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3"/>
  </p:handoutMasterIdLst>
  <p:sldIdLst>
    <p:sldId id="308" r:id="rId3"/>
    <p:sldId id="307" r:id="rId5"/>
    <p:sldId id="309" r:id="rId6"/>
    <p:sldId id="310" r:id="rId7"/>
    <p:sldId id="311" r:id="rId8"/>
    <p:sldId id="312" r:id="rId9"/>
    <p:sldId id="257" r:id="rId10"/>
    <p:sldId id="258" r:id="rId11"/>
    <p:sldId id="298" r:id="rId12"/>
    <p:sldId id="26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285" r:id="rId22"/>
  </p:sldIdLst>
  <p:sldSz cx="12192000" cy="6858000"/>
  <p:notesSz cx="6858000" cy="9144000"/>
  <p:embeddedFontLst>
    <p:embeddedFont>
      <p:font typeface="微软雅黑" panose="020B0503020204020204" charset="-122"/>
      <p:regular r:id="rId27"/>
    </p:embeddedFont>
    <p:embeddedFont>
      <p:font typeface="华康行楷体 W5" panose="03000509000000000000" charset="-122"/>
      <p:regular r:id="rId28"/>
    </p:embeddedFont>
    <p:embeddedFont>
      <p:font typeface="汉仪黑方简" panose="00020600040101010101" charset="-122"/>
      <p:regular r:id="rId29"/>
    </p:embeddedFont>
    <p:embeddedFont>
      <p:font typeface="楷体" panose="02010609060101010101" charset="-122"/>
      <p:regular r:id="rId30"/>
    </p:embeddedFont>
    <p:embeddedFont>
      <p:font typeface="汉仪颜楷繁" panose="02010600000101010101" charset="-122"/>
      <p:regular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AE6843"/>
    <a:srgbClr val="E4E3E6"/>
    <a:srgbClr val="AE6A45"/>
    <a:srgbClr val="FFFFFF"/>
    <a:srgbClr val="AC633A"/>
    <a:srgbClr val="DCCFCE"/>
    <a:srgbClr val="B06A45"/>
    <a:srgbClr val="E3E2E5"/>
    <a:srgbClr val="CD944B"/>
    <a:srgbClr val="D18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212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119.xml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C54B1-045F-43B3-BA26-8CCA5E81C2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75A4-DBCA-43D6-BDA5-B5DAC751E2D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5CFBE-511B-4BF9-A074-D70BF035AC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5CFBE-511B-4BF9-A074-D70BF035AC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5CFBE-511B-4BF9-A074-D70BF035AC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5CFBE-511B-4BF9-A074-D70BF035AC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5CFBE-511B-4BF9-A074-D70BF035AC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5CFBE-511B-4BF9-A074-D70BF035AC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5CFBE-511B-4BF9-A074-D70BF035AC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5CFBE-511B-4BF9-A074-D70BF035AC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596F6-935B-4887-B2A3-B76695E5F5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596F6-935B-4887-B2A3-B76695E5F5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596F6-935B-4887-B2A3-B76695E5F5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596F6-935B-4887-B2A3-B76695E5F5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596F6-935B-4887-B2A3-B76695E5F5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596F6-935B-4887-B2A3-B76695E5F5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C54B1-045F-43B3-BA26-8CCA5E81C2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5CFBE-511B-4BF9-A074-D70BF035AC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5CFBE-511B-4BF9-A074-D70BF035AC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png"/><Relationship Id="rId13" Type="http://schemas.openxmlformats.org/officeDocument/2006/relationships/tags" Target="../tags/tag56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 descr="统一汤达人"/>
          <p:cNvPicPr>
            <a:picLocks noChangeAspect="1"/>
          </p:cNvPicPr>
          <p:nvPr userDrawn="1"/>
        </p:nvPicPr>
        <p:blipFill>
          <a:blip r:embed="rId14"/>
          <a:srcRect l="34564" t="9606" r="28504" b="62788"/>
          <a:stretch>
            <a:fillRect/>
          </a:stretch>
        </p:blipFill>
        <p:spPr>
          <a:xfrm flipH="1">
            <a:off x="-19050" y="91440"/>
            <a:ext cx="2228850" cy="9372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image" Target="../media/image4.png"/><Relationship Id="rId3" Type="http://schemas.openxmlformats.org/officeDocument/2006/relationships/tags" Target="../tags/tag58.xml"/><Relationship Id="rId2" Type="http://schemas.openxmlformats.org/officeDocument/2006/relationships/image" Target="../media/image3.png"/><Relationship Id="rId1" Type="http://schemas.openxmlformats.org/officeDocument/2006/relationships/tags" Target="../tags/tag5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image" Target="../media/image4.png"/><Relationship Id="rId23" Type="http://schemas.openxmlformats.org/officeDocument/2006/relationships/notesSlide" Target="../notesSlides/notesSlide10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99.xml"/><Relationship Id="rId20" Type="http://schemas.openxmlformats.org/officeDocument/2006/relationships/tags" Target="../tags/tag98.xml"/><Relationship Id="rId2" Type="http://schemas.openxmlformats.org/officeDocument/2006/relationships/tags" Target="../tags/tag81.xml"/><Relationship Id="rId19" Type="http://schemas.openxmlformats.org/officeDocument/2006/relationships/tags" Target="../tags/tag97.xml"/><Relationship Id="rId18" Type="http://schemas.openxmlformats.org/officeDocument/2006/relationships/tags" Target="../tags/tag96.xml"/><Relationship Id="rId17" Type="http://schemas.openxmlformats.org/officeDocument/2006/relationships/tags" Target="../tags/tag95.xml"/><Relationship Id="rId16" Type="http://schemas.openxmlformats.org/officeDocument/2006/relationships/tags" Target="../tags/tag94.xml"/><Relationship Id="rId15" Type="http://schemas.openxmlformats.org/officeDocument/2006/relationships/tags" Target="../tags/tag93.xml"/><Relationship Id="rId14" Type="http://schemas.openxmlformats.org/officeDocument/2006/relationships/tags" Target="../tags/tag92.xml"/><Relationship Id="rId13" Type="http://schemas.openxmlformats.org/officeDocument/2006/relationships/tags" Target="../tags/tag91.xml"/><Relationship Id="rId12" Type="http://schemas.openxmlformats.org/officeDocument/2006/relationships/tags" Target="../tags/tag90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tags" Target="../tags/tag80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3" Type="http://schemas.openxmlformats.org/officeDocument/2006/relationships/image" Target="../media/image23.jpeg"/><Relationship Id="rId2" Type="http://schemas.openxmlformats.org/officeDocument/2006/relationships/tags" Target="../tags/tag107.xml"/><Relationship Id="rId1" Type="http://schemas.openxmlformats.org/officeDocument/2006/relationships/tags" Target="../tags/tag106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3" Type="http://schemas.openxmlformats.org/officeDocument/2006/relationships/image" Target="../media/image32.jpeg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7.jpeg"/><Relationship Id="rId3" Type="http://schemas.openxmlformats.org/officeDocument/2006/relationships/image" Target="../media/image36.GIF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8.xml"/><Relationship Id="rId4" Type="http://schemas.openxmlformats.org/officeDocument/2006/relationships/image" Target="../media/image4.png"/><Relationship Id="rId3" Type="http://schemas.openxmlformats.org/officeDocument/2006/relationships/tags" Target="../tags/tag117.xml"/><Relationship Id="rId2" Type="http://schemas.openxmlformats.org/officeDocument/2006/relationships/image" Target="../media/image3.png"/><Relationship Id="rId1" Type="http://schemas.openxmlformats.org/officeDocument/2006/relationships/tags" Target="../tags/tag116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image" Target="../media/image4.png"/><Relationship Id="rId3" Type="http://schemas.openxmlformats.org/officeDocument/2006/relationships/tags" Target="../tags/tag62.xml"/><Relationship Id="rId2" Type="http://schemas.openxmlformats.org/officeDocument/2006/relationships/image" Target="../media/image3.png"/><Relationship Id="rId1" Type="http://schemas.openxmlformats.org/officeDocument/2006/relationships/tags" Target="../tags/tag6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image" Target="../media/image4.png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tags" Target="../tags/tag6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image" Target="../media/image4.png"/><Relationship Id="rId1" Type="http://schemas.openxmlformats.org/officeDocument/2006/relationships/tags" Target="../tags/tag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-图片 6" descr="ÊµÅÄ¶¹½¬Ô­ÁÏ»Æ¶¹ÖÖ×Ó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438" t="17813" b="22500"/>
          <a:stretch>
            <a:fillRect/>
          </a:stretch>
        </p:blipFill>
        <p:spPr>
          <a:xfrm>
            <a:off x="7562215" y="-38100"/>
            <a:ext cx="4610735" cy="2849880"/>
          </a:xfrm>
          <a:prstGeom prst="rect">
            <a:avLst/>
          </a:prstGeom>
          <a:ln>
            <a:noFill/>
          </a:ln>
        </p:spPr>
      </p:pic>
      <p:pic>
        <p:nvPicPr>
          <p:cNvPr id="10" name="PA-图片 9" descr="Ïº½È¸É½ÈÕô½ÈÊÖ»æÐ´Êµ½È×ÓÔ­´´Ãâ¿ÙÔªËØ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3536" t="6146" r="6550" b="5455"/>
          <a:stretch>
            <a:fillRect/>
          </a:stretch>
        </p:blipFill>
        <p:spPr>
          <a:xfrm>
            <a:off x="-1040765" y="2418715"/>
            <a:ext cx="4831080" cy="4749800"/>
          </a:xfrm>
          <a:prstGeom prst="rect">
            <a:avLst/>
          </a:prstGeom>
          <a:ln>
            <a:noFill/>
          </a:ln>
        </p:spPr>
      </p:pic>
      <p:sp>
        <p:nvSpPr>
          <p:cNvPr id="11" name="PA-文本框 10"/>
          <p:cNvSpPr txBox="1"/>
          <p:nvPr>
            <p:custDataLst>
              <p:tags r:id="rId5"/>
            </p:custDataLst>
          </p:nvPr>
        </p:nvSpPr>
        <p:spPr>
          <a:xfrm>
            <a:off x="4462145" y="4837430"/>
            <a:ext cx="517334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r"/>
            <a:r>
              <a:rPr lang="zh-CN" altLang="en-US" sz="3200">
                <a:solidFill>
                  <a:srgbClr val="AF6A45"/>
                </a:solidFill>
                <a:latin typeface="字魂105号-简雅黑" panose="00000500000000000000" charset="-122"/>
                <a:ea typeface="字魂105号-简雅黑" panose="00000500000000000000" charset="-122"/>
                <a:sym typeface="+mn-ea"/>
              </a:rPr>
              <a:t>分享人：杨逸</a:t>
            </a:r>
            <a:r>
              <a:rPr lang="en-US" altLang="zh-CN" sz="1000">
                <a:solidFill>
                  <a:srgbClr val="AF6A45"/>
                </a:solidFill>
                <a:latin typeface="字魂105号-简雅黑" panose="00000500000000000000" charset="-122"/>
                <a:ea typeface="字魂105号-简雅黑" panose="00000500000000000000" charset="-122"/>
                <a:sym typeface="+mn-ea"/>
              </a:rPr>
              <a:t> </a:t>
            </a:r>
            <a:endParaRPr lang="en-US" altLang="zh-CN" sz="1000">
              <a:solidFill>
                <a:srgbClr val="AF6A45"/>
              </a:solidFill>
              <a:latin typeface="字魂105号-简雅黑" panose="00000500000000000000" charset="-122"/>
              <a:ea typeface="字魂105号-简雅黑" panose="00000500000000000000" charset="-122"/>
              <a:sym typeface="+mn-ea"/>
            </a:endParaRPr>
          </a:p>
        </p:txBody>
      </p:sp>
      <p:sp>
        <p:nvSpPr>
          <p:cNvPr id="13" name="PA-文本框 12"/>
          <p:cNvSpPr txBox="1"/>
          <p:nvPr>
            <p:custDataLst>
              <p:tags r:id="rId6"/>
            </p:custDataLst>
          </p:nvPr>
        </p:nvSpPr>
        <p:spPr>
          <a:xfrm>
            <a:off x="2238375" y="2596515"/>
            <a:ext cx="9550400" cy="1861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r"/>
            <a:r>
              <a:rPr lang="zh-CN" altLang="en-US" sz="11500">
                <a:solidFill>
                  <a:srgbClr val="AF6A45"/>
                </a:solidFill>
                <a:latin typeface="汉仪黑方简" panose="00020600040101010101" charset="-122"/>
                <a:ea typeface="汉仪黑方简" panose="00020600040101010101" charset="-122"/>
                <a:cs typeface="字魂105号-简雅黑" panose="00000500000000000000" charset="-122"/>
              </a:rPr>
              <a:t>食赢未来项目</a:t>
            </a:r>
            <a:endParaRPr lang="zh-CN" altLang="en-US" sz="11500">
              <a:solidFill>
                <a:srgbClr val="AF6A45"/>
              </a:solidFill>
              <a:latin typeface="汉仪黑方简" panose="00020600040101010101" charset="-122"/>
              <a:ea typeface="汉仪黑方简" panose="00020600040101010101" charset="-122"/>
              <a:cs typeface="字魂105号-简雅黑" panose="0000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4155" y="1125855"/>
            <a:ext cx="5351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AE6843"/>
                </a:solidFill>
                <a:latin typeface="华康行楷体 W5" panose="03000509000000000000" charset="-122"/>
                <a:ea typeface="华康行楷体 W5" panose="03000509000000000000" charset="-122"/>
              </a:rPr>
              <a:t>常州市新北区新桥第二实验小学</a:t>
            </a:r>
            <a:endParaRPr lang="zh-CN" altLang="en-US" sz="2800">
              <a:solidFill>
                <a:srgbClr val="AE6843"/>
              </a:solidFill>
              <a:latin typeface="华康行楷体 W5" panose="03000509000000000000" charset="-122"/>
              <a:ea typeface="华康行楷体 W5" panose="03000509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-任意多边形 5"/>
          <p:cNvSpPr/>
          <p:nvPr>
            <p:custDataLst>
              <p:tags r:id="rId1"/>
            </p:custDataLst>
          </p:nvPr>
        </p:nvSpPr>
        <p:spPr bwMode="auto">
          <a:xfrm rot="5400000">
            <a:off x="1230425" y="2299252"/>
            <a:ext cx="3365408" cy="300248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AE6842"/>
            </a:solidFill>
            <a:prstDash val="solid"/>
            <a:miter lim="800000"/>
          </a:ln>
        </p:spPr>
        <p:txBody>
          <a:bodyPr vert="horz" wrap="square" lIns="121777" tIns="60886" rIns="121777" bIns="60886" numCol="1" anchor="t" anchorCtr="0" compatLnSpc="1"/>
          <a:lstStyle/>
          <a:p>
            <a:pPr defTabSz="913130">
              <a:defRPr/>
            </a:pPr>
            <a:endParaRPr lang="zh-CN" altLang="en-US" sz="2400" kern="0" dirty="0">
              <a:solidFill>
                <a:srgbClr val="AE6842"/>
              </a:solidFill>
            </a:endParaRPr>
          </a:p>
        </p:txBody>
      </p:sp>
      <p:pic>
        <p:nvPicPr>
          <p:cNvPr id="6" name="PA-图片 9" descr="Ïº½È¸É½ÈÕô½ÈÊÖ»æÐ´Êµ½È×ÓÔ­´´Ãâ¿ÙÔªËØ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3536" t="6146" r="6550" b="5455"/>
          <a:stretch>
            <a:fillRect/>
          </a:stretch>
        </p:blipFill>
        <p:spPr>
          <a:xfrm>
            <a:off x="247650" y="1817370"/>
            <a:ext cx="4166870" cy="4116070"/>
          </a:xfrm>
          <a:prstGeom prst="rect">
            <a:avLst/>
          </a:prstGeom>
          <a:ln>
            <a:noFill/>
          </a:ln>
        </p:spPr>
      </p:pic>
      <p:sp>
        <p:nvSpPr>
          <p:cNvPr id="11" name="PA-椭圆 10"/>
          <p:cNvSpPr/>
          <p:nvPr>
            <p:custDataLst>
              <p:tags r:id="rId4"/>
            </p:custDataLst>
          </p:nvPr>
        </p:nvSpPr>
        <p:spPr>
          <a:xfrm>
            <a:off x="3488580" y="2159636"/>
            <a:ext cx="570278" cy="570355"/>
          </a:xfrm>
          <a:prstGeom prst="ellipse">
            <a:avLst/>
          </a:prstGeom>
          <a:solidFill>
            <a:srgbClr val="AE6842"/>
          </a:solidFill>
          <a:ln w="25400" cap="flat" cmpd="sng" algn="ctr">
            <a:solidFill>
              <a:srgbClr val="AE6842"/>
            </a:solidFill>
            <a:prstDash val="solid"/>
          </a:ln>
          <a:effectLst/>
        </p:spPr>
        <p:txBody>
          <a:bodyPr lIns="91336" tIns="45667" rIns="91336" bIns="45667" rtlCol="0" anchor="ctr"/>
          <a:lstStyle/>
          <a:p>
            <a:pPr algn="ctr" defTabSz="913130">
              <a:defRPr/>
            </a:pPr>
            <a:r>
              <a:rPr lang="en-US" altLang="zh-CN" sz="2400" kern="0" dirty="0">
                <a:solidFill>
                  <a:srgbClr val="E4E3E6"/>
                </a:solidFill>
                <a:latin typeface="字魂105号-简雅黑" panose="00000500000000000000" charset="-122"/>
                <a:ea typeface="字魂105号-简雅黑" panose="00000500000000000000" charset="-122"/>
              </a:rPr>
              <a:t>1</a:t>
            </a:r>
            <a:endParaRPr lang="en-US" altLang="zh-CN" sz="2400" kern="0" dirty="0">
              <a:solidFill>
                <a:srgbClr val="E4E3E6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sp>
        <p:nvSpPr>
          <p:cNvPr id="12" name="PA-椭圆 11"/>
          <p:cNvSpPr/>
          <p:nvPr>
            <p:custDataLst>
              <p:tags r:id="rId5"/>
            </p:custDataLst>
          </p:nvPr>
        </p:nvSpPr>
        <p:spPr>
          <a:xfrm>
            <a:off x="4214528" y="3515321"/>
            <a:ext cx="570278" cy="570355"/>
          </a:xfrm>
          <a:prstGeom prst="ellipse">
            <a:avLst/>
          </a:prstGeom>
          <a:solidFill>
            <a:srgbClr val="AE6842"/>
          </a:solidFill>
          <a:ln w="25400" cap="flat" cmpd="sng" algn="ctr">
            <a:solidFill>
              <a:srgbClr val="AE6842"/>
            </a:solidFill>
            <a:prstDash val="solid"/>
          </a:ln>
          <a:effectLst/>
        </p:spPr>
        <p:txBody>
          <a:bodyPr lIns="91336" tIns="45667" rIns="91336" bIns="45667" rtlCol="0" anchor="ctr"/>
          <a:lstStyle/>
          <a:p>
            <a:pPr algn="ctr" defTabSz="913130">
              <a:defRPr/>
            </a:pPr>
            <a:r>
              <a:rPr lang="en-US" altLang="zh-CN" sz="2400" kern="0" dirty="0">
                <a:solidFill>
                  <a:srgbClr val="E4E3E6"/>
                </a:solidFill>
                <a:latin typeface="字魂105号-简雅黑" panose="00000500000000000000" charset="-122"/>
                <a:ea typeface="字魂105号-简雅黑" panose="00000500000000000000" charset="-122"/>
              </a:rPr>
              <a:t>2</a:t>
            </a:r>
            <a:endParaRPr lang="en-US" altLang="zh-CN" sz="2400" kern="0" dirty="0">
              <a:solidFill>
                <a:srgbClr val="E4E3E6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sp>
        <p:nvSpPr>
          <p:cNvPr id="13" name="PA-椭圆 12"/>
          <p:cNvSpPr/>
          <p:nvPr>
            <p:custDataLst>
              <p:tags r:id="rId6"/>
            </p:custDataLst>
          </p:nvPr>
        </p:nvSpPr>
        <p:spPr>
          <a:xfrm>
            <a:off x="3488580" y="4862983"/>
            <a:ext cx="570278" cy="570355"/>
          </a:xfrm>
          <a:prstGeom prst="ellipse">
            <a:avLst/>
          </a:prstGeom>
          <a:solidFill>
            <a:srgbClr val="AE6842"/>
          </a:solidFill>
          <a:ln w="25400" cap="flat" cmpd="sng" algn="ctr">
            <a:solidFill>
              <a:srgbClr val="AE6842"/>
            </a:solidFill>
            <a:prstDash val="solid"/>
          </a:ln>
          <a:effectLst/>
        </p:spPr>
        <p:txBody>
          <a:bodyPr lIns="91336" tIns="45667" rIns="91336" bIns="45667" rtlCol="0" anchor="ctr"/>
          <a:lstStyle/>
          <a:p>
            <a:pPr algn="ctr" defTabSz="913130">
              <a:defRPr/>
            </a:pPr>
            <a:r>
              <a:rPr lang="en-US" altLang="zh-CN" sz="2400" kern="0" dirty="0">
                <a:solidFill>
                  <a:srgbClr val="E4E3E6"/>
                </a:solidFill>
                <a:latin typeface="字魂105号-简雅黑" panose="00000500000000000000" charset="-122"/>
                <a:ea typeface="字魂105号-简雅黑" panose="00000500000000000000" charset="-122"/>
              </a:rPr>
              <a:t>3</a:t>
            </a:r>
            <a:endParaRPr lang="en-US" altLang="zh-CN" sz="2400" kern="0" dirty="0">
              <a:solidFill>
                <a:srgbClr val="E4E3E6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grpSp>
        <p:nvGrpSpPr>
          <p:cNvPr id="2" name="PA-组合 13"/>
          <p:cNvGrpSpPr/>
          <p:nvPr>
            <p:custDataLst>
              <p:tags r:id="rId7"/>
            </p:custDataLst>
          </p:nvPr>
        </p:nvGrpSpPr>
        <p:grpSpPr>
          <a:xfrm>
            <a:off x="4058863" y="2208422"/>
            <a:ext cx="1401959" cy="472770"/>
            <a:chOff x="3513818" y="1963801"/>
            <a:chExt cx="1051729" cy="354618"/>
          </a:xfrm>
        </p:grpSpPr>
        <p:cxnSp>
          <p:nvCxnSpPr>
            <p:cNvPr id="15" name="PA-直接连接符 14"/>
            <p:cNvCxnSpPr/>
            <p:nvPr>
              <p:custDataLst>
                <p:tags r:id="rId8"/>
              </p:custDataLst>
            </p:nvPr>
          </p:nvCxnSpPr>
          <p:spPr>
            <a:xfrm>
              <a:off x="3513818" y="2141110"/>
              <a:ext cx="1051729" cy="0"/>
            </a:xfrm>
            <a:prstGeom prst="line">
              <a:avLst/>
            </a:prstGeom>
            <a:noFill/>
            <a:ln w="9525" cap="flat" cmpd="sng" algn="ctr">
              <a:solidFill>
                <a:srgbClr val="AE6842"/>
              </a:solidFill>
              <a:prstDash val="sysDot"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PA-直接连接符 15"/>
            <p:cNvCxnSpPr/>
            <p:nvPr>
              <p:custDataLst>
                <p:tags r:id="rId9"/>
              </p:custDataLst>
            </p:nvPr>
          </p:nvCxnSpPr>
          <p:spPr>
            <a:xfrm>
              <a:off x="4565547" y="1963801"/>
              <a:ext cx="0" cy="354618"/>
            </a:xfrm>
            <a:prstGeom prst="line">
              <a:avLst/>
            </a:prstGeom>
            <a:noFill/>
            <a:ln w="9525" cap="flat" cmpd="sng" algn="ctr">
              <a:solidFill>
                <a:srgbClr val="AE6842"/>
              </a:solidFill>
              <a:prstDash val="sysDot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PA-组合 18"/>
          <p:cNvGrpSpPr/>
          <p:nvPr>
            <p:custDataLst>
              <p:tags r:id="rId10"/>
            </p:custDataLst>
          </p:nvPr>
        </p:nvGrpSpPr>
        <p:grpSpPr>
          <a:xfrm>
            <a:off x="4790910" y="3564108"/>
            <a:ext cx="1401959" cy="472770"/>
            <a:chOff x="3513818" y="1963801"/>
            <a:chExt cx="1051729" cy="354618"/>
          </a:xfrm>
        </p:grpSpPr>
        <p:cxnSp>
          <p:nvCxnSpPr>
            <p:cNvPr id="20" name="PA-直接连接符 19"/>
            <p:cNvCxnSpPr/>
            <p:nvPr>
              <p:custDataLst>
                <p:tags r:id="rId11"/>
              </p:custDataLst>
            </p:nvPr>
          </p:nvCxnSpPr>
          <p:spPr>
            <a:xfrm>
              <a:off x="3513818" y="2141110"/>
              <a:ext cx="1051729" cy="0"/>
            </a:xfrm>
            <a:prstGeom prst="line">
              <a:avLst/>
            </a:prstGeom>
            <a:noFill/>
            <a:ln w="6350" cap="flat" cmpd="sng" algn="ctr">
              <a:solidFill>
                <a:srgbClr val="AE6842"/>
              </a:solidFill>
              <a:prstDash val="sysDot"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PA-直接连接符 20"/>
            <p:cNvCxnSpPr/>
            <p:nvPr>
              <p:custDataLst>
                <p:tags r:id="rId12"/>
              </p:custDataLst>
            </p:nvPr>
          </p:nvCxnSpPr>
          <p:spPr>
            <a:xfrm>
              <a:off x="4565547" y="1963801"/>
              <a:ext cx="0" cy="354618"/>
            </a:xfrm>
            <a:prstGeom prst="line">
              <a:avLst/>
            </a:prstGeom>
            <a:noFill/>
            <a:ln w="6350" cap="flat" cmpd="sng" algn="ctr">
              <a:solidFill>
                <a:srgbClr val="AE6842"/>
              </a:solidFill>
              <a:prstDash val="sysDot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" name="PA-组合 21"/>
          <p:cNvGrpSpPr/>
          <p:nvPr>
            <p:custDataLst>
              <p:tags r:id="rId13"/>
            </p:custDataLst>
          </p:nvPr>
        </p:nvGrpSpPr>
        <p:grpSpPr>
          <a:xfrm>
            <a:off x="4058863" y="4911768"/>
            <a:ext cx="1401959" cy="472770"/>
            <a:chOff x="3513818" y="1963801"/>
            <a:chExt cx="1051729" cy="354618"/>
          </a:xfrm>
        </p:grpSpPr>
        <p:cxnSp>
          <p:nvCxnSpPr>
            <p:cNvPr id="23" name="PA-直接连接符 22"/>
            <p:cNvCxnSpPr/>
            <p:nvPr>
              <p:custDataLst>
                <p:tags r:id="rId14"/>
              </p:custDataLst>
            </p:nvPr>
          </p:nvCxnSpPr>
          <p:spPr>
            <a:xfrm>
              <a:off x="3513818" y="2141110"/>
              <a:ext cx="1051729" cy="0"/>
            </a:xfrm>
            <a:prstGeom prst="line">
              <a:avLst/>
            </a:prstGeom>
            <a:noFill/>
            <a:ln w="9525" cap="flat" cmpd="sng" algn="ctr">
              <a:solidFill>
                <a:srgbClr val="AE6842"/>
              </a:solidFill>
              <a:prstDash val="sysDot"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PA-直接连接符 23"/>
            <p:cNvCxnSpPr/>
            <p:nvPr>
              <p:custDataLst>
                <p:tags r:id="rId15"/>
              </p:custDataLst>
            </p:nvPr>
          </p:nvCxnSpPr>
          <p:spPr>
            <a:xfrm>
              <a:off x="4565547" y="1963801"/>
              <a:ext cx="0" cy="354618"/>
            </a:xfrm>
            <a:prstGeom prst="line">
              <a:avLst/>
            </a:prstGeom>
            <a:noFill/>
            <a:ln w="9525" cap="flat" cmpd="sng" algn="ctr">
              <a:solidFill>
                <a:srgbClr val="AE6842"/>
              </a:solidFill>
              <a:prstDash val="sysDot"/>
              <a:headEnd type="none" w="med" len="med"/>
              <a:tailEnd type="none" w="med" len="med"/>
            </a:ln>
            <a:effectLst/>
          </p:spPr>
        </p:cxnSp>
      </p:grpSp>
      <p:sp>
        <p:nvSpPr>
          <p:cNvPr id="8" name="PA-文本框 2"/>
          <p:cNvSpPr txBox="1"/>
          <p:nvPr>
            <p:custDataLst>
              <p:tags r:id="rId16"/>
            </p:custDataLst>
          </p:nvPr>
        </p:nvSpPr>
        <p:spPr>
          <a:xfrm>
            <a:off x="5461000" y="2137410"/>
            <a:ext cx="554418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AE6842"/>
                </a:solidFill>
                <a:latin typeface="字魂105号-简雅黑" panose="00000500000000000000" charset="-122"/>
                <a:ea typeface="字魂105号-简雅黑" panose="00000500000000000000" charset="-122"/>
              </a:rPr>
              <a:t>不按时吃早餐会有哪些危害呢？</a:t>
            </a:r>
            <a:endParaRPr lang="zh-CN" altLang="en-US" sz="2800">
              <a:solidFill>
                <a:srgbClr val="AE6842"/>
              </a:solidFill>
              <a:latin typeface="字魂105号-简雅黑" panose="00000500000000000000" charset="-122"/>
              <a:ea typeface="字魂105号-简雅黑" panose="00000500000000000000" charset="-122"/>
              <a:sym typeface="+mn-ea"/>
            </a:endParaRPr>
          </a:p>
        </p:txBody>
      </p:sp>
      <p:sp>
        <p:nvSpPr>
          <p:cNvPr id="9" name="PA-文本框 2"/>
          <p:cNvSpPr txBox="1"/>
          <p:nvPr>
            <p:custDataLst>
              <p:tags r:id="rId17"/>
            </p:custDataLst>
          </p:nvPr>
        </p:nvSpPr>
        <p:spPr>
          <a:xfrm>
            <a:off x="5461000" y="4804410"/>
            <a:ext cx="554418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AE6842"/>
                </a:solidFill>
                <a:latin typeface="字魂105号-简雅黑" panose="00000500000000000000" charset="-122"/>
                <a:ea typeface="字魂105号-简雅黑" panose="00000500000000000000" charset="-122"/>
              </a:rPr>
              <a:t>又该怎样科学搭配早餐呢？</a:t>
            </a:r>
            <a:endParaRPr lang="zh-CN" altLang="en-US" sz="2800">
              <a:solidFill>
                <a:srgbClr val="AE6842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sp>
        <p:nvSpPr>
          <p:cNvPr id="14" name="PA-文本框 2"/>
          <p:cNvSpPr txBox="1"/>
          <p:nvPr>
            <p:custDataLst>
              <p:tags r:id="rId18"/>
            </p:custDataLst>
          </p:nvPr>
        </p:nvSpPr>
        <p:spPr>
          <a:xfrm>
            <a:off x="6193155" y="3487420"/>
            <a:ext cx="554418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AE6842"/>
                </a:solidFill>
                <a:latin typeface="字魂105号-简雅黑" panose="00000500000000000000" charset="-122"/>
                <a:ea typeface="字魂105号-简雅黑" panose="00000500000000000000" charset="-122"/>
              </a:rPr>
              <a:t>身边的同学吃早餐情况到底如何呢？</a:t>
            </a:r>
            <a:endParaRPr lang="zh-CN" altLang="en-US" sz="2800">
              <a:solidFill>
                <a:srgbClr val="AE6842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9"/>
            </p:custDataLst>
          </p:nvPr>
        </p:nvSpPr>
        <p:spPr>
          <a:xfrm>
            <a:off x="1450975" y="486410"/>
            <a:ext cx="700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AC633A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01</a:t>
            </a:r>
            <a:endParaRPr lang="en-US" altLang="zh-CN" sz="2400" b="1">
              <a:solidFill>
                <a:srgbClr val="AC633A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20"/>
            </p:custDataLst>
          </p:nvPr>
        </p:nvSpPr>
        <p:spPr>
          <a:xfrm>
            <a:off x="2238375" y="369570"/>
            <a:ext cx="236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AC633A"/>
                </a:solidFill>
                <a:latin typeface="字魂105号-简雅黑" panose="00000500000000000000" charset="-122"/>
                <a:ea typeface="字魂105号-简雅黑" panose="00000500000000000000" charset="-122"/>
              </a:rPr>
              <a:t>研究缘起</a:t>
            </a:r>
            <a:endParaRPr lang="zh-CN" altLang="en-US" sz="4000">
              <a:solidFill>
                <a:srgbClr val="AC633A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1552575" y="1069340"/>
            <a:ext cx="3100705" cy="16510"/>
          </a:xfrm>
          <a:prstGeom prst="line">
            <a:avLst/>
          </a:prstGeom>
          <a:ln>
            <a:solidFill>
              <a:srgbClr val="AE68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 descr="7b0a2020202022776f7264617274223a2022220a7d0a"/>
          <p:cNvSpPr/>
          <p:nvPr/>
        </p:nvSpPr>
        <p:spPr>
          <a:xfrm>
            <a:off x="1177290" y="1994535"/>
            <a:ext cx="7792085" cy="2073275"/>
          </a:xfrm>
          <a:prstGeom prst="rect">
            <a:avLst/>
          </a:prstGeom>
          <a:noFill/>
          <a:ln>
            <a:noFill/>
          </a:ln>
        </p:spPr>
        <p:txBody>
          <a:bodyPr wrap="none" lIns="90170" tIns="46990" rIns="90170" bIns="46990" rtlCol="0" anchor="t">
            <a:noAutofit/>
          </a:bodyPr>
          <a:p>
            <a:pPr algn="ctr"/>
            <a:endParaRPr lang="zh-CN" altLang="en-US" sz="8800" b="1">
              <a:ln w="19050" cmpd="sng">
                <a:solidFill>
                  <a:srgbClr val="FEF4B5"/>
                </a:solidFill>
              </a:ln>
              <a:gradFill>
                <a:gsLst>
                  <a:gs pos="0">
                    <a:srgbClr val="D9A87F"/>
                  </a:gs>
                  <a:gs pos="100000">
                    <a:srgbClr val="8B5530"/>
                  </a:gs>
                </a:gsLst>
                <a:lin ang="5400000" scaled="1"/>
              </a:gradFill>
              <a:effectLst>
                <a:outerShdw dist="38100" algn="l" rotWithShape="0">
                  <a:srgbClr val="B47140">
                    <a:alpha val="100000"/>
                  </a:srgbClr>
                </a:outerShdw>
              </a:effectLst>
              <a:latin typeface="汉仪颜楷繁" panose="02010600000101010101" charset="-122"/>
              <a:ea typeface="汉仪颜楷繁" panose="0201060000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610985" y="264795"/>
            <a:ext cx="60960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8800" b="1">
                <a:ln w="19050" cmpd="sng">
                  <a:solidFill>
                    <a:srgbClr val="FEF4B5"/>
                  </a:solidFill>
                </a:ln>
                <a:gradFill>
                  <a:gsLst>
                    <a:gs pos="0">
                      <a:srgbClr val="D9A87F"/>
                    </a:gs>
                    <a:gs pos="100000">
                      <a:srgbClr val="8B5530"/>
                    </a:gs>
                  </a:gsLst>
                  <a:lin ang="5400000" scaled="1"/>
                </a:gradFill>
                <a:effectLst>
                  <a:outerShdw dist="38100" algn="l" rotWithShape="0">
                    <a:srgbClr val="B47140">
                      <a:alpha val="100000"/>
                    </a:srgbClr>
                  </a:outerShdw>
                </a:effectLst>
                <a:latin typeface="汉仪颜楷繁" panose="02010600000101010101" charset="-122"/>
                <a:ea typeface="汉仪颜楷繁" panose="02010600000101010101" charset="-122"/>
                <a:sym typeface="+mn-ea"/>
              </a:rPr>
              <a:t>提出问题</a:t>
            </a:r>
            <a:endParaRPr lang="zh-CN" altLang="en-US" sz="8800" b="1">
              <a:ln w="19050" cmpd="sng">
                <a:solidFill>
                  <a:srgbClr val="FEF4B5"/>
                </a:solidFill>
              </a:ln>
              <a:gradFill>
                <a:gsLst>
                  <a:gs pos="0">
                    <a:srgbClr val="D9A87F"/>
                  </a:gs>
                  <a:gs pos="100000">
                    <a:srgbClr val="8B5530"/>
                  </a:gs>
                </a:gsLst>
                <a:lin ang="5400000" scaled="1"/>
              </a:gradFill>
              <a:effectLst>
                <a:outerShdw dist="38100" algn="l" rotWithShape="0">
                  <a:srgbClr val="B47140">
                    <a:alpha val="100000"/>
                  </a:srgbClr>
                </a:outerShdw>
              </a:effectLst>
              <a:latin typeface="汉仪颜楷繁" panose="02010600000101010101" charset="-122"/>
              <a:ea typeface="汉仪颜楷繁" panose="02010600000101010101" charset="-122"/>
            </a:endParaRPr>
          </a:p>
        </p:txBody>
      </p: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1450975" y="486410"/>
            <a:ext cx="700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AC633A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02</a:t>
            </a:r>
            <a:endParaRPr lang="en-US" altLang="zh-CN" sz="2400" b="1">
              <a:solidFill>
                <a:srgbClr val="AC633A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2238375" y="369570"/>
            <a:ext cx="236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AC633A"/>
                </a:solidFill>
                <a:latin typeface="字魂105号-简雅黑" panose="00000500000000000000" charset="-122"/>
                <a:ea typeface="字魂105号-简雅黑" panose="00000500000000000000" charset="-122"/>
              </a:rPr>
              <a:t>研究过程</a:t>
            </a:r>
            <a:endParaRPr lang="zh-CN" altLang="en-US" sz="4000">
              <a:solidFill>
                <a:srgbClr val="AC633A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1552575" y="1069340"/>
            <a:ext cx="3100705" cy="16510"/>
          </a:xfrm>
          <a:prstGeom prst="line">
            <a:avLst/>
          </a:prstGeom>
          <a:ln>
            <a:solidFill>
              <a:srgbClr val="AE68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6610985" y="264795"/>
            <a:ext cx="60960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8800" b="1">
                <a:ln w="19050" cmpd="sng">
                  <a:solidFill>
                    <a:srgbClr val="FEF4B5"/>
                  </a:solidFill>
                </a:ln>
                <a:gradFill>
                  <a:gsLst>
                    <a:gs pos="0">
                      <a:srgbClr val="D9A87F"/>
                    </a:gs>
                    <a:gs pos="100000">
                      <a:srgbClr val="8B5530"/>
                    </a:gs>
                  </a:gsLst>
                  <a:lin ang="5400000" scaled="1"/>
                </a:gradFill>
                <a:effectLst>
                  <a:outerShdw dist="38100" algn="l" rotWithShape="0">
                    <a:srgbClr val="B47140">
                      <a:alpha val="100000"/>
                    </a:srgbClr>
                  </a:outerShdw>
                </a:effectLst>
                <a:latin typeface="汉仪颜楷繁" panose="02010600000101010101" charset="-122"/>
                <a:ea typeface="汉仪颜楷繁" panose="02010600000101010101" charset="-122"/>
              </a:rPr>
              <a:t>前期调查</a:t>
            </a:r>
            <a:endParaRPr lang="zh-CN" altLang="en-US" sz="8800" b="1">
              <a:ln w="19050" cmpd="sng">
                <a:solidFill>
                  <a:srgbClr val="FEF4B5"/>
                </a:solidFill>
              </a:ln>
              <a:gradFill>
                <a:gsLst>
                  <a:gs pos="0">
                    <a:srgbClr val="D9A87F"/>
                  </a:gs>
                  <a:gs pos="100000">
                    <a:srgbClr val="8B5530"/>
                  </a:gs>
                </a:gsLst>
                <a:lin ang="5400000" scaled="1"/>
              </a:gradFill>
              <a:effectLst>
                <a:outerShdw dist="38100" algn="l" rotWithShape="0">
                  <a:srgbClr val="B47140">
                    <a:alpha val="100000"/>
                  </a:srgbClr>
                </a:outerShdw>
              </a:effectLst>
              <a:latin typeface="汉仪颜楷繁" panose="02010600000101010101" charset="-122"/>
              <a:ea typeface="汉仪颜楷繁" panose="02010600000101010101" charset="-122"/>
            </a:endParaRPr>
          </a:p>
        </p:txBody>
      </p:sp>
      <p:pic>
        <p:nvPicPr>
          <p:cNvPr id="4" name="图片 3" descr="IMG_0756(20240520-204920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5" y="1609725"/>
            <a:ext cx="5765800" cy="4324350"/>
          </a:xfrm>
          <a:prstGeom prst="rect">
            <a:avLst/>
          </a:prstGeom>
        </p:spPr>
      </p:pic>
      <p:pic>
        <p:nvPicPr>
          <p:cNvPr id="5" name="图片 4" descr="IMG_0757(20240520-204924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345" y="1609725"/>
            <a:ext cx="5674360" cy="4356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1450975" y="486410"/>
            <a:ext cx="700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AC633A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02</a:t>
            </a:r>
            <a:endParaRPr lang="en-US" altLang="zh-CN" sz="2400" b="1">
              <a:solidFill>
                <a:srgbClr val="AC633A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2238375" y="369570"/>
            <a:ext cx="236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AC633A"/>
                </a:solidFill>
                <a:latin typeface="字魂105号-简雅黑" panose="00000500000000000000" charset="-122"/>
                <a:ea typeface="字魂105号-简雅黑" panose="00000500000000000000" charset="-122"/>
              </a:rPr>
              <a:t>研究过程</a:t>
            </a:r>
            <a:endParaRPr lang="zh-CN" altLang="en-US" sz="4000">
              <a:solidFill>
                <a:srgbClr val="AC633A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1552575" y="1069340"/>
            <a:ext cx="3100705" cy="16510"/>
          </a:xfrm>
          <a:prstGeom prst="line">
            <a:avLst/>
          </a:prstGeom>
          <a:ln>
            <a:solidFill>
              <a:srgbClr val="AE68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IMG_0761(20240520-205236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60" y="1124585"/>
            <a:ext cx="4946650" cy="5550535"/>
          </a:xfrm>
          <a:prstGeom prst="rect">
            <a:avLst/>
          </a:prstGeom>
        </p:spPr>
      </p:pic>
      <p:pic>
        <p:nvPicPr>
          <p:cNvPr id="3" name="图片 2" descr="IMG_0762(20240520-205305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065" y="169545"/>
            <a:ext cx="5020945" cy="6506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1450975" y="486410"/>
            <a:ext cx="700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AC633A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02</a:t>
            </a:r>
            <a:endParaRPr lang="en-US" altLang="zh-CN" sz="2400" b="1">
              <a:solidFill>
                <a:srgbClr val="AC633A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2238375" y="369570"/>
            <a:ext cx="236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AC633A"/>
                </a:solidFill>
                <a:latin typeface="字魂105号-简雅黑" panose="00000500000000000000" charset="-122"/>
                <a:ea typeface="字魂105号-简雅黑" panose="00000500000000000000" charset="-122"/>
              </a:rPr>
              <a:t>研究过程</a:t>
            </a:r>
            <a:endParaRPr lang="zh-CN" altLang="en-US" sz="4000">
              <a:solidFill>
                <a:srgbClr val="AC633A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1552575" y="1069340"/>
            <a:ext cx="3100705" cy="16510"/>
          </a:xfrm>
          <a:prstGeom prst="line">
            <a:avLst/>
          </a:prstGeom>
          <a:ln>
            <a:solidFill>
              <a:srgbClr val="AE68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5146675" y="413385"/>
            <a:ext cx="51650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4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活动一：营养早餐齐查阅</a:t>
            </a:r>
            <a:endParaRPr lang="zh-CN" altLang="en-US" sz="3200">
              <a:solidFill>
                <a:schemeClr val="accent4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 descr="IMG_0763(20240520-20572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65" y="1696720"/>
            <a:ext cx="5746750" cy="4356735"/>
          </a:xfrm>
          <a:prstGeom prst="rect">
            <a:avLst/>
          </a:prstGeom>
        </p:spPr>
      </p:pic>
      <p:pic>
        <p:nvPicPr>
          <p:cNvPr id="7" name="图片 6" descr="IMG_0765(20240520-205735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645" y="1696720"/>
            <a:ext cx="5746750" cy="4356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1450975" y="486410"/>
            <a:ext cx="700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AC633A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02</a:t>
            </a:r>
            <a:endParaRPr lang="en-US" altLang="zh-CN" sz="2400" b="1">
              <a:solidFill>
                <a:srgbClr val="AC633A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2238375" y="369570"/>
            <a:ext cx="236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AC633A"/>
                </a:solidFill>
                <a:latin typeface="字魂105号-简雅黑" panose="00000500000000000000" charset="-122"/>
                <a:ea typeface="字魂105号-简雅黑" panose="00000500000000000000" charset="-122"/>
              </a:rPr>
              <a:t>研究过程</a:t>
            </a:r>
            <a:endParaRPr lang="zh-CN" altLang="en-US" sz="4000">
              <a:solidFill>
                <a:srgbClr val="AC633A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1552575" y="1069340"/>
            <a:ext cx="3100705" cy="16510"/>
          </a:xfrm>
          <a:prstGeom prst="line">
            <a:avLst/>
          </a:prstGeom>
          <a:ln>
            <a:solidFill>
              <a:srgbClr val="AE68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5146675" y="413385"/>
            <a:ext cx="51650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4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活动一：营养早餐齐查阅</a:t>
            </a:r>
            <a:endParaRPr lang="zh-CN" altLang="en-US" sz="3200">
              <a:solidFill>
                <a:schemeClr val="accent4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 descr="IMG_0766(20240520-205740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70" y="1208405"/>
            <a:ext cx="10640060" cy="5445760"/>
          </a:xfrm>
          <a:prstGeom prst="rect">
            <a:avLst/>
          </a:prstGeom>
        </p:spPr>
      </p:pic>
      <p:pic>
        <p:nvPicPr>
          <p:cNvPr id="3" name="图片 2" descr="IMG_07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" y="1208405"/>
            <a:ext cx="10640695" cy="5467350"/>
          </a:xfrm>
          <a:prstGeom prst="rect">
            <a:avLst/>
          </a:prstGeom>
        </p:spPr>
      </p:pic>
      <p:pic>
        <p:nvPicPr>
          <p:cNvPr id="6" name="图片 5" descr="IMG_0768(20240520-20575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70" y="1208405"/>
            <a:ext cx="10640060" cy="5378450"/>
          </a:xfrm>
          <a:prstGeom prst="rect">
            <a:avLst/>
          </a:prstGeom>
        </p:spPr>
      </p:pic>
      <p:pic>
        <p:nvPicPr>
          <p:cNvPr id="8" name="图片 7" descr="IMG_07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970" y="1208405"/>
            <a:ext cx="10640060" cy="5395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1450975" y="486410"/>
            <a:ext cx="700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AC633A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02</a:t>
            </a:r>
            <a:endParaRPr lang="en-US" altLang="zh-CN" sz="2400" b="1">
              <a:solidFill>
                <a:srgbClr val="AC633A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2238375" y="369570"/>
            <a:ext cx="236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AC633A"/>
                </a:solidFill>
                <a:latin typeface="字魂105号-简雅黑" panose="00000500000000000000" charset="-122"/>
                <a:ea typeface="字魂105号-简雅黑" panose="00000500000000000000" charset="-122"/>
              </a:rPr>
              <a:t>研究过程</a:t>
            </a:r>
            <a:endParaRPr lang="zh-CN" altLang="en-US" sz="4000">
              <a:solidFill>
                <a:srgbClr val="AC633A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1552575" y="1069340"/>
            <a:ext cx="3100705" cy="16510"/>
          </a:xfrm>
          <a:prstGeom prst="line">
            <a:avLst/>
          </a:prstGeom>
          <a:ln>
            <a:solidFill>
              <a:srgbClr val="AE68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5146675" y="413385"/>
            <a:ext cx="51650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4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活动二：科学早餐齐采访</a:t>
            </a:r>
            <a:endParaRPr lang="zh-CN" altLang="en-US" sz="3200">
              <a:solidFill>
                <a:schemeClr val="accent4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 descr="IMG_0770(20240520-21041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" y="1325245"/>
            <a:ext cx="7596505" cy="5057140"/>
          </a:xfrm>
          <a:prstGeom prst="rect">
            <a:avLst/>
          </a:prstGeom>
        </p:spPr>
      </p:pic>
      <p:pic>
        <p:nvPicPr>
          <p:cNvPr id="3" name="图片 2" descr="IMG_0771(20240520-210619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415" y="996950"/>
            <a:ext cx="4159250" cy="5652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1450975" y="486410"/>
            <a:ext cx="700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AC633A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03</a:t>
            </a:r>
            <a:endParaRPr lang="en-US" altLang="zh-CN" sz="2400" b="1">
              <a:solidFill>
                <a:srgbClr val="AC633A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2238375" y="369570"/>
            <a:ext cx="236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AC633A"/>
                </a:solidFill>
                <a:latin typeface="字魂105号-简雅黑" panose="00000500000000000000" charset="-122"/>
                <a:ea typeface="字魂105号-简雅黑" panose="00000500000000000000" charset="-122"/>
              </a:rPr>
              <a:t>研究推广</a:t>
            </a:r>
            <a:endParaRPr lang="zh-CN" altLang="en-US" sz="4000">
              <a:solidFill>
                <a:srgbClr val="AC633A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1552575" y="1069340"/>
            <a:ext cx="3100705" cy="16510"/>
          </a:xfrm>
          <a:prstGeom prst="line">
            <a:avLst/>
          </a:prstGeom>
          <a:ln>
            <a:solidFill>
              <a:srgbClr val="AE68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5146675" y="413385"/>
            <a:ext cx="51650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4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活动一：健康早餐齐推广</a:t>
            </a:r>
            <a:endParaRPr lang="zh-CN" altLang="en-US" sz="3200">
              <a:solidFill>
                <a:schemeClr val="accent4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 descr="IMG_0774(20240520-211040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80" y="1208405"/>
            <a:ext cx="5866130" cy="3905250"/>
          </a:xfrm>
          <a:prstGeom prst="ellipse">
            <a:avLst/>
          </a:prstGeom>
        </p:spPr>
      </p:pic>
      <p:pic>
        <p:nvPicPr>
          <p:cNvPr id="6" name="图片 5" descr="IMG_0773(20240520-211028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735" y="1069340"/>
            <a:ext cx="5735320" cy="3923665"/>
          </a:xfrm>
          <a:prstGeom prst="ellipse">
            <a:avLst/>
          </a:prstGeom>
        </p:spPr>
      </p:pic>
      <p:pic>
        <p:nvPicPr>
          <p:cNvPr id="7" name="图片 6" descr="IMG_0772(20240520-211019)"/>
          <p:cNvPicPr>
            <a:picLocks noChangeAspect="1"/>
          </p:cNvPicPr>
          <p:nvPr/>
        </p:nvPicPr>
        <p:blipFill>
          <a:blip r:embed="rId5"/>
          <a:srcRect b="5506"/>
          <a:stretch>
            <a:fillRect/>
          </a:stretch>
        </p:blipFill>
        <p:spPr>
          <a:xfrm>
            <a:off x="2866390" y="2871470"/>
            <a:ext cx="6655435" cy="383222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1450975" y="179070"/>
            <a:ext cx="700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AC633A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03</a:t>
            </a:r>
            <a:endParaRPr lang="en-US" altLang="zh-CN" sz="2400" b="1">
              <a:solidFill>
                <a:srgbClr val="AC633A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2238375" y="62230"/>
            <a:ext cx="236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AC633A"/>
                </a:solidFill>
                <a:latin typeface="字魂105号-简雅黑" panose="00000500000000000000" charset="-122"/>
                <a:ea typeface="字魂105号-简雅黑" panose="00000500000000000000" charset="-122"/>
              </a:rPr>
              <a:t>研究推广</a:t>
            </a:r>
            <a:endParaRPr lang="zh-CN" altLang="en-US" sz="4000">
              <a:solidFill>
                <a:srgbClr val="AC633A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1552575" y="762000"/>
            <a:ext cx="3100705" cy="16510"/>
          </a:xfrm>
          <a:prstGeom prst="line">
            <a:avLst/>
          </a:prstGeom>
          <a:ln>
            <a:solidFill>
              <a:srgbClr val="AE68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5454015" y="245745"/>
            <a:ext cx="51650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4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活动二：一周早餐我设计</a:t>
            </a:r>
            <a:endParaRPr lang="zh-CN" altLang="en-US" sz="3200">
              <a:solidFill>
                <a:schemeClr val="accent4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 descr="IMG_0778(20240520-211409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" y="3796665"/>
            <a:ext cx="5191760" cy="2894965"/>
          </a:xfrm>
          <a:prstGeom prst="rect">
            <a:avLst/>
          </a:prstGeom>
        </p:spPr>
      </p:pic>
      <p:pic>
        <p:nvPicPr>
          <p:cNvPr id="3" name="图片 2" descr="IMG_07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225" y="887095"/>
            <a:ext cx="5171440" cy="2921000"/>
          </a:xfrm>
          <a:prstGeom prst="rect">
            <a:avLst/>
          </a:prstGeom>
        </p:spPr>
      </p:pic>
      <p:pic>
        <p:nvPicPr>
          <p:cNvPr id="5" name="图片 4" descr="IMG_0776(20240520-211356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05" y="901065"/>
            <a:ext cx="5192395" cy="2895600"/>
          </a:xfrm>
          <a:prstGeom prst="rect">
            <a:avLst/>
          </a:prstGeom>
        </p:spPr>
      </p:pic>
      <p:pic>
        <p:nvPicPr>
          <p:cNvPr id="6" name="图片 5" descr="IMG_0775(20240520-21135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1920" y="3808095"/>
            <a:ext cx="5170170" cy="2885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1450975" y="179070"/>
            <a:ext cx="700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AC633A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03</a:t>
            </a:r>
            <a:endParaRPr lang="en-US" altLang="zh-CN" sz="2400" b="1">
              <a:solidFill>
                <a:srgbClr val="AC633A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2238375" y="62230"/>
            <a:ext cx="236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AC633A"/>
                </a:solidFill>
                <a:latin typeface="字魂105号-简雅黑" panose="00000500000000000000" charset="-122"/>
                <a:ea typeface="字魂105号-简雅黑" panose="00000500000000000000" charset="-122"/>
              </a:rPr>
              <a:t>研究推广</a:t>
            </a:r>
            <a:endParaRPr lang="zh-CN" altLang="en-US" sz="4000">
              <a:solidFill>
                <a:srgbClr val="AC633A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1552575" y="762000"/>
            <a:ext cx="3100705" cy="16510"/>
          </a:xfrm>
          <a:prstGeom prst="line">
            <a:avLst/>
          </a:prstGeom>
          <a:ln>
            <a:solidFill>
              <a:srgbClr val="AE68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5454015" y="245745"/>
            <a:ext cx="51650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4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活动三：我为父母做早餐</a:t>
            </a:r>
            <a:endParaRPr lang="zh-CN" altLang="en-US" sz="3200">
              <a:solidFill>
                <a:schemeClr val="accent4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 6" descr="IMG_07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95" y="901065"/>
            <a:ext cx="5547995" cy="5599430"/>
          </a:xfrm>
          <a:prstGeom prst="rect">
            <a:avLst/>
          </a:prstGeom>
        </p:spPr>
      </p:pic>
      <p:pic>
        <p:nvPicPr>
          <p:cNvPr id="8" name="图片 7" descr="IMG_0780(20240520-21192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115" y="901065"/>
            <a:ext cx="4961890" cy="5600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-图片 6" descr="ÊµÅÄ¶¹½¬Ô­ÁÏ»Æ¶¹ÖÖ×Ó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438" t="17813" b="22500"/>
          <a:stretch>
            <a:fillRect/>
          </a:stretch>
        </p:blipFill>
        <p:spPr>
          <a:xfrm>
            <a:off x="7562215" y="-38100"/>
            <a:ext cx="4610735" cy="2849880"/>
          </a:xfrm>
          <a:prstGeom prst="rect">
            <a:avLst/>
          </a:prstGeom>
          <a:ln>
            <a:noFill/>
          </a:ln>
        </p:spPr>
      </p:pic>
      <p:pic>
        <p:nvPicPr>
          <p:cNvPr id="3" name="PA-图片 9" descr="Ïº½È¸É½ÈÕô½ÈÊÖ»æÐ´Êµ½È×ÓÔ­´´Ãâ¿ÙÔªËØ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3536" t="6146" r="6550" b="5455"/>
          <a:stretch>
            <a:fillRect/>
          </a:stretch>
        </p:blipFill>
        <p:spPr>
          <a:xfrm>
            <a:off x="247650" y="2003425"/>
            <a:ext cx="4831080" cy="4749800"/>
          </a:xfrm>
          <a:prstGeom prst="rect">
            <a:avLst/>
          </a:prstGeom>
          <a:ln>
            <a:noFill/>
          </a:ln>
        </p:spPr>
      </p:pic>
      <p:sp>
        <p:nvSpPr>
          <p:cNvPr id="13" name="PA-文本框 12"/>
          <p:cNvSpPr txBox="1"/>
          <p:nvPr>
            <p:custDataLst>
              <p:tags r:id="rId5"/>
            </p:custDataLst>
          </p:nvPr>
        </p:nvSpPr>
        <p:spPr>
          <a:xfrm>
            <a:off x="6470015" y="3594100"/>
            <a:ext cx="3321050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dist"/>
            <a:r>
              <a:rPr lang="zh-CN" altLang="en-US" sz="5400">
                <a:solidFill>
                  <a:srgbClr val="AF6A45"/>
                </a:solidFill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rPr>
              <a:t>谢谢！</a:t>
            </a:r>
            <a:endParaRPr lang="zh-CN" altLang="en-US" sz="5400">
              <a:solidFill>
                <a:srgbClr val="AF6A45"/>
              </a:solidFill>
              <a:latin typeface="字魂105号-简雅黑" panose="00000500000000000000" charset="-122"/>
              <a:ea typeface="字魂105号-简雅黑" panose="00000500000000000000" charset="-122"/>
              <a:cs typeface="字魂105号-简雅黑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078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981710"/>
            <a:ext cx="6096635" cy="5277485"/>
          </a:xfrm>
          <a:prstGeom prst="rect">
            <a:avLst/>
          </a:prstGeom>
        </p:spPr>
      </p:pic>
      <p:pic>
        <p:nvPicPr>
          <p:cNvPr id="7" name="图片 6" descr="IMG_0786(20240520-21290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620" y="180340"/>
            <a:ext cx="6611620" cy="3344545"/>
          </a:xfrm>
          <a:prstGeom prst="rect">
            <a:avLst/>
          </a:prstGeom>
        </p:spPr>
      </p:pic>
      <p:pic>
        <p:nvPicPr>
          <p:cNvPr id="9" name="图片 8" descr="IMG_0793(20240520-213057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620" y="2498090"/>
            <a:ext cx="6610985" cy="4220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78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7030" y="451485"/>
            <a:ext cx="5419725" cy="5724525"/>
          </a:xfrm>
          <a:prstGeom prst="rect">
            <a:avLst/>
          </a:prstGeom>
        </p:spPr>
      </p:pic>
      <p:pic>
        <p:nvPicPr>
          <p:cNvPr id="3" name="图片 2" descr="IMG_07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240" y="213995"/>
            <a:ext cx="5416550" cy="6458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7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600075"/>
            <a:ext cx="11285855" cy="5857875"/>
          </a:xfrm>
          <a:prstGeom prst="rect">
            <a:avLst/>
          </a:prstGeom>
        </p:spPr>
      </p:pic>
      <p:pic>
        <p:nvPicPr>
          <p:cNvPr id="3" name="图片 2" descr="IMG_07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600075"/>
            <a:ext cx="11285855" cy="5858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IMG_0789"/>
          <p:cNvPicPr>
            <a:picLocks noChangeAspect="1"/>
          </p:cNvPicPr>
          <p:nvPr/>
        </p:nvPicPr>
        <p:blipFill>
          <a:blip r:embed="rId1"/>
          <a:srcRect t="5963"/>
          <a:stretch>
            <a:fillRect/>
          </a:stretch>
        </p:blipFill>
        <p:spPr>
          <a:xfrm>
            <a:off x="128270" y="113030"/>
            <a:ext cx="3168650" cy="6518275"/>
          </a:xfrm>
          <a:prstGeom prst="rect">
            <a:avLst/>
          </a:prstGeom>
        </p:spPr>
      </p:pic>
      <p:pic>
        <p:nvPicPr>
          <p:cNvPr id="5" name="图片 4" descr="IMG_0788"/>
          <p:cNvPicPr>
            <a:picLocks noChangeAspect="1"/>
          </p:cNvPicPr>
          <p:nvPr/>
        </p:nvPicPr>
        <p:blipFill>
          <a:blip r:embed="rId2"/>
          <a:srcRect t="5963"/>
          <a:stretch>
            <a:fillRect/>
          </a:stretch>
        </p:blipFill>
        <p:spPr>
          <a:xfrm>
            <a:off x="2345055" y="127000"/>
            <a:ext cx="3168650" cy="6525895"/>
          </a:xfrm>
          <a:prstGeom prst="rect">
            <a:avLst/>
          </a:prstGeom>
        </p:spPr>
      </p:pic>
      <p:pic>
        <p:nvPicPr>
          <p:cNvPr id="2" name="图片 1" descr="IMG_0790"/>
          <p:cNvPicPr>
            <a:picLocks noChangeAspect="1"/>
          </p:cNvPicPr>
          <p:nvPr/>
        </p:nvPicPr>
        <p:blipFill>
          <a:blip r:embed="rId3"/>
          <a:srcRect t="4231"/>
          <a:stretch>
            <a:fillRect/>
          </a:stretch>
        </p:blipFill>
        <p:spPr>
          <a:xfrm>
            <a:off x="4533265" y="127000"/>
            <a:ext cx="3168650" cy="6567805"/>
          </a:xfrm>
          <a:prstGeom prst="rect">
            <a:avLst/>
          </a:prstGeom>
        </p:spPr>
      </p:pic>
      <p:pic>
        <p:nvPicPr>
          <p:cNvPr id="4" name="图片 3" descr="IMG_0787"/>
          <p:cNvPicPr>
            <a:picLocks noChangeAspect="1"/>
          </p:cNvPicPr>
          <p:nvPr/>
        </p:nvPicPr>
        <p:blipFill>
          <a:blip r:embed="rId4"/>
          <a:srcRect t="5963"/>
          <a:stretch>
            <a:fillRect/>
          </a:stretch>
        </p:blipFill>
        <p:spPr>
          <a:xfrm>
            <a:off x="6735445" y="182880"/>
            <a:ext cx="3168650" cy="6449060"/>
          </a:xfrm>
          <a:prstGeom prst="rect">
            <a:avLst/>
          </a:prstGeom>
        </p:spPr>
      </p:pic>
      <p:pic>
        <p:nvPicPr>
          <p:cNvPr id="3" name="图片 2" descr="IMG_0791"/>
          <p:cNvPicPr>
            <a:picLocks noChangeAspect="1"/>
          </p:cNvPicPr>
          <p:nvPr/>
        </p:nvPicPr>
        <p:blipFill>
          <a:blip r:embed="rId5"/>
          <a:srcRect t="5963"/>
          <a:stretch>
            <a:fillRect/>
          </a:stretch>
        </p:blipFill>
        <p:spPr>
          <a:xfrm>
            <a:off x="8927465" y="203835"/>
            <a:ext cx="3168650" cy="6449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IMG_0789"/>
          <p:cNvPicPr>
            <a:picLocks noChangeAspect="1"/>
          </p:cNvPicPr>
          <p:nvPr/>
        </p:nvPicPr>
        <p:blipFill>
          <a:blip r:embed="rId1"/>
          <a:srcRect t="5963"/>
          <a:stretch>
            <a:fillRect/>
          </a:stretch>
        </p:blipFill>
        <p:spPr>
          <a:xfrm>
            <a:off x="128270" y="113030"/>
            <a:ext cx="3168650" cy="6518275"/>
          </a:xfrm>
          <a:prstGeom prst="rect">
            <a:avLst/>
          </a:prstGeom>
        </p:spPr>
      </p:pic>
      <p:pic>
        <p:nvPicPr>
          <p:cNvPr id="5" name="图片 4" descr="IMG_0788"/>
          <p:cNvPicPr>
            <a:picLocks noChangeAspect="1"/>
          </p:cNvPicPr>
          <p:nvPr/>
        </p:nvPicPr>
        <p:blipFill>
          <a:blip r:embed="rId2"/>
          <a:srcRect t="5963"/>
          <a:stretch>
            <a:fillRect/>
          </a:stretch>
        </p:blipFill>
        <p:spPr>
          <a:xfrm>
            <a:off x="2345055" y="127000"/>
            <a:ext cx="3168650" cy="6525895"/>
          </a:xfrm>
          <a:prstGeom prst="rect">
            <a:avLst/>
          </a:prstGeom>
        </p:spPr>
      </p:pic>
      <p:pic>
        <p:nvPicPr>
          <p:cNvPr id="2" name="图片 1" descr="IMG_0790"/>
          <p:cNvPicPr>
            <a:picLocks noChangeAspect="1"/>
          </p:cNvPicPr>
          <p:nvPr/>
        </p:nvPicPr>
        <p:blipFill>
          <a:blip r:embed="rId3"/>
          <a:srcRect t="4231"/>
          <a:stretch>
            <a:fillRect/>
          </a:stretch>
        </p:blipFill>
        <p:spPr>
          <a:xfrm>
            <a:off x="4533265" y="127000"/>
            <a:ext cx="3168650" cy="6567805"/>
          </a:xfrm>
          <a:prstGeom prst="rect">
            <a:avLst/>
          </a:prstGeom>
        </p:spPr>
      </p:pic>
      <p:pic>
        <p:nvPicPr>
          <p:cNvPr id="4" name="图片 3" descr="IMG_0787"/>
          <p:cNvPicPr>
            <a:picLocks noChangeAspect="1"/>
          </p:cNvPicPr>
          <p:nvPr/>
        </p:nvPicPr>
        <p:blipFill>
          <a:blip r:embed="rId4"/>
          <a:srcRect t="5963"/>
          <a:stretch>
            <a:fillRect/>
          </a:stretch>
        </p:blipFill>
        <p:spPr>
          <a:xfrm>
            <a:off x="6735445" y="182880"/>
            <a:ext cx="3168650" cy="6449060"/>
          </a:xfrm>
          <a:prstGeom prst="rect">
            <a:avLst/>
          </a:prstGeom>
        </p:spPr>
      </p:pic>
      <p:pic>
        <p:nvPicPr>
          <p:cNvPr id="3" name="图片 2" descr="IMG_0791"/>
          <p:cNvPicPr>
            <a:picLocks noChangeAspect="1"/>
          </p:cNvPicPr>
          <p:nvPr/>
        </p:nvPicPr>
        <p:blipFill>
          <a:blip r:embed="rId5"/>
          <a:srcRect t="5963"/>
          <a:stretch>
            <a:fillRect/>
          </a:stretch>
        </p:blipFill>
        <p:spPr>
          <a:xfrm>
            <a:off x="8927465" y="203835"/>
            <a:ext cx="3168650" cy="644906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2480945" y="612140"/>
            <a:ext cx="2150110" cy="101155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-图片 6" descr="ÊµÅÄ¶¹½¬Ô­ÁÏ»Æ¶¹ÖÖ×Ó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438" t="17813" b="22500"/>
          <a:stretch>
            <a:fillRect/>
          </a:stretch>
        </p:blipFill>
        <p:spPr>
          <a:xfrm>
            <a:off x="7562215" y="-38100"/>
            <a:ext cx="4610735" cy="2849880"/>
          </a:xfrm>
          <a:prstGeom prst="rect">
            <a:avLst/>
          </a:prstGeom>
          <a:ln>
            <a:noFill/>
          </a:ln>
        </p:spPr>
      </p:pic>
      <p:pic>
        <p:nvPicPr>
          <p:cNvPr id="10" name="PA-图片 9" descr="Ïº½È¸É½ÈÕô½ÈÊÖ»æÐ´Êµ½È×ÓÔ­´´Ãâ¿ÙÔªËØ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3536" t="6146" r="6550" b="5455"/>
          <a:stretch>
            <a:fillRect/>
          </a:stretch>
        </p:blipFill>
        <p:spPr>
          <a:xfrm>
            <a:off x="-1040765" y="2418715"/>
            <a:ext cx="4831080" cy="4749800"/>
          </a:xfrm>
          <a:prstGeom prst="rect">
            <a:avLst/>
          </a:prstGeom>
          <a:ln>
            <a:noFill/>
          </a:ln>
        </p:spPr>
      </p:pic>
      <p:sp>
        <p:nvSpPr>
          <p:cNvPr id="11" name="PA-文本框 10"/>
          <p:cNvSpPr txBox="1"/>
          <p:nvPr>
            <p:custDataLst>
              <p:tags r:id="rId5"/>
            </p:custDataLst>
          </p:nvPr>
        </p:nvSpPr>
        <p:spPr>
          <a:xfrm>
            <a:off x="4719955" y="4078605"/>
            <a:ext cx="517334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r"/>
            <a:r>
              <a:rPr lang="zh-CN" altLang="en-US" sz="3200">
                <a:solidFill>
                  <a:srgbClr val="AF6A45"/>
                </a:solidFill>
                <a:latin typeface="字魂105号-简雅黑" panose="00000500000000000000" charset="-122"/>
                <a:ea typeface="字魂105号-简雅黑" panose="00000500000000000000" charset="-122"/>
                <a:sym typeface="+mn-ea"/>
              </a:rPr>
              <a:t>分享人：杨逸</a:t>
            </a:r>
            <a:r>
              <a:rPr lang="en-US" altLang="zh-CN" sz="1000">
                <a:solidFill>
                  <a:srgbClr val="AF6A45"/>
                </a:solidFill>
                <a:latin typeface="字魂105号-简雅黑" panose="00000500000000000000" charset="-122"/>
                <a:ea typeface="字魂105号-简雅黑" panose="00000500000000000000" charset="-122"/>
                <a:sym typeface="+mn-ea"/>
              </a:rPr>
              <a:t> </a:t>
            </a:r>
            <a:endParaRPr lang="en-US" altLang="zh-CN" sz="1000">
              <a:solidFill>
                <a:srgbClr val="AF6A45"/>
              </a:solidFill>
              <a:latin typeface="字魂105号-简雅黑" panose="00000500000000000000" charset="-122"/>
              <a:ea typeface="字魂105号-简雅黑" panose="00000500000000000000" charset="-122"/>
              <a:sym typeface="+mn-ea"/>
            </a:endParaRPr>
          </a:p>
        </p:txBody>
      </p:sp>
      <p:sp>
        <p:nvSpPr>
          <p:cNvPr id="13" name="PA-文本框 12"/>
          <p:cNvSpPr txBox="1"/>
          <p:nvPr>
            <p:custDataLst>
              <p:tags r:id="rId6"/>
            </p:custDataLst>
          </p:nvPr>
        </p:nvSpPr>
        <p:spPr>
          <a:xfrm>
            <a:off x="3394710" y="2824480"/>
            <a:ext cx="7276465" cy="11068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r"/>
            <a:r>
              <a:rPr lang="zh-CN" altLang="en-US" sz="6600">
                <a:solidFill>
                  <a:srgbClr val="AF6A45"/>
                </a:solidFill>
                <a:latin typeface="汉仪黑方简" panose="00020600040101010101" charset="-122"/>
                <a:ea typeface="汉仪黑方简" panose="00020600040101010101" charset="-122"/>
                <a:cs typeface="字魂105号-简雅黑" panose="00000500000000000000" charset="-122"/>
              </a:rPr>
              <a:t>早餐星厨养成记</a:t>
            </a:r>
            <a:endParaRPr lang="zh-CN" altLang="en-US" sz="6600">
              <a:solidFill>
                <a:srgbClr val="AF6A45"/>
              </a:solidFill>
              <a:latin typeface="汉仪黑方简" panose="00020600040101010101" charset="-122"/>
              <a:ea typeface="汉仪黑方简" panose="00020600040101010101" charset="-122"/>
              <a:cs typeface="字魂105号-简雅黑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A-图片 9" descr="Ïº½È¸É½ÈÕô½ÈÊÖ»æÐ´Êµ½È×ÓÔ­´´Ãâ¿ÙÔªËØ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536" t="6146" r="6550" b="5455"/>
          <a:stretch>
            <a:fillRect/>
          </a:stretch>
        </p:blipFill>
        <p:spPr>
          <a:xfrm>
            <a:off x="1283335" y="2427605"/>
            <a:ext cx="848995" cy="835025"/>
          </a:xfrm>
          <a:prstGeom prst="rect">
            <a:avLst/>
          </a:prstGeom>
          <a:ln>
            <a:noFill/>
          </a:ln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1450975" y="2623820"/>
            <a:ext cx="700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AC633A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01</a:t>
            </a:r>
            <a:endParaRPr lang="en-US" altLang="zh-CN" sz="2400" b="1">
              <a:solidFill>
                <a:srgbClr val="AC633A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pic>
        <p:nvPicPr>
          <p:cNvPr id="18" name="PA-图片 9" descr="Ïº½È¸É½ÈÕô½ÈÊÖ»æÐ´Êµ½È×ÓÔ­´´Ãâ¿ÙÔªËØ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rcRect l="3536" t="6146" r="6550" b="5455"/>
          <a:stretch>
            <a:fillRect/>
          </a:stretch>
        </p:blipFill>
        <p:spPr>
          <a:xfrm>
            <a:off x="1283335" y="4313555"/>
            <a:ext cx="848995" cy="835025"/>
          </a:xfrm>
          <a:prstGeom prst="rect">
            <a:avLst/>
          </a:prstGeom>
          <a:ln>
            <a:noFill/>
          </a:ln>
        </p:spPr>
      </p:pic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1450975" y="4509770"/>
            <a:ext cx="700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AC633A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02</a:t>
            </a:r>
            <a:endParaRPr lang="en-US" altLang="zh-CN" sz="2400" b="1">
              <a:solidFill>
                <a:srgbClr val="AC633A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pic>
        <p:nvPicPr>
          <p:cNvPr id="20" name="PA-图片 9" descr="Ïº½È¸É½ÈÕô½ÈÊÖ»æÐ´Êµ½È×ÓÔ­´´Ãâ¿ÙÔªËØ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"/>
          <a:srcRect l="3536" t="6146" r="6550" b="5455"/>
          <a:stretch>
            <a:fillRect/>
          </a:stretch>
        </p:blipFill>
        <p:spPr>
          <a:xfrm>
            <a:off x="6331585" y="2427605"/>
            <a:ext cx="848995" cy="835025"/>
          </a:xfrm>
          <a:prstGeom prst="rect">
            <a:avLst/>
          </a:prstGeom>
          <a:ln>
            <a:noFill/>
          </a:ln>
        </p:spPr>
      </p:pic>
      <p:sp>
        <p:nvSpPr>
          <p:cNvPr id="21" name="文本框 20"/>
          <p:cNvSpPr txBox="1"/>
          <p:nvPr>
            <p:custDataLst>
              <p:tags r:id="rId7"/>
            </p:custDataLst>
          </p:nvPr>
        </p:nvSpPr>
        <p:spPr>
          <a:xfrm>
            <a:off x="6499225" y="2623820"/>
            <a:ext cx="6813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AC633A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03</a:t>
            </a:r>
            <a:endParaRPr lang="en-US" altLang="zh-CN" sz="2400" b="1">
              <a:solidFill>
                <a:srgbClr val="AC633A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pic>
        <p:nvPicPr>
          <p:cNvPr id="22" name="PA-图片 9" descr="Ïº½È¸É½ÈÕô½ÈÊÖ»æÐ´Êµ½È×ÓÔ­´´Ãâ¿ÙÔªËØ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"/>
          <a:srcRect l="3536" t="6146" r="6550" b="5455"/>
          <a:stretch>
            <a:fillRect/>
          </a:stretch>
        </p:blipFill>
        <p:spPr>
          <a:xfrm>
            <a:off x="6331585" y="4313555"/>
            <a:ext cx="848995" cy="835025"/>
          </a:xfrm>
          <a:prstGeom prst="rect">
            <a:avLst/>
          </a:prstGeom>
          <a:ln>
            <a:noFill/>
          </a:ln>
        </p:spPr>
      </p:pic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6499225" y="4509770"/>
            <a:ext cx="6819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AC633A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04</a:t>
            </a:r>
            <a:endParaRPr lang="en-US" altLang="zh-CN" sz="2400" b="1">
              <a:solidFill>
                <a:srgbClr val="AC633A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10"/>
            </p:custDataLst>
          </p:nvPr>
        </p:nvSpPr>
        <p:spPr>
          <a:xfrm>
            <a:off x="2238375" y="2506980"/>
            <a:ext cx="236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AC633A"/>
                </a:solidFill>
                <a:latin typeface="字魂105号-简雅黑" panose="00000500000000000000" charset="-122"/>
                <a:ea typeface="字魂105号-简雅黑" panose="00000500000000000000" charset="-122"/>
              </a:rPr>
              <a:t>研究缘起</a:t>
            </a:r>
            <a:endParaRPr lang="zh-CN" altLang="en-US" sz="4000">
              <a:solidFill>
                <a:srgbClr val="AC633A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1"/>
            </p:custDataLst>
          </p:nvPr>
        </p:nvSpPr>
        <p:spPr>
          <a:xfrm>
            <a:off x="7362825" y="2506980"/>
            <a:ext cx="236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AC633A"/>
                </a:solidFill>
                <a:latin typeface="字魂105号-简雅黑" panose="00000500000000000000" charset="-122"/>
                <a:ea typeface="字魂105号-简雅黑" panose="00000500000000000000" charset="-122"/>
              </a:rPr>
              <a:t>研究推广</a:t>
            </a:r>
            <a:endParaRPr lang="zh-CN" altLang="en-US" sz="4000">
              <a:solidFill>
                <a:srgbClr val="AC633A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2"/>
            </p:custDataLst>
          </p:nvPr>
        </p:nvSpPr>
        <p:spPr>
          <a:xfrm>
            <a:off x="2238375" y="4335780"/>
            <a:ext cx="236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AC633A"/>
                </a:solidFill>
                <a:latin typeface="字魂105号-简雅黑" panose="00000500000000000000" charset="-122"/>
                <a:ea typeface="字魂105号-简雅黑" panose="00000500000000000000" charset="-122"/>
              </a:rPr>
              <a:t>研究过程</a:t>
            </a:r>
            <a:endParaRPr lang="zh-CN" altLang="en-US" sz="4000">
              <a:solidFill>
                <a:srgbClr val="AC633A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13"/>
            </p:custDataLst>
          </p:nvPr>
        </p:nvSpPr>
        <p:spPr>
          <a:xfrm>
            <a:off x="7362825" y="4335780"/>
            <a:ext cx="236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AC633A"/>
                </a:solidFill>
                <a:latin typeface="字魂105号-简雅黑" panose="00000500000000000000" charset="-122"/>
                <a:ea typeface="字魂105号-简雅黑" panose="00000500000000000000" charset="-122"/>
              </a:rPr>
              <a:t>研究反思</a:t>
            </a:r>
            <a:endParaRPr lang="zh-CN" altLang="en-US" sz="4000">
              <a:solidFill>
                <a:srgbClr val="AC633A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409065" y="353060"/>
            <a:ext cx="18199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400">
                <a:solidFill>
                  <a:srgbClr val="AC633A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目录</a:t>
            </a:r>
            <a:endParaRPr lang="zh-CN" altLang="en-US" sz="4400">
              <a:solidFill>
                <a:srgbClr val="AC633A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1552575" y="1067435"/>
            <a:ext cx="1550670" cy="18415"/>
          </a:xfrm>
          <a:prstGeom prst="line">
            <a:avLst/>
          </a:prstGeom>
          <a:ln>
            <a:solidFill>
              <a:srgbClr val="AE68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40485" y="1499235"/>
            <a:ext cx="9523730" cy="4142740"/>
          </a:xfrm>
          <a:prstGeom prst="rect">
            <a:avLst/>
          </a:prstGeom>
          <a:noFill/>
          <a:ln w="38100">
            <a:solidFill>
              <a:srgbClr val="AC633A"/>
            </a:solidFill>
          </a:ln>
        </p:spPr>
        <p:txBody>
          <a:bodyPr wrap="square" rtlCol="0">
            <a:noAutofit/>
          </a:bodyPr>
          <a:p>
            <a:r>
              <a:rPr lang="en-US" altLang="zh-CN" sz="400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秋高气爽的周一上午，随着小主持人清脆的口令，全操场的同学和老师瞬间安静下来，静静等待升旗仪式的开始。突然班里一位男生脸色苍白，后面的同学告诉老师他</a:t>
            </a:r>
            <a:r>
              <a:rPr lang="zh-CN" altLang="en-US" sz="4000"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</a:rPr>
              <a:t>没吃早餐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，有些头晕，于是在同学和老师的搀扶下把他带到了医务室。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6" name="PA-图片 9" descr="Ïº½È¸É½ÈÕô½ÈÊÖ»æÐ´Êµ½È×ÓÔ­´´Ãâ¿ÙÔªËØ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536" t="6146" r="6550" b="5455"/>
          <a:stretch>
            <a:fillRect/>
          </a:stretch>
        </p:blipFill>
        <p:spPr>
          <a:xfrm>
            <a:off x="9580880" y="4139565"/>
            <a:ext cx="3514090" cy="3456305"/>
          </a:xfrm>
          <a:prstGeom prst="rect">
            <a:avLst/>
          </a:prstGeom>
          <a:ln>
            <a:noFill/>
          </a:ln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1450975" y="486410"/>
            <a:ext cx="700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rgbClr val="AC633A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01</a:t>
            </a:r>
            <a:endParaRPr lang="en-US" altLang="zh-CN" sz="2400" b="1">
              <a:solidFill>
                <a:srgbClr val="AC633A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4"/>
            </p:custDataLst>
          </p:nvPr>
        </p:nvSpPr>
        <p:spPr>
          <a:xfrm>
            <a:off x="2238375" y="369570"/>
            <a:ext cx="2362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AC633A"/>
                </a:solidFill>
                <a:latin typeface="字魂105号-简雅黑" panose="00000500000000000000" charset="-122"/>
                <a:ea typeface="字魂105号-简雅黑" panose="00000500000000000000" charset="-122"/>
              </a:rPr>
              <a:t>研究缘起</a:t>
            </a:r>
            <a:endParaRPr lang="zh-CN" altLang="en-US" sz="4000">
              <a:solidFill>
                <a:srgbClr val="AC633A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1552575" y="1069340"/>
            <a:ext cx="3100705" cy="16510"/>
          </a:xfrm>
          <a:prstGeom prst="line">
            <a:avLst/>
          </a:prstGeom>
          <a:ln>
            <a:solidFill>
              <a:srgbClr val="AE68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DIAGRAM_VIRTUALLY_FRAME" val="{&quot;height&quot;:384,&quot;left&quot;:101.05,&quot;top&quot;:21.4,&quot;width&quot;:772.6}"/>
</p:tagLst>
</file>

<file path=ppt/tags/tag101.xml><?xml version="1.0" encoding="utf-8"?>
<p:tagLst xmlns:p="http://schemas.openxmlformats.org/presentationml/2006/main">
  <p:tag name="KSO_WM_DIAGRAM_VIRTUALLY_FRAME" val="{&quot;height&quot;:384,&quot;left&quot;:101.05,&quot;top&quot;:21.4,&quot;width&quot;:772.6}"/>
</p:tagLst>
</file>

<file path=ppt/tags/tag102.xml><?xml version="1.0" encoding="utf-8"?>
<p:tagLst xmlns:p="http://schemas.openxmlformats.org/presentationml/2006/main">
  <p:tag name="KSO_WM_DIAGRAM_VIRTUALLY_FRAME" val="{&quot;height&quot;:384,&quot;left&quot;:101.05,&quot;top&quot;:21.4,&quot;width&quot;:772.6}"/>
</p:tagLst>
</file>

<file path=ppt/tags/tag103.xml><?xml version="1.0" encoding="utf-8"?>
<p:tagLst xmlns:p="http://schemas.openxmlformats.org/presentationml/2006/main">
  <p:tag name="KSO_WM_DIAGRAM_VIRTUALLY_FRAME" val="{&quot;height&quot;:384,&quot;left&quot;:101.05,&quot;top&quot;:21.4,&quot;width&quot;:772.6}"/>
</p:tagLst>
</file>

<file path=ppt/tags/tag104.xml><?xml version="1.0" encoding="utf-8"?>
<p:tagLst xmlns:p="http://schemas.openxmlformats.org/presentationml/2006/main">
  <p:tag name="KSO_WM_DIAGRAM_VIRTUALLY_FRAME" val="{&quot;height&quot;:384,&quot;left&quot;:101.05,&quot;top&quot;:21.4,&quot;width&quot;:772.6}"/>
</p:tagLst>
</file>

<file path=ppt/tags/tag105.xml><?xml version="1.0" encoding="utf-8"?>
<p:tagLst xmlns:p="http://schemas.openxmlformats.org/presentationml/2006/main">
  <p:tag name="KSO_WM_DIAGRAM_VIRTUALLY_FRAME" val="{&quot;height&quot;:384,&quot;left&quot;:101.05,&quot;top&quot;:21.4,&quot;width&quot;:772.6}"/>
</p:tagLst>
</file>

<file path=ppt/tags/tag106.xml><?xml version="1.0" encoding="utf-8"?>
<p:tagLst xmlns:p="http://schemas.openxmlformats.org/presentationml/2006/main">
  <p:tag name="KSO_WM_DIAGRAM_VIRTUALLY_FRAME" val="{&quot;height&quot;:384,&quot;left&quot;:101.05,&quot;top&quot;:21.4,&quot;width&quot;:772.6}"/>
</p:tagLst>
</file>

<file path=ppt/tags/tag107.xml><?xml version="1.0" encoding="utf-8"?>
<p:tagLst xmlns:p="http://schemas.openxmlformats.org/presentationml/2006/main">
  <p:tag name="KSO_WM_DIAGRAM_VIRTUALLY_FRAME" val="{&quot;height&quot;:384,&quot;left&quot;:101.05,&quot;top&quot;:21.4,&quot;width&quot;:772.6}"/>
</p:tagLst>
</file>

<file path=ppt/tags/tag108.xml><?xml version="1.0" encoding="utf-8"?>
<p:tagLst xmlns:p="http://schemas.openxmlformats.org/presentationml/2006/main">
  <p:tag name="KSO_WM_DIAGRAM_VIRTUALLY_FRAME" val="{&quot;height&quot;:384,&quot;left&quot;:101.05,&quot;top&quot;:21.4,&quot;width&quot;:772.6}"/>
</p:tagLst>
</file>

<file path=ppt/tags/tag109.xml><?xml version="1.0" encoding="utf-8"?>
<p:tagLst xmlns:p="http://schemas.openxmlformats.org/presentationml/2006/main">
  <p:tag name="KSO_WM_DIAGRAM_VIRTUALLY_FRAME" val="{&quot;height&quot;:384,&quot;left&quot;:101.05,&quot;top&quot;:21.4,&quot;width&quot;:772.6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384,&quot;left&quot;:101.05,&quot;top&quot;:21.4,&quot;width&quot;:772.6}"/>
</p:tagLst>
</file>

<file path=ppt/tags/tag111.xml><?xml version="1.0" encoding="utf-8"?>
<p:tagLst xmlns:p="http://schemas.openxmlformats.org/presentationml/2006/main">
  <p:tag name="KSO_WM_DIAGRAM_VIRTUALLY_FRAME" val="{&quot;height&quot;:384,&quot;left&quot;:101.05,&quot;top&quot;:21.4,&quot;width&quot;:772.6}"/>
</p:tagLst>
</file>

<file path=ppt/tags/tag112.xml><?xml version="1.0" encoding="utf-8"?>
<p:tagLst xmlns:p="http://schemas.openxmlformats.org/presentationml/2006/main">
  <p:tag name="KSO_WM_DIAGRAM_VIRTUALLY_FRAME" val="{&quot;height&quot;:384,&quot;left&quot;:101.05,&quot;top&quot;:21.4,&quot;width&quot;:772.6}"/>
</p:tagLst>
</file>

<file path=ppt/tags/tag113.xml><?xml version="1.0" encoding="utf-8"?>
<p:tagLst xmlns:p="http://schemas.openxmlformats.org/presentationml/2006/main">
  <p:tag name="KSO_WM_DIAGRAM_VIRTUALLY_FRAME" val="{&quot;height&quot;:384,&quot;left&quot;:101.05,&quot;top&quot;:21.4,&quot;width&quot;:772.6}"/>
</p:tagLst>
</file>

<file path=ppt/tags/tag114.xml><?xml version="1.0" encoding="utf-8"?>
<p:tagLst xmlns:p="http://schemas.openxmlformats.org/presentationml/2006/main">
  <p:tag name="KSO_WM_DIAGRAM_VIRTUALLY_FRAME" val="{&quot;height&quot;:384,&quot;left&quot;:101.05,&quot;top&quot;:21.4,&quot;width&quot;:772.6}"/>
</p:tagLst>
</file>

<file path=ppt/tags/tag115.xml><?xml version="1.0" encoding="utf-8"?>
<p:tagLst xmlns:p="http://schemas.openxmlformats.org/presentationml/2006/main">
  <p:tag name="KSO_WM_DIAGRAM_VIRTUALLY_FRAME" val="{&quot;height&quot;:384,&quot;left&quot;:101.05,&quot;top&quot;:21.4,&quot;width&quot;:772.6}"/>
</p:tagLst>
</file>

<file path=ppt/tags/tag116.xml><?xml version="1.0" encoding="utf-8"?>
<p:tagLst xmlns:p="http://schemas.openxmlformats.org/presentationml/2006/main">
  <p:tag name="PA" val="v5.2.9"/>
  <p:tag name="KSO_WM_UNIT_PLACING_PICTURE_USER_VIEWPORT" val="{&quot;height&quot;:4488,&quot;width&quot;:7261}"/>
</p:tagLst>
</file>

<file path=ppt/tags/tag117.xml><?xml version="1.0" encoding="utf-8"?>
<p:tagLst xmlns:p="http://schemas.openxmlformats.org/presentationml/2006/main">
  <p:tag name="PA" val="v5.2.9"/>
  <p:tag name="KSO_WM_UNIT_PLACING_PICTURE_USER_VIEWPORT" val="{&quot;height&quot;:7480,&quot;width&quot;:7608}"/>
</p:tagLst>
</file>

<file path=ppt/tags/tag118.xml><?xml version="1.0" encoding="utf-8"?>
<p:tagLst xmlns:p="http://schemas.openxmlformats.org/presentationml/2006/main">
  <p:tag name="PA" val="v5.2.9"/>
</p:tagLst>
</file>

<file path=ppt/tags/tag119.xml><?xml version="1.0" encoding="utf-8"?>
<p:tagLst xmlns:p="http://schemas.openxmlformats.org/presentationml/2006/main">
  <p:tag name="resource_record_key" val="{&quot;13&quot;:[4563121,4563122],&quot;65&quot;:[20187308]}"/>
  <p:tag name="commondata" val="eyJjb3VudCI6MSwiaGRpZCI6Ijg1MThlOWQzMThmY2M5MWFkMTIyNGRlYjUyMDMyMGE2IiwidXNlckNvdW50IjoxfQ=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PA" val="v5.2.9"/>
</p:tagLst>
</file>

<file path=ppt/tags/tag58.xml><?xml version="1.0" encoding="utf-8"?>
<p:tagLst xmlns:p="http://schemas.openxmlformats.org/presentationml/2006/main">
  <p:tag name="PA" val="v5.2.9"/>
</p:tagLst>
</file>

<file path=ppt/tags/tag59.xml><?xml version="1.0" encoding="utf-8"?>
<p:tagLst xmlns:p="http://schemas.openxmlformats.org/presentationml/2006/main">
  <p:tag name="PA" val="v5.2.9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PA" val="v5.2.9"/>
</p:tagLst>
</file>

<file path=ppt/tags/tag61.xml><?xml version="1.0" encoding="utf-8"?>
<p:tagLst xmlns:p="http://schemas.openxmlformats.org/presentationml/2006/main">
  <p:tag name="PA" val="v5.2.9"/>
</p:tagLst>
</file>

<file path=ppt/tags/tag62.xml><?xml version="1.0" encoding="utf-8"?>
<p:tagLst xmlns:p="http://schemas.openxmlformats.org/presentationml/2006/main">
  <p:tag name="PA" val="v5.2.9"/>
</p:tagLst>
</file>

<file path=ppt/tags/tag63.xml><?xml version="1.0" encoding="utf-8"?>
<p:tagLst xmlns:p="http://schemas.openxmlformats.org/presentationml/2006/main">
  <p:tag name="PA" val="v5.2.9"/>
</p:tagLst>
</file>

<file path=ppt/tags/tag64.xml><?xml version="1.0" encoding="utf-8"?>
<p:tagLst xmlns:p="http://schemas.openxmlformats.org/presentationml/2006/main">
  <p:tag name="PA" val="v5.2.9"/>
</p:tagLst>
</file>

<file path=ppt/tags/tag65.xml><?xml version="1.0" encoding="utf-8"?>
<p:tagLst xmlns:p="http://schemas.openxmlformats.org/presentationml/2006/main">
  <p:tag name="PA" val="v5.2.9"/>
  <p:tag name="KSO_WM_UNIT_PLACING_PICTURE_USER_VIEWPORT" val="{&quot;height&quot;:7480,&quot;width&quot;:7608}"/>
  <p:tag name="KSO_WM_DIAGRAM_VIRTUALLY_FRAME" val="{&quot;height&quot;:214.25,&quot;left&quot;:101.05,&quot;top&quot;:191.15,&quot;width&quot;:772.6}"/>
</p:tagLst>
</file>

<file path=ppt/tags/tag66.xml><?xml version="1.0" encoding="utf-8"?>
<p:tagLst xmlns:p="http://schemas.openxmlformats.org/presentationml/2006/main">
  <p:tag name="KSO_WM_DIAGRAM_VIRTUALLY_FRAME" val="{&quot;height&quot;:214.25,&quot;left&quot;:101.05,&quot;top&quot;:191.15,&quot;width&quot;:772.6}"/>
</p:tagLst>
</file>

<file path=ppt/tags/tag67.xml><?xml version="1.0" encoding="utf-8"?>
<p:tagLst xmlns:p="http://schemas.openxmlformats.org/presentationml/2006/main">
  <p:tag name="PA" val="v5.2.9"/>
  <p:tag name="KSO_WM_UNIT_PLACING_PICTURE_USER_VIEWPORT" val="{&quot;height&quot;:7480,&quot;width&quot;:7608}"/>
  <p:tag name="KSO_WM_DIAGRAM_VIRTUALLY_FRAME" val="{&quot;height&quot;:214.25,&quot;left&quot;:101.05,&quot;top&quot;:191.15,&quot;width&quot;:772.6}"/>
</p:tagLst>
</file>

<file path=ppt/tags/tag68.xml><?xml version="1.0" encoding="utf-8"?>
<p:tagLst xmlns:p="http://schemas.openxmlformats.org/presentationml/2006/main">
  <p:tag name="KSO_WM_DIAGRAM_VIRTUALLY_FRAME" val="{&quot;height&quot;:214.25,&quot;left&quot;:101.05,&quot;top&quot;:191.15,&quot;width&quot;:772.6}"/>
</p:tagLst>
</file>

<file path=ppt/tags/tag69.xml><?xml version="1.0" encoding="utf-8"?>
<p:tagLst xmlns:p="http://schemas.openxmlformats.org/presentationml/2006/main">
  <p:tag name="PA" val="v5.2.9"/>
  <p:tag name="KSO_WM_UNIT_PLACING_PICTURE_USER_VIEWPORT" val="{&quot;height&quot;:7480,&quot;width&quot;:7608}"/>
  <p:tag name="KSO_WM_DIAGRAM_VIRTUALLY_FRAME" val="{&quot;height&quot;:214.25,&quot;left&quot;:101.05,&quot;top&quot;:191.15,&quot;width&quot;:772.6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214.25,&quot;left&quot;:101.05,&quot;top&quot;:191.15,&quot;width&quot;:772.6}"/>
</p:tagLst>
</file>

<file path=ppt/tags/tag71.xml><?xml version="1.0" encoding="utf-8"?>
<p:tagLst xmlns:p="http://schemas.openxmlformats.org/presentationml/2006/main">
  <p:tag name="PA" val="v5.2.9"/>
  <p:tag name="KSO_WM_UNIT_PLACING_PICTURE_USER_VIEWPORT" val="{&quot;height&quot;:7480,&quot;width&quot;:7608}"/>
  <p:tag name="KSO_WM_DIAGRAM_VIRTUALLY_FRAME" val="{&quot;height&quot;:214.25,&quot;left&quot;:101.05,&quot;top&quot;:191.15,&quot;width&quot;:772.6}"/>
</p:tagLst>
</file>

<file path=ppt/tags/tag72.xml><?xml version="1.0" encoding="utf-8"?>
<p:tagLst xmlns:p="http://schemas.openxmlformats.org/presentationml/2006/main">
  <p:tag name="KSO_WM_DIAGRAM_VIRTUALLY_FRAME" val="{&quot;height&quot;:214.25,&quot;left&quot;:101.05,&quot;top&quot;:191.15,&quot;width&quot;:772.6}"/>
</p:tagLst>
</file>

<file path=ppt/tags/tag73.xml><?xml version="1.0" encoding="utf-8"?>
<p:tagLst xmlns:p="http://schemas.openxmlformats.org/presentationml/2006/main">
  <p:tag name="KSO_WM_DIAGRAM_VIRTUALLY_FRAME" val="{&quot;height&quot;:214.25,&quot;left&quot;:101.05,&quot;top&quot;:191.15,&quot;width&quot;:772.6}"/>
</p:tagLst>
</file>

<file path=ppt/tags/tag74.xml><?xml version="1.0" encoding="utf-8"?>
<p:tagLst xmlns:p="http://schemas.openxmlformats.org/presentationml/2006/main">
  <p:tag name="KSO_WM_DIAGRAM_VIRTUALLY_FRAME" val="{&quot;height&quot;:214.25,&quot;left&quot;:101.05,&quot;top&quot;:191.15,&quot;width&quot;:772.6}"/>
</p:tagLst>
</file>

<file path=ppt/tags/tag75.xml><?xml version="1.0" encoding="utf-8"?>
<p:tagLst xmlns:p="http://schemas.openxmlformats.org/presentationml/2006/main">
  <p:tag name="KSO_WM_DIAGRAM_VIRTUALLY_FRAME" val="{&quot;height&quot;:214.25,&quot;left&quot;:101.05,&quot;top&quot;:191.15,&quot;width&quot;:772.6}"/>
</p:tagLst>
</file>

<file path=ppt/tags/tag76.xml><?xml version="1.0" encoding="utf-8"?>
<p:tagLst xmlns:p="http://schemas.openxmlformats.org/presentationml/2006/main">
  <p:tag name="KSO_WM_DIAGRAM_VIRTUALLY_FRAME" val="{&quot;height&quot;:214.25,&quot;left&quot;:101.05,&quot;top&quot;:191.15,&quot;width&quot;:772.6}"/>
</p:tagLst>
</file>

<file path=ppt/tags/tag77.xml><?xml version="1.0" encoding="utf-8"?>
<p:tagLst xmlns:p="http://schemas.openxmlformats.org/presentationml/2006/main">
  <p:tag name="PA" val="v5.2.9"/>
  <p:tag name="KSO_WM_UNIT_PLACING_PICTURE_USER_VIEWPORT" val="{&quot;height&quot;:7480,&quot;width&quot;:7608}"/>
  <p:tag name="KSO_WM_DIAGRAM_VIRTUALLY_FRAME" val="{&quot;height&quot;:384,&quot;left&quot;:101.05,&quot;top&quot;:21.4,&quot;width&quot;:772.6}"/>
</p:tagLst>
</file>

<file path=ppt/tags/tag78.xml><?xml version="1.0" encoding="utf-8"?>
<p:tagLst xmlns:p="http://schemas.openxmlformats.org/presentationml/2006/main">
  <p:tag name="KSO_WM_DIAGRAM_VIRTUALLY_FRAME" val="{&quot;height&quot;:384,&quot;left&quot;:101.05,&quot;top&quot;:21.4,&quot;width&quot;:772.6}"/>
</p:tagLst>
</file>

<file path=ppt/tags/tag79.xml><?xml version="1.0" encoding="utf-8"?>
<p:tagLst xmlns:p="http://schemas.openxmlformats.org/presentationml/2006/main">
  <p:tag name="KSO_WM_DIAGRAM_VIRTUALLY_FRAME" val="{&quot;height&quot;:384,&quot;left&quot;:101.05,&quot;top&quot;:21.4,&quot;width&quot;:772.6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PA" val="v5.2.9"/>
</p:tagLst>
</file>

<file path=ppt/tags/tag81.xml><?xml version="1.0" encoding="utf-8"?>
<p:tagLst xmlns:p="http://schemas.openxmlformats.org/presentationml/2006/main">
  <p:tag name="PA" val="v5.2.9"/>
  <p:tag name="KSO_WM_UNIT_PLACING_PICTURE_USER_VIEWPORT" val="{&quot;height&quot;:7480,&quot;width&quot;:7608}"/>
</p:tagLst>
</file>

<file path=ppt/tags/tag82.xml><?xml version="1.0" encoding="utf-8"?>
<p:tagLst xmlns:p="http://schemas.openxmlformats.org/presentationml/2006/main">
  <p:tag name="PA" val="v5.2.9"/>
  <p:tag name="KSO_WM_DIAGRAM_VIRTUALLY_FRAME" val="{&quot;height&quot;:263.2,&quot;left&quot;:274.69133858267713,&quot;top&quot;:168.3,&quot;width&quot;:649.5086614173229}"/>
</p:tagLst>
</file>

<file path=ppt/tags/tag83.xml><?xml version="1.0" encoding="utf-8"?>
<p:tagLst xmlns:p="http://schemas.openxmlformats.org/presentationml/2006/main">
  <p:tag name="PA" val="v5.2.9"/>
  <p:tag name="KSO_WM_DIAGRAM_VIRTUALLY_FRAME" val="{&quot;height&quot;:263.2,&quot;left&quot;:274.69133858267713,&quot;top&quot;:168.3,&quot;width&quot;:649.5086614173229}"/>
</p:tagLst>
</file>

<file path=ppt/tags/tag84.xml><?xml version="1.0" encoding="utf-8"?>
<p:tagLst xmlns:p="http://schemas.openxmlformats.org/presentationml/2006/main">
  <p:tag name="PA" val="v5.2.9"/>
  <p:tag name="KSO_WM_DIAGRAM_VIRTUALLY_FRAME" val="{&quot;height&quot;:263.2,&quot;left&quot;:274.69133858267713,&quot;top&quot;:168.3,&quot;width&quot;:649.5086614173229}"/>
</p:tagLst>
</file>

<file path=ppt/tags/tag85.xml><?xml version="1.0" encoding="utf-8"?>
<p:tagLst xmlns:p="http://schemas.openxmlformats.org/presentationml/2006/main">
  <p:tag name="PA" val="v5.2.9"/>
  <p:tag name="KSO_WM_DIAGRAM_VIRTUALLY_FRAME" val="{&quot;height&quot;:263.2,&quot;left&quot;:274.69133858267713,&quot;top&quot;:168.3,&quot;width&quot;:649.5086614173229}"/>
</p:tagLst>
</file>

<file path=ppt/tags/tag86.xml><?xml version="1.0" encoding="utf-8"?>
<p:tagLst xmlns:p="http://schemas.openxmlformats.org/presentationml/2006/main">
  <p:tag name="PA" val="v5.2.9"/>
  <p:tag name="KSO_WM_DIAGRAM_VIRTUALLY_FRAME" val="{&quot;height&quot;:263.2,&quot;left&quot;:274.69133858267713,&quot;top&quot;:168.3,&quot;width&quot;:649.5086614173229}"/>
</p:tagLst>
</file>

<file path=ppt/tags/tag87.xml><?xml version="1.0" encoding="utf-8"?>
<p:tagLst xmlns:p="http://schemas.openxmlformats.org/presentationml/2006/main">
  <p:tag name="PA" val="v5.2.9"/>
  <p:tag name="KSO_WM_DIAGRAM_VIRTUALLY_FRAME" val="{&quot;height&quot;:263.2,&quot;left&quot;:274.69133858267713,&quot;top&quot;:168.3,&quot;width&quot;:649.5086614173229}"/>
</p:tagLst>
</file>

<file path=ppt/tags/tag88.xml><?xml version="1.0" encoding="utf-8"?>
<p:tagLst xmlns:p="http://schemas.openxmlformats.org/presentationml/2006/main">
  <p:tag name="PA" val="v5.2.9"/>
  <p:tag name="KSO_WM_DIAGRAM_VIRTUALLY_FRAME" val="{&quot;height&quot;:263.2,&quot;left&quot;:274.69133858267713,&quot;top&quot;:168.3,&quot;width&quot;:649.5086614173229}"/>
</p:tagLst>
</file>

<file path=ppt/tags/tag89.xml><?xml version="1.0" encoding="utf-8"?>
<p:tagLst xmlns:p="http://schemas.openxmlformats.org/presentationml/2006/main">
  <p:tag name="PA" val="v5.2.9"/>
  <p:tag name="KSO_WM_DIAGRAM_VIRTUALLY_FRAME" val="{&quot;height&quot;:263.2,&quot;left&quot;:274.69133858267713,&quot;top&quot;:168.3,&quot;width&quot;:649.5086614173229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PA" val="v5.2.9"/>
  <p:tag name="KSO_WM_DIAGRAM_VIRTUALLY_FRAME" val="{&quot;height&quot;:263.2,&quot;left&quot;:274.69133858267713,&quot;top&quot;:168.3,&quot;width&quot;:649.5086614173229}"/>
</p:tagLst>
</file>

<file path=ppt/tags/tag91.xml><?xml version="1.0" encoding="utf-8"?>
<p:tagLst xmlns:p="http://schemas.openxmlformats.org/presentationml/2006/main">
  <p:tag name="PA" val="v5.2.9"/>
  <p:tag name="KSO_WM_DIAGRAM_VIRTUALLY_FRAME" val="{&quot;height&quot;:263.2,&quot;left&quot;:274.69133858267713,&quot;top&quot;:168.3,&quot;width&quot;:649.5086614173229}"/>
</p:tagLst>
</file>

<file path=ppt/tags/tag92.xml><?xml version="1.0" encoding="utf-8"?>
<p:tagLst xmlns:p="http://schemas.openxmlformats.org/presentationml/2006/main">
  <p:tag name="PA" val="v5.2.9"/>
  <p:tag name="KSO_WM_DIAGRAM_VIRTUALLY_FRAME" val="{&quot;height&quot;:263.2,&quot;left&quot;:274.69133858267713,&quot;top&quot;:168.3,&quot;width&quot;:649.5086614173229}"/>
</p:tagLst>
</file>

<file path=ppt/tags/tag93.xml><?xml version="1.0" encoding="utf-8"?>
<p:tagLst xmlns:p="http://schemas.openxmlformats.org/presentationml/2006/main">
  <p:tag name="PA" val="v5.2.9"/>
  <p:tag name="KSO_WM_DIAGRAM_VIRTUALLY_FRAME" val="{&quot;height&quot;:263.2,&quot;left&quot;:274.69133858267713,&quot;top&quot;:168.3,&quot;width&quot;:649.5086614173229}"/>
</p:tagLst>
</file>

<file path=ppt/tags/tag94.xml><?xml version="1.0" encoding="utf-8"?>
<p:tagLst xmlns:p="http://schemas.openxmlformats.org/presentationml/2006/main">
  <p:tag name="PA" val="v5.2.9"/>
  <p:tag name="KSO_WM_DIAGRAM_VIRTUALLY_FRAME" val="{&quot;height&quot;:263.2,&quot;left&quot;:274.69133858267713,&quot;top&quot;:168.3,&quot;width&quot;:649.5086614173229}"/>
</p:tagLst>
</file>

<file path=ppt/tags/tag95.xml><?xml version="1.0" encoding="utf-8"?>
<p:tagLst xmlns:p="http://schemas.openxmlformats.org/presentationml/2006/main">
  <p:tag name="PA" val="v5.2.9"/>
  <p:tag name="KSO_WM_DIAGRAM_VIRTUALLY_FRAME" val="{&quot;height&quot;:263.2,&quot;left&quot;:274.69133858267713,&quot;top&quot;:168.3,&quot;width&quot;:649.5086614173229}"/>
</p:tagLst>
</file>

<file path=ppt/tags/tag96.xml><?xml version="1.0" encoding="utf-8"?>
<p:tagLst xmlns:p="http://schemas.openxmlformats.org/presentationml/2006/main">
  <p:tag name="PA" val="v5.2.9"/>
  <p:tag name="KSO_WM_DIAGRAM_VIRTUALLY_FRAME" val="{&quot;height&quot;:263.2,&quot;left&quot;:274.69133858267713,&quot;top&quot;:168.3,&quot;width&quot;:649.5086614173229}"/>
</p:tagLst>
</file>

<file path=ppt/tags/tag97.xml><?xml version="1.0" encoding="utf-8"?>
<p:tagLst xmlns:p="http://schemas.openxmlformats.org/presentationml/2006/main">
  <p:tag name="KSO_WM_DIAGRAM_VIRTUALLY_FRAME" val="{&quot;height&quot;:384,&quot;left&quot;:101.05,&quot;top&quot;:21.4,&quot;width&quot;:772.6}"/>
</p:tagLst>
</file>

<file path=ppt/tags/tag98.xml><?xml version="1.0" encoding="utf-8"?>
<p:tagLst xmlns:p="http://schemas.openxmlformats.org/presentationml/2006/main">
  <p:tag name="KSO_WM_DIAGRAM_VIRTUALLY_FRAME" val="{&quot;height&quot;:384,&quot;left&quot;:101.05,&quot;top&quot;:21.4,&quot;width&quot;:772.6}"/>
</p:tagLst>
</file>

<file path=ppt/tags/tag99.xml><?xml version="1.0" encoding="utf-8"?>
<p:tagLst xmlns:p="http://schemas.openxmlformats.org/presentationml/2006/main">
  <p:tag name="MH" val="20160630124613"/>
  <p:tag name="MH_LIBRARY" val="GRAPHIC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357</Words>
  <Application>WPS 演示</Application>
  <PresentationFormat>宽屏</PresentationFormat>
  <Paragraphs>100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字魂105号-简雅黑</vt:lpstr>
      <vt:lpstr>黑体</vt:lpstr>
      <vt:lpstr>华文彩云</vt:lpstr>
      <vt:lpstr>Open Sans</vt:lpstr>
      <vt:lpstr>Segoe Print</vt:lpstr>
      <vt:lpstr>Open Sans</vt:lpstr>
      <vt:lpstr>Arial Unicode MS</vt:lpstr>
      <vt:lpstr>Marlett</vt:lpstr>
      <vt:lpstr>Calibri</vt:lpstr>
      <vt:lpstr>FontAwesome</vt:lpstr>
      <vt:lpstr>STIXGeneral-Bold</vt:lpstr>
      <vt:lpstr>等线</vt:lpstr>
      <vt:lpstr>汉仪铸字卡酷体W</vt:lpstr>
      <vt:lpstr>字由点字奇巧</vt:lpstr>
      <vt:lpstr>华康行楷体 W5</vt:lpstr>
      <vt:lpstr>汉仪黑方简</vt:lpstr>
      <vt:lpstr>楷体</vt:lpstr>
      <vt:lpstr>汉仪颜楷繁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Start</cp:lastModifiedBy>
  <cp:revision>50</cp:revision>
  <dcterms:created xsi:type="dcterms:W3CDTF">2019-06-19T02:08:00Z</dcterms:created>
  <dcterms:modified xsi:type="dcterms:W3CDTF">2024-05-20T13:47:27Z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KSOTemplateUUID">
    <vt:lpwstr>v1.0_mb_dM9Nv6B17LsYMcUxtDOPmw==</vt:lpwstr>
  </property>
  <property fmtid="{D5CDD505-2E9C-101B-9397-08002B2CF9AE}" pid="4" name="ICV">
    <vt:lpwstr>76D520EE833047CF8290C104B1BD35E3_11</vt:lpwstr>
  </property>
</Properties>
</file>