
<file path=[Content_Types].xml><?xml version="1.0" encoding="utf-8"?>
<Types xmlns="http://schemas.openxmlformats.org/package/2006/content-types">
  <Default Extension="tiff" ContentType="image/tif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9" r:id="rId4"/>
    <p:sldId id="260" r:id="rId5"/>
    <p:sldId id="263" r:id="rId6"/>
    <p:sldId id="261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1" r:id="rId15"/>
    <p:sldId id="272" r:id="rId16"/>
    <p:sldId id="26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2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229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tiff"/><Relationship Id="rId2" Type="http://schemas.openxmlformats.org/officeDocument/2006/relationships/tags" Target="../tags/tag1.xml"/><Relationship Id="rId15" Type="http://schemas.openxmlformats.org/officeDocument/2006/relationships/image" Target="../media/image5.png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image" Target="../media/image6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image" Target="../media/image11.png"/><Relationship Id="rId4" Type="http://schemas.openxmlformats.org/officeDocument/2006/relationships/tags" Target="../tags/tag81.xml"/><Relationship Id="rId3" Type="http://schemas.openxmlformats.org/officeDocument/2006/relationships/image" Target="../media/image1.tiff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6.png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image" Target="../media/image6.png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0" Type="http://schemas.openxmlformats.org/officeDocument/2006/relationships/tags" Target="../tags/tag100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image" Target="../media/image9.png"/><Relationship Id="rId6" Type="http://schemas.openxmlformats.org/officeDocument/2006/relationships/tags" Target="../tags/tag20.xml"/><Relationship Id="rId5" Type="http://schemas.openxmlformats.org/officeDocument/2006/relationships/image" Target="../media/image8.png"/><Relationship Id="rId4" Type="http://schemas.openxmlformats.org/officeDocument/2006/relationships/tags" Target="../tags/tag19.xml"/><Relationship Id="rId3" Type="http://schemas.openxmlformats.org/officeDocument/2006/relationships/image" Target="../media/image7.tiff"/><Relationship Id="rId2" Type="http://schemas.openxmlformats.org/officeDocument/2006/relationships/tags" Target="../tags/tag18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6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image" Target="../media/image6.png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image" Target="../media/image10.png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0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image" Target="../media/image6.png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6.pn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像" descr="图像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0" y="318"/>
            <a:ext cx="12192000" cy="68576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图片 3" descr="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635"/>
            <a:ext cx="1727200" cy="1522880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5892165"/>
            <a:ext cx="891637" cy="965200"/>
          </a:xfrm>
          <a:prstGeom prst="rect">
            <a:avLst/>
          </a:prstGeom>
        </p:spPr>
      </p:pic>
      <p:pic>
        <p:nvPicPr>
          <p:cNvPr id="8" name="图片 7" descr="w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36055" y="1480"/>
            <a:ext cx="5655932" cy="6855675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副标题 1"/>
          <p:cNvSpPr/>
          <p:nvPr>
            <p:ph type="subTitle" idx="3" hasCustomPrompt="1"/>
            <p:custDataLst>
              <p:tags r:id="rId13"/>
            </p:custDataLst>
          </p:nvPr>
        </p:nvSpPr>
        <p:spPr>
          <a:xfrm>
            <a:off x="1353558" y="848253"/>
            <a:ext cx="3858784" cy="428704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marR="0" indent="-228600" algn="ctr" defTabSz="9144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800" b="0" i="0" u="none" strike="noStrike" kern="1200" cap="none" spc="1898" normalizeH="0" baseline="0" noProof="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6" name="标题 3"/>
          <p:cNvSpPr/>
          <p:nvPr>
            <p:ph type="ctrTitle" idx="4" hasCustomPrompt="1"/>
            <p:custDataLst>
              <p:tags r:id="rId14"/>
            </p:custDataLst>
          </p:nvPr>
        </p:nvSpPr>
        <p:spPr>
          <a:xfrm>
            <a:off x="1383725" y="1651867"/>
            <a:ext cx="3798450" cy="2841169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9000" b="0" i="0" u="none" strike="noStrike" kern="1200" cap="none" spc="650" normalizeH="0" baseline="0" noProof="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汉仪粗黑 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pic>
        <p:nvPicPr>
          <p:cNvPr id="1073744074" name="图片 47" descr="图片h副本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74705" y="208915"/>
            <a:ext cx="1289050" cy="1141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像" descr="图像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0" y="-317"/>
            <a:ext cx="12192000" cy="68576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 descr="we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5857968" cy="685736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2"/>
          <p:cNvSpPr/>
          <p:nvPr>
            <p:ph type="title" idx="2" hasCustomPrompt="1"/>
            <p:custDataLst>
              <p:tags r:id="rId9"/>
            </p:custDataLst>
          </p:nvPr>
        </p:nvSpPr>
        <p:spPr>
          <a:xfrm>
            <a:off x="6095999" y="3169241"/>
            <a:ext cx="5199177" cy="1238885"/>
          </a:xfrm>
        </p:spPr>
        <p:txBody>
          <a:bodyPr vert="horz" wrap="square" lIns="101600" tIns="38100" rIns="63500" bIns="38100" rtlCol="0" anchor="t" anchorCtr="0">
            <a:normAutofit/>
          </a:bodyPr>
          <a:lstStyle>
            <a:lvl1pPr marL="0" marR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7000" b="0" i="0" u="none" strike="noStrike" kern="0" cap="none" spc="300" normalizeH="0" baseline="0" noProof="1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汉仪粗黑 简" charset="0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/>
          <p:nvPr>
            <p:custDataLst>
              <p:tags r:id="rId2"/>
            </p:custDataLst>
          </p:nvPr>
        </p:nvSpPr>
        <p:spPr>
          <a:xfrm>
            <a:off x="1905" y="10154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02402" cy="7655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-9560" y="17145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441" y="-317"/>
            <a:ext cx="12191436" cy="6857683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794" y="0"/>
            <a:ext cx="12192000" cy="2664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1076" y="318"/>
            <a:ext cx="12191436" cy="6857683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59" y="5029202"/>
            <a:ext cx="12192000" cy="1828799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441" y="-317"/>
            <a:ext cx="12191436" cy="6857683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794" y="0"/>
            <a:ext cx="12192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2"/>
            </p:custDataLst>
          </p:nvPr>
        </p:nvSpPr>
        <p:spPr>
          <a:xfrm>
            <a:off x="600" y="-4127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旗黑-50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像" descr="图像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635" y="-317"/>
            <a:ext cx="12192000" cy="68576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1.png" descr="1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04342" y="878977"/>
            <a:ext cx="5169741" cy="509939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" name="2.png" descr="2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36384" y="1417377"/>
            <a:ext cx="3901441" cy="426135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2"/>
          <p:cNvSpPr/>
          <p:nvPr>
            <p:ph type="ctrTitle" idx="4" hasCustomPrompt="1"/>
            <p:custDataLst>
              <p:tags r:id="rId11"/>
            </p:custDataLst>
          </p:nvPr>
        </p:nvSpPr>
        <p:spPr>
          <a:xfrm>
            <a:off x="868680" y="2759874"/>
            <a:ext cx="4719307" cy="475615"/>
          </a:xfrm>
        </p:spPr>
        <p:txBody>
          <a:bodyPr vert="horz" wrap="square" lIns="101600" tIns="38100" rIns="76200" bIns="381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2300" b="0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粗黑 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1pPr>
            <a:lvl2pPr eaLnBrk="1" fontAlgn="auto" latinLnBrk="0" hangingPunct="1">
              <a:defRPr sz="1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2pPr>
            <a:lvl3pPr eaLnBrk="1" fontAlgn="auto" latinLnBrk="0" hangingPunct="1">
              <a:defRPr sz="1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3pPr>
            <a:lvl4pPr eaLnBrk="1" fontAlgn="auto" latinLnBrk="0" hangingPunct="1">
              <a:defRPr sz="1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4pPr>
            <a:lvl5pPr eaLnBrk="1" fontAlgn="auto" latinLnBrk="0" hangingPunct="1">
              <a:defRPr sz="16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/>
          <p:cNvSpPr/>
          <p:nvPr>
            <p:custDataLst>
              <p:tags r:id="rId2"/>
            </p:custDataLst>
          </p:nvPr>
        </p:nvSpPr>
        <p:spPr>
          <a:xfrm>
            <a:off x="-319" y="-636"/>
            <a:ext cx="12192637" cy="6858321"/>
          </a:xfrm>
          <a:prstGeom prst="rect">
            <a:avLst/>
          </a:prstGeom>
          <a:solidFill>
            <a:srgbClr val="FDF6B2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矩形 7"/>
          <p:cNvSpPr/>
          <p:nvPr>
            <p:custDataLst>
              <p:tags r:id="rId3"/>
            </p:custDataLst>
          </p:nvPr>
        </p:nvSpPr>
        <p:spPr>
          <a:xfrm>
            <a:off x="-200" y="0"/>
            <a:ext cx="12193022" cy="72262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" name="矩形 8"/>
          <p:cNvSpPr/>
          <p:nvPr>
            <p:custDataLst>
              <p:tags r:id="rId4"/>
            </p:custDataLst>
          </p:nvPr>
        </p:nvSpPr>
        <p:spPr>
          <a:xfrm>
            <a:off x="-318" y="6025936"/>
            <a:ext cx="12192636" cy="832698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" name="4.png" descr="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84664" y="3908108"/>
            <a:ext cx="4107336" cy="29498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汉仪旗黑-50简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/>
          <p:nvPr>
            <p:custDataLst>
              <p:tags r:id="rId2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" name="矩形 8"/>
          <p:cNvSpPr/>
          <p:nvPr>
            <p:custDataLst>
              <p:tags r:id="rId3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" name="3.png" descr="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50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1pPr>
            <a:lvl2pPr indent="0" eaLnBrk="1" fontAlgn="auto" latinLnBrk="0" hangingPunct="1"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2pPr>
            <a:lvl3pPr indent="0" eaLnBrk="1" fontAlgn="auto" latinLnBrk="0" hangingPunct="1"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3pPr>
            <a:lvl4pPr indent="0" eaLnBrk="1" fontAlgn="auto" latinLnBrk="0" hangingPunct="1"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4pPr>
            <a:lvl5pPr indent="0" eaLnBrk="1" fontAlgn="auto" latinLnBrk="0" hangingPunct="1">
              <a:defRPr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5.png"/><Relationship Id="rId24" Type="http://schemas.openxmlformats.org/officeDocument/2006/relationships/tags" Target="../tags/tag147.xml"/><Relationship Id="rId23" Type="http://schemas.openxmlformats.org/officeDocument/2006/relationships/tags" Target="../tags/tag146.xml"/><Relationship Id="rId22" Type="http://schemas.openxmlformats.org/officeDocument/2006/relationships/tags" Target="../tags/tag145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42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50简" charset="0"/>
                <a:cs typeface="汉仪旗黑-50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73744074" name="图片 47" descr="图片h副本1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065510" y="118745"/>
            <a:ext cx="1231265" cy="1090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 userDrawn="1"/>
        </p:nvSpPr>
        <p:spPr>
          <a:xfrm>
            <a:off x="2388870" y="-2222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dk1">
              <a:lumMod val="85000"/>
              <a:lumOff val="15000"/>
            </a:schemeClr>
          </a:solidFill>
          <a:uFillTx/>
          <a:latin typeface="Arial" panose="020B0604020202020204" pitchFamily="34" charset="0"/>
          <a:ea typeface="汉仪旗黑-50简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0.xml"/><Relationship Id="rId3" Type="http://schemas.openxmlformats.org/officeDocument/2006/relationships/image" Target="../media/image12.jpeg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05.xml"/><Relationship Id="rId6" Type="http://schemas.openxmlformats.org/officeDocument/2006/relationships/image" Target="../media/image34.jpeg"/><Relationship Id="rId5" Type="http://schemas.openxmlformats.org/officeDocument/2006/relationships/tags" Target="../tags/tag204.xml"/><Relationship Id="rId4" Type="http://schemas.openxmlformats.org/officeDocument/2006/relationships/image" Target="../media/image6.png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tags" Target="../tags/tag209.xml"/><Relationship Id="rId4" Type="http://schemas.openxmlformats.org/officeDocument/2006/relationships/image" Target="../media/image6.png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10.xml"/><Relationship Id="rId13" Type="http://schemas.openxmlformats.org/officeDocument/2006/relationships/image" Target="../media/image42.jpeg"/><Relationship Id="rId12" Type="http://schemas.openxmlformats.org/officeDocument/2006/relationships/image" Target="../media/image41.jpeg"/><Relationship Id="rId11" Type="http://schemas.openxmlformats.org/officeDocument/2006/relationships/image" Target="../media/image40.jpeg"/><Relationship Id="rId10" Type="http://schemas.openxmlformats.org/officeDocument/2006/relationships/image" Target="../media/image39.jpeg"/><Relationship Id="rId1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tags" Target="../tags/tag214.xml"/><Relationship Id="rId4" Type="http://schemas.openxmlformats.org/officeDocument/2006/relationships/image" Target="../media/image6.png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15.xml"/><Relationship Id="rId1" Type="http://schemas.openxmlformats.org/officeDocument/2006/relationships/tags" Target="../tags/tag21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image" Target="../media/image49.jpeg"/><Relationship Id="rId7" Type="http://schemas.openxmlformats.org/officeDocument/2006/relationships/image" Target="../media/image48.jpeg"/><Relationship Id="rId6" Type="http://schemas.openxmlformats.org/officeDocument/2006/relationships/image" Target="../media/image47.png"/><Relationship Id="rId5" Type="http://schemas.openxmlformats.org/officeDocument/2006/relationships/tags" Target="../tags/tag219.xml"/><Relationship Id="rId4" Type="http://schemas.openxmlformats.org/officeDocument/2006/relationships/image" Target="../media/image6.png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20.xml"/><Relationship Id="rId1" Type="http://schemas.openxmlformats.org/officeDocument/2006/relationships/tags" Target="../tags/tag21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image" Target="../media/image53.jpeg"/><Relationship Id="rId7" Type="http://schemas.openxmlformats.org/officeDocument/2006/relationships/image" Target="../media/image52.jpeg"/><Relationship Id="rId6" Type="http://schemas.openxmlformats.org/officeDocument/2006/relationships/image" Target="../media/image51.png"/><Relationship Id="rId5" Type="http://schemas.openxmlformats.org/officeDocument/2006/relationships/tags" Target="../tags/tag224.xml"/><Relationship Id="rId4" Type="http://schemas.openxmlformats.org/officeDocument/2006/relationships/image" Target="../media/image6.png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2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60.xml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image" Target="../media/image13.jpeg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image" Target="../media/image6.png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68.xml"/><Relationship Id="rId10" Type="http://schemas.openxmlformats.org/officeDocument/2006/relationships/image" Target="../media/image14.jpeg"/><Relationship Id="rId1" Type="http://schemas.openxmlformats.org/officeDocument/2006/relationships/tags" Target="../tags/tag16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image" Target="../media/image13.jpeg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image" Target="../media/image6.png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6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tags" Target="../tags/tag179.xml"/><Relationship Id="rId4" Type="http://schemas.openxmlformats.org/officeDocument/2006/relationships/image" Target="../media/image6.png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80.xml"/><Relationship Id="rId1" Type="http://schemas.openxmlformats.org/officeDocument/2006/relationships/tags" Target="../tags/tag1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tags" Target="../tags/tag184.xml"/><Relationship Id="rId4" Type="http://schemas.openxmlformats.org/officeDocument/2006/relationships/image" Target="../media/image6.png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85.xml"/><Relationship Id="rId1" Type="http://schemas.openxmlformats.org/officeDocument/2006/relationships/tags" Target="../tags/tag18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90.xml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tags" Target="../tags/tag189.xml"/><Relationship Id="rId4" Type="http://schemas.openxmlformats.org/officeDocument/2006/relationships/image" Target="../media/image6.png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7.jpeg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tags" Target="../tags/tag194.xml"/><Relationship Id="rId4" Type="http://schemas.openxmlformats.org/officeDocument/2006/relationships/image" Target="../media/image6.png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95.xml"/><Relationship Id="rId1" Type="http://schemas.openxmlformats.org/officeDocument/2006/relationships/tags" Target="../tags/tag19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tags" Target="../tags/tag199.xml"/><Relationship Id="rId4" Type="http://schemas.openxmlformats.org/officeDocument/2006/relationships/image" Target="../media/image6.png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00.xml"/><Relationship Id="rId10" Type="http://schemas.openxmlformats.org/officeDocument/2006/relationships/image" Target="../media/image33.jpeg"/><Relationship Id="rId1" Type="http://schemas.openxmlformats.org/officeDocument/2006/relationships/tags" Target="../tags/tag1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/>
          <p:nvPr>
            <p:ph type="ctrTitle" idx="4"/>
            <p:custDataLst>
              <p:tags r:id="rId1"/>
            </p:custDataLst>
          </p:nvPr>
        </p:nvSpPr>
        <p:spPr>
          <a:xfrm>
            <a:off x="503555" y="2195830"/>
            <a:ext cx="5796280" cy="2217420"/>
          </a:xfrm>
        </p:spPr>
        <p:txBody>
          <a:bodyPr>
            <a:normAutofit/>
          </a:bodyPr>
          <a:p>
            <a:r>
              <a:rPr lang="zh-CN" altLang="en-US" b="1">
                <a:solidFill>
                  <a:srgbClr val="000000"/>
                </a:solidFill>
                <a:latin typeface="三极玄佳楷书" panose="00000500000000000000" charset="-122"/>
                <a:ea typeface="三极玄佳楷书" panose="00000500000000000000" charset="-122"/>
                <a:cs typeface="三极玄佳楷书" panose="00000500000000000000" charset="-122"/>
              </a:rPr>
              <a:t>米的N次方</a:t>
            </a:r>
            <a:endParaRPr lang="zh-CN" altLang="en-US" b="1">
              <a:solidFill>
                <a:srgbClr val="000000"/>
              </a:solidFill>
              <a:latin typeface="三极玄佳楷书" panose="00000500000000000000" charset="-122"/>
              <a:ea typeface="三极玄佳楷书" panose="00000500000000000000" charset="-122"/>
              <a:cs typeface="三极玄佳楷书" panose="00000500000000000000" charset="-122"/>
            </a:endParaRPr>
          </a:p>
        </p:txBody>
      </p:sp>
      <p:sp>
        <p:nvSpPr>
          <p:cNvPr id="107" name="Object 107"/>
          <p:cNvSpPr txBox="1"/>
          <p:nvPr>
            <p:custDataLst>
              <p:tags r:id="rId2"/>
            </p:custDataLst>
          </p:nvPr>
        </p:nvSpPr>
        <p:spPr>
          <a:xfrm>
            <a:off x="1383665" y="4323715"/>
            <a:ext cx="4036695" cy="603250"/>
          </a:xfrm>
          <a:prstGeom prst="rect">
            <a:avLst/>
          </a:prstGeom>
        </p:spPr>
        <p:txBody>
          <a:bodyPr vert="horz" wrap="square" lIns="0" rIns="0" bIns="0" rtlCol="0" anchor="t" anchorCtr="0">
            <a:normAutofit fontScale="90000"/>
          </a:bodyPr>
          <a:p>
            <a:pPr algn="ctr">
              <a:lnSpc>
                <a:spcPct val="123000"/>
              </a:lnSpc>
            </a:pPr>
            <a:r>
              <a:rPr lang="zh-CN" altLang="en-US" sz="1600" b="1" spc="324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旗黑-50简" charset="0"/>
              </a:rPr>
              <a:t>常州市新北区泰山小学</a:t>
            </a:r>
            <a:endParaRPr lang="zh-CN" altLang="en-US" sz="1600" b="1" spc="324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汉仪旗黑-50简" charset="0"/>
            </a:endParaRPr>
          </a:p>
          <a:p>
            <a:pPr algn="ctr">
              <a:lnSpc>
                <a:spcPct val="123000"/>
              </a:lnSpc>
            </a:pPr>
            <a:r>
              <a:rPr lang="zh-CN" altLang="en-US" sz="1600" b="1" spc="324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汉仪旗黑-50简" charset="0"/>
              </a:rPr>
              <a:t>邓依</a:t>
            </a:r>
            <a:endParaRPr lang="zh-CN" altLang="en-US" sz="1600" b="1" spc="324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汉仪旗黑-50简" charset="0"/>
            </a:endParaRPr>
          </a:p>
        </p:txBody>
      </p:sp>
      <p:pic>
        <p:nvPicPr>
          <p:cNvPr id="2" name="图片 11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710" y="2763520"/>
            <a:ext cx="5266055" cy="3950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73455" y="252095"/>
            <a:ext cx="5535295" cy="10109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sym typeface="+mn-ea"/>
              </a:rPr>
              <a:t>二、我们怎样研究？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sym typeface="+mn-ea"/>
            </a:endParaRPr>
          </a:p>
        </p:txBody>
      </p:sp>
      <p:pic>
        <p:nvPicPr>
          <p:cNvPr id="1073744083" name="图片 1073744082" descr="IMG_20240223_1158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635" y="1812290"/>
            <a:ext cx="5777865" cy="43338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73455" y="252095"/>
            <a:ext cx="5535295" cy="10109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sym typeface="+mn-ea"/>
              </a:rPr>
              <a:t>二、我们怎样研究？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sym typeface="+mn-ea"/>
            </a:endParaRPr>
          </a:p>
        </p:txBody>
      </p:sp>
      <p:pic>
        <p:nvPicPr>
          <p:cNvPr id="1073744046" name="图片 224" descr="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80" y="1685290"/>
            <a:ext cx="2849880" cy="2137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45" name="图片 223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465" y="1684973"/>
            <a:ext cx="2838450" cy="2129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47" name="图片 226" descr="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1788" y="1684973"/>
            <a:ext cx="2836668" cy="212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48" name="图片 225" descr="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398" y="4304030"/>
            <a:ext cx="2836685" cy="212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56" name="图片 203" descr="23"/>
          <p:cNvPicPr>
            <a:picLocks noChangeAspect="1"/>
          </p:cNvPicPr>
          <p:nvPr/>
        </p:nvPicPr>
        <p:blipFill>
          <a:blip r:embed="rId10"/>
          <a:srcRect t="12636"/>
          <a:stretch>
            <a:fillRect/>
          </a:stretch>
        </p:blipFill>
        <p:spPr>
          <a:xfrm>
            <a:off x="246380" y="1716723"/>
            <a:ext cx="5226050" cy="3424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57" name="图片 204" descr="22"/>
          <p:cNvPicPr>
            <a:picLocks noChangeAspect="1"/>
          </p:cNvPicPr>
          <p:nvPr/>
        </p:nvPicPr>
        <p:blipFill>
          <a:blip r:embed="rId11"/>
          <a:srcRect t="13640"/>
          <a:stretch>
            <a:fillRect/>
          </a:stretch>
        </p:blipFill>
        <p:spPr>
          <a:xfrm>
            <a:off x="5600383" y="1716723"/>
            <a:ext cx="5257165" cy="3405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58" name="图片 205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380" y="1717040"/>
            <a:ext cx="5284470" cy="3963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59" name="图片 206" descr="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0383" y="1728470"/>
            <a:ext cx="5269865" cy="39522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374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374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374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374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73744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3744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73744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3744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73455" y="252095"/>
            <a:ext cx="5535295" cy="10109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sym typeface="+mn-ea"/>
              </a:rPr>
              <a:t>二、我们怎样研究？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sym typeface="+mn-ea"/>
            </a:endParaRPr>
          </a:p>
        </p:txBody>
      </p:sp>
      <p:pic>
        <p:nvPicPr>
          <p:cNvPr id="1073744052" name="图片 228" descr="2"/>
          <p:cNvPicPr>
            <a:picLocks noChangeAspect="1"/>
          </p:cNvPicPr>
          <p:nvPr/>
        </p:nvPicPr>
        <p:blipFill>
          <a:blip r:embed="rId6"/>
          <a:srcRect b="9030"/>
          <a:stretch>
            <a:fillRect/>
          </a:stretch>
        </p:blipFill>
        <p:spPr>
          <a:xfrm>
            <a:off x="170498" y="1550670"/>
            <a:ext cx="4911725" cy="3081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53" name="图片 227" descr="1"/>
          <p:cNvPicPr>
            <a:picLocks noChangeAspect="1"/>
          </p:cNvPicPr>
          <p:nvPr/>
        </p:nvPicPr>
        <p:blipFill>
          <a:blip r:embed="rId7"/>
          <a:srcRect b="9859"/>
          <a:stretch>
            <a:fillRect/>
          </a:stretch>
        </p:blipFill>
        <p:spPr>
          <a:xfrm>
            <a:off x="5361940" y="1550670"/>
            <a:ext cx="4892040" cy="3307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54" name="图片 202" descr="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37" y="2629535"/>
            <a:ext cx="5266055" cy="394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55" name="图片 201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6730" y="2629218"/>
            <a:ext cx="5280660" cy="39604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374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374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374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374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737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37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73744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3744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73455" y="252095"/>
            <a:ext cx="5535295" cy="10109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sym typeface="+mn-ea"/>
              </a:rPr>
              <a:t>二、我们怎样研究？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sym typeface="+mn-ea"/>
            </a:endParaRPr>
          </a:p>
        </p:txBody>
      </p:sp>
      <p:pic>
        <p:nvPicPr>
          <p:cNvPr id="2" name="图片 1" descr="{8D0F87E1-3AA2-441c-8C2E-2531836D1CA6}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55" y="1751965"/>
            <a:ext cx="4314190" cy="4835525"/>
          </a:xfrm>
          <a:prstGeom prst="rect">
            <a:avLst/>
          </a:prstGeom>
        </p:spPr>
      </p:pic>
      <p:pic>
        <p:nvPicPr>
          <p:cNvPr id="1073744061" name="图片 208" descr="QQ图片20240221085111.png"/>
          <p:cNvPicPr>
            <a:picLocks noChangeAspect="1"/>
          </p:cNvPicPr>
          <p:nvPr/>
        </p:nvPicPr>
        <p:blipFill>
          <a:blip r:embed="rId7"/>
          <a:srcRect t="17653"/>
          <a:stretch>
            <a:fillRect/>
          </a:stretch>
        </p:blipFill>
        <p:spPr>
          <a:xfrm>
            <a:off x="4714240" y="1751965"/>
            <a:ext cx="3465830" cy="2355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84" name="图片 207" descr="QQ图片2024022108492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8825" y="1751965"/>
            <a:ext cx="3142615" cy="235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3929" name="图片 1073743928" descr="Camera_XHS_17086637452940302c2016fubs2sal6l010nd4"/>
          <p:cNvPicPr>
            <a:picLocks noChangeAspect="1"/>
          </p:cNvPicPr>
          <p:nvPr/>
        </p:nvPicPr>
        <p:blipFill>
          <a:blip r:embed="rId9"/>
          <a:srcRect b="46278"/>
          <a:stretch>
            <a:fillRect/>
          </a:stretch>
        </p:blipFill>
        <p:spPr>
          <a:xfrm>
            <a:off x="6353810" y="4246245"/>
            <a:ext cx="3268980" cy="23412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73455" y="252095"/>
            <a:ext cx="5535295" cy="10109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sym typeface="+mn-ea"/>
              </a:rPr>
              <a:t>二、我们怎样研究？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sym typeface="+mn-ea"/>
            </a:endParaRPr>
          </a:p>
        </p:txBody>
      </p:sp>
      <p:pic>
        <p:nvPicPr>
          <p:cNvPr id="3" name="图片 2" descr="{CC34C588-6228-4982-9F66-D22AB851C30A}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45" y="1450340"/>
            <a:ext cx="4505960" cy="5325745"/>
          </a:xfrm>
          <a:prstGeom prst="rect">
            <a:avLst/>
          </a:prstGeom>
        </p:spPr>
      </p:pic>
      <p:pic>
        <p:nvPicPr>
          <p:cNvPr id="1073744078" name="图片 1073744077" descr="IMG_20240222_1002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809308"/>
            <a:ext cx="3873500" cy="290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77" name="图片 1073744076" descr="Screenshot_20240223_152508_com.tencent.mobileqq"/>
          <p:cNvPicPr>
            <a:picLocks noChangeAspect="1"/>
          </p:cNvPicPr>
          <p:nvPr/>
        </p:nvPicPr>
        <p:blipFill>
          <a:blip r:embed="rId8"/>
          <a:srcRect t="42963" b="32025"/>
          <a:stretch>
            <a:fillRect/>
          </a:stretch>
        </p:blipFill>
        <p:spPr>
          <a:xfrm>
            <a:off x="5816283" y="3952558"/>
            <a:ext cx="5226685" cy="2905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221729" y="4517981"/>
            <a:ext cx="4026332" cy="8712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>
              <a:solidFill>
                <a:srgbClr val="FF0000"/>
              </a:solidFill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4" name="标题 3"/>
          <p:cNvSpPr/>
          <p:nvPr>
            <p:ph type="title" idx="2"/>
            <p:custDataLst>
              <p:tags r:id="rId2"/>
            </p:custDataLst>
          </p:nvPr>
        </p:nvSpPr>
        <p:spPr>
          <a:xfrm>
            <a:off x="6095999" y="1820501"/>
            <a:ext cx="5199177" cy="1238885"/>
          </a:xfrm>
        </p:spPr>
        <p:txBody>
          <a:bodyPr>
            <a:normAutofit fontScale="90000"/>
          </a:bodyPr>
          <a:p>
            <a: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三极玄佳楷书" panose="00000500000000000000" charset="-122"/>
                <a:ea typeface="三极玄佳楷书" panose="00000500000000000000" charset="-122"/>
              </a:rPr>
              <a:t>感谢聆听</a:t>
            </a:r>
            <a:br>
              <a:rPr lang="zh-CN" altLang="en-US">
                <a:solidFill>
                  <a:schemeClr val="dk1">
                    <a:lumMod val="85000"/>
                    <a:lumOff val="15000"/>
                  </a:schemeClr>
                </a:solidFill>
              </a:rPr>
            </a:br>
            <a:endParaRPr lang="zh-CN" altLang="en-US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754053" y="1295170"/>
            <a:ext cx="762635" cy="5530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r>
              <a:rPr lang="en-US" altLang="zh-CN" sz="3200" dirty="0">
                <a:ln w="15875"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cs typeface="汉仪旗黑-50简" charset="0"/>
              </a:rPr>
              <a:t>01.</a:t>
            </a:r>
            <a:endParaRPr lang="en-US" altLang="zh-CN" sz="3200" dirty="0">
              <a:ln w="15875"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754053" y="1889530"/>
            <a:ext cx="1673225" cy="334010"/>
          </a:xfrm>
          <a:prstGeom prst="rect">
            <a:avLst/>
          </a:prstGeom>
          <a:noFill/>
        </p:spPr>
        <p:txBody>
          <a:bodyPr wrap="square" lIns="0" tIns="0" rIns="0" bIns="46800" rtlCol="0" anchor="b" anchorCtr="0">
            <a:normAutofit fontScale="90000"/>
          </a:bodyPr>
          <a:p>
            <a:r>
              <a:rPr lang="zh-CN" altLang="en-US" sz="1600" b="1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</a:rPr>
              <a:t>我们为什么研究？</a:t>
            </a:r>
            <a:endParaRPr lang="zh-CN" altLang="en-US" sz="1600" b="1" spc="30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3"/>
            </p:custDataLst>
          </p:nvPr>
        </p:nvCxnSpPr>
        <p:spPr>
          <a:xfrm>
            <a:off x="2754053" y="2591840"/>
            <a:ext cx="1517015" cy="0"/>
          </a:xfrm>
          <a:prstGeom prst="line">
            <a:avLst/>
          </a:prstGeom>
          <a:ln>
            <a:solidFill>
              <a:schemeClr val="dk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754053" y="4160290"/>
            <a:ext cx="762635" cy="5530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r>
              <a:rPr lang="en-US" altLang="zh-CN" sz="3200" dirty="0">
                <a:ln w="15875"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cs typeface="汉仪旗黑-50简" charset="0"/>
              </a:rPr>
              <a:t>03.</a:t>
            </a:r>
            <a:endParaRPr lang="en-US" altLang="zh-CN" sz="3200" dirty="0">
              <a:ln w="15875"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754053" y="4754650"/>
            <a:ext cx="1673225" cy="334010"/>
          </a:xfrm>
          <a:prstGeom prst="rect">
            <a:avLst/>
          </a:prstGeom>
          <a:noFill/>
        </p:spPr>
        <p:txBody>
          <a:bodyPr wrap="square" lIns="0" tIns="0" rIns="0" bIns="46800" rtlCol="0" anchor="b" anchorCtr="0">
            <a:normAutofit fontScale="90000"/>
          </a:bodyPr>
          <a:p>
            <a:r>
              <a:rPr lang="zh-CN" altLang="en-US" sz="1600" b="1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</a:rPr>
              <a:t>我们的研究成果</a:t>
            </a:r>
            <a:endParaRPr lang="zh-CN" altLang="en-US" sz="1600" b="1" spc="30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6"/>
            </p:custDataLst>
          </p:nvPr>
        </p:nvCxnSpPr>
        <p:spPr>
          <a:xfrm>
            <a:off x="2754053" y="5468390"/>
            <a:ext cx="1517015" cy="0"/>
          </a:xfrm>
          <a:prstGeom prst="line">
            <a:avLst/>
          </a:prstGeom>
          <a:ln>
            <a:solidFill>
              <a:schemeClr val="dk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5676958" y="1295170"/>
            <a:ext cx="762635" cy="5530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r>
              <a:rPr lang="en-US" altLang="zh-CN" sz="3200" dirty="0">
                <a:ln w="15875"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cs typeface="汉仪旗黑-50简" charset="0"/>
              </a:rPr>
              <a:t>02.</a:t>
            </a:r>
            <a:endParaRPr lang="en-US" altLang="zh-CN" sz="3200" dirty="0">
              <a:ln w="15875"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5676958" y="1889530"/>
            <a:ext cx="1673225" cy="334010"/>
          </a:xfrm>
          <a:prstGeom prst="rect">
            <a:avLst/>
          </a:prstGeom>
          <a:noFill/>
        </p:spPr>
        <p:txBody>
          <a:bodyPr wrap="square" lIns="0" tIns="0" rIns="0" bIns="46800" rtlCol="0" anchor="b" anchorCtr="0">
            <a:normAutofit/>
          </a:bodyPr>
          <a:p>
            <a:r>
              <a:rPr lang="zh-CN" altLang="en-US" sz="1600" b="1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</a:rPr>
              <a:t>我们怎么研究？</a:t>
            </a:r>
            <a:endParaRPr lang="zh-CN" altLang="en-US" sz="1600" b="1" spc="30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9"/>
            </p:custDataLst>
          </p:nvPr>
        </p:nvCxnSpPr>
        <p:spPr>
          <a:xfrm>
            <a:off x="5676958" y="2591840"/>
            <a:ext cx="1517015" cy="0"/>
          </a:xfrm>
          <a:prstGeom prst="line">
            <a:avLst/>
          </a:prstGeom>
          <a:ln>
            <a:solidFill>
              <a:schemeClr val="dk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2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09605" y="1219205"/>
            <a:ext cx="4724425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algn="l"/>
            <a:r>
              <a:rPr lang="zh-CN" altLang="zh-CN" sz="4000" b="1" spc="16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</a:rPr>
              <a:t>一、为什么研究？</a:t>
            </a:r>
            <a:endParaRPr lang="zh-CN" altLang="zh-CN" sz="4000" b="1" spc="160" dirty="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</a:endParaRPr>
          </a:p>
        </p:txBody>
      </p:sp>
      <p:sp>
        <p:nvSpPr>
          <p:cNvPr id="14" name="Title 6"/>
          <p:cNvSpPr txBox="1"/>
          <p:nvPr>
            <p:custDataLst>
              <p:tags r:id="rId6"/>
            </p:custDataLst>
          </p:nvPr>
        </p:nvSpPr>
        <p:spPr>
          <a:xfrm>
            <a:off x="609600" y="2886710"/>
            <a:ext cx="4723746" cy="27520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fontScale="8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30000"/>
              </a:lnSpc>
              <a:spcAft>
                <a:spcPts val="800"/>
              </a:spcAft>
            </a:pPr>
            <a:r>
              <a:rPr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微软雅黑" panose="020B0503020204020204" charset="-122"/>
              </a:rPr>
              <a:t>     </a:t>
            </a:r>
            <a:r>
              <a:rPr lang="zh-CN" altLang="en-US" sz="2000" spc="60" dirty="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微软雅黑" panose="020B0503020204020204" charset="-122"/>
              </a:rPr>
              <a:t>班级里的小朋友发现，食堂调价后米饭的种类多了起来，今天糙米饭，明天乌米饭，有的时候还有燕麦饭。不同的米饭吃起来口感也不相同。</a:t>
            </a:r>
            <a:endParaRPr lang="zh-CN" altLang="en-US" sz="2000" spc="60" dirty="0">
              <a:ln w="3175">
                <a:noFill/>
                <a:prstDash val="dash"/>
              </a:ln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  <a:cs typeface="微软雅黑" panose="020B0503020204020204" charset="-122"/>
            </a:endParaRPr>
          </a:p>
          <a:p>
            <a:pPr algn="l">
              <a:lnSpc>
                <a:spcPct val="130000"/>
              </a:lnSpc>
              <a:spcAft>
                <a:spcPts val="800"/>
              </a:spcAft>
            </a:pPr>
            <a:r>
              <a:rPr lang="zh-CN" altLang="en-US" sz="2000" spc="60" dirty="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微软雅黑" panose="020B0503020204020204" charset="-122"/>
              </a:rPr>
              <a:t>    作为我们的主粮之一，稻米有着举足轻重的地位。我们在品尝的同时，不禁也陷入了困惑：我们现在所吃的大米是怎么来的？稻米的种类对味道会不会有影响吗？稻米还能做成什么美食呢？</a:t>
            </a:r>
            <a:endParaRPr lang="zh-CN" altLang="en-US" sz="2000" spc="60" dirty="0">
              <a:ln w="3175">
                <a:noFill/>
                <a:prstDash val="dash"/>
              </a:ln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  <a:cs typeface="微软雅黑" panose="020B0503020204020204" charset="-122"/>
            </a:endParaRPr>
          </a:p>
        </p:txBody>
      </p:sp>
      <p:pic>
        <p:nvPicPr>
          <p:cNvPr id="6" name="图片 5" descr="D:\meihua_service_cache\jpg/54b05d2635de5eeeb673fba25a252be6.jpg54b05d2635de5eeeb673fba25a252be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8343" r="8343"/>
          <a:stretch>
            <a:fillRect/>
          </a:stretch>
        </p:blipFill>
        <p:spPr>
          <a:xfrm>
            <a:off x="5791247" y="1219182"/>
            <a:ext cx="2743213" cy="4419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6960">
                <a:moveTo>
                  <a:pt x="0" y="0"/>
                </a:moveTo>
                <a:lnTo>
                  <a:pt x="4320" y="0"/>
                </a:lnTo>
                <a:lnTo>
                  <a:pt x="432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 descr="D:\meihua_service_cache\jpg/d4d4dcd8d13f56cc9fb9476f0068e38c.jpgd4d4dcd8d13f56cc9fb9476f0068e38c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t="8648" b="8648"/>
          <a:stretch>
            <a:fillRect/>
          </a:stretch>
        </p:blipFill>
        <p:spPr>
          <a:xfrm>
            <a:off x="8839270" y="1219182"/>
            <a:ext cx="2743213" cy="4419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6960">
                <a:moveTo>
                  <a:pt x="0" y="0"/>
                </a:moveTo>
                <a:lnTo>
                  <a:pt x="4320" y="0"/>
                </a:lnTo>
                <a:lnTo>
                  <a:pt x="432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2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09605" y="1219205"/>
            <a:ext cx="4724425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algn="l"/>
            <a:r>
              <a:rPr lang="zh-CN" altLang="zh-CN" sz="4000" b="1" spc="16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</a:rPr>
              <a:t>一、为什么研究？</a:t>
            </a:r>
            <a:endParaRPr lang="zh-CN" altLang="zh-CN" sz="4000" b="1" spc="160" dirty="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</a:endParaRPr>
          </a:p>
        </p:txBody>
      </p:sp>
      <p:sp>
        <p:nvSpPr>
          <p:cNvPr id="14" name="Title 6"/>
          <p:cNvSpPr txBox="1"/>
          <p:nvPr>
            <p:custDataLst>
              <p:tags r:id="rId6"/>
            </p:custDataLst>
          </p:nvPr>
        </p:nvSpPr>
        <p:spPr>
          <a:xfrm>
            <a:off x="121285" y="2188845"/>
            <a:ext cx="8425180" cy="43808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30000"/>
              </a:lnSpc>
              <a:spcAft>
                <a:spcPts val="800"/>
              </a:spcAft>
            </a:pPr>
            <a:r>
              <a:rPr altLang="zh-CN" sz="2000" spc="60" dirty="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微软雅黑" panose="020B0503020204020204" charset="-122"/>
              </a:rPr>
              <a:t> </a:t>
            </a:r>
            <a:r>
              <a:rPr sz="2000" spc="60" dirty="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微软雅黑" panose="020B0503020204020204" charset="-122"/>
              </a:rPr>
              <a:t>1．通过网络搜索，了解稻米的历史起源以及稻米的营养，培养学生信息搜集、分析、整理、表达的能力。</a:t>
            </a:r>
            <a:endParaRPr sz="2000" spc="60" dirty="0">
              <a:ln w="3175">
                <a:noFill/>
                <a:prstDash val="dash"/>
              </a:ln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  <a:cs typeface="微软雅黑" panose="020B0503020204020204" charset="-122"/>
            </a:endParaRPr>
          </a:p>
          <a:p>
            <a:pPr algn="l">
              <a:lnSpc>
                <a:spcPct val="130000"/>
              </a:lnSpc>
              <a:spcAft>
                <a:spcPts val="800"/>
              </a:spcAft>
            </a:pPr>
            <a:r>
              <a:rPr sz="2000" spc="60" dirty="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微软雅黑" panose="020B0503020204020204" charset="-122"/>
              </a:rPr>
              <a:t>2．通过实地观察、采访、问卷调查、查找资料、观看视频等方式了解稻米的发展现状、种类，在活动的过程中学会调查、访问、设计调查统计表，同时培养他们语言表达能力、观察能力、思考能力、组织能力以及多角度搜集资料的能力。</a:t>
            </a:r>
            <a:endParaRPr sz="2000" spc="60" dirty="0">
              <a:ln w="3175">
                <a:noFill/>
                <a:prstDash val="dash"/>
              </a:ln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  <a:cs typeface="微软雅黑" panose="020B0503020204020204" charset="-122"/>
            </a:endParaRPr>
          </a:p>
          <a:p>
            <a:pPr algn="l">
              <a:lnSpc>
                <a:spcPct val="130000"/>
              </a:lnSpc>
              <a:spcAft>
                <a:spcPts val="800"/>
              </a:spcAft>
            </a:pPr>
            <a:r>
              <a:rPr sz="2000" spc="60" dirty="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微软雅黑" panose="020B0503020204020204" charset="-122"/>
              </a:rPr>
              <a:t>3．通过动手实践，了解稻米的种植到收割的过程，体验劳动的快乐，培养学生的合作能力、动手能力、创新能力以及在实践中的总结反思、创新能力。</a:t>
            </a:r>
            <a:endParaRPr sz="2000" spc="60" dirty="0">
              <a:ln w="3175">
                <a:noFill/>
                <a:prstDash val="dash"/>
              </a:ln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  <a:cs typeface="微软雅黑" panose="020B0503020204020204" charset="-122"/>
            </a:endParaRPr>
          </a:p>
          <a:p>
            <a:pPr algn="l">
              <a:lnSpc>
                <a:spcPct val="130000"/>
              </a:lnSpc>
              <a:spcAft>
                <a:spcPts val="800"/>
              </a:spcAft>
            </a:pPr>
            <a:r>
              <a:rPr sz="2000" spc="60" dirty="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微软雅黑" panose="020B0503020204020204" charset="-122"/>
              </a:rPr>
              <a:t>4．通过寻访种田能手，了解稻米种植的故事，感受粮食背后的艰辛。</a:t>
            </a:r>
            <a:endParaRPr sz="2000" spc="60" dirty="0">
              <a:ln w="3175">
                <a:noFill/>
                <a:prstDash val="dash"/>
              </a:ln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  <a:cs typeface="微软雅黑" panose="020B0503020204020204" charset="-122"/>
            </a:endParaRPr>
          </a:p>
          <a:p>
            <a:pPr algn="l">
              <a:lnSpc>
                <a:spcPct val="130000"/>
              </a:lnSpc>
              <a:spcAft>
                <a:spcPts val="800"/>
              </a:spcAft>
            </a:pPr>
            <a:r>
              <a:rPr sz="2000" spc="60" dirty="0">
                <a:ln w="3175">
                  <a:noFill/>
                  <a:prstDash val="dash"/>
                </a:ln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cs typeface="微软雅黑" panose="020B0503020204020204" charset="-122"/>
              </a:rPr>
              <a:t>5．通过开展多种形式的宣讲、展示活动，积极地宣讲、实践、传承，感受粮食来之不易，呼吁人人光盘。</a:t>
            </a:r>
            <a:endParaRPr sz="2000" spc="60" dirty="0">
              <a:ln w="3175">
                <a:noFill/>
                <a:prstDash val="dash"/>
              </a:ln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  <a:cs typeface="微软雅黑" panose="020B0503020204020204" charset="-122"/>
            </a:endParaRPr>
          </a:p>
        </p:txBody>
      </p:sp>
      <p:pic>
        <p:nvPicPr>
          <p:cNvPr id="6" name="图片 5" descr="D:\meihua_service_cache\jpg/54b05d2635de5eeeb673fba25a252be6.jpg54b05d2635de5eeeb673fba25a252be6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l="8343" r="8343"/>
          <a:stretch>
            <a:fillRect/>
          </a:stretch>
        </p:blipFill>
        <p:spPr>
          <a:xfrm>
            <a:off x="8992282" y="1219182"/>
            <a:ext cx="2743213" cy="4419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6960">
                <a:moveTo>
                  <a:pt x="0" y="0"/>
                </a:moveTo>
                <a:lnTo>
                  <a:pt x="4320" y="0"/>
                </a:lnTo>
                <a:lnTo>
                  <a:pt x="432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9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73455" y="252095"/>
            <a:ext cx="5535295" cy="10109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 Black" panose="020B0A04020102020204" charset="0"/>
                <a:ea typeface="汉仪旗黑-50简" charset="0"/>
                <a:sym typeface="+mn-ea"/>
              </a:rPr>
              <a:t>二、我们怎样研究？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 Black" panose="020B0A04020102020204" charset="0"/>
              <a:ea typeface="汉仪旗黑-50简" charset="0"/>
              <a:sym typeface="+mn-ea"/>
            </a:endParaRPr>
          </a:p>
        </p:txBody>
      </p:sp>
      <p:pic>
        <p:nvPicPr>
          <p:cNvPr id="2" name="图片 1" descr="{64F8C622-B5AF-4a11-8206-FA01E1B8342B}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" y="4297045"/>
            <a:ext cx="3641725" cy="1781175"/>
          </a:xfrm>
          <a:prstGeom prst="rect">
            <a:avLst/>
          </a:prstGeom>
        </p:spPr>
      </p:pic>
      <p:pic>
        <p:nvPicPr>
          <p:cNvPr id="9" name="图片 8" descr="{EE980B27-66B1-4211-B664-21580DADA3C9}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1990" y="3143885"/>
            <a:ext cx="3643200" cy="3585372"/>
          </a:xfrm>
          <a:prstGeom prst="rect">
            <a:avLst/>
          </a:prstGeom>
        </p:spPr>
      </p:pic>
      <p:pic>
        <p:nvPicPr>
          <p:cNvPr id="10" name="图片 9" descr="{F92978BF-0D3A-4081-896E-C20B8AFF4812}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725" y="1734820"/>
            <a:ext cx="3643200" cy="1923347"/>
          </a:xfrm>
          <a:prstGeom prst="rect">
            <a:avLst/>
          </a:prstGeom>
        </p:spPr>
      </p:pic>
      <p:pic>
        <p:nvPicPr>
          <p:cNvPr id="12" name="图片 11" descr="{AB280B50-5BA8-4a7b-9D87-39247E702E9B}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380" y="1734820"/>
            <a:ext cx="3643200" cy="1996817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73455" y="252095"/>
            <a:ext cx="5535295" cy="10109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sym typeface="+mn-ea"/>
              </a:rPr>
              <a:t>二、我们怎样研究？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sym typeface="+mn-ea"/>
            </a:endParaRPr>
          </a:p>
        </p:txBody>
      </p:sp>
      <p:pic>
        <p:nvPicPr>
          <p:cNvPr id="1073743975" name="图片 240" descr="Image_1708558519909"/>
          <p:cNvPicPr>
            <a:picLocks noChangeAspect="1"/>
          </p:cNvPicPr>
          <p:nvPr/>
        </p:nvPicPr>
        <p:blipFill>
          <a:blip r:embed="rId6"/>
          <a:srcRect l="4697" t="8565" r="19290" b="50754"/>
          <a:stretch>
            <a:fillRect/>
          </a:stretch>
        </p:blipFill>
        <p:spPr>
          <a:xfrm>
            <a:off x="473075" y="1654175"/>
            <a:ext cx="3230880" cy="224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79" name="图片 240" descr="Image_1708558519909"/>
          <p:cNvPicPr>
            <a:picLocks noChangeAspect="1"/>
          </p:cNvPicPr>
          <p:nvPr/>
        </p:nvPicPr>
        <p:blipFill>
          <a:blip r:embed="rId6"/>
          <a:srcRect l="31302" t="56874" r="4088" b="4987"/>
          <a:stretch>
            <a:fillRect/>
          </a:stretch>
        </p:blipFill>
        <p:spPr>
          <a:xfrm>
            <a:off x="4462145" y="1654175"/>
            <a:ext cx="2928620" cy="224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3976" name="图片 241" descr="IMG_20240222_1204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298055" y="1559243"/>
            <a:ext cx="5234940" cy="3926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3977" name="图片 216" descr="IMG_20240221_0925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075" y="4182110"/>
            <a:ext cx="3352800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3978" name="图片 217" descr="retouch_20240221115406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9260" y="4182110"/>
            <a:ext cx="3395980" cy="25469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73455" y="252095"/>
            <a:ext cx="5535295" cy="10109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sym typeface="+mn-ea"/>
              </a:rPr>
              <a:t>二、我们怎样研究？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sym typeface="+mn-ea"/>
            </a:endParaRPr>
          </a:p>
        </p:txBody>
      </p:sp>
      <p:pic>
        <p:nvPicPr>
          <p:cNvPr id="1073744076" name="图片 1073744075" descr="IMG_20240223_1518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85" y="1579880"/>
            <a:ext cx="3330575" cy="2498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3985" name="图片 229" descr="IMG_20240221_093304"/>
          <p:cNvPicPr>
            <a:picLocks noChangeAspect="1"/>
          </p:cNvPicPr>
          <p:nvPr/>
        </p:nvPicPr>
        <p:blipFill>
          <a:blip r:embed="rId7"/>
          <a:srcRect b="26624"/>
          <a:stretch>
            <a:fillRect/>
          </a:stretch>
        </p:blipFill>
        <p:spPr>
          <a:xfrm>
            <a:off x="4260850" y="1622108"/>
            <a:ext cx="4461510" cy="24555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73455" y="252095"/>
            <a:ext cx="5535295" cy="10109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sym typeface="+mn-ea"/>
              </a:rPr>
              <a:t>二、我们怎样研究？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sym typeface="+mn-ea"/>
            </a:endParaRPr>
          </a:p>
        </p:txBody>
      </p:sp>
      <p:pic>
        <p:nvPicPr>
          <p:cNvPr id="-2147482460" name="图片 -214748246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630" y="1366203"/>
            <a:ext cx="5055870" cy="3792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38" name="图片 188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340" y="1366520"/>
            <a:ext cx="3046730" cy="3795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37" name="图片 189" descr="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9815" y="1366520"/>
            <a:ext cx="2900045" cy="386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39" name="图片 190" descr="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0420" y="1993900"/>
            <a:ext cx="5874385" cy="44069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37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37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>
            <p:custDataLst>
              <p:tags r:id="rId1"/>
            </p:custDataLst>
          </p:nvPr>
        </p:nvSpPr>
        <p:spPr>
          <a:xfrm>
            <a:off x="-20358" y="0"/>
            <a:ext cx="12192000" cy="6858000"/>
          </a:xfrm>
          <a:prstGeom prst="rect">
            <a:avLst/>
          </a:prstGeom>
          <a:solidFill>
            <a:srgbClr val="FFF6AA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sp>
        <p:nvSpPr>
          <p:cNvPr id="7" name="矩形 8"/>
          <p:cNvSpPr/>
          <p:nvPr>
            <p:custDataLst>
              <p:tags r:id="rId2"/>
            </p:custDataLst>
          </p:nvPr>
        </p:nvSpPr>
        <p:spPr>
          <a:xfrm>
            <a:off x="12077047" y="0"/>
            <a:ext cx="120655" cy="6858000"/>
          </a:xfrm>
          <a:prstGeom prst="rect">
            <a:avLst/>
          </a:prstGeom>
          <a:solidFill>
            <a:srgbClr val="FCC163"/>
          </a:solidFill>
          <a:ln w="12700">
            <a:miter lim="400000"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Black" panose="020B0A04020102020204" charset="0"/>
              <a:ea typeface="汉仪旗黑-50简" charset="0"/>
              <a:cs typeface="汉仪旗黑-50简" charset="0"/>
            </a:endParaRPr>
          </a:p>
        </p:txBody>
      </p:sp>
      <p:pic>
        <p:nvPicPr>
          <p:cNvPr id="6" name="3.png" descr="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146250" cy="13665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73455" y="252095"/>
            <a:ext cx="5535295" cy="101092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zh-CN" altLang="en-US" sz="4000" b="1" spc="240" dirty="0">
                <a:solidFill>
                  <a:schemeClr val="dk1">
                    <a:lumMod val="85000"/>
                    <a:lumOff val="15000"/>
                  </a:schemeClr>
                </a:solidFill>
                <a:latin typeface="Arial Black" panose="020B0A04020102020204" charset="0"/>
                <a:ea typeface="汉仪旗黑-50简" charset="0"/>
                <a:sym typeface="+mn-ea"/>
              </a:rPr>
              <a:t>二、我们怎样研究？</a:t>
            </a:r>
            <a:endParaRPr lang="zh-CN" altLang="en-US" sz="4000" b="1" spc="240" dirty="0">
              <a:solidFill>
                <a:schemeClr val="dk1">
                  <a:lumMod val="85000"/>
                  <a:lumOff val="15000"/>
                </a:schemeClr>
              </a:solidFill>
              <a:latin typeface="Arial Black" panose="020B0A04020102020204" charset="0"/>
              <a:ea typeface="汉仪旗黑-50简" charset="0"/>
              <a:sym typeface="+mn-ea"/>
            </a:endParaRPr>
          </a:p>
        </p:txBody>
      </p:sp>
      <p:pic>
        <p:nvPicPr>
          <p:cNvPr id="1073744040" name="图片 192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0" y="1642745"/>
            <a:ext cx="3228975" cy="2421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42" name="图片 193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998" y="1642428"/>
            <a:ext cx="2591435" cy="3452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41" name="图片 194" descr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0675" y="1661478"/>
            <a:ext cx="2576830" cy="3433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43" name="图片 195" descr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050" y="2857818"/>
            <a:ext cx="5096510" cy="3823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044" name="图片 196" descr="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6098" y="2858135"/>
            <a:ext cx="5102225" cy="38277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37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37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37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37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737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37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737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37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37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37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13*i*1"/>
  <p:tag name="KSO_WM_BEAUTIFY_FLAG" val="#wm#"/>
  <p:tag name="KSO_WM_TAG_VERSION" val="1.0"/>
  <p:tag name="KSO_WM_CHIP_GROUPID" val="62397f7e0134f08651a28309"/>
  <p:tag name="KSO_WM_CHIP_XID" val="62397f7ee1884268e2d12be6"/>
  <p:tag name="KSO_WM_UNIT_DEC_AREA_ID" val="309ae9175fa343dbb61058e1b0d50a15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0b2550a70ff48249f78a3a384fa69ed"/>
</p:tagLst>
</file>

<file path=ppt/tags/tag10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100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01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e95652ac2f474b92a1eb4cc866c0b36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5ad01d66cca4eec9758be63dc111cc5"/>
  <p:tag name="KSO_WM_SLIDE_BACKGROUND_TYPE" val="leftRight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30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30"/>
  <p:tag name="KSO_WM_CHIP_GROUPID" val="61837baba6a891b1f9db06a8"/>
  <p:tag name="KSO_WM_CHIP_XID" val="618b7b1e18adb49c6c1f2945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3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05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06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07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72eacbf921f641adb88dab4f32aef6cb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6d64c652aa443aa84becde2798495ab"/>
  <p:tag name="KSO_WM_SLIDE_BACKGROUND_TYPE" val="topBottom"/>
</p:tagLst>
</file>

<file path=ppt/tags/tag11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21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21"/>
  <p:tag name="KSO_WM_CHIP_GROUPID" val="618358b3a6a891b1f9db0651"/>
  <p:tag name="KSO_WM_CHIP_XID" val="618b746518adb49c6c1f287d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1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13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14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15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17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8bc011c6fabd4c75bb22e398d62de657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e047a67fdbf49ba97215a171ef12060"/>
  <p:tag name="KSO_WM_SLIDE_BACKGROUND_TYPE" val="bottomTop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22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22"/>
  <p:tag name="KSO_WM_CHIP_GROUPID" val="61837b50a6a891b1f9db06a2"/>
  <p:tag name="KSO_WM_CHIP_XID" val="618b765618adb49c6c1f28a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9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120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21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22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23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24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25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0a8086964c49444597d096acffb796cc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bf8027613af4340803af479497eae97"/>
  <p:tag name="KSO_WM_SLIDE_BACKGROUND_TYPE" val="navigation"/>
</p:tagLst>
</file>

<file path=ppt/tags/tag1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21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21"/>
  <p:tag name="KSO_WM_CHIP_GROUPID" val="618358b3a6a891b1f9db0651"/>
  <p:tag name="KSO_WM_CHIP_XID" val="618b746518adb49c6c1f287f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7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28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29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0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31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1c7720721286409cad3d0b01c2e16fc8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b892ba577c94a9195ba6b6e9093c478"/>
  <p:tag name="KSO_WM_SLIDE_BACKGROUND_TYPE" val="belt"/>
</p:tagLst>
</file>

<file path=ppt/tags/tag1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529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0529"/>
  <p:tag name="KSO_WM_CHIP_GROUPID" val="618359f9a6a891b1f9db065d"/>
  <p:tag name="KSO_WM_CHIP_XID" val="618b78ee18adb49c6c1f28f6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7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38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39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0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41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2174"/>
</p:tagLst>
</file>

<file path=ppt/tags/tag14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2174"/>
</p:tagLst>
</file>

<file path=ppt/tags/tag14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4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2174"/>
  <p:tag name="KSO_WM_CHIP_COLORING" val="1"/>
</p:tagLst>
</file>

<file path=ppt/tags/tag148.xml><?xml version="1.0" encoding="utf-8"?>
<p:tagLst xmlns:p="http://schemas.openxmlformats.org/presentationml/2006/main">
  <p:tag name="KSO_WM_UNIT_ISCONTENTSTITLE" val="0"/>
  <p:tag name="KSO_WM_UNIT_ISNUMDGMTITLE" val="0"/>
  <p:tag name="KSO_WM_UNIT_PRESET_TEXT" val="农产牧渔模板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DEFAULT_FONT" val="180;208;2"/>
  <p:tag name="KSO_WM_UNIT_BLOCK" val="0"/>
  <p:tag name="KSO_WM_UNIT_DEC_AREA_ID" val="b1eb7de8794f406d8d64bc76c05d8d6a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ASSEMBLE_CHIP_INDEX" val="987632a6bb6743a798e45663179ab730"/>
</p:tagLst>
</file>

<file path=ppt/tags/tag149.xml><?xml version="1.0" encoding="utf-8"?>
<p:tagLst xmlns:p="http://schemas.openxmlformats.org/presentationml/2006/main">
  <p:tag name="KSO_WM_UNIT_SUBTYPE" val="a"/>
  <p:tag name="KSO_WM_UNIT_PRESET_TEXT" val="CIICK HERE TO ADD A TITLE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2174_1*f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DEFAULT_FONT" val="20;22;2"/>
  <p:tag name="KSO_WM_UNIT_BLOCK" val="0"/>
  <p:tag name="KSO_WM_UNIT_DEC_AREA_ID" val="a60577479af544bd8080af86d21ef05b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ASSEMBLE_CHIP_INDEX" val="987632a6bb6743a798e45663179ab730"/>
</p:tagLst>
</file>

<file path=ppt/tags/tag1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50.xml><?xml version="1.0" encoding="utf-8"?>
<p:tagLst xmlns:p="http://schemas.openxmlformats.org/presentationml/2006/main">
  <p:tag name="KSO_WM_SLIDE_ID" val="custom20222174_1"/>
  <p:tag name="KSO_WM_TEMPLATE_SUBCATEGORY" val="21"/>
  <p:tag name="KSO_WM_TEMPLATE_MASTER_TYPE" val="1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22174"/>
  <p:tag name="KSO_WM_SLIDE_LAYOUT" val="a_b_f"/>
  <p:tag name="KSO_WM_SLIDE_LAYOUT_CNT" val="1_1_2"/>
  <p:tag name="KSO_WM_CHIP_INFOS" val="{&quot;type&quot;:0,&quot;layout_type&quot;:&quot;1_NF_LC_19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513b00d3dcef8fee32c258"/>
  <p:tag name="KSO_WM_CHIP_FILLPROP" val="[[{&quot;text_align&quot;:&quot;cm&quot;,&quot;text_direction&quot;:&quot;horizontal&quot;,&quot;support_big_font&quot;:false,&quot;picture_toward&quot;:0,&quot;picture_dockside&quot;:[],&quot;fill_id&quot;:&quot;c2ee720cd22047179838ed434e502dca&quot;,&quot;fill_align&quot;:&quot;cm&quot;,&quot;chip_types&quot;:[&quot;diagram&quot;,&quot;header&quot;]}]]"/>
  <p:tag name="KSO_WM_CHIP_DECFILLPROP" val="[]"/>
  <p:tag name="KSO_WM_CHIP_GROUPID" val="61513b00d3dcef8fee32c257"/>
  <p:tag name="KSO_WM_SLIDE_LAYOUT_INFO" val="{&quot;id&quot;:&quot;2022-03-30T17:41:20&quot;,&quot;margin&quot;:{&quot;bottom&quot;:2.3562884330749512,&quot;left&quot;:3.7598822116851807,&quot;right&quot;:19.387939453125,&quot;top&quot;:2.3562581539154053},&quot;type&quot;:0}"/>
  <p:tag name="KSO_WM_SLIDE_BK_DARK_LIGHT" val="2"/>
  <p:tag name="KSO_WM_SLIDE_BACKGROUND_TYPE" val="general"/>
  <p:tag name="KSO_WM_SLIDE_SUPPORT_FEATURE_TYPE" val="0"/>
  <p:tag name="KSO_WM_SLIDE_TYPE" val="title"/>
  <p:tag name="KSO_WM_TEMPLATE_MASTER_THUMB_INDEX" val="12"/>
  <p:tag name="KSO_WM_CHIP_COLORING" val="1"/>
  <p:tag name="KSO_WM_SLIDE_SUBTYPE" val="pureTxt"/>
  <p:tag name="KSO_WM_TEMPLATE_ASSEMBLE_XID" val="624425b2108f36499ff01145"/>
  <p:tag name="KSO_WM_TEMPLATE_ASSEMBLE_GROUPID" val="62397f7e0134f08651a28309"/>
  <p:tag name="KSO_WM_TEMPLATE_THUMBS_INDEX" val="1、2、3、4、7、17"/>
</p:tagLst>
</file>

<file path=ppt/tags/tag151.xml><?xml version="1.0" encoding="utf-8"?>
<p:tagLst xmlns:p="http://schemas.openxmlformats.org/presentationml/2006/main">
  <p:tag name="KSO_WM_UNIT_PRESET_TEXT" val="01.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TYPE" val="l_h_e"/>
  <p:tag name="KSO_WM_UNIT_INDEX" val="1_1_1"/>
  <p:tag name="KSO_WM_UNIT_ID" val="custom20222174_4*l_h_e*1_1_1"/>
  <p:tag name="KSO_WM_TEMPLATE_CATEGORY" val="custom"/>
  <p:tag name="KSO_WM_TEMPLATE_INDEX" val="20222174"/>
  <p:tag name="KSO_WM_UNIT_LAYERLEVEL" val="1_1_1"/>
  <p:tag name="KSO_WM_TAG_VERSION" val="1.0"/>
  <p:tag name="KSO_WM_BEAUTIFY_FLAG" val="#wm#"/>
  <p:tag name="KSO_WM_DIAGRAM_GROUP_CODE" val="l1-1"/>
  <p:tag name="KSO_WM_UNIT_BLOCK" val="0"/>
  <p:tag name="KSO_WM_UNIT_DEC_AREA_ID" val="406f43ceaf194a3a9fc5eb01587eb87c"/>
  <p:tag name="KSO_WM_UNIT_IS_LAYOUT_DIAGRAM" val="1"/>
  <p:tag name="KSO_WM_CHIP_GROUPID" val="619379e418adb49c6c1f4307"/>
  <p:tag name="KSO_WM_CHIP_XID" val="6194704418adb49c6c1f4887"/>
  <p:tag name="KSO_WM_CHIP_FILLAREA_FILL_RULE" val="{&quot;fill_align&quot;:&quot;cm&quot;,&quot;fill_mode&quot;:&quot;fix&quot;,&quot;sacle_strategy&quot;:&quot;stretch&quot;}"/>
  <p:tag name="KSO_WM_ASSEMBLE_CHIP_INDEX" val="0ee814b6c52b4d04b4926d2b766146a9"/>
  <p:tag name="KSO_WM_UNIT_TEXT_FILL_FORE_SCHEMECOLOR_INDEX_BRIGHTNESS" val="0.15"/>
  <p:tag name="KSO_WM_UNIT_TEXT_FILL_FORE_SCHEMECOLOR_INDEX" val="13"/>
  <p:tag name="KSO_WM_UNIT_TEXT_FILL_TYPE" val="1"/>
  <p:tag name="KSO_WM_UNIT_VALUE" val="2"/>
  <p:tag name="KSO_WM_UNIT_USESOURCEFORMAT_APPLY" val="1"/>
  <p:tag name="KSO_WM_DIAGRAM_VIRTUALLY_FRAME" val="{&quot;height&quot;:328.6,&quot;left&quot;:216.85456692913385,&quot;top&quot;:101.98188976377953,&quot;width&quot;:544}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PRESET_TEXT" val="项目背景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22174_4*l_h_a*1_1_1"/>
  <p:tag name="KSO_WM_TEMPLATE_CATEGORY" val="custom"/>
  <p:tag name="KSO_WM_TEMPLATE_INDEX" val="20222174"/>
  <p:tag name="KSO_WM_UNIT_LAYERLEVEL" val="1_1_1"/>
  <p:tag name="KSO_WM_TAG_VERSION" val="1.0"/>
  <p:tag name="KSO_WM_BEAUTIFY_FLAG" val="#wm#"/>
  <p:tag name="KSO_WM_DIAGRAM_GROUP_CODE" val="l1-1"/>
  <p:tag name="KSO_WM_UNIT_BLOCK" val="0"/>
  <p:tag name="KSO_WM_UNIT_DEC_AREA_ID" val="253780c5f15e477782bb277996de65e7"/>
  <p:tag name="KSO_WM_UNIT_IS_LAYOUT_DIAGRAM" val="1"/>
  <p:tag name="KSO_WM_CHIP_GROUPID" val="619379e418adb49c6c1f4307"/>
  <p:tag name="KSO_WM_CHIP_XID" val="6194704418adb49c6c1f4887"/>
  <p:tag name="KSO_WM_CHIP_FILLAREA_FILL_RULE" val="{&quot;fill_align&quot;:&quot;cm&quot;,&quot;fill_mode&quot;:&quot;fix&quot;,&quot;sacle_strategy&quot;:&quot;stretch&quot;}"/>
  <p:tag name="KSO_WM_ASSEMBLE_CHIP_INDEX" val="0ee814b6c52b4d04b4926d2b766146a9"/>
  <p:tag name="KSO_WM_UNIT_TEXT_FILL_FORE_SCHEMECOLOR_INDEX_BRIGHTNESS" val="0.15"/>
  <p:tag name="KSO_WM_UNIT_TEXT_FILL_FORE_SCHEMECOLOR_INDEX" val="13"/>
  <p:tag name="KSO_WM_UNIT_TEXT_FILL_TYPE" val="1"/>
  <p:tag name="KSO_WM_UNIT_VALUE" val="8"/>
  <p:tag name="KSO_WM_UNIT_USESOURCEFORMAT_APPLY" val="1"/>
  <p:tag name="KSO_WM_DIAGRAM_VIRTUALLY_FRAME" val="{&quot;height&quot;:328.6,&quot;left&quot;:216.85456692913385,&quot;top&quot;:101.98188976377953,&quot;width&quot;:544}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custom20222174_4*l_h_i*1_1_1"/>
  <p:tag name="KSO_WM_TEMPLATE_CATEGORY" val="custom"/>
  <p:tag name="KSO_WM_TEMPLATE_INDEX" val="20222174"/>
  <p:tag name="KSO_WM_UNIT_LAYERLEVEL" val="1_1_1"/>
  <p:tag name="KSO_WM_TAG_VERSION" val="1.0"/>
  <p:tag name="KSO_WM_BEAUTIFY_FLAG" val="#wm#"/>
  <p:tag name="KSO_WM_DIAGRAM_GROUP_CODE" val="l1-1"/>
  <p:tag name="KSO_WM_UNIT_BLOCK" val="0"/>
  <p:tag name="KSO_WM_UNIT_DEC_AREA_ID" val="d2104886ff1a452b8ba64748f57f874e"/>
  <p:tag name="KSO_WM_UNIT_IS_LAYOUT_DIAGRAM" val="1"/>
  <p:tag name="KSO_WM_CHIP_GROUPID" val="619379e418adb49c6c1f4307"/>
  <p:tag name="KSO_WM_CHIP_XID" val="6194704418adb49c6c1f4887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0ee814b6c52b4d04b4926d2b766146a9"/>
  <p:tag name="KSO_WM_UNIT_LINE_FORE_SCHEMECOLOR_INDEX_BRIGHTNESS" val="0.15"/>
  <p:tag name="KSO_WM_UNIT_LINE_FORE_SCHEMECOLOR_INDEX" val="13"/>
  <p:tag name="KSO_WM_UNIT_LINE_FILL_TYPE" val="2"/>
  <p:tag name="KSO_WM_UNIT_USESOURCEFORMAT_APPLY" val="1"/>
  <p:tag name="KSO_WM_DIAGRAM_VIRTUALLY_FRAME" val="{&quot;height&quot;:328.6,&quot;left&quot;:216.85456692913385,&quot;top&quot;:101.98188976377953,&quot;width&quot;:544}"/>
</p:tagLst>
</file>

<file path=ppt/tags/tag154.xml><?xml version="1.0" encoding="utf-8"?>
<p:tagLst xmlns:p="http://schemas.openxmlformats.org/presentationml/2006/main">
  <p:tag name="KSO_WM_UNIT_PRESET_TEXT" val="03.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TYPE" val="l_h_e"/>
  <p:tag name="KSO_WM_UNIT_INDEX" val="1_3_1"/>
  <p:tag name="KSO_WM_UNIT_ID" val="custom20222174_4*l_h_e*1_3_1"/>
  <p:tag name="KSO_WM_TEMPLATE_CATEGORY" val="custom"/>
  <p:tag name="KSO_WM_TEMPLATE_INDEX" val="20222174"/>
  <p:tag name="KSO_WM_UNIT_LAYERLEVEL" val="1_1_1"/>
  <p:tag name="KSO_WM_TAG_VERSION" val="1.0"/>
  <p:tag name="KSO_WM_BEAUTIFY_FLAG" val="#wm#"/>
  <p:tag name="KSO_WM_DIAGRAM_GROUP_CODE" val="l1-1"/>
  <p:tag name="KSO_WM_UNIT_BLOCK" val="0"/>
  <p:tag name="KSO_WM_UNIT_DEC_AREA_ID" val="bd21650591104b09a98a9fc4bd219647"/>
  <p:tag name="KSO_WM_UNIT_IS_LAYOUT_DIAGRAM" val="1"/>
  <p:tag name="KSO_WM_CHIP_GROUPID" val="619379e418adb49c6c1f4307"/>
  <p:tag name="KSO_WM_CHIP_XID" val="6194704418adb49c6c1f4887"/>
  <p:tag name="KSO_WM_CHIP_FILLAREA_FILL_RULE" val="{&quot;fill_align&quot;:&quot;cm&quot;,&quot;fill_mode&quot;:&quot;fix&quot;,&quot;sacle_strategy&quot;:&quot;stretch&quot;}"/>
  <p:tag name="KSO_WM_ASSEMBLE_CHIP_INDEX" val="0ee814b6c52b4d04b4926d2b766146a9"/>
  <p:tag name="KSO_WM_UNIT_TEXT_FILL_FORE_SCHEMECOLOR_INDEX_BRIGHTNESS" val="0.15"/>
  <p:tag name="KSO_WM_UNIT_TEXT_FILL_FORE_SCHEMECOLOR_INDEX" val="13"/>
  <p:tag name="KSO_WM_UNIT_TEXT_FILL_TYPE" val="1"/>
  <p:tag name="KSO_WM_UNIT_VALUE" val="2"/>
  <p:tag name="KSO_WM_UNIT_USESOURCEFORMAT_APPLY" val="1"/>
  <p:tag name="KSO_WM_DIAGRAM_VIRTUALLY_FRAME" val="{&quot;height&quot;:328.6,&quot;left&quot;:216.85456692913385,&quot;top&quot;:101.98188976377953,&quot;width&quot;:544}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PRESET_TEXT" val="产品与服务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22174_4*l_h_a*1_3_1"/>
  <p:tag name="KSO_WM_TEMPLATE_CATEGORY" val="custom"/>
  <p:tag name="KSO_WM_TEMPLATE_INDEX" val="20222174"/>
  <p:tag name="KSO_WM_UNIT_LAYERLEVEL" val="1_1_1"/>
  <p:tag name="KSO_WM_TAG_VERSION" val="1.0"/>
  <p:tag name="KSO_WM_BEAUTIFY_FLAG" val="#wm#"/>
  <p:tag name="KSO_WM_DIAGRAM_GROUP_CODE" val="l1-1"/>
  <p:tag name="KSO_WM_UNIT_BLOCK" val="0"/>
  <p:tag name="KSO_WM_UNIT_DEC_AREA_ID" val="37c5fe9e716047fcb14581895816e2c4"/>
  <p:tag name="KSO_WM_UNIT_IS_LAYOUT_DIAGRAM" val="1"/>
  <p:tag name="KSO_WM_CHIP_GROUPID" val="619379e418adb49c6c1f4307"/>
  <p:tag name="KSO_WM_CHIP_XID" val="6194704418adb49c6c1f4887"/>
  <p:tag name="KSO_WM_CHIP_FILLAREA_FILL_RULE" val="{&quot;fill_align&quot;:&quot;cm&quot;,&quot;fill_mode&quot;:&quot;fix&quot;,&quot;sacle_strategy&quot;:&quot;stretch&quot;}"/>
  <p:tag name="KSO_WM_ASSEMBLE_CHIP_INDEX" val="0ee814b6c52b4d04b4926d2b766146a9"/>
  <p:tag name="KSO_WM_UNIT_TEXT_FILL_FORE_SCHEMECOLOR_INDEX_BRIGHTNESS" val="0.15"/>
  <p:tag name="KSO_WM_UNIT_TEXT_FILL_FORE_SCHEMECOLOR_INDEX" val="13"/>
  <p:tag name="KSO_WM_UNIT_TEXT_FILL_TYPE" val="1"/>
  <p:tag name="KSO_WM_UNIT_VALUE" val="8"/>
  <p:tag name="KSO_WM_UNIT_USESOURCEFORMAT_APPLY" val="1"/>
  <p:tag name="KSO_WM_DIAGRAM_VIRTUALLY_FRAME" val="{&quot;height&quot;:328.6,&quot;left&quot;:216.85456692913385,&quot;top&quot;:101.98188976377953,&quot;width&quot;:544}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custom20222174_4*l_h_i*1_3_1"/>
  <p:tag name="KSO_WM_TEMPLATE_CATEGORY" val="custom"/>
  <p:tag name="KSO_WM_TEMPLATE_INDEX" val="20222174"/>
  <p:tag name="KSO_WM_UNIT_LAYERLEVEL" val="1_1_1"/>
  <p:tag name="KSO_WM_TAG_VERSION" val="1.0"/>
  <p:tag name="KSO_WM_BEAUTIFY_FLAG" val="#wm#"/>
  <p:tag name="KSO_WM_DIAGRAM_GROUP_CODE" val="l1-1"/>
  <p:tag name="KSO_WM_UNIT_BLOCK" val="0"/>
  <p:tag name="KSO_WM_UNIT_DEC_AREA_ID" val="be53a09de9a24ec9b7140209cd98ff2a"/>
  <p:tag name="KSO_WM_UNIT_IS_LAYOUT_DIAGRAM" val="1"/>
  <p:tag name="KSO_WM_CHIP_GROUPID" val="619379e418adb49c6c1f4307"/>
  <p:tag name="KSO_WM_CHIP_XID" val="6194704418adb49c6c1f4887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0ee814b6c52b4d04b4926d2b766146a9"/>
  <p:tag name="KSO_WM_UNIT_LINE_FORE_SCHEMECOLOR_INDEX_BRIGHTNESS" val="0.15"/>
  <p:tag name="KSO_WM_UNIT_LINE_FORE_SCHEMECOLOR_INDEX" val="13"/>
  <p:tag name="KSO_WM_UNIT_LINE_FILL_TYPE" val="2"/>
  <p:tag name="KSO_WM_UNIT_USESOURCEFORMAT_APPLY" val="1"/>
  <p:tag name="KSO_WM_DIAGRAM_VIRTUALLY_FRAME" val="{&quot;height&quot;:328.6,&quot;left&quot;:216.85456692913385,&quot;top&quot;:101.98188976377953,&quot;width&quot;:544}"/>
</p:tagLst>
</file>

<file path=ppt/tags/tag157.xml><?xml version="1.0" encoding="utf-8"?>
<p:tagLst xmlns:p="http://schemas.openxmlformats.org/presentationml/2006/main">
  <p:tag name="KSO_WM_UNIT_PRESET_TEXT" val="02.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TYPE" val="l_h_e"/>
  <p:tag name="KSO_WM_UNIT_INDEX" val="1_2_1"/>
  <p:tag name="KSO_WM_UNIT_ID" val="custom20222174_4*l_h_e*1_2_1"/>
  <p:tag name="KSO_WM_TEMPLATE_CATEGORY" val="custom"/>
  <p:tag name="KSO_WM_TEMPLATE_INDEX" val="20222174"/>
  <p:tag name="KSO_WM_UNIT_LAYERLEVEL" val="1_1_1"/>
  <p:tag name="KSO_WM_TAG_VERSION" val="1.0"/>
  <p:tag name="KSO_WM_BEAUTIFY_FLAG" val="#wm#"/>
  <p:tag name="KSO_WM_DIAGRAM_GROUP_CODE" val="l1-1"/>
  <p:tag name="KSO_WM_UNIT_BLOCK" val="0"/>
  <p:tag name="KSO_WM_UNIT_DEC_AREA_ID" val="027ee49827584aafadfdcbe6a176406f"/>
  <p:tag name="KSO_WM_UNIT_IS_LAYOUT_DIAGRAM" val="1"/>
  <p:tag name="KSO_WM_CHIP_GROUPID" val="619379e418adb49c6c1f4307"/>
  <p:tag name="KSO_WM_CHIP_XID" val="6194704418adb49c6c1f4887"/>
  <p:tag name="KSO_WM_CHIP_FILLAREA_FILL_RULE" val="{&quot;fill_align&quot;:&quot;cm&quot;,&quot;fill_mode&quot;:&quot;fix&quot;,&quot;sacle_strategy&quot;:&quot;stretch&quot;}"/>
  <p:tag name="KSO_WM_ASSEMBLE_CHIP_INDEX" val="0ee814b6c52b4d04b4926d2b766146a9"/>
  <p:tag name="KSO_WM_UNIT_TEXT_FILL_FORE_SCHEMECOLOR_INDEX_BRIGHTNESS" val="0.15"/>
  <p:tag name="KSO_WM_UNIT_TEXT_FILL_FORE_SCHEMECOLOR_INDEX" val="13"/>
  <p:tag name="KSO_WM_UNIT_TEXT_FILL_TYPE" val="1"/>
  <p:tag name="KSO_WM_UNIT_VALUE" val="2"/>
  <p:tag name="KSO_WM_UNIT_USESOURCEFORMAT_APPLY" val="1"/>
  <p:tag name="KSO_WM_DIAGRAM_VIRTUALLY_FRAME" val="{&quot;height&quot;:328.6,&quot;left&quot;:216.85456692913385,&quot;top&quot;:101.98188976377953,&quot;width&quot;:544}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PRESET_TEXT" val="项目概况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22174_4*l_h_a*1_2_1"/>
  <p:tag name="KSO_WM_TEMPLATE_CATEGORY" val="custom"/>
  <p:tag name="KSO_WM_TEMPLATE_INDEX" val="20222174"/>
  <p:tag name="KSO_WM_UNIT_LAYERLEVEL" val="1_1_1"/>
  <p:tag name="KSO_WM_TAG_VERSION" val="1.0"/>
  <p:tag name="KSO_WM_BEAUTIFY_FLAG" val="#wm#"/>
  <p:tag name="KSO_WM_DIAGRAM_GROUP_CODE" val="l1-1"/>
  <p:tag name="KSO_WM_UNIT_BLOCK" val="0"/>
  <p:tag name="KSO_WM_UNIT_DEC_AREA_ID" val="e17871bdadcb43a8b5661922a85d77aa"/>
  <p:tag name="KSO_WM_UNIT_IS_LAYOUT_DIAGRAM" val="1"/>
  <p:tag name="KSO_WM_CHIP_GROUPID" val="619379e418adb49c6c1f4307"/>
  <p:tag name="KSO_WM_CHIP_XID" val="6194704418adb49c6c1f4887"/>
  <p:tag name="KSO_WM_CHIP_FILLAREA_FILL_RULE" val="{&quot;fill_align&quot;:&quot;cm&quot;,&quot;fill_mode&quot;:&quot;fix&quot;,&quot;sacle_strategy&quot;:&quot;stretch&quot;}"/>
  <p:tag name="KSO_WM_ASSEMBLE_CHIP_INDEX" val="0ee814b6c52b4d04b4926d2b766146a9"/>
  <p:tag name="KSO_WM_UNIT_TEXT_FILL_FORE_SCHEMECOLOR_INDEX_BRIGHTNESS" val="0.15"/>
  <p:tag name="KSO_WM_UNIT_TEXT_FILL_FORE_SCHEMECOLOR_INDEX" val="13"/>
  <p:tag name="KSO_WM_UNIT_TEXT_FILL_TYPE" val="1"/>
  <p:tag name="KSO_WM_UNIT_VALUE" val="8"/>
  <p:tag name="KSO_WM_UNIT_USESOURCEFORMAT_APPLY" val="1"/>
  <p:tag name="KSO_WM_DIAGRAM_VIRTUALLY_FRAME" val="{&quot;height&quot;:328.6,&quot;left&quot;:216.85456692913385,&quot;top&quot;:101.98188976377953,&quot;width&quot;:544}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custom20222174_4*l_h_i*1_2_1"/>
  <p:tag name="KSO_WM_TEMPLATE_CATEGORY" val="custom"/>
  <p:tag name="KSO_WM_TEMPLATE_INDEX" val="20222174"/>
  <p:tag name="KSO_WM_UNIT_LAYERLEVEL" val="1_1_1"/>
  <p:tag name="KSO_WM_TAG_VERSION" val="1.0"/>
  <p:tag name="KSO_WM_BEAUTIFY_FLAG" val="#wm#"/>
  <p:tag name="KSO_WM_DIAGRAM_GROUP_CODE" val="l1-1"/>
  <p:tag name="KSO_WM_UNIT_BLOCK" val="0"/>
  <p:tag name="KSO_WM_UNIT_DEC_AREA_ID" val="5e83709f0fa24b1b89ed0afb3c30f995"/>
  <p:tag name="KSO_WM_UNIT_IS_LAYOUT_DIAGRAM" val="1"/>
  <p:tag name="KSO_WM_CHIP_GROUPID" val="619379e418adb49c6c1f4307"/>
  <p:tag name="KSO_WM_CHIP_XID" val="6194704418adb49c6c1f4887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0ee814b6c52b4d04b4926d2b766146a9"/>
  <p:tag name="KSO_WM_UNIT_LINE_FORE_SCHEMECOLOR_INDEX_BRIGHTNESS" val="0.15"/>
  <p:tag name="KSO_WM_UNIT_LINE_FORE_SCHEMECOLOR_INDEX" val="13"/>
  <p:tag name="KSO_WM_UNIT_LINE_FILL_TYPE" val="2"/>
  <p:tag name="KSO_WM_UNIT_USESOURCEFORMAT_APPLY" val="1"/>
  <p:tag name="KSO_WM_DIAGRAM_VIRTUALLY_FRAME" val="{&quot;height&quot;:328.6,&quot;left&quot;:216.85456692913385,&quot;top&quot;:101.98188976377953,&quot;width&quot;:544}"/>
</p:tagLst>
</file>

<file path=ppt/tags/tag1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60.xml><?xml version="1.0" encoding="utf-8"?>
<p:tagLst xmlns:p="http://schemas.openxmlformats.org/presentationml/2006/main">
  <p:tag name="KSO_WM_SLIDE_ID" val="custom20222174_4"/>
  <p:tag name="KSO_WM_TEMPLATE_SUBCATEGORY" val="21"/>
  <p:tag name="KSO_WM_TEMPLATE_MASTER_TYPE" val="1"/>
  <p:tag name="KSO_WM_TEMPLATE_COLOR_TYPE" val="1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22174"/>
  <p:tag name="KSO_WM_SLIDE_LAYOUT" val="l"/>
  <p:tag name="KSO_WM_SLIDE_LAYOUT_CNT" val="1"/>
  <p:tag name="KSO_WM_CHIP_INFOS" val="{&quot;type&quot;:0,&quot;layout_type&quot;:&quot;1_NF_LC_25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contents&quot;],&quot;useType&quot;:[&quot;ppt&quot;]}"/>
  <p:tag name="KSO_WM_CHIP_XID" val="619317cf18adb49c6c1f3d7a"/>
  <p:tag name="KSO_WM_CHIP_FILLPROP" val="[[{&quot;text_align&quot;:&quot;lm&quot;,&quot;text_direction&quot;:&quot;horizontal&quot;,&quot;support_big_font&quot;:false,&quot;picture_toward&quot;:0,&quot;picture_dockside&quot;:[],&quot;fill_id&quot;:&quot;58fdd5b278f847dca44ca3ccf049151d&quot;,&quot;fill_align&quot;:&quot;lm&quot;,&quot;chip_types&quot;:[&quot;diagram&quot;]}],[{&quot;text_align&quot;:&quot;cm&quot;,&quot;text_direction&quot;:&quot;horizontal&quot;,&quot;support_big_font&quot;:false,&quot;picture_toward&quot;:0,&quot;picture_dockside&quot;:[],&quot;fill_id&quot;:&quot;58fdd5b278f847dca44ca3ccf049151d&quot;,&quot;fill_align&quot;:&quot;cm&quot;,&quot;chip_types&quot;:[&quot;diagram&quot;]}],[{&quot;text_align&quot;:&quot;cm&quot;,&quot;text_direction&quot;:&quot;horizontal&quot;,&quot;support_big_font&quot;:false,&quot;picture_toward&quot;:0,&quot;picture_dockside&quot;:[],&quot;fill_id&quot;:&quot;58fdd5b278f847dca44ca3ccf049151d&quot;,&quot;fill_align&quot;:&quot;lm&quot;,&quot;chip_types&quot;:[&quot;diagram&quot;]}],[{&quot;text_align&quot;:&quot;lm&quot;,&quot;text_direction&quot;:&quot;horizontal&quot;,&quot;support_big_font&quot;:false,&quot;picture_toward&quot;:0,&quot;picture_dockside&quot;:[],&quot;fill_id&quot;:&quot;58fdd5b278f847dca44ca3ccf049151d&quot;,&quot;fill_align&quot;:&quot;cm&quot;,&quot;chip_types&quot;:[&quot;diagram&quot;]}]]"/>
  <p:tag name="KSO_WM_CHIP_DECFILLPROP" val="[]"/>
  <p:tag name="KSO_WM_SPECIAL_SOURCE" val="bdnull"/>
  <p:tag name="KSO_WM_CHIP_GROUPID" val="619317cf18adb49c6c1f3d7c"/>
  <p:tag name="KSO_WM_SLIDE_BK_DARK_LIGHT" val="2"/>
  <p:tag name="KSO_WM_SLIDE_BACKGROUND_TYPE" val="general"/>
  <p:tag name="KSO_WM_DIAGRAM_GROUP_CODE" val="l1-1"/>
  <p:tag name="KSO_WM_SLIDE_DIAGTYPE" val="l"/>
  <p:tag name="KSO_WM_SLIDE_SUPPORT_FEATURE_TYPE" val="0"/>
  <p:tag name="KSO_WM_SLIDE_TYPE" val="contents"/>
  <p:tag name="KSO_WM_CHIP_COLORING" val="1"/>
  <p:tag name="KSO_WM_SLIDE_SUBTYPE" val="diag"/>
  <p:tag name="KSO_WM_TEMPLATE_ASSEMBLE_XID" val="624425b2108f36499ff011eb"/>
  <p:tag name="KSO_WM_TEMPLATE_ASSEMBLE_GROUPID" val="62397f7e0134f08651a28309"/>
</p:tagLst>
</file>

<file path=ppt/tags/tag161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8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162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8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163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8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1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8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e3d6d98b2fce4eb8b52e57912af693e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9514d14b43b941478ec1b8419cfbfc0d"/>
  <p:tag name="KSO_WM_UNIT_TEXT_FILL_FORE_SCHEMECOLOR_INDEX_BRIGHTNESS" val="0"/>
  <p:tag name="KSO_WM_UNIT_TEXT_FILL_FORE_SCHEMECOLOR_INDEX" val="13"/>
  <p:tag name="KSO_WM_UNIT_TEXT_FILL_TYPE" val="1"/>
</p:tagLst>
</file>

<file path=ppt/tags/tag165.xml><?xml version="1.0" encoding="utf-8"?>
<p:tagLst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22174_8*h_f*1_1"/>
  <p:tag name="KSO_WM_TEMPLATE_CATEGORY" val="custom"/>
  <p:tag name="KSO_WM_TEMPLATE_INDEX" val="20222174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126"/>
  <p:tag name="KSO_WM_UNIT_SHOW_EDIT_AREA_INDICATION" val="1"/>
  <p:tag name="KSO_WM_CHIP_GROUPID" val="5e6b05b36848fb12bee65ad8"/>
  <p:tag name="KSO_WM_CHIP_XID" val="5e6b05b36848fb12bee65ada"/>
  <p:tag name="KSO_WM_UNIT_DEC_AREA_ID" val="70ec7f10fd0b4acbac0bd1c1e311784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d6ad60a77e264ff2a7bb7af967d68970"/>
  <p:tag name="KSO_WM_UNIT_TEXT_FILL_FORE_SCHEMECOLOR_INDEX_BRIGHTNESS" val="0.25"/>
  <p:tag name="KSO_WM_UNIT_TEXT_FILL_FORE_SCHEMECOLOR_INDEX" val="13"/>
  <p:tag name="KSO_WM_UNIT_TEXT_FILL_TYPE" val="1"/>
</p:tagLst>
</file>

<file path=ppt/tags/tag166.xml><?xml version="1.0" encoding="utf-8"?>
<p:tagLst xmlns:p="http://schemas.openxmlformats.org/presentationml/2006/main">
  <p:tag name="KSO_WM_UNIT_VALUE" val="1227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22174_8*d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f3ca5692b6f44488b8ec1fca7b2cc7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751617a99647f49cad1f610f30cac9"/>
  <p:tag name="KSO_WM_UNIT_PLACING_PICTURE" val="c5751617a99647f49cad1f610f30cac9"/>
</p:tagLst>
</file>

<file path=ppt/tags/tag167.xml><?xml version="1.0" encoding="utf-8"?>
<p:tagLst xmlns:p="http://schemas.openxmlformats.org/presentationml/2006/main">
  <p:tag name="KSO_WM_UNIT_VALUE" val="1227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22174_8*d*2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be0d153a4944c4f93aff477550179f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436f9f44e344d00a11f6868fd90b565"/>
  <p:tag name="KSO_WM_UNIT_PLACING_PICTURE" val="f436f9f44e344d00a11f6868fd90b565"/>
</p:tagLst>
</file>

<file path=ppt/tags/tag168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01:55&quot;,&quot;maxSize&quot;:{&quot;size1&quot;:47.399999999999999},&quot;minSize&quot;:{&quot;size1&quot;:43.799999999999997},&quot;normalSize&quot;:{&quot;size1&quot;:47.399999999999999},&quot;subLayout&quot;:[{&quot;id&quot;:&quot;2021-04-01T15:01:55&quot;,&quot;maxSize&quot;:{&quot;size1&quot;:35.600000000000001},&quot;minSize&quot;:{&quot;size1&quot;:20},&quot;normalSize&quot;:{&quot;size1&quot;:28.899999999999999},&quot;subLayout&quot;:[{&quot;id&quot;:&quot;2021-04-01T15:01:55&quot;,&quot;margin&quot;:{&quot;bottom&quot;:0,&quot;left&quot;:1.6929999589920044,&quot;right&quot;:1.2439998388290405,&quot;top&quot;:2.1170001029968262},&quot;type&quot;:0},{&quot;id&quot;:&quot;2021-04-01T15:01:55&quot;,&quot;margin&quot;:{&quot;bottom&quot;:1.6929999589920044,&quot;left&quot;:1.6929999589920044,&quot;right&quot;:1.2439998388290405,&quot;top&quot;:0.84700000286102295},&quot;maxSize&quot;:{&quot;size1&quot;:33.355928464876513},&quot;minSize&quot;:{&quot;size1&quot;:17.455928464876504},&quot;normalSize&quot;:{&quot;size1&quot;:17.455928464876504},&quot;subLayout&quot;:[{&quot;id&quot;:&quot;2021-04-01T15:01:55&quot;,&quot;margin&quot;:{&quot;bottom&quot;:0.046929735690355301,&quot;left&quot;:1.6929999589920044,&quot;right&quot;:1.2439998388290405,&quot;top&quot;:0.84700000286102295},&quot;type&quot;:0},{&quot;id&quot;:&quot;2021-04-01T15:01:55&quot;,&quot;margin&quot;:{&quot;bottom&quot;:1.6929999589920044,&quot;left&quot;:1.6929999589920044,&quot;right&quot;:1.2439998388290405,&quot;top&quot;:0.14886149764060974},&quot;type&quot;:0}],&quot;type&quot;:0}],&quot;type&quot;:0},{&quot;direction&quot;:1,&quot;id&quot;:&quot;2021-04-01T15:01:55&quot;,&quot;maxSize&quot;:{&quot;size1&quot;:47.5},&quot;minSize&quot;:{&quot;size1&quot;:40.399999999999999},&quot;normalSize&quot;:{&quot;size1&quot;:47.5},&quot;subLayout&quot;:[{&quot;id&quot;:&quot;2021-04-01T15:01:55&quot;,&quot;margin&quot;:{&quot;bottom&quot;:1.6929999589920044,&quot;left&quot;:0.026000002399086952,&quot;right&quot;:0.81999999284744263,&quot;top&quot;:2.1170001029968262},&quot;type&quot;:0},{&quot;id&quot;:&quot;2021-04-01T15:01:55&quot;,&quot;margin&quot;:{&quot;bottom&quot;:1.6929999589920044,&quot;left&quot;:0.026000002399086952,&quot;right&quot;:1.6929999589920044,&quot;top&quot;:2.1170001029968262},&quot;type&quot;:0}]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b&quot;,&quot;text_direction&quot;:&quot;horizontal&quot;,&quot;support_big_font&quot;:false,&quot;fill_id&quot;:&quot;8d2d58cd0d514b8a86fcf14e62edfeed&quot;,&quot;fill_align&quot;:&quot;lb&quot;,&quot;chip_types&quot;:[&quot;header&quot;]},{&quot;text_align&quot;:&quot;lt&quot;,&quot;text_direction&quot;:&quot;horizontal&quot;,&quot;support_features&quot;:[&quot;collage&quot;,&quot;carousel&quot;],&quot;support_big_font&quot;:false,&quot;fill_id&quot;:&quot;c2248356c3474a139c325948371cb13b&quot;,&quot;fill_align&quot;:&quot;lt&quot;,&quot;chip_types&quot;:[&quot;diagram&quot;,&quot;pictext&quot;,&quot;text&quot;,&quot;picture&quot;,&quot;chart&quot;,&quot;table&quot;]},{&quot;text_align&quot;:&quot;cm&quot;,&quot;text_direction&quot;:&quot;horizontal&quot;,&quot;support_big_font&quot;:false,&quot;fill_id&quot;:&quot;230ebadf09244823b2d759ab0521e9fc&quot;,&quot;fill_align&quot;:&quot;cm&quot;,&quot;chip_types&quot;:[&quot;picture&quot;]},{&quot;text_align&quot;:&quot;cm&quot;,&quot;text_direction&quot;:&quot;horizontal&quot;,&quot;support_big_font&quot;:false,&quot;fill_id&quot;:&quot;7728c6a1df4c463288e70ab72f102f9e&quot;,&quot;fill_align&quot;:&quot;cm&quot;,&quot;chip_types&quot;:[&quot;picture&quot;]}]]"/>
  <p:tag name="KSO_WM_SLIDE_ID" val="custom20222174_8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8"/>
  <p:tag name="KSO_WM_SLIDE_SIZE" val="371.949*216.7"/>
  <p:tag name="KSO_WM_SLIDE_POSITION" val="48*227.3"/>
  <p:tag name="KSO_WM_TAG_VERSION" val="1.0"/>
  <p:tag name="KSO_WM_BEAUTIFY_FLAG" val="#wm#"/>
  <p:tag name="KSO_WM_TEMPLATE_CATEGORY" val="custom"/>
  <p:tag name="KSO_WM_TEMPLATE_INDEX" val="20222174"/>
  <p:tag name="KSO_WM_SLIDE_LAYOUT" val="a_d_h"/>
  <p:tag name="KSO_WM_SLIDE_LAYOUT_CNT" val="1_2_1"/>
  <p:tag name="KSO_WM_CHIP_XID" val="5eeda38aaa51720c6c8f4ee2"/>
  <p:tag name="KSO_WM_CHIP_DECFILLPROP" val="[]"/>
  <p:tag name="KSO_WM_SLIDE_CAN_ADD_NAVIGATION" val="1"/>
  <p:tag name="KSO_WM_CHIP_GROUPID" val="5eeda38aaa51720c6c8f4ee1"/>
  <p:tag name="KSO_WM_SLIDE_BK_DARK_LIGHT" val="2"/>
  <p:tag name="KSO_WM_SLIDE_BACKGROUND_TYPE" val="general"/>
  <p:tag name="KSO_WM_SLIDE_SUPPORT_FEATURE_TYPE" val="0"/>
  <p:tag name="KSO_WM_TEMPLATE_ASSEMBLE_XID" val="60656e7d4054ed1e2fb7f9d8"/>
  <p:tag name="KSO_WM_TEMPLATE_ASSEMBLE_GROUPID" val="60656e7d4054ed1e2fb7f9d8"/>
  <p:tag name="KSO_WM_CHIP_COLORING" val="1"/>
</p:tagLst>
</file>

<file path=ppt/tags/tag169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8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1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70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8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171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8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8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e3d6d98b2fce4eb8b52e57912af693e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9514d14b43b941478ec1b8419cfbfc0d"/>
  <p:tag name="KSO_WM_UNIT_TEXT_FILL_FORE_SCHEMECOLOR_INDEX_BRIGHTNESS" val="0"/>
  <p:tag name="KSO_WM_UNIT_TEXT_FILL_FORE_SCHEMECOLOR_INDEX" val="13"/>
  <p:tag name="KSO_WM_UNIT_TEXT_FILL_TYPE" val="1"/>
</p:tagLst>
</file>

<file path=ppt/tags/tag173.xml><?xml version="1.0" encoding="utf-8"?>
<p:tagLst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22174_8*h_f*1_1"/>
  <p:tag name="KSO_WM_TEMPLATE_CATEGORY" val="custom"/>
  <p:tag name="KSO_WM_TEMPLATE_INDEX" val="20222174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126"/>
  <p:tag name="KSO_WM_UNIT_SHOW_EDIT_AREA_INDICATION" val="1"/>
  <p:tag name="KSO_WM_CHIP_GROUPID" val="5e6b05b36848fb12bee65ad8"/>
  <p:tag name="KSO_WM_CHIP_XID" val="5e6b05b36848fb12bee65ada"/>
  <p:tag name="KSO_WM_UNIT_DEC_AREA_ID" val="70ec7f10fd0b4acbac0bd1c1e311784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d6ad60a77e264ff2a7bb7af967d68970"/>
  <p:tag name="KSO_WM_UNIT_TEXT_FILL_FORE_SCHEMECOLOR_INDEX_BRIGHTNESS" val="0.25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UNIT_VALUE" val="1227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22174_8*d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f3ca5692b6f44488b8ec1fca7b2cc7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751617a99647f49cad1f610f30cac9"/>
  <p:tag name="KSO_WM_UNIT_PLACING_PICTURE" val="c5751617a99647f49cad1f610f30cac9"/>
</p:tagLst>
</file>

<file path=ppt/tags/tag175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01:55&quot;,&quot;maxSize&quot;:{&quot;size1&quot;:47.399999999999999},&quot;minSize&quot;:{&quot;size1&quot;:43.799999999999997},&quot;normalSize&quot;:{&quot;size1&quot;:47.399999999999999},&quot;subLayout&quot;:[{&quot;id&quot;:&quot;2021-04-01T15:01:55&quot;,&quot;maxSize&quot;:{&quot;size1&quot;:35.600000000000001},&quot;minSize&quot;:{&quot;size1&quot;:20},&quot;normalSize&quot;:{&quot;size1&quot;:28.899999999999999},&quot;subLayout&quot;:[{&quot;id&quot;:&quot;2021-04-01T15:01:55&quot;,&quot;margin&quot;:{&quot;bottom&quot;:0,&quot;left&quot;:1.6929999589920044,&quot;right&quot;:1.2439998388290405,&quot;top&quot;:2.1170001029968262},&quot;type&quot;:0},{&quot;id&quot;:&quot;2021-04-01T15:01:55&quot;,&quot;margin&quot;:{&quot;bottom&quot;:1.6929999589920044,&quot;left&quot;:1.6929999589920044,&quot;right&quot;:1.2439998388290405,&quot;top&quot;:0.84700000286102295},&quot;maxSize&quot;:{&quot;size1&quot;:33.355928464876513},&quot;minSize&quot;:{&quot;size1&quot;:17.455928464876504},&quot;normalSize&quot;:{&quot;size1&quot;:17.455928464876504},&quot;subLayout&quot;:[{&quot;id&quot;:&quot;2021-04-01T15:01:55&quot;,&quot;margin&quot;:{&quot;bottom&quot;:0.046929735690355301,&quot;left&quot;:1.6929999589920044,&quot;right&quot;:1.2439998388290405,&quot;top&quot;:0.84700000286102295},&quot;type&quot;:0},{&quot;id&quot;:&quot;2021-04-01T15:01:55&quot;,&quot;margin&quot;:{&quot;bottom&quot;:1.6929999589920044,&quot;left&quot;:1.6929999589920044,&quot;right&quot;:1.2439998388290405,&quot;top&quot;:0.14886149764060974},&quot;type&quot;:0}],&quot;type&quot;:0}],&quot;type&quot;:0},{&quot;direction&quot;:1,&quot;id&quot;:&quot;2021-04-01T15:01:55&quot;,&quot;maxSize&quot;:{&quot;size1&quot;:47.5},&quot;minSize&quot;:{&quot;size1&quot;:40.399999999999999},&quot;normalSize&quot;:{&quot;size1&quot;:47.5},&quot;subLayout&quot;:[{&quot;id&quot;:&quot;2021-04-01T15:01:55&quot;,&quot;margin&quot;:{&quot;bottom&quot;:1.6929999589920044,&quot;left&quot;:0.026000002399086952,&quot;right&quot;:0.81999999284744263,&quot;top&quot;:2.1170001029968262},&quot;type&quot;:0},{&quot;id&quot;:&quot;2021-04-01T15:01:55&quot;,&quot;margin&quot;:{&quot;bottom&quot;:1.6929999589920044,&quot;left&quot;:0.026000002399086952,&quot;right&quot;:1.6929999589920044,&quot;top&quot;:2.1170001029968262},&quot;type&quot;:0}]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b&quot;,&quot;text_direction&quot;:&quot;horizontal&quot;,&quot;support_big_font&quot;:false,&quot;fill_id&quot;:&quot;8d2d58cd0d514b8a86fcf14e62edfeed&quot;,&quot;fill_align&quot;:&quot;lb&quot;,&quot;chip_types&quot;:[&quot;header&quot;]},{&quot;text_align&quot;:&quot;lt&quot;,&quot;text_direction&quot;:&quot;horizontal&quot;,&quot;support_features&quot;:[&quot;collage&quot;,&quot;carousel&quot;],&quot;support_big_font&quot;:false,&quot;fill_id&quot;:&quot;c2248356c3474a139c325948371cb13b&quot;,&quot;fill_align&quot;:&quot;lt&quot;,&quot;chip_types&quot;:[&quot;diagram&quot;,&quot;pictext&quot;,&quot;text&quot;,&quot;picture&quot;,&quot;chart&quot;,&quot;table&quot;]},{&quot;text_align&quot;:&quot;cm&quot;,&quot;text_direction&quot;:&quot;horizontal&quot;,&quot;support_big_font&quot;:false,&quot;fill_id&quot;:&quot;230ebadf09244823b2d759ab0521e9fc&quot;,&quot;fill_align&quot;:&quot;cm&quot;,&quot;chip_types&quot;:[&quot;picture&quot;]},{&quot;text_align&quot;:&quot;cm&quot;,&quot;text_direction&quot;:&quot;horizontal&quot;,&quot;support_big_font&quot;:false,&quot;fill_id&quot;:&quot;7728c6a1df4c463288e70ab72f102f9e&quot;,&quot;fill_align&quot;:&quot;cm&quot;,&quot;chip_types&quot;:[&quot;picture&quot;]}]]"/>
  <p:tag name="KSO_WM_SLIDE_ID" val="custom20222174_8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8"/>
  <p:tag name="KSO_WM_SLIDE_SIZE" val="371.949*216.7"/>
  <p:tag name="KSO_WM_SLIDE_POSITION" val="48*227.3"/>
  <p:tag name="KSO_WM_TAG_VERSION" val="1.0"/>
  <p:tag name="KSO_WM_BEAUTIFY_FLAG" val="#wm#"/>
  <p:tag name="KSO_WM_TEMPLATE_CATEGORY" val="custom"/>
  <p:tag name="KSO_WM_TEMPLATE_INDEX" val="20222174"/>
  <p:tag name="KSO_WM_SLIDE_LAYOUT" val="a_d_h"/>
  <p:tag name="KSO_WM_SLIDE_LAYOUT_CNT" val="1_2_1"/>
  <p:tag name="KSO_WM_CHIP_XID" val="5eeda38aaa51720c6c8f4ee2"/>
  <p:tag name="KSO_WM_CHIP_DECFILLPROP" val="[]"/>
  <p:tag name="KSO_WM_SLIDE_CAN_ADD_NAVIGATION" val="1"/>
  <p:tag name="KSO_WM_CHIP_GROUPID" val="5eeda38aaa51720c6c8f4ee1"/>
  <p:tag name="KSO_WM_SLIDE_BK_DARK_LIGHT" val="2"/>
  <p:tag name="KSO_WM_SLIDE_BACKGROUND_TYPE" val="general"/>
  <p:tag name="KSO_WM_SLIDE_SUPPORT_FEATURE_TYPE" val="0"/>
  <p:tag name="KSO_WM_TEMPLATE_ASSEMBLE_XID" val="60656e7d4054ed1e2fb7f9d8"/>
  <p:tag name="KSO_WM_TEMPLATE_ASSEMBLE_GROUPID" val="60656e7d4054ed1e2fb7f9d8"/>
  <p:tag name="KSO_WM_CHIP_COLORING" val="1"/>
</p:tagLst>
</file>

<file path=ppt/tags/tag176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177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178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17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SHOW_EDIT_AREA_INDICATION" val="1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4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f461bcef3f92eac738049c8"/>
  <p:tag name="KSO_WM_CHIP_XID" val="5f461bcef3f92eac738049c9"/>
  <p:tag name="KSO_WM_UNIT_DEC_AREA_ID" val="72071deb01a4402aa916630a524fda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3a8d01e704a4b22acc173c068e7f312"/>
  <p:tag name="KSO_WM_UNIT_TEXT_FILL_FORE_SCHEMECOLOR_INDEX_BRIGHTNESS" val="0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8*i*1"/>
  <p:tag name="KSO_WM_BEAUTIFY_FLAG" val="#wm#"/>
  <p:tag name="KSO_WM_TAG_VERSION" val="1.0"/>
  <p:tag name="KSO_WM_CHIP_GROUPID" val="62397f7e0134f08651a28309"/>
  <p:tag name="KSO_WM_CHIP_XID" val="62397f7ee1884268e2d12a4b"/>
  <p:tag name="KSO_WM_UNIT_DEC_AREA_ID" val="580a85e0977b4a2882a22816bff38b77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7c097675f384d06bb5e1e1da426c7bd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CAN_ADD_NAVIGATION" val="1"/>
  <p:tag name="KSO_WM_SLIDE_BACKGROUND" val="[&quot;general&quot;]"/>
  <p:tag name="KSO_WM_SLIDE_RATIO" val="1.777778"/>
  <p:tag name="KSO_WM_CHIP_XID" val="5e71ec0347edf80c4a5df1a3"/>
  <p:tag name="KSO_WM_SLIDE_ID" val="custom20222174_14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4"/>
  <p:tag name="KSO_WM_SLIDE_SIZE" val="840*372"/>
  <p:tag name="KSO_WM_SLIDE_POSITION" val="60*84"/>
  <p:tag name="KSO_WM_TAG_VERSION" val="1.0"/>
  <p:tag name="KSO_WM_SLIDE_LAYOUT" val="a_b_d_f"/>
  <p:tag name="KSO_WM_SLIDE_LAYOUT_CNT" val="1_1_1_1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dabab36840834ae49eb4f61043c8020b&quot;,&quot;fill_align&quot;:&quot;c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dabab36840834ae49eb4f61043c8020b&quot;,&quot;fill_align&quot;:&quot;cm&quot;,&quot;chip_types&quot;:[&quot;text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diagram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4:20&quot;,&quot;maxSize&quot;:{&quot;size1&quot;:52.600000000000001},&quot;minSize&quot;:{&quot;size1&quot;:33.799999999999997},&quot;normalSize&quot;:{&quot;size1&quot;:33.799999999999997},&quot;subLayout&quot;:[{&quot;id&quot;:&quot;2021-04-01T15:34:20&quot;,&quot;margin&quot;:{&quot;bottom&quot;:2.9630000591278076,&quot;left&quot;:2.1170001029968262,&quot;right&quot;:0.026000002399086952,&quot;top&quot;:2.9630000591278076},&quot;type&quot;:0},{&quot;id&quot;:&quot;2021-04-01T15:34:20&quot;,&quot;maxSize&quot;:{&quot;size1&quot;:64.299999999999997},&quot;minSize&quot;:{&quot;size1&quot;:55.600000000000001},&quot;normalSize&quot;:{&quot;size1&quot;:64.299999999999997},&quot;subLayout&quot;:[{&quot;id&quot;:&quot;2021-04-01T15:34:20&quot;,&quot;margin&quot;:{&quot;bottom&quot;:0.81999999284744263,&quot;left&quot;:1.2430000305175781,&quot;right&quot;:2.1170001029968262,&quot;top&quot;:2.9630000591278076},&quot;type&quot;:0},{&quot;id&quot;:&quot;2021-04-01T15:34:20&quot;,&quot;margin&quot;:{&quot;bottom&quot;:2.9630000591278076,&quot;left&quot;:1.2430000305175781,&quot;right&quot;:2.1170001029968262,&quot;top&quot;:0.026000002399086952},&quot;type&quot;:0}]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GROUPID" val="5e71ec0347edf80c4a5df1a2"/>
  <p:tag name="KSO_WM_SLIDE_BK_DARK_LIGHT" val="2"/>
  <p:tag name="KSO_WM_SLIDE_BACKGROUND_TYPE" val="general"/>
  <p:tag name="KSO_WM_SLIDE_SUPPORT_FEATURE_TYPE" val="0"/>
  <p:tag name="KSO_WM_TEMPLATE_ASSEMBLE_XID" val="60656f354054ed1e2fb805ac"/>
  <p:tag name="KSO_WM_TEMPLATE_ASSEMBLE_GROUPID" val="60656f354054ed1e2fb805ac"/>
  <p:tag name="KSO_WM_CHIP_COLORING" val="1"/>
</p:tagLst>
</file>

<file path=ppt/tags/tag181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182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183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18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SHOW_EDIT_AREA_INDICATION" val="1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4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f461bcef3f92eac738049c8"/>
  <p:tag name="KSO_WM_CHIP_XID" val="5f461bcef3f92eac738049c9"/>
  <p:tag name="KSO_WM_UNIT_DEC_AREA_ID" val="72071deb01a4402aa916630a524fda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3a8d01e704a4b22acc173c068e7f312"/>
  <p:tag name="KSO_WM_UNIT_TEXT_FILL_FORE_SCHEMECOLOR_INDEX_BRIGHTNESS" val="0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CAN_ADD_NAVIGATION" val="1"/>
  <p:tag name="KSO_WM_SLIDE_BACKGROUND" val="[&quot;general&quot;]"/>
  <p:tag name="KSO_WM_SLIDE_RATIO" val="1.777778"/>
  <p:tag name="KSO_WM_CHIP_XID" val="5e71ec0347edf80c4a5df1a3"/>
  <p:tag name="KSO_WM_SLIDE_ID" val="custom20222174_14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4"/>
  <p:tag name="KSO_WM_SLIDE_SIZE" val="840*372"/>
  <p:tag name="KSO_WM_SLIDE_POSITION" val="60*84"/>
  <p:tag name="KSO_WM_TAG_VERSION" val="1.0"/>
  <p:tag name="KSO_WM_SLIDE_LAYOUT" val="a_b_d_f"/>
  <p:tag name="KSO_WM_SLIDE_LAYOUT_CNT" val="1_1_1_1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dabab36840834ae49eb4f61043c8020b&quot;,&quot;fill_align&quot;:&quot;c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dabab36840834ae49eb4f61043c8020b&quot;,&quot;fill_align&quot;:&quot;cm&quot;,&quot;chip_types&quot;:[&quot;text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diagram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4:20&quot;,&quot;maxSize&quot;:{&quot;size1&quot;:52.600000000000001},&quot;minSize&quot;:{&quot;size1&quot;:33.799999999999997},&quot;normalSize&quot;:{&quot;size1&quot;:33.799999999999997},&quot;subLayout&quot;:[{&quot;id&quot;:&quot;2021-04-01T15:34:20&quot;,&quot;margin&quot;:{&quot;bottom&quot;:2.9630000591278076,&quot;left&quot;:2.1170001029968262,&quot;right&quot;:0.026000002399086952,&quot;top&quot;:2.9630000591278076},&quot;type&quot;:0},{&quot;id&quot;:&quot;2021-04-01T15:34:20&quot;,&quot;maxSize&quot;:{&quot;size1&quot;:64.299999999999997},&quot;minSize&quot;:{&quot;size1&quot;:55.600000000000001},&quot;normalSize&quot;:{&quot;size1&quot;:64.299999999999997},&quot;subLayout&quot;:[{&quot;id&quot;:&quot;2021-04-01T15:34:20&quot;,&quot;margin&quot;:{&quot;bottom&quot;:0.81999999284744263,&quot;left&quot;:1.2430000305175781,&quot;right&quot;:2.1170001029968262,&quot;top&quot;:2.9630000591278076},&quot;type&quot;:0},{&quot;id&quot;:&quot;2021-04-01T15:34:20&quot;,&quot;margin&quot;:{&quot;bottom&quot;:2.9630000591278076,&quot;left&quot;:1.2430000305175781,&quot;right&quot;:2.1170001029968262,&quot;top&quot;:0.026000002399086952},&quot;type&quot;:0}]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GROUPID" val="5e71ec0347edf80c4a5df1a2"/>
  <p:tag name="KSO_WM_SLIDE_BK_DARK_LIGHT" val="2"/>
  <p:tag name="KSO_WM_SLIDE_BACKGROUND_TYPE" val="general"/>
  <p:tag name="KSO_WM_SLIDE_SUPPORT_FEATURE_TYPE" val="0"/>
  <p:tag name="KSO_WM_TEMPLATE_ASSEMBLE_XID" val="60656f354054ed1e2fb805ac"/>
  <p:tag name="KSO_WM_TEMPLATE_ASSEMBLE_GROUPID" val="60656f354054ed1e2fb805ac"/>
  <p:tag name="KSO_WM_CHIP_COLORING" val="1"/>
</p:tagLst>
</file>

<file path=ppt/tags/tag186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187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188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18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SHOW_EDIT_AREA_INDICATION" val="1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4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f461bcef3f92eac738049c8"/>
  <p:tag name="KSO_WM_CHIP_XID" val="5f461bcef3f92eac738049c9"/>
  <p:tag name="KSO_WM_UNIT_DEC_AREA_ID" val="72071deb01a4402aa916630a524fda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3a8d01e704a4b22acc173c068e7f312"/>
  <p:tag name="KSO_WM_UNIT_TEXT_FILL_FORE_SCHEMECOLOR_INDEX_BRIGHTNESS" val="0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SUBTYPE" val="w"/>
  <p:tag name="KSO_WM_TEMPLATE_CATEGORY" val="chip"/>
  <p:tag name="KSO_WM_TEMPLATE_INDEX" val="20222174"/>
  <p:tag name="KSO_WM_UNIT_TYPE" val="i"/>
  <p:tag name="KSO_WM_UNIT_INDEX" val="1"/>
  <p:tag name="KSO_WM_UNIT_ID" val="chip20222174_9*i*1"/>
  <p:tag name="KSO_WM_BEAUTIFY_FLAG" val="#wm#"/>
  <p:tag name="KSO_WM_TAG_VERSION" val="1.0"/>
  <p:tag name="KSO_WM_CHIP_GROUPID" val="62397f7e0134f08651a28309"/>
  <p:tag name="KSO_WM_CHIP_XID" val="62397f7ee1884268e2d129be"/>
  <p:tag name="KSO_WM_UNIT_DEC_AREA_ID" val="cdc6037703ed41d4b78720bf0123b889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43d0379b856426783d1d77ffcf52c86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CAN_ADD_NAVIGATION" val="1"/>
  <p:tag name="KSO_WM_SLIDE_BACKGROUND" val="[&quot;general&quot;]"/>
  <p:tag name="KSO_WM_SLIDE_RATIO" val="1.777778"/>
  <p:tag name="KSO_WM_CHIP_XID" val="5e71ec0347edf80c4a5df1a3"/>
  <p:tag name="KSO_WM_SLIDE_ID" val="custom20222174_14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4"/>
  <p:tag name="KSO_WM_SLIDE_SIZE" val="840*372"/>
  <p:tag name="KSO_WM_SLIDE_POSITION" val="60*84"/>
  <p:tag name="KSO_WM_TAG_VERSION" val="1.0"/>
  <p:tag name="KSO_WM_SLIDE_LAYOUT" val="a_b_d_f"/>
  <p:tag name="KSO_WM_SLIDE_LAYOUT_CNT" val="1_1_1_1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dabab36840834ae49eb4f61043c8020b&quot;,&quot;fill_align&quot;:&quot;c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dabab36840834ae49eb4f61043c8020b&quot;,&quot;fill_align&quot;:&quot;cm&quot;,&quot;chip_types&quot;:[&quot;text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diagram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4:20&quot;,&quot;maxSize&quot;:{&quot;size1&quot;:52.600000000000001},&quot;minSize&quot;:{&quot;size1&quot;:33.799999999999997},&quot;normalSize&quot;:{&quot;size1&quot;:33.799999999999997},&quot;subLayout&quot;:[{&quot;id&quot;:&quot;2021-04-01T15:34:20&quot;,&quot;margin&quot;:{&quot;bottom&quot;:2.9630000591278076,&quot;left&quot;:2.1170001029968262,&quot;right&quot;:0.026000002399086952,&quot;top&quot;:2.9630000591278076},&quot;type&quot;:0},{&quot;id&quot;:&quot;2021-04-01T15:34:20&quot;,&quot;maxSize&quot;:{&quot;size1&quot;:64.299999999999997},&quot;minSize&quot;:{&quot;size1&quot;:55.600000000000001},&quot;normalSize&quot;:{&quot;size1&quot;:64.299999999999997},&quot;subLayout&quot;:[{&quot;id&quot;:&quot;2021-04-01T15:34:20&quot;,&quot;margin&quot;:{&quot;bottom&quot;:0.81999999284744263,&quot;left&quot;:1.2430000305175781,&quot;right&quot;:2.1170001029968262,&quot;top&quot;:2.9630000591278076},&quot;type&quot;:0},{&quot;id&quot;:&quot;2021-04-01T15:34:20&quot;,&quot;margin&quot;:{&quot;bottom&quot;:2.9630000591278076,&quot;left&quot;:1.2430000305175781,&quot;right&quot;:2.1170001029968262,&quot;top&quot;:0.026000002399086952},&quot;type&quot;:0}]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GROUPID" val="5e71ec0347edf80c4a5df1a2"/>
  <p:tag name="KSO_WM_SLIDE_BK_DARK_LIGHT" val="2"/>
  <p:tag name="KSO_WM_SLIDE_BACKGROUND_TYPE" val="general"/>
  <p:tag name="KSO_WM_SLIDE_SUPPORT_FEATURE_TYPE" val="0"/>
  <p:tag name="KSO_WM_TEMPLATE_ASSEMBLE_XID" val="60656f354054ed1e2fb805ac"/>
  <p:tag name="KSO_WM_TEMPLATE_ASSEMBLE_GROUPID" val="60656f354054ed1e2fb805ac"/>
  <p:tag name="KSO_WM_CHIP_COLORING" val="1"/>
</p:tagLst>
</file>

<file path=ppt/tags/tag191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192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193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SHOW_EDIT_AREA_INDICATION" val="1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4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f461bcef3f92eac738049c8"/>
  <p:tag name="KSO_WM_CHIP_XID" val="5f461bcef3f92eac738049c9"/>
  <p:tag name="KSO_WM_UNIT_DEC_AREA_ID" val="72071deb01a4402aa916630a524fda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3a8d01e704a4b22acc173c068e7f312"/>
  <p:tag name="KSO_WM_UNIT_TEXT_FILL_FORE_SCHEMECOLOR_INDEX_BRIGHTNESS" val="0"/>
  <p:tag name="KSO_WM_UNIT_TEXT_FILL_FORE_SCHEMECOLOR_INDEX" val="13"/>
  <p:tag name="KSO_WM_UNIT_TEXT_FILL_TYPE" val="1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CAN_ADD_NAVIGATION" val="1"/>
  <p:tag name="KSO_WM_SLIDE_BACKGROUND" val="[&quot;general&quot;]"/>
  <p:tag name="KSO_WM_SLIDE_RATIO" val="1.777778"/>
  <p:tag name="KSO_WM_CHIP_XID" val="5e71ec0347edf80c4a5df1a3"/>
  <p:tag name="KSO_WM_SLIDE_ID" val="custom20222174_14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4"/>
  <p:tag name="KSO_WM_SLIDE_SIZE" val="840*372"/>
  <p:tag name="KSO_WM_SLIDE_POSITION" val="60*84"/>
  <p:tag name="KSO_WM_TAG_VERSION" val="1.0"/>
  <p:tag name="KSO_WM_SLIDE_LAYOUT" val="a_b_d_f"/>
  <p:tag name="KSO_WM_SLIDE_LAYOUT_CNT" val="1_1_1_1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dabab36840834ae49eb4f61043c8020b&quot;,&quot;fill_align&quot;:&quot;c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dabab36840834ae49eb4f61043c8020b&quot;,&quot;fill_align&quot;:&quot;cm&quot;,&quot;chip_types&quot;:[&quot;text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diagram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4:20&quot;,&quot;maxSize&quot;:{&quot;size1&quot;:52.600000000000001},&quot;minSize&quot;:{&quot;size1&quot;:33.799999999999997},&quot;normalSize&quot;:{&quot;size1&quot;:33.799999999999997},&quot;subLayout&quot;:[{&quot;id&quot;:&quot;2021-04-01T15:34:20&quot;,&quot;margin&quot;:{&quot;bottom&quot;:2.9630000591278076,&quot;left&quot;:2.1170001029968262,&quot;right&quot;:0.026000002399086952,&quot;top&quot;:2.9630000591278076},&quot;type&quot;:0},{&quot;id&quot;:&quot;2021-04-01T15:34:20&quot;,&quot;maxSize&quot;:{&quot;size1&quot;:64.299999999999997},&quot;minSize&quot;:{&quot;size1&quot;:55.600000000000001},&quot;normalSize&quot;:{&quot;size1&quot;:64.299999999999997},&quot;subLayout&quot;:[{&quot;id&quot;:&quot;2021-04-01T15:34:20&quot;,&quot;margin&quot;:{&quot;bottom&quot;:0.81999999284744263,&quot;left&quot;:1.2430000305175781,&quot;right&quot;:2.1170001029968262,&quot;top&quot;:2.9630000591278076},&quot;type&quot;:0},{&quot;id&quot;:&quot;2021-04-01T15:34:20&quot;,&quot;margin&quot;:{&quot;bottom&quot;:2.9630000591278076,&quot;left&quot;:1.2430000305175781,&quot;right&quot;:2.1170001029968262,&quot;top&quot;:0.026000002399086952},&quot;type&quot;:0}]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GROUPID" val="5e71ec0347edf80c4a5df1a2"/>
  <p:tag name="KSO_WM_SLIDE_BK_DARK_LIGHT" val="2"/>
  <p:tag name="KSO_WM_SLIDE_BACKGROUND_TYPE" val="general"/>
  <p:tag name="KSO_WM_SLIDE_SUPPORT_FEATURE_TYPE" val="0"/>
  <p:tag name="KSO_WM_TEMPLATE_ASSEMBLE_XID" val="60656f354054ed1e2fb805ac"/>
  <p:tag name="KSO_WM_TEMPLATE_ASSEMBLE_GROUPID" val="60656f354054ed1e2fb805ac"/>
  <p:tag name="KSO_WM_CHIP_COLORING" val="1"/>
</p:tagLst>
</file>

<file path=ppt/tags/tag196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197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198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19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SHOW_EDIT_AREA_INDICATION" val="1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4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f461bcef3f92eac738049c8"/>
  <p:tag name="KSO_WM_CHIP_XID" val="5f461bcef3f92eac738049c9"/>
  <p:tag name="KSO_WM_UNIT_DEC_AREA_ID" val="72071deb01a4402aa916630a524fda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3a8d01e704a4b22acc173c068e7f312"/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15*i*1"/>
  <p:tag name="KSO_WM_BEAUTIFY_FLAG" val="#wm#"/>
  <p:tag name="KSO_WM_TAG_VERSION" val="1.0"/>
  <p:tag name="KSO_WM_CHIP_GROUPID" val="62397f7e0134f08651a28309"/>
  <p:tag name="KSO_WM_CHIP_XID" val="62397f7ee1884268e2d12aef"/>
  <p:tag name="KSO_WM_UNIT_DEC_AREA_ID" val="f83a2c4bb3dd4068b757ce95353a446a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86815b8019a4047ba6a5a23ec04cc48"/>
</p:tagLst>
</file>

<file path=ppt/tags/tag20.xml><?xml version="1.0" encoding="utf-8"?>
<p:tagLst xmlns:p="http://schemas.openxmlformats.org/presentationml/2006/main">
  <p:tag name="KSO_WM_UNIT_SUBTYPE" val="u"/>
  <p:tag name="KSO_WM_TEMPLATE_CATEGORY" val="chip"/>
  <p:tag name="KSO_WM_TEMPLATE_INDEX" val="20222174"/>
  <p:tag name="KSO_WM_UNIT_TYPE" val="i"/>
  <p:tag name="KSO_WM_UNIT_INDEX" val="1"/>
  <p:tag name="KSO_WM_UNIT_ID" val="chip20222174_10*i*1"/>
  <p:tag name="KSO_WM_BEAUTIFY_FLAG" val="#wm#"/>
  <p:tag name="KSO_WM_TAG_VERSION" val="1.0"/>
  <p:tag name="KSO_WM_CHIP_GROUPID" val="62397f7e0134f08651a28309"/>
  <p:tag name="KSO_WM_CHIP_XID" val="62397f7ee1884268e2d12a14"/>
  <p:tag name="KSO_WM_UNIT_DEC_AREA_ID" val="696873cafb4849cfa29b1036ce70f16a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aa81f0528469da287c488bd63fb13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CAN_ADD_NAVIGATION" val="1"/>
  <p:tag name="KSO_WM_SLIDE_BACKGROUND" val="[&quot;general&quot;]"/>
  <p:tag name="KSO_WM_SLIDE_RATIO" val="1.777778"/>
  <p:tag name="KSO_WM_CHIP_XID" val="5e71ec0347edf80c4a5df1a3"/>
  <p:tag name="KSO_WM_SLIDE_ID" val="custom20222174_14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4"/>
  <p:tag name="KSO_WM_SLIDE_SIZE" val="840*372"/>
  <p:tag name="KSO_WM_SLIDE_POSITION" val="60*84"/>
  <p:tag name="KSO_WM_TAG_VERSION" val="1.0"/>
  <p:tag name="KSO_WM_SLIDE_LAYOUT" val="a_b_d_f"/>
  <p:tag name="KSO_WM_SLIDE_LAYOUT_CNT" val="1_1_1_1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dabab36840834ae49eb4f61043c8020b&quot;,&quot;fill_align&quot;:&quot;c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dabab36840834ae49eb4f61043c8020b&quot;,&quot;fill_align&quot;:&quot;cm&quot;,&quot;chip_types&quot;:[&quot;text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diagram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4:20&quot;,&quot;maxSize&quot;:{&quot;size1&quot;:52.600000000000001},&quot;minSize&quot;:{&quot;size1&quot;:33.799999999999997},&quot;normalSize&quot;:{&quot;size1&quot;:33.799999999999997},&quot;subLayout&quot;:[{&quot;id&quot;:&quot;2021-04-01T15:34:20&quot;,&quot;margin&quot;:{&quot;bottom&quot;:2.9630000591278076,&quot;left&quot;:2.1170001029968262,&quot;right&quot;:0.026000002399086952,&quot;top&quot;:2.9630000591278076},&quot;type&quot;:0},{&quot;id&quot;:&quot;2021-04-01T15:34:20&quot;,&quot;maxSize&quot;:{&quot;size1&quot;:64.299999999999997},&quot;minSize&quot;:{&quot;size1&quot;:55.600000000000001},&quot;normalSize&quot;:{&quot;size1&quot;:64.299999999999997},&quot;subLayout&quot;:[{&quot;id&quot;:&quot;2021-04-01T15:34:20&quot;,&quot;margin&quot;:{&quot;bottom&quot;:0.81999999284744263,&quot;left&quot;:1.2430000305175781,&quot;right&quot;:2.1170001029968262,&quot;top&quot;:2.9630000591278076},&quot;type&quot;:0},{&quot;id&quot;:&quot;2021-04-01T15:34:20&quot;,&quot;margin&quot;:{&quot;bottom&quot;:2.9630000591278076,&quot;left&quot;:1.2430000305175781,&quot;right&quot;:2.1170001029968262,&quot;top&quot;:0.026000002399086952},&quot;type&quot;:0}]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GROUPID" val="5e71ec0347edf80c4a5df1a2"/>
  <p:tag name="KSO_WM_SLIDE_BK_DARK_LIGHT" val="2"/>
  <p:tag name="KSO_WM_SLIDE_BACKGROUND_TYPE" val="general"/>
  <p:tag name="KSO_WM_SLIDE_SUPPORT_FEATURE_TYPE" val="0"/>
  <p:tag name="KSO_WM_TEMPLATE_ASSEMBLE_XID" val="60656f354054ed1e2fb805ac"/>
  <p:tag name="KSO_WM_TEMPLATE_ASSEMBLE_GROUPID" val="60656f354054ed1e2fb805ac"/>
  <p:tag name="KSO_WM_CHIP_COLORING" val="1"/>
</p:tagLst>
</file>

<file path=ppt/tags/tag201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202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203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20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SHOW_EDIT_AREA_INDICATION" val="1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4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f461bcef3f92eac738049c8"/>
  <p:tag name="KSO_WM_CHIP_XID" val="5f461bcef3f92eac738049c9"/>
  <p:tag name="KSO_WM_UNIT_DEC_AREA_ID" val="72071deb01a4402aa916630a524fda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3a8d01e704a4b22acc173c068e7f312"/>
  <p:tag name="KSO_WM_UNIT_TEXT_FILL_FORE_SCHEMECOLOR_INDEX_BRIGHTNESS" val="0"/>
  <p:tag name="KSO_WM_UNIT_TEXT_FILL_FORE_SCHEMECOLOR_INDEX" val="13"/>
  <p:tag name="KSO_WM_UNIT_TEXT_FILL_TYPE" val="1"/>
</p:tagLst>
</file>

<file path=ppt/tags/tag205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CAN_ADD_NAVIGATION" val="1"/>
  <p:tag name="KSO_WM_SLIDE_BACKGROUND" val="[&quot;general&quot;]"/>
  <p:tag name="KSO_WM_SLIDE_RATIO" val="1.777778"/>
  <p:tag name="KSO_WM_CHIP_XID" val="5e71ec0347edf80c4a5df1a3"/>
  <p:tag name="KSO_WM_SLIDE_ID" val="custom20222174_14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4"/>
  <p:tag name="KSO_WM_SLIDE_SIZE" val="840*372"/>
  <p:tag name="KSO_WM_SLIDE_POSITION" val="60*84"/>
  <p:tag name="KSO_WM_TAG_VERSION" val="1.0"/>
  <p:tag name="KSO_WM_SLIDE_LAYOUT" val="a_b_d_f"/>
  <p:tag name="KSO_WM_SLIDE_LAYOUT_CNT" val="1_1_1_1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dabab36840834ae49eb4f61043c8020b&quot;,&quot;fill_align&quot;:&quot;c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dabab36840834ae49eb4f61043c8020b&quot;,&quot;fill_align&quot;:&quot;cm&quot;,&quot;chip_types&quot;:[&quot;text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diagram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4:20&quot;,&quot;maxSize&quot;:{&quot;size1&quot;:52.600000000000001},&quot;minSize&quot;:{&quot;size1&quot;:33.799999999999997},&quot;normalSize&quot;:{&quot;size1&quot;:33.799999999999997},&quot;subLayout&quot;:[{&quot;id&quot;:&quot;2021-04-01T15:34:20&quot;,&quot;margin&quot;:{&quot;bottom&quot;:2.9630000591278076,&quot;left&quot;:2.1170001029968262,&quot;right&quot;:0.026000002399086952,&quot;top&quot;:2.9630000591278076},&quot;type&quot;:0},{&quot;id&quot;:&quot;2021-04-01T15:34:20&quot;,&quot;maxSize&quot;:{&quot;size1&quot;:64.299999999999997},&quot;minSize&quot;:{&quot;size1&quot;:55.600000000000001},&quot;normalSize&quot;:{&quot;size1&quot;:64.299999999999997},&quot;subLayout&quot;:[{&quot;id&quot;:&quot;2021-04-01T15:34:20&quot;,&quot;margin&quot;:{&quot;bottom&quot;:0.81999999284744263,&quot;left&quot;:1.2430000305175781,&quot;right&quot;:2.1170001029968262,&quot;top&quot;:2.9630000591278076},&quot;type&quot;:0},{&quot;id&quot;:&quot;2021-04-01T15:34:20&quot;,&quot;margin&quot;:{&quot;bottom&quot;:2.9630000591278076,&quot;left&quot;:1.2430000305175781,&quot;right&quot;:2.1170001029968262,&quot;top&quot;:0.026000002399086952},&quot;type&quot;:0}]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GROUPID" val="5e71ec0347edf80c4a5df1a2"/>
  <p:tag name="KSO_WM_SLIDE_BK_DARK_LIGHT" val="2"/>
  <p:tag name="KSO_WM_SLIDE_BACKGROUND_TYPE" val="general"/>
  <p:tag name="KSO_WM_SLIDE_SUPPORT_FEATURE_TYPE" val="0"/>
  <p:tag name="KSO_WM_TEMPLATE_ASSEMBLE_XID" val="60656f354054ed1e2fb805ac"/>
  <p:tag name="KSO_WM_TEMPLATE_ASSEMBLE_GROUPID" val="60656f354054ed1e2fb805ac"/>
  <p:tag name="KSO_WM_CHIP_COLORING" val="1"/>
</p:tagLst>
</file>

<file path=ppt/tags/tag206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207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208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20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SHOW_EDIT_AREA_INDICATION" val="1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4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f461bcef3f92eac738049c8"/>
  <p:tag name="KSO_WM_CHIP_XID" val="5f461bcef3f92eac738049c9"/>
  <p:tag name="KSO_WM_UNIT_DEC_AREA_ID" val="72071deb01a4402aa916630a524fda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3a8d01e704a4b22acc173c068e7f312"/>
  <p:tag name="KSO_WM_UNIT_TEXT_FILL_FORE_SCHEMECOLOR_INDEX_BRIGHTNESS" val="0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CAN_ADD_NAVIGATION" val="1"/>
  <p:tag name="KSO_WM_SLIDE_BACKGROUND" val="[&quot;general&quot;]"/>
  <p:tag name="KSO_WM_SLIDE_RATIO" val="1.777778"/>
  <p:tag name="KSO_WM_CHIP_XID" val="5e71ec0347edf80c4a5df1a3"/>
  <p:tag name="KSO_WM_SLIDE_ID" val="custom20222174_14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4"/>
  <p:tag name="KSO_WM_SLIDE_SIZE" val="840*372"/>
  <p:tag name="KSO_WM_SLIDE_POSITION" val="60*84"/>
  <p:tag name="KSO_WM_TAG_VERSION" val="1.0"/>
  <p:tag name="KSO_WM_SLIDE_LAYOUT" val="a_b_d_f"/>
  <p:tag name="KSO_WM_SLIDE_LAYOUT_CNT" val="1_1_1_1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dabab36840834ae49eb4f61043c8020b&quot;,&quot;fill_align&quot;:&quot;c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dabab36840834ae49eb4f61043c8020b&quot;,&quot;fill_align&quot;:&quot;cm&quot;,&quot;chip_types&quot;:[&quot;text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diagram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4:20&quot;,&quot;maxSize&quot;:{&quot;size1&quot;:52.600000000000001},&quot;minSize&quot;:{&quot;size1&quot;:33.799999999999997},&quot;normalSize&quot;:{&quot;size1&quot;:33.799999999999997},&quot;subLayout&quot;:[{&quot;id&quot;:&quot;2021-04-01T15:34:20&quot;,&quot;margin&quot;:{&quot;bottom&quot;:2.9630000591278076,&quot;left&quot;:2.1170001029968262,&quot;right&quot;:0.026000002399086952,&quot;top&quot;:2.9630000591278076},&quot;type&quot;:0},{&quot;id&quot;:&quot;2021-04-01T15:34:20&quot;,&quot;maxSize&quot;:{&quot;size1&quot;:64.299999999999997},&quot;minSize&quot;:{&quot;size1&quot;:55.600000000000001},&quot;normalSize&quot;:{&quot;size1&quot;:64.299999999999997},&quot;subLayout&quot;:[{&quot;id&quot;:&quot;2021-04-01T15:34:20&quot;,&quot;margin&quot;:{&quot;bottom&quot;:0.81999999284744263,&quot;left&quot;:1.2430000305175781,&quot;right&quot;:2.1170001029968262,&quot;top&quot;:2.9630000591278076},&quot;type&quot;:0},{&quot;id&quot;:&quot;2021-04-01T15:34:20&quot;,&quot;margin&quot;:{&quot;bottom&quot;:2.9630000591278076,&quot;left&quot;:1.2430000305175781,&quot;right&quot;:2.1170001029968262,&quot;top&quot;:0.026000002399086952},&quot;type&quot;:0}]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GROUPID" val="5e71ec0347edf80c4a5df1a2"/>
  <p:tag name="KSO_WM_SLIDE_BK_DARK_LIGHT" val="2"/>
  <p:tag name="KSO_WM_SLIDE_BACKGROUND_TYPE" val="general"/>
  <p:tag name="KSO_WM_SLIDE_SUPPORT_FEATURE_TYPE" val="0"/>
  <p:tag name="KSO_WM_TEMPLATE_ASSEMBLE_XID" val="60656f354054ed1e2fb805ac"/>
  <p:tag name="KSO_WM_TEMPLATE_ASSEMBLE_GROUPID" val="60656f354054ed1e2fb805ac"/>
  <p:tag name="KSO_WM_CHIP_COLORING" val="1"/>
</p:tagLst>
</file>

<file path=ppt/tags/tag211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212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213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SHOW_EDIT_AREA_INDICATION" val="1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4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f461bcef3f92eac738049c8"/>
  <p:tag name="KSO_WM_CHIP_XID" val="5f461bcef3f92eac738049c9"/>
  <p:tag name="KSO_WM_UNIT_DEC_AREA_ID" val="72071deb01a4402aa916630a524fda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3a8d01e704a4b22acc173c068e7f312"/>
  <p:tag name="KSO_WM_UNIT_TEXT_FILL_FORE_SCHEMECOLOR_INDEX_BRIGHTNESS" val="0"/>
  <p:tag name="KSO_WM_UNIT_TEXT_FILL_FORE_SCHEMECOLOR_INDEX" val="13"/>
  <p:tag name="KSO_WM_UNIT_TEXT_FILL_TYPE" val="1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CAN_ADD_NAVIGATION" val="1"/>
  <p:tag name="KSO_WM_SLIDE_BACKGROUND" val="[&quot;general&quot;]"/>
  <p:tag name="KSO_WM_SLIDE_RATIO" val="1.777778"/>
  <p:tag name="KSO_WM_CHIP_XID" val="5e71ec0347edf80c4a5df1a3"/>
  <p:tag name="KSO_WM_SLIDE_ID" val="custom20222174_14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4"/>
  <p:tag name="KSO_WM_SLIDE_SIZE" val="840*372"/>
  <p:tag name="KSO_WM_SLIDE_POSITION" val="60*84"/>
  <p:tag name="KSO_WM_TAG_VERSION" val="1.0"/>
  <p:tag name="KSO_WM_SLIDE_LAYOUT" val="a_b_d_f"/>
  <p:tag name="KSO_WM_SLIDE_LAYOUT_CNT" val="1_1_1_1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dabab36840834ae49eb4f61043c8020b&quot;,&quot;fill_align&quot;:&quot;c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dabab36840834ae49eb4f61043c8020b&quot;,&quot;fill_align&quot;:&quot;cm&quot;,&quot;chip_types&quot;:[&quot;text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diagram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4:20&quot;,&quot;maxSize&quot;:{&quot;size1&quot;:52.600000000000001},&quot;minSize&quot;:{&quot;size1&quot;:33.799999999999997},&quot;normalSize&quot;:{&quot;size1&quot;:33.799999999999997},&quot;subLayout&quot;:[{&quot;id&quot;:&quot;2021-04-01T15:34:20&quot;,&quot;margin&quot;:{&quot;bottom&quot;:2.9630000591278076,&quot;left&quot;:2.1170001029968262,&quot;right&quot;:0.026000002399086952,&quot;top&quot;:2.9630000591278076},&quot;type&quot;:0},{&quot;id&quot;:&quot;2021-04-01T15:34:20&quot;,&quot;maxSize&quot;:{&quot;size1&quot;:64.299999999999997},&quot;minSize&quot;:{&quot;size1&quot;:55.600000000000001},&quot;normalSize&quot;:{&quot;size1&quot;:64.299999999999997},&quot;subLayout&quot;:[{&quot;id&quot;:&quot;2021-04-01T15:34:20&quot;,&quot;margin&quot;:{&quot;bottom&quot;:0.81999999284744263,&quot;left&quot;:1.2430000305175781,&quot;right&quot;:2.1170001029968262,&quot;top&quot;:2.9630000591278076},&quot;type&quot;:0},{&quot;id&quot;:&quot;2021-04-01T15:34:20&quot;,&quot;margin&quot;:{&quot;bottom&quot;:2.9630000591278076,&quot;left&quot;:1.2430000305175781,&quot;right&quot;:2.1170001029968262,&quot;top&quot;:0.026000002399086952},&quot;type&quot;:0}]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GROUPID" val="5e71ec0347edf80c4a5df1a2"/>
  <p:tag name="KSO_WM_SLIDE_BK_DARK_LIGHT" val="2"/>
  <p:tag name="KSO_WM_SLIDE_BACKGROUND_TYPE" val="general"/>
  <p:tag name="KSO_WM_SLIDE_SUPPORT_FEATURE_TYPE" val="0"/>
  <p:tag name="KSO_WM_TEMPLATE_ASSEMBLE_XID" val="60656f354054ed1e2fb805ac"/>
  <p:tag name="KSO_WM_TEMPLATE_ASSEMBLE_GROUPID" val="60656f354054ed1e2fb805ac"/>
  <p:tag name="KSO_WM_CHIP_COLORING" val="1"/>
</p:tagLst>
</file>

<file path=ppt/tags/tag216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217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218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21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SHOW_EDIT_AREA_INDICATION" val="1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4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f461bcef3f92eac738049c8"/>
  <p:tag name="KSO_WM_CHIP_XID" val="5f461bcef3f92eac738049c9"/>
  <p:tag name="KSO_WM_UNIT_DEC_AREA_ID" val="72071deb01a4402aa916630a524fda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3a8d01e704a4b22acc173c068e7f312"/>
  <p:tag name="KSO_WM_UNIT_TEXT_FILL_FORE_SCHEMECOLOR_INDEX_BRIGHTNESS" val="0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CAN_ADD_NAVIGATION" val="1"/>
  <p:tag name="KSO_WM_SLIDE_BACKGROUND" val="[&quot;general&quot;]"/>
  <p:tag name="KSO_WM_SLIDE_RATIO" val="1.777778"/>
  <p:tag name="KSO_WM_CHIP_XID" val="5e71ec0347edf80c4a5df1a3"/>
  <p:tag name="KSO_WM_SLIDE_ID" val="custom20222174_14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4"/>
  <p:tag name="KSO_WM_SLIDE_SIZE" val="840*372"/>
  <p:tag name="KSO_WM_SLIDE_POSITION" val="60*84"/>
  <p:tag name="KSO_WM_TAG_VERSION" val="1.0"/>
  <p:tag name="KSO_WM_SLIDE_LAYOUT" val="a_b_d_f"/>
  <p:tag name="KSO_WM_SLIDE_LAYOUT_CNT" val="1_1_1_1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dabab36840834ae49eb4f61043c8020b&quot;,&quot;fill_align&quot;:&quot;c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dabab36840834ae49eb4f61043c8020b&quot;,&quot;fill_align&quot;:&quot;cm&quot;,&quot;chip_types&quot;:[&quot;text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diagram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4:20&quot;,&quot;maxSize&quot;:{&quot;size1&quot;:52.600000000000001},&quot;minSize&quot;:{&quot;size1&quot;:33.799999999999997},&quot;normalSize&quot;:{&quot;size1&quot;:33.799999999999997},&quot;subLayout&quot;:[{&quot;id&quot;:&quot;2021-04-01T15:34:20&quot;,&quot;margin&quot;:{&quot;bottom&quot;:2.9630000591278076,&quot;left&quot;:2.1170001029968262,&quot;right&quot;:0.026000002399086952,&quot;top&quot;:2.9630000591278076},&quot;type&quot;:0},{&quot;id&quot;:&quot;2021-04-01T15:34:20&quot;,&quot;maxSize&quot;:{&quot;size1&quot;:64.299999999999997},&quot;minSize&quot;:{&quot;size1&quot;:55.600000000000001},&quot;normalSize&quot;:{&quot;size1&quot;:64.299999999999997},&quot;subLayout&quot;:[{&quot;id&quot;:&quot;2021-04-01T15:34:20&quot;,&quot;margin&quot;:{&quot;bottom&quot;:0.81999999284744263,&quot;left&quot;:1.2430000305175781,&quot;right&quot;:2.1170001029968262,&quot;top&quot;:2.9630000591278076},&quot;type&quot;:0},{&quot;id&quot;:&quot;2021-04-01T15:34:20&quot;,&quot;margin&quot;:{&quot;bottom&quot;:2.9630000591278076,&quot;left&quot;:1.2430000305175781,&quot;right&quot;:2.1170001029968262,&quot;top&quot;:0.026000002399086952},&quot;type&quot;:0}]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GROUPID" val="5e71ec0347edf80c4a5df1a2"/>
  <p:tag name="KSO_WM_SLIDE_BK_DARK_LIGHT" val="2"/>
  <p:tag name="KSO_WM_SLIDE_BACKGROUND_TYPE" val="general"/>
  <p:tag name="KSO_WM_SLIDE_SUPPORT_FEATURE_TYPE" val="0"/>
  <p:tag name="KSO_WM_TEMPLATE_ASSEMBLE_XID" val="60656f354054ed1e2fb805ac"/>
  <p:tag name="KSO_WM_TEMPLATE_ASSEMBLE_GROUPID" val="60656f354054ed1e2fb805ac"/>
  <p:tag name="KSO_WM_CHIP_COLORING" val="1"/>
</p:tagLst>
</file>

<file path=ppt/tags/tag221.xml><?xml version="1.0" encoding="utf-8"?>
<p:tagLst xmlns:p="http://schemas.openxmlformats.org/presentationml/2006/main">
  <p:tag name="KSO_WM_UNIT_SUBTYPE" val="v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  <p:tag name="KSO_WM_UNIT_VALUE" val="1325"/>
</p:tagLst>
</file>

<file path=ppt/tags/tag222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  <p:tag name="KSO_WM_UNIT_VALUE" val="0"/>
</p:tagLst>
</file>

<file path=ppt/tags/tag223.xml><?xml version="1.0" encoding="utf-8"?>
<p:tagLst xmlns:p="http://schemas.openxmlformats.org/presentationml/2006/main">
  <p:tag name="KSO_WM_UNIT_SUBTYPE" val="t"/>
  <p:tag name="KSO_WM_TEMPLATE_CATEGORY" val="custom"/>
  <p:tag name="KSO_WM_TEMPLATE_INDEX" val="20222174"/>
  <p:tag name="KSO_WM_UNIT_TYPE" val="i"/>
  <p:tag name="KSO_WM_UNIT_INDEX" val="1"/>
  <p:tag name="KSO_WM_UNIT_ID" val="custom20222174_14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22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SHOW_EDIT_AREA_INDICATION" val="1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4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CHIP_GROUPID" val="5f461bcef3f92eac738049c8"/>
  <p:tag name="KSO_WM_CHIP_XID" val="5f461bcef3f92eac738049c9"/>
  <p:tag name="KSO_WM_UNIT_DEC_AREA_ID" val="72071deb01a4402aa916630a524fda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3a8d01e704a4b22acc173c068e7f312"/>
  <p:tag name="KSO_WM_UNIT_TEXT_FILL_FORE_SCHEMECOLOR_INDEX_BRIGHTNESS" val="0"/>
  <p:tag name="KSO_WM_UNIT_TEXT_FILL_FORE_SCHEMECOLOR_INDEX" val="13"/>
  <p:tag name="KSO_WM_UNIT_TEXT_FILL_TYPE" val="1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CAN_ADD_NAVIGATION" val="1"/>
  <p:tag name="KSO_WM_SLIDE_BACKGROUND" val="[&quot;general&quot;]"/>
  <p:tag name="KSO_WM_SLIDE_RATIO" val="1.777778"/>
  <p:tag name="KSO_WM_CHIP_XID" val="5e71ec0347edf80c4a5df1a3"/>
  <p:tag name="KSO_WM_SLIDE_ID" val="custom20222174_14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4"/>
  <p:tag name="KSO_WM_SLIDE_SIZE" val="840*372"/>
  <p:tag name="KSO_WM_SLIDE_POSITION" val="60*84"/>
  <p:tag name="KSO_WM_TAG_VERSION" val="1.0"/>
  <p:tag name="KSO_WM_SLIDE_LAYOUT" val="a_b_d_f"/>
  <p:tag name="KSO_WM_SLIDE_LAYOUT_CNT" val="1_1_1_1"/>
  <p:tag name="KSO_WM_CHIP_FILLPROP" val="[[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dabab36840834ae49eb4f61043c8020b&quot;,&quot;fill_align&quot;:&quot;cm&quot;,&quot;chip_types&quot;:[&quot;diagram&quot;,&quot;pictext&quot;,&quot;text&quot;,&quot;picture&quot;,&quot;header&quot;,&quot;chart&quot;,&quot;table&quot;,&quot;video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text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dabab36840834ae49eb4f61043c8020b&quot;,&quot;fill_align&quot;:&quot;cm&quot;,&quot;chip_types&quot;:[&quot;text&quot;]},{&quot;text_align&quot;:&quot;lb&quot;,&quot;text_direction&quot;:&quot;horizontal&quot;,&quot;support_big_font&quot;:false,&quot;picture_toward&quot;:0,&quot;picture_dockside&quot;:[],&quot;fill_id&quot;:&quot;ac9f38e257d846e1b17ef54b0b3e8ea6&quot;,&quot;fill_align&quot;:&quot;lb&quot;,&quot;chip_types&quot;:[&quot;diagram&quot;,&quot;picture&quot;]},{&quot;text_align&quot;:&quot;lt&quot;,&quot;text_direction&quot;:&quot;horizontal&quot;,&quot;support_big_font&quot;:false,&quot;picture_toward&quot;:0,&quot;picture_dockside&quot;:[],&quot;fill_id&quot;:&quot;7fa22ba9a6ce4cab9e50f3c3b3842673&quot;,&quot;fill_align&quot;:&quot;lt&quot;,&quot;chip_types&quot;:[&quot;text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4:20&quot;,&quot;maxSize&quot;:{&quot;size1&quot;:52.600000000000001},&quot;minSize&quot;:{&quot;size1&quot;:33.799999999999997},&quot;normalSize&quot;:{&quot;size1&quot;:33.799999999999997},&quot;subLayout&quot;:[{&quot;id&quot;:&quot;2021-04-01T15:34:20&quot;,&quot;margin&quot;:{&quot;bottom&quot;:2.9630000591278076,&quot;left&quot;:2.1170001029968262,&quot;right&quot;:0.026000002399086952,&quot;top&quot;:2.9630000591278076},&quot;type&quot;:0},{&quot;id&quot;:&quot;2021-04-01T15:34:20&quot;,&quot;maxSize&quot;:{&quot;size1&quot;:64.299999999999997},&quot;minSize&quot;:{&quot;size1&quot;:55.600000000000001},&quot;normalSize&quot;:{&quot;size1&quot;:64.299999999999997},&quot;subLayout&quot;:[{&quot;id&quot;:&quot;2021-04-01T15:34:20&quot;,&quot;margin&quot;:{&quot;bottom&quot;:0.81999999284744263,&quot;left&quot;:1.2430000305175781,&quot;right&quot;:2.1170001029968262,&quot;top&quot;:2.9630000591278076},&quot;type&quot;:0},{&quot;id&quot;:&quot;2021-04-01T15:34:20&quot;,&quot;margin&quot;:{&quot;bottom&quot;:2.9630000591278076,&quot;left&quot;:1.2430000305175781,&quot;right&quot;:2.1170001029968262,&quot;top&quot;:0.026000002399086952},&quot;type&quot;:0}],&quot;type&quot;:0}],&quot;type&quot;:0}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GROUPID" val="5e71ec0347edf80c4a5df1a2"/>
  <p:tag name="KSO_WM_SLIDE_BK_DARK_LIGHT" val="2"/>
  <p:tag name="KSO_WM_SLIDE_BACKGROUND_TYPE" val="general"/>
  <p:tag name="KSO_WM_SLIDE_SUPPORT_FEATURE_TYPE" val="0"/>
  <p:tag name="KSO_WM_TEMPLATE_ASSEMBLE_XID" val="60656f354054ed1e2fb805ac"/>
  <p:tag name="KSO_WM_TEMPLATE_ASSEMBLE_GROUPID" val="60656f354054ed1e2fb805ac"/>
  <p:tag name="KSO_WM_CHIP_COLORING" val="1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2174_17*i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93485032b594720ad0624957480ec24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007f827048a344a68fdb37991ba805a3&quot;,&quot;X&quot;:{&quot;Pos&quot;:1},&quot;Y&quot;:{&quot;Pos&quot;:1}},&quot;whChangeMode&quot;:0}"/>
  <p:tag name="KSO_WM_CHIP_GROUPID" val="612df9a1eaa89fd2fb383634"/>
  <p:tag name="KSO_WM_CHIP_XID" val="612df9a1eaa89fd2fb383635"/>
  <p:tag name="KSO_WM_CHIP_FILLAREA_FILL_RULE" val="{&quot;fill_align&quot;:&quot;lm&quot;,&quot;fill_mode&quot;:&quot;adaptive&quot;,&quot;sacle_strategy&quot;:&quot;smart&quot;}"/>
  <p:tag name="KSO_WM_UNIT_DEC_SUPPORTCHANGEPIC" val="0"/>
  <p:tag name="KSO_WM_UNIT_DEC_CHANGEPICRESERVED" val="0"/>
  <p:tag name="KSO_WM_ASSEMBLE_CHIP_INDEX" val="0af6774eb2d547929a51a98147d5a1d1"/>
  <p:tag name="KSO_WM_UNIT_FILL_FORE_SCHEMECOLOR_INDEX_BRIGHTNESS" val="0"/>
  <p:tag name="KSO_WM_UNIT_FILL_FORE_SCHEMECOLOR_INDEX" val="5"/>
  <p:tag name="KSO_WM_UNIT_FILL_TYPE" val="1"/>
  <p:tag name="KSO_WM_UNIT_VALUE" val="51"/>
</p:tagLst>
</file>

<file path=ppt/tags/tag227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观看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7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BLOCK" val="0"/>
  <p:tag name="KSO_WM_UNIT_DEC_AREA_ID" val="266e0220b47f4a45a423a7392b9af177"/>
  <p:tag name="KSO_WM_UNIT_DEFAULT_FONT" val="54;72;2"/>
  <p:tag name="KSO_WM_CHIP_GROUPID" val="612df9a1eaa89fd2fb383634"/>
  <p:tag name="KSO_WM_CHIP_XID" val="612df9a1eaa89fd2fb383635"/>
  <p:tag name="KSO_WM_CHIP_FILLAREA_FILL_RULE" val="{&quot;fill_align&quot;:&quot;lm&quot;,&quot;fill_mode&quot;:&quot;adaptive&quot;,&quot;sacle_strategy&quot;:&quot;smart&quot;}"/>
  <p:tag name="KSO_WM_ASSEMBLE_CHIP_INDEX" val="0af6774eb2d547929a51a98147d5a1d1"/>
  <p:tag name="KSO_WM_UNIT_TEXT_FILL_FORE_SCHEMECOLOR_INDEX_BRIGHTNESS" val="0"/>
  <p:tag name="KSO_WM_UNIT_TEXT_FILL_FORE_SCHEMECOLOR_INDEX" val="5"/>
  <p:tag name="KSO_WM_UNIT_TEXT_FILL_TYPE" val="1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22174"/>
  <p:tag name="KSO_WM_SLIDE_ID" val="custom20222174_17"/>
  <p:tag name="KSO_WM_TEMPLATE_SUBCATEGORY" val="21"/>
  <p:tag name="KSO_WM_TEMPLATE_MASTER_TYPE" val="1"/>
  <p:tag name="KSO_WM_TEMPLATE_COLOR_TYPE" val="1"/>
  <p:tag name="KSO_WM_SLIDE_ITEM_CNT" val="0"/>
  <p:tag name="KSO_WM_SLIDE_INDEX" val="17"/>
  <p:tag name="KSO_WM_TAG_VERSION" val="1.0"/>
  <p:tag name="KSO_WM_SLIDE_LAYOUT" val="a_f"/>
  <p:tag name="KSO_WM_SLIDE_LAYOUT_CNT" val="1_2"/>
  <p:tag name="KSO_WM_CHIP_INFOS" val="{&quot;type&quot;:0,&quot;layout_type&quot;:&quot;1_NF_RC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FILLPROP" val="[[{&quot;text_align&quot;:&quot;lm&quot;,&quot;text_direction&quot;:&quot;horizontal&quot;,&quot;support_big_font&quot;:false,&quot;picture_toward&quot;:0,&quot;picture_dockside&quot;:[],&quot;fill_id&quot;:&quot;90fcafec96db4c2892e951b073d2793a&quot;,&quot;fill_align&quot;:&quot;lm&quot;,&quot;chip_types&quot;:[&quot;header&quot;,&quot;wordpuzzle&quot;]}],[{&quot;text_align&quot;:&quot;cm&quot;,&quot;text_direction&quot;:&quot;vertical&quot;,&quot;support_big_font&quot;:false,&quot;picture_toward&quot;:0,&quot;picture_dockside&quot;:[],&quot;fill_id&quot;:&quot;90fcafec96db4c2892e951b073d2793a&quot;,&quot;fill_align&quot;:&quot;rm&quot;,&quot;chip_types&quot;:[&quot;diagram&quot;,&quot;header&quot;]}],[{&quot;text_align&quot;:&quot;rm&quot;,&quot;text_direction&quot;:&quot;horizontal&quot;,&quot;support_big_font&quot;:false,&quot;picture_toward&quot;:0,&quot;picture_dockside&quot;:[],&quot;fill_id&quot;:&quot;90fcafec96db4c2892e951b073d2793a&quot;,&quot;fill_align&quot;:&quot;cm&quot;,&quot;chip_types&quot;:[&quot;header&quot;]}],[{&quot;text_align&quot;:&quot;rm&quot;,&quot;text_direction&quot;:&quot;horizontal&quot;,&quot;support_big_font&quot;:false,&quot;picture_toward&quot;:0,&quot;picture_dockside&quot;:[],&quot;fill_id&quot;:&quot;90fcafec96db4c2892e951b073d2793a&quot;,&quot;fill_align&quot;:&quot;rm&quot;,&quot;chip_types&quot;:[&quot;header&quot;]}]]"/>
  <p:tag name="KSO_WM_CHIP_DECFILLPROP" val="[]"/>
  <p:tag name="KSO_WM_CHIP_XID" val="6130991cc37455bdf62aa2ec"/>
  <p:tag name="KSO_WM_CHIP_GROUPID" val="6130991cc37455bdf62aa2eb"/>
  <p:tag name="KSO_WM_SLIDE_LAYOUT_INFO" val="{&quot;id&quot;:&quot;2022-03-30T17:41:14&quot;,&quot;margin&quot;:{&quot;bottom&quot;:4.2899203300476074,&quot;left&quot;:16.933330535888672,&quot;right&quot;:2.4911787509918213,&quot;top&quot;:4.0800118446350098},&quot;type&quot;:0}"/>
  <p:tag name="KSO_WM_SLIDE_BK_DARK_LIGHT" val="2"/>
  <p:tag name="KSO_WM_SLIDE_BACKGROUND_TYPE" val="general"/>
  <p:tag name="KSO_WM_SLIDE_SUPPORT_FEATURE_TYPE" val="0"/>
  <p:tag name="KSO_WM_SLIDE_TYPE" val="endPage"/>
  <p:tag name="KSO_WM_CHIP_COLORING" val="1"/>
  <p:tag name="KSO_WM_SLIDE_SUBTYPE" val="pureTxt"/>
  <p:tag name="KSO_WM_TEMPLATE_ASSEMBLE_XID" val="624425b2108f36499ff010c3"/>
  <p:tag name="KSO_WM_TEMPLATE_ASSEMBLE_GROUPID" val="62397f7e0134f08651a28309"/>
</p:tagLst>
</file>

<file path=ppt/tags/tag229.xml><?xml version="1.0" encoding="utf-8"?>
<p:tagLst xmlns:p="http://schemas.openxmlformats.org/presentationml/2006/main">
  <p:tag name="commondata" val="eyJoZGlkIjoiYTgxZDZmZThhYmY5NzViMDRhMmNjNjFmNmU5MzZlNDIifQ=="/>
</p:tagLst>
</file>

<file path=ppt/tags/tag2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DEFAULT_FONT" val="24;26;2"/>
  <p:tag name="KSO_WM_UNIT_BLOCK" val="0"/>
  <p:tag name="KSO_WM_UNIT_DEC_AREA_ID" val="9df02d3df9e04f658a38281f6d93edab"/>
  <p:tag name="KSO_WM_CHIP_GROUPID" val="619e075d56c5b5f57912a93d"/>
  <p:tag name="KSO_WM_CHIP_XID" val="619e075d56c5b5f57912a939"/>
  <p:tag name="KSO_WM_CHIP_FILLAREA_FILL_RULE" val="{&quot;fill_align&quot;:&quot;lm&quot;,&quot;fill_mode&quot;:&quot;adaptive&quot;,&quot;sacle_strategy&quot;:&quot;smart&quot;}"/>
  <p:tag name="KSO_WM_ASSEMBLE_CHIP_INDEX" val="b54c0ed268b245efb6c59c5573b7a80f"/>
  <p:tag name="KSO_WM_UNIT_TEXT_FILL_FORE_SCHEMECOLOR_INDEX_BRIGHTNESS" val="0.15"/>
  <p:tag name="KSO_WM_UNIT_TEXT_FILL_FORE_SCHEMECOLOR_INDEX" val="13"/>
  <p:tag name="KSO_WM_UNIT_TEXT_FILL_TYPE" val="1"/>
  <p:tag name="KSO_WM_TEMPLATE_ASSEMBLE_XID" val="624425b2108f36499ff011ac"/>
  <p:tag name="KSO_WM_TEMPLATE_ASSEMBLE_GROUPID" val="62397f7e0134f08651a28309"/>
</p:tagLst>
</file>

<file path=ppt/tags/tag25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26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27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2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16*i*1"/>
  <p:tag name="KSO_WM_BEAUTIFY_FLAG" val="#wm#"/>
  <p:tag name="KSO_WM_TAG_VERSION" val="1.0"/>
  <p:tag name="KSO_WM_CHIP_GROUPID" val="62397f7e0134f08651a28309"/>
  <p:tag name="KSO_WM_CHIP_XID" val="62397f7ee1884268e2d12aff"/>
  <p:tag name="KSO_WM_UNIT_DEC_AREA_ID" val="a373ec6b002641faaec4c2e77d1204dc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d20ef81b661447d87b175cc04953792"/>
</p:tagLst>
</file>

<file path=ppt/tags/tag3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4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35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36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SUBTYPE" val="u"/>
  <p:tag name="KSO_WM_TEMPLATE_CATEGORY" val="chip"/>
  <p:tag name="KSO_WM_TEMPLATE_INDEX" val="20222174"/>
  <p:tag name="KSO_WM_UNIT_TYPE" val="i"/>
  <p:tag name="KSO_WM_UNIT_INDEX" val="1"/>
  <p:tag name="KSO_WM_UNIT_ID" val="chip20222174_14*i*1"/>
  <p:tag name="KSO_WM_BEAUTIFY_FLAG" val="#wm#"/>
  <p:tag name="KSO_WM_TAG_VERSION" val="1.0"/>
  <p:tag name="KSO_WM_CHIP_GROUPID" val="62397f7e0134f08651a28309"/>
  <p:tag name="KSO_WM_CHIP_XID" val="62397f7ee1884268e2d12b87"/>
  <p:tag name="KSO_WM_UNIT_DEC_AREA_ID" val="4a339bc76a69444dbce9ca161065aa12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c5ced1b847b423da67e488d44b9f8a2"/>
</p:tagLst>
</file>

<file path=ppt/tags/tag4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5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1*i*1"/>
  <p:tag name="KSO_WM_BEAUTIFY_FLAG" val="#wm#"/>
  <p:tag name="KSO_WM_TAG_VERSION" val="1.0"/>
  <p:tag name="KSO_WM_CHIP_GROUPID" val="62397f7e0134f08651a28309"/>
  <p:tag name="KSO_WM_CHIP_XID" val="62397f7ee1884268e2d127f7"/>
  <p:tag name="KSO_WM_UNIT_DEC_AREA_ID" val="014bb0292b1c4b3cbe078ab75d1038c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f0b97b3f4c645119427802cf5f9e150"/>
</p:tagLst>
</file>

<file path=ppt/tags/tag46.xml><?xml version="1.0" encoding="utf-8"?>
<p:tagLst xmlns:p="http://schemas.openxmlformats.org/presentationml/2006/main">
  <p:tag name="KSO_WM_UNIT_SUBTYPE" val="w"/>
  <p:tag name="KSO_WM_TEMPLATE_CATEGORY" val="chip"/>
  <p:tag name="KSO_WM_TEMPLATE_INDEX" val="20222174"/>
  <p:tag name="KSO_WM_UNIT_TYPE" val="i"/>
  <p:tag name="KSO_WM_UNIT_INDEX" val="1"/>
  <p:tag name="KSO_WM_UNIT_ID" val="chip20222174_2*i*1"/>
  <p:tag name="KSO_WM_BEAUTIFY_FLAG" val="#wm#"/>
  <p:tag name="KSO_WM_TAG_VERSION" val="1.0"/>
  <p:tag name="KSO_WM_CHIP_GROUPID" val="62397f7e0134f08651a28309"/>
  <p:tag name="KSO_WM_CHIP_XID" val="62397f7ee1884268e2d127b1"/>
  <p:tag name="KSO_WM_UNIT_DEC_AREA_ID" val="9a6e324b3317448f8245e89eddf1739f"/>
  <p:tag name="KSO_WM_CHIP_FILLAREA_FILL_RULE" val="{&quot;fill_align&quot;:&quot;c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f52a67d16042a38ff7b9756d7a6e0d"/>
</p:tagLst>
</file>

<file path=ppt/tags/tag47.xml><?xml version="1.0" encoding="utf-8"?>
<p:tagLst xmlns:p="http://schemas.openxmlformats.org/presentationml/2006/main">
  <p:tag name="KSO_WM_UNIT_SUBTYPE" val="w"/>
  <p:tag name="KSO_WM_TEMPLATE_CATEGORY" val="chip"/>
  <p:tag name="KSO_WM_TEMPLATE_INDEX" val="20222174"/>
  <p:tag name="KSO_WM_UNIT_TYPE" val="i"/>
  <p:tag name="KSO_WM_UNIT_INDEX" val="1"/>
  <p:tag name="KSO_WM_UNIT_ID" val="chip20222174_3*i*1"/>
  <p:tag name="KSO_WM_BEAUTIFY_FLAG" val="#wm#"/>
  <p:tag name="KSO_WM_TAG_VERSION" val="1.0"/>
  <p:tag name="KSO_WM_CHIP_GROUPID" val="62397f7e0134f08651a28309"/>
  <p:tag name="KSO_WM_CHIP_XID" val="62397f7ee1884268e2d127bc"/>
  <p:tag name="KSO_WM_UNIT_DEC_AREA_ID" val="7842fb558f02475a913cde5e7d1772d8"/>
  <p:tag name="KSO_WM_CHIP_FILLAREA_FILL_RULE" val="{&quot;fill_align&quot;:&quot;c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9fbb22190324b8ea25cbff11bdee0ec"/>
</p:tagLst>
</file>

<file path=ppt/tags/tag48.xml><?xml version="1.0" encoding="utf-8"?>
<p:tagLst xmlns:p="http://schemas.openxmlformats.org/presentationml/2006/main">
  <p:tag name="KSO_WM_UNIT_SUBTYPE" val="u"/>
  <p:tag name="KSO_WM_TEMPLATE_CATEGORY" val="chip"/>
  <p:tag name="KSO_WM_TEMPLATE_INDEX" val="20222174"/>
  <p:tag name="KSO_WM_UNIT_TYPE" val="i"/>
  <p:tag name="KSO_WM_UNIT_INDEX" val="1"/>
  <p:tag name="KSO_WM_UNIT_ID" val="chip20222174_4*i*1"/>
  <p:tag name="KSO_WM_BEAUTIFY_FLAG" val="#wm#"/>
  <p:tag name="KSO_WM_TAG_VERSION" val="1.0"/>
  <p:tag name="KSO_WM_CHIP_GROUPID" val="62397f7e0134f08651a28309"/>
  <p:tag name="KSO_WM_CHIP_XID" val="62397f7ee1884268e2d127d6"/>
  <p:tag name="KSO_WM_UNIT_DEC_AREA_ID" val="caeef28de9e7417c8a9664542ce41dc1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7d9abee161a487f8d291b9ebcff8928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6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57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58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5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5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66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67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6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3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</p:tagLst>
</file>

<file path=ppt/tags/tag74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</p:tagLst>
</file>

<file path=ppt/tags/tag75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</p:tagLst>
</file>

<file path=ppt/tags/tag7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副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2174_1*b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DEFAULT_FONT" val="34;40;2"/>
  <p:tag name="KSO_WM_UNIT_BLOCK" val="0"/>
  <p:tag name="KSO_WM_UNIT_DEC_AREA_ID" val="49a5035ec7c94062b93119a378920b33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ASSEMBLE_CHIP_INDEX" val="987632a6bb6743a798e45663179ab730"/>
  <p:tag name="KSO_WM_TEMPLATE_ASSEMBLE_XID" val="624425b2108f36499ff01145"/>
  <p:tag name="KSO_WM_TEMPLATE_ASSEMBLE_GROUPID" val="62397f7e0134f08651a28309"/>
</p:tagLst>
</file>

<file path=ppt/tags/tag80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11*i*1"/>
  <p:tag name="KSO_WM_BEAUTIFY_FLAG" val="#wm#"/>
  <p:tag name="KSO_WM_TAG_VERSION" val="1.0"/>
  <p:tag name="KSO_WM_CHIP_GROUPID" val="62397f7e0134f08651a28309"/>
  <p:tag name="KSO_WM_CHIP_XID" val="62397f7ee1884268e2d1293a"/>
  <p:tag name="KSO_WM_UNIT_DEC_AREA_ID" val="659c760684014b3680b9d799642d601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50f1818ac3744a293d054b84096bccc"/>
</p:tagLst>
</file>

<file path=ppt/tags/tag81.xml><?xml version="1.0" encoding="utf-8"?>
<p:tagLst xmlns:p="http://schemas.openxmlformats.org/presentationml/2006/main">
  <p:tag name="KSO_WM_UNIT_SUBTYPE" val="u"/>
  <p:tag name="KSO_WM_TEMPLATE_CATEGORY" val="chip"/>
  <p:tag name="KSO_WM_TEMPLATE_INDEX" val="20222174"/>
  <p:tag name="KSO_WM_UNIT_TYPE" val="i"/>
  <p:tag name="KSO_WM_UNIT_INDEX" val="1"/>
  <p:tag name="KSO_WM_UNIT_ID" val="chip20222174_12*i*1"/>
  <p:tag name="KSO_WM_BEAUTIFY_FLAG" val="#wm#"/>
  <p:tag name="KSO_WM_TAG_VERSION" val="1.0"/>
  <p:tag name="KSO_WM_CHIP_GROUPID" val="62397f7e0134f08651a28309"/>
  <p:tag name="KSO_WM_CHIP_XID" val="62397f7ee1884268e2d128d1"/>
  <p:tag name="KSO_WM_UNIT_DEC_AREA_ID" val="2096b368a8b24c5880b5410a6df640a5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de52ffd36b6476c8fe2ca0f1cd259fc"/>
</p:tagLst>
</file>

<file path=ppt/tags/tag8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观看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BLOCK" val="0"/>
  <p:tag name="KSO_WM_UNIT_DEC_AREA_ID" val="266e0220b47f4a45a423a7392b9af177"/>
  <p:tag name="KSO_WM_UNIT_DEFAULT_FONT" val="54;72;2"/>
  <p:tag name="KSO_WM_CHIP_GROUPID" val="612df9a1eaa89fd2fb383634"/>
  <p:tag name="KSO_WM_CHIP_XID" val="612df9a1eaa89fd2fb383635"/>
  <p:tag name="KSO_WM_CHIP_FILLAREA_FILL_RULE" val="{&quot;fill_align&quot;:&quot;lm&quot;,&quot;fill_mode&quot;:&quot;adaptive&quot;,&quot;sacle_strategy&quot;:&quot;smart&quot;}"/>
  <p:tag name="KSO_WM_ASSEMBLE_CHIP_INDEX" val="0af6774eb2d547929a51a98147d5a1d1"/>
  <p:tag name="KSO_WM_UNIT_TEXT_FILL_FORE_SCHEMECOLOR_INDEX_BRIGHTNESS" val="0"/>
  <p:tag name="KSO_WM_UNIT_TEXT_FILL_FORE_SCHEMECOLOR_INDEX" val="5"/>
  <p:tag name="KSO_WM_UNIT_TEXT_FILL_TYPE" val="1"/>
  <p:tag name="KSO_WM_TEMPLATE_ASSEMBLE_XID" val="624425b2108f36499ff010c3"/>
  <p:tag name="KSO_WM_TEMPLATE_ASSEMBLE_GROUPID" val="62397f7e0134f08651a28309"/>
</p:tagLst>
</file>

<file path=ppt/tags/tag86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c070993cc440460aa78154986952b65f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4faf757364540bf8ab10f40d7fdf957"/>
  <p:tag name="KSO_WM_SLIDE_BACKGROUND_TYPE" val="general"/>
</p:tagLst>
</file>

<file path=ppt/tags/tag87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7*i*1"/>
  <p:tag name="KSO_WM_BEAUTIFY_FLAG" val="#wm#"/>
  <p:tag name="KSO_WM_TAG_VERSION" val="1.0"/>
  <p:tag name="KSO_WM_CHIP_GROUPID" val="62397f7e0134f08651a28309"/>
  <p:tag name="KSO_WM_CHIP_XID" val="62397f7ee1884268e2d12ab2"/>
  <p:tag name="KSO_WM_UNIT_DEC_AREA_ID" val="830da786a9dd400f96f8d8084828496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4b507a36cf8d40558d495de5bf2760b7"/>
  <p:tag name="KSO_WM_SLIDE_BACKGROUND_TYPE" val="general"/>
</p:tagLst>
</file>

<file path=ppt/tags/tag88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30f3422782244bdc9e8a8583d3a09891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6f185b3e77544140839560901c3825df"/>
  <p:tag name="KSO_WM_SLIDE_BACKGROUND_TYPE" val="general"/>
</p:tagLst>
</file>

<file path=ppt/tags/tag89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PRESET_TEXT" val="农产牧渔模板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2174_1*a*1"/>
  <p:tag name="KSO_WM_TEMPLATE_CATEGORY" val="custom"/>
  <p:tag name="KSO_WM_TEMPLATE_INDEX" val="20222174"/>
  <p:tag name="KSO_WM_UNIT_LAYERLEVEL" val="1"/>
  <p:tag name="KSO_WM_TAG_VERSION" val="1.0"/>
  <p:tag name="KSO_WM_BEAUTIFY_FLAG" val="#wm#"/>
  <p:tag name="KSO_WM_UNIT_DEFAULT_FONT" val="180;208;2"/>
  <p:tag name="KSO_WM_UNIT_BLOCK" val="0"/>
  <p:tag name="KSO_WM_UNIT_DEC_AREA_ID" val="b1eb7de8794f406d8d64bc76c05d8d6a"/>
  <p:tag name="KSO_WM_CHIP_GROUPID" val="61516468d3dcef8fee32c2a9"/>
  <p:tag name="KSO_WM_CHIP_XID" val="61516468d3dcef8fee32c2aa"/>
  <p:tag name="KSO_WM_CHIP_FILLAREA_FILL_RULE" val="{&quot;fill_align&quot;:&quot;cm&quot;,&quot;fill_mode&quot;:&quot;adaptive&quot;,&quot;sacle_strategy&quot;:&quot;smart&quot;}"/>
  <p:tag name="KSO_WM_ASSEMBLE_CHIP_INDEX" val="987632a6bb6743a798e45663179ab730"/>
  <p:tag name="KSO_WM_TEMPLATE_ASSEMBLE_XID" val="624425b2108f36499ff01145"/>
  <p:tag name="KSO_WM_TEMPLATE_ASSEMBLE_GROUPID" val="62397f7e0134f08651a28309"/>
</p:tagLst>
</file>

<file path=ppt/tags/tag90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91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92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93.xml><?xml version="1.0" encoding="utf-8"?>
<p:tagLst xmlns:p="http://schemas.openxmlformats.org/presentationml/2006/main">
  <p:tag name="KSO_WM_UNIT_SUBTYPE" val="v"/>
  <p:tag name="KSO_WM_TEMPLATE_CATEGORY" val="chip"/>
  <p:tag name="KSO_WM_TEMPLATE_INDEX" val="20222174"/>
  <p:tag name="KSO_WM_UNIT_TYPE" val="i"/>
  <p:tag name="KSO_WM_UNIT_INDEX" val="1"/>
  <p:tag name="KSO_WM_UNIT_ID" val="chip20222174_5*i*1"/>
  <p:tag name="KSO_WM_BEAUTIFY_FLAG" val="#wm#"/>
  <p:tag name="KSO_WM_TAG_VERSION" val="1.0"/>
  <p:tag name="KSO_WM_CHIP_GROUPID" val="62397f7e0134f08651a28309"/>
  <p:tag name="KSO_WM_CHIP_XID" val="62397f7ee1884268e2d12ad3"/>
  <p:tag name="KSO_WM_UNIT_DEC_AREA_ID" val="02cfc3ab66e84bc2bee863003e79dac6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5f7c9a9b709c48e7966a6bfb30d74a68"/>
  <p:tag name="KSO_WM_SLIDE_BACKGROUND_TYPE" val="frame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0670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0670"/>
  <p:tag name="KSO_WM_CHIP_GROUPID" val="61835888a6a891b1f9db064a"/>
  <p:tag name="KSO_WM_CHIP_XID" val="618b7a2d18adb49c6c1f28fc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5.xml><?xml version="1.0" encoding="utf-8"?>
<p:tagLst xmlns:p="http://schemas.openxmlformats.org/presentationml/2006/main">
  <p:tag name="KSO_WM_UNIT_SUBTYPE" val="t"/>
  <p:tag name="KSO_WM_TEMPLATE_CATEGORY" val="chip"/>
  <p:tag name="KSO_WM_TEMPLATE_INDEX" val="20222174"/>
  <p:tag name="KSO_WM_UNIT_TYPE" val="i"/>
  <p:tag name="KSO_WM_UNIT_INDEX" val="1"/>
  <p:tag name="KSO_WM_UNIT_ID" val="chip20222174_6*i*1"/>
  <p:tag name="KSO_WM_BEAUTIFY_FLAG" val="#wm#"/>
  <p:tag name="KSO_WM_TAG_VERSION" val="1.0"/>
  <p:tag name="KSO_WM_CHIP_GROUPID" val="62397f7e0134f08651a28309"/>
  <p:tag name="KSO_WM_CHIP_XID" val="62397f7ee1884268e2d12aa1"/>
  <p:tag name="KSO_WM_UNIT_DEC_AREA_ID" val="68ec2cc0012d4dcf834238e2a770e20d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c7539f2d157f48bea21c19bf93bd2478"/>
  <p:tag name="KSO_WM_SLIDE_BACKGROUND_TYPE" val="frame"/>
</p:tagLst>
</file>

<file path=ppt/tags/tag96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99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heme/theme1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FAC466"/>
      </a:dk2>
      <a:lt2>
        <a:srgbClr val="FBF6B5"/>
      </a:lt2>
      <a:accent1>
        <a:srgbClr val="E49C47"/>
      </a:accent1>
      <a:accent2>
        <a:srgbClr val="D2AD42"/>
      </a:accent2>
      <a:accent3>
        <a:srgbClr val="BBBD48"/>
      </a:accent3>
      <a:accent4>
        <a:srgbClr val="9FCB5B"/>
      </a:accent4>
      <a:accent5>
        <a:srgbClr val="B4DEA5"/>
      </a:accent5>
      <a:accent6>
        <a:srgbClr val="919EC0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</Words>
  <Application>WPS 演示</Application>
  <PresentationFormat>宽屏</PresentationFormat>
  <Paragraphs>52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汉仪旗黑-50简</vt:lpstr>
      <vt:lpstr>黑体</vt:lpstr>
      <vt:lpstr>汉仪粗黑 简</vt:lpstr>
      <vt:lpstr>Arial Black</vt:lpstr>
      <vt:lpstr>汉仪旗黑-50简</vt:lpstr>
      <vt:lpstr>汉仪粗黑 简</vt:lpstr>
      <vt:lpstr>Segoe UI</vt:lpstr>
      <vt:lpstr>楷体</vt:lpstr>
      <vt:lpstr>三极玄佳楷书</vt:lpstr>
      <vt:lpstr>明月松间照</vt:lpstr>
      <vt:lpstr>汉仪傲娇体简</vt:lpstr>
      <vt:lpstr>1_Office 主题​​</vt:lpstr>
      <vt:lpstr>农产牧渔模板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ryusdb</cp:lastModifiedBy>
  <cp:revision>155</cp:revision>
  <dcterms:created xsi:type="dcterms:W3CDTF">2019-06-19T02:08:00Z</dcterms:created>
  <dcterms:modified xsi:type="dcterms:W3CDTF">2024-02-28T03:20:52Z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33D7944134E1492FB66ECBA90C2D3FCE_11</vt:lpwstr>
  </property>
</Properties>
</file>