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8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28.jpeg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29.jpeg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34.jpe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35.jpe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8.jpe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39.png"/><Relationship Id="rId3" Type="http://schemas.microsoft.com/office/2007/relationships/media" Target="../media/media5.mp4"/><Relationship Id="rId2" Type="http://schemas.openxmlformats.org/officeDocument/2006/relationships/video" Target="../media/media5.mp4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../media/media3.mp3"/><Relationship Id="rId7" Type="http://schemas.openxmlformats.org/officeDocument/2006/relationships/image" Target="../media/image2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image" Target="../media/image2.png"/><Relationship Id="rId5" Type="http://schemas.microsoft.com/office/2007/relationships/media" Target="../media/audio1.wav"/><Relationship Id="rId4" Type="http://schemas.openxmlformats.org/officeDocument/2006/relationships/audio" Target="../media/audio1.wav"/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45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1" Type="http://schemas.openxmlformats.org/officeDocument/2006/relationships/slideLayout" Target="../slideLayouts/slideLayout21.xml"/><Relationship Id="rId10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image" Target="../media/image6.png"/><Relationship Id="rId2" Type="http://schemas.openxmlformats.org/officeDocument/2006/relationships/image" Target="../media/image46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15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3430800" y="993638"/>
            <a:ext cx="5483162" cy="683006"/>
            <a:chOff x="0" y="0"/>
            <a:chExt cx="5483162" cy="683006"/>
          </a:xfrm>
        </p:grpSpPr>
        <p:sp>
          <p:nvSpPr>
            <p:cNvPr id="3" name="形状1"/>
            <p:cNvSpPr txBox="1"/>
            <p:nvPr/>
          </p:nvSpPr>
          <p:spPr>
            <a:xfrm>
              <a:off x="0" y="23222"/>
              <a:ext cx="5211642" cy="635984"/>
            </a:xfrm>
            <a:custGeom>
              <a:avLst/>
              <a:gdLst>
                <a:gd name="connsiteX0" fmla="*/ 105997 w 5211642"/>
                <a:gd name="connsiteY0" fmla="*/ 0 h 635984"/>
                <a:gd name="connsiteX1" fmla="*/ 5105645 w 5211642"/>
                <a:gd name="connsiteY1" fmla="*/ 0 h 635984"/>
                <a:gd name="connsiteX2" fmla="*/ 5164185 w 5211642"/>
                <a:gd name="connsiteY2" fmla="*/ 0 h 635984"/>
                <a:gd name="connsiteX3" fmla="*/ 5211642 w 5211642"/>
                <a:gd name="connsiteY3" fmla="*/ 529987 h 635984"/>
                <a:gd name="connsiteX4" fmla="*/ 5211642 w 5211642"/>
                <a:gd name="connsiteY4" fmla="*/ 588527 h 635984"/>
                <a:gd name="connsiteX5" fmla="*/ 105997 w 5211642"/>
                <a:gd name="connsiteY5" fmla="*/ 635984 h 635984"/>
                <a:gd name="connsiteX6" fmla="*/ 47457 w 5211642"/>
                <a:gd name="connsiteY6" fmla="*/ 635984 h 635984"/>
                <a:gd name="connsiteX7" fmla="*/ 0 w 5211642"/>
                <a:gd name="connsiteY7" fmla="*/ 105997 h 635984"/>
                <a:gd name="connsiteX8" fmla="*/ 0 w 5211642"/>
                <a:gd name="connsiteY8" fmla="*/ 47457 h 63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1642" h="635984">
                  <a:moveTo>
                    <a:pt x="105997" y="0"/>
                  </a:moveTo>
                  <a:lnTo>
                    <a:pt x="5105645" y="0"/>
                  </a:lnTo>
                  <a:cubicBezTo>
                    <a:pt x="5164185" y="0"/>
                    <a:pt x="5211642" y="47457"/>
                    <a:pt x="5211642" y="105997"/>
                  </a:cubicBezTo>
                  <a:lnTo>
                    <a:pt x="5211642" y="529987"/>
                  </a:lnTo>
                  <a:cubicBezTo>
                    <a:pt x="5211642" y="588527"/>
                    <a:pt x="5164185" y="635984"/>
                    <a:pt x="5105645" y="635984"/>
                  </a:cubicBezTo>
                  <a:lnTo>
                    <a:pt x="105997" y="635984"/>
                  </a:lnTo>
                  <a:cubicBezTo>
                    <a:pt x="47457" y="635984"/>
                    <a:pt x="0" y="588528"/>
                    <a:pt x="0" y="529987"/>
                  </a:cubicBezTo>
                  <a:lnTo>
                    <a:pt x="0" y="105997"/>
                  </a:lnTo>
                  <a:cubicBezTo>
                    <a:pt x="0" y="47457"/>
                    <a:pt x="47457" y="0"/>
                    <a:pt x="105997" y="0"/>
                  </a:cubicBezTo>
                  <a:close/>
                </a:path>
              </a:pathLst>
            </a:custGeom>
            <a:solidFill>
              <a:srgbClr val="C2FFDB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4" name="文本1"/>
            <p:cNvSpPr txBox="1"/>
            <p:nvPr/>
          </p:nvSpPr>
          <p:spPr>
            <a:xfrm>
              <a:off x="205064" y="0"/>
              <a:ext cx="5278098" cy="683006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400" b="1" i="0" dirty="0">
                  <a:solidFill>
                    <a:srgbClr val="31A660"/>
                  </a:solidFill>
                  <a:latin typeface="楷体" panose="02010609060101010101" charset="-122"/>
                  <a:ea typeface="楷体" panose="02010609060101010101" charset="-122"/>
                </a:rPr>
                <a:t>我走过山川，山川绿了。</a:t>
              </a:r>
              <a:endParaRPr lang="zh-CN" altLang="en-US" sz="3400" b="1" i="0" dirty="0">
                <a:solidFill>
                  <a:srgbClr val="31A66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5" name="组合2"/>
          <p:cNvGrpSpPr/>
          <p:nvPr/>
        </p:nvGrpSpPr>
        <p:grpSpPr>
          <a:xfrm>
            <a:off x="3478568" y="1845135"/>
            <a:ext cx="5388292" cy="683006"/>
            <a:chOff x="0" y="0"/>
            <a:chExt cx="5388292" cy="683006"/>
          </a:xfrm>
        </p:grpSpPr>
        <p:sp>
          <p:nvSpPr>
            <p:cNvPr id="6" name="形状2"/>
            <p:cNvSpPr txBox="1"/>
            <p:nvPr/>
          </p:nvSpPr>
          <p:spPr>
            <a:xfrm>
              <a:off x="0" y="23222"/>
              <a:ext cx="5129622" cy="635985"/>
            </a:xfrm>
            <a:custGeom>
              <a:avLst/>
              <a:gdLst>
                <a:gd name="connsiteX0" fmla="*/ 105998 w 5129622"/>
                <a:gd name="connsiteY0" fmla="*/ 0 h 635985"/>
                <a:gd name="connsiteX1" fmla="*/ 5023625 w 5129622"/>
                <a:gd name="connsiteY1" fmla="*/ 0 h 635985"/>
                <a:gd name="connsiteX2" fmla="*/ 5051738 w 5129622"/>
                <a:gd name="connsiteY2" fmla="*/ 0 h 635985"/>
                <a:gd name="connsiteX3" fmla="*/ 5118456 w 5129622"/>
                <a:gd name="connsiteY3" fmla="*/ 50924 h 635985"/>
                <a:gd name="connsiteX4" fmla="*/ 5129622 w 5129622"/>
                <a:gd name="connsiteY4" fmla="*/ 529988 h 635985"/>
                <a:gd name="connsiteX5" fmla="*/ 5129623 w 5129622"/>
                <a:gd name="connsiteY5" fmla="*/ 588529 h 635985"/>
                <a:gd name="connsiteX6" fmla="*/ 105998 w 5129622"/>
                <a:gd name="connsiteY6" fmla="*/ 635985 h 635985"/>
                <a:gd name="connsiteX7" fmla="*/ 47457 w 5129622"/>
                <a:gd name="connsiteY7" fmla="*/ 635985 h 635985"/>
                <a:gd name="connsiteX8" fmla="*/ 0 w 5129622"/>
                <a:gd name="connsiteY8" fmla="*/ 105998 h 635985"/>
                <a:gd name="connsiteX9" fmla="*/ 0 w 5129622"/>
                <a:gd name="connsiteY9" fmla="*/ 47457 h 63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29622" h="635985">
                  <a:moveTo>
                    <a:pt x="105998" y="0"/>
                  </a:moveTo>
                  <a:lnTo>
                    <a:pt x="5023625" y="0"/>
                  </a:lnTo>
                  <a:cubicBezTo>
                    <a:pt x="5051738" y="0"/>
                    <a:pt x="5078699" y="11168"/>
                    <a:pt x="5098577" y="31046"/>
                  </a:cubicBezTo>
                  <a:cubicBezTo>
                    <a:pt x="5118456" y="50924"/>
                    <a:pt x="5129623" y="77885"/>
                    <a:pt x="5129622" y="105998"/>
                  </a:cubicBezTo>
                  <a:lnTo>
                    <a:pt x="5129622" y="529988"/>
                  </a:lnTo>
                  <a:cubicBezTo>
                    <a:pt x="5129623" y="588529"/>
                    <a:pt x="5082166" y="635985"/>
                    <a:pt x="5023625" y="635985"/>
                  </a:cubicBezTo>
                  <a:lnTo>
                    <a:pt x="105998" y="635985"/>
                  </a:lnTo>
                  <a:cubicBezTo>
                    <a:pt x="47457" y="635985"/>
                    <a:pt x="0" y="588529"/>
                    <a:pt x="0" y="529988"/>
                  </a:cubicBezTo>
                  <a:lnTo>
                    <a:pt x="0" y="105998"/>
                  </a:lnTo>
                  <a:cubicBezTo>
                    <a:pt x="0" y="47457"/>
                    <a:pt x="47457" y="0"/>
                    <a:pt x="105998" y="0"/>
                  </a:cubicBezTo>
                  <a:close/>
                </a:path>
              </a:pathLst>
            </a:custGeom>
            <a:solidFill>
              <a:srgbClr val="C2FFDB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7" name="文本2"/>
            <p:cNvSpPr txBox="1"/>
            <p:nvPr/>
          </p:nvSpPr>
          <p:spPr>
            <a:xfrm>
              <a:off x="201844" y="0"/>
              <a:ext cx="5186448" cy="683006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400" b="1" i="0" dirty="0">
                  <a:solidFill>
                    <a:srgbClr val="31A660"/>
                  </a:solidFill>
                  <a:latin typeface="楷体" panose="02010609060101010101" charset="-122"/>
                  <a:ea typeface="楷体" panose="02010609060101010101" charset="-122"/>
                </a:rPr>
                <a:t>我流进田野，秧苗长了。</a:t>
              </a:r>
              <a:endParaRPr lang="zh-CN" altLang="en-US" sz="3400" b="1" i="0" dirty="0">
                <a:solidFill>
                  <a:srgbClr val="31A66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8" name="组合3"/>
          <p:cNvGrpSpPr/>
          <p:nvPr/>
        </p:nvGrpSpPr>
        <p:grpSpPr>
          <a:xfrm>
            <a:off x="3464128" y="2613993"/>
            <a:ext cx="5510222" cy="683006"/>
            <a:chOff x="0" y="0"/>
            <a:chExt cx="5510222" cy="683006"/>
          </a:xfrm>
        </p:grpSpPr>
        <p:sp>
          <p:nvSpPr>
            <p:cNvPr id="9" name="形状3"/>
            <p:cNvSpPr txBox="1"/>
            <p:nvPr/>
          </p:nvSpPr>
          <p:spPr>
            <a:xfrm>
              <a:off x="0" y="36757"/>
              <a:ext cx="5211642" cy="635984"/>
            </a:xfrm>
            <a:custGeom>
              <a:avLst/>
              <a:gdLst>
                <a:gd name="connsiteX0" fmla="*/ 105997 w 5211642"/>
                <a:gd name="connsiteY0" fmla="*/ 0 h 635984"/>
                <a:gd name="connsiteX1" fmla="*/ 5105645 w 5211642"/>
                <a:gd name="connsiteY1" fmla="*/ 0 h 635984"/>
                <a:gd name="connsiteX2" fmla="*/ 5164185 w 5211642"/>
                <a:gd name="connsiteY2" fmla="*/ 0 h 635984"/>
                <a:gd name="connsiteX3" fmla="*/ 5211642 w 5211642"/>
                <a:gd name="connsiteY3" fmla="*/ 529987 h 635984"/>
                <a:gd name="connsiteX4" fmla="*/ 5211642 w 5211642"/>
                <a:gd name="connsiteY4" fmla="*/ 588527 h 635984"/>
                <a:gd name="connsiteX5" fmla="*/ 105997 w 5211642"/>
                <a:gd name="connsiteY5" fmla="*/ 635984 h 635984"/>
                <a:gd name="connsiteX6" fmla="*/ 47457 w 5211642"/>
                <a:gd name="connsiteY6" fmla="*/ 635984 h 635984"/>
                <a:gd name="connsiteX7" fmla="*/ 0 w 5211642"/>
                <a:gd name="connsiteY7" fmla="*/ 105997 h 635984"/>
                <a:gd name="connsiteX8" fmla="*/ 0 w 5211642"/>
                <a:gd name="connsiteY8" fmla="*/ 47457 h 63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1642" h="635984">
                  <a:moveTo>
                    <a:pt x="105997" y="0"/>
                  </a:moveTo>
                  <a:lnTo>
                    <a:pt x="5105645" y="0"/>
                  </a:lnTo>
                  <a:cubicBezTo>
                    <a:pt x="5164185" y="0"/>
                    <a:pt x="5211642" y="47457"/>
                    <a:pt x="5211642" y="105997"/>
                  </a:cubicBezTo>
                  <a:lnTo>
                    <a:pt x="5211642" y="529987"/>
                  </a:lnTo>
                  <a:cubicBezTo>
                    <a:pt x="5211642" y="588527"/>
                    <a:pt x="5164185" y="635984"/>
                    <a:pt x="5105645" y="635984"/>
                  </a:cubicBezTo>
                  <a:lnTo>
                    <a:pt x="105997" y="635984"/>
                  </a:lnTo>
                  <a:cubicBezTo>
                    <a:pt x="47457" y="635984"/>
                    <a:pt x="0" y="588528"/>
                    <a:pt x="0" y="529987"/>
                  </a:cubicBezTo>
                  <a:lnTo>
                    <a:pt x="0" y="105997"/>
                  </a:lnTo>
                  <a:cubicBezTo>
                    <a:pt x="0" y="47457"/>
                    <a:pt x="47457" y="0"/>
                    <a:pt x="105997" y="0"/>
                  </a:cubicBezTo>
                  <a:close/>
                </a:path>
              </a:pathLst>
            </a:custGeom>
            <a:solidFill>
              <a:srgbClr val="C2FFDB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0" name="文本3"/>
            <p:cNvSpPr txBox="1"/>
            <p:nvPr/>
          </p:nvSpPr>
          <p:spPr>
            <a:xfrm>
              <a:off x="232124" y="0"/>
              <a:ext cx="5278098" cy="683006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400" b="1" i="0" dirty="0">
                  <a:solidFill>
                    <a:srgbClr val="31A660"/>
                  </a:solidFill>
                  <a:latin typeface="楷体" panose="02010609060101010101" charset="-122"/>
                  <a:ea typeface="楷体" panose="02010609060101010101" charset="-122"/>
                </a:rPr>
                <a:t>我经过草原，牛羊笑了。</a:t>
              </a:r>
              <a:endParaRPr lang="zh-CN" altLang="en-US" sz="3400" b="1" i="0" dirty="0">
                <a:solidFill>
                  <a:srgbClr val="31A66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1" name="组合4"/>
          <p:cNvGrpSpPr/>
          <p:nvPr/>
        </p:nvGrpSpPr>
        <p:grpSpPr>
          <a:xfrm>
            <a:off x="2726455" y="3464966"/>
            <a:ext cx="8436325" cy="683006"/>
            <a:chOff x="0" y="0"/>
            <a:chExt cx="8436325" cy="683006"/>
          </a:xfrm>
        </p:grpSpPr>
        <p:sp>
          <p:nvSpPr>
            <p:cNvPr id="12" name="形状4"/>
            <p:cNvSpPr txBox="1"/>
            <p:nvPr/>
          </p:nvSpPr>
          <p:spPr>
            <a:xfrm>
              <a:off x="0" y="13716"/>
              <a:ext cx="7196549" cy="635985"/>
            </a:xfrm>
            <a:custGeom>
              <a:avLst/>
              <a:gdLst>
                <a:gd name="connsiteX0" fmla="*/ 105998 w 7196549"/>
                <a:gd name="connsiteY0" fmla="*/ 0 h 635985"/>
                <a:gd name="connsiteX1" fmla="*/ 7090552 w 7196549"/>
                <a:gd name="connsiteY1" fmla="*/ 0 h 635985"/>
                <a:gd name="connsiteX2" fmla="*/ 7118664 w 7196549"/>
                <a:gd name="connsiteY2" fmla="*/ 0 h 635985"/>
                <a:gd name="connsiteX3" fmla="*/ 7185382 w 7196549"/>
                <a:gd name="connsiteY3" fmla="*/ 50924 h 635985"/>
                <a:gd name="connsiteX4" fmla="*/ 7196549 w 7196549"/>
                <a:gd name="connsiteY4" fmla="*/ 529988 h 635985"/>
                <a:gd name="connsiteX5" fmla="*/ 7196549 w 7196549"/>
                <a:gd name="connsiteY5" fmla="*/ 588529 h 635985"/>
                <a:gd name="connsiteX6" fmla="*/ 105998 w 7196549"/>
                <a:gd name="connsiteY6" fmla="*/ 635985 h 635985"/>
                <a:gd name="connsiteX7" fmla="*/ 47457 w 7196549"/>
                <a:gd name="connsiteY7" fmla="*/ 635985 h 635985"/>
                <a:gd name="connsiteX8" fmla="*/ 0 w 7196549"/>
                <a:gd name="connsiteY8" fmla="*/ 105998 h 635985"/>
                <a:gd name="connsiteX9" fmla="*/ 0 w 7196549"/>
                <a:gd name="connsiteY9" fmla="*/ 47457 h 63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96549" h="635985">
                  <a:moveTo>
                    <a:pt x="105998" y="0"/>
                  </a:moveTo>
                  <a:lnTo>
                    <a:pt x="7090552" y="0"/>
                  </a:lnTo>
                  <a:cubicBezTo>
                    <a:pt x="7118664" y="0"/>
                    <a:pt x="7145625" y="11168"/>
                    <a:pt x="7165503" y="31046"/>
                  </a:cubicBezTo>
                  <a:cubicBezTo>
                    <a:pt x="7185382" y="50924"/>
                    <a:pt x="7196549" y="77885"/>
                    <a:pt x="7196549" y="105998"/>
                  </a:cubicBezTo>
                  <a:lnTo>
                    <a:pt x="7196549" y="529988"/>
                  </a:lnTo>
                  <a:cubicBezTo>
                    <a:pt x="7196549" y="588529"/>
                    <a:pt x="7149092" y="635985"/>
                    <a:pt x="7090552" y="635985"/>
                  </a:cubicBezTo>
                  <a:lnTo>
                    <a:pt x="105998" y="635985"/>
                  </a:lnTo>
                  <a:cubicBezTo>
                    <a:pt x="47457" y="635985"/>
                    <a:pt x="0" y="588529"/>
                    <a:pt x="0" y="529988"/>
                  </a:cubicBezTo>
                  <a:lnTo>
                    <a:pt x="0" y="105998"/>
                  </a:lnTo>
                  <a:cubicBezTo>
                    <a:pt x="0" y="47457"/>
                    <a:pt x="47457" y="0"/>
                    <a:pt x="105998" y="0"/>
                  </a:cubicBezTo>
                  <a:close/>
                </a:path>
              </a:pathLst>
            </a:custGeom>
            <a:solidFill>
              <a:srgbClr val="C2FFDB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3" name="文本4"/>
            <p:cNvSpPr txBox="1"/>
            <p:nvPr/>
          </p:nvSpPr>
          <p:spPr>
            <a:xfrm>
              <a:off x="16878" y="0"/>
              <a:ext cx="8419447" cy="683006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400" b="1" i="0" dirty="0">
                  <a:solidFill>
                    <a:srgbClr val="31A660"/>
                  </a:solidFill>
                  <a:latin typeface="楷体" panose="02010609060101010101" charset="-122"/>
                  <a:ea typeface="楷体" panose="02010609060101010101" charset="-122"/>
                </a:rPr>
                <a:t>我流进人们的嘴里，大家心里甜了。</a:t>
              </a:r>
              <a:endParaRPr lang="zh-CN" altLang="en-US" sz="3400" b="1" i="0" dirty="0">
                <a:solidFill>
                  <a:srgbClr val="31A66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4" name="组合5"/>
          <p:cNvGrpSpPr/>
          <p:nvPr/>
        </p:nvGrpSpPr>
        <p:grpSpPr>
          <a:xfrm>
            <a:off x="2726293" y="4292708"/>
            <a:ext cx="8458867" cy="683006"/>
            <a:chOff x="0" y="0"/>
            <a:chExt cx="8458867" cy="683006"/>
          </a:xfrm>
        </p:grpSpPr>
        <p:sp>
          <p:nvSpPr>
            <p:cNvPr id="15" name="形状5"/>
            <p:cNvSpPr txBox="1"/>
            <p:nvPr/>
          </p:nvSpPr>
          <p:spPr>
            <a:xfrm>
              <a:off x="12983" y="23222"/>
              <a:ext cx="6920868" cy="635988"/>
            </a:xfrm>
            <a:custGeom>
              <a:avLst/>
              <a:gdLst>
                <a:gd name="connsiteX0" fmla="*/ 105998 w 6920868"/>
                <a:gd name="connsiteY0" fmla="*/ 0 h 635988"/>
                <a:gd name="connsiteX1" fmla="*/ 6814869 w 6920868"/>
                <a:gd name="connsiteY1" fmla="*/ 0 h 635988"/>
                <a:gd name="connsiteX2" fmla="*/ 6842982 w 6920868"/>
                <a:gd name="connsiteY2" fmla="*/ 0 h 635988"/>
                <a:gd name="connsiteX3" fmla="*/ 6909700 w 6920868"/>
                <a:gd name="connsiteY3" fmla="*/ 50925 h 635988"/>
                <a:gd name="connsiteX4" fmla="*/ 6920868 w 6920868"/>
                <a:gd name="connsiteY4" fmla="*/ 529990 h 635988"/>
                <a:gd name="connsiteX5" fmla="*/ 6920868 w 6920868"/>
                <a:gd name="connsiteY5" fmla="*/ 558103 h 635988"/>
                <a:gd name="connsiteX6" fmla="*/ 6869943 w 6920868"/>
                <a:gd name="connsiteY6" fmla="*/ 624821 h 635988"/>
                <a:gd name="connsiteX7" fmla="*/ 105998 w 6920868"/>
                <a:gd name="connsiteY7" fmla="*/ 635988 h 635988"/>
                <a:gd name="connsiteX8" fmla="*/ 47457 w 6920868"/>
                <a:gd name="connsiteY8" fmla="*/ 635989 h 635988"/>
                <a:gd name="connsiteX9" fmla="*/ 0 w 6920868"/>
                <a:gd name="connsiteY9" fmla="*/ 105998 h 635988"/>
                <a:gd name="connsiteX10" fmla="*/ 0 w 6920868"/>
                <a:gd name="connsiteY10" fmla="*/ 47457 h 635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20868" h="635988">
                  <a:moveTo>
                    <a:pt x="105998" y="0"/>
                  </a:moveTo>
                  <a:lnTo>
                    <a:pt x="6814869" y="0"/>
                  </a:lnTo>
                  <a:cubicBezTo>
                    <a:pt x="6842982" y="0"/>
                    <a:pt x="6869943" y="11168"/>
                    <a:pt x="6889821" y="31046"/>
                  </a:cubicBezTo>
                  <a:cubicBezTo>
                    <a:pt x="6909700" y="50925"/>
                    <a:pt x="6920868" y="77886"/>
                    <a:pt x="6920868" y="105998"/>
                  </a:cubicBezTo>
                  <a:lnTo>
                    <a:pt x="6920868" y="529990"/>
                  </a:lnTo>
                  <a:cubicBezTo>
                    <a:pt x="6920868" y="558103"/>
                    <a:pt x="6909700" y="585064"/>
                    <a:pt x="6889821" y="604942"/>
                  </a:cubicBezTo>
                  <a:cubicBezTo>
                    <a:pt x="6869943" y="624821"/>
                    <a:pt x="6842982" y="635989"/>
                    <a:pt x="6814869" y="635988"/>
                  </a:cubicBezTo>
                  <a:lnTo>
                    <a:pt x="105998" y="635988"/>
                  </a:lnTo>
                  <a:cubicBezTo>
                    <a:pt x="47457" y="635989"/>
                    <a:pt x="0" y="588532"/>
                    <a:pt x="0" y="529990"/>
                  </a:cubicBezTo>
                  <a:lnTo>
                    <a:pt x="0" y="105998"/>
                  </a:lnTo>
                  <a:cubicBezTo>
                    <a:pt x="0" y="47457"/>
                    <a:pt x="47457" y="0"/>
                    <a:pt x="105998" y="0"/>
                  </a:cubicBezTo>
                  <a:close/>
                </a:path>
              </a:pathLst>
            </a:custGeom>
            <a:solidFill>
              <a:srgbClr val="C2FFDB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6" name="文本5"/>
            <p:cNvSpPr txBox="1"/>
            <p:nvPr/>
          </p:nvSpPr>
          <p:spPr>
            <a:xfrm>
              <a:off x="0" y="0"/>
              <a:ext cx="8458867" cy="683006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400" b="1" i="0" dirty="0">
                  <a:solidFill>
                    <a:srgbClr val="31A660"/>
                  </a:solidFill>
                  <a:latin typeface="楷体" panose="02010609060101010101" charset="-122"/>
                  <a:ea typeface="楷体" panose="02010609060101010101" charset="-122"/>
                </a:rPr>
                <a:t>我是地球的血液，我是生命的源泉。</a:t>
              </a:r>
              <a:endParaRPr lang="zh-CN" altLang="en-US" sz="3400" b="1" i="0" dirty="0">
                <a:solidFill>
                  <a:srgbClr val="31A66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17" name="音频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23980" y="3843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11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555" y="1748657"/>
            <a:ext cx="8801729" cy="27813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2" y="-495"/>
            <a:ext cx="3858012" cy="5143500"/>
          </a:xfrm>
          <a:prstGeom prst="rect">
            <a:avLst/>
          </a:prstGeom>
        </p:spPr>
      </p:pic>
      <p:pic>
        <p:nvPicPr>
          <p:cNvPr id="6" name="图片 5" descr="微信图片_202405262016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120" y="513080"/>
            <a:ext cx="2977515" cy="4531360"/>
          </a:xfrm>
          <a:prstGeom prst="rect">
            <a:avLst/>
          </a:prstGeom>
        </p:spPr>
      </p:pic>
      <p:pic>
        <p:nvPicPr>
          <p:cNvPr id="7" name="图片 6" descr="微信图片_202405262016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455" y="55880"/>
            <a:ext cx="3859530" cy="5445760"/>
          </a:xfrm>
          <a:prstGeom prst="rect">
            <a:avLst/>
          </a:prstGeom>
        </p:spPr>
      </p:pic>
      <p:pic>
        <p:nvPicPr>
          <p:cNvPr id="8" name="图片 7" descr="微信图片_202405262016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010" y="1207135"/>
            <a:ext cx="3504565" cy="5363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 flipH="1">
            <a:off x="7093763" y="2009927"/>
            <a:ext cx="4049161" cy="1575847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形状2"/>
          <p:cNvSpPr txBox="1"/>
          <p:nvPr/>
        </p:nvSpPr>
        <p:spPr>
          <a:xfrm flipH="1">
            <a:off x="1600105" y="3937673"/>
            <a:ext cx="4049161" cy="157584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4" name="图片1"/>
          <p:cNvPicPr>
            <a:picLocks noChangeAspect="1"/>
          </p:cNvPicPr>
          <p:nvPr/>
        </p:nvPicPr>
        <p:blipFill>
          <a:blip r:embed="rId3"/>
          <a:srcRect b="79481"/>
          <a:stretch>
            <a:fillRect/>
          </a:stretch>
        </p:blipFill>
        <p:spPr>
          <a:xfrm rot="10800000">
            <a:off x="0" y="0"/>
            <a:ext cx="12234118" cy="1369302"/>
          </a:xfrm>
          <a:prstGeom prst="rect">
            <a:avLst/>
          </a:prstGeom>
        </p:spPr>
      </p:pic>
      <p:pic>
        <p:nvPicPr>
          <p:cNvPr id="5" name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69" y="0"/>
            <a:ext cx="1715115" cy="987906"/>
          </a:xfrm>
          <a:prstGeom prst="rect">
            <a:avLst/>
          </a:prstGeom>
        </p:spPr>
      </p:pic>
      <p:pic>
        <p:nvPicPr>
          <p:cNvPr id="6" name="图片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pic>
        <p:nvPicPr>
          <p:cNvPr id="7" name="图片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0485" y="39548"/>
            <a:ext cx="4178564" cy="909452"/>
          </a:xfrm>
          <a:prstGeom prst="rect">
            <a:avLst/>
          </a:prstGeom>
        </p:spPr>
      </p:pic>
      <p:sp>
        <p:nvSpPr>
          <p:cNvPr id="8" name="文本1"/>
          <p:cNvSpPr txBox="1"/>
          <p:nvPr/>
        </p:nvSpPr>
        <p:spPr>
          <a:xfrm>
            <a:off x="2710491" y="123215"/>
            <a:ext cx="2628900" cy="9334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800" b="0" i="0" dirty="0">
                <a:solidFill>
                  <a:srgbClr val="1A5CB3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乱扔垃圾</a:t>
            </a:r>
            <a:endParaRPr lang="zh-CN" altLang="en-US" sz="4800" b="0" i="0" dirty="0">
              <a:solidFill>
                <a:srgbClr val="1A5CB3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grpSp>
        <p:nvGrpSpPr>
          <p:cNvPr id="9" name="组合1"/>
          <p:cNvGrpSpPr/>
          <p:nvPr/>
        </p:nvGrpSpPr>
        <p:grpSpPr>
          <a:xfrm>
            <a:off x="714927" y="1369485"/>
            <a:ext cx="5346944" cy="5240322"/>
            <a:chOff x="0" y="0"/>
            <a:chExt cx="5346944" cy="5240322"/>
          </a:xfrm>
        </p:grpSpPr>
        <p:pic>
          <p:nvPicPr>
            <p:cNvPr id="10" name="图片5"/>
            <p:cNvPicPr>
              <a:picLocks noChangeAspect="1"/>
            </p:cNvPicPr>
            <p:nvPr/>
          </p:nvPicPr>
          <p:blipFill>
            <a:blip r:embed="rId7"/>
            <a:srcRect l="5078" t="19027" r="51171" b="22083"/>
            <a:stretch>
              <a:fillRect/>
            </a:stretch>
          </p:blipFill>
          <p:spPr>
            <a:xfrm>
              <a:off x="0" y="0"/>
              <a:ext cx="5346944" cy="4043320"/>
            </a:xfrm>
            <a:prstGeom prst="rect">
              <a:avLst/>
            </a:prstGeom>
          </p:spPr>
        </p:pic>
        <p:sp>
          <p:nvSpPr>
            <p:cNvPr id="11" name="文本2"/>
            <p:cNvSpPr txBox="1"/>
            <p:nvPr/>
          </p:nvSpPr>
          <p:spPr>
            <a:xfrm>
              <a:off x="1303634" y="4289548"/>
              <a:ext cx="2744161" cy="950774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600" b="1" i="0" dirty="0">
                  <a:solidFill>
                    <a:srgbClr val="1A5CB3"/>
                  </a:solidFill>
                  <a:latin typeface="楷体" panose="02010609060101010101" charset="-122"/>
                  <a:ea typeface="楷体" panose="02010609060101010101" charset="-122"/>
                </a:rPr>
                <a:t>生活垃圾</a:t>
              </a:r>
              <a:endParaRPr lang="zh-CN" altLang="en-US" sz="3600" b="1" i="0" dirty="0">
                <a:solidFill>
                  <a:srgbClr val="1A5CB3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2" name="组合2"/>
          <p:cNvGrpSpPr/>
          <p:nvPr/>
        </p:nvGrpSpPr>
        <p:grpSpPr>
          <a:xfrm>
            <a:off x="6580556" y="1179309"/>
            <a:ext cx="5208289" cy="4936369"/>
            <a:chOff x="0" y="0"/>
            <a:chExt cx="5208289" cy="4936369"/>
          </a:xfrm>
        </p:grpSpPr>
        <p:pic>
          <p:nvPicPr>
            <p:cNvPr id="13" name="图片6"/>
            <p:cNvPicPr>
              <a:picLocks noChangeAspect="1"/>
            </p:cNvPicPr>
            <p:nvPr/>
          </p:nvPicPr>
          <p:blipFill>
            <a:blip r:embed="rId7"/>
            <a:srcRect l="52265" t="19027" r="3828" b="22638"/>
            <a:stretch>
              <a:fillRect/>
            </a:stretch>
          </p:blipFill>
          <p:spPr>
            <a:xfrm>
              <a:off x="0" y="1046358"/>
              <a:ext cx="5208289" cy="3890011"/>
            </a:xfrm>
            <a:prstGeom prst="rect">
              <a:avLst/>
            </a:prstGeom>
          </p:spPr>
        </p:pic>
        <p:sp>
          <p:nvSpPr>
            <p:cNvPr id="14" name="文本3"/>
            <p:cNvSpPr txBox="1"/>
            <p:nvPr/>
          </p:nvSpPr>
          <p:spPr>
            <a:xfrm>
              <a:off x="1393069" y="0"/>
              <a:ext cx="2663977" cy="922992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600" b="1" i="0" dirty="0">
                  <a:solidFill>
                    <a:srgbClr val="1A5CB3"/>
                  </a:solidFill>
                  <a:latin typeface="楷体" panose="02010609060101010101" charset="-122"/>
                  <a:ea typeface="楷体" panose="02010609060101010101" charset="-122"/>
                </a:rPr>
                <a:t>工业垃圾</a:t>
              </a:r>
              <a:endParaRPr lang="zh-CN" altLang="en-US" sz="3600" b="1" i="0" dirty="0">
                <a:solidFill>
                  <a:srgbClr val="1A5CB3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 flipH="1">
            <a:off x="7024983" y="2150783"/>
            <a:ext cx="4049161" cy="1575847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形状2"/>
          <p:cNvSpPr txBox="1"/>
          <p:nvPr/>
        </p:nvSpPr>
        <p:spPr>
          <a:xfrm flipH="1">
            <a:off x="1803864" y="3634588"/>
            <a:ext cx="4049161" cy="157584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4" name="图片1"/>
          <p:cNvPicPr>
            <a:picLocks noChangeAspect="1"/>
          </p:cNvPicPr>
          <p:nvPr/>
        </p:nvPicPr>
        <p:blipFill>
          <a:blip r:embed="rId3"/>
          <a:srcRect b="79481"/>
          <a:stretch>
            <a:fillRect/>
          </a:stretch>
        </p:blipFill>
        <p:spPr>
          <a:xfrm rot="10800000">
            <a:off x="0" y="0"/>
            <a:ext cx="12234118" cy="1369302"/>
          </a:xfrm>
          <a:prstGeom prst="rect">
            <a:avLst/>
          </a:prstGeom>
        </p:spPr>
      </p:pic>
      <p:pic>
        <p:nvPicPr>
          <p:cNvPr id="5" name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69" y="0"/>
            <a:ext cx="1715115" cy="987906"/>
          </a:xfrm>
          <a:prstGeom prst="rect">
            <a:avLst/>
          </a:prstGeom>
        </p:spPr>
      </p:pic>
      <p:pic>
        <p:nvPicPr>
          <p:cNvPr id="6" name="图片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pic>
        <p:nvPicPr>
          <p:cNvPr id="7" name="图片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0485" y="39548"/>
            <a:ext cx="4178564" cy="909452"/>
          </a:xfrm>
          <a:prstGeom prst="rect">
            <a:avLst/>
          </a:prstGeom>
        </p:spPr>
      </p:pic>
      <p:sp>
        <p:nvSpPr>
          <p:cNvPr id="8" name="文本1"/>
          <p:cNvSpPr txBox="1"/>
          <p:nvPr/>
        </p:nvSpPr>
        <p:spPr>
          <a:xfrm>
            <a:off x="2710491" y="123215"/>
            <a:ext cx="2628900" cy="93345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800" b="0" i="0" dirty="0">
                <a:solidFill>
                  <a:srgbClr val="1A5CB3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乱排污水</a:t>
            </a:r>
            <a:endParaRPr lang="zh-CN" altLang="en-US" sz="4800" b="0" i="0" dirty="0">
              <a:solidFill>
                <a:srgbClr val="1A5CB3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grpSp>
        <p:nvGrpSpPr>
          <p:cNvPr id="9" name="组合1"/>
          <p:cNvGrpSpPr/>
          <p:nvPr/>
        </p:nvGrpSpPr>
        <p:grpSpPr>
          <a:xfrm>
            <a:off x="538239" y="1556604"/>
            <a:ext cx="5599738" cy="4677766"/>
            <a:chOff x="0" y="0"/>
            <a:chExt cx="5599738" cy="4677766"/>
          </a:xfrm>
        </p:grpSpPr>
        <p:pic>
          <p:nvPicPr>
            <p:cNvPr id="10" name="图片5"/>
            <p:cNvPicPr>
              <a:picLocks noChangeAspect="1"/>
            </p:cNvPicPr>
            <p:nvPr/>
          </p:nvPicPr>
          <p:blipFill>
            <a:blip r:embed="rId7"/>
            <a:srcRect l="1640" t="36944" r="63046" b="25555"/>
            <a:stretch>
              <a:fillRect/>
            </a:stretch>
          </p:blipFill>
          <p:spPr>
            <a:xfrm>
              <a:off x="0" y="0"/>
              <a:ext cx="5599738" cy="3345986"/>
            </a:xfrm>
            <a:prstGeom prst="rect">
              <a:avLst/>
            </a:prstGeom>
          </p:spPr>
        </p:pic>
        <p:sp>
          <p:nvSpPr>
            <p:cNvPr id="11" name="文本2"/>
            <p:cNvSpPr txBox="1"/>
            <p:nvPr/>
          </p:nvSpPr>
          <p:spPr>
            <a:xfrm>
              <a:off x="1280329" y="3702889"/>
              <a:ext cx="2813731" cy="974877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600" b="1" i="0" dirty="0">
                  <a:solidFill>
                    <a:srgbClr val="1A5CB3"/>
                  </a:solidFill>
                  <a:latin typeface="楷体" panose="02010609060101010101" charset="-122"/>
                  <a:ea typeface="楷体" panose="02010609060101010101" charset="-122"/>
                </a:rPr>
                <a:t>生活污水</a:t>
              </a:r>
              <a:endParaRPr lang="zh-CN" altLang="en-US" sz="3600" b="1" i="0" dirty="0">
                <a:solidFill>
                  <a:srgbClr val="1A5CB3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2" name="组合2"/>
          <p:cNvGrpSpPr/>
          <p:nvPr/>
        </p:nvGrpSpPr>
        <p:grpSpPr>
          <a:xfrm>
            <a:off x="6348908" y="1176671"/>
            <a:ext cx="5402656" cy="4677498"/>
            <a:chOff x="0" y="0"/>
            <a:chExt cx="5402656" cy="4677498"/>
          </a:xfrm>
        </p:grpSpPr>
        <p:pic>
          <p:nvPicPr>
            <p:cNvPr id="13" name="图片6"/>
            <p:cNvPicPr>
              <a:picLocks noChangeAspect="1"/>
            </p:cNvPicPr>
            <p:nvPr/>
          </p:nvPicPr>
          <p:blipFill>
            <a:blip r:embed="rId7"/>
            <a:srcRect l="61171" t="48750" b="6666"/>
            <a:stretch>
              <a:fillRect/>
            </a:stretch>
          </p:blipFill>
          <p:spPr>
            <a:xfrm>
              <a:off x="0" y="1190430"/>
              <a:ext cx="5402656" cy="3487068"/>
            </a:xfrm>
            <a:prstGeom prst="rect">
              <a:avLst/>
            </a:prstGeom>
          </p:spPr>
        </p:pic>
        <p:sp>
          <p:nvSpPr>
            <p:cNvPr id="14" name="文本3"/>
            <p:cNvSpPr txBox="1"/>
            <p:nvPr/>
          </p:nvSpPr>
          <p:spPr>
            <a:xfrm>
              <a:off x="1344029" y="0"/>
              <a:ext cx="2714921" cy="940642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600" b="1" i="0" dirty="0">
                  <a:solidFill>
                    <a:srgbClr val="1A5CB3"/>
                  </a:solidFill>
                  <a:latin typeface="楷体" panose="02010609060101010101" charset="-122"/>
                  <a:ea typeface="楷体" panose="02010609060101010101" charset="-122"/>
                </a:rPr>
                <a:t>工业污水</a:t>
              </a:r>
              <a:endParaRPr lang="zh-CN" altLang="en-US" sz="3600" b="1" i="0" dirty="0">
                <a:solidFill>
                  <a:srgbClr val="1A5CB3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172393" y="-27899"/>
            <a:ext cx="3763642" cy="1675467"/>
            <a:chOff x="0" y="0"/>
            <a:chExt cx="3763642" cy="1675467"/>
          </a:xfrm>
        </p:grpSpPr>
        <p:pic>
          <p:nvPicPr>
            <p:cNvPr id="3" name="图片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69292" cy="1675467"/>
            </a:xfrm>
            <a:prstGeom prst="rect">
              <a:avLst/>
            </a:prstGeom>
          </p:spPr>
        </p:pic>
        <p:sp>
          <p:nvSpPr>
            <p:cNvPr id="4" name="形状2"/>
            <p:cNvSpPr txBox="1"/>
            <p:nvPr/>
          </p:nvSpPr>
          <p:spPr>
            <a:xfrm>
              <a:off x="1187939" y="608934"/>
              <a:ext cx="2575703" cy="622459"/>
            </a:xfrm>
            <a:custGeom>
              <a:avLst/>
              <a:gdLst>
                <a:gd name="connsiteX0" fmla="*/ 103743 w 2575703"/>
                <a:gd name="connsiteY0" fmla="*/ 0 h 622459"/>
                <a:gd name="connsiteX1" fmla="*/ 2471960 w 2575703"/>
                <a:gd name="connsiteY1" fmla="*/ 0 h 622459"/>
                <a:gd name="connsiteX2" fmla="*/ 2529256 w 2575703"/>
                <a:gd name="connsiteY2" fmla="*/ 0 h 622459"/>
                <a:gd name="connsiteX3" fmla="*/ 2575703 w 2575703"/>
                <a:gd name="connsiteY3" fmla="*/ 518716 h 622459"/>
                <a:gd name="connsiteX4" fmla="*/ 2575703 w 2575703"/>
                <a:gd name="connsiteY4" fmla="*/ 576011 h 622459"/>
                <a:gd name="connsiteX5" fmla="*/ 103743 w 2575703"/>
                <a:gd name="connsiteY5" fmla="*/ 622459 h 622459"/>
                <a:gd name="connsiteX6" fmla="*/ 46447 w 2575703"/>
                <a:gd name="connsiteY6" fmla="*/ 622459 h 622459"/>
                <a:gd name="connsiteX7" fmla="*/ 0 w 2575703"/>
                <a:gd name="connsiteY7" fmla="*/ 103743 h 622459"/>
                <a:gd name="connsiteX8" fmla="*/ 0 w 2575703"/>
                <a:gd name="connsiteY8" fmla="*/ 46447 h 62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5703" h="622459">
                  <a:moveTo>
                    <a:pt x="103743" y="0"/>
                  </a:moveTo>
                  <a:lnTo>
                    <a:pt x="2471960" y="0"/>
                  </a:lnTo>
                  <a:cubicBezTo>
                    <a:pt x="2529256" y="0"/>
                    <a:pt x="2575703" y="46447"/>
                    <a:pt x="2575703" y="103743"/>
                  </a:cubicBezTo>
                  <a:lnTo>
                    <a:pt x="2575703" y="518716"/>
                  </a:lnTo>
                  <a:cubicBezTo>
                    <a:pt x="2575703" y="576011"/>
                    <a:pt x="2529256" y="622459"/>
                    <a:pt x="2471960" y="622459"/>
                  </a:cubicBezTo>
                  <a:lnTo>
                    <a:pt x="103743" y="622459"/>
                  </a:lnTo>
                  <a:cubicBezTo>
                    <a:pt x="46447" y="622459"/>
                    <a:pt x="0" y="576011"/>
                    <a:pt x="0" y="518716"/>
                  </a:cubicBezTo>
                  <a:lnTo>
                    <a:pt x="0" y="103743"/>
                  </a:lnTo>
                  <a:cubicBezTo>
                    <a:pt x="0" y="46447"/>
                    <a:pt x="46447" y="0"/>
                    <a:pt x="103743" y="0"/>
                  </a:cubicBezTo>
                  <a:close/>
                </a:path>
              </a:pathLst>
            </a:custGeom>
            <a:solidFill>
              <a:srgbClr val="5C81CC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  <a:r>
                <a:rPr lang="zh-CN" altLang="en-US" sz="3100" b="1" i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小组合作：</a:t>
              </a:r>
              <a:endParaRPr lang="zh-CN" altLang="en-US" sz="3100" b="1" i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" name="形状1"/>
          <p:cNvSpPr txBox="1"/>
          <p:nvPr/>
        </p:nvSpPr>
        <p:spPr>
          <a:xfrm>
            <a:off x="1968856" y="1324975"/>
            <a:ext cx="8760762" cy="2104111"/>
          </a:xfrm>
          <a:custGeom>
            <a:avLst/>
            <a:gdLst>
              <a:gd name="connsiteX0" fmla="*/ 350685 w 8760762"/>
              <a:gd name="connsiteY0" fmla="*/ 0 h 2104111"/>
              <a:gd name="connsiteX1" fmla="*/ 8410077 w 8760762"/>
              <a:gd name="connsiteY1" fmla="*/ 0 h 2104111"/>
              <a:gd name="connsiteX2" fmla="*/ 8603754 w 8760762"/>
              <a:gd name="connsiteY2" fmla="*/ 0 h 2104111"/>
              <a:gd name="connsiteX3" fmla="*/ 8760762 w 8760762"/>
              <a:gd name="connsiteY3" fmla="*/ 1753426 h 2104111"/>
              <a:gd name="connsiteX4" fmla="*/ 8760761 w 8760762"/>
              <a:gd name="connsiteY4" fmla="*/ 1947104 h 2104111"/>
              <a:gd name="connsiteX5" fmla="*/ 350685 w 8760762"/>
              <a:gd name="connsiteY5" fmla="*/ 2104111 h 2104111"/>
              <a:gd name="connsiteX6" fmla="*/ 257678 w 8760762"/>
              <a:gd name="connsiteY6" fmla="*/ 2104111 h 2104111"/>
              <a:gd name="connsiteX7" fmla="*/ 36947 w 8760762"/>
              <a:gd name="connsiteY7" fmla="*/ 1935631 h 2104111"/>
              <a:gd name="connsiteX8" fmla="*/ 0 w 8760762"/>
              <a:gd name="connsiteY8" fmla="*/ 350685 h 2104111"/>
              <a:gd name="connsiteX9" fmla="*/ 0 w 8760762"/>
              <a:gd name="connsiteY9" fmla="*/ 157007 h 2104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60762" h="2104111">
                <a:moveTo>
                  <a:pt x="350685" y="0"/>
                </a:moveTo>
                <a:lnTo>
                  <a:pt x="8410077" y="0"/>
                </a:lnTo>
                <a:cubicBezTo>
                  <a:pt x="8603754" y="0"/>
                  <a:pt x="8760761" y="157007"/>
                  <a:pt x="8760762" y="350685"/>
                </a:cubicBezTo>
                <a:lnTo>
                  <a:pt x="8760762" y="1753426"/>
                </a:lnTo>
                <a:cubicBezTo>
                  <a:pt x="8760761" y="1947104"/>
                  <a:pt x="8603754" y="2104111"/>
                  <a:pt x="8410077" y="2104111"/>
                </a:cubicBezTo>
                <a:lnTo>
                  <a:pt x="350685" y="2104111"/>
                </a:lnTo>
                <a:cubicBezTo>
                  <a:pt x="257678" y="2104111"/>
                  <a:pt x="168479" y="2067164"/>
                  <a:pt x="102713" y="2001397"/>
                </a:cubicBezTo>
                <a:cubicBezTo>
                  <a:pt x="36947" y="1935631"/>
                  <a:pt x="0" y="1846433"/>
                  <a:pt x="0" y="1753426"/>
                </a:cubicBezTo>
                <a:lnTo>
                  <a:pt x="0" y="350685"/>
                </a:lnTo>
                <a:cubicBezTo>
                  <a:pt x="0" y="157007"/>
                  <a:pt x="157007" y="0"/>
                  <a:pt x="350685" y="0"/>
                </a:cubicBezTo>
                <a:close/>
              </a:path>
            </a:pathLst>
          </a:custGeom>
          <a:solidFill>
            <a:srgbClr val="FFE1C2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6" name="文本1"/>
          <p:cNvSpPr txBox="1"/>
          <p:nvPr/>
        </p:nvSpPr>
        <p:spPr>
          <a:xfrm>
            <a:off x="2028930" y="1325013"/>
            <a:ext cx="8641404" cy="185028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2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35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小组讨论，说一说如何减少对小水滴的伤害，在生活中如何节约用水。</a:t>
            </a:r>
            <a:endParaRPr lang="zh-CN" altLang="en-US" sz="2800" b="1" i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921" y="3907860"/>
            <a:ext cx="8168973" cy="2028825"/>
          </a:xfrm>
          <a:prstGeom prst="rect">
            <a:avLst/>
          </a:prstGeom>
        </p:spPr>
      </p:pic>
      <p:sp>
        <p:nvSpPr>
          <p:cNvPr id="8" name="文本2"/>
          <p:cNvSpPr txBox="1"/>
          <p:nvPr/>
        </p:nvSpPr>
        <p:spPr>
          <a:xfrm>
            <a:off x="4374661" y="560013"/>
            <a:ext cx="2857500" cy="686181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一说二听三等待</a:t>
            </a:r>
            <a:endParaRPr lang="zh-CN" altLang="en-US" sz="3000" b="0" i="0" dirty="0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4512059" y="980865"/>
            <a:ext cx="2222500" cy="76993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一水多用</a:t>
            </a:r>
            <a:endParaRPr lang="zh-CN" altLang="en-US" sz="4000" b="0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18" y="1914573"/>
            <a:ext cx="2628900" cy="3219450"/>
          </a:xfrm>
          <a:prstGeom prst="rect">
            <a:avLst/>
          </a:prstGeom>
        </p:spPr>
      </p:pic>
      <p:sp>
        <p:nvSpPr>
          <p:cNvPr id="4" name="文本2"/>
          <p:cNvSpPr txBox="1"/>
          <p:nvPr/>
        </p:nvSpPr>
        <p:spPr>
          <a:xfrm>
            <a:off x="956939" y="980504"/>
            <a:ext cx="2222500" cy="76993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节约用水</a:t>
            </a:r>
            <a:endParaRPr lang="zh-CN" altLang="en-US" sz="4000" b="0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878" y="2001117"/>
            <a:ext cx="3810000" cy="2609850"/>
          </a:xfrm>
          <a:prstGeom prst="rect">
            <a:avLst/>
          </a:prstGeom>
        </p:spPr>
      </p:pic>
      <p:sp>
        <p:nvSpPr>
          <p:cNvPr id="6" name="文本3"/>
          <p:cNvSpPr txBox="1"/>
          <p:nvPr/>
        </p:nvSpPr>
        <p:spPr>
          <a:xfrm>
            <a:off x="8083553" y="980923"/>
            <a:ext cx="2730500" cy="76993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不污染水源</a:t>
            </a:r>
            <a:endParaRPr lang="zh-CN" altLang="en-US" sz="4000" b="0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959" y="1819789"/>
            <a:ext cx="2502408" cy="32197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push/>
      </p:transition>
    </mc:Choice>
    <mc:Fallback>
      <p:transition spd="slow">
        <p:push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rcRect l="14933" r="15066"/>
          <a:stretch>
            <a:fillRect/>
          </a:stretch>
        </p:blipFill>
        <p:spPr>
          <a:xfrm>
            <a:off x="413490" y="1777060"/>
            <a:ext cx="3315148" cy="4278135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4127116" y="1919116"/>
            <a:ext cx="7539685" cy="3623126"/>
          </a:xfrm>
          <a:custGeom>
            <a:avLst/>
            <a:gdLst>
              <a:gd name="connsiteX0" fmla="*/ 603854 w 7539685"/>
              <a:gd name="connsiteY0" fmla="*/ 0 h 3623126"/>
              <a:gd name="connsiteX1" fmla="*/ 6935831 w 7539685"/>
              <a:gd name="connsiteY1" fmla="*/ 0 h 3623126"/>
              <a:gd name="connsiteX2" fmla="*/ 7269331 w 7539685"/>
              <a:gd name="connsiteY2" fmla="*/ 0 h 3623126"/>
              <a:gd name="connsiteX3" fmla="*/ 7539685 w 7539685"/>
              <a:gd name="connsiteY3" fmla="*/ 3019272 h 3623126"/>
              <a:gd name="connsiteX4" fmla="*/ 7539685 w 7539685"/>
              <a:gd name="connsiteY4" fmla="*/ 3352771 h 3623126"/>
              <a:gd name="connsiteX5" fmla="*/ 603854 w 7539685"/>
              <a:gd name="connsiteY5" fmla="*/ 3623126 h 3623126"/>
              <a:gd name="connsiteX6" fmla="*/ 443702 w 7539685"/>
              <a:gd name="connsiteY6" fmla="*/ 3623126 h 3623126"/>
              <a:gd name="connsiteX7" fmla="*/ 63620 w 7539685"/>
              <a:gd name="connsiteY7" fmla="*/ 3333016 h 3623126"/>
              <a:gd name="connsiteX8" fmla="*/ 0 w 7539685"/>
              <a:gd name="connsiteY8" fmla="*/ 603854 h 3623126"/>
              <a:gd name="connsiteX9" fmla="*/ 0 w 7539685"/>
              <a:gd name="connsiteY9" fmla="*/ 270355 h 3623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39685" h="3623126">
                <a:moveTo>
                  <a:pt x="603854" y="0"/>
                </a:moveTo>
                <a:lnTo>
                  <a:pt x="6935831" y="0"/>
                </a:lnTo>
                <a:cubicBezTo>
                  <a:pt x="7269331" y="0"/>
                  <a:pt x="7539685" y="270355"/>
                  <a:pt x="7539685" y="603854"/>
                </a:cubicBezTo>
                <a:lnTo>
                  <a:pt x="7539685" y="3019272"/>
                </a:lnTo>
                <a:cubicBezTo>
                  <a:pt x="7539685" y="3352771"/>
                  <a:pt x="7269331" y="3623126"/>
                  <a:pt x="6935831" y="3623126"/>
                </a:cubicBezTo>
                <a:lnTo>
                  <a:pt x="603854" y="3623126"/>
                </a:lnTo>
                <a:cubicBezTo>
                  <a:pt x="443702" y="3623126"/>
                  <a:pt x="290109" y="3559506"/>
                  <a:pt x="176865" y="3446261"/>
                </a:cubicBezTo>
                <a:cubicBezTo>
                  <a:pt x="63620" y="3333016"/>
                  <a:pt x="0" y="3179424"/>
                  <a:pt x="0" y="3019272"/>
                </a:cubicBezTo>
                <a:lnTo>
                  <a:pt x="0" y="603854"/>
                </a:lnTo>
                <a:cubicBezTo>
                  <a:pt x="0" y="270355"/>
                  <a:pt x="270355" y="0"/>
                  <a:pt x="603854" y="0"/>
                </a:cubicBezTo>
                <a:close/>
              </a:path>
            </a:pathLst>
          </a:custGeom>
          <a:solidFill>
            <a:srgbClr val="FFE1C2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4222042" y="2290229"/>
            <a:ext cx="7349321" cy="325218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0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国家厉行节约用水，大力推行节约用水措施，任何单位和个人都有节约用水的义务。</a:t>
            </a:r>
            <a:endParaRPr lang="zh-CN" altLang="en-US" sz="40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l"/>
          </a:p>
          <a:p>
            <a:pPr marL="0" algn="l"/>
            <a:r>
              <a:rPr lang="zh-CN" altLang="en-US" sz="33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    ---《中华人民共和国水法》</a:t>
            </a:r>
            <a:endParaRPr lang="zh-CN" altLang="en-US" sz="3300" b="1" i="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5" name="组合1"/>
          <p:cNvGrpSpPr/>
          <p:nvPr/>
        </p:nvGrpSpPr>
        <p:grpSpPr>
          <a:xfrm>
            <a:off x="1008069" y="100146"/>
            <a:ext cx="4917120" cy="1428749"/>
            <a:chOff x="0" y="0"/>
            <a:chExt cx="4917120" cy="1428749"/>
          </a:xfrm>
        </p:grpSpPr>
        <p:sp>
          <p:nvSpPr>
            <p:cNvPr id="6" name="形状2"/>
            <p:cNvSpPr txBox="1"/>
            <p:nvPr/>
          </p:nvSpPr>
          <p:spPr>
            <a:xfrm>
              <a:off x="0" y="0"/>
              <a:ext cx="4518457" cy="1281670"/>
            </a:xfrm>
            <a:custGeom>
              <a:avLst/>
              <a:gdLst>
                <a:gd name="connsiteX0" fmla="*/ 2753434 w 4518457"/>
                <a:gd name="connsiteY0" fmla="*/ 0 h 1281670"/>
                <a:gd name="connsiteX1" fmla="*/ 3494279 w 4518457"/>
                <a:gd name="connsiteY1" fmla="*/ 0 h 1281670"/>
                <a:gd name="connsiteX2" fmla="*/ 4094851 w 4518457"/>
                <a:gd name="connsiteY2" fmla="*/ 609196 h 1281670"/>
                <a:gd name="connsiteX3" fmla="*/ 4317172 w 4518457"/>
                <a:gd name="connsiteY3" fmla="*/ 751355 h 1281670"/>
                <a:gd name="connsiteX4" fmla="*/ 4518457 w 4518457"/>
                <a:gd name="connsiteY4" fmla="*/ 999397 h 1281670"/>
                <a:gd name="connsiteX5" fmla="*/ 4518457 w 4518457"/>
                <a:gd name="connsiteY5" fmla="*/ 1155292 h 1281670"/>
                <a:gd name="connsiteX6" fmla="*/ 706009 w 4518457"/>
                <a:gd name="connsiteY6" fmla="*/ 1281670 h 1281670"/>
                <a:gd name="connsiteX7" fmla="*/ 316091 w 4518457"/>
                <a:gd name="connsiteY7" fmla="*/ 1281670 h 1281670"/>
                <a:gd name="connsiteX8" fmla="*/ 0 w 4518457"/>
                <a:gd name="connsiteY8" fmla="*/ 981365 h 1281670"/>
                <a:gd name="connsiteX9" fmla="*/ 0 w 4518457"/>
                <a:gd name="connsiteY9" fmla="*/ 856366 h 1281670"/>
                <a:gd name="connsiteX10" fmla="*/ 445321 w 4518457"/>
                <a:gd name="connsiteY10" fmla="*/ 672867 h 1281670"/>
                <a:gd name="connsiteX11" fmla="*/ 423605 w 4518457"/>
                <a:gd name="connsiteY11" fmla="*/ 389528 h 1281670"/>
                <a:gd name="connsiteX12" fmla="*/ 1392218 w 4518457"/>
                <a:gd name="connsiteY12" fmla="*/ 233031 h 1281670"/>
                <a:gd name="connsiteX13" fmla="*/ 1848481 w 4518457"/>
                <a:gd name="connsiteY13" fmla="*/ 104968 h 128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18456" h="1281670">
                  <a:moveTo>
                    <a:pt x="2753434" y="0"/>
                  </a:moveTo>
                  <a:cubicBezTo>
                    <a:pt x="3494279" y="0"/>
                    <a:pt x="4094851" y="247787"/>
                    <a:pt x="4094851" y="553448"/>
                  </a:cubicBezTo>
                  <a:cubicBezTo>
                    <a:pt x="4094851" y="609196"/>
                    <a:pt x="4074874" y="663020"/>
                    <a:pt x="4037711" y="713765"/>
                  </a:cubicBezTo>
                  <a:cubicBezTo>
                    <a:pt x="4317172" y="751355"/>
                    <a:pt x="4518457" y="856962"/>
                    <a:pt x="4518457" y="981365"/>
                  </a:cubicBezTo>
                  <a:lnTo>
                    <a:pt x="4518457" y="999397"/>
                  </a:lnTo>
                  <a:cubicBezTo>
                    <a:pt x="4518457" y="1155292"/>
                    <a:pt x="4202366" y="1281670"/>
                    <a:pt x="3812448" y="1281670"/>
                  </a:cubicBezTo>
                  <a:lnTo>
                    <a:pt x="706009" y="1281670"/>
                  </a:lnTo>
                  <a:cubicBezTo>
                    <a:pt x="316091" y="1281670"/>
                    <a:pt x="0" y="1155292"/>
                    <a:pt x="0" y="999397"/>
                  </a:cubicBezTo>
                  <a:lnTo>
                    <a:pt x="0" y="981365"/>
                  </a:lnTo>
                  <a:cubicBezTo>
                    <a:pt x="0" y="856366"/>
                    <a:pt x="203219" y="750343"/>
                    <a:pt x="484770" y="713229"/>
                  </a:cubicBezTo>
                  <a:cubicBezTo>
                    <a:pt x="445321" y="672867"/>
                    <a:pt x="423605" y="628768"/>
                    <a:pt x="423605" y="582577"/>
                  </a:cubicBezTo>
                  <a:cubicBezTo>
                    <a:pt x="423605" y="389528"/>
                    <a:pt x="802914" y="233031"/>
                    <a:pt x="1270816" y="233031"/>
                  </a:cubicBezTo>
                  <a:cubicBezTo>
                    <a:pt x="1392218" y="233031"/>
                    <a:pt x="1507655" y="243566"/>
                    <a:pt x="1612051" y="262542"/>
                  </a:cubicBezTo>
                  <a:cubicBezTo>
                    <a:pt x="1848481" y="104968"/>
                    <a:pt x="2271247" y="0"/>
                    <a:pt x="2753434" y="0"/>
                  </a:cubicBezTo>
                  <a:close/>
                </a:path>
              </a:pathLst>
            </a:custGeom>
            <a:solidFill>
              <a:srgbClr val="FFD1D1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7" name="文本2"/>
            <p:cNvSpPr txBox="1"/>
            <p:nvPr/>
          </p:nvSpPr>
          <p:spPr>
            <a:xfrm>
              <a:off x="299803" y="180137"/>
              <a:ext cx="4617317" cy="1248612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6500" b="1" i="0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法治在线</a:t>
              </a:r>
              <a:endParaRPr lang="zh-CN" altLang="en-US" sz="6500" b="1" i="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9048" y="1529077"/>
            <a:ext cx="5822299" cy="4457700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3781787" y="240249"/>
            <a:ext cx="4381605" cy="1067943"/>
          </a:xfrm>
          <a:custGeom>
            <a:avLst/>
            <a:gdLst>
              <a:gd name="connsiteX0" fmla="*/ 177990 w 4381605"/>
              <a:gd name="connsiteY0" fmla="*/ 0 h 1067943"/>
              <a:gd name="connsiteX1" fmla="*/ 4203614 w 4381605"/>
              <a:gd name="connsiteY1" fmla="*/ 0 h 1067943"/>
              <a:gd name="connsiteX2" fmla="*/ 4301916 w 4381605"/>
              <a:gd name="connsiteY2" fmla="*/ 0 h 1067943"/>
              <a:gd name="connsiteX3" fmla="*/ 4381605 w 4381605"/>
              <a:gd name="connsiteY3" fmla="*/ 889953 h 1067943"/>
              <a:gd name="connsiteX4" fmla="*/ 4381605 w 4381605"/>
              <a:gd name="connsiteY4" fmla="*/ 988254 h 1067943"/>
              <a:gd name="connsiteX5" fmla="*/ 177990 w 4381605"/>
              <a:gd name="connsiteY5" fmla="*/ 1067943 h 1067943"/>
              <a:gd name="connsiteX6" fmla="*/ 130784 w 4381605"/>
              <a:gd name="connsiteY6" fmla="*/ 1067943 h 1067943"/>
              <a:gd name="connsiteX7" fmla="*/ 18753 w 4381605"/>
              <a:gd name="connsiteY7" fmla="*/ 982431 h 1067943"/>
              <a:gd name="connsiteX8" fmla="*/ 0 w 4381605"/>
              <a:gd name="connsiteY8" fmla="*/ 177990 h 1067943"/>
              <a:gd name="connsiteX9" fmla="*/ 0 w 4381605"/>
              <a:gd name="connsiteY9" fmla="*/ 79689 h 106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81605" h="1067943">
                <a:moveTo>
                  <a:pt x="177990" y="0"/>
                </a:moveTo>
                <a:lnTo>
                  <a:pt x="4203614" y="0"/>
                </a:lnTo>
                <a:cubicBezTo>
                  <a:pt x="4301916" y="0"/>
                  <a:pt x="4381605" y="79689"/>
                  <a:pt x="4381605" y="177990"/>
                </a:cubicBezTo>
                <a:lnTo>
                  <a:pt x="4381605" y="889953"/>
                </a:lnTo>
                <a:cubicBezTo>
                  <a:pt x="4381605" y="988254"/>
                  <a:pt x="4301916" y="1067943"/>
                  <a:pt x="4203614" y="1067943"/>
                </a:cubicBezTo>
                <a:lnTo>
                  <a:pt x="177990" y="1067943"/>
                </a:lnTo>
                <a:cubicBezTo>
                  <a:pt x="130784" y="1067943"/>
                  <a:pt x="85512" y="1049191"/>
                  <a:pt x="52132" y="1015811"/>
                </a:cubicBezTo>
                <a:cubicBezTo>
                  <a:pt x="18753" y="982431"/>
                  <a:pt x="0" y="937159"/>
                  <a:pt x="0" y="889953"/>
                </a:cubicBezTo>
                <a:lnTo>
                  <a:pt x="0" y="177990"/>
                </a:lnTo>
                <a:cubicBezTo>
                  <a:pt x="0" y="79689"/>
                  <a:pt x="79689" y="0"/>
                  <a:pt x="177990" y="0"/>
                </a:cubicBezTo>
                <a:close/>
              </a:path>
            </a:pathLst>
          </a:custGeom>
          <a:solidFill>
            <a:srgbClr val="FFE1C2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r>
              <a:rPr lang="zh-CN" altLang="en-US" sz="40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破坏、污染水资源</a:t>
            </a:r>
            <a:endParaRPr lang="zh-CN" altLang="en-US" sz="4000" b="1" i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形状2"/>
          <p:cNvSpPr txBox="1"/>
          <p:nvPr/>
        </p:nvSpPr>
        <p:spPr>
          <a:xfrm>
            <a:off x="3138211" y="3097082"/>
            <a:ext cx="5668699" cy="2889799"/>
          </a:xfrm>
          <a:custGeom>
            <a:avLst/>
            <a:gdLst>
              <a:gd name="connsiteX0" fmla="*/ 2391482 w 5668699"/>
              <a:gd name="connsiteY0" fmla="*/ 0 h 2889799"/>
              <a:gd name="connsiteX1" fmla="*/ 3147495 w 5668699"/>
              <a:gd name="connsiteY1" fmla="*/ 506982 h 2889799"/>
              <a:gd name="connsiteX2" fmla="*/ 3675799 w 5668699"/>
              <a:gd name="connsiteY2" fmla="*/ 76048 h 2889799"/>
              <a:gd name="connsiteX3" fmla="*/ 3928297 w 5668699"/>
              <a:gd name="connsiteY3" fmla="*/ 595704 h 2889799"/>
              <a:gd name="connsiteX4" fmla="*/ 4932186 w 5668699"/>
              <a:gd name="connsiteY4" fmla="*/ 164769 h 2889799"/>
              <a:gd name="connsiteX5" fmla="*/ 4463702 w 5668699"/>
              <a:gd name="connsiteY5" fmla="*/ 836520 h 2889799"/>
              <a:gd name="connsiteX6" fmla="*/ 5336547 w 5668699"/>
              <a:gd name="connsiteY6" fmla="*/ 747799 h 2889799"/>
              <a:gd name="connsiteX7" fmla="*/ 4932186 w 5668699"/>
              <a:gd name="connsiteY7" fmla="*/ 1229432 h 2889799"/>
              <a:gd name="connsiteX8" fmla="*/ 5668699 w 5668699"/>
              <a:gd name="connsiteY8" fmla="*/ 1622344 h 2889799"/>
              <a:gd name="connsiteX9" fmla="*/ 4575245 w 5668699"/>
              <a:gd name="connsiteY9" fmla="*/ 1558970 h 2889799"/>
              <a:gd name="connsiteX10" fmla="*/ 4716534 w 5668699"/>
              <a:gd name="connsiteY10" fmla="*/ 1964556 h 2889799"/>
              <a:gd name="connsiteX11" fmla="*/ 3995223 w 5668699"/>
              <a:gd name="connsiteY11" fmla="*/ 1888510 h 2889799"/>
              <a:gd name="connsiteX12" fmla="*/ 4207240 w 5668699"/>
              <a:gd name="connsiteY12" fmla="*/ 2446189 h 2889799"/>
              <a:gd name="connsiteX13" fmla="*/ 3147495 w 5668699"/>
              <a:gd name="connsiteY13" fmla="*/ 2205372 h 2889799"/>
              <a:gd name="connsiteX14" fmla="*/ 2522855 w 5668699"/>
              <a:gd name="connsiteY14" fmla="*/ 2826427 h 2889799"/>
              <a:gd name="connsiteX15" fmla="*/ 2192193 w 5668699"/>
              <a:gd name="connsiteY15" fmla="*/ 2446189 h 2889799"/>
              <a:gd name="connsiteX16" fmla="*/ 983561 w 5668699"/>
              <a:gd name="connsiteY16" fmla="*/ 2889799 h 2889799"/>
              <a:gd name="connsiteX17" fmla="*/ 1206648 w 5668699"/>
              <a:gd name="connsiteY17" fmla="*/ 2205372 h 2889799"/>
              <a:gd name="connsiteX18" fmla="*/ 358921 w 5668699"/>
              <a:gd name="connsiteY18" fmla="*/ 2129327 h 2889799"/>
              <a:gd name="connsiteX19" fmla="*/ 938943 w 5668699"/>
              <a:gd name="connsiteY19" fmla="*/ 1711065 h 2889799"/>
              <a:gd name="connsiteX20" fmla="*/ 0 w 5668699"/>
              <a:gd name="connsiteY20" fmla="*/ 1356178 h 2889799"/>
              <a:gd name="connsiteX21" fmla="*/ 983561 w 5668699"/>
              <a:gd name="connsiteY21" fmla="*/ 1178734 h 2889799"/>
              <a:gd name="connsiteX22" fmla="*/ 582007 w 5668699"/>
              <a:gd name="connsiteY22" fmla="*/ 430935 h 2889799"/>
              <a:gd name="connsiteX23" fmla="*/ 2054375 w 5668699"/>
              <a:gd name="connsiteY23" fmla="*/ 671751 h 2889799"/>
              <a:gd name="connsiteX24" fmla="*/ 2391482 w 5668699"/>
              <a:gd name="connsiteY24" fmla="*/ 0 h 2889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668699" h="2889799">
                <a:moveTo>
                  <a:pt x="2391482" y="0"/>
                </a:moveTo>
                <a:lnTo>
                  <a:pt x="3147495" y="506982"/>
                </a:lnTo>
                <a:lnTo>
                  <a:pt x="3675799" y="76048"/>
                </a:lnTo>
                <a:lnTo>
                  <a:pt x="3928297" y="595704"/>
                </a:lnTo>
                <a:lnTo>
                  <a:pt x="4932186" y="164769"/>
                </a:lnTo>
                <a:lnTo>
                  <a:pt x="4463702" y="836520"/>
                </a:lnTo>
                <a:lnTo>
                  <a:pt x="5336547" y="747799"/>
                </a:lnTo>
                <a:lnTo>
                  <a:pt x="4932186" y="1229432"/>
                </a:lnTo>
                <a:lnTo>
                  <a:pt x="5668699" y="1622344"/>
                </a:lnTo>
                <a:lnTo>
                  <a:pt x="4575245" y="1558970"/>
                </a:lnTo>
                <a:lnTo>
                  <a:pt x="4716534" y="1964556"/>
                </a:lnTo>
                <a:lnTo>
                  <a:pt x="3995223" y="1888510"/>
                </a:lnTo>
                <a:lnTo>
                  <a:pt x="4207240" y="2446189"/>
                </a:lnTo>
                <a:lnTo>
                  <a:pt x="3147495" y="2205372"/>
                </a:lnTo>
                <a:lnTo>
                  <a:pt x="2522855" y="2826427"/>
                </a:lnTo>
                <a:lnTo>
                  <a:pt x="2192193" y="2446189"/>
                </a:lnTo>
                <a:lnTo>
                  <a:pt x="983561" y="2889799"/>
                </a:lnTo>
                <a:lnTo>
                  <a:pt x="1206648" y="2205372"/>
                </a:lnTo>
                <a:lnTo>
                  <a:pt x="358921" y="2129327"/>
                </a:lnTo>
                <a:lnTo>
                  <a:pt x="938943" y="1711065"/>
                </a:lnTo>
                <a:lnTo>
                  <a:pt x="0" y="1356178"/>
                </a:lnTo>
                <a:lnTo>
                  <a:pt x="983561" y="1178734"/>
                </a:lnTo>
                <a:lnTo>
                  <a:pt x="582007" y="430935"/>
                </a:lnTo>
                <a:lnTo>
                  <a:pt x="2054375" y="671751"/>
                </a:lnTo>
                <a:lnTo>
                  <a:pt x="2391482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r>
              <a:rPr lang="zh-CN" altLang="en-US" sz="4700" b="1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违法行为</a:t>
            </a:r>
            <a:endParaRPr lang="zh-CN" altLang="en-US" sz="4700" b="1" i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2"/>
          <p:cNvPicPr>
            <a:picLocks noChangeAspect="1"/>
          </p:cNvPicPr>
          <p:nvPr/>
        </p:nvPicPr>
        <p:blipFill>
          <a:blip r:embed="rId3"/>
          <a:srcRect l="32812" r="31250" b="15820"/>
          <a:stretch>
            <a:fillRect/>
          </a:stretch>
        </p:blipFill>
        <p:spPr>
          <a:xfrm>
            <a:off x="5712895" y="1529248"/>
            <a:ext cx="767315" cy="1799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" y="352"/>
            <a:ext cx="12286469" cy="723814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视频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317" y="295"/>
            <a:ext cx="11494551" cy="68584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38" y="36690"/>
            <a:ext cx="12234118" cy="6102666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grpSp>
        <p:nvGrpSpPr>
          <p:cNvPr id="4" name="组合1"/>
          <p:cNvGrpSpPr/>
          <p:nvPr/>
        </p:nvGrpSpPr>
        <p:grpSpPr>
          <a:xfrm>
            <a:off x="1870024" y="582578"/>
            <a:ext cx="7868926" cy="1959085"/>
            <a:chOff x="0" y="0"/>
            <a:chExt cx="7868926" cy="1959085"/>
          </a:xfrm>
        </p:grpSpPr>
        <p:pic>
          <p:nvPicPr>
            <p:cNvPr id="5" name="图片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9634"/>
              <a:ext cx="7868926" cy="1839451"/>
            </a:xfrm>
            <a:prstGeom prst="rect">
              <a:avLst/>
            </a:prstGeom>
          </p:spPr>
        </p:pic>
        <p:sp>
          <p:nvSpPr>
            <p:cNvPr id="6" name="文本1"/>
            <p:cNvSpPr txBox="1"/>
            <p:nvPr/>
          </p:nvSpPr>
          <p:spPr>
            <a:xfrm>
              <a:off x="1420825" y="0"/>
              <a:ext cx="6058431" cy="1594713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</a:p>
            <a:p>
              <a:pPr marL="0" algn="l"/>
              <a:r>
                <a:rPr lang="zh-CN" altLang="en-US" sz="6600" b="1" i="0" dirty="0">
                  <a:solidFill>
                    <a:srgbClr val="FDFDFD"/>
                  </a:solidFill>
                  <a:latin typeface="华文彩云" panose="02010800040101010101" charset="-122"/>
                  <a:ea typeface="华文彩云" panose="02010800040101010101" charset="-122"/>
                </a:rPr>
                <a:t>小水滴的诉说</a:t>
              </a:r>
              <a:endParaRPr lang="zh-CN" altLang="en-US" sz="6600" b="1" i="0" dirty="0">
                <a:solidFill>
                  <a:srgbClr val="FDFDFD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pic>
        <p:nvPicPr>
          <p:cNvPr id="7" name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996" y="2412187"/>
            <a:ext cx="3136964" cy="4140803"/>
          </a:xfrm>
          <a:prstGeom prst="rect">
            <a:avLst/>
          </a:prstGeom>
        </p:spPr>
      </p:pic>
      <p:pic>
        <p:nvPicPr>
          <p:cNvPr id="8" name="音频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5815" y="5148548"/>
            <a:ext cx="609600" cy="609600"/>
          </a:xfrm>
          <a:prstGeom prst="rect">
            <a:avLst/>
          </a:prstGeom>
        </p:spPr>
      </p:pic>
      <p:pic>
        <p:nvPicPr>
          <p:cNvPr id="9" name="音频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6689" y="41767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4359" y="-553564"/>
            <a:ext cx="2767536" cy="3653142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110" y="1348178"/>
            <a:ext cx="7996514" cy="4162425"/>
          </a:xfrm>
          <a:prstGeom prst="rect">
            <a:avLst/>
          </a:prstGeom>
        </p:spPr>
      </p:pic>
      <p:pic>
        <p:nvPicPr>
          <p:cNvPr id="4" name="音频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119" y="27628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" tmFilter="0,0; 0.14,0.36; 0.43,0.73; 0.71,0.91; 1.0,1.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" tmFilter="0.0,0.0; 0.25,0.07; 0.50,0.2; 0.75,0.467; 1.0,1.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" tmFilter="0, 0; 0.125,0.2665; 0.25,0.4; 0.375,0.465; 0.5,0.5;  0.625,0.535; 0.75,0.6; 0.875,0.7335; 1,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" tmFilter="0, 0; 0.125,0.2665; 0.25,0.4; 0.375,0.465; 0.5,0.5;  0.625,0.535; 0.75,0.6; 0.875,0.7335; 1,1" fill="hold">
                                          <p:stCondLst>
                                            <p:cond delay="1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" tmFilter="0, 0; 0.125,0.2665; 0.25,0.4; 0.375,0.465; 0.5,0.5;  0.625,0.535; 0.75,0.6; 0.875,0.7335; 1,1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" fill="hold">
                                          <p:stCondLst>
                                            <p:cond delay="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" fill="hold">
                                          <p:stCondLst>
                                            <p:cond delay="10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" fill="hold">
                                          <p:stCondLst>
                                            <p:cond delay="1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" fill="hold">
                                          <p:stCondLst>
                                            <p:cond delay="2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" fill="hold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rcRect l="13166" t="25000" r="47791" b="6944"/>
          <a:stretch>
            <a:fillRect/>
          </a:stretch>
        </p:blipFill>
        <p:spPr>
          <a:xfrm>
            <a:off x="334061" y="947242"/>
            <a:ext cx="5931427" cy="4657154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l="53083" t="25000" r="7750" b="6944"/>
          <a:stretch>
            <a:fillRect/>
          </a:stretch>
        </p:blipFill>
        <p:spPr>
          <a:xfrm>
            <a:off x="6307007" y="1932442"/>
            <a:ext cx="5931322" cy="4639485"/>
          </a:xfrm>
          <a:prstGeom prst="rect">
            <a:avLst/>
          </a:prstGeom>
        </p:spPr>
      </p:pic>
      <p:grpSp>
        <p:nvGrpSpPr>
          <p:cNvPr id="4" name="组合1"/>
          <p:cNvGrpSpPr/>
          <p:nvPr/>
        </p:nvGrpSpPr>
        <p:grpSpPr>
          <a:xfrm>
            <a:off x="3354715" y="264852"/>
            <a:ext cx="5483161" cy="683006"/>
            <a:chOff x="0" y="0"/>
            <a:chExt cx="5483161" cy="683006"/>
          </a:xfrm>
        </p:grpSpPr>
        <p:sp>
          <p:nvSpPr>
            <p:cNvPr id="5" name="形状1"/>
            <p:cNvSpPr txBox="1"/>
            <p:nvPr/>
          </p:nvSpPr>
          <p:spPr>
            <a:xfrm>
              <a:off x="0" y="23222"/>
              <a:ext cx="5211642" cy="635984"/>
            </a:xfrm>
            <a:custGeom>
              <a:avLst/>
              <a:gdLst>
                <a:gd name="connsiteX0" fmla="*/ 105997 w 5211642"/>
                <a:gd name="connsiteY0" fmla="*/ 0 h 635984"/>
                <a:gd name="connsiteX1" fmla="*/ 5105645 w 5211642"/>
                <a:gd name="connsiteY1" fmla="*/ 0 h 635984"/>
                <a:gd name="connsiteX2" fmla="*/ 5164185 w 5211642"/>
                <a:gd name="connsiteY2" fmla="*/ 0 h 635984"/>
                <a:gd name="connsiteX3" fmla="*/ 5211642 w 5211642"/>
                <a:gd name="connsiteY3" fmla="*/ 529987 h 635984"/>
                <a:gd name="connsiteX4" fmla="*/ 5211642 w 5211642"/>
                <a:gd name="connsiteY4" fmla="*/ 588527 h 635984"/>
                <a:gd name="connsiteX5" fmla="*/ 105997 w 5211642"/>
                <a:gd name="connsiteY5" fmla="*/ 635984 h 635984"/>
                <a:gd name="connsiteX6" fmla="*/ 47457 w 5211642"/>
                <a:gd name="connsiteY6" fmla="*/ 635984 h 635984"/>
                <a:gd name="connsiteX7" fmla="*/ 0 w 5211642"/>
                <a:gd name="connsiteY7" fmla="*/ 105997 h 635984"/>
                <a:gd name="connsiteX8" fmla="*/ 0 w 5211642"/>
                <a:gd name="connsiteY8" fmla="*/ 47457 h 63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1642" h="635984">
                  <a:moveTo>
                    <a:pt x="105997" y="0"/>
                  </a:moveTo>
                  <a:lnTo>
                    <a:pt x="5105645" y="0"/>
                  </a:lnTo>
                  <a:cubicBezTo>
                    <a:pt x="5164185" y="0"/>
                    <a:pt x="5211642" y="47457"/>
                    <a:pt x="5211642" y="105997"/>
                  </a:cubicBezTo>
                  <a:lnTo>
                    <a:pt x="5211642" y="529987"/>
                  </a:lnTo>
                  <a:cubicBezTo>
                    <a:pt x="5211642" y="588527"/>
                    <a:pt x="5164185" y="635984"/>
                    <a:pt x="5105645" y="635984"/>
                  </a:cubicBezTo>
                  <a:lnTo>
                    <a:pt x="105997" y="635984"/>
                  </a:lnTo>
                  <a:cubicBezTo>
                    <a:pt x="47457" y="635984"/>
                    <a:pt x="0" y="588528"/>
                    <a:pt x="0" y="529987"/>
                  </a:cubicBezTo>
                  <a:lnTo>
                    <a:pt x="0" y="105997"/>
                  </a:lnTo>
                  <a:cubicBezTo>
                    <a:pt x="0" y="47457"/>
                    <a:pt x="47457" y="0"/>
                    <a:pt x="105997" y="0"/>
                  </a:cubicBezTo>
                  <a:close/>
                </a:path>
              </a:pathLst>
            </a:custGeom>
            <a:solidFill>
              <a:srgbClr val="C2FFDB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6" name="文本1"/>
            <p:cNvSpPr txBox="1"/>
            <p:nvPr/>
          </p:nvSpPr>
          <p:spPr>
            <a:xfrm>
              <a:off x="205063" y="0"/>
              <a:ext cx="5278098" cy="683006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400" b="1" i="0" dirty="0">
                  <a:solidFill>
                    <a:srgbClr val="31A660"/>
                  </a:solidFill>
                  <a:latin typeface="楷体" panose="02010609060101010101" charset="-122"/>
                  <a:ea typeface="楷体" panose="02010609060101010101" charset="-122"/>
                </a:rPr>
                <a:t>我走过山川，山川绿了。</a:t>
              </a:r>
              <a:endParaRPr lang="zh-CN" altLang="en-US" sz="3400" b="1" i="0" dirty="0">
                <a:solidFill>
                  <a:srgbClr val="31A66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7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729" y="59249"/>
            <a:ext cx="1378687" cy="1819866"/>
          </a:xfrm>
          <a:prstGeom prst="rect">
            <a:avLst/>
          </a:prstGeom>
        </p:spPr>
      </p:pic>
      <p:pic>
        <p:nvPicPr>
          <p:cNvPr id="8" name="图片4"/>
          <p:cNvPicPr>
            <a:picLocks noChangeAspect="1"/>
          </p:cNvPicPr>
          <p:nvPr/>
        </p:nvPicPr>
        <p:blipFill>
          <a:blip r:embed="rId4"/>
          <a:srcRect l="12708" t="24351" r="48833" b="6574"/>
          <a:stretch>
            <a:fillRect/>
          </a:stretch>
        </p:blipFill>
        <p:spPr>
          <a:xfrm>
            <a:off x="-142132" y="1226363"/>
            <a:ext cx="5924664" cy="4791904"/>
          </a:xfrm>
          <a:prstGeom prst="rect">
            <a:avLst/>
          </a:prstGeom>
        </p:spPr>
      </p:pic>
      <p:pic>
        <p:nvPicPr>
          <p:cNvPr id="9" name="图片5"/>
          <p:cNvPicPr>
            <a:picLocks noChangeAspect="1"/>
          </p:cNvPicPr>
          <p:nvPr/>
        </p:nvPicPr>
        <p:blipFill>
          <a:blip r:embed="rId4"/>
          <a:srcRect l="52541" t="25092" r="8416" b="6574"/>
          <a:stretch>
            <a:fillRect/>
          </a:stretch>
        </p:blipFill>
        <p:spPr>
          <a:xfrm>
            <a:off x="6071235" y="2066592"/>
            <a:ext cx="6015571" cy="4737510"/>
          </a:xfrm>
          <a:prstGeom prst="rect">
            <a:avLst/>
          </a:prstGeom>
        </p:spPr>
      </p:pic>
      <p:grpSp>
        <p:nvGrpSpPr>
          <p:cNvPr id="10" name="组合2"/>
          <p:cNvGrpSpPr/>
          <p:nvPr/>
        </p:nvGrpSpPr>
        <p:grpSpPr>
          <a:xfrm>
            <a:off x="4113933" y="947480"/>
            <a:ext cx="5388292" cy="683006"/>
            <a:chOff x="0" y="0"/>
            <a:chExt cx="5388292" cy="683006"/>
          </a:xfrm>
        </p:grpSpPr>
        <p:sp>
          <p:nvSpPr>
            <p:cNvPr id="11" name="形状2"/>
            <p:cNvSpPr txBox="1"/>
            <p:nvPr/>
          </p:nvSpPr>
          <p:spPr>
            <a:xfrm>
              <a:off x="0" y="23222"/>
              <a:ext cx="5129622" cy="635985"/>
            </a:xfrm>
            <a:custGeom>
              <a:avLst/>
              <a:gdLst>
                <a:gd name="connsiteX0" fmla="*/ 105998 w 5129622"/>
                <a:gd name="connsiteY0" fmla="*/ 0 h 635985"/>
                <a:gd name="connsiteX1" fmla="*/ 5023625 w 5129622"/>
                <a:gd name="connsiteY1" fmla="*/ 0 h 635985"/>
                <a:gd name="connsiteX2" fmla="*/ 5051738 w 5129622"/>
                <a:gd name="connsiteY2" fmla="*/ 0 h 635985"/>
                <a:gd name="connsiteX3" fmla="*/ 5118456 w 5129622"/>
                <a:gd name="connsiteY3" fmla="*/ 50924 h 635985"/>
                <a:gd name="connsiteX4" fmla="*/ 5129622 w 5129622"/>
                <a:gd name="connsiteY4" fmla="*/ 529988 h 635985"/>
                <a:gd name="connsiteX5" fmla="*/ 5129623 w 5129622"/>
                <a:gd name="connsiteY5" fmla="*/ 588529 h 635985"/>
                <a:gd name="connsiteX6" fmla="*/ 105998 w 5129622"/>
                <a:gd name="connsiteY6" fmla="*/ 635985 h 635985"/>
                <a:gd name="connsiteX7" fmla="*/ 47457 w 5129622"/>
                <a:gd name="connsiteY7" fmla="*/ 635985 h 635985"/>
                <a:gd name="connsiteX8" fmla="*/ 0 w 5129622"/>
                <a:gd name="connsiteY8" fmla="*/ 105998 h 635985"/>
                <a:gd name="connsiteX9" fmla="*/ 0 w 5129622"/>
                <a:gd name="connsiteY9" fmla="*/ 47457 h 63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29622" h="635985">
                  <a:moveTo>
                    <a:pt x="105998" y="0"/>
                  </a:moveTo>
                  <a:lnTo>
                    <a:pt x="5023625" y="0"/>
                  </a:lnTo>
                  <a:cubicBezTo>
                    <a:pt x="5051738" y="0"/>
                    <a:pt x="5078699" y="11168"/>
                    <a:pt x="5098577" y="31046"/>
                  </a:cubicBezTo>
                  <a:cubicBezTo>
                    <a:pt x="5118456" y="50924"/>
                    <a:pt x="5129623" y="77885"/>
                    <a:pt x="5129622" y="105998"/>
                  </a:cubicBezTo>
                  <a:lnTo>
                    <a:pt x="5129622" y="529988"/>
                  </a:lnTo>
                  <a:cubicBezTo>
                    <a:pt x="5129623" y="588529"/>
                    <a:pt x="5082166" y="635985"/>
                    <a:pt x="5023625" y="635985"/>
                  </a:cubicBezTo>
                  <a:lnTo>
                    <a:pt x="105998" y="635985"/>
                  </a:lnTo>
                  <a:cubicBezTo>
                    <a:pt x="47457" y="635985"/>
                    <a:pt x="0" y="588529"/>
                    <a:pt x="0" y="529988"/>
                  </a:cubicBezTo>
                  <a:lnTo>
                    <a:pt x="0" y="105998"/>
                  </a:lnTo>
                  <a:cubicBezTo>
                    <a:pt x="0" y="47457"/>
                    <a:pt x="47457" y="0"/>
                    <a:pt x="105998" y="0"/>
                  </a:cubicBezTo>
                  <a:close/>
                </a:path>
              </a:pathLst>
            </a:custGeom>
            <a:solidFill>
              <a:srgbClr val="C2FFDB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2" name="文本2"/>
            <p:cNvSpPr txBox="1"/>
            <p:nvPr/>
          </p:nvSpPr>
          <p:spPr>
            <a:xfrm>
              <a:off x="201844" y="0"/>
              <a:ext cx="5186448" cy="683006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400" b="1" i="0" dirty="0">
                  <a:solidFill>
                    <a:srgbClr val="31A660"/>
                  </a:solidFill>
                  <a:latin typeface="楷体" panose="02010609060101010101" charset="-122"/>
                  <a:ea typeface="楷体" panose="02010609060101010101" charset="-122"/>
                </a:rPr>
                <a:t>我流进田野，秧苗长了。</a:t>
              </a:r>
              <a:endParaRPr lang="zh-CN" altLang="en-US" sz="3400" b="1" i="0" dirty="0">
                <a:solidFill>
                  <a:srgbClr val="31A66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13" name="图片6"/>
          <p:cNvPicPr>
            <a:picLocks noChangeAspect="1"/>
          </p:cNvPicPr>
          <p:nvPr/>
        </p:nvPicPr>
        <p:blipFill>
          <a:blip r:embed="rId5"/>
          <a:srcRect l="13041" t="25648" r="48208" b="6944"/>
          <a:stretch>
            <a:fillRect/>
          </a:stretch>
        </p:blipFill>
        <p:spPr>
          <a:xfrm>
            <a:off x="-208607" y="1878778"/>
            <a:ext cx="6059081" cy="4747441"/>
          </a:xfrm>
          <a:prstGeom prst="rect">
            <a:avLst/>
          </a:prstGeom>
        </p:spPr>
      </p:pic>
      <p:pic>
        <p:nvPicPr>
          <p:cNvPr id="14" name="图片7"/>
          <p:cNvPicPr>
            <a:picLocks noChangeAspect="1"/>
          </p:cNvPicPr>
          <p:nvPr/>
        </p:nvPicPr>
        <p:blipFill>
          <a:blip r:embed="rId5"/>
          <a:srcRect l="54000" t="25277" r="7999" b="6944"/>
          <a:stretch>
            <a:fillRect/>
          </a:stretch>
        </p:blipFill>
        <p:spPr>
          <a:xfrm>
            <a:off x="6093857" y="2066639"/>
            <a:ext cx="5970222" cy="4792161"/>
          </a:xfrm>
          <a:prstGeom prst="rect">
            <a:avLst/>
          </a:prstGeom>
        </p:spPr>
      </p:pic>
      <p:grpSp>
        <p:nvGrpSpPr>
          <p:cNvPr id="15" name="组合3"/>
          <p:cNvGrpSpPr/>
          <p:nvPr/>
        </p:nvGrpSpPr>
        <p:grpSpPr>
          <a:xfrm>
            <a:off x="3904126" y="880053"/>
            <a:ext cx="5510222" cy="683006"/>
            <a:chOff x="0" y="0"/>
            <a:chExt cx="5510222" cy="683006"/>
          </a:xfrm>
        </p:grpSpPr>
        <p:sp>
          <p:nvSpPr>
            <p:cNvPr id="16" name="形状3"/>
            <p:cNvSpPr txBox="1"/>
            <p:nvPr/>
          </p:nvSpPr>
          <p:spPr>
            <a:xfrm>
              <a:off x="0" y="36757"/>
              <a:ext cx="5211642" cy="635984"/>
            </a:xfrm>
            <a:custGeom>
              <a:avLst/>
              <a:gdLst>
                <a:gd name="connsiteX0" fmla="*/ 105997 w 5211642"/>
                <a:gd name="connsiteY0" fmla="*/ 0 h 635984"/>
                <a:gd name="connsiteX1" fmla="*/ 5105645 w 5211642"/>
                <a:gd name="connsiteY1" fmla="*/ 0 h 635984"/>
                <a:gd name="connsiteX2" fmla="*/ 5164185 w 5211642"/>
                <a:gd name="connsiteY2" fmla="*/ 0 h 635984"/>
                <a:gd name="connsiteX3" fmla="*/ 5211642 w 5211642"/>
                <a:gd name="connsiteY3" fmla="*/ 529987 h 635984"/>
                <a:gd name="connsiteX4" fmla="*/ 5211642 w 5211642"/>
                <a:gd name="connsiteY4" fmla="*/ 588527 h 635984"/>
                <a:gd name="connsiteX5" fmla="*/ 105997 w 5211642"/>
                <a:gd name="connsiteY5" fmla="*/ 635984 h 635984"/>
                <a:gd name="connsiteX6" fmla="*/ 47457 w 5211642"/>
                <a:gd name="connsiteY6" fmla="*/ 635984 h 635984"/>
                <a:gd name="connsiteX7" fmla="*/ 0 w 5211642"/>
                <a:gd name="connsiteY7" fmla="*/ 105997 h 635984"/>
                <a:gd name="connsiteX8" fmla="*/ 0 w 5211642"/>
                <a:gd name="connsiteY8" fmla="*/ 47457 h 63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1642" h="635984">
                  <a:moveTo>
                    <a:pt x="105997" y="0"/>
                  </a:moveTo>
                  <a:lnTo>
                    <a:pt x="5105645" y="0"/>
                  </a:lnTo>
                  <a:cubicBezTo>
                    <a:pt x="5164185" y="0"/>
                    <a:pt x="5211642" y="47457"/>
                    <a:pt x="5211642" y="105997"/>
                  </a:cubicBezTo>
                  <a:lnTo>
                    <a:pt x="5211642" y="529987"/>
                  </a:lnTo>
                  <a:cubicBezTo>
                    <a:pt x="5211642" y="588527"/>
                    <a:pt x="5164185" y="635984"/>
                    <a:pt x="5105645" y="635984"/>
                  </a:cubicBezTo>
                  <a:lnTo>
                    <a:pt x="105997" y="635984"/>
                  </a:lnTo>
                  <a:cubicBezTo>
                    <a:pt x="47457" y="635984"/>
                    <a:pt x="0" y="588528"/>
                    <a:pt x="0" y="529987"/>
                  </a:cubicBezTo>
                  <a:lnTo>
                    <a:pt x="0" y="105997"/>
                  </a:lnTo>
                  <a:cubicBezTo>
                    <a:pt x="0" y="47457"/>
                    <a:pt x="47457" y="0"/>
                    <a:pt x="105997" y="0"/>
                  </a:cubicBezTo>
                  <a:close/>
                </a:path>
              </a:pathLst>
            </a:custGeom>
            <a:solidFill>
              <a:srgbClr val="C2FFDB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7" name="文本3"/>
            <p:cNvSpPr txBox="1"/>
            <p:nvPr/>
          </p:nvSpPr>
          <p:spPr>
            <a:xfrm>
              <a:off x="232124" y="0"/>
              <a:ext cx="5278098" cy="683006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400" b="1" i="0" dirty="0">
                  <a:solidFill>
                    <a:srgbClr val="31A660"/>
                  </a:solidFill>
                  <a:latin typeface="楷体" panose="02010609060101010101" charset="-122"/>
                  <a:ea typeface="楷体" panose="02010609060101010101" charset="-122"/>
                </a:rPr>
                <a:t>我经过草原，牛羊笑了。</a:t>
              </a:r>
              <a:endParaRPr lang="zh-CN" altLang="en-US" sz="3400" b="1" i="0" dirty="0">
                <a:solidFill>
                  <a:srgbClr val="31A66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18" name="图片8"/>
          <p:cNvPicPr>
            <a:picLocks noChangeAspect="1"/>
          </p:cNvPicPr>
          <p:nvPr/>
        </p:nvPicPr>
        <p:blipFill>
          <a:blip r:embed="rId6"/>
          <a:srcRect l="13625" t="25277" r="47500" b="6944"/>
          <a:stretch>
            <a:fillRect/>
          </a:stretch>
        </p:blipFill>
        <p:spPr>
          <a:xfrm>
            <a:off x="17393" y="1538659"/>
            <a:ext cx="6076731" cy="4766272"/>
          </a:xfrm>
          <a:prstGeom prst="rect">
            <a:avLst/>
          </a:prstGeom>
        </p:spPr>
      </p:pic>
      <p:pic>
        <p:nvPicPr>
          <p:cNvPr id="19" name="图片9"/>
          <p:cNvPicPr>
            <a:picLocks noChangeAspect="1"/>
          </p:cNvPicPr>
          <p:nvPr/>
        </p:nvPicPr>
        <p:blipFill>
          <a:blip r:embed="rId6"/>
          <a:srcRect l="54000" t="24629" r="8458" b="6666"/>
          <a:stretch>
            <a:fillRect/>
          </a:stretch>
        </p:blipFill>
        <p:spPr>
          <a:xfrm>
            <a:off x="5862885" y="1670380"/>
            <a:ext cx="6014599" cy="4955972"/>
          </a:xfrm>
          <a:prstGeom prst="rect">
            <a:avLst/>
          </a:prstGeom>
        </p:spPr>
      </p:pic>
      <p:grpSp>
        <p:nvGrpSpPr>
          <p:cNvPr id="20" name="组合4"/>
          <p:cNvGrpSpPr/>
          <p:nvPr/>
        </p:nvGrpSpPr>
        <p:grpSpPr>
          <a:xfrm>
            <a:off x="1982791" y="313525"/>
            <a:ext cx="8702611" cy="683006"/>
            <a:chOff x="0" y="0"/>
            <a:chExt cx="8702611" cy="683006"/>
          </a:xfrm>
        </p:grpSpPr>
        <p:sp>
          <p:nvSpPr>
            <p:cNvPr id="21" name="形状4"/>
            <p:cNvSpPr txBox="1"/>
            <p:nvPr/>
          </p:nvSpPr>
          <p:spPr>
            <a:xfrm>
              <a:off x="0" y="23222"/>
              <a:ext cx="7196549" cy="635985"/>
            </a:xfrm>
            <a:custGeom>
              <a:avLst/>
              <a:gdLst>
                <a:gd name="connsiteX0" fmla="*/ 105998 w 7196549"/>
                <a:gd name="connsiteY0" fmla="*/ 0 h 635985"/>
                <a:gd name="connsiteX1" fmla="*/ 7090552 w 7196549"/>
                <a:gd name="connsiteY1" fmla="*/ 0 h 635985"/>
                <a:gd name="connsiteX2" fmla="*/ 7118664 w 7196549"/>
                <a:gd name="connsiteY2" fmla="*/ 0 h 635985"/>
                <a:gd name="connsiteX3" fmla="*/ 7185382 w 7196549"/>
                <a:gd name="connsiteY3" fmla="*/ 50924 h 635985"/>
                <a:gd name="connsiteX4" fmla="*/ 7196549 w 7196549"/>
                <a:gd name="connsiteY4" fmla="*/ 529988 h 635985"/>
                <a:gd name="connsiteX5" fmla="*/ 7196549 w 7196549"/>
                <a:gd name="connsiteY5" fmla="*/ 588529 h 635985"/>
                <a:gd name="connsiteX6" fmla="*/ 105998 w 7196549"/>
                <a:gd name="connsiteY6" fmla="*/ 635985 h 635985"/>
                <a:gd name="connsiteX7" fmla="*/ 47457 w 7196549"/>
                <a:gd name="connsiteY7" fmla="*/ 635985 h 635985"/>
                <a:gd name="connsiteX8" fmla="*/ 0 w 7196549"/>
                <a:gd name="connsiteY8" fmla="*/ 105998 h 635985"/>
                <a:gd name="connsiteX9" fmla="*/ 0 w 7196549"/>
                <a:gd name="connsiteY9" fmla="*/ 47457 h 63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96549" h="635985">
                  <a:moveTo>
                    <a:pt x="105998" y="0"/>
                  </a:moveTo>
                  <a:lnTo>
                    <a:pt x="7090552" y="0"/>
                  </a:lnTo>
                  <a:cubicBezTo>
                    <a:pt x="7118664" y="0"/>
                    <a:pt x="7145625" y="11168"/>
                    <a:pt x="7165503" y="31046"/>
                  </a:cubicBezTo>
                  <a:cubicBezTo>
                    <a:pt x="7185382" y="50924"/>
                    <a:pt x="7196549" y="77885"/>
                    <a:pt x="7196549" y="105998"/>
                  </a:cubicBezTo>
                  <a:lnTo>
                    <a:pt x="7196549" y="529988"/>
                  </a:lnTo>
                  <a:cubicBezTo>
                    <a:pt x="7196549" y="588529"/>
                    <a:pt x="7149092" y="635985"/>
                    <a:pt x="7090552" y="635985"/>
                  </a:cubicBezTo>
                  <a:lnTo>
                    <a:pt x="105998" y="635985"/>
                  </a:lnTo>
                  <a:cubicBezTo>
                    <a:pt x="47457" y="635985"/>
                    <a:pt x="0" y="588529"/>
                    <a:pt x="0" y="529988"/>
                  </a:cubicBezTo>
                  <a:lnTo>
                    <a:pt x="0" y="105998"/>
                  </a:lnTo>
                  <a:cubicBezTo>
                    <a:pt x="0" y="47457"/>
                    <a:pt x="47457" y="0"/>
                    <a:pt x="105998" y="0"/>
                  </a:cubicBezTo>
                  <a:close/>
                </a:path>
              </a:pathLst>
            </a:custGeom>
            <a:solidFill>
              <a:srgbClr val="C2FFDB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2" name="文本4"/>
            <p:cNvSpPr txBox="1"/>
            <p:nvPr/>
          </p:nvSpPr>
          <p:spPr>
            <a:xfrm>
              <a:off x="283164" y="0"/>
              <a:ext cx="8419447" cy="683006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400" b="1" i="0" dirty="0">
                  <a:solidFill>
                    <a:srgbClr val="31A660"/>
                  </a:solidFill>
                  <a:latin typeface="楷体" panose="02010609060101010101" charset="-122"/>
                  <a:ea typeface="楷体" panose="02010609060101010101" charset="-122"/>
                </a:rPr>
                <a:t>我流进人们的嘴里，大家心里甜了</a:t>
              </a:r>
              <a:endParaRPr lang="zh-CN" altLang="en-US" sz="3400" b="1" i="0" dirty="0">
                <a:solidFill>
                  <a:srgbClr val="31A66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23" name="图片10"/>
          <p:cNvPicPr>
            <a:picLocks noChangeAspect="1"/>
          </p:cNvPicPr>
          <p:nvPr/>
        </p:nvPicPr>
        <p:blipFill>
          <a:blip r:embed="rId7"/>
          <a:srcRect l="15083" t="21018" r="10083" b="3333"/>
          <a:stretch>
            <a:fillRect/>
          </a:stretch>
        </p:blipFill>
        <p:spPr>
          <a:xfrm>
            <a:off x="-358673" y="1239650"/>
            <a:ext cx="12235634" cy="5364918"/>
          </a:xfrm>
          <a:prstGeom prst="rect">
            <a:avLst/>
          </a:prstGeom>
        </p:spPr>
      </p:pic>
      <p:grpSp>
        <p:nvGrpSpPr>
          <p:cNvPr id="24" name="组合5"/>
          <p:cNvGrpSpPr/>
          <p:nvPr/>
        </p:nvGrpSpPr>
        <p:grpSpPr>
          <a:xfrm>
            <a:off x="2870063" y="1563281"/>
            <a:ext cx="8369300" cy="683260"/>
            <a:chOff x="0" y="0"/>
            <a:chExt cx="8369300" cy="683260"/>
          </a:xfrm>
        </p:grpSpPr>
        <p:sp>
          <p:nvSpPr>
            <p:cNvPr id="25" name="形状5"/>
            <p:cNvSpPr txBox="1"/>
            <p:nvPr/>
          </p:nvSpPr>
          <p:spPr>
            <a:xfrm>
              <a:off x="0" y="23222"/>
              <a:ext cx="6920868" cy="635988"/>
            </a:xfrm>
            <a:custGeom>
              <a:avLst/>
              <a:gdLst>
                <a:gd name="connsiteX0" fmla="*/ 105998 w 6920868"/>
                <a:gd name="connsiteY0" fmla="*/ 0 h 635988"/>
                <a:gd name="connsiteX1" fmla="*/ 6814869 w 6920868"/>
                <a:gd name="connsiteY1" fmla="*/ 0 h 635988"/>
                <a:gd name="connsiteX2" fmla="*/ 6842982 w 6920868"/>
                <a:gd name="connsiteY2" fmla="*/ 0 h 635988"/>
                <a:gd name="connsiteX3" fmla="*/ 6909700 w 6920868"/>
                <a:gd name="connsiteY3" fmla="*/ 50925 h 635988"/>
                <a:gd name="connsiteX4" fmla="*/ 6920868 w 6920868"/>
                <a:gd name="connsiteY4" fmla="*/ 529990 h 635988"/>
                <a:gd name="connsiteX5" fmla="*/ 6920868 w 6920868"/>
                <a:gd name="connsiteY5" fmla="*/ 558103 h 635988"/>
                <a:gd name="connsiteX6" fmla="*/ 6869943 w 6920868"/>
                <a:gd name="connsiteY6" fmla="*/ 624821 h 635988"/>
                <a:gd name="connsiteX7" fmla="*/ 105998 w 6920868"/>
                <a:gd name="connsiteY7" fmla="*/ 635988 h 635988"/>
                <a:gd name="connsiteX8" fmla="*/ 47457 w 6920868"/>
                <a:gd name="connsiteY8" fmla="*/ 635989 h 635988"/>
                <a:gd name="connsiteX9" fmla="*/ 0 w 6920868"/>
                <a:gd name="connsiteY9" fmla="*/ 105998 h 635988"/>
                <a:gd name="connsiteX10" fmla="*/ 0 w 6920868"/>
                <a:gd name="connsiteY10" fmla="*/ 47457 h 635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20868" h="635988">
                  <a:moveTo>
                    <a:pt x="105998" y="0"/>
                  </a:moveTo>
                  <a:lnTo>
                    <a:pt x="6814869" y="0"/>
                  </a:lnTo>
                  <a:cubicBezTo>
                    <a:pt x="6842982" y="0"/>
                    <a:pt x="6869943" y="11168"/>
                    <a:pt x="6889821" y="31046"/>
                  </a:cubicBezTo>
                  <a:cubicBezTo>
                    <a:pt x="6909700" y="50925"/>
                    <a:pt x="6920868" y="77886"/>
                    <a:pt x="6920868" y="105998"/>
                  </a:cubicBezTo>
                  <a:lnTo>
                    <a:pt x="6920868" y="529990"/>
                  </a:lnTo>
                  <a:cubicBezTo>
                    <a:pt x="6920868" y="558103"/>
                    <a:pt x="6909700" y="585064"/>
                    <a:pt x="6889821" y="604942"/>
                  </a:cubicBezTo>
                  <a:cubicBezTo>
                    <a:pt x="6869943" y="624821"/>
                    <a:pt x="6842982" y="635989"/>
                    <a:pt x="6814869" y="635988"/>
                  </a:cubicBezTo>
                  <a:lnTo>
                    <a:pt x="105998" y="635988"/>
                  </a:lnTo>
                  <a:cubicBezTo>
                    <a:pt x="47457" y="635989"/>
                    <a:pt x="0" y="588532"/>
                    <a:pt x="0" y="529990"/>
                  </a:cubicBezTo>
                  <a:lnTo>
                    <a:pt x="0" y="105998"/>
                  </a:lnTo>
                  <a:cubicBezTo>
                    <a:pt x="0" y="47457"/>
                    <a:pt x="47457" y="0"/>
                    <a:pt x="105998" y="0"/>
                  </a:cubicBezTo>
                  <a:close/>
                </a:path>
              </a:pathLst>
            </a:custGeom>
            <a:solidFill>
              <a:srgbClr val="C2FFDB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26" name="文本5"/>
            <p:cNvSpPr txBox="1"/>
            <p:nvPr/>
          </p:nvSpPr>
          <p:spPr>
            <a:xfrm>
              <a:off x="59690" y="0"/>
              <a:ext cx="8309610" cy="683260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3400" b="1" i="0" dirty="0">
                  <a:solidFill>
                    <a:srgbClr val="31A660"/>
                  </a:solidFill>
                  <a:latin typeface="楷体" panose="02010609060101010101" charset="-122"/>
                  <a:ea typeface="楷体" panose="02010609060101010101" charset="-122"/>
                </a:rPr>
                <a:t>我是地球的血液，我是生命的源泉。</a:t>
              </a:r>
              <a:endParaRPr lang="zh-CN" altLang="en-US" sz="3400" b="1" i="0" dirty="0">
                <a:solidFill>
                  <a:srgbClr val="31A66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27" name="音频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96354" y="2648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2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2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3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5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5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5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8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8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0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05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0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23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2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2" grpId="1" animBg="1"/>
      <p:bldP spid="8" grpId="0" animBg="1"/>
      <p:bldP spid="9" grpId="0" animBg="1"/>
      <p:bldP spid="8" grpId="1" animBg="1"/>
      <p:bldP spid="9" grpId="1" animBg="1"/>
      <p:bldP spid="14" grpId="0" animBg="1"/>
      <p:bldP spid="13" grpId="0" animBg="1"/>
      <p:bldP spid="13" grpId="1" animBg="1"/>
      <p:bldP spid="14" grpId="1" animBg="1"/>
      <p:bldP spid="18" grpId="0" animBg="1"/>
      <p:bldP spid="19" grpId="0" animBg="1"/>
      <p:bldP spid="18" grpId="1" animBg="1"/>
      <p:bldP spid="19" grpId="1" animBg="1"/>
      <p:bldP spid="23" grpId="0" animBg="1"/>
      <p:bldP spid="23" grpId="1" animBg="1"/>
      <p:bldP spid="4" grpId="0" animBg="1"/>
      <p:bldP spid="4" grpId="1" animBg="1"/>
      <p:bldP spid="10" grpId="0" animBg="1"/>
      <p:bldP spid="10" grpId="1" animBg="1"/>
      <p:bldP spid="15" grpId="0" animBg="1"/>
      <p:bldP spid="15" grpId="1" animBg="1"/>
      <p:bldP spid="20" grpId="0" animBg="1"/>
      <p:bldP spid="20" grpId="1" animBg="1"/>
      <p:bldP spid="24" grpId="0" bldLvl="0" animBg="1"/>
      <p:bldP spid="24" grpId="1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" y="1995868"/>
            <a:ext cx="12075404" cy="4067175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4359" y="-553564"/>
            <a:ext cx="2767536" cy="365314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rcRect l="11527" r="13055"/>
          <a:stretch>
            <a:fillRect/>
          </a:stretch>
        </p:blipFill>
        <p:spPr>
          <a:xfrm>
            <a:off x="-19" y="810758"/>
            <a:ext cx="3655990" cy="4848225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51" y="2332511"/>
            <a:ext cx="5783580" cy="4191000"/>
          </a:xfrm>
          <a:prstGeom prst="rect">
            <a:avLst/>
          </a:prstGeom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612" y="1135228"/>
            <a:ext cx="4857788" cy="3637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6" y="-216941"/>
            <a:ext cx="1082831" cy="1429341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1393765" y="99050"/>
            <a:ext cx="3670259" cy="798366"/>
          </a:xfrm>
          <a:custGeom>
            <a:avLst/>
            <a:gdLst>
              <a:gd name="connsiteX0" fmla="*/ 133061 w 3670259"/>
              <a:gd name="connsiteY0" fmla="*/ 0 h 798366"/>
              <a:gd name="connsiteX1" fmla="*/ 3537198 w 3670259"/>
              <a:gd name="connsiteY1" fmla="*/ 0 h 798366"/>
              <a:gd name="connsiteX2" fmla="*/ 3610685 w 3670259"/>
              <a:gd name="connsiteY2" fmla="*/ 0 h 798366"/>
              <a:gd name="connsiteX3" fmla="*/ 3670259 w 3670259"/>
              <a:gd name="connsiteY3" fmla="*/ 665305 h 798366"/>
              <a:gd name="connsiteX4" fmla="*/ 3670259 w 3670259"/>
              <a:gd name="connsiteY4" fmla="*/ 738793 h 798366"/>
              <a:gd name="connsiteX5" fmla="*/ 133061 w 3670259"/>
              <a:gd name="connsiteY5" fmla="*/ 798366 h 798366"/>
              <a:gd name="connsiteX6" fmla="*/ 59573 w 3670259"/>
              <a:gd name="connsiteY6" fmla="*/ 798366 h 798366"/>
              <a:gd name="connsiteX7" fmla="*/ 0 w 3670259"/>
              <a:gd name="connsiteY7" fmla="*/ 133061 h 798366"/>
              <a:gd name="connsiteX8" fmla="*/ 0 w 3670259"/>
              <a:gd name="connsiteY8" fmla="*/ 59573 h 79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0259" h="798366">
                <a:moveTo>
                  <a:pt x="133061" y="0"/>
                </a:moveTo>
                <a:lnTo>
                  <a:pt x="3537198" y="0"/>
                </a:lnTo>
                <a:cubicBezTo>
                  <a:pt x="3610685" y="0"/>
                  <a:pt x="3670259" y="59573"/>
                  <a:pt x="3670259" y="133061"/>
                </a:cubicBezTo>
                <a:lnTo>
                  <a:pt x="3670259" y="665305"/>
                </a:lnTo>
                <a:cubicBezTo>
                  <a:pt x="3670259" y="738793"/>
                  <a:pt x="3610685" y="798366"/>
                  <a:pt x="3537198" y="798366"/>
                </a:cubicBezTo>
                <a:lnTo>
                  <a:pt x="133061" y="798366"/>
                </a:lnTo>
                <a:cubicBezTo>
                  <a:pt x="59573" y="798366"/>
                  <a:pt x="0" y="738793"/>
                  <a:pt x="0" y="665305"/>
                </a:cubicBezTo>
                <a:lnTo>
                  <a:pt x="0" y="133061"/>
                </a:lnTo>
                <a:cubicBezTo>
                  <a:pt x="0" y="59573"/>
                  <a:pt x="59573" y="0"/>
                  <a:pt x="133061" y="0"/>
                </a:cubicBezTo>
                <a:close/>
              </a:path>
            </a:pathLst>
          </a:custGeom>
          <a:solidFill>
            <a:srgbClr val="5C81CC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r>
              <a:rPr lang="zh-CN" altLang="en-US" sz="3600" b="1" i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地球水资源现状</a:t>
            </a:r>
            <a:endParaRPr lang="zh-CN" altLang="en-US" sz="3600" b="1" i="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8" y="1212332"/>
            <a:ext cx="6553200" cy="4914900"/>
          </a:xfrm>
          <a:prstGeom prst="rect">
            <a:avLst/>
          </a:prstGeom>
        </p:spPr>
      </p:pic>
      <p:pic>
        <p:nvPicPr>
          <p:cNvPr id="5" name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946" y="1600162"/>
            <a:ext cx="3136964" cy="4140803"/>
          </a:xfrm>
          <a:prstGeom prst="rect">
            <a:avLst/>
          </a:prstGeom>
        </p:spPr>
      </p:pic>
      <p:sp>
        <p:nvSpPr>
          <p:cNvPr id="6" name="文本1"/>
          <p:cNvSpPr txBox="1"/>
          <p:nvPr/>
        </p:nvSpPr>
        <p:spPr>
          <a:xfrm>
            <a:off x="5506374" y="1600105"/>
            <a:ext cx="995648" cy="785304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600" b="0" i="0" dirty="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rPr>
              <a:t>71%</a:t>
            </a:r>
            <a:endParaRPr lang="zh-CN" altLang="en-US" sz="3600" b="0" i="0" dirty="0">
              <a:solidFill>
                <a:srgbClr val="FFFFFF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222" y="-619"/>
            <a:ext cx="8354044" cy="6858838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6" y="-216941"/>
            <a:ext cx="1082831" cy="1429341"/>
          </a:xfrm>
          <a:prstGeom prst="rect">
            <a:avLst/>
          </a:prstGeom>
        </p:spPr>
      </p:pic>
      <p:sp>
        <p:nvSpPr>
          <p:cNvPr id="4" name="形状1"/>
          <p:cNvSpPr txBox="1"/>
          <p:nvPr/>
        </p:nvSpPr>
        <p:spPr>
          <a:xfrm>
            <a:off x="1393765" y="99050"/>
            <a:ext cx="3670259" cy="798366"/>
          </a:xfrm>
          <a:custGeom>
            <a:avLst/>
            <a:gdLst>
              <a:gd name="connsiteX0" fmla="*/ 133061 w 3670259"/>
              <a:gd name="connsiteY0" fmla="*/ 0 h 798366"/>
              <a:gd name="connsiteX1" fmla="*/ 3537198 w 3670259"/>
              <a:gd name="connsiteY1" fmla="*/ 0 h 798366"/>
              <a:gd name="connsiteX2" fmla="*/ 3610685 w 3670259"/>
              <a:gd name="connsiteY2" fmla="*/ 0 h 798366"/>
              <a:gd name="connsiteX3" fmla="*/ 3670259 w 3670259"/>
              <a:gd name="connsiteY3" fmla="*/ 665305 h 798366"/>
              <a:gd name="connsiteX4" fmla="*/ 3670259 w 3670259"/>
              <a:gd name="connsiteY4" fmla="*/ 738793 h 798366"/>
              <a:gd name="connsiteX5" fmla="*/ 133061 w 3670259"/>
              <a:gd name="connsiteY5" fmla="*/ 798366 h 798366"/>
              <a:gd name="connsiteX6" fmla="*/ 59573 w 3670259"/>
              <a:gd name="connsiteY6" fmla="*/ 798366 h 798366"/>
              <a:gd name="connsiteX7" fmla="*/ 0 w 3670259"/>
              <a:gd name="connsiteY7" fmla="*/ 133061 h 798366"/>
              <a:gd name="connsiteX8" fmla="*/ 0 w 3670259"/>
              <a:gd name="connsiteY8" fmla="*/ 59573 h 79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0259" h="798366">
                <a:moveTo>
                  <a:pt x="133061" y="0"/>
                </a:moveTo>
                <a:lnTo>
                  <a:pt x="3537198" y="0"/>
                </a:lnTo>
                <a:cubicBezTo>
                  <a:pt x="3610685" y="0"/>
                  <a:pt x="3670259" y="59573"/>
                  <a:pt x="3670259" y="133061"/>
                </a:cubicBezTo>
                <a:lnTo>
                  <a:pt x="3670259" y="665305"/>
                </a:lnTo>
                <a:cubicBezTo>
                  <a:pt x="3670259" y="738793"/>
                  <a:pt x="3610685" y="798366"/>
                  <a:pt x="3537198" y="798366"/>
                </a:cubicBezTo>
                <a:lnTo>
                  <a:pt x="133061" y="798366"/>
                </a:lnTo>
                <a:cubicBezTo>
                  <a:pt x="59573" y="798366"/>
                  <a:pt x="0" y="738793"/>
                  <a:pt x="0" y="665305"/>
                </a:cubicBezTo>
                <a:lnTo>
                  <a:pt x="0" y="133061"/>
                </a:lnTo>
                <a:cubicBezTo>
                  <a:pt x="0" y="59573"/>
                  <a:pt x="59573" y="0"/>
                  <a:pt x="133061" y="0"/>
                </a:cubicBezTo>
                <a:close/>
              </a:path>
            </a:pathLst>
          </a:custGeom>
          <a:solidFill>
            <a:srgbClr val="5C81CC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r>
              <a:rPr lang="zh-CN" altLang="en-US" sz="3600" b="1" i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地球水资源现状</a:t>
            </a:r>
            <a:endParaRPr lang="zh-CN" altLang="en-US" sz="3600" b="1" i="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6090" y="1771015"/>
            <a:ext cx="234569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你从图片中获取到了哪些信息？</a:t>
            </a:r>
            <a:endParaRPr lang="zh-CN" altLang="en-US" sz="2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表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23" y="1913544"/>
            <a:ext cx="4419600" cy="4419600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-438" y="-134988"/>
            <a:ext cx="4847044" cy="1605363"/>
            <a:chOff x="0" y="0"/>
            <a:chExt cx="4847044" cy="1605363"/>
          </a:xfrm>
        </p:grpSpPr>
        <p:pic>
          <p:nvPicPr>
            <p:cNvPr id="4" name="图片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6181" cy="1605363"/>
            </a:xfrm>
            <a:prstGeom prst="rect">
              <a:avLst/>
            </a:prstGeom>
          </p:spPr>
        </p:pic>
        <p:sp>
          <p:nvSpPr>
            <p:cNvPr id="5" name="形状1"/>
            <p:cNvSpPr txBox="1"/>
            <p:nvPr/>
          </p:nvSpPr>
          <p:spPr>
            <a:xfrm>
              <a:off x="1176785" y="302457"/>
              <a:ext cx="3670259" cy="798366"/>
            </a:xfrm>
            <a:custGeom>
              <a:avLst/>
              <a:gdLst>
                <a:gd name="connsiteX0" fmla="*/ 133061 w 3670259"/>
                <a:gd name="connsiteY0" fmla="*/ 0 h 798366"/>
                <a:gd name="connsiteX1" fmla="*/ 3537198 w 3670259"/>
                <a:gd name="connsiteY1" fmla="*/ 0 h 798366"/>
                <a:gd name="connsiteX2" fmla="*/ 3610685 w 3670259"/>
                <a:gd name="connsiteY2" fmla="*/ 0 h 798366"/>
                <a:gd name="connsiteX3" fmla="*/ 3670259 w 3670259"/>
                <a:gd name="connsiteY3" fmla="*/ 665305 h 798366"/>
                <a:gd name="connsiteX4" fmla="*/ 3670259 w 3670259"/>
                <a:gd name="connsiteY4" fmla="*/ 738793 h 798366"/>
                <a:gd name="connsiteX5" fmla="*/ 133061 w 3670259"/>
                <a:gd name="connsiteY5" fmla="*/ 798366 h 798366"/>
                <a:gd name="connsiteX6" fmla="*/ 59573 w 3670259"/>
                <a:gd name="connsiteY6" fmla="*/ 798366 h 798366"/>
                <a:gd name="connsiteX7" fmla="*/ 0 w 3670259"/>
                <a:gd name="connsiteY7" fmla="*/ 133061 h 798366"/>
                <a:gd name="connsiteX8" fmla="*/ 0 w 3670259"/>
                <a:gd name="connsiteY8" fmla="*/ 59573 h 79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0259" h="798366">
                  <a:moveTo>
                    <a:pt x="133061" y="0"/>
                  </a:moveTo>
                  <a:lnTo>
                    <a:pt x="3537198" y="0"/>
                  </a:lnTo>
                  <a:cubicBezTo>
                    <a:pt x="3610685" y="0"/>
                    <a:pt x="3670259" y="59573"/>
                    <a:pt x="3670259" y="133061"/>
                  </a:cubicBezTo>
                  <a:lnTo>
                    <a:pt x="3670259" y="665305"/>
                  </a:lnTo>
                  <a:cubicBezTo>
                    <a:pt x="3670259" y="738793"/>
                    <a:pt x="3610685" y="798366"/>
                    <a:pt x="3537198" y="798366"/>
                  </a:cubicBezTo>
                  <a:lnTo>
                    <a:pt x="133061" y="798366"/>
                  </a:lnTo>
                  <a:cubicBezTo>
                    <a:pt x="59573" y="798366"/>
                    <a:pt x="0" y="738793"/>
                    <a:pt x="0" y="665305"/>
                  </a:cubicBezTo>
                  <a:lnTo>
                    <a:pt x="0" y="133061"/>
                  </a:lnTo>
                  <a:cubicBezTo>
                    <a:pt x="0" y="59573"/>
                    <a:pt x="59573" y="0"/>
                    <a:pt x="133061" y="0"/>
                  </a:cubicBezTo>
                  <a:close/>
                </a:path>
              </a:pathLst>
            </a:custGeom>
            <a:solidFill>
              <a:srgbClr val="5C81CC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  <a:r>
                <a:rPr lang="zh-CN" altLang="en-US" sz="3600" b="1" i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地球水资源现状</a:t>
              </a:r>
              <a:endParaRPr lang="zh-CN" altLang="en-US" sz="3600" b="1" i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6847005" y="4627823"/>
            <a:ext cx="3183947" cy="1231387"/>
            <a:chOff x="0" y="0"/>
            <a:chExt cx="3183947" cy="1231387"/>
          </a:xfrm>
        </p:grpSpPr>
        <p:sp>
          <p:nvSpPr>
            <p:cNvPr id="7" name="形状2"/>
            <p:cNvSpPr txBox="1"/>
            <p:nvPr/>
          </p:nvSpPr>
          <p:spPr>
            <a:xfrm>
              <a:off x="0" y="0"/>
              <a:ext cx="1488479" cy="730708"/>
            </a:xfrm>
            <a:prstGeom prst="line">
              <a:avLst/>
            </a:prstGeom>
            <a:ln w="19050">
              <a:solidFill>
                <a:srgbClr val="5C81CC"/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8" name="形状3"/>
            <p:cNvSpPr txBox="1"/>
            <p:nvPr/>
          </p:nvSpPr>
          <p:spPr>
            <a:xfrm>
              <a:off x="1492493" y="487147"/>
              <a:ext cx="1691454" cy="744240"/>
            </a:xfrm>
            <a:custGeom>
              <a:avLst/>
              <a:gdLst>
                <a:gd name="connsiteX0" fmla="*/ 124040 w 1691454"/>
                <a:gd name="connsiteY0" fmla="*/ 0 h 744240"/>
                <a:gd name="connsiteX1" fmla="*/ 1567414 w 1691454"/>
                <a:gd name="connsiteY1" fmla="*/ 0 h 744240"/>
                <a:gd name="connsiteX2" fmla="*/ 1635919 w 1691454"/>
                <a:gd name="connsiteY2" fmla="*/ 0 h 744240"/>
                <a:gd name="connsiteX3" fmla="*/ 1691454 w 1691454"/>
                <a:gd name="connsiteY3" fmla="*/ 620200 h 744240"/>
                <a:gd name="connsiteX4" fmla="*/ 1691454 w 1691454"/>
                <a:gd name="connsiteY4" fmla="*/ 688705 h 744240"/>
                <a:gd name="connsiteX5" fmla="*/ 124040 w 1691454"/>
                <a:gd name="connsiteY5" fmla="*/ 744240 h 744240"/>
                <a:gd name="connsiteX6" fmla="*/ 55535 w 1691454"/>
                <a:gd name="connsiteY6" fmla="*/ 744240 h 744240"/>
                <a:gd name="connsiteX7" fmla="*/ 0 w 1691454"/>
                <a:gd name="connsiteY7" fmla="*/ 124040 h 744240"/>
                <a:gd name="connsiteX8" fmla="*/ 0 w 1691454"/>
                <a:gd name="connsiteY8" fmla="*/ 55535 h 744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91454" h="744240">
                  <a:moveTo>
                    <a:pt x="124040" y="0"/>
                  </a:moveTo>
                  <a:lnTo>
                    <a:pt x="1567414" y="0"/>
                  </a:lnTo>
                  <a:cubicBezTo>
                    <a:pt x="1635919" y="0"/>
                    <a:pt x="1691454" y="55535"/>
                    <a:pt x="1691454" y="124040"/>
                  </a:cubicBezTo>
                  <a:lnTo>
                    <a:pt x="1691454" y="620200"/>
                  </a:lnTo>
                  <a:cubicBezTo>
                    <a:pt x="1691454" y="688705"/>
                    <a:pt x="1635919" y="744240"/>
                    <a:pt x="1567414" y="744240"/>
                  </a:cubicBezTo>
                  <a:lnTo>
                    <a:pt x="124040" y="744240"/>
                  </a:lnTo>
                  <a:cubicBezTo>
                    <a:pt x="55535" y="744240"/>
                    <a:pt x="0" y="688705"/>
                    <a:pt x="0" y="620200"/>
                  </a:cubicBezTo>
                  <a:lnTo>
                    <a:pt x="0" y="124040"/>
                  </a:lnTo>
                  <a:cubicBezTo>
                    <a:pt x="0" y="55535"/>
                    <a:pt x="55535" y="0"/>
                    <a:pt x="124040" y="0"/>
                  </a:cubicBezTo>
                  <a:close/>
                </a:path>
              </a:pathLst>
            </a:custGeom>
            <a:solidFill>
              <a:srgbClr val="006EFF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  <a:r>
                <a:rPr lang="zh-CN" altLang="en-US" sz="4000" b="0" i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97%</a:t>
              </a:r>
              <a:endParaRPr lang="zh-CN" altLang="en-US" sz="40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" name="组合3"/>
          <p:cNvGrpSpPr/>
          <p:nvPr/>
        </p:nvGrpSpPr>
        <p:grpSpPr>
          <a:xfrm>
            <a:off x="2083984" y="2354512"/>
            <a:ext cx="3694019" cy="788385"/>
            <a:chOff x="0" y="0"/>
            <a:chExt cx="3694019" cy="788385"/>
          </a:xfrm>
        </p:grpSpPr>
        <p:sp>
          <p:nvSpPr>
            <p:cNvPr id="10" name="形状4"/>
            <p:cNvSpPr txBox="1"/>
            <p:nvPr/>
          </p:nvSpPr>
          <p:spPr>
            <a:xfrm>
              <a:off x="1420705" y="0"/>
              <a:ext cx="2273314" cy="460075"/>
            </a:xfrm>
            <a:custGeom>
              <a:avLst/>
              <a:gdLst>
                <a:gd name="connsiteX0" fmla="*/ 2273314 w 2273314"/>
                <a:gd name="connsiteY0" fmla="*/ 0 h 460075"/>
                <a:gd name="connsiteX1" fmla="*/ 13532 w 2273314"/>
                <a:gd name="connsiteY1" fmla="*/ 460075 h 460075"/>
                <a:gd name="connsiteX2" fmla="*/ 0 w 2273314"/>
                <a:gd name="connsiteY2" fmla="*/ 460075 h 46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3314" h="460075" fill="none">
                  <a:moveTo>
                    <a:pt x="2273314" y="0"/>
                  </a:moveTo>
                  <a:lnTo>
                    <a:pt x="13532" y="460075"/>
                  </a:lnTo>
                  <a:lnTo>
                    <a:pt x="0" y="460075"/>
                  </a:lnTo>
                </a:path>
              </a:pathLst>
            </a:custGeom>
            <a:ln w="19050">
              <a:solidFill>
                <a:srgbClr val="305AAD"/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1" name="形状5"/>
            <p:cNvSpPr txBox="1"/>
            <p:nvPr/>
          </p:nvSpPr>
          <p:spPr>
            <a:xfrm>
              <a:off x="0" y="52617"/>
              <a:ext cx="1542479" cy="735768"/>
            </a:xfrm>
            <a:custGeom>
              <a:avLst/>
              <a:gdLst>
                <a:gd name="connsiteX0" fmla="*/ 122628 w 1542479"/>
                <a:gd name="connsiteY0" fmla="*/ 0 h 735768"/>
                <a:gd name="connsiteX1" fmla="*/ 1419851 w 1542479"/>
                <a:gd name="connsiteY1" fmla="*/ 0 h 735768"/>
                <a:gd name="connsiteX2" fmla="*/ 1487576 w 1542479"/>
                <a:gd name="connsiteY2" fmla="*/ 0 h 735768"/>
                <a:gd name="connsiteX3" fmla="*/ 1542479 w 1542479"/>
                <a:gd name="connsiteY3" fmla="*/ 613140 h 735768"/>
                <a:gd name="connsiteX4" fmla="*/ 1542479 w 1542479"/>
                <a:gd name="connsiteY4" fmla="*/ 680866 h 735768"/>
                <a:gd name="connsiteX5" fmla="*/ 122628 w 1542479"/>
                <a:gd name="connsiteY5" fmla="*/ 735768 h 735768"/>
                <a:gd name="connsiteX6" fmla="*/ 90105 w 1542479"/>
                <a:gd name="connsiteY6" fmla="*/ 735768 h 735768"/>
                <a:gd name="connsiteX7" fmla="*/ 12920 w 1542479"/>
                <a:gd name="connsiteY7" fmla="*/ 676854 h 735768"/>
                <a:gd name="connsiteX8" fmla="*/ 0 w 1542479"/>
                <a:gd name="connsiteY8" fmla="*/ 122628 h 735768"/>
                <a:gd name="connsiteX9" fmla="*/ 0 w 1542479"/>
                <a:gd name="connsiteY9" fmla="*/ 54902 h 73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2479" h="735768">
                  <a:moveTo>
                    <a:pt x="122628" y="0"/>
                  </a:moveTo>
                  <a:lnTo>
                    <a:pt x="1419851" y="0"/>
                  </a:lnTo>
                  <a:cubicBezTo>
                    <a:pt x="1487576" y="0"/>
                    <a:pt x="1542479" y="54902"/>
                    <a:pt x="1542479" y="122628"/>
                  </a:cubicBezTo>
                  <a:lnTo>
                    <a:pt x="1542479" y="613140"/>
                  </a:lnTo>
                  <a:cubicBezTo>
                    <a:pt x="1542479" y="680866"/>
                    <a:pt x="1487576" y="735768"/>
                    <a:pt x="1419851" y="735768"/>
                  </a:cubicBezTo>
                  <a:lnTo>
                    <a:pt x="122628" y="735768"/>
                  </a:lnTo>
                  <a:cubicBezTo>
                    <a:pt x="90105" y="735768"/>
                    <a:pt x="58914" y="722849"/>
                    <a:pt x="35917" y="699851"/>
                  </a:cubicBezTo>
                  <a:cubicBezTo>
                    <a:pt x="12920" y="676854"/>
                    <a:pt x="0" y="645663"/>
                    <a:pt x="0" y="613140"/>
                  </a:cubicBezTo>
                  <a:lnTo>
                    <a:pt x="0" y="122628"/>
                  </a:lnTo>
                  <a:cubicBezTo>
                    <a:pt x="0" y="54902"/>
                    <a:pt x="54902" y="0"/>
                    <a:pt x="122628" y="0"/>
                  </a:cubicBezTo>
                  <a:close/>
                </a:path>
              </a:pathLst>
            </a:custGeom>
            <a:solidFill>
              <a:srgbClr val="31A660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  <a:r>
                <a:rPr lang="zh-CN" altLang="en-US" sz="4000" b="0" i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2.7%</a:t>
              </a:r>
              <a:endParaRPr lang="zh-CN" altLang="en-US" sz="40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2" name="组合4"/>
          <p:cNvGrpSpPr/>
          <p:nvPr/>
        </p:nvGrpSpPr>
        <p:grpSpPr>
          <a:xfrm>
            <a:off x="5953924" y="2259943"/>
            <a:ext cx="3899173" cy="1250586"/>
            <a:chOff x="0" y="0"/>
            <a:chExt cx="3899173" cy="1250586"/>
          </a:xfrm>
        </p:grpSpPr>
        <p:sp>
          <p:nvSpPr>
            <p:cNvPr id="13" name="形状6"/>
            <p:cNvSpPr txBox="1"/>
            <p:nvPr/>
          </p:nvSpPr>
          <p:spPr>
            <a:xfrm>
              <a:off x="0" y="0"/>
              <a:ext cx="2395099" cy="676582"/>
            </a:xfrm>
            <a:prstGeom prst="line">
              <a:avLst/>
            </a:prstGeom>
            <a:ln w="19050">
              <a:solidFill>
                <a:srgbClr val="5C81CC"/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4" name="形状7"/>
            <p:cNvSpPr txBox="1"/>
            <p:nvPr/>
          </p:nvSpPr>
          <p:spPr>
            <a:xfrm>
              <a:off x="2397162" y="433009"/>
              <a:ext cx="1502011" cy="817577"/>
            </a:xfrm>
            <a:custGeom>
              <a:avLst/>
              <a:gdLst>
                <a:gd name="connsiteX0" fmla="*/ 136263 w 1502011"/>
                <a:gd name="connsiteY0" fmla="*/ 0 h 817577"/>
                <a:gd name="connsiteX1" fmla="*/ 1365748 w 1502011"/>
                <a:gd name="connsiteY1" fmla="*/ 0 h 817577"/>
                <a:gd name="connsiteX2" fmla="*/ 1441004 w 1502011"/>
                <a:gd name="connsiteY2" fmla="*/ 0 h 817577"/>
                <a:gd name="connsiteX3" fmla="*/ 1502011 w 1502011"/>
                <a:gd name="connsiteY3" fmla="*/ 681314 h 817577"/>
                <a:gd name="connsiteX4" fmla="*/ 1502011 w 1502011"/>
                <a:gd name="connsiteY4" fmla="*/ 756570 h 817577"/>
                <a:gd name="connsiteX5" fmla="*/ 136263 w 1502011"/>
                <a:gd name="connsiteY5" fmla="*/ 817577 h 817577"/>
                <a:gd name="connsiteX6" fmla="*/ 100124 w 1502011"/>
                <a:gd name="connsiteY6" fmla="*/ 817577 h 817577"/>
                <a:gd name="connsiteX7" fmla="*/ 14356 w 1502011"/>
                <a:gd name="connsiteY7" fmla="*/ 752112 h 817577"/>
                <a:gd name="connsiteX8" fmla="*/ 0 w 1502011"/>
                <a:gd name="connsiteY8" fmla="*/ 136263 h 817577"/>
                <a:gd name="connsiteX9" fmla="*/ 0 w 1502011"/>
                <a:gd name="connsiteY9" fmla="*/ 61007 h 81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02011" h="817577">
                  <a:moveTo>
                    <a:pt x="136263" y="0"/>
                  </a:moveTo>
                  <a:lnTo>
                    <a:pt x="1365748" y="0"/>
                  </a:lnTo>
                  <a:cubicBezTo>
                    <a:pt x="1441004" y="0"/>
                    <a:pt x="1502011" y="61007"/>
                    <a:pt x="1502011" y="136263"/>
                  </a:cubicBezTo>
                  <a:lnTo>
                    <a:pt x="1502011" y="681314"/>
                  </a:lnTo>
                  <a:cubicBezTo>
                    <a:pt x="1502011" y="756570"/>
                    <a:pt x="1441004" y="817577"/>
                    <a:pt x="1365748" y="817577"/>
                  </a:cubicBezTo>
                  <a:lnTo>
                    <a:pt x="136263" y="817577"/>
                  </a:lnTo>
                  <a:cubicBezTo>
                    <a:pt x="100124" y="817577"/>
                    <a:pt x="65465" y="803221"/>
                    <a:pt x="39910" y="777666"/>
                  </a:cubicBezTo>
                  <a:cubicBezTo>
                    <a:pt x="14356" y="752112"/>
                    <a:pt x="0" y="717453"/>
                    <a:pt x="0" y="681314"/>
                  </a:cubicBezTo>
                  <a:lnTo>
                    <a:pt x="0" y="136263"/>
                  </a:lnTo>
                  <a:cubicBezTo>
                    <a:pt x="0" y="61007"/>
                    <a:pt x="61007" y="0"/>
                    <a:pt x="136263" y="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  <a:r>
                <a:rPr lang="zh-CN" altLang="en-US" sz="4000" b="0" i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0.3%</a:t>
              </a:r>
              <a:endParaRPr lang="zh-CN" altLang="en-US" sz="40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表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00" y="2257396"/>
            <a:ext cx="3467100" cy="3467100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-438" y="-134988"/>
            <a:ext cx="4847044" cy="1605363"/>
            <a:chOff x="0" y="0"/>
            <a:chExt cx="4847044" cy="1605363"/>
          </a:xfrm>
        </p:grpSpPr>
        <p:pic>
          <p:nvPicPr>
            <p:cNvPr id="4" name="图片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6181" cy="1605363"/>
            </a:xfrm>
            <a:prstGeom prst="rect">
              <a:avLst/>
            </a:prstGeom>
          </p:spPr>
        </p:pic>
        <p:sp>
          <p:nvSpPr>
            <p:cNvPr id="5" name="形状11"/>
            <p:cNvSpPr txBox="1"/>
            <p:nvPr/>
          </p:nvSpPr>
          <p:spPr>
            <a:xfrm>
              <a:off x="1176785" y="302457"/>
              <a:ext cx="3670259" cy="798366"/>
            </a:xfrm>
            <a:custGeom>
              <a:avLst/>
              <a:gdLst>
                <a:gd name="connsiteX0" fmla="*/ 133061 w 3670259"/>
                <a:gd name="connsiteY0" fmla="*/ 0 h 798366"/>
                <a:gd name="connsiteX1" fmla="*/ 3537198 w 3670259"/>
                <a:gd name="connsiteY1" fmla="*/ 0 h 798366"/>
                <a:gd name="connsiteX2" fmla="*/ 3610685 w 3670259"/>
                <a:gd name="connsiteY2" fmla="*/ 0 h 798366"/>
                <a:gd name="connsiteX3" fmla="*/ 3670259 w 3670259"/>
                <a:gd name="connsiteY3" fmla="*/ 665305 h 798366"/>
                <a:gd name="connsiteX4" fmla="*/ 3670259 w 3670259"/>
                <a:gd name="connsiteY4" fmla="*/ 738793 h 798366"/>
                <a:gd name="connsiteX5" fmla="*/ 133061 w 3670259"/>
                <a:gd name="connsiteY5" fmla="*/ 798366 h 798366"/>
                <a:gd name="connsiteX6" fmla="*/ 59573 w 3670259"/>
                <a:gd name="connsiteY6" fmla="*/ 798366 h 798366"/>
                <a:gd name="connsiteX7" fmla="*/ 0 w 3670259"/>
                <a:gd name="connsiteY7" fmla="*/ 133061 h 798366"/>
                <a:gd name="connsiteX8" fmla="*/ 0 w 3670259"/>
                <a:gd name="connsiteY8" fmla="*/ 59573 h 79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0259" h="798366">
                  <a:moveTo>
                    <a:pt x="133061" y="0"/>
                  </a:moveTo>
                  <a:lnTo>
                    <a:pt x="3537198" y="0"/>
                  </a:lnTo>
                  <a:cubicBezTo>
                    <a:pt x="3610685" y="0"/>
                    <a:pt x="3670259" y="59573"/>
                    <a:pt x="3670259" y="133061"/>
                  </a:cubicBezTo>
                  <a:lnTo>
                    <a:pt x="3670259" y="665305"/>
                  </a:lnTo>
                  <a:cubicBezTo>
                    <a:pt x="3670259" y="738793"/>
                    <a:pt x="3610685" y="798366"/>
                    <a:pt x="3537198" y="798366"/>
                  </a:cubicBezTo>
                  <a:lnTo>
                    <a:pt x="133061" y="798366"/>
                  </a:lnTo>
                  <a:cubicBezTo>
                    <a:pt x="59573" y="798366"/>
                    <a:pt x="0" y="738793"/>
                    <a:pt x="0" y="665305"/>
                  </a:cubicBezTo>
                  <a:lnTo>
                    <a:pt x="0" y="133061"/>
                  </a:lnTo>
                  <a:cubicBezTo>
                    <a:pt x="0" y="59573"/>
                    <a:pt x="59573" y="0"/>
                    <a:pt x="133061" y="0"/>
                  </a:cubicBezTo>
                  <a:close/>
                </a:path>
              </a:pathLst>
            </a:custGeom>
            <a:solidFill>
              <a:srgbClr val="5C81CC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  <a:r>
                <a:rPr lang="zh-CN" altLang="en-US" sz="3600" b="1" i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地球水资源现状</a:t>
              </a:r>
              <a:endParaRPr lang="zh-CN" altLang="en-US" sz="3600" b="1" i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3182326" y="4766919"/>
            <a:ext cx="1988941" cy="569233"/>
            <a:chOff x="0" y="0"/>
            <a:chExt cx="1988941" cy="569233"/>
          </a:xfrm>
        </p:grpSpPr>
        <p:sp>
          <p:nvSpPr>
            <p:cNvPr id="7" name="形状12"/>
            <p:cNvSpPr txBox="1"/>
            <p:nvPr/>
          </p:nvSpPr>
          <p:spPr>
            <a:xfrm>
              <a:off x="0" y="0"/>
              <a:ext cx="929820" cy="337784"/>
            </a:xfrm>
            <a:prstGeom prst="line">
              <a:avLst/>
            </a:prstGeom>
            <a:ln w="19050">
              <a:solidFill>
                <a:srgbClr val="5C81CC"/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8" name="形状13"/>
            <p:cNvSpPr txBox="1"/>
            <p:nvPr/>
          </p:nvSpPr>
          <p:spPr>
            <a:xfrm>
              <a:off x="932327" y="225193"/>
              <a:ext cx="1056614" cy="344040"/>
            </a:xfrm>
            <a:custGeom>
              <a:avLst/>
              <a:gdLst>
                <a:gd name="connsiteX0" fmla="*/ 57340 w 1056614"/>
                <a:gd name="connsiteY0" fmla="*/ 0 h 344040"/>
                <a:gd name="connsiteX1" fmla="*/ 999274 w 1056614"/>
                <a:gd name="connsiteY1" fmla="*/ 0 h 344040"/>
                <a:gd name="connsiteX2" fmla="*/ 1030942 w 1056614"/>
                <a:gd name="connsiteY2" fmla="*/ 0 h 344040"/>
                <a:gd name="connsiteX3" fmla="*/ 1056614 w 1056614"/>
                <a:gd name="connsiteY3" fmla="*/ 286700 h 344040"/>
                <a:gd name="connsiteX4" fmla="*/ 1056614 w 1056614"/>
                <a:gd name="connsiteY4" fmla="*/ 301907 h 344040"/>
                <a:gd name="connsiteX5" fmla="*/ 1029066 w 1056614"/>
                <a:gd name="connsiteY5" fmla="*/ 337999 h 344040"/>
                <a:gd name="connsiteX6" fmla="*/ 57340 w 1056614"/>
                <a:gd name="connsiteY6" fmla="*/ 344040 h 344040"/>
                <a:gd name="connsiteX7" fmla="*/ 42132 w 1056614"/>
                <a:gd name="connsiteY7" fmla="*/ 344040 h 344040"/>
                <a:gd name="connsiteX8" fmla="*/ 6041 w 1056614"/>
                <a:gd name="connsiteY8" fmla="*/ 316492 h 344040"/>
                <a:gd name="connsiteX9" fmla="*/ 0 w 1056614"/>
                <a:gd name="connsiteY9" fmla="*/ 57340 h 344040"/>
                <a:gd name="connsiteX10" fmla="*/ 0 w 1056614"/>
                <a:gd name="connsiteY10" fmla="*/ 25672 h 34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56614" h="344040">
                  <a:moveTo>
                    <a:pt x="57340" y="0"/>
                  </a:moveTo>
                  <a:lnTo>
                    <a:pt x="999274" y="0"/>
                  </a:lnTo>
                  <a:cubicBezTo>
                    <a:pt x="1030942" y="0"/>
                    <a:pt x="1056614" y="25672"/>
                    <a:pt x="1056614" y="57340"/>
                  </a:cubicBezTo>
                  <a:lnTo>
                    <a:pt x="1056614" y="286700"/>
                  </a:lnTo>
                  <a:cubicBezTo>
                    <a:pt x="1056614" y="301907"/>
                    <a:pt x="1050573" y="316492"/>
                    <a:pt x="1039819" y="327245"/>
                  </a:cubicBezTo>
                  <a:cubicBezTo>
                    <a:pt x="1029066" y="337999"/>
                    <a:pt x="1014481" y="344040"/>
                    <a:pt x="999274" y="344040"/>
                  </a:cubicBezTo>
                  <a:lnTo>
                    <a:pt x="57340" y="344040"/>
                  </a:lnTo>
                  <a:cubicBezTo>
                    <a:pt x="42132" y="344040"/>
                    <a:pt x="27548" y="337999"/>
                    <a:pt x="16794" y="327245"/>
                  </a:cubicBezTo>
                  <a:cubicBezTo>
                    <a:pt x="6041" y="316492"/>
                    <a:pt x="0" y="301907"/>
                    <a:pt x="0" y="286700"/>
                  </a:cubicBezTo>
                  <a:lnTo>
                    <a:pt x="0" y="57340"/>
                  </a:lnTo>
                  <a:cubicBezTo>
                    <a:pt x="0" y="25672"/>
                    <a:pt x="25672" y="0"/>
                    <a:pt x="57340" y="0"/>
                  </a:cubicBezTo>
                  <a:close/>
                </a:path>
              </a:pathLst>
            </a:custGeom>
            <a:solidFill>
              <a:srgbClr val="006EFF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  <a:r>
                <a:rPr lang="zh-CN" altLang="en-US" sz="1600" b="0" i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97%</a:t>
              </a:r>
              <a:endParaRPr lang="zh-CN" altLang="en-US" sz="16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" name="组合3"/>
          <p:cNvGrpSpPr/>
          <p:nvPr/>
        </p:nvGrpSpPr>
        <p:grpSpPr>
          <a:xfrm>
            <a:off x="146704" y="2402543"/>
            <a:ext cx="1904266" cy="383596"/>
            <a:chOff x="0" y="0"/>
            <a:chExt cx="1904266" cy="383596"/>
          </a:xfrm>
        </p:grpSpPr>
        <p:sp>
          <p:nvSpPr>
            <p:cNvPr id="10" name="形状14"/>
            <p:cNvSpPr txBox="1"/>
            <p:nvPr/>
          </p:nvSpPr>
          <p:spPr>
            <a:xfrm>
              <a:off x="732373" y="0"/>
              <a:ext cx="1171893" cy="223858"/>
            </a:xfrm>
            <a:custGeom>
              <a:avLst/>
              <a:gdLst>
                <a:gd name="connsiteX0" fmla="*/ 1171893 w 1171893"/>
                <a:gd name="connsiteY0" fmla="*/ 0 h 223858"/>
                <a:gd name="connsiteX1" fmla="*/ 6976 w 1171893"/>
                <a:gd name="connsiteY1" fmla="*/ 223858 h 223858"/>
                <a:gd name="connsiteX2" fmla="*/ 0 w 1171893"/>
                <a:gd name="connsiteY2" fmla="*/ 223858 h 22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893" h="223858" fill="none">
                  <a:moveTo>
                    <a:pt x="1171893" y="0"/>
                  </a:moveTo>
                  <a:lnTo>
                    <a:pt x="6976" y="223858"/>
                  </a:lnTo>
                  <a:lnTo>
                    <a:pt x="0" y="223858"/>
                  </a:lnTo>
                </a:path>
              </a:pathLst>
            </a:custGeom>
            <a:ln w="19050">
              <a:solidFill>
                <a:srgbClr val="305AAD"/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1" name="形状15"/>
            <p:cNvSpPr txBox="1"/>
            <p:nvPr/>
          </p:nvSpPr>
          <p:spPr>
            <a:xfrm>
              <a:off x="0" y="25599"/>
              <a:ext cx="1378508" cy="357997"/>
            </a:xfrm>
            <a:custGeom>
              <a:avLst/>
              <a:gdLst>
                <a:gd name="connsiteX0" fmla="*/ 59666 w 1378508"/>
                <a:gd name="connsiteY0" fmla="*/ 0 h 357997"/>
                <a:gd name="connsiteX1" fmla="*/ 1318841 w 1378508"/>
                <a:gd name="connsiteY1" fmla="*/ 0 h 357997"/>
                <a:gd name="connsiteX2" fmla="*/ 1334666 w 1378508"/>
                <a:gd name="connsiteY2" fmla="*/ 0 h 357997"/>
                <a:gd name="connsiteX3" fmla="*/ 1372221 w 1378508"/>
                <a:gd name="connsiteY3" fmla="*/ 28665 h 357997"/>
                <a:gd name="connsiteX4" fmla="*/ 1378508 w 1378508"/>
                <a:gd name="connsiteY4" fmla="*/ 298331 h 357997"/>
                <a:gd name="connsiteX5" fmla="*/ 1378507 w 1378508"/>
                <a:gd name="connsiteY5" fmla="*/ 314155 h 357997"/>
                <a:gd name="connsiteX6" fmla="*/ 1349842 w 1378508"/>
                <a:gd name="connsiteY6" fmla="*/ 351711 h 357997"/>
                <a:gd name="connsiteX7" fmla="*/ 59666 w 1378508"/>
                <a:gd name="connsiteY7" fmla="*/ 357997 h 357997"/>
                <a:gd name="connsiteX8" fmla="*/ 26713 w 1378508"/>
                <a:gd name="connsiteY8" fmla="*/ 357997 h 357997"/>
                <a:gd name="connsiteX9" fmla="*/ 0 w 1378508"/>
                <a:gd name="connsiteY9" fmla="*/ 59666 h 357997"/>
                <a:gd name="connsiteX10" fmla="*/ 0 w 1378508"/>
                <a:gd name="connsiteY10" fmla="*/ 26713 h 35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8508" h="357997">
                  <a:moveTo>
                    <a:pt x="59666" y="0"/>
                  </a:moveTo>
                  <a:lnTo>
                    <a:pt x="1318841" y="0"/>
                  </a:lnTo>
                  <a:cubicBezTo>
                    <a:pt x="1334666" y="0"/>
                    <a:pt x="1349842" y="6286"/>
                    <a:pt x="1361032" y="17476"/>
                  </a:cubicBezTo>
                  <a:cubicBezTo>
                    <a:pt x="1372221" y="28665"/>
                    <a:pt x="1378507" y="43842"/>
                    <a:pt x="1378508" y="59666"/>
                  </a:cubicBezTo>
                  <a:lnTo>
                    <a:pt x="1378508" y="298331"/>
                  </a:lnTo>
                  <a:cubicBezTo>
                    <a:pt x="1378507" y="314155"/>
                    <a:pt x="1372221" y="329332"/>
                    <a:pt x="1361032" y="340521"/>
                  </a:cubicBezTo>
                  <a:cubicBezTo>
                    <a:pt x="1349842" y="351711"/>
                    <a:pt x="1334666" y="357997"/>
                    <a:pt x="1318841" y="357997"/>
                  </a:cubicBezTo>
                  <a:lnTo>
                    <a:pt x="59666" y="357997"/>
                  </a:lnTo>
                  <a:cubicBezTo>
                    <a:pt x="26713" y="357997"/>
                    <a:pt x="0" y="331284"/>
                    <a:pt x="0" y="298331"/>
                  </a:cubicBezTo>
                  <a:lnTo>
                    <a:pt x="0" y="59666"/>
                  </a:lnTo>
                  <a:cubicBezTo>
                    <a:pt x="0" y="26713"/>
                    <a:pt x="26713" y="0"/>
                    <a:pt x="59666" y="0"/>
                  </a:cubicBezTo>
                  <a:close/>
                </a:path>
              </a:pathLst>
            </a:custGeom>
            <a:solidFill>
              <a:srgbClr val="31A660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320040" algn="ctr"/>
              <a:r>
                <a:rPr lang="zh-CN" altLang="en-US" sz="2000" b="0" i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2.7%</a:t>
              </a:r>
              <a:endParaRPr lang="zh-CN" altLang="en-US" sz="20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2" name="组合4"/>
          <p:cNvGrpSpPr/>
          <p:nvPr/>
        </p:nvGrpSpPr>
        <p:grpSpPr>
          <a:xfrm>
            <a:off x="2308490" y="2654410"/>
            <a:ext cx="1990679" cy="573914"/>
            <a:chOff x="0" y="0"/>
            <a:chExt cx="1990679" cy="573914"/>
          </a:xfrm>
        </p:grpSpPr>
        <p:sp>
          <p:nvSpPr>
            <p:cNvPr id="13" name="形状16"/>
            <p:cNvSpPr txBox="1"/>
            <p:nvPr/>
          </p:nvSpPr>
          <p:spPr>
            <a:xfrm>
              <a:off x="0" y="0"/>
              <a:ext cx="1222791" cy="310494"/>
            </a:xfrm>
            <a:prstGeom prst="line">
              <a:avLst/>
            </a:prstGeom>
            <a:ln w="19050">
              <a:solidFill>
                <a:srgbClr val="5C81CC"/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4" name="形状17"/>
            <p:cNvSpPr txBox="1"/>
            <p:nvPr/>
          </p:nvSpPr>
          <p:spPr>
            <a:xfrm>
              <a:off x="1223844" y="198715"/>
              <a:ext cx="766835" cy="375199"/>
            </a:xfrm>
            <a:custGeom>
              <a:avLst/>
              <a:gdLst>
                <a:gd name="connsiteX0" fmla="*/ 62533 w 766835"/>
                <a:gd name="connsiteY0" fmla="*/ 0 h 375199"/>
                <a:gd name="connsiteX1" fmla="*/ 704302 w 766835"/>
                <a:gd name="connsiteY1" fmla="*/ 0 h 375199"/>
                <a:gd name="connsiteX2" fmla="*/ 738838 w 766835"/>
                <a:gd name="connsiteY2" fmla="*/ 0 h 375199"/>
                <a:gd name="connsiteX3" fmla="*/ 766835 w 766835"/>
                <a:gd name="connsiteY3" fmla="*/ 312666 h 375199"/>
                <a:gd name="connsiteX4" fmla="*/ 766835 w 766835"/>
                <a:gd name="connsiteY4" fmla="*/ 347202 h 375199"/>
                <a:gd name="connsiteX5" fmla="*/ 62533 w 766835"/>
                <a:gd name="connsiteY5" fmla="*/ 375199 h 375199"/>
                <a:gd name="connsiteX6" fmla="*/ 27997 w 766835"/>
                <a:gd name="connsiteY6" fmla="*/ 375199 h 375199"/>
                <a:gd name="connsiteX7" fmla="*/ 0 w 766835"/>
                <a:gd name="connsiteY7" fmla="*/ 62533 h 375199"/>
                <a:gd name="connsiteX8" fmla="*/ 0 w 766835"/>
                <a:gd name="connsiteY8" fmla="*/ 27997 h 375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835" h="375199">
                  <a:moveTo>
                    <a:pt x="62533" y="0"/>
                  </a:moveTo>
                  <a:lnTo>
                    <a:pt x="704302" y="0"/>
                  </a:lnTo>
                  <a:cubicBezTo>
                    <a:pt x="738838" y="0"/>
                    <a:pt x="766835" y="27997"/>
                    <a:pt x="766835" y="62533"/>
                  </a:cubicBezTo>
                  <a:lnTo>
                    <a:pt x="766835" y="312666"/>
                  </a:lnTo>
                  <a:cubicBezTo>
                    <a:pt x="766835" y="347202"/>
                    <a:pt x="738838" y="375199"/>
                    <a:pt x="704302" y="375199"/>
                  </a:cubicBezTo>
                  <a:lnTo>
                    <a:pt x="62533" y="375199"/>
                  </a:lnTo>
                  <a:cubicBezTo>
                    <a:pt x="27997" y="375199"/>
                    <a:pt x="0" y="347202"/>
                    <a:pt x="0" y="312666"/>
                  </a:cubicBezTo>
                  <a:lnTo>
                    <a:pt x="0" y="62533"/>
                  </a:lnTo>
                  <a:cubicBezTo>
                    <a:pt x="0" y="27997"/>
                    <a:pt x="27997" y="0"/>
                    <a:pt x="62533" y="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  <a:r>
                <a:rPr lang="zh-CN" altLang="en-US" sz="1600" b="0" i="0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0.3%</a:t>
              </a:r>
              <a:endParaRPr lang="zh-CN" altLang="en-US" sz="16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5" name="表格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966" y="1470993"/>
            <a:ext cx="6823710" cy="5363005"/>
          </a:xfrm>
          <a:prstGeom prst="rect">
            <a:avLst/>
          </a:prstGeom>
        </p:spPr>
      </p:pic>
      <p:sp>
        <p:nvSpPr>
          <p:cNvPr id="16" name="形状1"/>
          <p:cNvSpPr txBox="1"/>
          <p:nvPr/>
        </p:nvSpPr>
        <p:spPr>
          <a:xfrm>
            <a:off x="8167383" y="54512"/>
            <a:ext cx="1227049" cy="1227049"/>
          </a:xfrm>
          <a:prstGeom prst="rect">
            <a:avLst/>
          </a:prstGeom>
          <a:solidFill>
            <a:srgbClr val="CCE2FF"/>
          </a:solidFill>
          <a:ln w="19050">
            <a:solidFill>
              <a:srgbClr val="C3C3C7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7" name="形状2"/>
          <p:cNvSpPr txBox="1"/>
          <p:nvPr/>
        </p:nvSpPr>
        <p:spPr>
          <a:xfrm>
            <a:off x="8273825" y="54654"/>
            <a:ext cx="19050" cy="1226956"/>
          </a:xfrm>
          <a:prstGeom prst="line">
            <a:avLst/>
          </a:prstGeom>
          <a:solidFill>
            <a:srgbClr val="CCE2FF"/>
          </a:solidFill>
          <a:ln w="19050">
            <a:solidFill>
              <a:srgbClr val="C3C3C7"/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8" name="形状3"/>
          <p:cNvSpPr txBox="1"/>
          <p:nvPr/>
        </p:nvSpPr>
        <p:spPr>
          <a:xfrm>
            <a:off x="8393591" y="54397"/>
            <a:ext cx="19050" cy="1226956"/>
          </a:xfrm>
          <a:prstGeom prst="line">
            <a:avLst/>
          </a:prstGeom>
          <a:solidFill>
            <a:srgbClr val="CCE2FF"/>
          </a:solidFill>
          <a:ln w="19050">
            <a:solidFill>
              <a:srgbClr val="C3C3C7"/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9" name="形状4"/>
          <p:cNvSpPr txBox="1"/>
          <p:nvPr/>
        </p:nvSpPr>
        <p:spPr>
          <a:xfrm>
            <a:off x="8513245" y="64113"/>
            <a:ext cx="19050" cy="1226956"/>
          </a:xfrm>
          <a:prstGeom prst="line">
            <a:avLst/>
          </a:prstGeom>
          <a:solidFill>
            <a:srgbClr val="CCE2FF"/>
          </a:solidFill>
          <a:ln w="19050">
            <a:solidFill>
              <a:srgbClr val="C3C3C7"/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20" name="形状5"/>
          <p:cNvSpPr txBox="1"/>
          <p:nvPr/>
        </p:nvSpPr>
        <p:spPr>
          <a:xfrm>
            <a:off x="8632879" y="64160"/>
            <a:ext cx="19050" cy="1226956"/>
          </a:xfrm>
          <a:prstGeom prst="line">
            <a:avLst/>
          </a:prstGeom>
          <a:solidFill>
            <a:srgbClr val="CCE2FF"/>
          </a:solidFill>
          <a:ln w="19050">
            <a:solidFill>
              <a:srgbClr val="C3C3C7"/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21" name="形状6"/>
          <p:cNvSpPr txBox="1"/>
          <p:nvPr/>
        </p:nvSpPr>
        <p:spPr>
          <a:xfrm>
            <a:off x="8780278" y="64132"/>
            <a:ext cx="19050" cy="1226956"/>
          </a:xfrm>
          <a:prstGeom prst="line">
            <a:avLst/>
          </a:prstGeom>
          <a:solidFill>
            <a:srgbClr val="CCE2FF"/>
          </a:solidFill>
          <a:ln w="19050">
            <a:solidFill>
              <a:srgbClr val="C3C3C7"/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22" name="形状7"/>
          <p:cNvSpPr txBox="1"/>
          <p:nvPr/>
        </p:nvSpPr>
        <p:spPr>
          <a:xfrm>
            <a:off x="8900331" y="64160"/>
            <a:ext cx="19050" cy="1226956"/>
          </a:xfrm>
          <a:prstGeom prst="line">
            <a:avLst/>
          </a:prstGeom>
          <a:solidFill>
            <a:srgbClr val="CCE2FF"/>
          </a:solidFill>
          <a:ln w="19050">
            <a:solidFill>
              <a:srgbClr val="C3C3C7"/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23" name="形状8"/>
          <p:cNvSpPr txBox="1"/>
          <p:nvPr/>
        </p:nvSpPr>
        <p:spPr>
          <a:xfrm>
            <a:off x="9019813" y="64132"/>
            <a:ext cx="19050" cy="1226956"/>
          </a:xfrm>
          <a:prstGeom prst="line">
            <a:avLst/>
          </a:prstGeom>
          <a:solidFill>
            <a:srgbClr val="CCE2FF"/>
          </a:solidFill>
          <a:ln w="19050">
            <a:solidFill>
              <a:srgbClr val="C3C3C7"/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24" name="形状9"/>
          <p:cNvSpPr txBox="1"/>
          <p:nvPr/>
        </p:nvSpPr>
        <p:spPr>
          <a:xfrm>
            <a:off x="9139276" y="64132"/>
            <a:ext cx="19050" cy="1226956"/>
          </a:xfrm>
          <a:prstGeom prst="line">
            <a:avLst/>
          </a:prstGeom>
          <a:solidFill>
            <a:srgbClr val="CCE2FF"/>
          </a:solidFill>
          <a:ln w="19050">
            <a:solidFill>
              <a:srgbClr val="C3C3C7"/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25" name="形状10"/>
          <p:cNvSpPr txBox="1"/>
          <p:nvPr/>
        </p:nvSpPr>
        <p:spPr>
          <a:xfrm>
            <a:off x="9259329" y="54693"/>
            <a:ext cx="19050" cy="1226956"/>
          </a:xfrm>
          <a:prstGeom prst="line">
            <a:avLst/>
          </a:prstGeom>
          <a:solidFill>
            <a:srgbClr val="CCE2FF"/>
          </a:solidFill>
          <a:ln w="19050">
            <a:solidFill>
              <a:srgbClr val="C3C3C7"/>
            </a:solidFill>
          </a:ln>
        </p:spPr>
        <p:txBody>
          <a:bodyPr wrap="square" rtlCol="0" anchor="ctr"/>
          <a:lstStyle/>
          <a:p>
            <a:pPr marL="0" algn="c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rcRect b="20190"/>
          <a:stretch>
            <a:fillRect/>
          </a:stretch>
        </p:blipFill>
        <p:spPr>
          <a:xfrm>
            <a:off x="2281514" y="1112691"/>
            <a:ext cx="4089302" cy="3954485"/>
          </a:xfrm>
          <a:prstGeom prst="rect">
            <a:avLst/>
          </a:prstGeom>
        </p:spPr>
      </p:pic>
      <p:pic>
        <p:nvPicPr>
          <p:cNvPr id="3" name="音频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9100" y="2785377"/>
            <a:ext cx="60960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rcRect t="25917"/>
          <a:stretch>
            <a:fillRect/>
          </a:stretch>
        </p:blipFill>
        <p:spPr>
          <a:xfrm>
            <a:off x="-238" y="-482851"/>
            <a:ext cx="12192210" cy="755523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ODViY2JkMjU3NGYzZTEwMzZmMGFkZWViYmNkYWU3NDI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364</Words>
  <Application>WPS 演示</Application>
  <PresentationFormat>宽屏</PresentationFormat>
  <Paragraphs>80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Arial</vt:lpstr>
      <vt:lpstr>宋体</vt:lpstr>
      <vt:lpstr>Wingdings</vt:lpstr>
      <vt:lpstr>楷体</vt:lpstr>
      <vt:lpstr>华文彩云</vt:lpstr>
      <vt:lpstr>微软雅黑</vt:lpstr>
      <vt:lpstr>华文楷体</vt:lpstr>
      <vt:lpstr>等线</vt:lpstr>
      <vt:lpstr>Arial Unicode MS</vt:lpstr>
      <vt:lpstr>Calibri</vt:lpstr>
      <vt:lpstr>方正粗黑宋简体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 小水滴的诉说</dc:title>
  <dc:creator>喻思靓</dc:creator>
  <cp:lastModifiedBy>小莉</cp:lastModifiedBy>
  <cp:revision>6</cp:revision>
  <dcterms:created xsi:type="dcterms:W3CDTF">2024-04-18T05:49:00Z</dcterms:created>
  <dcterms:modified xsi:type="dcterms:W3CDTF">2024-05-27T12:15:00Z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EasiNote5</vt:lpwstr>
  </property>
  <property fmtid="{D5CDD505-2E9C-101B-9397-08002B2CF9AE}" pid="3" name="ApplicationVersion">
    <vt:lpwstr>5.2.4.6953</vt:lpwstr>
  </property>
  <property fmtid="{D5CDD505-2E9C-101B-9397-08002B2CF9AE}" pid="4" name="EasiNoteCoursewareInfo">
    <vt:lpwstr>a2669221-51cf-4ef0-9387-75b37ff973b2:60</vt:lpwstr>
  </property>
  <property fmtid="{D5CDD505-2E9C-101B-9397-08002B2CF9AE}" pid="5" name="EasiNoteDocumentName">
    <vt:lpwstr>9 小水滴的诉说</vt:lpwstr>
  </property>
  <property fmtid="{D5CDD505-2E9C-101B-9397-08002B2CF9AE}" pid="6" name="EasiNoteAuthor">
    <vt:lpwstr>zvmxxprqlsgmyopyoqxzlpt7j4517981</vt:lpwstr>
  </property>
  <property fmtid="{D5CDD505-2E9C-101B-9397-08002B2CF9AE}" pid="7" name="EasiNoteUpstreamCoursewareInfo_0">
    <vt:lpwstr>a2669221-51cf-4ef0-9387-75b37ff973b2</vt:lpwstr>
  </property>
  <property fmtid="{D5CDD505-2E9C-101B-9397-08002B2CF9AE}" pid="8" name="ICV">
    <vt:lpwstr>F9E5FF4FD0874B08B34AD1E6DC34067C_12</vt:lpwstr>
  </property>
  <property fmtid="{D5CDD505-2E9C-101B-9397-08002B2CF9AE}" pid="9" name="KSOProductBuildVer">
    <vt:lpwstr>2052-12.1.0.16929</vt:lpwstr>
  </property>
</Properties>
</file>