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279" r:id="rId3"/>
    <p:sldId id="293" r:id="rId5"/>
    <p:sldId id="266" r:id="rId6"/>
    <p:sldId id="272" r:id="rId7"/>
    <p:sldId id="265" r:id="rId8"/>
    <p:sldId id="267" r:id="rId9"/>
    <p:sldId id="301" r:id="rId10"/>
    <p:sldId id="302" r:id="rId11"/>
    <p:sldId id="303" r:id="rId12"/>
    <p:sldId id="256" r:id="rId13"/>
    <p:sldId id="304" r:id="rId14"/>
    <p:sldId id="258" r:id="rId15"/>
    <p:sldId id="305" r:id="rId16"/>
    <p:sldId id="307" r:id="rId17"/>
    <p:sldId id="308" r:id="rId18"/>
    <p:sldId id="309" r:id="rId19"/>
    <p:sldId id="257" r:id="rId20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6" userDrawn="1">
          <p15:clr>
            <a:srgbClr val="A4A3A4"/>
          </p15:clr>
        </p15:guide>
        <p15:guide id="2" pos="38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一点 设计" initials="一点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42" y="384"/>
      </p:cViewPr>
      <p:guideLst>
        <p:guide orient="horz" pos="2246"/>
        <p:guide pos="38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125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#3">
  <dgm:title val=""/>
  <dgm:desc val=""/>
  <dgm:catLst>
    <dgm:cat type="accent5" pri="11200"/>
  </dgm:catLst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#3">
  <dgm:title val=""/>
  <dgm:desc val=""/>
  <dgm:catLst>
    <dgm:cat type="accent5" pri="11200"/>
  </dgm:catLst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#3">
  <dgm:title val=""/>
  <dgm:desc val=""/>
  <dgm:catLst>
    <dgm:cat type="accent5" pri="11200"/>
  </dgm:catLst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#3">
  <dgm:title val=""/>
  <dgm:desc val=""/>
  <dgm:catLst>
    <dgm:cat type="accent5" pri="11200"/>
  </dgm:catLst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1C08B3-0709-477E-B37E-E516ED43EA83}" type="doc">
      <dgm:prSet loTypeId="urn:microsoft.com/office/officeart/2005/8/layout/hChevron3" qsTypeId="urn:microsoft.com/office/officeart/2005/8/quickstyle/simple2#1" csTypeId="urn:microsoft.com/office/officeart/2005/8/colors/accent5_2#3"/>
      <dgm:spPr/>
      <dgm:t>
        <a:bodyPr/>
        <a:lstStyle/>
        <a:p>
          <a:endParaRPr altLang="en-US"/>
        </a:p>
      </dgm:t>
    </dgm:pt>
    <dgm:pt modelId="{004F20D9-021E-4D8A-912D-9D7F91630631}" type="pres">
      <dgm:prSet presAssocID="{CA1C08B3-0709-477E-B37E-E516ED43EA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8429401-2C6F-4D3D-90B8-99E9E3DD4793}" type="presOf" srcId="{CA1C08B3-0709-477E-B37E-E516ED43EA83}" destId="{004F20D9-021E-4D8A-912D-9D7F91630631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1C08B3-0709-477E-B37E-E516ED43EA83}" type="doc">
      <dgm:prSet loTypeId="urn:microsoft.com/office/officeart/2005/8/layout/hChevron3" qsTypeId="urn:microsoft.com/office/officeart/2005/8/quickstyle/simple2#1" csTypeId="urn:microsoft.com/office/officeart/2005/8/colors/accent5_2#3"/>
      <dgm:spPr/>
      <dgm:t>
        <a:bodyPr/>
        <a:lstStyle/>
        <a:p>
          <a:endParaRPr altLang="en-US"/>
        </a:p>
      </dgm:t>
    </dgm:pt>
    <dgm:pt modelId="{004F20D9-021E-4D8A-912D-9D7F91630631}" type="pres">
      <dgm:prSet presAssocID="{CA1C08B3-0709-477E-B37E-E516ED43EA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8429401-2C6F-4D3D-90B8-99E9E3DD4793}" type="presOf" srcId="{CA1C08B3-0709-477E-B37E-E516ED43EA83}" destId="{004F20D9-021E-4D8A-912D-9D7F91630631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1C08B3-0709-477E-B37E-E516ED43EA83}" type="doc">
      <dgm:prSet loTypeId="urn:microsoft.com/office/officeart/2005/8/layout/hChevron3" qsTypeId="urn:microsoft.com/office/officeart/2005/8/quickstyle/simple2#1" csTypeId="urn:microsoft.com/office/officeart/2005/8/colors/accent5_2#3"/>
      <dgm:spPr/>
      <dgm:t>
        <a:bodyPr/>
        <a:lstStyle/>
        <a:p>
          <a:endParaRPr altLang="en-US"/>
        </a:p>
      </dgm:t>
    </dgm:pt>
    <dgm:pt modelId="{004F20D9-021E-4D8A-912D-9D7F91630631}" type="pres">
      <dgm:prSet presAssocID="{CA1C08B3-0709-477E-B37E-E516ED43EA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8429401-2C6F-4D3D-90B8-99E9E3DD4793}" type="presOf" srcId="{CA1C08B3-0709-477E-B37E-E516ED43EA83}" destId="{004F20D9-021E-4D8A-912D-9D7F91630631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1C08B3-0709-477E-B37E-E516ED43EA83}" type="doc">
      <dgm:prSet loTypeId="urn:microsoft.com/office/officeart/2005/8/layout/hChevron3" qsTypeId="urn:microsoft.com/office/officeart/2005/8/quickstyle/simple2#1" csTypeId="urn:microsoft.com/office/officeart/2005/8/colors/accent5_2#3"/>
      <dgm:spPr/>
      <dgm:t>
        <a:bodyPr/>
        <a:lstStyle/>
        <a:p>
          <a:endParaRPr altLang="en-US"/>
        </a:p>
      </dgm:t>
    </dgm:pt>
    <dgm:pt modelId="{004F20D9-021E-4D8A-912D-9D7F91630631}" type="pres">
      <dgm:prSet presAssocID="{CA1C08B3-0709-477E-B37E-E516ED43EA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8429401-2C6F-4D3D-90B8-99E9E3DD4793}" type="presOf" srcId="{CA1C08B3-0709-477E-B37E-E516ED43EA83}" destId="{004F20D9-021E-4D8A-912D-9D7F91630631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603875" cy="459740"/>
        <a:chOff x="0" y="0"/>
        <a:chExt cx="5603875" cy="459740"/>
      </a:xfrm>
    </dsp:grpSpPr>
    <dsp:sp modelId="{11C93DE4-A48A-4EE8-A1B8-9B0F509C6C17}">
      <dsp:nvSpPr>
        <dsp:cNvPr id="3" name="五边形 2"/>
        <dsp:cNvSpPr/>
      </dsp:nvSpPr>
      <dsp:spPr bwMode="white">
        <a:xfrm>
          <a:off x="0" y="0"/>
          <a:ext cx="5603875" cy="459740"/>
        </a:xfrm>
        <a:prstGeom prst="homePlate">
          <a:avLst/>
        </a:prstGeom>
      </dsp:spPr>
      <dsp:style>
        <a:lnRef idx="3">
          <a:schemeClr val="lt1"/>
        </a:lnRef>
        <a:fillRef idx="1">
          <a:schemeClr val="accent5"/>
        </a:fillRef>
        <a:effectRef idx="1">
          <a:scrgbClr r="0" g="0" b="0"/>
        </a:effectRef>
        <a:fontRef idx="minor">
          <a:schemeClr val="lt1"/>
        </a:fontRef>
      </dsp:style>
      <dsp:txBody>
        <a:bodyPr vert="horz" wrap="square" lIns="112014" tIns="56007" rIns="28003" bIns="56007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rPr>
            <a:t>1.</a:t>
          </a:r>
          <a:r>
            <a:rPr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rPr>
            <a:t>得天独厚的地域特色资源</a:t>
          </a:r>
        </a:p>
      </dsp:txBody>
      <dsp:txXfrm>
        <a:off x="0" y="0"/>
        <a:ext cx="5603875" cy="4597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603875" cy="459740"/>
        <a:chOff x="0" y="0"/>
        <a:chExt cx="5603875" cy="459740"/>
      </a:xfrm>
    </dsp:grpSpPr>
    <dsp:sp modelId="{11C93DE4-A48A-4EE8-A1B8-9B0F509C6C17}">
      <dsp:nvSpPr>
        <dsp:cNvPr id="3" name="五边形 2"/>
        <dsp:cNvSpPr/>
      </dsp:nvSpPr>
      <dsp:spPr bwMode="white">
        <a:xfrm>
          <a:off x="0" y="0"/>
          <a:ext cx="5603875" cy="459740"/>
        </a:xfrm>
        <a:prstGeom prst="homePlate">
          <a:avLst/>
        </a:prstGeom>
      </dsp:spPr>
      <dsp:style>
        <a:lnRef idx="3">
          <a:schemeClr val="lt1"/>
        </a:lnRef>
        <a:fillRef idx="1">
          <a:schemeClr val="accent5"/>
        </a:fillRef>
        <a:effectRef idx="1">
          <a:scrgbClr r="0" g="0" b="0"/>
        </a:effectRef>
        <a:fontRef idx="minor">
          <a:schemeClr val="lt1"/>
        </a:fontRef>
      </dsp:style>
      <dsp:txBody>
        <a:bodyPr vert="horz" wrap="square" lIns="112014" tIns="56007" rIns="28003" bIns="56007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rPr>
            <a:t>1.</a:t>
          </a:r>
          <a:r>
            <a:rPr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rPr>
            <a:t>得天独厚的地域特色资源</a:t>
          </a:r>
        </a:p>
      </dsp:txBody>
      <dsp:txXfrm>
        <a:off x="0" y="0"/>
        <a:ext cx="5603875" cy="4597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603875" cy="459740"/>
        <a:chOff x="0" y="0"/>
        <a:chExt cx="5603875" cy="459740"/>
      </a:xfrm>
    </dsp:grpSpPr>
    <dsp:sp modelId="{11C93DE4-A48A-4EE8-A1B8-9B0F509C6C17}">
      <dsp:nvSpPr>
        <dsp:cNvPr id="3" name="五边形 2"/>
        <dsp:cNvSpPr/>
      </dsp:nvSpPr>
      <dsp:spPr bwMode="white">
        <a:xfrm>
          <a:off x="0" y="0"/>
          <a:ext cx="5603875" cy="459740"/>
        </a:xfrm>
        <a:prstGeom prst="homePlate">
          <a:avLst/>
        </a:prstGeom>
      </dsp:spPr>
      <dsp:style>
        <a:lnRef idx="3">
          <a:schemeClr val="lt1"/>
        </a:lnRef>
        <a:fillRef idx="1">
          <a:schemeClr val="accent5"/>
        </a:fillRef>
        <a:effectRef idx="1">
          <a:scrgbClr r="0" g="0" b="0"/>
        </a:effectRef>
        <a:fontRef idx="minor">
          <a:schemeClr val="lt1"/>
        </a:fontRef>
      </dsp:style>
      <dsp:txBody>
        <a:bodyPr vert="horz" wrap="square" lIns="112014" tIns="56007" rIns="28003" bIns="56007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rPr>
            <a:t>1.</a:t>
          </a:r>
          <a:r>
            <a:rPr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rPr>
            <a:t>得天独厚的地域特色资源</a:t>
          </a:r>
        </a:p>
      </dsp:txBody>
      <dsp:txXfrm>
        <a:off x="0" y="0"/>
        <a:ext cx="5603875" cy="4597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603875" cy="459740"/>
        <a:chOff x="0" y="0"/>
        <a:chExt cx="5603875" cy="459740"/>
      </a:xfrm>
    </dsp:grpSpPr>
    <dsp:sp modelId="{11C93DE4-A48A-4EE8-A1B8-9B0F509C6C17}">
      <dsp:nvSpPr>
        <dsp:cNvPr id="3" name="五边形 2"/>
        <dsp:cNvSpPr/>
      </dsp:nvSpPr>
      <dsp:spPr bwMode="white">
        <a:xfrm>
          <a:off x="0" y="0"/>
          <a:ext cx="5603875" cy="459740"/>
        </a:xfrm>
        <a:prstGeom prst="homePlate">
          <a:avLst/>
        </a:prstGeom>
      </dsp:spPr>
      <dsp:style>
        <a:lnRef idx="3">
          <a:schemeClr val="lt1"/>
        </a:lnRef>
        <a:fillRef idx="1">
          <a:schemeClr val="accent5"/>
        </a:fillRef>
        <a:effectRef idx="1">
          <a:scrgbClr r="0" g="0" b="0"/>
        </a:effectRef>
        <a:fontRef idx="minor">
          <a:schemeClr val="lt1"/>
        </a:fontRef>
      </dsp:style>
      <dsp:txBody>
        <a:bodyPr vert="horz" wrap="square" lIns="112014" tIns="56007" rIns="28003" bIns="56007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rPr>
            <a:t>1.</a:t>
          </a:r>
          <a:r>
            <a:rPr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rPr>
            <a:t>得天独厚的地域特色资源</a:t>
          </a:r>
        </a:p>
      </dsp:txBody>
      <dsp:txXfrm>
        <a:off x="0" y="0"/>
        <a:ext cx="5603875" cy="459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type="homePlate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type="chevron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type="homePlate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type="chevron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type="homePlate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type="chevron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type="homePlate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type="chevron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type="homePlate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type="chevron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type="homePlate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type="chevron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type="homePlate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type="chevron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type="homePlate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type="chevron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12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13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10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8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14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10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8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9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11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10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10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12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0"/>
            <a:r>
              <a:rPr lang="zh-CN" altLang="en-US"/>
              <a:t>第二级</a:t>
            </a:r>
            <a:endParaRPr lang="zh-CN" altLang="en-US"/>
          </a:p>
          <a:p>
            <a:pPr lvl="0"/>
            <a:r>
              <a:rPr lang="zh-CN" altLang="en-US"/>
              <a:t>第三级</a:t>
            </a:r>
            <a:endParaRPr lang="zh-CN" altLang="en-US"/>
          </a:p>
          <a:p>
            <a:pPr lvl="0"/>
            <a:r>
              <a:rPr lang="zh-CN" altLang="en-US"/>
              <a:t>第四级</a:t>
            </a:r>
            <a:endParaRPr lang="zh-CN" altLang="en-US"/>
          </a:p>
          <a:p>
            <a:pPr lvl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2021/4/18 Sunday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‹#›</a:t>
            </a:r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4.xml"/><Relationship Id="rId3" Type="http://schemas.openxmlformats.org/officeDocument/2006/relationships/image" Target="../media/image1.jpeg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99.xml"/><Relationship Id="rId7" Type="http://schemas.openxmlformats.org/officeDocument/2006/relationships/image" Target="../media/image29.jpeg"/><Relationship Id="rId6" Type="http://schemas.openxmlformats.org/officeDocument/2006/relationships/image" Target="../media/image21.jpeg"/><Relationship Id="rId5" Type="http://schemas.openxmlformats.org/officeDocument/2006/relationships/image" Target="../media/image28.jpeg"/><Relationship Id="rId4" Type="http://schemas.openxmlformats.org/officeDocument/2006/relationships/image" Target="../media/image24.jpeg"/><Relationship Id="rId3" Type="http://schemas.openxmlformats.org/officeDocument/2006/relationships/image" Target="../media/image27.jpeg"/><Relationship Id="rId2" Type="http://schemas.openxmlformats.org/officeDocument/2006/relationships/tags" Target="../tags/tag98.xml"/><Relationship Id="rId10" Type="http://schemas.openxmlformats.org/officeDocument/2006/relationships/notesSlide" Target="../notesSlides/notesSlide9.xml"/><Relationship Id="rId1" Type="http://schemas.openxmlformats.org/officeDocument/2006/relationships/tags" Target="../tags/tag9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02.xml"/><Relationship Id="rId7" Type="http://schemas.openxmlformats.org/officeDocument/2006/relationships/image" Target="../media/image33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7.jpeg"/><Relationship Id="rId2" Type="http://schemas.openxmlformats.org/officeDocument/2006/relationships/tags" Target="../tags/tag101.xml"/><Relationship Id="rId10" Type="http://schemas.openxmlformats.org/officeDocument/2006/relationships/notesSlide" Target="../notesSlides/notesSlide10.xml"/><Relationship Id="rId1" Type="http://schemas.openxmlformats.org/officeDocument/2006/relationships/tags" Target="../tags/tag10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3.xml"/><Relationship Id="rId1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0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7.jpe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9.xml"/><Relationship Id="rId4" Type="http://schemas.openxmlformats.org/officeDocument/2006/relationships/image" Target="../media/image11.png"/><Relationship Id="rId3" Type="http://schemas.openxmlformats.org/officeDocument/2006/relationships/image" Target="../media/image10.jpeg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diagramLayout" Target="../diagrams/layout3.xml"/><Relationship Id="rId8" Type="http://schemas.openxmlformats.org/officeDocument/2006/relationships/diagramData" Target="../diagrams/data3.xml"/><Relationship Id="rId7" Type="http://schemas.openxmlformats.org/officeDocument/2006/relationships/tags" Target="../tags/tag113.xml"/><Relationship Id="rId6" Type="http://schemas.openxmlformats.org/officeDocument/2006/relationships/image" Target="../media/image40.jpeg"/><Relationship Id="rId5" Type="http://schemas.openxmlformats.org/officeDocument/2006/relationships/tags" Target="../tags/tag112.xml"/><Relationship Id="rId4" Type="http://schemas.openxmlformats.org/officeDocument/2006/relationships/image" Target="../media/image39.jpeg"/><Relationship Id="rId3" Type="http://schemas.openxmlformats.org/officeDocument/2006/relationships/tags" Target="../tags/tag111.xml"/><Relationship Id="rId2" Type="http://schemas.openxmlformats.org/officeDocument/2006/relationships/image" Target="../media/image38.jpe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15.xml"/><Relationship Id="rId14" Type="http://schemas.openxmlformats.org/officeDocument/2006/relationships/image" Target="../media/image41.jpeg"/><Relationship Id="rId13" Type="http://schemas.openxmlformats.org/officeDocument/2006/relationships/tags" Target="../tags/tag114.xml"/><Relationship Id="rId12" Type="http://schemas.microsoft.com/office/2007/relationships/diagramDrawing" Target="../diagrams/drawing3.xml"/><Relationship Id="rId11" Type="http://schemas.openxmlformats.org/officeDocument/2006/relationships/diagramColors" Target="../diagrams/colors3.xml"/><Relationship Id="rId10" Type="http://schemas.openxmlformats.org/officeDocument/2006/relationships/diagramQuickStyle" Target="../diagrams/quickStyle3.xml"/><Relationship Id="rId1" Type="http://schemas.openxmlformats.org/officeDocument/2006/relationships/tags" Target="../tags/tag11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diagramLayout" Target="../diagrams/layout4.xml"/><Relationship Id="rId8" Type="http://schemas.openxmlformats.org/officeDocument/2006/relationships/diagramData" Target="../diagrams/data4.xml"/><Relationship Id="rId7" Type="http://schemas.openxmlformats.org/officeDocument/2006/relationships/tags" Target="../tags/tag119.xml"/><Relationship Id="rId6" Type="http://schemas.openxmlformats.org/officeDocument/2006/relationships/image" Target="../media/image44.jpeg"/><Relationship Id="rId5" Type="http://schemas.openxmlformats.org/officeDocument/2006/relationships/tags" Target="../tags/tag118.xml"/><Relationship Id="rId4" Type="http://schemas.openxmlformats.org/officeDocument/2006/relationships/image" Target="../media/image43.jpeg"/><Relationship Id="rId3" Type="http://schemas.openxmlformats.org/officeDocument/2006/relationships/tags" Target="../tags/tag117.xml"/><Relationship Id="rId2" Type="http://schemas.openxmlformats.org/officeDocument/2006/relationships/image" Target="../media/image42.jpe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21.xml"/><Relationship Id="rId14" Type="http://schemas.openxmlformats.org/officeDocument/2006/relationships/image" Target="../media/image45.jpeg"/><Relationship Id="rId13" Type="http://schemas.openxmlformats.org/officeDocument/2006/relationships/tags" Target="../tags/tag120.xml"/><Relationship Id="rId12" Type="http://schemas.microsoft.com/office/2007/relationships/diagramDrawing" Target="../diagrams/drawing4.xml"/><Relationship Id="rId11" Type="http://schemas.openxmlformats.org/officeDocument/2006/relationships/diagramColors" Target="../diagrams/colors4.xml"/><Relationship Id="rId10" Type="http://schemas.openxmlformats.org/officeDocument/2006/relationships/diagramQuickStyle" Target="../diagrams/quickStyle4.xml"/><Relationship Id="rId1" Type="http://schemas.openxmlformats.org/officeDocument/2006/relationships/tags" Target="../tags/tag116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24.xml"/><Relationship Id="rId4" Type="http://schemas.openxmlformats.org/officeDocument/2006/relationships/image" Target="../media/image47.png"/><Relationship Id="rId3" Type="http://schemas.openxmlformats.org/officeDocument/2006/relationships/image" Target="../media/image46.jpeg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diagramLayout" Target="../diagrams/layout1.xml"/><Relationship Id="rId8" Type="http://schemas.openxmlformats.org/officeDocument/2006/relationships/diagramData" Target="../diagrams/data1.xml"/><Relationship Id="rId7" Type="http://schemas.openxmlformats.org/officeDocument/2006/relationships/tags" Target="../tags/tag68.xml"/><Relationship Id="rId6" Type="http://schemas.openxmlformats.org/officeDocument/2006/relationships/image" Target="../media/image4.jpeg"/><Relationship Id="rId5" Type="http://schemas.openxmlformats.org/officeDocument/2006/relationships/tags" Target="../tags/tag67.xml"/><Relationship Id="rId4" Type="http://schemas.openxmlformats.org/officeDocument/2006/relationships/image" Target="../media/image3.jpeg"/><Relationship Id="rId3" Type="http://schemas.openxmlformats.org/officeDocument/2006/relationships/tags" Target="../tags/tag66.xml"/><Relationship Id="rId2" Type="http://schemas.openxmlformats.org/officeDocument/2006/relationships/image" Target="../media/image2.jpeg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71.xml"/><Relationship Id="rId16" Type="http://schemas.openxmlformats.org/officeDocument/2006/relationships/image" Target="../media/image6.jpeg"/><Relationship Id="rId15" Type="http://schemas.openxmlformats.org/officeDocument/2006/relationships/tags" Target="../tags/tag70.xml"/><Relationship Id="rId14" Type="http://schemas.openxmlformats.org/officeDocument/2006/relationships/image" Target="../media/image5.png"/><Relationship Id="rId13" Type="http://schemas.openxmlformats.org/officeDocument/2006/relationships/tags" Target="../tags/tag69.xml"/><Relationship Id="rId12" Type="http://schemas.microsoft.com/office/2007/relationships/diagramDrawing" Target="../diagrams/drawing1.xml"/><Relationship Id="rId11" Type="http://schemas.openxmlformats.org/officeDocument/2006/relationships/diagramColors" Target="../diagrams/colors1.xml"/><Relationship Id="rId10" Type="http://schemas.openxmlformats.org/officeDocument/2006/relationships/diagramQuickStyle" Target="../diagrams/quickStyle1.xml"/><Relationship Id="rId1" Type="http://schemas.openxmlformats.org/officeDocument/2006/relationships/tags" Target="../tags/tag6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74.xml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7.xml"/><Relationship Id="rId4" Type="http://schemas.openxmlformats.org/officeDocument/2006/relationships/image" Target="../media/image11.png"/><Relationship Id="rId3" Type="http://schemas.openxmlformats.org/officeDocument/2006/relationships/image" Target="../media/image10.jpeg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80.xml"/><Relationship Id="rId7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emf"/><Relationship Id="rId3" Type="http://schemas.openxmlformats.org/officeDocument/2006/relationships/image" Target="../media/image7.jpeg"/><Relationship Id="rId2" Type="http://schemas.openxmlformats.org/officeDocument/2006/relationships/tags" Target="../tags/tag79.xml"/><Relationship Id="rId10" Type="http://schemas.openxmlformats.org/officeDocument/2006/relationships/notesSlide" Target="../notesSlides/notesSlide4.xml"/><Relationship Id="rId1" Type="http://schemas.openxmlformats.org/officeDocument/2006/relationships/tags" Target="../tags/tag7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8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7.jpeg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6.xml"/><Relationship Id="rId4" Type="http://schemas.openxmlformats.org/officeDocument/2006/relationships/image" Target="../media/image19.jpeg"/><Relationship Id="rId3" Type="http://schemas.openxmlformats.org/officeDocument/2006/relationships/image" Target="../media/image7.jpeg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diagramLayout" Target="../diagrams/layout2.xml"/><Relationship Id="rId8" Type="http://schemas.openxmlformats.org/officeDocument/2006/relationships/diagramData" Target="../diagrams/data2.xml"/><Relationship Id="rId7" Type="http://schemas.openxmlformats.org/officeDocument/2006/relationships/tags" Target="../tags/tag90.xml"/><Relationship Id="rId6" Type="http://schemas.openxmlformats.org/officeDocument/2006/relationships/image" Target="../media/image22.jpeg"/><Relationship Id="rId5" Type="http://schemas.openxmlformats.org/officeDocument/2006/relationships/tags" Target="../tags/tag89.xml"/><Relationship Id="rId4" Type="http://schemas.openxmlformats.org/officeDocument/2006/relationships/image" Target="../media/image21.jpeg"/><Relationship Id="rId3" Type="http://schemas.openxmlformats.org/officeDocument/2006/relationships/tags" Target="../tags/tag88.xml"/><Relationship Id="rId2" Type="http://schemas.openxmlformats.org/officeDocument/2006/relationships/image" Target="../media/image20.jpeg"/><Relationship Id="rId19" Type="http://schemas.openxmlformats.org/officeDocument/2006/relationships/notesSlide" Target="../notesSlides/notesSlide7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93.xml"/><Relationship Id="rId16" Type="http://schemas.openxmlformats.org/officeDocument/2006/relationships/image" Target="../media/image24.jpeg"/><Relationship Id="rId15" Type="http://schemas.openxmlformats.org/officeDocument/2006/relationships/tags" Target="../tags/tag92.xml"/><Relationship Id="rId14" Type="http://schemas.openxmlformats.org/officeDocument/2006/relationships/image" Target="../media/image23.jpeg"/><Relationship Id="rId13" Type="http://schemas.openxmlformats.org/officeDocument/2006/relationships/tags" Target="../tags/tag91.xml"/><Relationship Id="rId12" Type="http://schemas.microsoft.com/office/2007/relationships/diagramDrawing" Target="../diagrams/drawing2.xml"/><Relationship Id="rId11" Type="http://schemas.openxmlformats.org/officeDocument/2006/relationships/diagramColors" Target="../diagrams/colors2.xml"/><Relationship Id="rId10" Type="http://schemas.openxmlformats.org/officeDocument/2006/relationships/diagramQuickStyle" Target="../diagrams/quickStyle2.xml"/><Relationship Id="rId1" Type="http://schemas.openxmlformats.org/officeDocument/2006/relationships/tags" Target="../tags/tag8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9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7.jpeg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在此输入您的封面副标题</a:t>
            </a:r>
            <a:endParaRPr lang="zh-CN" altLang="en-US"/>
          </a:p>
        </p:txBody>
      </p:sp>
      <p:pic>
        <p:nvPicPr>
          <p:cNvPr id="8" name="图片 7" descr="QQ截图20190528102513"/>
          <p:cNvPicPr>
            <a:picLocks noChangeAspect="1"/>
          </p:cNvPicPr>
          <p:nvPr/>
        </p:nvPicPr>
        <p:blipFill>
          <a:blip r:embed="rId3"/>
          <a:srcRect t="4808" r="3531" b="2743"/>
          <a:stretch>
            <a:fillRect/>
          </a:stretch>
        </p:blipFill>
        <p:spPr>
          <a:xfrm>
            <a:off x="1905" y="-103505"/>
            <a:ext cx="12388215" cy="69583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55650" y="880110"/>
            <a:ext cx="82448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8000" b="1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ang="5400000"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家乡的汽摩</a:t>
            </a:r>
            <a:endParaRPr lang="zh-CN" sz="8000" b="1">
              <a:gradFill>
                <a:gsLst>
                  <a:gs pos="0">
                    <a:srgbClr val="9EE256"/>
                  </a:gs>
                  <a:gs pos="100000">
                    <a:srgbClr val="52762D"/>
                  </a:gs>
                </a:gsLst>
                <a:lin ang="5400000"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51610" y="5086350"/>
            <a:ext cx="4364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新北区孟河实验小学</a:t>
            </a:r>
            <a:endParaRPr lang="zh-CN" altLang="en-US" sz="3200"/>
          </a:p>
        </p:txBody>
      </p:sp>
    </p:spTree>
    <p:custDataLst>
      <p:tags r:id="rId4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在此输入您的封面副标题</a:t>
            </a:r>
            <a:endParaRPr lang="zh-CN" altLang="en-US"/>
          </a:p>
        </p:txBody>
      </p:sp>
      <p:pic>
        <p:nvPicPr>
          <p:cNvPr id="4" name="图片 3" descr="背景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55265" y="-3202305"/>
            <a:ext cx="7347585" cy="13194030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55" y="-88900"/>
            <a:ext cx="5403215" cy="4051935"/>
          </a:xfrm>
          <a:prstGeom prst="rect">
            <a:avLst/>
          </a:prstGeom>
        </p:spPr>
      </p:pic>
      <p:pic>
        <p:nvPicPr>
          <p:cNvPr id="7" name="图片 6" descr="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3510" y="-88900"/>
            <a:ext cx="5074920" cy="3806190"/>
          </a:xfrm>
          <a:prstGeom prst="rect">
            <a:avLst/>
          </a:prstGeom>
        </p:spPr>
      </p:pic>
      <p:pic>
        <p:nvPicPr>
          <p:cNvPr id="8" name="图片 7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925" y="3840480"/>
            <a:ext cx="5250180" cy="3596640"/>
          </a:xfrm>
          <a:prstGeom prst="rect">
            <a:avLst/>
          </a:prstGeom>
        </p:spPr>
      </p:pic>
      <p:pic>
        <p:nvPicPr>
          <p:cNvPr id="9" name="图片 8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3510" y="3815715"/>
            <a:ext cx="5074920" cy="36214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365240" y="1217295"/>
            <a:ext cx="798195" cy="29730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曙光车业</a:t>
            </a:r>
            <a:endParaRPr lang="zh-CN" altLang="en-US" sz="4000">
              <a:solidFill>
                <a:srgbClr val="FF0000"/>
              </a:solidFill>
            </a:endParaRPr>
          </a:p>
        </p:txBody>
      </p:sp>
    </p:spTree>
    <p:custDataLst>
      <p:tags r:id="rId8"/>
    </p:custData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在此输入您的封面副标题</a:t>
            </a:r>
            <a:endParaRPr lang="zh-CN" altLang="en-US"/>
          </a:p>
        </p:txBody>
      </p:sp>
      <p:pic>
        <p:nvPicPr>
          <p:cNvPr id="4" name="图片 3" descr="背景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55265" y="-3202305"/>
            <a:ext cx="7347585" cy="13194030"/>
          </a:xfrm>
          <a:prstGeom prst="rect">
            <a:avLst/>
          </a:prstGeom>
        </p:spPr>
      </p:pic>
      <p:pic>
        <p:nvPicPr>
          <p:cNvPr id="6" name="图片 5" descr="E:/臧薇/汽配课程/汽摩研究性学习照片/汽摩研究性学习照片/19.jpg19"/>
          <p:cNvPicPr>
            <a:picLocks noChangeAspect="1"/>
          </p:cNvPicPr>
          <p:nvPr/>
        </p:nvPicPr>
        <p:blipFill>
          <a:blip r:embed="rId4"/>
          <a:srcRect t="12" b="12"/>
          <a:stretch>
            <a:fillRect/>
          </a:stretch>
        </p:blipFill>
        <p:spPr>
          <a:xfrm>
            <a:off x="516255" y="-88900"/>
            <a:ext cx="5403215" cy="4051935"/>
          </a:xfrm>
          <a:prstGeom prst="rect">
            <a:avLst/>
          </a:prstGeom>
        </p:spPr>
      </p:pic>
      <p:pic>
        <p:nvPicPr>
          <p:cNvPr id="7" name="图片 6" descr="E:/臧薇/汽配课程/汽摩研究性学习照片/汽摩研究性学习照片/20.jpg20"/>
          <p:cNvPicPr>
            <a:picLocks noChangeAspect="1"/>
          </p:cNvPicPr>
          <p:nvPr/>
        </p:nvPicPr>
        <p:blipFill>
          <a:blip r:embed="rId5"/>
          <a:srcRect t="6" b="6"/>
          <a:stretch>
            <a:fillRect/>
          </a:stretch>
        </p:blipFill>
        <p:spPr>
          <a:xfrm>
            <a:off x="7763510" y="-88900"/>
            <a:ext cx="5074920" cy="3806190"/>
          </a:xfrm>
          <a:prstGeom prst="rect">
            <a:avLst/>
          </a:prstGeom>
        </p:spPr>
      </p:pic>
      <p:pic>
        <p:nvPicPr>
          <p:cNvPr id="8" name="图片 7" descr="E:/臧薇/汽配课程/汽摩研究性学习照片/汽摩研究性学习照片/25.jpg25"/>
          <p:cNvPicPr>
            <a:picLocks noChangeAspect="1"/>
          </p:cNvPicPr>
          <p:nvPr/>
        </p:nvPicPr>
        <p:blipFill>
          <a:blip r:embed="rId6"/>
          <a:srcRect t="4330" b="4330"/>
          <a:stretch>
            <a:fillRect/>
          </a:stretch>
        </p:blipFill>
        <p:spPr>
          <a:xfrm>
            <a:off x="669925" y="3840480"/>
            <a:ext cx="5250180" cy="3596640"/>
          </a:xfrm>
          <a:prstGeom prst="rect">
            <a:avLst/>
          </a:prstGeom>
        </p:spPr>
      </p:pic>
      <p:pic>
        <p:nvPicPr>
          <p:cNvPr id="9" name="图片 8" descr="E:/臧薇/汽配课程/汽摩研究性学习照片/汽摩研究性学习照片/23.jpg23"/>
          <p:cNvPicPr>
            <a:picLocks noChangeAspect="1"/>
          </p:cNvPicPr>
          <p:nvPr/>
        </p:nvPicPr>
        <p:blipFill>
          <a:blip r:embed="rId7"/>
          <a:srcRect t="2434" b="2434"/>
          <a:stretch>
            <a:fillRect/>
          </a:stretch>
        </p:blipFill>
        <p:spPr>
          <a:xfrm>
            <a:off x="7763510" y="3815715"/>
            <a:ext cx="5074920" cy="36214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365240" y="1217295"/>
            <a:ext cx="798195" cy="29730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安江车业</a:t>
            </a:r>
            <a:endParaRPr lang="zh-CN" altLang="en-US" sz="4000">
              <a:solidFill>
                <a:srgbClr val="FF0000"/>
              </a:solidFill>
            </a:endParaRPr>
          </a:p>
        </p:txBody>
      </p:sp>
    </p:spTree>
    <p:custDataLst>
      <p:tags r:id="rId8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292100" y="-150495"/>
            <a:ext cx="12604750" cy="7000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fe65871f68ee8517cfa28219aa649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67375" y="3638550"/>
            <a:ext cx="6796405" cy="321183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582035" y="1533525"/>
            <a:ext cx="56692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>
                <a:solidFill>
                  <a:schemeClr val="accent5">
                    <a:lumMod val="75000"/>
                  </a:schemeClr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开始行动吧！</a:t>
            </a:r>
            <a:endParaRPr lang="zh-CN" altLang="en-US" sz="7200">
              <a:solidFill>
                <a:schemeClr val="accent5">
                  <a:lumMod val="75000"/>
                </a:schemeClr>
              </a:solidFill>
              <a:latin typeface="华文琥珀" panose="02010800040101010101" charset="-122"/>
              <a:ea typeface="华文琥珀" panose="02010800040101010101" charset="-122"/>
              <a:cs typeface="华文琥珀" panose="02010800040101010101" charset="-122"/>
            </a:endParaRPr>
          </a:p>
        </p:txBody>
      </p:sp>
    </p:spTree>
    <p:custDataLst>
      <p:tags r:id="rId2"/>
    </p:custData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在此输入您的封面副标题</a:t>
            </a:r>
            <a:endParaRPr lang="zh-CN" altLang="en-US"/>
          </a:p>
        </p:txBody>
      </p:sp>
      <p:pic>
        <p:nvPicPr>
          <p:cNvPr id="4" name="图片 3" descr="bj"/>
          <p:cNvPicPr>
            <a:picLocks noChangeAspect="1"/>
          </p:cNvPicPr>
          <p:nvPr/>
        </p:nvPicPr>
        <p:blipFill>
          <a:blip r:embed="rId3"/>
          <a:srcRect b="9771"/>
          <a:stretch>
            <a:fillRect/>
          </a:stretch>
        </p:blipFill>
        <p:spPr>
          <a:xfrm>
            <a:off x="0" y="-86995"/>
            <a:ext cx="12280265" cy="68789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0" y="1793875"/>
            <a:ext cx="3810635" cy="46208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105" y="0"/>
            <a:ext cx="4355465" cy="40246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3585" y="1973580"/>
            <a:ext cx="3916680" cy="444119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34085" y="776605"/>
            <a:ext cx="1808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安全带组</a:t>
            </a:r>
            <a:endParaRPr lang="zh-CN" altLang="en-US" sz="3200" b="1">
              <a:ln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64480" y="4517390"/>
            <a:ext cx="14020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踏板组</a:t>
            </a:r>
            <a:endParaRPr lang="zh-CN" altLang="en-US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643745" y="1223645"/>
            <a:ext cx="14020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车灯组</a:t>
            </a:r>
            <a:endParaRPr lang="zh-CN" altLang="en-US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7"/>
    </p:custData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在此输入您的封面副标题</a:t>
            </a:r>
            <a:endParaRPr lang="zh-CN" altLang="en-US"/>
          </a:p>
        </p:txBody>
      </p:sp>
      <p:pic>
        <p:nvPicPr>
          <p:cNvPr id="5" name="图片 4" descr="bj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"/>
            <a:ext cx="12192000" cy="6853555"/>
          </a:xfrm>
          <a:prstGeom prst="rect">
            <a:avLst/>
          </a:prstGeom>
        </p:spPr>
      </p:pic>
      <p:pic>
        <p:nvPicPr>
          <p:cNvPr id="14" name="图片 13" descr="汽车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050" y="919480"/>
            <a:ext cx="6670675" cy="5018405"/>
          </a:xfrm>
          <a:prstGeom prst="rect">
            <a:avLst/>
          </a:prstGeom>
        </p:spPr>
      </p:pic>
      <p:sp>
        <p:nvSpPr>
          <p:cNvPr id="4" name="矩形 3" descr="7b0a2020202022776f7264617274223a2022220a7d0a"/>
          <p:cNvSpPr/>
          <p:nvPr/>
        </p:nvSpPr>
        <p:spPr>
          <a:xfrm>
            <a:off x="2136140" y="384810"/>
            <a:ext cx="7625080" cy="177673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rmAutofit fontScale="50000"/>
            <a:scene3d>
              <a:camera prst="obliqueTopRight"/>
              <a:lightRig rig="flat" dir="t"/>
            </a:scene3d>
            <a:sp3d prstMaterial="matte">
              <a:extrusionClr>
                <a:schemeClr val="tx2">
                  <a:lumMod val="90000"/>
                  <a:lumOff val="10000"/>
                </a:schemeClr>
              </a:extrusionClr>
              <a:contourClr>
                <a:schemeClr val="bg1"/>
              </a:contourClr>
            </a:sp3d>
          </a:bodyPr>
          <a:p>
            <a:pPr algn="ctr"/>
            <a:r>
              <a:rPr lang="zh-CN" altLang="en-US" sz="18600" b="1">
                <a:ln w="41275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50800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</a:rPr>
              <a:t>走，玩车去</a:t>
            </a:r>
            <a:r>
              <a:rPr lang="en-US" altLang="zh-CN" sz="18600" b="1">
                <a:ln w="41275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50800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</a:rPr>
              <a:t>~~~~</a:t>
            </a:r>
            <a:endParaRPr lang="en-US" altLang="zh-CN" sz="18600" b="1">
              <a:ln w="41275" cap="rnd" cmpd="sng">
                <a:solidFill>
                  <a:srgbClr val="F6DE00"/>
                </a:solidFill>
                <a:prstDash val="solid"/>
              </a:ln>
              <a:solidFill>
                <a:srgbClr val="ED6145"/>
              </a:solidFill>
              <a:effectLst>
                <a:reflection blurRad="50800" stA="30000" endA="900" endPos="60000" dist="88900" dir="5400000" sy="-100000" algn="bl" rotWithShape="0"/>
              </a:effectLst>
              <a:latin typeface="汉仪超粗宋简" panose="02010600000101010101" charset="-122"/>
              <a:ea typeface="汉仪超粗宋简" panose="02010600000101010101" charset="-122"/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图片 6" descr="E:/臧薇/汽配课程/背景资料/7(1).jpg7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0063" b="10063"/>
          <a:stretch>
            <a:fillRect/>
          </a:stretch>
        </p:blipFill>
        <p:spPr>
          <a:xfrm>
            <a:off x="7383145" y="4154805"/>
            <a:ext cx="4511675" cy="2703195"/>
          </a:xfrm>
          <a:prstGeom prst="rect">
            <a:avLst/>
          </a:prstGeom>
        </p:spPr>
      </p:pic>
      <p:pic>
        <p:nvPicPr>
          <p:cNvPr id="2097170" name="图片 10" descr="E:/臧薇/汽配课程/背景资料/11(1).JPG11(1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4129" b="14129"/>
          <a:stretch>
            <a:fillRect/>
          </a:stretch>
        </p:blipFill>
        <p:spPr>
          <a:xfrm>
            <a:off x="105410" y="4091305"/>
            <a:ext cx="5004435" cy="2693035"/>
          </a:xfrm>
          <a:prstGeom prst="rect">
            <a:avLst/>
          </a:prstGeom>
        </p:spPr>
      </p:pic>
      <p:pic>
        <p:nvPicPr>
          <p:cNvPr id="2097171" name="图片 12" descr="E:/臧薇/汽配课程/背景资料/汽模荣誉照片IMG_8074 (23)(1).JPG汽模荣誉照片IMG_8074 (23)(1)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2927" b="2927"/>
          <a:stretch>
            <a:fillRect/>
          </a:stretch>
        </p:blipFill>
        <p:spPr>
          <a:xfrm>
            <a:off x="7383145" y="904240"/>
            <a:ext cx="4512310" cy="3186430"/>
          </a:xfrm>
          <a:prstGeom prst="rect">
            <a:avLst/>
          </a:prstGeom>
        </p:spPr>
      </p:pic>
      <p:sp>
        <p:nvSpPr>
          <p:cNvPr id="1048595" name="Title 6"/>
          <p:cNvSpPr txBox="1"/>
          <p:nvPr>
            <p:custDataLst>
              <p:tags r:id="rId7"/>
            </p:custDataLst>
          </p:nvPr>
        </p:nvSpPr>
        <p:spPr>
          <a:xfrm>
            <a:off x="473075" y="111760"/>
            <a:ext cx="2433320" cy="50292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none" lIns="72000" tIns="36195" rIns="72000" bIns="36195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spc="205" dirty="0">
                <a:ln w="3175">
                  <a:noFill/>
                  <a:prstDash val="dash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车模创客社团</a:t>
            </a:r>
            <a:endParaRPr lang="zh-CN" altLang="en-US" sz="2800" b="1" spc="205" dirty="0">
              <a:ln w="3175">
                <a:noFill/>
                <a:prstDash val="dash"/>
              </a:ln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4194306" name="图示 3"/>
          <p:cNvGraphicFramePr/>
          <p:nvPr/>
        </p:nvGraphicFramePr>
        <p:xfrm>
          <a:off x="473710" y="658495"/>
          <a:ext cx="5603875" cy="459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097172" name="图片 16" descr="E:/臧薇/汽配课程/背景资料/QQ图片20190901081215.jpgQQ图片2019090108121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t="9019" b="9019"/>
          <a:stretch>
            <a:fillRect/>
          </a:stretch>
        </p:blipFill>
        <p:spPr>
          <a:xfrm>
            <a:off x="287020" y="904240"/>
            <a:ext cx="4822825" cy="296481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图片 6" descr="E:/臧薇/汽配课程/省车模赛/QQ图片20240516202107.jpgQQ图片2024051620210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054" r="3054"/>
          <a:stretch>
            <a:fillRect/>
          </a:stretch>
        </p:blipFill>
        <p:spPr>
          <a:xfrm>
            <a:off x="6077585" y="3499485"/>
            <a:ext cx="6115050" cy="3663950"/>
          </a:xfrm>
          <a:prstGeom prst="rect">
            <a:avLst/>
          </a:prstGeom>
        </p:spPr>
      </p:pic>
      <p:pic>
        <p:nvPicPr>
          <p:cNvPr id="2097170" name="图片 10" descr="E:/臧薇/汽配课程/省车模赛/QQ图片20240516202152.jpgQQ图片2024051620215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4135" b="14135"/>
          <a:stretch>
            <a:fillRect/>
          </a:stretch>
        </p:blipFill>
        <p:spPr>
          <a:xfrm>
            <a:off x="105410" y="4091305"/>
            <a:ext cx="5004435" cy="2693035"/>
          </a:xfrm>
          <a:prstGeom prst="rect">
            <a:avLst/>
          </a:prstGeom>
        </p:spPr>
      </p:pic>
      <p:pic>
        <p:nvPicPr>
          <p:cNvPr id="2097171" name="图片 12" descr="E:/臧薇/汽配课程/省车模赛/QQ图片20240516202042.jpgQQ图片2024051620204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0173" r="10173"/>
          <a:stretch>
            <a:fillRect/>
          </a:stretch>
        </p:blipFill>
        <p:spPr>
          <a:xfrm>
            <a:off x="7054850" y="111760"/>
            <a:ext cx="4994275" cy="3186430"/>
          </a:xfrm>
          <a:prstGeom prst="rect">
            <a:avLst/>
          </a:prstGeom>
        </p:spPr>
      </p:pic>
      <p:sp>
        <p:nvSpPr>
          <p:cNvPr id="1048595" name="Title 6"/>
          <p:cNvSpPr txBox="1"/>
          <p:nvPr>
            <p:custDataLst>
              <p:tags r:id="rId7"/>
            </p:custDataLst>
          </p:nvPr>
        </p:nvSpPr>
        <p:spPr>
          <a:xfrm>
            <a:off x="473075" y="111760"/>
            <a:ext cx="5486400" cy="50292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none" lIns="72000" tIns="36195" rIns="72000" bIns="36195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spc="205" dirty="0">
                <a:ln w="3175">
                  <a:noFill/>
                  <a:prstDash val="dash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江苏省青少年车辆模型教育竞赛</a:t>
            </a:r>
            <a:endParaRPr lang="zh-CN" altLang="en-US" sz="2800" b="1" spc="205" dirty="0">
              <a:ln w="3175">
                <a:noFill/>
                <a:prstDash val="dash"/>
              </a:ln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4194306" name="图示 3"/>
          <p:cNvGraphicFramePr/>
          <p:nvPr/>
        </p:nvGraphicFramePr>
        <p:xfrm>
          <a:off x="473710" y="658495"/>
          <a:ext cx="5603875" cy="459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097172" name="图片 16" descr="E:/臧薇/汽配课程/省车模赛/QQ图片20240516202055.jpgQQ图片2024051620205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4251" r="4251"/>
          <a:stretch>
            <a:fillRect/>
          </a:stretch>
        </p:blipFill>
        <p:spPr>
          <a:xfrm>
            <a:off x="287020" y="614680"/>
            <a:ext cx="5184775" cy="318770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在此输入您的封面副标题</a:t>
            </a: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620" y="3073400"/>
            <a:ext cx="12175490" cy="370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背景2"/>
          <p:cNvPicPr>
            <a:picLocks noChangeAspect="1"/>
          </p:cNvPicPr>
          <p:nvPr/>
        </p:nvPicPr>
        <p:blipFill>
          <a:blip r:embed="rId3"/>
          <a:srcRect t="24217" b="21798"/>
          <a:stretch>
            <a:fillRect/>
          </a:stretch>
        </p:blipFill>
        <p:spPr>
          <a:xfrm>
            <a:off x="7620" y="-285750"/>
            <a:ext cx="12175490" cy="33591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51960" y="3380740"/>
            <a:ext cx="893254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8000">
                <a:solidFill>
                  <a:schemeClr val="accent2">
                    <a:lumMod val="50000"/>
                  </a:schemeClr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谢谢！</a:t>
            </a:r>
            <a:endParaRPr lang="zh-CN" sz="8000">
              <a:solidFill>
                <a:schemeClr val="accent2">
                  <a:lumMod val="50000"/>
                </a:schemeClr>
              </a:solidFill>
              <a:latin typeface="华文琥珀" panose="02010800040101010101" charset="-122"/>
              <a:ea typeface="华文琥珀" panose="02010800040101010101" charset="-122"/>
              <a:cs typeface="华文琥珀" panose="02010800040101010101" charset="-122"/>
            </a:endParaRPr>
          </a:p>
        </p:txBody>
      </p:sp>
      <p:pic>
        <p:nvPicPr>
          <p:cNvPr id="8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769600" y="11620500"/>
            <a:ext cx="368300" cy="266700"/>
          </a:xfrm>
          <a:prstGeom prst="cube">
            <a:avLst/>
          </a:prstGeom>
        </p:spPr>
      </p:pic>
    </p:spTree>
    <p:custDataLst>
      <p:tags r:id="rId5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图片 6" descr="mmexport165715637900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t="22961" b="22961"/>
          <a:stretch>
            <a:fillRect/>
          </a:stretch>
        </p:blipFill>
        <p:spPr>
          <a:xfrm>
            <a:off x="7383145" y="4154805"/>
            <a:ext cx="4511675" cy="2703195"/>
          </a:xfrm>
          <a:prstGeom prst="rect">
            <a:avLst/>
          </a:prstGeom>
        </p:spPr>
      </p:pic>
      <p:pic>
        <p:nvPicPr>
          <p:cNvPr id="2097170" name="图片 10" descr="mmexport165715574723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9650" b="19650"/>
          <a:stretch>
            <a:fillRect/>
          </a:stretch>
        </p:blipFill>
        <p:spPr>
          <a:xfrm>
            <a:off x="105410" y="4091305"/>
            <a:ext cx="5004435" cy="2693035"/>
          </a:xfrm>
          <a:prstGeom prst="rect">
            <a:avLst/>
          </a:prstGeom>
        </p:spPr>
      </p:pic>
      <p:pic>
        <p:nvPicPr>
          <p:cNvPr id="2097171" name="图片 12" descr="mmexport165715601217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 t="9023" b="9023"/>
          <a:stretch>
            <a:fillRect/>
          </a:stretch>
        </p:blipFill>
        <p:spPr>
          <a:xfrm>
            <a:off x="7383145" y="904240"/>
            <a:ext cx="4512310" cy="3186430"/>
          </a:xfrm>
          <a:prstGeom prst="rect">
            <a:avLst/>
          </a:prstGeom>
        </p:spPr>
      </p:pic>
      <p:sp>
        <p:nvSpPr>
          <p:cNvPr id="1048595" name="Title 6"/>
          <p:cNvSpPr txBox="1"/>
          <p:nvPr>
            <p:custDataLst>
              <p:tags r:id="rId7"/>
            </p:custDataLst>
          </p:nvPr>
        </p:nvSpPr>
        <p:spPr>
          <a:xfrm>
            <a:off x="473075" y="111760"/>
            <a:ext cx="2814955" cy="50292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none" lIns="72000" tIns="36195" rIns="72000" bIns="36195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spc="205" dirty="0">
                <a:ln w="3175">
                  <a:noFill/>
                  <a:prstDash val="dash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得天独厚的优势</a:t>
            </a:r>
            <a:endParaRPr lang="zh-CN" altLang="en-US" sz="2800" b="1" spc="205" dirty="0">
              <a:ln w="3175">
                <a:noFill/>
                <a:prstDash val="dash"/>
              </a:ln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4194306" name="图示 3"/>
          <p:cNvGraphicFramePr/>
          <p:nvPr/>
        </p:nvGraphicFramePr>
        <p:xfrm>
          <a:off x="473710" y="658495"/>
          <a:ext cx="5603875" cy="459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097173" name="图片 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t="9084" b="9084"/>
          <a:stretch>
            <a:fillRect/>
          </a:stretch>
        </p:blipFill>
        <p:spPr>
          <a:xfrm>
            <a:off x="277495" y="904240"/>
            <a:ext cx="4714240" cy="2898140"/>
          </a:xfrm>
          <a:prstGeom prst="rect">
            <a:avLst/>
          </a:prstGeom>
        </p:spPr>
      </p:pic>
      <p:pic>
        <p:nvPicPr>
          <p:cNvPr id="2097172" name="图片 16" descr="u=2752342488,2286120001&amp;fm=253&amp;fmt=auto&amp;app=138&amp;f=JPEG(1)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t="950" b="950"/>
          <a:stretch>
            <a:fillRect/>
          </a:stretch>
        </p:blipFill>
        <p:spPr>
          <a:xfrm>
            <a:off x="3571875" y="2661920"/>
            <a:ext cx="4822825" cy="2964815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在此输入您的封面副标题</a:t>
            </a:r>
            <a:endParaRPr lang="zh-CN" altLang="en-US"/>
          </a:p>
        </p:txBody>
      </p:sp>
      <p:pic>
        <p:nvPicPr>
          <p:cNvPr id="4" name="图片 3" descr="bj"/>
          <p:cNvPicPr>
            <a:picLocks noChangeAspect="1"/>
          </p:cNvPicPr>
          <p:nvPr/>
        </p:nvPicPr>
        <p:blipFill>
          <a:blip r:embed="rId3"/>
          <a:srcRect b="9771"/>
          <a:stretch>
            <a:fillRect/>
          </a:stretch>
        </p:blipFill>
        <p:spPr>
          <a:xfrm>
            <a:off x="-44450" y="-10160"/>
            <a:ext cx="12280265" cy="6878955"/>
          </a:xfrm>
          <a:prstGeom prst="rect">
            <a:avLst/>
          </a:prstGeom>
        </p:spPr>
      </p:pic>
      <p:pic>
        <p:nvPicPr>
          <p:cNvPr id="6" name="图片 5" descr="E:/臧薇/汽配课程/背景资料/1(1).jpg1(1)"/>
          <p:cNvPicPr>
            <a:picLocks noChangeAspect="1"/>
          </p:cNvPicPr>
          <p:nvPr/>
        </p:nvPicPr>
        <p:blipFill>
          <a:blip r:embed="rId4">
            <a:lum bright="12000" contrast="6000"/>
          </a:blip>
          <a:srcRect t="9079" b="9079"/>
          <a:stretch>
            <a:fillRect/>
          </a:stretch>
        </p:blipFill>
        <p:spPr>
          <a:xfrm>
            <a:off x="173990" y="2965450"/>
            <a:ext cx="5882005" cy="3610610"/>
          </a:xfrm>
          <a:prstGeom prst="flowChartAlternateProcess">
            <a:avLst/>
          </a:prstGeom>
        </p:spPr>
      </p:pic>
      <p:pic>
        <p:nvPicPr>
          <p:cNvPr id="7" name="图片 6" descr="E:/臧薇/汽配课程/汽摩俱乐部/汽摩馆语音图片/图片1.png图片1"/>
          <p:cNvPicPr>
            <a:picLocks noChangeAspect="1"/>
          </p:cNvPicPr>
          <p:nvPr/>
        </p:nvPicPr>
        <p:blipFill>
          <a:blip r:embed="rId5">
            <a:lum bright="30000" contrast="18000"/>
          </a:blip>
          <a:srcRect l="9575" r="9575"/>
          <a:stretch>
            <a:fillRect/>
          </a:stretch>
        </p:blipFill>
        <p:spPr>
          <a:xfrm>
            <a:off x="4319270" y="394335"/>
            <a:ext cx="7717155" cy="4295140"/>
          </a:xfrm>
          <a:prstGeom prst="flowChartAlternateProcess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5" name="文本框 4"/>
          <p:cNvSpPr txBox="1"/>
          <p:nvPr/>
        </p:nvSpPr>
        <p:spPr>
          <a:xfrm>
            <a:off x="1172210" y="630555"/>
            <a:ext cx="2724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车模馆</a:t>
            </a:r>
            <a:endParaRPr lang="zh-CN" altLang="en-US" sz="3200" b="1"/>
          </a:p>
        </p:txBody>
      </p:sp>
    </p:spTree>
    <p:custDataLst>
      <p:tags r:id="rId6"/>
    </p:custData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在此输入您的封面副标题</a:t>
            </a:r>
            <a:endParaRPr lang="zh-CN" altLang="en-US"/>
          </a:p>
        </p:txBody>
      </p:sp>
      <p:pic>
        <p:nvPicPr>
          <p:cNvPr id="5" name="图片 4" descr="bj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"/>
            <a:ext cx="12192000" cy="6853555"/>
          </a:xfrm>
          <a:prstGeom prst="rect">
            <a:avLst/>
          </a:prstGeom>
        </p:spPr>
      </p:pic>
      <p:pic>
        <p:nvPicPr>
          <p:cNvPr id="14" name="图片 13" descr="汽车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050" y="919480"/>
            <a:ext cx="6670675" cy="5018405"/>
          </a:xfrm>
          <a:prstGeom prst="rect">
            <a:avLst/>
          </a:prstGeom>
        </p:spPr>
      </p:pic>
      <p:sp>
        <p:nvSpPr>
          <p:cNvPr id="4" name="矩形 3" descr="7b0a2020202022776f7264617274223a2022220a7d0a"/>
          <p:cNvSpPr/>
          <p:nvPr/>
        </p:nvSpPr>
        <p:spPr>
          <a:xfrm>
            <a:off x="2136140" y="384810"/>
            <a:ext cx="7625080" cy="1776730"/>
          </a:xfrm>
          <a:prstGeom prst="rect">
            <a:avLst/>
          </a:prstGeom>
          <a:noFill/>
          <a:ln/>
        </p:spPr>
        <p:txBody>
          <a:bodyPr wrap="none" lIns="90170" tIns="46990" rIns="90170" bIns="46990" rtlCol="0" anchor="t">
            <a:normAutofit fontScale="50000"/>
            <a:scene3d>
              <a:camera prst="obliqueTopRight"/>
              <a:lightRig rig="flat" dir="t"/>
            </a:scene3d>
            <a:sp3d prstMaterial="matte">
              <a:extrusionClr>
                <a:schemeClr val="tx2">
                  <a:lumMod val="90000"/>
                  <a:lumOff val="10000"/>
                </a:schemeClr>
              </a:extrusionClr>
              <a:contourClr>
                <a:schemeClr val="bg1"/>
              </a:contourClr>
            </a:sp3d>
          </a:bodyPr>
          <a:p>
            <a:pPr algn="ctr"/>
            <a:r>
              <a:rPr lang="zh-CN" altLang="en-US" sz="18600" b="1">
                <a:ln w="41275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50800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</a:rPr>
              <a:t>出发咯</a:t>
            </a:r>
            <a:r>
              <a:rPr lang="en-US" altLang="zh-CN" sz="18600" b="1">
                <a:ln w="41275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50800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</a:rPr>
              <a:t>~~~~</a:t>
            </a:r>
            <a:endParaRPr lang="en-US" altLang="zh-CN" sz="18600" b="1">
              <a:ln w="41275" cap="rnd" cmpd="sng">
                <a:solidFill>
                  <a:srgbClr val="F6DE00"/>
                </a:solidFill>
                <a:prstDash val="solid"/>
              </a:ln>
              <a:solidFill>
                <a:srgbClr val="ED6145"/>
              </a:solidFill>
              <a:effectLst>
                <a:reflection blurRad="50800" stA="30000" endA="900" endPos="60000" dist="88900" dir="5400000" sy="-100000" algn="bl" rotWithShape="0"/>
              </a:effectLst>
              <a:latin typeface="汉仪超粗宋简" panose="02010600000101010101" charset="-122"/>
              <a:ea typeface="汉仪超粗宋简" panose="02010600000101010101" charset="-122"/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在此输入您的封面副标题</a:t>
            </a:r>
            <a:endParaRPr lang="zh-CN" altLang="en-US"/>
          </a:p>
        </p:txBody>
      </p:sp>
      <p:pic>
        <p:nvPicPr>
          <p:cNvPr id="4" name="图片 3" descr="bj"/>
          <p:cNvPicPr>
            <a:picLocks noChangeAspect="1"/>
          </p:cNvPicPr>
          <p:nvPr/>
        </p:nvPicPr>
        <p:blipFill>
          <a:blip r:embed="rId3"/>
          <a:srcRect b="9771"/>
          <a:stretch>
            <a:fillRect/>
          </a:stretch>
        </p:blipFill>
        <p:spPr>
          <a:xfrm>
            <a:off x="-44450" y="-20955"/>
            <a:ext cx="12280265" cy="6878955"/>
          </a:xfrm>
          <a:prstGeom prst="rect">
            <a:avLst/>
          </a:prstGeom>
        </p:spPr>
      </p:pic>
      <p:pic>
        <p:nvPicPr>
          <p:cNvPr id="11269" name="图片 112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" y="643255"/>
            <a:ext cx="4559300" cy="2486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图片 13317" descr="123范德萨范德萨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0115" y="109220"/>
            <a:ext cx="3851910" cy="3218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4197" name="图片 264196" descr="P2009090414483820913339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1375" y="4032250"/>
            <a:ext cx="4191000" cy="2630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6" name="图片 56325" descr="kNR98km5KD899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465" y="3566160"/>
            <a:ext cx="4077335" cy="30518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右箭头 6"/>
          <p:cNvSpPr/>
          <p:nvPr/>
        </p:nvSpPr>
        <p:spPr>
          <a:xfrm>
            <a:off x="5606415" y="1813560"/>
            <a:ext cx="979170" cy="48577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下箭头 11"/>
          <p:cNvSpPr/>
          <p:nvPr/>
        </p:nvSpPr>
        <p:spPr>
          <a:xfrm>
            <a:off x="9145905" y="3328035"/>
            <a:ext cx="410210" cy="70421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左箭头 12"/>
          <p:cNvSpPr/>
          <p:nvPr/>
        </p:nvSpPr>
        <p:spPr>
          <a:xfrm>
            <a:off x="5411470" y="5016500"/>
            <a:ext cx="1146175" cy="504825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在此输入您的封面副标题</a:t>
            </a:r>
            <a:endParaRPr lang="zh-CN" altLang="en-US"/>
          </a:p>
        </p:txBody>
      </p:sp>
      <p:pic>
        <p:nvPicPr>
          <p:cNvPr id="4" name="图片 3" descr="bj"/>
          <p:cNvPicPr>
            <a:picLocks noChangeAspect="1"/>
          </p:cNvPicPr>
          <p:nvPr/>
        </p:nvPicPr>
        <p:blipFill>
          <a:blip r:embed="rId3"/>
          <a:srcRect b="9771"/>
          <a:stretch>
            <a:fillRect/>
          </a:stretch>
        </p:blipFill>
        <p:spPr>
          <a:xfrm>
            <a:off x="-44450" y="-10160"/>
            <a:ext cx="12280265" cy="6878955"/>
          </a:xfrm>
          <a:prstGeom prst="rect">
            <a:avLst/>
          </a:prstGeom>
        </p:spPr>
      </p:pic>
      <p:pic>
        <p:nvPicPr>
          <p:cNvPr id="6" name="图片 5" descr="微信图片_202109071031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875" y="304165"/>
            <a:ext cx="4784090" cy="3010535"/>
          </a:xfrm>
          <a:prstGeom prst="rect">
            <a:avLst/>
          </a:prstGeom>
        </p:spPr>
      </p:pic>
      <p:pic>
        <p:nvPicPr>
          <p:cNvPr id="9" name="图片 8" descr="微信图片_202109071037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660" y="3566795"/>
            <a:ext cx="5671185" cy="3150870"/>
          </a:xfrm>
          <a:prstGeom prst="rect">
            <a:avLst/>
          </a:prstGeom>
        </p:spPr>
      </p:pic>
      <p:pic>
        <p:nvPicPr>
          <p:cNvPr id="8" name="图片 7" descr="E:/臧薇/汽配课程/汽摩俱乐部/汽摩馆语音图片/001博物馆整体介绍/微信图片_20210907102915.jpg微信图片_20210907102915"/>
          <p:cNvPicPr>
            <a:picLocks noChangeAspect="1"/>
          </p:cNvPicPr>
          <p:nvPr/>
        </p:nvPicPr>
        <p:blipFill>
          <a:blip r:embed="rId6"/>
          <a:srcRect t="1922" b="1922"/>
          <a:stretch>
            <a:fillRect/>
          </a:stretch>
        </p:blipFill>
        <p:spPr>
          <a:xfrm>
            <a:off x="320040" y="221615"/>
            <a:ext cx="6196330" cy="39560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在此输入您的封面副标题</a:t>
            </a:r>
            <a:endParaRPr lang="zh-CN" altLang="en-US"/>
          </a:p>
        </p:txBody>
      </p:sp>
      <p:pic>
        <p:nvPicPr>
          <p:cNvPr id="4" name="图片 3" descr="bj"/>
          <p:cNvPicPr>
            <a:picLocks noChangeAspect="1"/>
          </p:cNvPicPr>
          <p:nvPr/>
        </p:nvPicPr>
        <p:blipFill>
          <a:blip r:embed="rId3"/>
          <a:srcRect b="9771"/>
          <a:stretch>
            <a:fillRect/>
          </a:stretch>
        </p:blipFill>
        <p:spPr>
          <a:xfrm>
            <a:off x="0" y="-86995"/>
            <a:ext cx="12280265" cy="6878955"/>
          </a:xfrm>
          <a:prstGeom prst="rect">
            <a:avLst/>
          </a:prstGeom>
        </p:spPr>
      </p:pic>
      <p:pic>
        <p:nvPicPr>
          <p:cNvPr id="7" name="图片 6" descr="E:/臧薇/汽配课程/汽摩俱乐部/汽摩馆语音图片/100序馆介绍/101西周马车/微信图片_20210907103408.jpg微信图片_20210907103408"/>
          <p:cNvPicPr>
            <a:picLocks noChangeAspect="1"/>
          </p:cNvPicPr>
          <p:nvPr/>
        </p:nvPicPr>
        <p:blipFill>
          <a:blip r:embed="rId4">
            <a:lum bright="30000" contrast="18000"/>
          </a:blip>
          <a:srcRect l="96" r="96"/>
          <a:stretch>
            <a:fillRect/>
          </a:stretch>
        </p:blipFill>
        <p:spPr>
          <a:xfrm>
            <a:off x="1466215" y="1755140"/>
            <a:ext cx="8693785" cy="4838700"/>
          </a:xfrm>
          <a:prstGeom prst="flowChartAlternateProcess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5" name="文本框 4"/>
          <p:cNvSpPr txBox="1"/>
          <p:nvPr/>
        </p:nvSpPr>
        <p:spPr>
          <a:xfrm>
            <a:off x="1172210" y="630555"/>
            <a:ext cx="2724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西周马车</a:t>
            </a:r>
            <a:endParaRPr lang="zh-CN" altLang="en-US" sz="3200" b="1"/>
          </a:p>
        </p:txBody>
      </p:sp>
    </p:spTree>
    <p:custDataLst>
      <p:tags r:id="rId5"/>
    </p:custData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图片 6" descr="E:/臧薇/汽配课程/寻访家乡汽摩 微信推送/图片/15.jpg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0063" b="10063"/>
          <a:stretch>
            <a:fillRect/>
          </a:stretch>
        </p:blipFill>
        <p:spPr>
          <a:xfrm>
            <a:off x="7383145" y="4154805"/>
            <a:ext cx="4511675" cy="2703195"/>
          </a:xfrm>
          <a:prstGeom prst="rect">
            <a:avLst/>
          </a:prstGeom>
        </p:spPr>
      </p:pic>
      <p:pic>
        <p:nvPicPr>
          <p:cNvPr id="2097170" name="图片 10" descr="E:/臧薇/汽配课程/汽摩研究性学习照片/汽摩研究性学习照片/8.jpg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4129" b="14129"/>
          <a:stretch>
            <a:fillRect/>
          </a:stretch>
        </p:blipFill>
        <p:spPr>
          <a:xfrm>
            <a:off x="105410" y="4091305"/>
            <a:ext cx="5004435" cy="2693035"/>
          </a:xfrm>
          <a:prstGeom prst="rect">
            <a:avLst/>
          </a:prstGeom>
        </p:spPr>
      </p:pic>
      <p:pic>
        <p:nvPicPr>
          <p:cNvPr id="2097171" name="图片 12" descr="E:/臧薇/汽配课程/寻访家乡汽摩 微信推送/图片/16.jpg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2927" b="2927"/>
          <a:stretch>
            <a:fillRect/>
          </a:stretch>
        </p:blipFill>
        <p:spPr>
          <a:xfrm>
            <a:off x="7449185" y="904240"/>
            <a:ext cx="4512310" cy="3186430"/>
          </a:xfrm>
          <a:prstGeom prst="rect">
            <a:avLst/>
          </a:prstGeom>
        </p:spPr>
      </p:pic>
      <p:sp>
        <p:nvSpPr>
          <p:cNvPr id="1048595" name="Title 6"/>
          <p:cNvSpPr txBox="1"/>
          <p:nvPr>
            <p:custDataLst>
              <p:tags r:id="rId7"/>
            </p:custDataLst>
          </p:nvPr>
        </p:nvSpPr>
        <p:spPr>
          <a:xfrm>
            <a:off x="473075" y="111760"/>
            <a:ext cx="2433320" cy="50292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none" lIns="72000" tIns="36195" rIns="72000" bIns="36195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spc="205" dirty="0">
                <a:ln w="3175">
                  <a:noFill/>
                  <a:prstDash val="dash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走进汽摩名企</a:t>
            </a:r>
            <a:endParaRPr lang="zh-CN" altLang="en-US" sz="2800" b="1" spc="205" dirty="0">
              <a:ln w="3175">
                <a:noFill/>
                <a:prstDash val="dash"/>
              </a:ln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4194306" name="图示 3"/>
          <p:cNvGraphicFramePr/>
          <p:nvPr/>
        </p:nvGraphicFramePr>
        <p:xfrm>
          <a:off x="473710" y="658495"/>
          <a:ext cx="5603875" cy="459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097172" name="图片 16" descr="E:/臧薇/汽配课程/寻访家乡汽摩 微信推送/图片/1.jpg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t="3897" b="3897"/>
          <a:stretch>
            <a:fillRect/>
          </a:stretch>
        </p:blipFill>
        <p:spPr>
          <a:xfrm>
            <a:off x="287020" y="904240"/>
            <a:ext cx="4822825" cy="2964815"/>
          </a:xfrm>
          <a:prstGeom prst="rect">
            <a:avLst/>
          </a:prstGeom>
        </p:spPr>
      </p:pic>
      <p:pic>
        <p:nvPicPr>
          <p:cNvPr id="2097173" name="图片 2" descr="E:/臧薇/汽配课程/汽摩研究性学习照片/汽摩研究性学习照片/12.jpg1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t="9018" b="9018"/>
          <a:stretch>
            <a:fillRect/>
          </a:stretch>
        </p:blipFill>
        <p:spPr>
          <a:xfrm>
            <a:off x="3503930" y="2396490"/>
            <a:ext cx="4714240" cy="289814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在此输入您的封面副标题</a:t>
            </a:r>
            <a:endParaRPr lang="zh-CN" altLang="en-US"/>
          </a:p>
        </p:txBody>
      </p:sp>
      <p:pic>
        <p:nvPicPr>
          <p:cNvPr id="4" name="图片 3" descr="bj"/>
          <p:cNvPicPr>
            <a:picLocks noChangeAspect="1"/>
          </p:cNvPicPr>
          <p:nvPr/>
        </p:nvPicPr>
        <p:blipFill>
          <a:blip r:embed="rId3"/>
          <a:srcRect b="9771"/>
          <a:stretch>
            <a:fillRect/>
          </a:stretch>
        </p:blipFill>
        <p:spPr>
          <a:xfrm>
            <a:off x="0" y="-86995"/>
            <a:ext cx="12280265" cy="68789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100" y="2385060"/>
            <a:ext cx="6692900" cy="4406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90" y="146050"/>
            <a:ext cx="6737350" cy="45021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239125" y="389890"/>
            <a:ext cx="2724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企业一览表</a:t>
            </a:r>
            <a:endParaRPr lang="zh-CN" altLang="en-US" sz="3200" b="1"/>
          </a:p>
        </p:txBody>
      </p:sp>
    </p:spTree>
    <p:custDataLst>
      <p:tags r:id="rId6"/>
    </p:custDataLst>
  </p:cSld>
  <p:clrMapOvr>
    <a:masterClrMapping/>
  </p:clrMapOvr>
  <p:transition/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a*1"/>
  <p:tag name="KSO_WM_UNIT_INDEX" val="1"/>
  <p:tag name="KSO_WM_UNIT_ISCONTENTSTITLE" val="0"/>
  <p:tag name="KSO_WM_UNIT_LAYERLEVEL" val="1"/>
  <p:tag name="KSO_WM_UNIT_NOCLEAR" val="0"/>
  <p:tag name="KSO_WM_UNIT_PRESET_TEXT" val="空白演示"/>
  <p:tag name="KSO_WM_UNIT_TYPE" val="a"/>
  <p:tag name="KSO_WM_UNIT_VALUE" val="13"/>
</p:tagLst>
</file>

<file path=ppt/tags/tag10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b*1"/>
  <p:tag name="KSO_WM_UNIT_INDEX" val="1"/>
  <p:tag name="KSO_WM_UNIT_ISCONTENTSTITLE" val="0"/>
  <p:tag name="KSO_WM_UNIT_LAYERLEVEL" val="1"/>
  <p:tag name="KSO_WM_UNIT_NOCLEAR" val="0"/>
  <p:tag name="KSO_WM_UNIT_PRESET_TEXT" val="在此输入您的封面副标题"/>
  <p:tag name="KSO_WM_UNIT_TYPE" val="b"/>
  <p:tag name="KSO_WM_UNIT_VALUE" val="156"/>
</p:tagLst>
</file>

<file path=ppt/tags/tag102.xml><?xml version="1.0" encoding="utf-8"?>
<p:tagLst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103.xml><?xml version="1.0" encoding="utf-8"?>
<p:tagLst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10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a*1"/>
  <p:tag name="KSO_WM_UNIT_INDEX" val="1"/>
  <p:tag name="KSO_WM_UNIT_ISCONTENTSTITLE" val="0"/>
  <p:tag name="KSO_WM_UNIT_LAYERLEVEL" val="1"/>
  <p:tag name="KSO_WM_UNIT_NOCLEAR" val="0"/>
  <p:tag name="KSO_WM_UNIT_PRESET_TEXT" val="空白演示"/>
  <p:tag name="KSO_WM_UNIT_TYPE" val="a"/>
  <p:tag name="KSO_WM_UNIT_VALUE" val="13"/>
</p:tagLst>
</file>

<file path=ppt/tags/tag10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b*1"/>
  <p:tag name="KSO_WM_UNIT_INDEX" val="1"/>
  <p:tag name="KSO_WM_UNIT_ISCONTENTSTITLE" val="0"/>
  <p:tag name="KSO_WM_UNIT_LAYERLEVEL" val="1"/>
  <p:tag name="KSO_WM_UNIT_NOCLEAR" val="0"/>
  <p:tag name="KSO_WM_UNIT_PRESET_TEXT" val="在此输入您的封面副标题"/>
  <p:tag name="KSO_WM_UNIT_TYPE" val="b"/>
  <p:tag name="KSO_WM_UNIT_VALUE" val="156"/>
</p:tagLst>
</file>

<file path=ppt/tags/tag106.xml><?xml version="1.0" encoding="utf-8"?>
<p:tagLst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10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a*1"/>
  <p:tag name="KSO_WM_UNIT_INDEX" val="1"/>
  <p:tag name="KSO_WM_UNIT_ISCONTENTSTITLE" val="0"/>
  <p:tag name="KSO_WM_UNIT_LAYERLEVEL" val="1"/>
  <p:tag name="KSO_WM_UNIT_NOCLEAR" val="0"/>
  <p:tag name="KSO_WM_UNIT_PRESET_TEXT" val="空白演示"/>
  <p:tag name="KSO_WM_UNIT_TYPE" val="a"/>
  <p:tag name="KSO_WM_UNIT_VALUE" val="13"/>
</p:tagLst>
</file>

<file path=ppt/tags/tag10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b*1"/>
  <p:tag name="KSO_WM_UNIT_INDEX" val="1"/>
  <p:tag name="KSO_WM_UNIT_ISCONTENTSTITLE" val="0"/>
  <p:tag name="KSO_WM_UNIT_LAYERLEVEL" val="1"/>
  <p:tag name="KSO_WM_UNIT_NOCLEAR" val="0"/>
  <p:tag name="KSO_WM_UNIT_PRESET_TEXT" val="在此输入您的封面副标题"/>
  <p:tag name="KSO_WM_UNIT_TYPE" val="b"/>
  <p:tag name="KSO_WM_UNIT_VALUE" val="156"/>
</p:tagLst>
</file>

<file path=ppt/tags/tag109.xml><?xml version="1.0" encoding="utf-8"?>
<p:tagLst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10.xml><?xml version="1.0" encoding="utf-8"?>
<p:tagLst xmlns:p="http://schemas.openxmlformats.org/presentationml/2006/main">
  <p:tag name="KSO_WM_UNIT_PLACING_PICTURE_USER_VIEWPORT" val="{&quot;height&quot;:1921.8173228346457,&quot;width&quot;:3924.384251968504}"/>
  <p:tag name="KSO_WM_UNIT_PLACING_PICTURE_USER_RELATIVERECTANGLE" val="{&quot;bottom&quot;:0,&quot;left&quot;:0,&quot;right&quot;:0,&quot;top&quot;:0}"/>
  <p:tag name="KSO_WM_UNIT_PLACING_PICTURE_COLLAGE_RELATIVERECTANGLE" val="{&quot;bottom&quot;:0.2296119503638015,&quot;left&quot;:0,&quot;right&quot;:0,&quot;top&quot;:0.2296119503638015}"/>
  <p:tag name="KSO_WM_UNIT_PLACING_PICTURE_COLLAGE_VIEWPORT" val="{&quot;height&quot;:2046.878979289799,&quot;width&quot;:5054.256845926892}"/>
  <p:tag name="KSO_WM_UNIT_PLACING_PICTURE_INFO" val="{&quot;code&quot;:&quot;BaB[1]&quot;,&quot;full_picture&quot;:false,&quot;last_crop_picture&quot;:&quot;BaB[1]&quot;,&quot;scheme&quot;:&quot;6-2&quot;,&quot;spacing&quot;:5}"/>
  <p:tag name="KSO_WM_UNIT_PLACING_PICTURE" val="93848.622"/>
  <p:tag name="KSO_WM_UNIT_PLACING_PICTURE_USER_VIEWPORT_SMARTMENU" val="{&quot;height&quot;:2495.2942276010635,&quot;width&quot;:6161.506146242556}"/>
  <p:tag name="KSO_WM_UNIT_PLACING_PICTURE_USER_RELATIVERECTANGLE_SMARTMENU" val="{&quot;bottom&quot;:0.2296119503638015,&quot;left&quot;:0,&quot;right&quot;:0,&quot;top&quot;:0.2296119503638015}"/>
  <p:tag name="KSO_WM_NO_TAGS_SHAPE_FLAG" val="1"/>
</p:tagLst>
</file>

<file path=ppt/tags/tag111.xml><?xml version="1.0" encoding="utf-8"?>
<p:tagLst xmlns:p="http://schemas.openxmlformats.org/presentationml/2006/main">
  <p:tag name="KSO_WM_UNIT_PLACING_PICTURE_USER_VIEWPORT" val="{&quot;height&quot;:1921.8173228346457,&quot;width&quot;:3924.384251968504}"/>
  <p:tag name="KSO_WM_UNIT_PLACING_PICTURE_USER_RELATIVERECTANGLE" val="{&quot;bottom&quot;:0,&quot;left&quot;:0,&quot;right&quot;:0,&quot;top&quot;:0}"/>
  <p:tag name="KSO_WM_UNIT_PLACING_PICTURE_COLLAGE_RELATIVERECTANGLE" val="{&quot;bottom&quot;:0.19650119934668075,&quot;left&quot;:0,&quot;right&quot;:0,&quot;top&quot;:0.19650119934668075}"/>
  <p:tag name="KSO_WM_UNIT_PLACING_PICTURE_COLLAGE_VIEWPORT" val="{&quot;height&quot;:2046.878979289799,&quot;width&quot;:5054.256845926892}"/>
  <p:tag name="KSO_WM_UNIT_PLACING_PICTURE_INFO" val="{&quot;code&quot;:&quot;BaB[1]&quot;,&quot;full_picture&quot;:false,&quot;last_crop_picture&quot;:&quot;BaB[1]&quot;,&quot;scheme&quot;:&quot;6-2&quot;,&quot;spacing&quot;:5}"/>
  <p:tag name="KSO_WM_UNIT_PLACING_PICTURE" val="93848.622"/>
  <p:tag name="KSO_WM_UNIT_PLACING_PICTURE_USER_VIEWPORT_SMARTMENU" val="{&quot;height&quot;:2495.2942276010635,&quot;width&quot;:6161.506146242556}"/>
  <p:tag name="KSO_WM_UNIT_PLACING_PICTURE_USER_RELATIVERECTANGLE_SMARTMENU" val="{&quot;bottom&quot;:0.19650119934668075,&quot;left&quot;:0,&quot;right&quot;:0,&quot;top&quot;:0.19650119934668075}"/>
  <p:tag name="KSO_WM_NO_TAGS_SHAPE_FLAG" val="1"/>
</p:tagLst>
</file>

<file path=ppt/tags/tag112.xml><?xml version="1.0" encoding="utf-8"?>
<p:tagLst xmlns:p="http://schemas.openxmlformats.org/presentationml/2006/main">
  <p:tag name="KSO_WM_UNIT_PLACING_PICTURE_USER_VIEWPORT" val="{&quot;height&quot;:2931.176377952756,&quot;width&quot;:3924.384251968504}"/>
  <p:tag name="KSO_WM_UNIT_PLACING_PICTURE_USER_RELATIVERECTANGLE" val="{&quot;bottom&quot;:0,&quot;left&quot;:0,&quot;right&quot;:0,&quot;top&quot;:0}"/>
  <p:tag name="KSO_WM_UNIT_PLACING_PICTURE_COLLAGE_RELATIVERECTANGLE" val="{&quot;bottom&quot;:0.09023044436193735,&quot;left&quot;:0,&quot;right&quot;:0,&quot;top&quot;:0.09023044436193735}"/>
  <p:tag name="KSO_WM_UNIT_PLACING_PICTURE_COLLAGE_VIEWPORT" val="{&quot;height&quot;:2046.878979289799,&quot;width&quot;:3330.13117681358}"/>
  <p:tag name="KSO_WM_UNIT_PLACING_PICTURE_INFO" val="{&quot;code&quot;:&quot;BaB[1]&quot;,&quot;full_picture&quot;:false,&quot;last_crop_picture&quot;:&quot;BaB[1]&quot;,&quot;scheme&quot;:&quot;6-2&quot;,&quot;spacing&quot;:5}"/>
  <p:tag name="KSO_WM_UNIT_PLACING_PICTURE" val="93848.622"/>
  <p:tag name="KSO_WM_UNIT_PLACING_PICTURE_USER_VIEWPORT_SMARTMENU" val="{&quot;height&quot;:2495.2942276010635,&quot;width&quot;:4059.670764161704}"/>
  <p:tag name="KSO_WM_UNIT_PLACING_PICTURE_USER_RELATIVERECTANGLE_SMARTMENU" val="{&quot;bottom&quot;:0.09023044436193735,&quot;left&quot;:0,&quot;right&quot;:0,&quot;top&quot;:0.09023044436193735}"/>
  <p:tag name="KSO_WM_NO_TAGS_SHAPE_FLAG" val="1"/>
</p:tagLst>
</file>

<file path=ppt/tags/tag113.xml><?xml version="1.0" encoding="utf-8"?>
<p:tagLst xmlns:p="http://schemas.openxmlformats.org/presentationml/2006/main">
  <p:tag name="KSO_WM_UNIT_ISCONTENTSTITLE" val="0"/>
  <p:tag name="KSO_WM_UNIT_TEXTBOXSTYLE_SHAPETYPE" val="0"/>
  <p:tag name="KSO_WM_UNIT_TEXTBOXSTYLE_TEMPLATETYPE" val="1"/>
  <p:tag name="KSO_WM_UNIT_PRESET_TEXT" val="单击此处输入正文标题内容"/>
  <p:tag name="KSO_WM_UNIT_NOCLEAR" val="1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mixed20201883_57*f*1"/>
  <p:tag name="KSO_WM_TEMPLATE_CATEGORY" val="mixed"/>
  <p:tag name="KSO_WM_TEMPLATE_INDEX" val="20201883"/>
  <p:tag name="KSO_WM_UNIT_LAYERLEVEL" val="1"/>
  <p:tag name="KSO_WM_TAG_VERSION" val="1.0"/>
  <p:tag name="KSO_WM_BEAUTIFY_FLAG" val="#wm#"/>
  <p:tag name="KSO_WM_UNIT_TEXTBOXSTYLE_GUID" val="{56195f1a-17f4-4f47-821a-a28dbbaac2c1}"/>
  <p:tag name="KSO_WM_UNIT_TEXTBOXSTYLE_TYPE" val="3"/>
  <p:tag name="KSO_WM_UNIT_TEXT_FILL_FORE_SCHEMECOLOR_INDEX_BRIGHTNESS" val="0.25"/>
  <p:tag name="KSO_WM_UNIT_TEXT_FILL_FORE_SCHEMECOLOR_INDEX" val="13"/>
  <p:tag name="KSO_WM_UNIT_TEXT_FILL_TYPE" val="1"/>
</p:tagLst>
</file>

<file path=ppt/tags/tag114.xml><?xml version="1.0" encoding="utf-8"?>
<p:tagLst xmlns:p="http://schemas.openxmlformats.org/presentationml/2006/main">
  <p:tag name="KSO_WM_UNIT_PLACING_PICTURE_USER_VIEWPORT" val="{&quot;height&quot;:2931.176377952756,&quot;width&quot;:3924.384251968504}"/>
  <p:tag name="KSO_WM_UNIT_PLACING_PICTURE_USER_RELATIVERECTANGLE" val="{&quot;bottom&quot;:0,&quot;left&quot;:0,&quot;right&quot;:0,&quot;top&quot;:0}"/>
  <p:tag name="KSO_WM_UNIT_PLACING_PICTURE_COLLAGE_RELATIVERECTANGLE" val="{&quot;bottom&quot;:0.009502776293590844,&quot;left&quot;:0,&quot;right&quot;:0,&quot;top&quot;:0.009502776293590844}"/>
  <p:tag name="KSO_WM_UNIT_PLACING_PICTURE_COLLAGE_VIEWPORT" val="{&quot;height&quot;:2046.878979289799,&quot;width&quot;:3330.13117681358}"/>
  <p:tag name="KSO_WM_UNIT_PLACING_PICTURE_INFO" val="{&quot;code&quot;:&quot;BaB[1]&quot;,&quot;full_picture&quot;:false,&quot;last_crop_picture&quot;:&quot;BaB[1]&quot;,&quot;scheme&quot;:&quot;6-2&quot;,&quot;spacing&quot;:5}"/>
  <p:tag name="KSO_WM_UNIT_PLACING_PICTURE" val="93848.622"/>
  <p:tag name="KSO_WM_UNIT_PLACING_PICTURE_USER_VIEWPORT_SMARTMENU" val="{&quot;height&quot;:2495.2942276010635,&quot;width&quot;:4059.670764161704}"/>
  <p:tag name="KSO_WM_UNIT_PLACING_PICTURE_USER_RELATIVERECTANGLE_SMARTMENU" val="{&quot;bottom&quot;:0.009502776293590844,&quot;left&quot;:0,&quot;right&quot;:0,&quot;top&quot;:0.009502776293590844}"/>
  <p:tag name="KSO_WM_NO_TAGS_SHAPE_FLAG" val="1"/>
</p:tagLst>
</file>

<file path=ppt/tags/tag115.xml><?xml version="1.0" encoding="utf-8"?>
<p:tagLst xmlns:p="http://schemas.openxmlformats.org/presentationml/2006/main">
  <p:tag name="KSO_WM_BEAUTIFY_FLAG" val="#wm#"/>
  <p:tag name="KSO_WM_TEMPLATE_CATEGORY" val="diagram"/>
  <p:tag name="KSO_WM_TEMPLATE_INDEX" val="20217712"/>
  <p:tag name="KSO_WM_SLIDE_ID" val="diagram20217712_2"/>
  <p:tag name="KSO_WM_TEMPLATE_SUBCATEGORY" val="0"/>
  <p:tag name="KSO_WM_SLIDE_TYPE" val="contents"/>
  <p:tag name="KSO_WM_SLIDE_SUBTYPE" val="diag"/>
  <p:tag name="KSO_WM_SLIDE_ITEM_CNT" val="3"/>
  <p:tag name="KSO_WM_SLIDE_INDEX" val="2"/>
  <p:tag name="KSO_WM_TAG_VERSION" val="1.0"/>
  <p:tag name="KSO_WM_DIAGRAM_GROUP_CODE" val="l1-1"/>
  <p:tag name="KSO_WM_SLIDE_DIAGTYPE" val="l"/>
  <p:tag name="KSO_WM_SLIDE_LAYOUT" val="a_b_l"/>
  <p:tag name="KSO_WM_SLIDE_LAYOUT_CNT" val="1_1_1"/>
  <p:tag name="KSO_WM_TEMPLATE_MASTER_TYPE" val="0"/>
  <p:tag name="KSO_WM_TEMPLATE_COLOR_TYPE" val="1"/>
  <p:tag name="KSO_WM_SPECIAL_SOURCE" val="bdnull"/>
</p:tagLst>
</file>

<file path=ppt/tags/tag116.xml><?xml version="1.0" encoding="utf-8"?>
<p:tagLst xmlns:p="http://schemas.openxmlformats.org/presentationml/2006/main">
  <p:tag name="KSO_WM_UNIT_PLACING_PICTURE_USER_VIEWPORT" val="{&quot;height&quot;:1921.8173228346457,&quot;width&quot;:3924.384251968504}"/>
  <p:tag name="KSO_WM_UNIT_PLACING_PICTURE_USER_RELATIVERECTANGLE" val="{&quot;bottom&quot;:0,&quot;left&quot;:0,&quot;right&quot;:0,&quot;top&quot;:0}"/>
  <p:tag name="KSO_WM_UNIT_PLACING_PICTURE_COLLAGE_RELATIVERECTANGLE" val="{&quot;bottom&quot;:0.2296119503638015,&quot;left&quot;:0,&quot;right&quot;:0,&quot;top&quot;:0.2296119503638015}"/>
  <p:tag name="KSO_WM_UNIT_PLACING_PICTURE_COLLAGE_VIEWPORT" val="{&quot;height&quot;:2046.878979289799,&quot;width&quot;:5054.256845926892}"/>
  <p:tag name="KSO_WM_UNIT_PLACING_PICTURE_INFO" val="{&quot;code&quot;:&quot;BaB[1]&quot;,&quot;full_picture&quot;:false,&quot;last_crop_picture&quot;:&quot;BaB[1]&quot;,&quot;scheme&quot;:&quot;6-2&quot;,&quot;spacing&quot;:5}"/>
  <p:tag name="KSO_WM_UNIT_PLACING_PICTURE" val="93848.622"/>
  <p:tag name="KSO_WM_UNIT_PLACING_PICTURE_USER_VIEWPORT_SMARTMENU" val="{&quot;height&quot;:2495.2942276010635,&quot;width&quot;:6161.506146242556}"/>
  <p:tag name="KSO_WM_UNIT_PLACING_PICTURE_USER_RELATIVERECTANGLE_SMARTMENU" val="{&quot;bottom&quot;:0.2296119503638015,&quot;left&quot;:0,&quot;right&quot;:0,&quot;top&quot;:0.2296119503638015}"/>
  <p:tag name="KSO_WM_NO_TAGS_SHAPE_FLAG" val="1"/>
</p:tagLst>
</file>

<file path=ppt/tags/tag117.xml><?xml version="1.0" encoding="utf-8"?>
<p:tagLst xmlns:p="http://schemas.openxmlformats.org/presentationml/2006/main">
  <p:tag name="KSO_WM_UNIT_PLACING_PICTURE_USER_VIEWPORT" val="{&quot;height&quot;:1921.8173228346457,&quot;width&quot;:3924.384251968504}"/>
  <p:tag name="KSO_WM_UNIT_PLACING_PICTURE_USER_RELATIVERECTANGLE" val="{&quot;bottom&quot;:0,&quot;left&quot;:0,&quot;right&quot;:0,&quot;top&quot;:0}"/>
  <p:tag name="KSO_WM_UNIT_PLACING_PICTURE_COLLAGE_RELATIVERECTANGLE" val="{&quot;bottom&quot;:0.19650119934668075,&quot;left&quot;:0,&quot;right&quot;:0,&quot;top&quot;:0.19650119934668075}"/>
  <p:tag name="KSO_WM_UNIT_PLACING_PICTURE_COLLAGE_VIEWPORT" val="{&quot;height&quot;:2046.878979289799,&quot;width&quot;:5054.256845926892}"/>
  <p:tag name="KSO_WM_UNIT_PLACING_PICTURE_INFO" val="{&quot;code&quot;:&quot;BaB[1]&quot;,&quot;full_picture&quot;:false,&quot;last_crop_picture&quot;:&quot;BaB[1]&quot;,&quot;scheme&quot;:&quot;6-2&quot;,&quot;spacing&quot;:5}"/>
  <p:tag name="KSO_WM_UNIT_PLACING_PICTURE" val="93848.622"/>
  <p:tag name="KSO_WM_UNIT_PLACING_PICTURE_USER_VIEWPORT_SMARTMENU" val="{&quot;height&quot;:2495.2942276010635,&quot;width&quot;:6161.506146242556}"/>
  <p:tag name="KSO_WM_UNIT_PLACING_PICTURE_USER_RELATIVERECTANGLE_SMARTMENU" val="{&quot;bottom&quot;:0.19650119934668075,&quot;left&quot;:0,&quot;right&quot;:0,&quot;top&quot;:0.19650119934668075}"/>
  <p:tag name="KSO_WM_NO_TAGS_SHAPE_FLAG" val="1"/>
</p:tagLst>
</file>

<file path=ppt/tags/tag118.xml><?xml version="1.0" encoding="utf-8"?>
<p:tagLst xmlns:p="http://schemas.openxmlformats.org/presentationml/2006/main">
  <p:tag name="KSO_WM_UNIT_PLACING_PICTURE_USER_VIEWPORT" val="{&quot;height&quot;:2931.176377952756,&quot;width&quot;:3924.384251968504}"/>
  <p:tag name="KSO_WM_UNIT_PLACING_PICTURE_USER_RELATIVERECTANGLE" val="{&quot;bottom&quot;:0,&quot;left&quot;:0,&quot;right&quot;:0,&quot;top&quot;:0}"/>
  <p:tag name="KSO_WM_UNIT_PLACING_PICTURE_COLLAGE_RELATIVERECTANGLE" val="{&quot;bottom&quot;:0.09023044436193735,&quot;left&quot;:0,&quot;right&quot;:0,&quot;top&quot;:0.09023044436193735}"/>
  <p:tag name="KSO_WM_UNIT_PLACING_PICTURE_COLLAGE_VIEWPORT" val="{&quot;height&quot;:2046.878979289799,&quot;width&quot;:3330.13117681358}"/>
  <p:tag name="KSO_WM_UNIT_PLACING_PICTURE_INFO" val="{&quot;code&quot;:&quot;BaB[1]&quot;,&quot;full_picture&quot;:false,&quot;last_crop_picture&quot;:&quot;BaB[1]&quot;,&quot;scheme&quot;:&quot;6-2&quot;,&quot;spacing&quot;:5}"/>
  <p:tag name="KSO_WM_UNIT_PLACING_PICTURE" val="93848.622"/>
  <p:tag name="KSO_WM_UNIT_PLACING_PICTURE_USER_VIEWPORT_SMARTMENU" val="{&quot;height&quot;:2495.2942276010635,&quot;width&quot;:4059.670764161704}"/>
  <p:tag name="KSO_WM_UNIT_PLACING_PICTURE_USER_RELATIVERECTANGLE_SMARTMENU" val="{&quot;bottom&quot;:0.09023044436193735,&quot;left&quot;:0,&quot;right&quot;:0,&quot;top&quot;:0.09023044436193735}"/>
  <p:tag name="KSO_WM_NO_TAGS_SHAPE_FLAG" val="1"/>
</p:tagLst>
</file>

<file path=ppt/tags/tag119.xml><?xml version="1.0" encoding="utf-8"?>
<p:tagLst xmlns:p="http://schemas.openxmlformats.org/presentationml/2006/main">
  <p:tag name="KSO_WM_UNIT_ISCONTENTSTITLE" val="0"/>
  <p:tag name="KSO_WM_UNIT_TEXTBOXSTYLE_SHAPETYPE" val="0"/>
  <p:tag name="KSO_WM_UNIT_TEXTBOXSTYLE_TEMPLATETYPE" val="1"/>
  <p:tag name="KSO_WM_UNIT_PRESET_TEXT" val="单击此处输入正文标题内容"/>
  <p:tag name="KSO_WM_UNIT_NOCLEAR" val="1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mixed20201883_57*f*1"/>
  <p:tag name="KSO_WM_TEMPLATE_CATEGORY" val="mixed"/>
  <p:tag name="KSO_WM_TEMPLATE_INDEX" val="20201883"/>
  <p:tag name="KSO_WM_UNIT_LAYERLEVEL" val="1"/>
  <p:tag name="KSO_WM_TAG_VERSION" val="1.0"/>
  <p:tag name="KSO_WM_BEAUTIFY_FLAG" val="#wm#"/>
  <p:tag name="KSO_WM_UNIT_TEXTBOXSTYLE_GUID" val="{56195f1a-17f4-4f47-821a-a28dbbaac2c1}"/>
  <p:tag name="KSO_WM_UNIT_TEXTBOXSTYLE_TYPE" val="3"/>
  <p:tag name="KSO_WM_UNIT_TEXT_FILL_FORE_SCHEMECOLOR_INDEX_BRIGHTNESS" val="0.25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0.xml><?xml version="1.0" encoding="utf-8"?>
<p:tagLst xmlns:p="http://schemas.openxmlformats.org/presentationml/2006/main">
  <p:tag name="KSO_WM_UNIT_PLACING_PICTURE_USER_VIEWPORT" val="{&quot;height&quot;:2931.176377952756,&quot;width&quot;:3924.384251968504}"/>
  <p:tag name="KSO_WM_UNIT_PLACING_PICTURE_USER_RELATIVERECTANGLE" val="{&quot;bottom&quot;:0,&quot;left&quot;:0,&quot;right&quot;:0,&quot;top&quot;:0}"/>
  <p:tag name="KSO_WM_UNIT_PLACING_PICTURE_COLLAGE_RELATIVERECTANGLE" val="{&quot;bottom&quot;:0.009502776293590844,&quot;left&quot;:0,&quot;right&quot;:0,&quot;top&quot;:0.009502776293590844}"/>
  <p:tag name="KSO_WM_UNIT_PLACING_PICTURE_COLLAGE_VIEWPORT" val="{&quot;height&quot;:2046.878979289799,&quot;width&quot;:3330.13117681358}"/>
  <p:tag name="KSO_WM_UNIT_PLACING_PICTURE_INFO" val="{&quot;code&quot;:&quot;BaB[1]&quot;,&quot;full_picture&quot;:false,&quot;last_crop_picture&quot;:&quot;BaB[1]&quot;,&quot;scheme&quot;:&quot;6-2&quot;,&quot;spacing&quot;:5}"/>
  <p:tag name="KSO_WM_UNIT_PLACING_PICTURE" val="93848.622"/>
  <p:tag name="KSO_WM_UNIT_PLACING_PICTURE_USER_VIEWPORT_SMARTMENU" val="{&quot;height&quot;:2495.2942276010635,&quot;width&quot;:4059.670764161704}"/>
  <p:tag name="KSO_WM_UNIT_PLACING_PICTURE_USER_RELATIVERECTANGLE_SMARTMENU" val="{&quot;bottom&quot;:0.009502776293590844,&quot;left&quot;:0,&quot;right&quot;:0,&quot;top&quot;:0.009502776293590844}"/>
  <p:tag name="KSO_WM_NO_TAGS_SHAPE_FLAG" val="1"/>
</p:tagLst>
</file>

<file path=ppt/tags/tag121.xml><?xml version="1.0" encoding="utf-8"?>
<p:tagLst xmlns:p="http://schemas.openxmlformats.org/presentationml/2006/main">
  <p:tag name="KSO_WM_BEAUTIFY_FLAG" val="#wm#"/>
  <p:tag name="KSO_WM_TEMPLATE_CATEGORY" val="diagram"/>
  <p:tag name="KSO_WM_TEMPLATE_INDEX" val="20217712"/>
  <p:tag name="KSO_WM_SLIDE_ID" val="diagram20217712_2"/>
  <p:tag name="KSO_WM_TEMPLATE_SUBCATEGORY" val="0"/>
  <p:tag name="KSO_WM_SLIDE_TYPE" val="contents"/>
  <p:tag name="KSO_WM_SLIDE_SUBTYPE" val="diag"/>
  <p:tag name="KSO_WM_SLIDE_ITEM_CNT" val="3"/>
  <p:tag name="KSO_WM_SLIDE_INDEX" val="2"/>
  <p:tag name="KSO_WM_TAG_VERSION" val="1.0"/>
  <p:tag name="KSO_WM_DIAGRAM_GROUP_CODE" val="l1-1"/>
  <p:tag name="KSO_WM_SLIDE_DIAGTYPE" val="l"/>
  <p:tag name="KSO_WM_SLIDE_LAYOUT" val="a_b_l"/>
  <p:tag name="KSO_WM_SLIDE_LAYOUT_CNT" val="1_1_1"/>
  <p:tag name="KSO_WM_TEMPLATE_MASTER_TYPE" val="0"/>
  <p:tag name="KSO_WM_TEMPLATE_COLOR_TYPE" val="1"/>
  <p:tag name="KSO_WM_SPECIAL_SOURCE" val="bdnull"/>
</p:tagLst>
</file>

<file path=ppt/tags/tag12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a*1"/>
  <p:tag name="KSO_WM_UNIT_INDEX" val="1"/>
  <p:tag name="KSO_WM_UNIT_ISCONTENTSTITLE" val="0"/>
  <p:tag name="KSO_WM_UNIT_LAYERLEVEL" val="1"/>
  <p:tag name="KSO_WM_UNIT_NOCLEAR" val="0"/>
  <p:tag name="KSO_WM_UNIT_PRESET_TEXT" val="空白演示"/>
  <p:tag name="KSO_WM_UNIT_TYPE" val="a"/>
  <p:tag name="KSO_WM_UNIT_VALUE" val="13"/>
</p:tagLst>
</file>

<file path=ppt/tags/tag12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b*1"/>
  <p:tag name="KSO_WM_UNIT_INDEX" val="1"/>
  <p:tag name="KSO_WM_UNIT_ISCONTENTSTITLE" val="0"/>
  <p:tag name="KSO_WM_UNIT_LAYERLEVEL" val="1"/>
  <p:tag name="KSO_WM_UNIT_NOCLEAR" val="0"/>
  <p:tag name="KSO_WM_UNIT_PRESET_TEXT" val="在此输入您的封面副标题"/>
  <p:tag name="KSO_WM_UNIT_TYPE" val="b"/>
  <p:tag name="KSO_WM_UNIT_VALUE" val="156"/>
</p:tagLst>
</file>

<file path=ppt/tags/tag124.xml><?xml version="1.0" encoding="utf-8"?>
<p:tagLst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125.xml><?xml version="1.0" encoding="utf-8"?>
<p:tagLst xmlns:p="http://schemas.openxmlformats.org/presentationml/2006/main">
  <p:tag name="commondata" val="eyJjb3VudCI6MTMsImhkaWQiOiI0ZjlkZDllZDUyYmEwZmQ2ZjAyODcyMzgwYjgwYTdiNCIsInVzZXJDb3VudCI6MTN9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6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a*1"/>
  <p:tag name="KSO_WM_UNIT_INDEX" val="1"/>
  <p:tag name="KSO_WM_UNIT_ISCONTENTSTITLE" val="0"/>
  <p:tag name="KSO_WM_UNIT_LAYERLEVEL" val="1"/>
  <p:tag name="KSO_WM_UNIT_NOCLEAR" val="0"/>
  <p:tag name="KSO_WM_UNIT_PRESET_TEXT" val="空白演示"/>
  <p:tag name="KSO_WM_UNIT_TYPE" val="a"/>
  <p:tag name="KSO_WM_UNIT_VALUE" val="13"/>
</p:tagLst>
</file>

<file path=ppt/tags/tag6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b*1"/>
  <p:tag name="KSO_WM_UNIT_INDEX" val="1"/>
  <p:tag name="KSO_WM_UNIT_ISCONTENTSTITLE" val="0"/>
  <p:tag name="KSO_WM_UNIT_LAYERLEVEL" val="1"/>
  <p:tag name="KSO_WM_UNIT_NOCLEAR" val="0"/>
  <p:tag name="KSO_WM_UNIT_PRESET_TEXT" val="在此输入您的封面副标题"/>
  <p:tag name="KSO_WM_UNIT_TYPE" val="b"/>
  <p:tag name="KSO_WM_UNIT_VALUE" val="156"/>
</p:tagLst>
</file>

<file path=ppt/tags/tag64.xml><?xml version="1.0" encoding="utf-8"?>
<p:tagLst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MODEL_TYPE" val="cover"/>
  <p:tag name="KSO_WM_SLIDE_SUBTYPE" val="pureTxt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65.xml><?xml version="1.0" encoding="utf-8"?>
<p:tagLst xmlns:p="http://schemas.openxmlformats.org/presentationml/2006/main">
  <p:tag name="KSO_WM_UNIT_PLACING_PICTURE_USER_VIEWPORT" val="{&quot;height&quot;:1921.8173228346457,&quot;width&quot;:3924.384251968504}"/>
  <p:tag name="KSO_WM_UNIT_PLACING_PICTURE_USER_RELATIVERECTANGLE" val="{&quot;bottom&quot;:0,&quot;left&quot;:0,&quot;right&quot;:0,&quot;top&quot;:0}"/>
  <p:tag name="KSO_WM_UNIT_PLACING_PICTURE_COLLAGE_RELATIVERECTANGLE" val="{&quot;bottom&quot;:0.2296119503638015,&quot;left&quot;:0,&quot;right&quot;:0,&quot;top&quot;:0.2296119503638015}"/>
  <p:tag name="KSO_WM_UNIT_PLACING_PICTURE_COLLAGE_VIEWPORT" val="{&quot;height&quot;:2046.878979289799,&quot;width&quot;:5054.256845926892}"/>
  <p:tag name="KSO_WM_UNIT_PLACING_PICTURE_INFO" val="{&quot;code&quot;:&quot;BaB[1]&quot;,&quot;full_picture&quot;:false,&quot;last_crop_picture&quot;:&quot;BaB[1]&quot;,&quot;scheme&quot;:&quot;6-2&quot;,&quot;spacing&quot;:5}"/>
  <p:tag name="KSO_WM_UNIT_PLACING_PICTURE" val="93848.622"/>
  <p:tag name="KSO_WM_UNIT_PLACING_PICTURE_USER_VIEWPORT_SMARTMENU" val="{&quot;height&quot;:2495.2942276010635,&quot;width&quot;:6161.506146242556}"/>
  <p:tag name="KSO_WM_UNIT_PLACING_PICTURE_USER_RELATIVERECTANGLE_SMARTMENU" val="{&quot;bottom&quot;:0.2296119503638015,&quot;left&quot;:0,&quot;right&quot;:0,&quot;top&quot;:0.2296119503638015}"/>
  <p:tag name="KSO_WM_NO_TAGS_SHAPE_FLAG" val="1"/>
</p:tagLst>
</file>

<file path=ppt/tags/tag66.xml><?xml version="1.0" encoding="utf-8"?>
<p:tagLst xmlns:p="http://schemas.openxmlformats.org/presentationml/2006/main">
  <p:tag name="KSO_WM_UNIT_PLACING_PICTURE_USER_VIEWPORT" val="{&quot;height&quot;:1921.8173228346457,&quot;width&quot;:3924.384251968504}"/>
  <p:tag name="KSO_WM_UNIT_PLACING_PICTURE_USER_RELATIVERECTANGLE" val="{&quot;bottom&quot;:0,&quot;left&quot;:0,&quot;right&quot;:0,&quot;top&quot;:0}"/>
  <p:tag name="KSO_WM_UNIT_PLACING_PICTURE_COLLAGE_RELATIVERECTANGLE" val="{&quot;bottom&quot;:0.19650119934668075,&quot;left&quot;:0,&quot;right&quot;:0,&quot;top&quot;:0.19650119934668075}"/>
  <p:tag name="KSO_WM_UNIT_PLACING_PICTURE_COLLAGE_VIEWPORT" val="{&quot;height&quot;:2046.878979289799,&quot;width&quot;:5054.256845926892}"/>
  <p:tag name="KSO_WM_UNIT_PLACING_PICTURE_INFO" val="{&quot;code&quot;:&quot;BaB[1]&quot;,&quot;full_picture&quot;:false,&quot;last_crop_picture&quot;:&quot;BaB[1]&quot;,&quot;scheme&quot;:&quot;6-2&quot;,&quot;spacing&quot;:5}"/>
  <p:tag name="KSO_WM_UNIT_PLACING_PICTURE" val="93848.622"/>
  <p:tag name="KSO_WM_UNIT_PLACING_PICTURE_USER_VIEWPORT_SMARTMENU" val="{&quot;height&quot;:2495.2942276010635,&quot;width&quot;:6161.506146242556}"/>
  <p:tag name="KSO_WM_UNIT_PLACING_PICTURE_USER_RELATIVERECTANGLE_SMARTMENU" val="{&quot;bottom&quot;:0.19650119934668075,&quot;left&quot;:0,&quot;right&quot;:0,&quot;top&quot;:0.19650119934668075}"/>
  <p:tag name="KSO_WM_NO_TAGS_SHAPE_FLAG" val="1"/>
</p:tagLst>
</file>

<file path=ppt/tags/tag67.xml><?xml version="1.0" encoding="utf-8"?>
<p:tagLst xmlns:p="http://schemas.openxmlformats.org/presentationml/2006/main">
  <p:tag name="KSO_WM_UNIT_PLACING_PICTURE_USER_VIEWPORT" val="{&quot;height&quot;:2931.176377952756,&quot;width&quot;:3924.384251968504}"/>
  <p:tag name="KSO_WM_UNIT_PLACING_PICTURE_USER_RELATIVERECTANGLE" val="{&quot;bottom&quot;:0,&quot;left&quot;:0,&quot;right&quot;:0,&quot;top&quot;:0}"/>
  <p:tag name="KSO_WM_UNIT_PLACING_PICTURE_COLLAGE_RELATIVERECTANGLE" val="{&quot;bottom&quot;:0.09023044436193735,&quot;left&quot;:0,&quot;right&quot;:0,&quot;top&quot;:0.09023044436193735}"/>
  <p:tag name="KSO_WM_UNIT_PLACING_PICTURE_COLLAGE_VIEWPORT" val="{&quot;height&quot;:2046.878979289799,&quot;width&quot;:3330.13117681358}"/>
  <p:tag name="KSO_WM_UNIT_PLACING_PICTURE_INFO" val="{&quot;code&quot;:&quot;BaB[1]&quot;,&quot;full_picture&quot;:false,&quot;last_crop_picture&quot;:&quot;BaB[1]&quot;,&quot;scheme&quot;:&quot;6-2&quot;,&quot;spacing&quot;:5}"/>
  <p:tag name="KSO_WM_UNIT_PLACING_PICTURE" val="93848.622"/>
  <p:tag name="KSO_WM_UNIT_PLACING_PICTURE_USER_VIEWPORT_SMARTMENU" val="{&quot;height&quot;:2495.2942276010635,&quot;width&quot;:4059.670764161704}"/>
  <p:tag name="KSO_WM_UNIT_PLACING_PICTURE_USER_RELATIVERECTANGLE_SMARTMENU" val="{&quot;bottom&quot;:0.09023044436193735,&quot;left&quot;:0,&quot;right&quot;:0,&quot;top&quot;:0.09023044436193735}"/>
  <p:tag name="KSO_WM_NO_TAGS_SHAPE_FLAG" val="1"/>
</p:tagLst>
</file>

<file path=ppt/tags/tag68.xml><?xml version="1.0" encoding="utf-8"?>
<p:tagLst xmlns:p="http://schemas.openxmlformats.org/presentationml/2006/main">
  <p:tag name="KSO_WM_UNIT_ISCONTENTSTITLE" val="0"/>
  <p:tag name="KSO_WM_UNIT_TEXTBOXSTYLE_SHAPETYPE" val="0"/>
  <p:tag name="KSO_WM_UNIT_TEXTBOXSTYLE_TEMPLATETYPE" val="1"/>
  <p:tag name="KSO_WM_UNIT_PRESET_TEXT" val="单击此处输入正文标题内容"/>
  <p:tag name="KSO_WM_UNIT_NOCLEAR" val="1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mixed20201883_57*f*1"/>
  <p:tag name="KSO_WM_TEMPLATE_CATEGORY" val="mixed"/>
  <p:tag name="KSO_WM_TEMPLATE_INDEX" val="20201883"/>
  <p:tag name="KSO_WM_UNIT_LAYERLEVEL" val="1"/>
  <p:tag name="KSO_WM_TAG_VERSION" val="1.0"/>
  <p:tag name="KSO_WM_BEAUTIFY_FLAG" val="#wm#"/>
  <p:tag name="KSO_WM_UNIT_TEXTBOXSTYLE_GUID" val="{56195f1a-17f4-4f47-821a-a28dbbaac2c1}"/>
  <p:tag name="KSO_WM_UNIT_TEXTBOXSTYLE_TYPE" val="3"/>
  <p:tag name="KSO_WM_UNIT_TEXT_FILL_FORE_SCHEMECOLOR_INDEX_BRIGHTNESS" val="0.25"/>
  <p:tag name="KSO_WM_UNIT_TEXT_FILL_FORE_SCHEMECOLOR_INDEX" val="13"/>
  <p:tag name="KSO_WM_UNIT_TEXT_FILL_TYPE" val="1"/>
</p:tagLst>
</file>

<file path=ppt/tags/tag69.xml><?xml version="1.0" encoding="utf-8"?>
<p:tagLst xmlns:p="http://schemas.openxmlformats.org/presentationml/2006/main">
  <p:tag name="KSO_WM_UNIT_PLACING_PICTURE_USER_VIEWPORT" val="{&quot;height&quot;:4996.177952755906,&quot;width&quot;:6650.574803149606}"/>
  <p:tag name="KSO_WM_UNIT_PLACING_PICTURE_USER_RELATIVERECTANGLE" val="{&quot;bottom&quot;:0,&quot;left&quot;:0,&quot;right&quot;:0,&quot;top&quot;:0}"/>
  <p:tag name="KSO_WM_UNIT_PLACING_PICTURE_COLLAGE_RELATIVERECTANGLE" val="{&quot;bottom&quot;:0.09083661234365051,&quot;left&quot;:0,&quot;right&quot;:0,&quot;top&quot;:0.09083661234365051}"/>
  <p:tag name="KSO_WM_UNIT_PLACING_PICTURE_COLLAGE_VIEWPORT" val="{&quot;height&quot;:2046.878979289799,&quot;width&quot;:3330.13117681358}"/>
  <p:tag name="KSO_WM_UNIT_PLACING_PICTURE_INFO" val="{&quot;code&quot;:&quot;BaB[1]&quot;,&quot;full_picture&quot;:false,&quot;last_crop_picture&quot;:&quot;BaB[1]&quot;,&quot;scheme&quot;:&quot;6-2&quot;,&quot;spacing&quot;:5}"/>
  <p:tag name="KSO_WM_UNIT_PLACING_PICTURE" val="93848.622"/>
  <p:tag name="KSO_WM_UNIT_PLACING_PICTURE_USER_VIEWPORT_SMARTMENU" val="{&quot;height&quot;:2495.2942276010635,&quot;width&quot;:4059.670764161704}"/>
  <p:tag name="KSO_WM_UNIT_PLACING_PICTURE_USER_RELATIVERECTANGLE_SMARTMENU" val="{&quot;bottom&quot;:0.09083661234365051,&quot;left&quot;:0,&quot;right&quot;:0,&quot;top&quot;:0.09083661234365051}"/>
  <p:tag name="KSO_WM_NO_TAGS_SHAPE_FLAG" val="1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KSO_WM_UNIT_PLACING_PICTURE_USER_VIEWPORT" val="{&quot;height&quot;:2931.176377952756,&quot;width&quot;:3924.384251968504}"/>
  <p:tag name="KSO_WM_UNIT_PLACING_PICTURE_USER_RELATIVERECTANGLE" val="{&quot;bottom&quot;:0,&quot;left&quot;:0,&quot;right&quot;:0,&quot;top&quot;:0}"/>
  <p:tag name="KSO_WM_UNIT_PLACING_PICTURE_COLLAGE_RELATIVERECTANGLE" val="{&quot;bottom&quot;:0.009502776293590844,&quot;left&quot;:0,&quot;right&quot;:0,&quot;top&quot;:0.009502776293590844}"/>
  <p:tag name="KSO_WM_UNIT_PLACING_PICTURE_COLLAGE_VIEWPORT" val="{&quot;height&quot;:2046.878979289799,&quot;width&quot;:3330.13117681358}"/>
  <p:tag name="KSO_WM_UNIT_PLACING_PICTURE_INFO" val="{&quot;code&quot;:&quot;BaB[1]&quot;,&quot;full_picture&quot;:false,&quot;last_crop_picture&quot;:&quot;BaB[1]&quot;,&quot;scheme&quot;:&quot;6-2&quot;,&quot;spacing&quot;:5}"/>
  <p:tag name="KSO_WM_UNIT_PLACING_PICTURE" val="93848.622"/>
  <p:tag name="KSO_WM_UNIT_PLACING_PICTURE_USER_VIEWPORT_SMARTMENU" val="{&quot;height&quot;:2495.2942276010635,&quot;width&quot;:4059.670764161704}"/>
  <p:tag name="KSO_WM_UNIT_PLACING_PICTURE_USER_RELATIVERECTANGLE_SMARTMENU" val="{&quot;bottom&quot;:0.009502776293590844,&quot;left&quot;:0,&quot;right&quot;:0,&quot;top&quot;:0.009502776293590844}"/>
  <p:tag name="KSO_WM_NO_TAGS_SHAPE_FLAG" val="1"/>
</p:tagLst>
</file>

<file path=ppt/tags/tag71.xml><?xml version="1.0" encoding="utf-8"?>
<p:tagLst xmlns:p="http://schemas.openxmlformats.org/presentationml/2006/main">
  <p:tag name="KSO_WM_BEAUTIFY_FLAG" val="#wm#"/>
  <p:tag name="KSO_WM_TEMPLATE_CATEGORY" val="diagram"/>
  <p:tag name="KSO_WM_TEMPLATE_INDEX" val="20217712"/>
  <p:tag name="KSO_WM_SLIDE_ID" val="diagram20217712_2"/>
  <p:tag name="KSO_WM_TEMPLATE_SUBCATEGORY" val="0"/>
  <p:tag name="KSO_WM_SLIDE_TYPE" val="contents"/>
  <p:tag name="KSO_WM_SLIDE_SUBTYPE" val="diag"/>
  <p:tag name="KSO_WM_SLIDE_ITEM_CNT" val="3"/>
  <p:tag name="KSO_WM_SLIDE_INDEX" val="2"/>
  <p:tag name="KSO_WM_TAG_VERSION" val="1.0"/>
  <p:tag name="KSO_WM_DIAGRAM_GROUP_CODE" val="l1-1"/>
  <p:tag name="KSO_WM_SLIDE_DIAGTYPE" val="l"/>
  <p:tag name="KSO_WM_SLIDE_LAYOUT" val="a_b_l"/>
  <p:tag name="KSO_WM_SLIDE_LAYOUT_CNT" val="1_1_1"/>
  <p:tag name="KSO_WM_TEMPLATE_MASTER_TYPE" val="0"/>
  <p:tag name="KSO_WM_TEMPLATE_COLOR_TYPE" val="1"/>
  <p:tag name="KSO_WM_SPECIAL_SOURCE" val="bdnull"/>
</p:tagLst>
</file>

<file path=ppt/tags/tag7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a*1"/>
  <p:tag name="KSO_WM_UNIT_INDEX" val="1"/>
  <p:tag name="KSO_WM_UNIT_ISCONTENTSTITLE" val="0"/>
  <p:tag name="KSO_WM_UNIT_LAYERLEVEL" val="1"/>
  <p:tag name="KSO_WM_UNIT_NOCLEAR" val="0"/>
  <p:tag name="KSO_WM_UNIT_PRESET_TEXT" val="空白演示"/>
  <p:tag name="KSO_WM_UNIT_TYPE" val="a"/>
  <p:tag name="KSO_WM_UNIT_VALUE" val="13"/>
</p:tagLst>
</file>

<file path=ppt/tags/tag7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b*1"/>
  <p:tag name="KSO_WM_UNIT_INDEX" val="1"/>
  <p:tag name="KSO_WM_UNIT_ISCONTENTSTITLE" val="0"/>
  <p:tag name="KSO_WM_UNIT_LAYERLEVEL" val="1"/>
  <p:tag name="KSO_WM_UNIT_NOCLEAR" val="0"/>
  <p:tag name="KSO_WM_UNIT_PRESET_TEXT" val="在此输入您的封面副标题"/>
  <p:tag name="KSO_WM_UNIT_TYPE" val="b"/>
  <p:tag name="KSO_WM_UNIT_VALUE" val="156"/>
</p:tagLst>
</file>

<file path=ppt/tags/tag74.xml><?xml version="1.0" encoding="utf-8"?>
<p:tagLst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7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a*1"/>
  <p:tag name="KSO_WM_UNIT_INDEX" val="1"/>
  <p:tag name="KSO_WM_UNIT_ISCONTENTSTITLE" val="0"/>
  <p:tag name="KSO_WM_UNIT_LAYERLEVEL" val="1"/>
  <p:tag name="KSO_WM_UNIT_NOCLEAR" val="0"/>
  <p:tag name="KSO_WM_UNIT_PRESET_TEXT" val="空白演示"/>
  <p:tag name="KSO_WM_UNIT_TYPE" val="a"/>
  <p:tag name="KSO_WM_UNIT_VALUE" val="13"/>
</p:tagLst>
</file>

<file path=ppt/tags/tag7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b*1"/>
  <p:tag name="KSO_WM_UNIT_INDEX" val="1"/>
  <p:tag name="KSO_WM_UNIT_ISCONTENTSTITLE" val="0"/>
  <p:tag name="KSO_WM_UNIT_LAYERLEVEL" val="1"/>
  <p:tag name="KSO_WM_UNIT_NOCLEAR" val="0"/>
  <p:tag name="KSO_WM_UNIT_PRESET_TEXT" val="在此输入您的封面副标题"/>
  <p:tag name="KSO_WM_UNIT_TYPE" val="b"/>
  <p:tag name="KSO_WM_UNIT_VALUE" val="156"/>
</p:tagLst>
</file>

<file path=ppt/tags/tag77.xml><?xml version="1.0" encoding="utf-8"?>
<p:tagLst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7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a*1"/>
  <p:tag name="KSO_WM_UNIT_INDEX" val="1"/>
  <p:tag name="KSO_WM_UNIT_ISCONTENTSTITLE" val="0"/>
  <p:tag name="KSO_WM_UNIT_LAYERLEVEL" val="1"/>
  <p:tag name="KSO_WM_UNIT_NOCLEAR" val="0"/>
  <p:tag name="KSO_WM_UNIT_PRESET_TEXT" val="空白演示"/>
  <p:tag name="KSO_WM_UNIT_TYPE" val="a"/>
  <p:tag name="KSO_WM_UNIT_VALUE" val="13"/>
</p:tagLst>
</file>

<file path=ppt/tags/tag79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b*1"/>
  <p:tag name="KSO_WM_UNIT_INDEX" val="1"/>
  <p:tag name="KSO_WM_UNIT_ISCONTENTSTITLE" val="0"/>
  <p:tag name="KSO_WM_UNIT_LAYERLEVEL" val="1"/>
  <p:tag name="KSO_WM_UNIT_NOCLEAR" val="0"/>
  <p:tag name="KSO_WM_UNIT_PRESET_TEXT" val="在此输入您的封面副标题"/>
  <p:tag name="KSO_WM_UNIT_TYPE" val="b"/>
  <p:tag name="KSO_WM_UNIT_VALUE" val="156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8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a*1"/>
  <p:tag name="KSO_WM_UNIT_INDEX" val="1"/>
  <p:tag name="KSO_WM_UNIT_ISCONTENTSTITLE" val="0"/>
  <p:tag name="KSO_WM_UNIT_LAYERLEVEL" val="1"/>
  <p:tag name="KSO_WM_UNIT_NOCLEAR" val="0"/>
  <p:tag name="KSO_WM_UNIT_PRESET_TEXT" val="空白演示"/>
  <p:tag name="KSO_WM_UNIT_TYPE" val="a"/>
  <p:tag name="KSO_WM_UNIT_VALUE" val="13"/>
</p:tagLst>
</file>

<file path=ppt/tags/tag8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b*1"/>
  <p:tag name="KSO_WM_UNIT_INDEX" val="1"/>
  <p:tag name="KSO_WM_UNIT_ISCONTENTSTITLE" val="0"/>
  <p:tag name="KSO_WM_UNIT_LAYERLEVEL" val="1"/>
  <p:tag name="KSO_WM_UNIT_NOCLEAR" val="0"/>
  <p:tag name="KSO_WM_UNIT_PRESET_TEXT" val="在此输入您的封面副标题"/>
  <p:tag name="KSO_WM_UNIT_TYPE" val="b"/>
  <p:tag name="KSO_WM_UNIT_VALUE" val="156"/>
</p:tagLst>
</file>

<file path=ppt/tags/tag83.xml><?xml version="1.0" encoding="utf-8"?>
<p:tagLst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8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a*1"/>
  <p:tag name="KSO_WM_UNIT_INDEX" val="1"/>
  <p:tag name="KSO_WM_UNIT_ISCONTENTSTITLE" val="0"/>
  <p:tag name="KSO_WM_UNIT_LAYERLEVEL" val="1"/>
  <p:tag name="KSO_WM_UNIT_NOCLEAR" val="0"/>
  <p:tag name="KSO_WM_UNIT_PRESET_TEXT" val="空白演示"/>
  <p:tag name="KSO_WM_UNIT_TYPE" val="a"/>
  <p:tag name="KSO_WM_UNIT_VALUE" val="13"/>
</p:tagLst>
</file>

<file path=ppt/tags/tag8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b*1"/>
  <p:tag name="KSO_WM_UNIT_INDEX" val="1"/>
  <p:tag name="KSO_WM_UNIT_ISCONTENTSTITLE" val="0"/>
  <p:tag name="KSO_WM_UNIT_LAYERLEVEL" val="1"/>
  <p:tag name="KSO_WM_UNIT_NOCLEAR" val="0"/>
  <p:tag name="KSO_WM_UNIT_PRESET_TEXT" val="在此输入您的封面副标题"/>
  <p:tag name="KSO_WM_UNIT_TYPE" val="b"/>
  <p:tag name="KSO_WM_UNIT_VALUE" val="156"/>
</p:tagLst>
</file>

<file path=ppt/tags/tag86.xml><?xml version="1.0" encoding="utf-8"?>
<p:tagLst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87.xml><?xml version="1.0" encoding="utf-8"?>
<p:tagLst xmlns:p="http://schemas.openxmlformats.org/presentationml/2006/main">
  <p:tag name="KSO_WM_UNIT_PLACING_PICTURE_USER_VIEWPORT" val="{&quot;height&quot;:1921.8173228346457,&quot;width&quot;:3924.384251968504}"/>
  <p:tag name="KSO_WM_UNIT_PLACING_PICTURE_USER_RELATIVERECTANGLE" val="{&quot;bottom&quot;:0,&quot;left&quot;:0,&quot;right&quot;:0,&quot;top&quot;:0}"/>
  <p:tag name="KSO_WM_UNIT_PLACING_PICTURE_COLLAGE_RELATIVERECTANGLE" val="{&quot;bottom&quot;:0.2296119503638015,&quot;left&quot;:0,&quot;right&quot;:0,&quot;top&quot;:0.2296119503638015}"/>
  <p:tag name="KSO_WM_UNIT_PLACING_PICTURE_COLLAGE_VIEWPORT" val="{&quot;height&quot;:2046.878979289799,&quot;width&quot;:5054.256845926892}"/>
  <p:tag name="KSO_WM_UNIT_PLACING_PICTURE_INFO" val="{&quot;code&quot;:&quot;BaB[1]&quot;,&quot;full_picture&quot;:false,&quot;last_crop_picture&quot;:&quot;BaB[1]&quot;,&quot;scheme&quot;:&quot;6-2&quot;,&quot;spacing&quot;:5}"/>
  <p:tag name="KSO_WM_UNIT_PLACING_PICTURE" val="93848.622"/>
  <p:tag name="KSO_WM_UNIT_PLACING_PICTURE_USER_VIEWPORT_SMARTMENU" val="{&quot;height&quot;:2495.2942276010635,&quot;width&quot;:6161.506146242556}"/>
  <p:tag name="KSO_WM_UNIT_PLACING_PICTURE_USER_RELATIVERECTANGLE_SMARTMENU" val="{&quot;bottom&quot;:0.2296119503638015,&quot;left&quot;:0,&quot;right&quot;:0,&quot;top&quot;:0.2296119503638015}"/>
  <p:tag name="KSO_WM_NO_TAGS_SHAPE_FLAG" val="1"/>
</p:tagLst>
</file>

<file path=ppt/tags/tag88.xml><?xml version="1.0" encoding="utf-8"?>
<p:tagLst xmlns:p="http://schemas.openxmlformats.org/presentationml/2006/main">
  <p:tag name="KSO_WM_UNIT_PLACING_PICTURE_USER_VIEWPORT" val="{&quot;height&quot;:1921.8173228346457,&quot;width&quot;:3924.384251968504}"/>
  <p:tag name="KSO_WM_UNIT_PLACING_PICTURE_USER_RELATIVERECTANGLE" val="{&quot;bottom&quot;:0,&quot;left&quot;:0,&quot;right&quot;:0,&quot;top&quot;:0}"/>
  <p:tag name="KSO_WM_UNIT_PLACING_PICTURE_COLLAGE_RELATIVERECTANGLE" val="{&quot;bottom&quot;:0.19650119934668075,&quot;left&quot;:0,&quot;right&quot;:0,&quot;top&quot;:0.19650119934668075}"/>
  <p:tag name="KSO_WM_UNIT_PLACING_PICTURE_COLLAGE_VIEWPORT" val="{&quot;height&quot;:2046.878979289799,&quot;width&quot;:5054.256845926892}"/>
  <p:tag name="KSO_WM_UNIT_PLACING_PICTURE_INFO" val="{&quot;code&quot;:&quot;BaB[1]&quot;,&quot;full_picture&quot;:false,&quot;last_crop_picture&quot;:&quot;BaB[1]&quot;,&quot;scheme&quot;:&quot;6-2&quot;,&quot;spacing&quot;:5}"/>
  <p:tag name="KSO_WM_UNIT_PLACING_PICTURE" val="93848.622"/>
  <p:tag name="KSO_WM_UNIT_PLACING_PICTURE_USER_VIEWPORT_SMARTMENU" val="{&quot;height&quot;:2495.2942276010635,&quot;width&quot;:6161.506146242556}"/>
  <p:tag name="KSO_WM_UNIT_PLACING_PICTURE_USER_RELATIVERECTANGLE_SMARTMENU" val="{&quot;bottom&quot;:0.19650119934668075,&quot;left&quot;:0,&quot;right&quot;:0,&quot;top&quot;:0.19650119934668075}"/>
  <p:tag name="KSO_WM_NO_TAGS_SHAPE_FLAG" val="1"/>
</p:tagLst>
</file>

<file path=ppt/tags/tag89.xml><?xml version="1.0" encoding="utf-8"?>
<p:tagLst xmlns:p="http://schemas.openxmlformats.org/presentationml/2006/main">
  <p:tag name="KSO_WM_UNIT_PLACING_PICTURE_USER_VIEWPORT" val="{&quot;height&quot;:2931.176377952756,&quot;width&quot;:3924.384251968504}"/>
  <p:tag name="KSO_WM_UNIT_PLACING_PICTURE_USER_RELATIVERECTANGLE" val="{&quot;bottom&quot;:0,&quot;left&quot;:0,&quot;right&quot;:0,&quot;top&quot;:0}"/>
  <p:tag name="KSO_WM_UNIT_PLACING_PICTURE_COLLAGE_RELATIVERECTANGLE" val="{&quot;bottom&quot;:0.09023044436193735,&quot;left&quot;:0,&quot;right&quot;:0,&quot;top&quot;:0.09023044436193735}"/>
  <p:tag name="KSO_WM_UNIT_PLACING_PICTURE_COLLAGE_VIEWPORT" val="{&quot;height&quot;:2046.878979289799,&quot;width&quot;:3330.13117681358}"/>
  <p:tag name="KSO_WM_UNIT_PLACING_PICTURE_INFO" val="{&quot;code&quot;:&quot;BaB[1]&quot;,&quot;full_picture&quot;:false,&quot;last_crop_picture&quot;:&quot;BaB[1]&quot;,&quot;scheme&quot;:&quot;6-2&quot;,&quot;spacing&quot;:5}"/>
  <p:tag name="KSO_WM_UNIT_PLACING_PICTURE" val="93848.622"/>
  <p:tag name="KSO_WM_UNIT_PLACING_PICTURE_USER_VIEWPORT_SMARTMENU" val="{&quot;height&quot;:2495.2942276010635,&quot;width&quot;:4059.670764161704}"/>
  <p:tag name="KSO_WM_UNIT_PLACING_PICTURE_USER_RELATIVERECTANGLE_SMARTMENU" val="{&quot;bottom&quot;:0.09023044436193735,&quot;left&quot;:0,&quot;right&quot;:0,&quot;top&quot;:0.09023044436193735}"/>
  <p:tag name="KSO_WM_NO_TAGS_SHAPE_FLAG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KSO_WM_UNIT_ISCONTENTSTITLE" val="0"/>
  <p:tag name="KSO_WM_UNIT_TEXTBOXSTYLE_SHAPETYPE" val="0"/>
  <p:tag name="KSO_WM_UNIT_TEXTBOXSTYLE_TEMPLATETYPE" val="1"/>
  <p:tag name="KSO_WM_UNIT_PRESET_TEXT" val="单击此处输入正文标题内容"/>
  <p:tag name="KSO_WM_UNIT_NOCLEAR" val="1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mixed20201883_57*f*1"/>
  <p:tag name="KSO_WM_TEMPLATE_CATEGORY" val="mixed"/>
  <p:tag name="KSO_WM_TEMPLATE_INDEX" val="20201883"/>
  <p:tag name="KSO_WM_UNIT_LAYERLEVEL" val="1"/>
  <p:tag name="KSO_WM_TAG_VERSION" val="1.0"/>
  <p:tag name="KSO_WM_BEAUTIFY_FLAG" val="#wm#"/>
  <p:tag name="KSO_WM_UNIT_TEXTBOXSTYLE_GUID" val="{56195f1a-17f4-4f47-821a-a28dbbaac2c1}"/>
  <p:tag name="KSO_WM_UNIT_TEXTBOXSTYLE_TYPE" val="3"/>
  <p:tag name="KSO_WM_UNIT_TEXT_FILL_FORE_SCHEMECOLOR_INDEX_BRIGHTNESS" val="0.25"/>
  <p:tag name="KSO_WM_UNIT_TEXT_FILL_FORE_SCHEMECOLOR_INDEX" val="13"/>
  <p:tag name="KSO_WM_UNIT_TEXT_FILL_TYPE" val="1"/>
</p:tagLst>
</file>

<file path=ppt/tags/tag91.xml><?xml version="1.0" encoding="utf-8"?>
<p:tagLst xmlns:p="http://schemas.openxmlformats.org/presentationml/2006/main">
  <p:tag name="KSO_WM_UNIT_PLACING_PICTURE_USER_VIEWPORT" val="{&quot;height&quot;:2931.176377952756,&quot;width&quot;:3924.384251968504}"/>
  <p:tag name="KSO_WM_UNIT_PLACING_PICTURE_USER_RELATIVERECTANGLE" val="{&quot;bottom&quot;:0,&quot;left&quot;:0,&quot;right&quot;:0,&quot;top&quot;:0}"/>
  <p:tag name="KSO_WM_UNIT_PLACING_PICTURE_COLLAGE_RELATIVERECTANGLE" val="{&quot;bottom&quot;:0.009502776293590844,&quot;left&quot;:0,&quot;right&quot;:0,&quot;top&quot;:0.009502776293590844}"/>
  <p:tag name="KSO_WM_UNIT_PLACING_PICTURE_COLLAGE_VIEWPORT" val="{&quot;height&quot;:2046.878979289799,&quot;width&quot;:3330.13117681358}"/>
  <p:tag name="KSO_WM_UNIT_PLACING_PICTURE_INFO" val="{&quot;code&quot;:&quot;BaB[1]&quot;,&quot;full_picture&quot;:false,&quot;last_crop_picture&quot;:&quot;BaB[1]&quot;,&quot;scheme&quot;:&quot;6-2&quot;,&quot;spacing&quot;:5}"/>
  <p:tag name="KSO_WM_UNIT_PLACING_PICTURE" val="93848.622"/>
  <p:tag name="KSO_WM_UNIT_PLACING_PICTURE_USER_VIEWPORT_SMARTMENU" val="{&quot;height&quot;:2495.2942276010635,&quot;width&quot;:4059.670764161704}"/>
  <p:tag name="KSO_WM_UNIT_PLACING_PICTURE_USER_RELATIVERECTANGLE_SMARTMENU" val="{&quot;bottom&quot;:0.009502776293590844,&quot;left&quot;:0,&quot;right&quot;:0,&quot;top&quot;:0.009502776293590844}"/>
  <p:tag name="KSO_WM_NO_TAGS_SHAPE_FLAG" val="1"/>
</p:tagLst>
</file>

<file path=ppt/tags/tag92.xml><?xml version="1.0" encoding="utf-8"?>
<p:tagLst xmlns:p="http://schemas.openxmlformats.org/presentationml/2006/main">
  <p:tag name="KSO_WM_UNIT_PLACING_PICTURE_USER_VIEWPORT" val="{&quot;height&quot;:4996.177952755906,&quot;width&quot;:6650.574803149606}"/>
  <p:tag name="KSO_WM_UNIT_PLACING_PICTURE_USER_RELATIVERECTANGLE" val="{&quot;bottom&quot;:0,&quot;left&quot;:0,&quot;right&quot;:0,&quot;top&quot;:0}"/>
  <p:tag name="KSO_WM_UNIT_PLACING_PICTURE_COLLAGE_RELATIVERECTANGLE" val="{&quot;bottom&quot;:0.09083661234365051,&quot;left&quot;:0,&quot;right&quot;:0,&quot;top&quot;:0.09083661234365051}"/>
  <p:tag name="KSO_WM_UNIT_PLACING_PICTURE_COLLAGE_VIEWPORT" val="{&quot;height&quot;:2046.878979289799,&quot;width&quot;:3330.13117681358}"/>
  <p:tag name="KSO_WM_UNIT_PLACING_PICTURE_INFO" val="{&quot;code&quot;:&quot;BaB[1]&quot;,&quot;full_picture&quot;:false,&quot;last_crop_picture&quot;:&quot;BaB[1]&quot;,&quot;scheme&quot;:&quot;6-2&quot;,&quot;spacing&quot;:5}"/>
  <p:tag name="KSO_WM_UNIT_PLACING_PICTURE" val="93848.622"/>
  <p:tag name="KSO_WM_UNIT_PLACING_PICTURE_USER_VIEWPORT_SMARTMENU" val="{&quot;height&quot;:2495.2942276010635,&quot;width&quot;:4059.670764161704}"/>
  <p:tag name="KSO_WM_UNIT_PLACING_PICTURE_USER_RELATIVERECTANGLE_SMARTMENU" val="{&quot;bottom&quot;:0.09083661234365051,&quot;left&quot;:0,&quot;right&quot;:0,&quot;top&quot;:0.09083661234365051}"/>
  <p:tag name="KSO_WM_NO_TAGS_SHAPE_FLAG" val="1"/>
</p:tagLst>
</file>

<file path=ppt/tags/tag9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712"/>
  <p:tag name="KSO_WM_SLIDE_ID" val="diagram20217712_2"/>
  <p:tag name="KSO_WM_TEMPLATE_SUBCATEGORY" val="0"/>
  <p:tag name="KSO_WM_SLIDE_TYPE" val="contents"/>
  <p:tag name="KSO_WM_SLIDE_SUBTYPE" val="diag"/>
  <p:tag name="KSO_WM_SLIDE_ITEM_CNT" val="3"/>
  <p:tag name="KSO_WM_SLIDE_INDEX" val="2"/>
  <p:tag name="KSO_WM_TAG_VERSION" val="1.0"/>
  <p:tag name="KSO_WM_DIAGRAM_GROUP_CODE" val="l1-1"/>
  <p:tag name="KSO_WM_SLIDE_DIAGTYPE" val="l"/>
  <p:tag name="KSO_WM_SLIDE_LAYOUT" val="a_b_l"/>
  <p:tag name="KSO_WM_SLIDE_LAYOUT_CNT" val="1_1_1"/>
  <p:tag name="KSO_WM_TEMPLATE_MASTER_TYPE" val="0"/>
  <p:tag name="KSO_WM_TEMPLATE_COLOR_TYPE" val="1"/>
  <p:tag name="KSO_WM_SPECIAL_SOURCE" val="bdnull"/>
</p:tagLst>
</file>

<file path=ppt/tags/tag9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a*1"/>
  <p:tag name="KSO_WM_UNIT_INDEX" val="1"/>
  <p:tag name="KSO_WM_UNIT_ISCONTENTSTITLE" val="0"/>
  <p:tag name="KSO_WM_UNIT_LAYERLEVEL" val="1"/>
  <p:tag name="KSO_WM_UNIT_NOCLEAR" val="0"/>
  <p:tag name="KSO_WM_UNIT_PRESET_TEXT" val="空白演示"/>
  <p:tag name="KSO_WM_UNIT_TYPE" val="a"/>
  <p:tag name="KSO_WM_UNIT_VALUE" val="13"/>
</p:tagLst>
</file>

<file path=ppt/tags/tag9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b*1"/>
  <p:tag name="KSO_WM_UNIT_INDEX" val="1"/>
  <p:tag name="KSO_WM_UNIT_ISCONTENTSTITLE" val="0"/>
  <p:tag name="KSO_WM_UNIT_LAYERLEVEL" val="1"/>
  <p:tag name="KSO_WM_UNIT_NOCLEAR" val="0"/>
  <p:tag name="KSO_WM_UNIT_PRESET_TEXT" val="在此输入您的封面副标题"/>
  <p:tag name="KSO_WM_UNIT_TYPE" val="b"/>
  <p:tag name="KSO_WM_UNIT_VALUE" val="156"/>
</p:tagLst>
</file>

<file path=ppt/tags/tag96.xml><?xml version="1.0" encoding="utf-8"?>
<p:tagLst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9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a*1"/>
  <p:tag name="KSO_WM_UNIT_INDEX" val="1"/>
  <p:tag name="KSO_WM_UNIT_ISCONTENTSTITLE" val="0"/>
  <p:tag name="KSO_WM_UNIT_LAYERLEVEL" val="1"/>
  <p:tag name="KSO_WM_UNIT_NOCLEAR" val="0"/>
  <p:tag name="KSO_WM_UNIT_PRESET_TEXT" val="空白演示"/>
  <p:tag name="KSO_WM_UNIT_TYPE" val="a"/>
  <p:tag name="KSO_WM_UNIT_VALUE" val="13"/>
</p:tagLst>
</file>

<file path=ppt/tags/tag9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b*1"/>
  <p:tag name="KSO_WM_UNIT_INDEX" val="1"/>
  <p:tag name="KSO_WM_UNIT_ISCONTENTSTITLE" val="0"/>
  <p:tag name="KSO_WM_UNIT_LAYERLEVEL" val="1"/>
  <p:tag name="KSO_WM_UNIT_NOCLEAR" val="0"/>
  <p:tag name="KSO_WM_UNIT_PRESET_TEXT" val="在此输入您的封面副标题"/>
  <p:tag name="KSO_WM_UNIT_TYPE" val="b"/>
  <p:tag name="KSO_WM_UNIT_VALUE" val="156"/>
</p:tagLst>
</file>

<file path=ppt/tags/tag99.xml><?xml version="1.0" encoding="utf-8"?>
<p:tagLst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heme/theme1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282</Words>
  <Application>WPS 演示</Application>
  <PresentationFormat/>
  <Paragraphs>84</Paragraphs>
  <Slides>17</Slides>
  <Notes>14</Notes>
  <HiddenSlides>1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Arial</vt:lpstr>
      <vt:lpstr>宋体</vt:lpstr>
      <vt:lpstr>Wingdings</vt:lpstr>
      <vt:lpstr>微软雅黑</vt:lpstr>
      <vt:lpstr>Segoe UI</vt:lpstr>
      <vt:lpstr>华文琥珀</vt:lpstr>
      <vt:lpstr>Arial Unicode MS</vt:lpstr>
      <vt:lpstr>汉仪超粗宋简</vt:lpstr>
      <vt:lpstr>1</vt:lpstr>
      <vt:lpstr>空白演示</vt:lpstr>
      <vt:lpstr>PowerPoint 演示文稿</vt:lpstr>
      <vt:lpstr>空白演示</vt:lpstr>
      <vt:lpstr>空白演示</vt:lpstr>
      <vt:lpstr>空白演示</vt:lpstr>
      <vt:lpstr>空白演示</vt:lpstr>
      <vt:lpstr>空白演示</vt:lpstr>
      <vt:lpstr>PowerPoint 演示文稿</vt:lpstr>
      <vt:lpstr>空白演示</vt:lpstr>
      <vt:lpstr>空白演示</vt:lpstr>
      <vt:lpstr>空白演示</vt:lpstr>
      <vt:lpstr>PowerPoint 演示文稿</vt:lpstr>
      <vt:lpstr>空白演示</vt:lpstr>
      <vt:lpstr>空白演示</vt:lpstr>
      <vt:lpstr>PowerPoint 演示文稿</vt:lpstr>
      <vt:lpstr>PowerPoint 演示文稿</vt:lpstr>
      <vt:lpstr>空白演示</vt:lpstr>
    </vt:vector>
  </TitlesOfParts>
  <Company>二一教育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21cnjy.com</dc:creator>
  <cp:keywords>21</cp:keywords>
  <cp:lastModifiedBy>薇风</cp:lastModifiedBy>
  <cp:revision>15</cp:revision>
  <cp:lastPrinted>2021-04-18T21:25:00Z</cp:lastPrinted>
  <dcterms:created xsi:type="dcterms:W3CDTF">2021-04-18T21:25:00Z</dcterms:created>
  <dcterms:modified xsi:type="dcterms:W3CDTF">2024-05-16T12:36:16Z</dcterms:modified>
  <cp:version>14963668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KSOTemplateUUID">
    <vt:lpwstr>v1.0_mb_KUnfpHH95I8nbC7zf2P19w==</vt:lpwstr>
  </property>
  <property fmtid="{D5CDD505-2E9C-101B-9397-08002B2CF9AE}" pid="4" name="ICV">
    <vt:lpwstr>41BB76C84BE94C27B42193E235346B95_11</vt:lpwstr>
  </property>
</Properties>
</file>