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wdp" ContentType="image/vnd.ms-photo"/>
  <Default Extension="mp4" ContentType="video/mp4"/>
  <Default Extension="mp3" ContentType="audio/mp3"/>
  <Default Extension="rels" ContentType="application/vnd.openxmlformats-package.relationships+xml"/>
  <Override PartName="/customXml/itemProps74.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12.fntdata" ContentType="application/x-fontdata"/>
  <Override PartName="/ppt/fonts/font13.fntdata" ContentType="application/x-fontdata"/>
  <Override PartName="/ppt/fonts/font14.fntdata" ContentType="application/x-fontdata"/>
  <Override PartName="/ppt/fonts/font15.fntdata" ContentType="application/x-fontdata"/>
  <Override PartName="/ppt/fonts/font16.fntdata" ContentType="application/x-fontdata"/>
  <Override PartName="/ppt/fonts/font17.fntdata" ContentType="application/x-fontdata"/>
  <Override PartName="/ppt/fonts/font18.fntdata" ContentType="application/x-fontdata"/>
  <Override PartName="/ppt/fonts/font19.fntdata" ContentType="application/x-fontdata"/>
  <Override PartName="/ppt/fonts/font2.fntdata" ContentType="application/x-fontdata"/>
  <Override PartName="/ppt/fonts/font20.fntdata" ContentType="application/x-fontdata"/>
  <Override PartName="/ppt/fonts/font21.fntdata" ContentType="application/x-fontdata"/>
  <Override PartName="/ppt/fonts/font2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handoutMasters/handoutMaster1.xml" ContentType="application/vnd.openxmlformats-officedocument.presentationml.handoutMaster+xml"/>
  <Override PartName="/ppt/media/image155.svg" ContentType="image/svg+xml"/>
  <Override PartName="/ppt/media/image61.svg" ContentType="image/svg+xml"/>
  <Override PartName="/ppt/media/image77.svg" ContentType="image/svg+xml"/>
  <Override PartName="/ppt/media/image93.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5.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6"/>
  </p:notesMasterIdLst>
  <p:handoutMasterIdLst>
    <p:handoutMasterId r:id="rId63"/>
  </p:handoutMasterIdLst>
  <p:sldIdLst>
    <p:sldId id="529" r:id="rId3"/>
    <p:sldId id="347" r:id="rId4"/>
    <p:sldId id="283" r:id="rId5"/>
    <p:sldId id="259" r:id="rId7"/>
    <p:sldId id="473" r:id="rId8"/>
    <p:sldId id="474" r:id="rId9"/>
    <p:sldId id="362" r:id="rId10"/>
    <p:sldId id="359" r:id="rId11"/>
    <p:sldId id="323" r:id="rId12"/>
    <p:sldId id="476" r:id="rId13"/>
    <p:sldId id="479" r:id="rId14"/>
    <p:sldId id="371" r:id="rId15"/>
    <p:sldId id="480" r:id="rId16"/>
    <p:sldId id="372" r:id="rId17"/>
    <p:sldId id="374" r:id="rId18"/>
    <p:sldId id="375" r:id="rId19"/>
    <p:sldId id="284" r:id="rId20"/>
    <p:sldId id="415" r:id="rId21"/>
    <p:sldId id="376" r:id="rId22"/>
    <p:sldId id="377" r:id="rId23"/>
    <p:sldId id="378" r:id="rId24"/>
    <p:sldId id="485" r:id="rId25"/>
    <p:sldId id="379" r:id="rId26"/>
    <p:sldId id="381" r:id="rId27"/>
    <p:sldId id="382" r:id="rId28"/>
    <p:sldId id="383" r:id="rId29"/>
    <p:sldId id="384" r:id="rId30"/>
    <p:sldId id="285" r:id="rId31"/>
    <p:sldId id="386" r:id="rId32"/>
    <p:sldId id="350" r:id="rId33"/>
    <p:sldId id="387" r:id="rId34"/>
    <p:sldId id="389" r:id="rId35"/>
    <p:sldId id="390" r:id="rId36"/>
    <p:sldId id="391" r:id="rId37"/>
    <p:sldId id="392" r:id="rId38"/>
    <p:sldId id="393" r:id="rId39"/>
    <p:sldId id="394" r:id="rId40"/>
    <p:sldId id="396" r:id="rId41"/>
    <p:sldId id="397" r:id="rId42"/>
    <p:sldId id="398" r:id="rId43"/>
    <p:sldId id="486" r:id="rId44"/>
    <p:sldId id="286" r:id="rId45"/>
    <p:sldId id="399" r:id="rId46"/>
    <p:sldId id="400" r:id="rId47"/>
    <p:sldId id="401" r:id="rId48"/>
    <p:sldId id="591" r:id="rId49"/>
    <p:sldId id="586" r:id="rId50"/>
    <p:sldId id="587" r:id="rId51"/>
    <p:sldId id="588" r:id="rId52"/>
    <p:sldId id="589" r:id="rId53"/>
    <p:sldId id="590" r:id="rId54"/>
    <p:sldId id="405" r:id="rId55"/>
    <p:sldId id="406" r:id="rId56"/>
    <p:sldId id="410" r:id="rId57"/>
    <p:sldId id="411" r:id="rId58"/>
    <p:sldId id="413" r:id="rId59"/>
    <p:sldId id="348" r:id="rId60"/>
    <p:sldId id="414" r:id="rId61"/>
    <p:sldId id="487" r:id="rId62"/>
  </p:sldIdLst>
  <p:sldSz cx="9144000" cy="5144770"/>
  <p:notesSz cx="6858000" cy="9144000"/>
  <p:embeddedFontLst>
    <p:embeddedFont>
      <p:font typeface="微软雅黑" panose="020B0503020204020204" pitchFamily="34" charset="-122"/>
      <p:regular r:id="rId69"/>
    </p:embeddedFont>
    <p:embeddedFont>
      <p:font typeface="字魂逍遥行书" panose="00000500000000000000" charset="-122"/>
      <p:regular r:id="rId70"/>
    </p:embeddedFont>
    <p:embeddedFont>
      <p:font typeface="方正苏新诗柳楷_GBK" panose="02010600010101010101" charset="-122"/>
      <p:regular r:id="rId71"/>
    </p:embeddedFont>
    <p:embeddedFont>
      <p:font typeface="Calibri" panose="020F0502020204030204" pitchFamily="34" charset="0"/>
      <p:regular r:id="rId72"/>
      <p:bold r:id="rId73"/>
      <p:italic r:id="rId74"/>
      <p:boldItalic r:id="rId75"/>
    </p:embeddedFont>
    <p:embeddedFont>
      <p:font typeface="黑体" panose="02010609060101010101" charset="-122"/>
      <p:regular r:id="rId76"/>
    </p:embeddedFont>
    <p:embeddedFont>
      <p:font typeface="Calibri Light" panose="020F0302020204030204" charset="0"/>
      <p:regular r:id="rId77"/>
      <p:italic r:id="rId78"/>
    </p:embeddedFont>
    <p:embeddedFont>
      <p:font typeface="等线 Light" panose="02010600030101010101" charset="-122"/>
      <p:regular r:id="rId79"/>
    </p:embeddedFont>
    <p:embeddedFont>
      <p:font typeface="等线" panose="02010600030101010101" charset="-122"/>
      <p:regular r:id="rId80"/>
    </p:embeddedFont>
    <p:embeddedFont>
      <p:font typeface="汉仪铸字美心体简" panose="00020600040101010101" charset="-122"/>
      <p:regular r:id="rId81"/>
    </p:embeddedFont>
    <p:embeddedFont>
      <p:font typeface="Calibri" panose="020F0502020204030204"/>
      <p:regular r:id="rId82"/>
      <p:bold r:id="rId83"/>
      <p:italic r:id="rId84"/>
      <p:boldItalic r:id="rId85"/>
    </p:embeddedFont>
    <p:embeddedFont>
      <p:font typeface="汉仪晴空体简" panose="00020600040101010101" charset="-122"/>
      <p:regular r:id="rId86"/>
    </p:embeddedFont>
    <p:embeddedFont>
      <p:font typeface="汉仪糯米团W" panose="00020600040101010101" charset="-122"/>
      <p:regular r:id="rId87"/>
    </p:embeddedFont>
    <p:embeddedFont>
      <p:font typeface="汉仪尚巍手书简" panose="00020600040101010101" charset="-122"/>
      <p:regular r:id="rId88"/>
    </p:embeddedFont>
    <p:embeddedFont>
      <p:font typeface="迷你简少儿" panose="03000509000000000000" charset="-122"/>
      <p:regular r:id="rId89"/>
    </p:embeddedFont>
    <p:embeddedFont>
      <p:font typeface="汉仪尚巍手书W" panose="00020600040101010101" charset="-122"/>
      <p:regular r:id="rId90"/>
    </p:embeddedFont>
  </p:embeddedFontLst>
  <p:custDataLst>
    <p:tags r:id="rId91"/>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9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28" autoAdjust="0"/>
    <p:restoredTop sz="94660" autoAdjust="0"/>
  </p:normalViewPr>
  <p:slideViewPr>
    <p:cSldViewPr snapToGrid="0" showGuides="1">
      <p:cViewPr>
        <p:scale>
          <a:sx n="50" d="100"/>
          <a:sy n="50" d="100"/>
        </p:scale>
        <p:origin x="1120" y="692"/>
      </p:cViewPr>
      <p:guideLst>
        <p:guide orient="horz" pos="1620"/>
        <p:guide pos="2891"/>
      </p:guideLst>
    </p:cSldViewPr>
  </p:slideViewPr>
  <p:outlineViewPr>
    <p:cViewPr>
      <p:scale>
        <a:sx n="33" d="100"/>
        <a:sy n="33" d="100"/>
      </p:scale>
      <p:origin x="0" y="-660"/>
    </p:cViewPr>
  </p:outlineViewPr>
  <p:notesTextViewPr>
    <p:cViewPr>
      <p:scale>
        <a:sx n="1" d="1"/>
        <a:sy n="1" d="1"/>
      </p:scale>
      <p:origin x="0" y="0"/>
    </p:cViewPr>
  </p:notesTextViewPr>
  <p:sorterViewPr>
    <p:cViewPr>
      <p:scale>
        <a:sx n="50" d="100"/>
        <a:sy n="50" d="100"/>
      </p:scale>
      <p:origin x="0" y="0"/>
    </p:cViewPr>
  </p:sorterViewPr>
  <p:notesViewPr>
    <p:cSldViewPr snapToGrid="0">
      <p:cViewPr varScale="1">
        <p:scale>
          <a:sx n="51" d="100"/>
          <a:sy n="51" d="100"/>
        </p:scale>
        <p:origin x="2692" y="56"/>
      </p:cViewPr>
      <p:guideLst/>
    </p:cSldViewPr>
  </p:notesViewPr>
  <p:gridSpacing cx="36004" cy="36004"/>
</p:viewPr>
</file>

<file path=ppt/_rels/presentation.xml.rels><?xml version="1.0" encoding="UTF-8" standalone="yes"?>
<Relationships xmlns="http://schemas.openxmlformats.org/package/2006/relationships"><Relationship Id="rId91" Type="http://schemas.openxmlformats.org/officeDocument/2006/relationships/tags" Target="tags/tag75.xml"/><Relationship Id="rId90" Type="http://schemas.openxmlformats.org/officeDocument/2006/relationships/font" Target="fonts/font22.fntdata"/><Relationship Id="rId9" Type="http://schemas.openxmlformats.org/officeDocument/2006/relationships/slide" Target="slides/slide6.xml"/><Relationship Id="rId89" Type="http://schemas.openxmlformats.org/officeDocument/2006/relationships/font" Target="fonts/font21.fntdata"/><Relationship Id="rId88" Type="http://schemas.openxmlformats.org/officeDocument/2006/relationships/font" Target="fonts/font20.fntdata"/><Relationship Id="rId87" Type="http://schemas.openxmlformats.org/officeDocument/2006/relationships/font" Target="fonts/font19.fntdata"/><Relationship Id="rId86" Type="http://schemas.openxmlformats.org/officeDocument/2006/relationships/font" Target="fonts/font18.fntdata"/><Relationship Id="rId85" Type="http://schemas.openxmlformats.org/officeDocument/2006/relationships/font" Target="fonts/font17.fntdata"/><Relationship Id="rId84" Type="http://schemas.openxmlformats.org/officeDocument/2006/relationships/font" Target="fonts/font16.fntdata"/><Relationship Id="rId83" Type="http://schemas.openxmlformats.org/officeDocument/2006/relationships/font" Target="fonts/font15.fntdata"/><Relationship Id="rId82" Type="http://schemas.openxmlformats.org/officeDocument/2006/relationships/font" Target="fonts/font14.fntdata"/><Relationship Id="rId81" Type="http://schemas.openxmlformats.org/officeDocument/2006/relationships/font" Target="fonts/font13.fntdata"/><Relationship Id="rId80" Type="http://schemas.openxmlformats.org/officeDocument/2006/relationships/font" Target="fonts/font12.fntdata"/><Relationship Id="rId8" Type="http://schemas.openxmlformats.org/officeDocument/2006/relationships/slide" Target="slides/slide5.xml"/><Relationship Id="rId79" Type="http://schemas.openxmlformats.org/officeDocument/2006/relationships/font" Target="fonts/font11.fntdata"/><Relationship Id="rId78" Type="http://schemas.openxmlformats.org/officeDocument/2006/relationships/font" Target="fonts/font10.fntdata"/><Relationship Id="rId77" Type="http://schemas.openxmlformats.org/officeDocument/2006/relationships/font" Target="fonts/font9.fntdata"/><Relationship Id="rId76" Type="http://schemas.openxmlformats.org/officeDocument/2006/relationships/font" Target="fonts/font8.fntdata"/><Relationship Id="rId75" Type="http://schemas.openxmlformats.org/officeDocument/2006/relationships/font" Target="fonts/font7.fntdata"/><Relationship Id="rId74" Type="http://schemas.openxmlformats.org/officeDocument/2006/relationships/font" Target="fonts/font6.fntdata"/><Relationship Id="rId73" Type="http://schemas.openxmlformats.org/officeDocument/2006/relationships/font" Target="fonts/font5.fntdata"/><Relationship Id="rId72" Type="http://schemas.openxmlformats.org/officeDocument/2006/relationships/font" Target="fonts/font4.fntdata"/><Relationship Id="rId71" Type="http://schemas.openxmlformats.org/officeDocument/2006/relationships/font" Target="fonts/font3.fntdata"/><Relationship Id="rId70" Type="http://schemas.openxmlformats.org/officeDocument/2006/relationships/font" Target="fonts/font2.fntdata"/><Relationship Id="rId7" Type="http://schemas.openxmlformats.org/officeDocument/2006/relationships/slide" Target="slides/slide4.xml"/><Relationship Id="rId69" Type="http://schemas.openxmlformats.org/officeDocument/2006/relationships/font" Target="fonts/font1.fntdata"/><Relationship Id="rId68" Type="http://schemas.openxmlformats.org/officeDocument/2006/relationships/customXml" Target="../customXml/item1.xml"/><Relationship Id="rId67" Type="http://schemas.openxmlformats.org/officeDocument/2006/relationships/customXmlProps" Target="../customXml/itemProps74.xml"/><Relationship Id="rId66" Type="http://schemas.openxmlformats.org/officeDocument/2006/relationships/tableStyles" Target="tableStyles.xml"/><Relationship Id="rId65" Type="http://schemas.openxmlformats.org/officeDocument/2006/relationships/viewProps" Target="viewProps.xml"/><Relationship Id="rId64" Type="http://schemas.openxmlformats.org/officeDocument/2006/relationships/presProps" Target="presProps.xml"/><Relationship Id="rId63" Type="http://schemas.openxmlformats.org/officeDocument/2006/relationships/handoutMaster" Target="handoutMasters/handoutMaster1.xml"/><Relationship Id="rId62" Type="http://schemas.openxmlformats.org/officeDocument/2006/relationships/slide" Target="slides/slide59.xml"/><Relationship Id="rId61" Type="http://schemas.openxmlformats.org/officeDocument/2006/relationships/slide" Target="slides/slide58.xml"/><Relationship Id="rId60" Type="http://schemas.openxmlformats.org/officeDocument/2006/relationships/slide" Target="slides/slide57.xml"/><Relationship Id="rId6" Type="http://schemas.openxmlformats.org/officeDocument/2006/relationships/notesMaster" Target="notesMasters/notesMaster1.xml"/><Relationship Id="rId59" Type="http://schemas.openxmlformats.org/officeDocument/2006/relationships/slide" Target="slides/slide56.xml"/><Relationship Id="rId58" Type="http://schemas.openxmlformats.org/officeDocument/2006/relationships/slide" Target="slides/slide55.xml"/><Relationship Id="rId57" Type="http://schemas.openxmlformats.org/officeDocument/2006/relationships/slide" Target="slides/slide54.xml"/><Relationship Id="rId56" Type="http://schemas.openxmlformats.org/officeDocument/2006/relationships/slide" Target="slides/slide53.xml"/><Relationship Id="rId55" Type="http://schemas.openxmlformats.org/officeDocument/2006/relationships/slide" Target="slides/slide52.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3.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slide" Target="slides/slide2.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0032297-0D2D-471C-BE20-A2D3A7E76948}"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249D627-698C-4398-8A72-22D910B23B8B}"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1187A3-5177-497B-A9D4-EEA85BC0A717}"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D5804D-937A-4026-8218-4337B25D1E22}"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7.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8.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0.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A47F99-6ADC-4C80-99B3-D41D132752F1}"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BD5804D-937A-4026-8218-4337B25D1E22}"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8F03C3-53C1-4F10-8DAF-D1F318E96C6E}"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CB2F34-7414-464A-9A2E-0E74B106F821}"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7" Type="http://schemas.openxmlformats.org/officeDocument/2006/relationships/image" Target="../media/image12.png"/><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2032"/>
            <a:ext cx="6858000" cy="1791253"/>
          </a:xfrm>
        </p:spPr>
        <p:txBody>
          <a:bodyPr anchor="b"/>
          <a:lstStyle>
            <a:lvl1pPr algn="ctr">
              <a:defRPr sz="4500"/>
            </a:lvl1pPr>
          </a:lstStyle>
          <a:p>
            <a:r>
              <a:rPr lang="zh-CN" altLang="en-US"/>
              <a:t>单击此处编辑母版标题样式</a:t>
            </a:r>
            <a:endParaRPr lang="en-US" dirty="0"/>
          </a:p>
        </p:txBody>
      </p:sp>
      <p:sp>
        <p:nvSpPr>
          <p:cNvPr id="3" name="Subtitle 2"/>
          <p:cNvSpPr>
            <a:spLocks noGrp="1"/>
          </p:cNvSpPr>
          <p:nvPr>
            <p:ph type="subTitle" idx="1" hasCustomPrompt="1"/>
          </p:nvPr>
        </p:nvSpPr>
        <p:spPr>
          <a:xfrm>
            <a:off x="1143000" y="2702363"/>
            <a:ext cx="6858000" cy="1242205"/>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单击以编辑母版副标题样式</a:t>
            </a:r>
            <a:endParaRPr lang="en-US" dirty="0"/>
          </a:p>
        </p:txBody>
      </p:sp>
      <p:sp>
        <p:nvSpPr>
          <p:cNvPr id="4" name="Date Placeholder 3"/>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Date Placeholder 3"/>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700"/>
            <a:ext cx="7886700" cy="2140213"/>
          </a:xfrm>
        </p:spPr>
        <p:txBody>
          <a:bodyPr anchor="b"/>
          <a:lstStyle>
            <a:lvl1pPr>
              <a:defRPr sz="4500"/>
            </a:lvl1pPr>
          </a:lstStyle>
          <a:p>
            <a:r>
              <a:rPr lang="zh-CN" altLang="en-US"/>
              <a:t>单击此处编辑母版标题样式</a:t>
            </a:r>
            <a:endParaRPr lang="en-US" dirty="0"/>
          </a:p>
        </p:txBody>
      </p:sp>
      <p:sp>
        <p:nvSpPr>
          <p:cNvPr id="3" name="Text Placeholder 2"/>
          <p:cNvSpPr>
            <a:spLocks noGrp="1"/>
          </p:cNvSpPr>
          <p:nvPr>
            <p:ph type="body" idx="1" hasCustomPrompt="1"/>
          </p:nvPr>
        </p:nvSpPr>
        <p:spPr>
          <a:xfrm>
            <a:off x="623888" y="3443160"/>
            <a:ext cx="7886700" cy="1125488"/>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编辑母版文本样式</a:t>
            </a:r>
            <a:endParaRPr lang="zh-CN" altLang="en-US"/>
          </a:p>
        </p:txBody>
      </p:sp>
      <p:sp>
        <p:nvSpPr>
          <p:cNvPr id="4" name="Date Placeholder 3"/>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hasCustomPrompt="1"/>
          </p:nvPr>
        </p:nvSpPr>
        <p:spPr>
          <a:xfrm>
            <a:off x="628650" y="1369642"/>
            <a:ext cx="3886200" cy="3264511"/>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Content Placeholder 3"/>
          <p:cNvSpPr>
            <a:spLocks noGrp="1"/>
          </p:cNvSpPr>
          <p:nvPr>
            <p:ph sz="half" idx="2" hasCustomPrompt="1"/>
          </p:nvPr>
        </p:nvSpPr>
        <p:spPr>
          <a:xfrm>
            <a:off x="4629150" y="1369642"/>
            <a:ext cx="3886200" cy="3264511"/>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5" name="Date Placeholder 4"/>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629841" y="273929"/>
            <a:ext cx="7886700" cy="994479"/>
          </a:xfrm>
        </p:spPr>
        <p:txBody>
          <a:bodyPr/>
          <a:lstStyle/>
          <a:p>
            <a:r>
              <a:rPr lang="zh-CN" altLang="en-US"/>
              <a:t>单击此处编辑母版标题样式</a:t>
            </a:r>
            <a:endParaRPr lang="en-US" dirty="0"/>
          </a:p>
        </p:txBody>
      </p:sp>
      <p:sp>
        <p:nvSpPr>
          <p:cNvPr id="3" name="Text Placeholder 2"/>
          <p:cNvSpPr>
            <a:spLocks noGrp="1"/>
          </p:cNvSpPr>
          <p:nvPr>
            <p:ph type="body" idx="1" hasCustomPrompt="1"/>
          </p:nvPr>
        </p:nvSpPr>
        <p:spPr>
          <a:xfrm>
            <a:off x="629842" y="1261261"/>
            <a:ext cx="3868340" cy="61812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编辑母版文本样式</a:t>
            </a:r>
            <a:endParaRPr lang="zh-CN" altLang="en-US"/>
          </a:p>
        </p:txBody>
      </p:sp>
      <p:sp>
        <p:nvSpPr>
          <p:cNvPr id="4" name="Content Placeholder 3"/>
          <p:cNvSpPr>
            <a:spLocks noGrp="1"/>
          </p:cNvSpPr>
          <p:nvPr>
            <p:ph sz="half" idx="2" hasCustomPrompt="1"/>
          </p:nvPr>
        </p:nvSpPr>
        <p:spPr>
          <a:xfrm>
            <a:off x="629842" y="1879386"/>
            <a:ext cx="3868340" cy="2764294"/>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5" name="Text Placeholder 4"/>
          <p:cNvSpPr>
            <a:spLocks noGrp="1"/>
          </p:cNvSpPr>
          <p:nvPr>
            <p:ph type="body" sz="quarter" idx="3" hasCustomPrompt="1"/>
          </p:nvPr>
        </p:nvSpPr>
        <p:spPr>
          <a:xfrm>
            <a:off x="4629150" y="1261261"/>
            <a:ext cx="3887391" cy="61812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编辑母版文本样式</a:t>
            </a:r>
            <a:endParaRPr lang="zh-CN" altLang="en-US"/>
          </a:p>
        </p:txBody>
      </p:sp>
      <p:sp>
        <p:nvSpPr>
          <p:cNvPr id="6" name="Content Placeholder 5"/>
          <p:cNvSpPr>
            <a:spLocks noGrp="1"/>
          </p:cNvSpPr>
          <p:nvPr>
            <p:ph sz="quarter" idx="4" hasCustomPrompt="1"/>
          </p:nvPr>
        </p:nvSpPr>
        <p:spPr>
          <a:xfrm>
            <a:off x="4629150" y="1879386"/>
            <a:ext cx="3887391" cy="2764294"/>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7" name="Date Placeholder 6"/>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1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860506" y="217566"/>
            <a:ext cx="1836172" cy="315475"/>
          </a:xfrm>
          <a:prstGeom prst="rect">
            <a:avLst/>
          </a:prstGeom>
          <a:noFill/>
        </p:spPr>
        <p:txBody>
          <a:bodyPr wrap="square" lIns="68584" tIns="34292" rIns="68584" bIns="34292" rtlCol="0">
            <a:spAutoFit/>
          </a:bodyPr>
          <a:lstStyle/>
          <a:p>
            <a:pPr lvl="0" algn="dist"/>
            <a:r>
              <a:rPr lang="zh-CN" altLang="en-US" sz="1600" dirty="0">
                <a:solidFill>
                  <a:schemeClr val="accent2"/>
                </a:solidFill>
                <a:latin typeface="微软雅黑" panose="020B0503020204020204" pitchFamily="34" charset="-122"/>
                <a:ea typeface="微软雅黑" panose="020B0503020204020204" pitchFamily="34" charset="-122"/>
              </a:rPr>
              <a:t>参观博物馆</a:t>
            </a:r>
            <a:endParaRPr lang="zh-CN" altLang="zh-CN" sz="1600" dirty="0">
              <a:solidFill>
                <a:schemeClr val="accent2"/>
              </a:solidFill>
              <a:latin typeface="微软雅黑" panose="020B0503020204020204" pitchFamily="34" charset="-122"/>
              <a:ea typeface="微软雅黑" panose="020B0503020204020204" pitchFamily="34" charset="-122"/>
            </a:endParaRPr>
          </a:p>
        </p:txBody>
      </p:sp>
      <p:sp>
        <p:nvSpPr>
          <p:cNvPr id="7" name="文本框 38"/>
          <p:cNvSpPr txBox="1"/>
          <p:nvPr userDrawn="1"/>
        </p:nvSpPr>
        <p:spPr>
          <a:xfrm>
            <a:off x="824471" y="533042"/>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提出研究问题</a:t>
            </a:r>
            <a:endParaRPr lang="zh-CN" altLang="en-US" sz="900" dirty="0">
              <a:solidFill>
                <a:schemeClr val="tx1">
                  <a:lumMod val="50000"/>
                  <a:lumOff val="50000"/>
                </a:schemeClr>
              </a:solidFill>
              <a:cs typeface="+mn-ea"/>
              <a:sym typeface="+mn-lt"/>
            </a:endParaRPr>
          </a:p>
        </p:txBody>
      </p:sp>
      <p:sp>
        <p:nvSpPr>
          <p:cNvPr id="10" name="箭头: V 形 9"/>
          <p:cNvSpPr/>
          <p:nvPr userDrawn="1"/>
        </p:nvSpPr>
        <p:spPr>
          <a:xfrm>
            <a:off x="332986" y="2070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5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860506" y="217566"/>
            <a:ext cx="1836172" cy="315475"/>
          </a:xfrm>
          <a:prstGeom prst="rect">
            <a:avLst/>
          </a:prstGeom>
          <a:noFill/>
        </p:spPr>
        <p:txBody>
          <a:bodyPr wrap="square" lIns="68584" tIns="34292" rIns="68584" bIns="34292" rtlCol="0">
            <a:spAutoFit/>
          </a:bodyPr>
          <a:lstStyle/>
          <a:p>
            <a:pPr lvl="0" algn="dist"/>
            <a:r>
              <a:rPr lang="zh-CN" altLang="en-US" sz="1600" dirty="0">
                <a:solidFill>
                  <a:schemeClr val="accent2"/>
                </a:solidFill>
                <a:latin typeface="微软雅黑" panose="020B0503020204020204" pitchFamily="34" charset="-122"/>
                <a:ea typeface="微软雅黑" panose="020B0503020204020204" pitchFamily="34" charset="-122"/>
              </a:rPr>
              <a:t>调查报告</a:t>
            </a:r>
            <a:endParaRPr lang="zh-CN" altLang="zh-CN" sz="1600" dirty="0">
              <a:solidFill>
                <a:schemeClr val="accent2"/>
              </a:solidFill>
              <a:latin typeface="微软雅黑" panose="020B0503020204020204" pitchFamily="34" charset="-122"/>
              <a:ea typeface="微软雅黑" panose="020B0503020204020204" pitchFamily="34" charset="-122"/>
            </a:endParaRPr>
          </a:p>
        </p:txBody>
      </p:sp>
      <p:sp>
        <p:nvSpPr>
          <p:cNvPr id="7" name="文本框 38"/>
          <p:cNvSpPr txBox="1"/>
          <p:nvPr userDrawn="1"/>
        </p:nvSpPr>
        <p:spPr>
          <a:xfrm>
            <a:off x="824471" y="533042"/>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了解大众对湿地的认知情况</a:t>
            </a:r>
            <a:endParaRPr lang="zh-CN" altLang="en-US" sz="900" dirty="0">
              <a:solidFill>
                <a:schemeClr val="tx1">
                  <a:lumMod val="50000"/>
                  <a:lumOff val="50000"/>
                </a:schemeClr>
              </a:solidFill>
              <a:cs typeface="+mn-ea"/>
              <a:sym typeface="+mn-lt"/>
            </a:endParaRPr>
          </a:p>
        </p:txBody>
      </p:sp>
      <p:sp>
        <p:nvSpPr>
          <p:cNvPr id="10" name="箭头: V 形 9"/>
          <p:cNvSpPr/>
          <p:nvPr userDrawn="1"/>
        </p:nvSpPr>
        <p:spPr>
          <a:xfrm>
            <a:off x="332986" y="2070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6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860506" y="217566"/>
            <a:ext cx="1836172" cy="315475"/>
          </a:xfrm>
          <a:prstGeom prst="rect">
            <a:avLst/>
          </a:prstGeom>
          <a:noFill/>
        </p:spPr>
        <p:txBody>
          <a:bodyPr wrap="square" lIns="68584" tIns="34292" rIns="68584" bIns="34292" rtlCol="0">
            <a:spAutoFit/>
          </a:bodyPr>
          <a:lstStyle/>
          <a:p>
            <a:pPr lvl="0" algn="dist"/>
            <a:r>
              <a:rPr lang="zh-CN" altLang="en-US" sz="1600" dirty="0">
                <a:solidFill>
                  <a:schemeClr val="accent2"/>
                </a:solidFill>
                <a:latin typeface="微软雅黑" panose="020B0503020204020204" pitchFamily="34" charset="-122"/>
                <a:ea typeface="微软雅黑" panose="020B0503020204020204" pitchFamily="34" charset="-122"/>
              </a:rPr>
              <a:t>阅读分享</a:t>
            </a:r>
            <a:endParaRPr lang="zh-CN" altLang="zh-CN" sz="1600" dirty="0">
              <a:solidFill>
                <a:schemeClr val="accent2"/>
              </a:solidFill>
              <a:latin typeface="微软雅黑" panose="020B0503020204020204" pitchFamily="34" charset="-122"/>
              <a:ea typeface="微软雅黑" panose="020B0503020204020204" pitchFamily="34" charset="-122"/>
            </a:endParaRPr>
          </a:p>
        </p:txBody>
      </p:sp>
      <p:sp>
        <p:nvSpPr>
          <p:cNvPr id="7" name="文本框 38"/>
          <p:cNvSpPr txBox="1"/>
          <p:nvPr userDrawn="1"/>
        </p:nvSpPr>
        <p:spPr>
          <a:xfrm>
            <a:off x="824471" y="533042"/>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感受缤纷自然世界</a:t>
            </a:r>
            <a:endParaRPr lang="zh-CN" altLang="en-US" sz="900" dirty="0">
              <a:solidFill>
                <a:schemeClr val="tx1">
                  <a:lumMod val="50000"/>
                  <a:lumOff val="50000"/>
                </a:schemeClr>
              </a:solidFill>
              <a:cs typeface="+mn-ea"/>
              <a:sym typeface="+mn-lt"/>
            </a:endParaRPr>
          </a:p>
        </p:txBody>
      </p:sp>
      <p:sp>
        <p:nvSpPr>
          <p:cNvPr id="10" name="箭头: V 形 9"/>
          <p:cNvSpPr/>
          <p:nvPr userDrawn="1"/>
        </p:nvSpPr>
        <p:spPr>
          <a:xfrm>
            <a:off x="332986" y="2070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58638" y="262469"/>
            <a:ext cx="1836172" cy="315475"/>
          </a:xfrm>
          <a:prstGeom prst="rect">
            <a:avLst/>
          </a:prstGeom>
          <a:noFill/>
        </p:spPr>
        <p:txBody>
          <a:bodyPr wrap="square" lIns="68584" tIns="34292" rIns="68584" bIns="34292" rtlCol="0">
            <a:spAutoFit/>
          </a:bodyPr>
          <a:lstStyle/>
          <a:p>
            <a:pPr lvl="0"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聆听讲座</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722603" y="577945"/>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为湿地动植物代言</a:t>
            </a:r>
            <a:endParaRPr lang="zh-CN" altLang="en-US" sz="900" dirty="0">
              <a:solidFill>
                <a:schemeClr val="tx1">
                  <a:lumMod val="50000"/>
                  <a:lumOff val="50000"/>
                </a:schemeClr>
              </a:solidFill>
              <a:cs typeface="+mn-ea"/>
              <a:sym typeface="+mn-lt"/>
            </a:endParaRPr>
          </a:p>
        </p:txBody>
      </p:sp>
      <p:sp>
        <p:nvSpPr>
          <p:cNvPr id="10" name="箭头: V 形 9"/>
          <p:cNvSpPr/>
          <p:nvPr userDrawn="1"/>
        </p:nvSpPr>
        <p:spPr>
          <a:xfrm>
            <a:off x="246356" y="255152"/>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pic>
        <p:nvPicPr>
          <p:cNvPr id="5" name="图片 4"/>
          <p:cNvPicPr>
            <a:picLocks noChangeAspect="1"/>
          </p:cNvPicPr>
          <p:nvPr userDrawn="1"/>
        </p:nvPicPr>
        <p:blipFill>
          <a:blip r:embed="rId3"/>
          <a:stretch>
            <a:fillRect/>
          </a:stretch>
        </p:blipFill>
        <p:spPr>
          <a:xfrm>
            <a:off x="127850" y="881399"/>
            <a:ext cx="4539260" cy="4263689"/>
          </a:xfrm>
          <a:prstGeom prst="rect">
            <a:avLst/>
          </a:prstGeom>
        </p:spPr>
      </p:pic>
      <p:pic>
        <p:nvPicPr>
          <p:cNvPr id="9" name="图片 8"/>
          <p:cNvPicPr>
            <a:picLocks noChangeAspect="1"/>
          </p:cNvPicPr>
          <p:nvPr userDrawn="1"/>
        </p:nvPicPr>
        <p:blipFill>
          <a:blip r:embed="rId4"/>
          <a:stretch>
            <a:fillRect/>
          </a:stretch>
        </p:blipFill>
        <p:spPr>
          <a:xfrm>
            <a:off x="4570164" y="1830031"/>
            <a:ext cx="4544133" cy="321263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7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58638" y="262469"/>
            <a:ext cx="1836172" cy="315475"/>
          </a:xfrm>
          <a:prstGeom prst="rect">
            <a:avLst/>
          </a:prstGeom>
          <a:noFill/>
        </p:spPr>
        <p:txBody>
          <a:bodyPr wrap="square" lIns="68584" tIns="34292" rIns="68584" bIns="34292" rtlCol="0">
            <a:spAutoFit/>
          </a:bodyPr>
          <a:lstStyle/>
          <a:p>
            <a:pPr lvl="0"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聆听讲座</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722603" y="577945"/>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为湿地动植物代言</a:t>
            </a:r>
            <a:endParaRPr lang="zh-CN" altLang="en-US" sz="900" dirty="0">
              <a:solidFill>
                <a:schemeClr val="tx1">
                  <a:lumMod val="50000"/>
                  <a:lumOff val="50000"/>
                </a:schemeClr>
              </a:solidFill>
              <a:cs typeface="+mn-ea"/>
              <a:sym typeface="+mn-lt"/>
            </a:endParaRPr>
          </a:p>
        </p:txBody>
      </p:sp>
      <p:sp>
        <p:nvSpPr>
          <p:cNvPr id="10" name="箭头: V 形 9"/>
          <p:cNvSpPr/>
          <p:nvPr userDrawn="1"/>
        </p:nvSpPr>
        <p:spPr>
          <a:xfrm>
            <a:off x="246356" y="255152"/>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pic>
        <p:nvPicPr>
          <p:cNvPr id="12" name="图片 11"/>
          <p:cNvPicPr/>
          <p:nvPr userDrawn="1"/>
        </p:nvPicPr>
        <p:blipFill>
          <a:blip r:embed="rId3"/>
          <a:stretch>
            <a:fillRect/>
          </a:stretch>
        </p:blipFill>
        <p:spPr>
          <a:xfrm>
            <a:off x="6387067" y="102425"/>
            <a:ext cx="2329105" cy="1592244"/>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图片 12"/>
          <p:cNvPicPr/>
          <p:nvPr userDrawn="1"/>
        </p:nvPicPr>
        <p:blipFill>
          <a:blip r:embed="rId4"/>
          <a:stretch>
            <a:fillRect/>
          </a:stretch>
        </p:blipFill>
        <p:spPr>
          <a:xfrm>
            <a:off x="6387067" y="1631752"/>
            <a:ext cx="2329105" cy="1592245"/>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图片 10"/>
          <p:cNvPicPr/>
          <p:nvPr userDrawn="1"/>
        </p:nvPicPr>
        <p:blipFill rotWithShape="1">
          <a:blip r:embed="rId5"/>
          <a:srcRect b="18750"/>
          <a:stretch>
            <a:fillRect/>
          </a:stretch>
        </p:blipFill>
        <p:spPr>
          <a:xfrm>
            <a:off x="6379980" y="3164138"/>
            <a:ext cx="2343278" cy="1741561"/>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图片 8"/>
          <p:cNvPicPr>
            <a:picLocks noChangeAspect="1"/>
          </p:cNvPicPr>
          <p:nvPr userDrawn="1"/>
        </p:nvPicPr>
        <p:blipFill>
          <a:blip r:embed="rId6"/>
          <a:stretch>
            <a:fillRect/>
          </a:stretch>
        </p:blipFill>
        <p:spPr>
          <a:xfrm>
            <a:off x="488672" y="975161"/>
            <a:ext cx="5619750" cy="39147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8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58638" y="262469"/>
            <a:ext cx="1836172" cy="315475"/>
          </a:xfrm>
          <a:prstGeom prst="rect">
            <a:avLst/>
          </a:prstGeom>
          <a:noFill/>
        </p:spPr>
        <p:txBody>
          <a:bodyPr wrap="square" lIns="68584" tIns="34292" rIns="68584" bIns="34292" rtlCol="0">
            <a:spAutoFit/>
          </a:bodyPr>
          <a:lstStyle/>
          <a:p>
            <a:pPr lvl="0"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聆听讲座</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722603" y="577945"/>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为湿地动植物代言</a:t>
            </a:r>
            <a:endParaRPr lang="zh-CN" altLang="en-US" sz="900" dirty="0">
              <a:solidFill>
                <a:schemeClr val="tx1">
                  <a:lumMod val="50000"/>
                  <a:lumOff val="50000"/>
                </a:schemeClr>
              </a:solidFill>
              <a:cs typeface="+mn-ea"/>
              <a:sym typeface="+mn-lt"/>
            </a:endParaRPr>
          </a:p>
        </p:txBody>
      </p:sp>
      <p:sp>
        <p:nvSpPr>
          <p:cNvPr id="10" name="箭头: V 形 9"/>
          <p:cNvSpPr/>
          <p:nvPr userDrawn="1"/>
        </p:nvSpPr>
        <p:spPr>
          <a:xfrm>
            <a:off x="246356" y="255152"/>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nvGrpSpPr>
          <p:cNvPr id="14" name="组合 13"/>
          <p:cNvGrpSpPr/>
          <p:nvPr userDrawn="1"/>
        </p:nvGrpSpPr>
        <p:grpSpPr>
          <a:xfrm>
            <a:off x="290199" y="880266"/>
            <a:ext cx="2952004" cy="4170891"/>
            <a:chOff x="11815" y="71631"/>
            <a:chExt cx="7333" cy="12223"/>
          </a:xfrm>
        </p:grpSpPr>
        <p:pic>
          <p:nvPicPr>
            <p:cNvPr id="15" name="图片 14"/>
            <p:cNvPicPr>
              <a:picLocks noChangeAspect="1"/>
            </p:cNvPicPr>
            <p:nvPr userDrawn="1"/>
          </p:nvPicPr>
          <p:blipFill>
            <a:blip r:embed="rId3"/>
            <a:stretch>
              <a:fillRect/>
            </a:stretch>
          </p:blipFill>
          <p:spPr>
            <a:xfrm>
              <a:off x="11815" y="75571"/>
              <a:ext cx="7230" cy="4080"/>
            </a:xfrm>
            <a:prstGeom prst="rect">
              <a:avLst/>
            </a:prstGeom>
            <a:noFill/>
            <a:ln>
              <a:noFill/>
            </a:ln>
          </p:spPr>
        </p:pic>
        <p:pic>
          <p:nvPicPr>
            <p:cNvPr id="16" name="图片 15"/>
            <p:cNvPicPr>
              <a:picLocks noChangeAspect="1"/>
            </p:cNvPicPr>
            <p:nvPr userDrawn="1"/>
          </p:nvPicPr>
          <p:blipFill>
            <a:blip r:embed="rId4"/>
            <a:stretch>
              <a:fillRect/>
            </a:stretch>
          </p:blipFill>
          <p:spPr>
            <a:xfrm>
              <a:off x="11904" y="79770"/>
              <a:ext cx="7244" cy="4084"/>
            </a:xfrm>
            <a:prstGeom prst="rect">
              <a:avLst/>
            </a:prstGeom>
            <a:noFill/>
            <a:ln>
              <a:noFill/>
            </a:ln>
          </p:spPr>
        </p:pic>
        <p:pic>
          <p:nvPicPr>
            <p:cNvPr id="17" name="图片 16" descr="IMG_256"/>
            <p:cNvPicPr>
              <a:picLocks noChangeAspect="1"/>
            </p:cNvPicPr>
            <p:nvPr userDrawn="1"/>
          </p:nvPicPr>
          <p:blipFill>
            <a:blip r:embed="rId5"/>
            <a:stretch>
              <a:fillRect/>
            </a:stretch>
          </p:blipFill>
          <p:spPr>
            <a:xfrm>
              <a:off x="11907" y="71631"/>
              <a:ext cx="7126" cy="3916"/>
            </a:xfrm>
            <a:prstGeom prst="rect">
              <a:avLst/>
            </a:prstGeom>
            <a:noFill/>
            <a:ln w="9525">
              <a:noFill/>
            </a:ln>
          </p:spPr>
        </p:pic>
      </p:grpSp>
      <p:pic>
        <p:nvPicPr>
          <p:cNvPr id="9" name="图片 8"/>
          <p:cNvPicPr>
            <a:picLocks noChangeAspect="1"/>
          </p:cNvPicPr>
          <p:nvPr userDrawn="1"/>
        </p:nvPicPr>
        <p:blipFill>
          <a:blip r:embed="rId6"/>
          <a:stretch>
            <a:fillRect/>
          </a:stretch>
        </p:blipFill>
        <p:spPr>
          <a:xfrm>
            <a:off x="3290469" y="880266"/>
            <a:ext cx="2669370" cy="4170891"/>
          </a:xfrm>
          <a:prstGeom prst="rect">
            <a:avLst/>
          </a:prstGeom>
        </p:spPr>
      </p:pic>
      <p:pic>
        <p:nvPicPr>
          <p:cNvPr id="18" name="图片 17"/>
          <p:cNvPicPr>
            <a:picLocks noChangeAspect="1"/>
          </p:cNvPicPr>
          <p:nvPr userDrawn="1"/>
        </p:nvPicPr>
        <p:blipFill>
          <a:blip r:embed="rId7"/>
          <a:stretch>
            <a:fillRect/>
          </a:stretch>
        </p:blipFill>
        <p:spPr>
          <a:xfrm>
            <a:off x="5927456" y="892316"/>
            <a:ext cx="2782448" cy="4158841"/>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9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860506" y="217566"/>
            <a:ext cx="1836172" cy="315475"/>
          </a:xfrm>
          <a:prstGeom prst="rect">
            <a:avLst/>
          </a:prstGeom>
          <a:noFill/>
        </p:spPr>
        <p:txBody>
          <a:bodyPr wrap="square" lIns="68584" tIns="34292" rIns="68584" bIns="34292" rtlCol="0">
            <a:spAutoFit/>
          </a:bodyPr>
          <a:lstStyle/>
          <a:p>
            <a:pPr lvl="0" algn="dist"/>
            <a:r>
              <a:rPr lang="zh-CN" altLang="en-US" sz="1600" dirty="0">
                <a:solidFill>
                  <a:schemeClr val="accent2"/>
                </a:solidFill>
                <a:latin typeface="微软雅黑" panose="020B0503020204020204" pitchFamily="34" charset="-122"/>
                <a:ea typeface="微软雅黑" panose="020B0503020204020204" pitchFamily="34" charset="-122"/>
              </a:rPr>
              <a:t>实地考察</a:t>
            </a:r>
            <a:endParaRPr lang="en-US" altLang="zh-CN" sz="1600" dirty="0">
              <a:solidFill>
                <a:schemeClr val="accent2"/>
              </a:solidFill>
              <a:latin typeface="微软雅黑" panose="020B0503020204020204" pitchFamily="34" charset="-122"/>
              <a:ea typeface="微软雅黑" panose="020B0503020204020204" pitchFamily="34" charset="-122"/>
            </a:endParaRPr>
          </a:p>
        </p:txBody>
      </p:sp>
      <p:sp>
        <p:nvSpPr>
          <p:cNvPr id="7" name="文本框 38"/>
          <p:cNvSpPr txBox="1"/>
          <p:nvPr userDrawn="1"/>
        </p:nvSpPr>
        <p:spPr>
          <a:xfrm>
            <a:off x="824471" y="533042"/>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找寻和了解湿地动植物</a:t>
            </a:r>
            <a:endParaRPr lang="zh-CN" altLang="en-US" sz="900" dirty="0">
              <a:solidFill>
                <a:schemeClr val="tx1">
                  <a:lumMod val="50000"/>
                  <a:lumOff val="50000"/>
                </a:schemeClr>
              </a:solidFill>
              <a:cs typeface="+mn-ea"/>
              <a:sym typeface="+mn-lt"/>
            </a:endParaRPr>
          </a:p>
        </p:txBody>
      </p:sp>
      <p:sp>
        <p:nvSpPr>
          <p:cNvPr id="10" name="箭头: V 形 9"/>
          <p:cNvSpPr/>
          <p:nvPr userDrawn="1"/>
        </p:nvSpPr>
        <p:spPr>
          <a:xfrm>
            <a:off x="332986" y="2070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10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860506" y="217566"/>
            <a:ext cx="1836172" cy="315475"/>
          </a:xfrm>
          <a:prstGeom prst="rect">
            <a:avLst/>
          </a:prstGeom>
          <a:noFill/>
        </p:spPr>
        <p:txBody>
          <a:bodyPr wrap="square" lIns="68584" tIns="34292" rIns="68584" bIns="34292" rtlCol="0">
            <a:spAutoFit/>
          </a:bodyPr>
          <a:lstStyle/>
          <a:p>
            <a:pPr lvl="0" algn="dist"/>
            <a:r>
              <a:rPr lang="zh-CN" altLang="en-US" sz="1600" dirty="0">
                <a:solidFill>
                  <a:schemeClr val="accent2"/>
                </a:solidFill>
                <a:latin typeface="微软雅黑" panose="020B0503020204020204" pitchFamily="34" charset="-122"/>
                <a:ea typeface="微软雅黑" panose="020B0503020204020204" pitchFamily="34" charset="-122"/>
              </a:rPr>
              <a:t>影视学习</a:t>
            </a:r>
            <a:endParaRPr lang="en-US" altLang="zh-CN" sz="1600" dirty="0">
              <a:solidFill>
                <a:schemeClr val="accent2"/>
              </a:solidFill>
              <a:latin typeface="微软雅黑" panose="020B0503020204020204" pitchFamily="34" charset="-122"/>
              <a:ea typeface="微软雅黑" panose="020B0503020204020204" pitchFamily="34" charset="-122"/>
            </a:endParaRPr>
          </a:p>
        </p:txBody>
      </p:sp>
      <p:sp>
        <p:nvSpPr>
          <p:cNvPr id="7" name="文本框 38"/>
          <p:cNvSpPr txBox="1"/>
          <p:nvPr userDrawn="1"/>
        </p:nvSpPr>
        <p:spPr>
          <a:xfrm>
            <a:off x="824471" y="533042"/>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观看纪录片全方面了解中国湿地</a:t>
            </a:r>
            <a:endParaRPr lang="zh-CN" altLang="en-US" sz="900" dirty="0">
              <a:solidFill>
                <a:schemeClr val="tx1">
                  <a:lumMod val="50000"/>
                  <a:lumOff val="50000"/>
                </a:schemeClr>
              </a:solidFill>
              <a:cs typeface="+mn-ea"/>
              <a:sym typeface="+mn-lt"/>
            </a:endParaRPr>
          </a:p>
        </p:txBody>
      </p:sp>
      <p:sp>
        <p:nvSpPr>
          <p:cNvPr id="10" name="箭头: V 形 9"/>
          <p:cNvSpPr/>
          <p:nvPr userDrawn="1"/>
        </p:nvSpPr>
        <p:spPr>
          <a:xfrm>
            <a:off x="332986" y="2070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11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860506" y="217566"/>
            <a:ext cx="1836172" cy="315475"/>
          </a:xfrm>
          <a:prstGeom prst="rect">
            <a:avLst/>
          </a:prstGeom>
          <a:noFill/>
        </p:spPr>
        <p:txBody>
          <a:bodyPr wrap="square" lIns="68584" tIns="34292" rIns="68584" bIns="34292" rtlCol="0">
            <a:spAutoFit/>
          </a:bodyPr>
          <a:lstStyle/>
          <a:p>
            <a:pPr lvl="0" algn="dist"/>
            <a:r>
              <a:rPr lang="zh-CN" altLang="en-US" sz="1600" dirty="0">
                <a:solidFill>
                  <a:schemeClr val="accent2"/>
                </a:solidFill>
                <a:latin typeface="微软雅黑" panose="020B0503020204020204" pitchFamily="34" charset="-122"/>
                <a:ea typeface="微软雅黑" panose="020B0503020204020204" pitchFamily="34" charset="-122"/>
              </a:rPr>
              <a:t>观摄影展</a:t>
            </a:r>
            <a:endParaRPr lang="en-US" altLang="zh-CN" sz="1600" dirty="0">
              <a:solidFill>
                <a:schemeClr val="accent2"/>
              </a:solidFill>
              <a:latin typeface="微软雅黑" panose="020B0503020204020204" pitchFamily="34" charset="-122"/>
              <a:ea typeface="微软雅黑" panose="020B0503020204020204" pitchFamily="34" charset="-122"/>
            </a:endParaRPr>
          </a:p>
        </p:txBody>
      </p:sp>
      <p:sp>
        <p:nvSpPr>
          <p:cNvPr id="7" name="文本框 38"/>
          <p:cNvSpPr txBox="1"/>
          <p:nvPr userDrawn="1"/>
        </p:nvSpPr>
        <p:spPr>
          <a:xfrm>
            <a:off x="824471" y="533042"/>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助力湿地美丽相传</a:t>
            </a:r>
            <a:endParaRPr lang="zh-CN" altLang="en-US" sz="900" dirty="0">
              <a:solidFill>
                <a:schemeClr val="tx1">
                  <a:lumMod val="50000"/>
                  <a:lumOff val="50000"/>
                </a:schemeClr>
              </a:solidFill>
              <a:cs typeface="+mn-ea"/>
              <a:sym typeface="+mn-lt"/>
            </a:endParaRPr>
          </a:p>
        </p:txBody>
      </p:sp>
      <p:sp>
        <p:nvSpPr>
          <p:cNvPr id="10" name="箭头: V 形 9"/>
          <p:cNvSpPr/>
          <p:nvPr userDrawn="1"/>
        </p:nvSpPr>
        <p:spPr>
          <a:xfrm>
            <a:off x="332986" y="2070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82503" y="249722"/>
            <a:ext cx="1836172" cy="315475"/>
          </a:xfrm>
          <a:prstGeom prst="rect">
            <a:avLst/>
          </a:prstGeom>
          <a:noFill/>
        </p:spPr>
        <p:txBody>
          <a:bodyPr wrap="square" lIns="68584" tIns="34292" rIns="68584" bIns="34292" rtlCol="0">
            <a:spAutoFit/>
          </a:bodyPr>
          <a:lstStyle/>
          <a:p>
            <a:pPr lvl="0"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常州湿地</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746468" y="565198"/>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走近自然大课堂</a:t>
            </a:r>
            <a:endParaRPr lang="zh-CN" altLang="en-US" sz="900" dirty="0">
              <a:solidFill>
                <a:schemeClr val="tx1">
                  <a:lumMod val="50000"/>
                  <a:lumOff val="50000"/>
                </a:schemeClr>
              </a:solidFill>
              <a:cs typeface="+mn-ea"/>
              <a:sym typeface="+mn-lt"/>
            </a:endParaRPr>
          </a:p>
        </p:txBody>
      </p:sp>
      <p:sp>
        <p:nvSpPr>
          <p:cNvPr id="11" name="箭头: V 形 10"/>
          <p:cNvSpPr/>
          <p:nvPr userDrawn="1"/>
        </p:nvSpPr>
        <p:spPr>
          <a:xfrm>
            <a:off x="270221" y="2455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12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82503" y="249722"/>
            <a:ext cx="1836172" cy="315475"/>
          </a:xfrm>
          <a:prstGeom prst="rect">
            <a:avLst/>
          </a:prstGeom>
          <a:noFill/>
        </p:spPr>
        <p:txBody>
          <a:bodyPr wrap="square" lIns="68584" tIns="34292" rIns="68584" bIns="34292" rtlCol="0">
            <a:spAutoFit/>
          </a:bodyPr>
          <a:lstStyle/>
          <a:p>
            <a:pPr lvl="0"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走进水厂</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746468" y="565198"/>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调研常州湿地水质</a:t>
            </a:r>
            <a:endParaRPr lang="zh-CN" altLang="en-US" sz="900" dirty="0">
              <a:solidFill>
                <a:schemeClr val="tx1">
                  <a:lumMod val="50000"/>
                  <a:lumOff val="50000"/>
                </a:schemeClr>
              </a:solidFill>
              <a:cs typeface="+mn-ea"/>
              <a:sym typeface="+mn-lt"/>
            </a:endParaRPr>
          </a:p>
        </p:txBody>
      </p:sp>
      <p:sp>
        <p:nvSpPr>
          <p:cNvPr id="11" name="箭头: V 形 10"/>
          <p:cNvSpPr/>
          <p:nvPr userDrawn="1"/>
        </p:nvSpPr>
        <p:spPr>
          <a:xfrm>
            <a:off x="270221" y="2455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13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82503" y="249722"/>
            <a:ext cx="1836172" cy="315475"/>
          </a:xfrm>
          <a:prstGeom prst="rect">
            <a:avLst/>
          </a:prstGeom>
          <a:noFill/>
        </p:spPr>
        <p:txBody>
          <a:bodyPr wrap="square" lIns="68584" tIns="34292" rIns="68584" bIns="34292" rtlCol="0">
            <a:spAutoFit/>
          </a:bodyPr>
          <a:lstStyle/>
          <a:p>
            <a:pPr lvl="0"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调查走访</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746468" y="565198"/>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湿地治理经验调研</a:t>
            </a:r>
            <a:endParaRPr lang="zh-CN" altLang="en-US" sz="900" dirty="0">
              <a:solidFill>
                <a:schemeClr val="tx1">
                  <a:lumMod val="50000"/>
                  <a:lumOff val="50000"/>
                </a:schemeClr>
              </a:solidFill>
              <a:cs typeface="+mn-ea"/>
              <a:sym typeface="+mn-lt"/>
            </a:endParaRPr>
          </a:p>
        </p:txBody>
      </p:sp>
      <p:sp>
        <p:nvSpPr>
          <p:cNvPr id="11" name="箭头: V 形 10"/>
          <p:cNvSpPr/>
          <p:nvPr userDrawn="1"/>
        </p:nvSpPr>
        <p:spPr>
          <a:xfrm>
            <a:off x="270221" y="2455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14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82503" y="249722"/>
            <a:ext cx="1836172" cy="315475"/>
          </a:xfrm>
          <a:prstGeom prst="rect">
            <a:avLst/>
          </a:prstGeom>
          <a:noFill/>
        </p:spPr>
        <p:txBody>
          <a:bodyPr wrap="square" lIns="68584" tIns="34292" rIns="68584" bIns="34292" rtlCol="0">
            <a:spAutoFit/>
          </a:bodyPr>
          <a:lstStyle/>
          <a:p>
            <a:pPr lvl="0"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设计宣传</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746468" y="565198"/>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设计创作将湿地传播出去</a:t>
            </a:r>
            <a:endParaRPr lang="zh-CN" altLang="en-US" sz="900" dirty="0">
              <a:solidFill>
                <a:schemeClr val="tx1">
                  <a:lumMod val="50000"/>
                  <a:lumOff val="50000"/>
                </a:schemeClr>
              </a:solidFill>
              <a:cs typeface="+mn-ea"/>
              <a:sym typeface="+mn-lt"/>
            </a:endParaRPr>
          </a:p>
        </p:txBody>
      </p:sp>
      <p:sp>
        <p:nvSpPr>
          <p:cNvPr id="11" name="箭头: V 形 10"/>
          <p:cNvSpPr/>
          <p:nvPr userDrawn="1"/>
        </p:nvSpPr>
        <p:spPr>
          <a:xfrm>
            <a:off x="270221" y="245526"/>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11738" y="240098"/>
            <a:ext cx="1836172" cy="315475"/>
          </a:xfrm>
          <a:prstGeom prst="rect">
            <a:avLst/>
          </a:prstGeom>
          <a:noFill/>
        </p:spPr>
        <p:txBody>
          <a:bodyPr wrap="square" lIns="68584" tIns="34292" rIns="68584" bIns="34292" rtlCol="0">
            <a:spAutoFit/>
          </a:bodyPr>
          <a:lstStyle/>
          <a:p>
            <a:pPr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畅想湿地</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675703" y="555574"/>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我是微景观造筑师</a:t>
            </a:r>
            <a:endParaRPr lang="zh-CN" altLang="en-US" sz="900" dirty="0">
              <a:solidFill>
                <a:schemeClr val="tx1">
                  <a:lumMod val="50000"/>
                  <a:lumOff val="50000"/>
                </a:schemeClr>
              </a:solidFill>
              <a:cs typeface="+mn-ea"/>
              <a:sym typeface="+mn-lt"/>
            </a:endParaRPr>
          </a:p>
        </p:txBody>
      </p:sp>
      <p:sp>
        <p:nvSpPr>
          <p:cNvPr id="11" name="箭头: V 形 10"/>
          <p:cNvSpPr/>
          <p:nvPr userDrawn="1"/>
        </p:nvSpPr>
        <p:spPr>
          <a:xfrm>
            <a:off x="227106" y="235902"/>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15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11738" y="240098"/>
            <a:ext cx="1836172" cy="315475"/>
          </a:xfrm>
          <a:prstGeom prst="rect">
            <a:avLst/>
          </a:prstGeom>
          <a:noFill/>
        </p:spPr>
        <p:txBody>
          <a:bodyPr wrap="square" lIns="68584" tIns="34292" rIns="68584" bIns="34292" rtlCol="0">
            <a:spAutoFit/>
          </a:bodyPr>
          <a:lstStyle/>
          <a:p>
            <a:pPr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畅想湿地</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675703" y="555574"/>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我是湿地模型师傅</a:t>
            </a:r>
            <a:endParaRPr lang="zh-CN" altLang="en-US" sz="900" dirty="0">
              <a:solidFill>
                <a:schemeClr val="tx1">
                  <a:lumMod val="50000"/>
                  <a:lumOff val="50000"/>
                </a:schemeClr>
              </a:solidFill>
              <a:cs typeface="+mn-ea"/>
              <a:sym typeface="+mn-lt"/>
            </a:endParaRPr>
          </a:p>
        </p:txBody>
      </p:sp>
      <p:sp>
        <p:nvSpPr>
          <p:cNvPr id="11" name="箭头: V 形 10"/>
          <p:cNvSpPr/>
          <p:nvPr userDrawn="1"/>
        </p:nvSpPr>
        <p:spPr>
          <a:xfrm>
            <a:off x="227106" y="235902"/>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16_空白">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t="13989"/>
          <a:stretch>
            <a:fillRect/>
          </a:stretch>
        </p:blipFill>
        <p:spPr>
          <a:xfrm rot="16200000">
            <a:off x="1997621" y="-2004116"/>
            <a:ext cx="5145087" cy="9153311"/>
          </a:xfrm>
          <a:prstGeom prst="rect">
            <a:avLst/>
          </a:prstGeom>
        </p:spPr>
      </p:pic>
      <p:sp>
        <p:nvSpPr>
          <p:cNvPr id="2" name="日期占位符 1"/>
          <p:cNvSpPr>
            <a:spLocks noGrp="1"/>
          </p:cNvSpPr>
          <p:nvPr>
            <p:ph type="dt" sz="half" idx="10"/>
          </p:nvPr>
        </p:nvSpPr>
        <p:spPr/>
        <p:txBody>
          <a:bodyPr/>
          <a:lstStyle/>
          <a:p>
            <a:fld id="{2702115E-07FC-47AE-8678-8B681C689199}"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7F5BB56-9B96-4394-98D1-089DE868BDAA}" type="slidenum">
              <a:rPr lang="zh-CN" altLang="en-US" smtClean="0"/>
            </a:fld>
            <a:endParaRPr lang="zh-CN" altLang="en-US"/>
          </a:p>
        </p:txBody>
      </p:sp>
      <p:sp>
        <p:nvSpPr>
          <p:cNvPr id="6" name="文本框 37"/>
          <p:cNvSpPr txBox="1"/>
          <p:nvPr userDrawn="1"/>
        </p:nvSpPr>
        <p:spPr>
          <a:xfrm>
            <a:off x="711738" y="240098"/>
            <a:ext cx="1836172" cy="315475"/>
          </a:xfrm>
          <a:prstGeom prst="rect">
            <a:avLst/>
          </a:prstGeom>
          <a:noFill/>
        </p:spPr>
        <p:txBody>
          <a:bodyPr wrap="square" lIns="68584" tIns="34292" rIns="68584" bIns="34292" rtlCol="0">
            <a:spAutoFit/>
          </a:bodyPr>
          <a:lstStyle/>
          <a:p>
            <a:pPr algn="dist"/>
            <a:r>
              <a:rPr lang="zh-CN" altLang="en-US" sz="1600" b="0" kern="1200" dirty="0">
                <a:solidFill>
                  <a:schemeClr val="accent2"/>
                </a:solidFill>
                <a:latin typeface="微软雅黑" panose="020B0503020204020204" pitchFamily="34" charset="-122"/>
                <a:ea typeface="微软雅黑" panose="020B0503020204020204" pitchFamily="34" charset="-122"/>
                <a:cs typeface="+mn-cs"/>
              </a:rPr>
              <a:t>展览宣传</a:t>
            </a:r>
            <a:endParaRPr lang="zh-CN" altLang="zh-CN" sz="1600" b="0" kern="1200" dirty="0">
              <a:solidFill>
                <a:schemeClr val="accent2"/>
              </a:solidFill>
              <a:latin typeface="微软雅黑" panose="020B0503020204020204" pitchFamily="34" charset="-122"/>
              <a:ea typeface="微软雅黑" panose="020B0503020204020204" pitchFamily="34" charset="-122"/>
              <a:cs typeface="+mn-cs"/>
            </a:endParaRPr>
          </a:p>
        </p:txBody>
      </p:sp>
      <p:sp>
        <p:nvSpPr>
          <p:cNvPr id="7" name="文本框 38"/>
          <p:cNvSpPr txBox="1"/>
          <p:nvPr userDrawn="1"/>
        </p:nvSpPr>
        <p:spPr>
          <a:xfrm>
            <a:off x="675703" y="555574"/>
            <a:ext cx="1872208" cy="207753"/>
          </a:xfrm>
          <a:prstGeom prst="rect">
            <a:avLst/>
          </a:prstGeom>
          <a:noFill/>
        </p:spPr>
        <p:txBody>
          <a:bodyPr wrap="square" lIns="68584" tIns="34292" rIns="68584" bIns="34292" rtlCol="0">
            <a:spAutoFit/>
          </a:bodyPr>
          <a:lstStyle/>
          <a:p>
            <a:pPr algn="dist" defTabSz="685800"/>
            <a:r>
              <a:rPr lang="zh-CN" altLang="en-US" sz="900" dirty="0">
                <a:solidFill>
                  <a:schemeClr val="tx1">
                    <a:lumMod val="50000"/>
                    <a:lumOff val="50000"/>
                  </a:schemeClr>
                </a:solidFill>
                <a:cs typeface="+mn-ea"/>
                <a:sym typeface="+mn-lt"/>
              </a:rPr>
              <a:t>宣传湿地文化</a:t>
            </a:r>
            <a:endParaRPr lang="zh-CN" altLang="en-US" sz="900" dirty="0">
              <a:solidFill>
                <a:schemeClr val="tx1">
                  <a:lumMod val="50000"/>
                  <a:lumOff val="50000"/>
                </a:schemeClr>
              </a:solidFill>
              <a:cs typeface="+mn-ea"/>
              <a:sym typeface="+mn-lt"/>
            </a:endParaRPr>
          </a:p>
        </p:txBody>
      </p:sp>
      <p:sp>
        <p:nvSpPr>
          <p:cNvPr id="11" name="箭头: V 形 10"/>
          <p:cNvSpPr/>
          <p:nvPr userDrawn="1"/>
        </p:nvSpPr>
        <p:spPr>
          <a:xfrm>
            <a:off x="227106" y="235902"/>
            <a:ext cx="484632" cy="48463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343006"/>
            <a:ext cx="2949178" cy="1200521"/>
          </a:xfrm>
        </p:spPr>
        <p:txBody>
          <a:bodyPr anchor="b"/>
          <a:lstStyle>
            <a:lvl1pPr>
              <a:defRPr sz="2400"/>
            </a:lvl1pPr>
          </a:lstStyle>
          <a:p>
            <a:r>
              <a:rPr lang="zh-CN" altLang="en-US"/>
              <a:t>单击此处编辑母版标题样式</a:t>
            </a:r>
            <a:endParaRPr lang="en-US" dirty="0"/>
          </a:p>
        </p:txBody>
      </p:sp>
      <p:sp>
        <p:nvSpPr>
          <p:cNvPr id="3" name="Content Placeholder 2"/>
          <p:cNvSpPr>
            <a:spLocks noGrp="1"/>
          </p:cNvSpPr>
          <p:nvPr>
            <p:ph idx="1" hasCustomPrompt="1"/>
          </p:nvPr>
        </p:nvSpPr>
        <p:spPr>
          <a:xfrm>
            <a:off x="3887391" y="740798"/>
            <a:ext cx="4629150" cy="365634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Text Placeholder 3"/>
          <p:cNvSpPr>
            <a:spLocks noGrp="1"/>
          </p:cNvSpPr>
          <p:nvPr>
            <p:ph type="body" sz="half" idx="2" hasCustomPrompt="1"/>
          </p:nvPr>
        </p:nvSpPr>
        <p:spPr>
          <a:xfrm>
            <a:off x="629841" y="1543526"/>
            <a:ext cx="2949178" cy="285957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编辑母版文本样式</a:t>
            </a:r>
            <a:endParaRPr lang="zh-CN" altLang="en-US"/>
          </a:p>
        </p:txBody>
      </p:sp>
      <p:sp>
        <p:nvSpPr>
          <p:cNvPr id="5" name="Date Placeholder 4"/>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343006"/>
            <a:ext cx="2949178" cy="1200521"/>
          </a:xfrm>
        </p:spPr>
        <p:txBody>
          <a:bodyPr anchor="b"/>
          <a:lstStyle>
            <a:lvl1pPr>
              <a:defRPr sz="24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3887391" y="740798"/>
            <a:ext cx="4629150" cy="365634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zh-CN" altLang="en-US"/>
              <a:t>单击图标添加图片</a:t>
            </a:r>
            <a:endParaRPr lang="en-US" dirty="0"/>
          </a:p>
        </p:txBody>
      </p:sp>
      <p:sp>
        <p:nvSpPr>
          <p:cNvPr id="4" name="Text Placeholder 3"/>
          <p:cNvSpPr>
            <a:spLocks noGrp="1"/>
          </p:cNvSpPr>
          <p:nvPr>
            <p:ph type="body" sz="half" idx="2" hasCustomPrompt="1"/>
          </p:nvPr>
        </p:nvSpPr>
        <p:spPr>
          <a:xfrm>
            <a:off x="629841" y="1543526"/>
            <a:ext cx="2949178" cy="285957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编辑母版文本样式</a:t>
            </a:r>
            <a:endParaRPr lang="zh-CN" altLang="en-US"/>
          </a:p>
        </p:txBody>
      </p:sp>
      <p:sp>
        <p:nvSpPr>
          <p:cNvPr id="5" name="Date Placeholder 4"/>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Date Placeholder 3"/>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928"/>
            <a:ext cx="1971675" cy="4360224"/>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hasCustomPrompt="1"/>
          </p:nvPr>
        </p:nvSpPr>
        <p:spPr>
          <a:xfrm>
            <a:off x="628650" y="273928"/>
            <a:ext cx="5800725" cy="4360224"/>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dirty="0"/>
          </a:p>
        </p:txBody>
      </p:sp>
      <p:sp>
        <p:nvSpPr>
          <p:cNvPr id="4" name="Date Placeholder 3"/>
          <p:cNvSpPr>
            <a:spLocks noGrp="1"/>
          </p:cNvSpPr>
          <p:nvPr>
            <p:ph type="dt" sz="half" idx="10"/>
          </p:nvPr>
        </p:nvSpPr>
        <p:spPr/>
        <p:txBody>
          <a:bodyPr/>
          <a:lstStyle/>
          <a:p>
            <a:fld id="{9C556A41-0999-4870-B561-7B169035C83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3A2C0A-4855-49D5-9F88-7D97FAC33DB5}"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_Full Screen Image">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
        <p:nvSpPr>
          <p:cNvPr id="3" name="矩形 2"/>
          <p:cNvSpPr/>
          <p:nvPr userDrawn="1"/>
        </p:nvSpPr>
        <p:spPr>
          <a:xfrm>
            <a:off x="0" y="160276"/>
            <a:ext cx="467291" cy="3240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2" rIns="68584" bIns="34292" rtlCol="0" anchor="ctr"/>
          <a:lstStyle/>
          <a:p>
            <a:pPr algn="ctr" defTabSz="685800"/>
            <a:endParaRPr lang="zh-CN" altLang="en-US" sz="1400" dirty="0">
              <a:solidFill>
                <a:srgbClr val="E7E6E6">
                  <a:lumMod val="50000"/>
                </a:srgbClr>
              </a:solidFill>
              <a:cs typeface="+mn-ea"/>
              <a:sym typeface="+mn-lt"/>
            </a:endParaRPr>
          </a:p>
        </p:txBody>
      </p:sp>
      <p:sp>
        <p:nvSpPr>
          <p:cNvPr id="4" name="文本框 37"/>
          <p:cNvSpPr txBox="1"/>
          <p:nvPr userDrawn="1"/>
        </p:nvSpPr>
        <p:spPr>
          <a:xfrm>
            <a:off x="545445" y="196280"/>
            <a:ext cx="1369614" cy="315475"/>
          </a:xfrm>
          <a:prstGeom prst="rect">
            <a:avLst/>
          </a:prstGeom>
          <a:noFill/>
        </p:spPr>
        <p:txBody>
          <a:bodyPr wrap="none" lIns="68584" tIns="34292" rIns="68584" bIns="34292" rtlCol="0">
            <a:spAutoFit/>
          </a:bodyPr>
          <a:lstStyle/>
          <a:p>
            <a:pPr lvl="0"/>
            <a:r>
              <a:rPr lang="zh-CN" altLang="zh-CN" sz="1600" b="0" i="0" dirty="0">
                <a:solidFill>
                  <a:schemeClr val="accent1"/>
                </a:solidFill>
                <a:latin typeface="微软雅黑" panose="020B0503020204020204" pitchFamily="34" charset="-122"/>
                <a:ea typeface="微软雅黑" panose="020B0503020204020204" pitchFamily="34" charset="-122"/>
              </a:rPr>
              <a:t>年度工作概述</a:t>
            </a:r>
            <a:endParaRPr lang="zh-CN" altLang="zh-CN" sz="1600" b="0" i="0" dirty="0">
              <a:solidFill>
                <a:schemeClr val="accent1"/>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_仅标题">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_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390119B5-5681-403A-890C-31B5DA309452}" type="datetime1">
              <a:rPr lang="zh-CN" altLang="en-US" smtClean="0"/>
            </a:fld>
            <a:endParaRPr lang="zh-CN" altLang="en-US"/>
          </a:p>
        </p:txBody>
      </p:sp>
      <p:sp>
        <p:nvSpPr>
          <p:cNvPr id="5" name="页脚占位符 4"/>
          <p:cNvSpPr>
            <a:spLocks noGrp="1"/>
          </p:cNvSpPr>
          <p:nvPr>
            <p:ph type="ftr" sz="quarter" idx="11"/>
          </p:nvPr>
        </p:nvSpPr>
        <p:spPr>
          <a:xfrm>
            <a:off x="3124200" y="4768735"/>
            <a:ext cx="2895600" cy="273929"/>
          </a:xfrm>
          <a:prstGeom prst="rect">
            <a:avLst/>
          </a:prstGeom>
        </p:spPr>
        <p:txBody>
          <a:bodyPr/>
          <a:lstStyle/>
          <a:p>
            <a:endParaRPr lang="zh-CN" altLang="en-US"/>
          </a:p>
        </p:txBody>
      </p:sp>
      <p:sp>
        <p:nvSpPr>
          <p:cNvPr id="6" name="灯片编号占位符 5"/>
          <p:cNvSpPr>
            <a:spLocks noGrp="1"/>
          </p:cNvSpPr>
          <p:nvPr>
            <p:ph type="sldNum" sz="quarter" idx="12"/>
          </p:nvPr>
        </p:nvSpPr>
        <p:spPr/>
        <p:txBody>
          <a:bodyPr/>
          <a:lstStyle/>
          <a:p>
            <a:fld id="{BAEC3CBB-3DD3-44D7-A6CB-12C5A9732C6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22_Title Slide">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两栏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5_Placeholder">
    <p:spTree>
      <p:nvGrpSpPr>
        <p:cNvPr id="1" name=""/>
        <p:cNvGrpSpPr/>
        <p:nvPr/>
      </p:nvGrpSpPr>
      <p:grpSpPr>
        <a:xfrm>
          <a:off x="0" y="0"/>
          <a:ext cx="0" cy="0"/>
          <a:chOff x="0" y="0"/>
          <a:chExt cx="0" cy="0"/>
        </a:xfrm>
      </p:grpSpPr>
      <p:sp>
        <p:nvSpPr>
          <p:cNvPr id="9" name="Picture Placeholder 2"/>
          <p:cNvSpPr>
            <a:spLocks noGrp="1"/>
          </p:cNvSpPr>
          <p:nvPr>
            <p:ph type="pic" sz="quarter" idx="26"/>
          </p:nvPr>
        </p:nvSpPr>
        <p:spPr>
          <a:xfrm>
            <a:off x="2" y="2088534"/>
            <a:ext cx="4586291" cy="2066868"/>
          </a:xfrm>
          <a:solidFill>
            <a:schemeClr val="bg1">
              <a:lumMod val="95000"/>
            </a:schemeClr>
          </a:solidFill>
        </p:spPr>
        <p:txBody>
          <a:bodyPr>
            <a:normAutofit/>
          </a:bodyPr>
          <a:lstStyle>
            <a:lvl1pPr>
              <a:defRPr sz="1050"/>
            </a:lvl1pPr>
          </a:lstStyle>
          <a:p>
            <a:endParaRPr 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6" Type="http://schemas.openxmlformats.org/officeDocument/2006/relationships/theme" Target="../theme/theme1.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 Type="http://schemas.openxmlformats.org/officeDocument/2006/relationships/slideLayout" Target="../slideLayouts/slideLayout3.xml"/><Relationship Id="rId29" Type="http://schemas.openxmlformats.org/officeDocument/2006/relationships/slideLayout" Target="../slideLayouts/slideLayout29.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929"/>
            <a:ext cx="7886700" cy="994479"/>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28650" y="1369642"/>
            <a:ext cx="7886700" cy="3264511"/>
          </a:xfrm>
          <a:prstGeom prst="rect">
            <a:avLst/>
          </a:prstGeom>
        </p:spPr>
        <p:txBody>
          <a:bodyPr vert="horz" lIns="91440" tIns="45720" rIns="91440" bIns="45720" rtlCol="0">
            <a:normAutofit/>
          </a:bodyPr>
          <a:lstStyle/>
          <a:p>
            <a:pPr lvl="0"/>
            <a:r>
              <a:rPr lang="zh-CN" altLang="en-US" dirty="0"/>
              <a:t>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en-US" dirty="0"/>
          </a:p>
        </p:txBody>
      </p:sp>
      <p:sp>
        <p:nvSpPr>
          <p:cNvPr id="4" name="Date Placeholder 3"/>
          <p:cNvSpPr>
            <a:spLocks noGrp="1"/>
          </p:cNvSpPr>
          <p:nvPr>
            <p:ph type="dt" sz="half" idx="2"/>
          </p:nvPr>
        </p:nvSpPr>
        <p:spPr>
          <a:xfrm>
            <a:off x="628650" y="4768735"/>
            <a:ext cx="2057400" cy="273928"/>
          </a:xfrm>
          <a:prstGeom prst="rect">
            <a:avLst/>
          </a:prstGeom>
        </p:spPr>
        <p:txBody>
          <a:bodyPr vert="horz" lIns="91440" tIns="45720" rIns="91440" bIns="45720" rtlCol="0" anchor="ctr"/>
          <a:lstStyle>
            <a:lvl1pPr algn="l">
              <a:defRPr sz="900">
                <a:solidFill>
                  <a:schemeClr val="tx1">
                    <a:tint val="75000"/>
                  </a:schemeClr>
                </a:solidFill>
              </a:defRPr>
            </a:lvl1pPr>
          </a:lstStyle>
          <a:p>
            <a:fld id="{9C556A41-0999-4870-B561-7B169035C83B}" type="datetimeFigureOut">
              <a:rPr lang="zh-CN" altLang="en-US" smtClean="0"/>
            </a:fld>
            <a:endParaRPr lang="zh-CN" altLang="en-US"/>
          </a:p>
        </p:txBody>
      </p:sp>
      <p:sp>
        <p:nvSpPr>
          <p:cNvPr id="5" name="Footer Placeholder 4"/>
          <p:cNvSpPr>
            <a:spLocks noGrp="1"/>
          </p:cNvSpPr>
          <p:nvPr>
            <p:ph type="ftr" sz="quarter" idx="3"/>
          </p:nvPr>
        </p:nvSpPr>
        <p:spPr>
          <a:xfrm>
            <a:off x="3028950" y="4768735"/>
            <a:ext cx="3086100" cy="273928"/>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4768735"/>
            <a:ext cx="2057400" cy="273928"/>
          </a:xfrm>
          <a:prstGeom prst="rect">
            <a:avLst/>
          </a:prstGeom>
        </p:spPr>
        <p:txBody>
          <a:bodyPr vert="horz" lIns="91440" tIns="45720" rIns="91440" bIns="45720" rtlCol="0" anchor="ctr"/>
          <a:lstStyle>
            <a:lvl1pPr algn="r">
              <a:defRPr sz="900">
                <a:solidFill>
                  <a:schemeClr val="tx1">
                    <a:tint val="75000"/>
                  </a:schemeClr>
                </a:solidFill>
              </a:defRPr>
            </a:lvl1pPr>
          </a:lstStyle>
          <a:p>
            <a:fld id="{803A2C0A-4855-49D5-9F88-7D97FAC33DB5}"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Lst>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13.png"/><Relationship Id="rId3" Type="http://schemas.openxmlformats.org/officeDocument/2006/relationships/tags" Target="../tags/tag1.xml"/><Relationship Id="rId2" Type="http://schemas.microsoft.com/office/2007/relationships/media" Target="../media/media1.mp4"/><Relationship Id="rId1" Type="http://schemas.openxmlformats.org/officeDocument/2006/relationships/video" Target="../media/media1.mp4"/></Relationships>
</file>

<file path=ppt/slides/_rels/slide2.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image" Target="../media/image18.png"/><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3" Type="http://schemas.openxmlformats.org/officeDocument/2006/relationships/tags" Target="../tags/tag2.xml"/><Relationship Id="rId2" Type="http://schemas.openxmlformats.org/officeDocument/2006/relationships/image" Target="../media/image14.png"/><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9" Type="http://schemas.openxmlformats.org/officeDocument/2006/relationships/tags" Target="../tags/tag10.xml"/><Relationship Id="rId8" Type="http://schemas.openxmlformats.org/officeDocument/2006/relationships/tags" Target="../tags/tag9.xml"/><Relationship Id="rId7" Type="http://schemas.openxmlformats.org/officeDocument/2006/relationships/tags" Target="../tags/tag8.xml"/><Relationship Id="rId6" Type="http://schemas.openxmlformats.org/officeDocument/2006/relationships/tags" Target="../tags/tag7.xml"/><Relationship Id="rId5" Type="http://schemas.openxmlformats.org/officeDocument/2006/relationships/tags" Target="../tags/tag6.xml"/><Relationship Id="rId4" Type="http://schemas.openxmlformats.org/officeDocument/2006/relationships/tags" Target="../tags/tag5.xml"/><Relationship Id="rId35" Type="http://schemas.openxmlformats.org/officeDocument/2006/relationships/notesSlide" Target="../notesSlides/notesSlide1.xml"/><Relationship Id="rId34" Type="http://schemas.openxmlformats.org/officeDocument/2006/relationships/slideLayout" Target="../slideLayouts/slideLayout29.xml"/><Relationship Id="rId33" Type="http://schemas.openxmlformats.org/officeDocument/2006/relationships/tags" Target="../tags/tag32.xml"/><Relationship Id="rId32" Type="http://schemas.openxmlformats.org/officeDocument/2006/relationships/tags" Target="../tags/tag31.xml"/><Relationship Id="rId31" Type="http://schemas.openxmlformats.org/officeDocument/2006/relationships/tags" Target="../tags/tag30.xml"/><Relationship Id="rId30" Type="http://schemas.openxmlformats.org/officeDocument/2006/relationships/tags" Target="../tags/tag29.xml"/><Relationship Id="rId3" Type="http://schemas.openxmlformats.org/officeDocument/2006/relationships/tags" Target="../tags/tag4.xml"/><Relationship Id="rId29" Type="http://schemas.openxmlformats.org/officeDocument/2006/relationships/tags" Target="../tags/tag28.xml"/><Relationship Id="rId28" Type="http://schemas.openxmlformats.org/officeDocument/2006/relationships/tags" Target="../tags/tag27.xml"/><Relationship Id="rId27" Type="http://schemas.openxmlformats.org/officeDocument/2006/relationships/image" Target="../media/image16.png"/><Relationship Id="rId26" Type="http://schemas.openxmlformats.org/officeDocument/2006/relationships/image" Target="../media/image15.png"/><Relationship Id="rId25" Type="http://schemas.openxmlformats.org/officeDocument/2006/relationships/tags" Target="../tags/tag26.xml"/><Relationship Id="rId24" Type="http://schemas.openxmlformats.org/officeDocument/2006/relationships/tags" Target="../tags/tag25.xml"/><Relationship Id="rId23" Type="http://schemas.openxmlformats.org/officeDocument/2006/relationships/tags" Target="../tags/tag24.xml"/><Relationship Id="rId22" Type="http://schemas.openxmlformats.org/officeDocument/2006/relationships/tags" Target="../tags/tag23.xml"/><Relationship Id="rId21" Type="http://schemas.openxmlformats.org/officeDocument/2006/relationships/tags" Target="../tags/tag22.xml"/><Relationship Id="rId20" Type="http://schemas.openxmlformats.org/officeDocument/2006/relationships/tags" Target="../tags/tag21.xml"/><Relationship Id="rId2" Type="http://schemas.openxmlformats.org/officeDocument/2006/relationships/tags" Target="../tags/tag3.xml"/><Relationship Id="rId19" Type="http://schemas.openxmlformats.org/officeDocument/2006/relationships/tags" Target="../tags/tag20.xml"/><Relationship Id="rId18" Type="http://schemas.openxmlformats.org/officeDocument/2006/relationships/tags" Target="../tags/tag19.xml"/><Relationship Id="rId17" Type="http://schemas.openxmlformats.org/officeDocument/2006/relationships/tags" Target="../tags/tag18.xml"/><Relationship Id="rId16" Type="http://schemas.openxmlformats.org/officeDocument/2006/relationships/tags" Target="../tags/tag17.xml"/><Relationship Id="rId15" Type="http://schemas.openxmlformats.org/officeDocument/2006/relationships/tags" Target="../tags/tag16.xml"/><Relationship Id="rId14" Type="http://schemas.openxmlformats.org/officeDocument/2006/relationships/tags" Target="../tags/tag15.xml"/><Relationship Id="rId13" Type="http://schemas.openxmlformats.org/officeDocument/2006/relationships/tags" Target="../tags/tag14.xml"/><Relationship Id="rId12" Type="http://schemas.openxmlformats.org/officeDocument/2006/relationships/tags" Target="../tags/tag13.xml"/><Relationship Id="rId11" Type="http://schemas.openxmlformats.org/officeDocument/2006/relationships/tags" Target="../tags/tag12.xml"/><Relationship Id="rId10" Type="http://schemas.openxmlformats.org/officeDocument/2006/relationships/tags" Target="../tags/tag11.xml"/><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28.xml"/><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8.xml"/><Relationship Id="rId4" Type="http://schemas.openxmlformats.org/officeDocument/2006/relationships/image" Target="../media/image19.png"/><Relationship Id="rId3" Type="http://schemas.openxmlformats.org/officeDocument/2006/relationships/tags" Target="../tags/tag33.xml"/><Relationship Id="rId2" Type="http://schemas.openxmlformats.org/officeDocument/2006/relationships/image" Target="../media/image16.png"/><Relationship Id="rId1" Type="http://schemas.openxmlformats.org/officeDocument/2006/relationships/image" Target="../media/image15.png"/></Relationships>
</file>

<file path=ppt/slides/_rels/slide6.xml.rels><?xml version="1.0" encoding="UTF-8" standalone="yes"?>
<Relationships xmlns="http://schemas.openxmlformats.org/package/2006/relationships"><Relationship Id="rId9" Type="http://schemas.microsoft.com/office/2007/relationships/hdphoto" Target="../media/image26.wdp"/><Relationship Id="rId8" Type="http://schemas.openxmlformats.org/officeDocument/2006/relationships/image" Target="../media/image25.png"/><Relationship Id="rId7" Type="http://schemas.openxmlformats.org/officeDocument/2006/relationships/image" Target="../media/image24.jpeg"/><Relationship Id="rId6" Type="http://schemas.microsoft.com/office/2007/relationships/hdphoto" Target="../media/image23.wdp"/><Relationship Id="rId5" Type="http://schemas.openxmlformats.org/officeDocument/2006/relationships/image" Target="../media/image22.png"/><Relationship Id="rId4" Type="http://schemas.microsoft.com/office/2007/relationships/hdphoto" Target="../media/image21.wdp"/><Relationship Id="rId3" Type="http://schemas.openxmlformats.org/officeDocument/2006/relationships/image" Target="../media/image20.png"/><Relationship Id="rId2" Type="http://schemas.openxmlformats.org/officeDocument/2006/relationships/image" Target="../media/image16.png"/><Relationship Id="rId14" Type="http://schemas.openxmlformats.org/officeDocument/2006/relationships/notesSlide" Target="../notesSlides/notesSlide4.xml"/><Relationship Id="rId13" Type="http://schemas.openxmlformats.org/officeDocument/2006/relationships/slideLayout" Target="../slideLayouts/slideLayout8.xml"/><Relationship Id="rId12" Type="http://schemas.microsoft.com/office/2007/relationships/hdphoto" Target="../media/image29.wdp"/><Relationship Id="rId11" Type="http://schemas.openxmlformats.org/officeDocument/2006/relationships/image" Target="../media/image28.png"/><Relationship Id="rId10" Type="http://schemas.openxmlformats.org/officeDocument/2006/relationships/image" Target="../media/image27.jpeg"/><Relationship Id="rId1" Type="http://schemas.openxmlformats.org/officeDocument/2006/relationships/image" Target="../media/image15.png"/></Relationships>
</file>

<file path=ppt/slides/_rels/slide7.xml.rels><?xml version="1.0" encoding="UTF-8" standalone="yes"?>
<Relationships xmlns="http://schemas.openxmlformats.org/package/2006/relationships"><Relationship Id="rId7" Type="http://schemas.openxmlformats.org/officeDocument/2006/relationships/notesSlide" Target="../notesSlides/notesSlide5.xml"/><Relationship Id="rId6" Type="http://schemas.openxmlformats.org/officeDocument/2006/relationships/slideLayout" Target="../slideLayouts/slideLayout8.xml"/><Relationship Id="rId5" Type="http://schemas.openxmlformats.org/officeDocument/2006/relationships/image" Target="../media/image33.jpeg"/><Relationship Id="rId4" Type="http://schemas.openxmlformats.org/officeDocument/2006/relationships/image" Target="../media/image32.jpeg"/><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tags" Target="../tags/tag34.xml"/></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8.xml"/><Relationship Id="rId5" Type="http://schemas.openxmlformats.org/officeDocument/2006/relationships/image" Target="../media/image35.png"/><Relationship Id="rId4" Type="http://schemas.openxmlformats.org/officeDocument/2006/relationships/image" Target="../media/image34.png"/><Relationship Id="rId3" Type="http://schemas.openxmlformats.org/officeDocument/2006/relationships/tags" Target="../tags/tag35.xml"/><Relationship Id="rId2" Type="http://schemas.openxmlformats.org/officeDocument/2006/relationships/image" Target="../media/image16.png"/><Relationship Id="rId1"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6.xml"/><Relationship Id="rId7" Type="http://schemas.openxmlformats.org/officeDocument/2006/relationships/slideLayout" Target="../slideLayouts/slideLayout8.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 Id="rId3" Type="http://schemas.openxmlformats.org/officeDocument/2006/relationships/image" Target="../media/image36.jpeg"/><Relationship Id="rId2" Type="http://schemas.openxmlformats.org/officeDocument/2006/relationships/image" Target="../media/image16.png"/><Relationship Id="rId1"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notesSlide" Target="../notesSlides/notesSlide7.xml"/><Relationship Id="rId7" Type="http://schemas.openxmlformats.org/officeDocument/2006/relationships/slideLayout" Target="../slideLayouts/slideLayout28.xml"/><Relationship Id="rId6" Type="http://schemas.openxmlformats.org/officeDocument/2006/relationships/image" Target="../media/image42.jpeg"/><Relationship Id="rId5" Type="http://schemas.openxmlformats.org/officeDocument/2006/relationships/image" Target="../media/image41.png"/><Relationship Id="rId4" Type="http://schemas.openxmlformats.org/officeDocument/2006/relationships/image" Target="../media/image40.png"/><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jpeg"/></Relationships>
</file>

<file path=ppt/slides/_rels/slide11.xml.rels><?xml version="1.0" encoding="UTF-8" standalone="yes"?>
<Relationships xmlns="http://schemas.openxmlformats.org/package/2006/relationships"><Relationship Id="rId9" Type="http://schemas.openxmlformats.org/officeDocument/2006/relationships/image" Target="../media/image45.jpeg"/><Relationship Id="rId8" Type="http://schemas.openxmlformats.org/officeDocument/2006/relationships/image" Target="../media/image44.png"/><Relationship Id="rId7" Type="http://schemas.openxmlformats.org/officeDocument/2006/relationships/tags" Target="../tags/tag37.xml"/><Relationship Id="rId6" Type="http://schemas.openxmlformats.org/officeDocument/2006/relationships/image" Target="../media/image43.png"/><Relationship Id="rId5" Type="http://schemas.openxmlformats.org/officeDocument/2006/relationships/tags" Target="../tags/tag36.xml"/><Relationship Id="rId4" Type="http://schemas.openxmlformats.org/officeDocument/2006/relationships/image" Target="../media/image41.png"/><Relationship Id="rId3" Type="http://schemas.openxmlformats.org/officeDocument/2006/relationships/image" Target="../media/image16.png"/><Relationship Id="rId2" Type="http://schemas.openxmlformats.org/officeDocument/2006/relationships/image" Target="../media/image15.png"/><Relationship Id="rId13" Type="http://schemas.openxmlformats.org/officeDocument/2006/relationships/notesSlide" Target="../notesSlides/notesSlide8.xml"/><Relationship Id="rId12" Type="http://schemas.openxmlformats.org/officeDocument/2006/relationships/slideLayout" Target="../slideLayouts/slideLayout28.xml"/><Relationship Id="rId11" Type="http://schemas.openxmlformats.org/officeDocument/2006/relationships/image" Target="../media/image47.jpeg"/><Relationship Id="rId10" Type="http://schemas.openxmlformats.org/officeDocument/2006/relationships/image" Target="../media/image46.jpeg"/><Relationship Id="rId1" Type="http://schemas.openxmlformats.org/officeDocument/2006/relationships/image" Target="../media/image1.jpeg"/></Relationships>
</file>

<file path=ppt/slides/_rels/slide12.xml.rels><?xml version="1.0" encoding="UTF-8" standalone="yes"?>
<Relationships xmlns="http://schemas.openxmlformats.org/package/2006/relationships"><Relationship Id="rId6" Type="http://schemas.openxmlformats.org/officeDocument/2006/relationships/slideLayout" Target="../slideLayouts/slideLayout9.xml"/><Relationship Id="rId5" Type="http://schemas.openxmlformats.org/officeDocument/2006/relationships/image" Target="../media/image49.png"/><Relationship Id="rId4" Type="http://schemas.openxmlformats.org/officeDocument/2006/relationships/tags" Target="../tags/tag38.xml"/><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48.png"/></Relationships>
</file>

<file path=ppt/slides/_rels/slide13.xml.rels><?xml version="1.0" encoding="UTF-8" standalone="yes"?>
<Relationships xmlns="http://schemas.openxmlformats.org/package/2006/relationships"><Relationship Id="rId4" Type="http://schemas.openxmlformats.org/officeDocument/2006/relationships/slideLayout" Target="../slideLayouts/slideLayout9.xml"/><Relationship Id="rId3" Type="http://schemas.openxmlformats.org/officeDocument/2006/relationships/image" Target="../media/image50.png"/><Relationship Id="rId2" Type="http://schemas.openxmlformats.org/officeDocument/2006/relationships/image" Target="../media/image16.png"/><Relationship Id="rId1" Type="http://schemas.openxmlformats.org/officeDocument/2006/relationships/image" Target="../media/image15.png"/></Relationships>
</file>

<file path=ppt/slides/_rels/slide14.xml.rels><?xml version="1.0" encoding="UTF-8" standalone="yes"?>
<Relationships xmlns="http://schemas.openxmlformats.org/package/2006/relationships"><Relationship Id="rId9" Type="http://schemas.openxmlformats.org/officeDocument/2006/relationships/image" Target="../media/image16.png"/><Relationship Id="rId8" Type="http://schemas.openxmlformats.org/officeDocument/2006/relationships/image" Target="../media/image15.png"/><Relationship Id="rId7" Type="http://schemas.openxmlformats.org/officeDocument/2006/relationships/image" Target="../media/image57.png"/><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 Id="rId3" Type="http://schemas.openxmlformats.org/officeDocument/2006/relationships/image" Target="../media/image53.png"/><Relationship Id="rId2" Type="http://schemas.openxmlformats.org/officeDocument/2006/relationships/image" Target="../media/image52.png"/><Relationship Id="rId14" Type="http://schemas.openxmlformats.org/officeDocument/2006/relationships/slideLayout" Target="../slideLayouts/slideLayout10.xml"/><Relationship Id="rId13" Type="http://schemas.openxmlformats.org/officeDocument/2006/relationships/image" Target="../media/image61.svg"/><Relationship Id="rId12" Type="http://schemas.openxmlformats.org/officeDocument/2006/relationships/image" Target="../media/image60.png"/><Relationship Id="rId11" Type="http://schemas.openxmlformats.org/officeDocument/2006/relationships/image" Target="../media/image59.jpeg"/><Relationship Id="rId10" Type="http://schemas.openxmlformats.org/officeDocument/2006/relationships/image" Target="../media/image58.jpeg"/><Relationship Id="rId1" Type="http://schemas.openxmlformats.org/officeDocument/2006/relationships/image" Target="../media/image51.png"/></Relationships>
</file>

<file path=ppt/slides/_rels/slide15.xml.rels><?xml version="1.0" encoding="UTF-8" standalone="yes"?>
<Relationships xmlns="http://schemas.openxmlformats.org/package/2006/relationships"><Relationship Id="rId9" Type="http://schemas.openxmlformats.org/officeDocument/2006/relationships/image" Target="../media/image60.png"/><Relationship Id="rId8" Type="http://schemas.openxmlformats.org/officeDocument/2006/relationships/image" Target="../media/image16.png"/><Relationship Id="rId7" Type="http://schemas.openxmlformats.org/officeDocument/2006/relationships/image" Target="../media/image15.png"/><Relationship Id="rId6" Type="http://schemas.openxmlformats.org/officeDocument/2006/relationships/image" Target="../media/image66.png"/><Relationship Id="rId5" Type="http://schemas.openxmlformats.org/officeDocument/2006/relationships/image" Target="../media/image42.jpeg"/><Relationship Id="rId4" Type="http://schemas.openxmlformats.org/officeDocument/2006/relationships/image" Target="../media/image65.jpeg"/><Relationship Id="rId3" Type="http://schemas.openxmlformats.org/officeDocument/2006/relationships/image" Target="../media/image64.png"/><Relationship Id="rId2" Type="http://schemas.openxmlformats.org/officeDocument/2006/relationships/image" Target="../media/image63.png"/><Relationship Id="rId11" Type="http://schemas.openxmlformats.org/officeDocument/2006/relationships/slideLayout" Target="../slideLayouts/slideLayout10.xml"/><Relationship Id="rId10" Type="http://schemas.openxmlformats.org/officeDocument/2006/relationships/image" Target="../media/image61.svg"/><Relationship Id="rId1" Type="http://schemas.openxmlformats.org/officeDocument/2006/relationships/image" Target="../media/image62.jpeg"/></Relationships>
</file>

<file path=ppt/slides/_rels/slide16.xml.rels><?xml version="1.0" encoding="UTF-8" standalone="yes"?>
<Relationships xmlns="http://schemas.openxmlformats.org/package/2006/relationships"><Relationship Id="rId9" Type="http://schemas.openxmlformats.org/officeDocument/2006/relationships/image" Target="../media/image71.png"/><Relationship Id="rId8" Type="http://schemas.openxmlformats.org/officeDocument/2006/relationships/image" Target="../media/image70.png"/><Relationship Id="rId7" Type="http://schemas.openxmlformats.org/officeDocument/2006/relationships/image" Target="../media/image69.jpeg"/><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1.svg"/><Relationship Id="rId3" Type="http://schemas.openxmlformats.org/officeDocument/2006/relationships/image" Target="../media/image60.png"/><Relationship Id="rId2" Type="http://schemas.openxmlformats.org/officeDocument/2006/relationships/image" Target="../media/image16.png"/><Relationship Id="rId12" Type="http://schemas.openxmlformats.org/officeDocument/2006/relationships/slideLayout" Target="../slideLayouts/slideLayout10.xml"/><Relationship Id="rId11" Type="http://schemas.openxmlformats.org/officeDocument/2006/relationships/image" Target="../media/image73.jpeg"/><Relationship Id="rId10" Type="http://schemas.openxmlformats.org/officeDocument/2006/relationships/image" Target="../media/image72.jpeg"/><Relationship Id="rId1" Type="http://schemas.openxmlformats.org/officeDocument/2006/relationships/image" Target="../media/image15.png"/></Relationships>
</file>

<file path=ppt/slides/_rels/slide17.xml.rels><?xml version="1.0" encoding="UTF-8" standalone="yes"?>
<Relationships xmlns="http://schemas.openxmlformats.org/package/2006/relationships"><Relationship Id="rId6" Type="http://schemas.openxmlformats.org/officeDocument/2006/relationships/notesSlide" Target="../notesSlides/notesSlide9.xml"/><Relationship Id="rId5" Type="http://schemas.openxmlformats.org/officeDocument/2006/relationships/slideLayout" Target="../slideLayouts/slideLayout28.xml"/><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jpeg"/></Relationships>
</file>

<file path=ppt/slides/_rels/slide18.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74.png"/><Relationship Id="rId7" Type="http://schemas.openxmlformats.org/officeDocument/2006/relationships/tags" Target="../tags/tag39.xml"/><Relationship Id="rId6" Type="http://schemas.microsoft.com/office/2007/relationships/media" Target="../media/media2.mp4"/><Relationship Id="rId5" Type="http://schemas.openxmlformats.org/officeDocument/2006/relationships/video" Target="../media/media2.mp4"/><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jpeg"/></Relationships>
</file>

<file path=ppt/slides/_rels/slide19.xml.rels><?xml version="1.0" encoding="UTF-8" standalone="yes"?>
<Relationships xmlns="http://schemas.openxmlformats.org/package/2006/relationships"><Relationship Id="rId8" Type="http://schemas.openxmlformats.org/officeDocument/2006/relationships/slideLayout" Target="../slideLayouts/slideLayout12.xml"/><Relationship Id="rId7" Type="http://schemas.openxmlformats.org/officeDocument/2006/relationships/image" Target="../media/image75.png"/><Relationship Id="rId6" Type="http://schemas.openxmlformats.org/officeDocument/2006/relationships/tags" Target="../tags/tag40.xml"/><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6.png"/><Relationship Id="rId2" Type="http://schemas.openxmlformats.org/officeDocument/2006/relationships/image" Target="../media/image16.png"/><Relationship Id="rId1"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image" Target="../media/image16.png"/><Relationship Id="rId1" Type="http://schemas.openxmlformats.org/officeDocument/2006/relationships/image" Target="../media/image15.png"/></Relationships>
</file>

<file path=ppt/slides/_rels/slide21.xml.rels><?xml version="1.0" encoding="UTF-8" standalone="yes"?>
<Relationships xmlns="http://schemas.openxmlformats.org/package/2006/relationships"><Relationship Id="rId8" Type="http://schemas.openxmlformats.org/officeDocument/2006/relationships/slideLayout" Target="../slideLayouts/slideLayout14.xml"/><Relationship Id="rId7" Type="http://schemas.openxmlformats.org/officeDocument/2006/relationships/image" Target="../media/image82.png"/><Relationship Id="rId6" Type="http://schemas.openxmlformats.org/officeDocument/2006/relationships/image" Target="../media/image81.png"/><Relationship Id="rId5" Type="http://schemas.openxmlformats.org/officeDocument/2006/relationships/image" Target="../media/image80.jpeg"/><Relationship Id="rId4" Type="http://schemas.openxmlformats.org/officeDocument/2006/relationships/image" Target="../media/image79.jpeg"/><Relationship Id="rId3" Type="http://schemas.openxmlformats.org/officeDocument/2006/relationships/image" Target="../media/image78.png"/><Relationship Id="rId2" Type="http://schemas.openxmlformats.org/officeDocument/2006/relationships/image" Target="../media/image77.svg"/><Relationship Id="rId1" Type="http://schemas.openxmlformats.org/officeDocument/2006/relationships/image" Target="../media/image76.png"/></Relationships>
</file>

<file path=ppt/slides/_rels/slide22.xml.rels><?xml version="1.0" encoding="UTF-8" standalone="yes"?>
<Relationships xmlns="http://schemas.openxmlformats.org/package/2006/relationships"><Relationship Id="rId5" Type="http://schemas.openxmlformats.org/officeDocument/2006/relationships/slideLayout" Target="../slideLayouts/slideLayout14.xml"/><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84.png"/><Relationship Id="rId1" Type="http://schemas.openxmlformats.org/officeDocument/2006/relationships/image" Target="../media/image83.png"/></Relationships>
</file>

<file path=ppt/slides/_rels/slide23.xml.rels><?xml version="1.0" encoding="UTF-8" standalone="yes"?>
<Relationships xmlns="http://schemas.openxmlformats.org/package/2006/relationships"><Relationship Id="rId9" Type="http://schemas.openxmlformats.org/officeDocument/2006/relationships/image" Target="../media/image91.jpeg"/><Relationship Id="rId8" Type="http://schemas.openxmlformats.org/officeDocument/2006/relationships/image" Target="../media/image16.png"/><Relationship Id="rId7" Type="http://schemas.openxmlformats.org/officeDocument/2006/relationships/image" Target="../media/image15.png"/><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png"/><Relationship Id="rId3" Type="http://schemas.openxmlformats.org/officeDocument/2006/relationships/image" Target="../media/image87.png"/><Relationship Id="rId2" Type="http://schemas.openxmlformats.org/officeDocument/2006/relationships/image" Target="../media/image86.png"/><Relationship Id="rId12" Type="http://schemas.openxmlformats.org/officeDocument/2006/relationships/slideLayout" Target="../slideLayouts/slideLayout14.xml"/><Relationship Id="rId11" Type="http://schemas.openxmlformats.org/officeDocument/2006/relationships/image" Target="../media/image93.svg"/><Relationship Id="rId10" Type="http://schemas.openxmlformats.org/officeDocument/2006/relationships/image" Target="../media/image92.png"/><Relationship Id="rId1" Type="http://schemas.openxmlformats.org/officeDocument/2006/relationships/image" Target="../media/image85.png"/></Relationships>
</file>

<file path=ppt/slides/_rels/slide24.xml.rels><?xml version="1.0" encoding="UTF-8" standalone="yes"?>
<Relationships xmlns="http://schemas.openxmlformats.org/package/2006/relationships"><Relationship Id="rId7" Type="http://schemas.openxmlformats.org/officeDocument/2006/relationships/slideLayout" Target="../slideLayouts/slideLayout15.xml"/><Relationship Id="rId6" Type="http://schemas.openxmlformats.org/officeDocument/2006/relationships/image" Target="../media/image95.png"/><Relationship Id="rId5" Type="http://schemas.openxmlformats.org/officeDocument/2006/relationships/tags" Target="../tags/tag42.xml"/><Relationship Id="rId4" Type="http://schemas.openxmlformats.org/officeDocument/2006/relationships/image" Target="../media/image94.png"/><Relationship Id="rId3" Type="http://schemas.openxmlformats.org/officeDocument/2006/relationships/tags" Target="../tags/tag41.xml"/><Relationship Id="rId2" Type="http://schemas.openxmlformats.org/officeDocument/2006/relationships/image" Target="../media/image16.png"/><Relationship Id="rId1" Type="http://schemas.openxmlformats.org/officeDocument/2006/relationships/image" Target="../media/image15.png"/></Relationships>
</file>

<file path=ppt/slides/_rels/slide25.xml.rels><?xml version="1.0" encoding="UTF-8" standalone="yes"?>
<Relationships xmlns="http://schemas.openxmlformats.org/package/2006/relationships"><Relationship Id="rId7" Type="http://schemas.openxmlformats.org/officeDocument/2006/relationships/slideLayout" Target="../slideLayouts/slideLayout15.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99.png"/><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image" Target="../media/image96.png"/></Relationships>
</file>

<file path=ppt/slides/_rels/slide26.xml.rels><?xml version="1.0" encoding="UTF-8" standalone="yes"?>
<Relationships xmlns="http://schemas.openxmlformats.org/package/2006/relationships"><Relationship Id="rId9" Type="http://schemas.openxmlformats.org/officeDocument/2006/relationships/image" Target="../media/image106.jpeg"/><Relationship Id="rId8" Type="http://schemas.openxmlformats.org/officeDocument/2006/relationships/image" Target="../media/image105.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04.png"/><Relationship Id="rId4" Type="http://schemas.openxmlformats.org/officeDocument/2006/relationships/image" Target="../media/image103.jpeg"/><Relationship Id="rId3" Type="http://schemas.openxmlformats.org/officeDocument/2006/relationships/image" Target="../media/image102.jpeg"/><Relationship Id="rId2" Type="http://schemas.openxmlformats.org/officeDocument/2006/relationships/image" Target="../media/image101.jpeg"/><Relationship Id="rId11" Type="http://schemas.openxmlformats.org/officeDocument/2006/relationships/slideLayout" Target="../slideLayouts/slideLayout16.xml"/><Relationship Id="rId10" Type="http://schemas.openxmlformats.org/officeDocument/2006/relationships/image" Target="../media/image107.jpeg"/><Relationship Id="rId1" Type="http://schemas.openxmlformats.org/officeDocument/2006/relationships/image" Target="../media/image100.jpeg"/></Relationships>
</file>

<file path=ppt/slides/_rels/slide27.xml.rels><?xml version="1.0" encoding="UTF-8" standalone="yes"?>
<Relationships xmlns="http://schemas.openxmlformats.org/package/2006/relationships"><Relationship Id="rId7" Type="http://schemas.openxmlformats.org/officeDocument/2006/relationships/slideLayout" Target="../slideLayouts/slideLayout16.xml"/><Relationship Id="rId6" Type="http://schemas.openxmlformats.org/officeDocument/2006/relationships/image" Target="../media/image109.png"/><Relationship Id="rId5" Type="http://schemas.openxmlformats.org/officeDocument/2006/relationships/tags" Target="../tags/tag44.xml"/><Relationship Id="rId4" Type="http://schemas.openxmlformats.org/officeDocument/2006/relationships/image" Target="../media/image108.png"/><Relationship Id="rId3" Type="http://schemas.openxmlformats.org/officeDocument/2006/relationships/tags" Target="../tags/tag43.xml"/><Relationship Id="rId2" Type="http://schemas.openxmlformats.org/officeDocument/2006/relationships/image" Target="../media/image16.png"/><Relationship Id="rId1" Type="http://schemas.openxmlformats.org/officeDocument/2006/relationships/image" Target="../media/image15.png"/></Relationships>
</file>

<file path=ppt/slides/_rels/slide28.xml.rels><?xml version="1.0" encoding="UTF-8" standalone="yes"?>
<Relationships xmlns="http://schemas.openxmlformats.org/package/2006/relationships"><Relationship Id="rId6" Type="http://schemas.openxmlformats.org/officeDocument/2006/relationships/notesSlide" Target="../notesSlides/notesSlide10.xml"/><Relationship Id="rId5" Type="http://schemas.openxmlformats.org/officeDocument/2006/relationships/slideLayout" Target="../slideLayouts/slideLayout28.xml"/><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jpeg"/></Relationships>
</file>

<file path=ppt/slides/_rels/slide29.xml.rels><?xml version="1.0" encoding="UTF-8" standalone="yes"?>
<Relationships xmlns="http://schemas.openxmlformats.org/package/2006/relationships"><Relationship Id="rId4" Type="http://schemas.openxmlformats.org/officeDocument/2006/relationships/slideLayout" Target="../slideLayouts/slideLayout17.xml"/><Relationship Id="rId3" Type="http://schemas.openxmlformats.org/officeDocument/2006/relationships/image" Target="../media/image112.jpeg"/><Relationship Id="rId2" Type="http://schemas.openxmlformats.org/officeDocument/2006/relationships/image" Target="../media/image111.jpeg"/><Relationship Id="rId1" Type="http://schemas.openxmlformats.org/officeDocument/2006/relationships/image" Target="../media/image110.png"/></Relationships>
</file>

<file path=ppt/slides/_rels/slide30.xml.rels><?xml version="1.0" encoding="UTF-8" standalone="yes"?>
<Relationships xmlns="http://schemas.openxmlformats.org/package/2006/relationships"><Relationship Id="rId7" Type="http://schemas.openxmlformats.org/officeDocument/2006/relationships/notesSlide" Target="../notesSlides/notesSlide11.xml"/><Relationship Id="rId6" Type="http://schemas.openxmlformats.org/officeDocument/2006/relationships/slideLayout" Target="../slideLayouts/slideLayout17.xml"/><Relationship Id="rId5" Type="http://schemas.openxmlformats.org/officeDocument/2006/relationships/image" Target="../media/image115.jpeg"/><Relationship Id="rId4" Type="http://schemas.openxmlformats.org/officeDocument/2006/relationships/image" Target="../media/image114.jpeg"/><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13.jpeg"/></Relationships>
</file>

<file path=ppt/slides/_rels/slide31.xml.rels><?xml version="1.0" encoding="UTF-8" standalone="yes"?>
<Relationships xmlns="http://schemas.openxmlformats.org/package/2006/relationships"><Relationship Id="rId6"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image" Target="../media/image15.png"/><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image" Target="../media/image116.jpeg"/></Relationships>
</file>

<file path=ppt/slides/_rels/slide32.xml.rels><?xml version="1.0" encoding="UTF-8" standalone="yes"?>
<Relationships xmlns="http://schemas.openxmlformats.org/package/2006/relationships"><Relationship Id="rId6"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image" Target="../media/image15.png"/><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image" Target="../media/image119.jpeg"/></Relationships>
</file>

<file path=ppt/slides/_rels/slide33.xml.rels><?xml version="1.0" encoding="UTF-8" standalone="yes"?>
<Relationships xmlns="http://schemas.openxmlformats.org/package/2006/relationships"><Relationship Id="rId9" Type="http://schemas.openxmlformats.org/officeDocument/2006/relationships/slideLayout" Target="../slideLayouts/slideLayout18.xml"/><Relationship Id="rId8" Type="http://schemas.openxmlformats.org/officeDocument/2006/relationships/image" Target="../media/image16.png"/><Relationship Id="rId7" Type="http://schemas.openxmlformats.org/officeDocument/2006/relationships/image" Target="../media/image15.png"/><Relationship Id="rId6" Type="http://schemas.openxmlformats.org/officeDocument/2006/relationships/image" Target="../media/image127.jpeg"/><Relationship Id="rId5" Type="http://schemas.openxmlformats.org/officeDocument/2006/relationships/image" Target="../media/image126.jpeg"/><Relationship Id="rId4" Type="http://schemas.openxmlformats.org/officeDocument/2006/relationships/image" Target="../media/image125.jpeg"/><Relationship Id="rId3" Type="http://schemas.openxmlformats.org/officeDocument/2006/relationships/image" Target="../media/image124.jpeg"/><Relationship Id="rId2" Type="http://schemas.openxmlformats.org/officeDocument/2006/relationships/image" Target="../media/image123.jpeg"/><Relationship Id="rId1" Type="http://schemas.openxmlformats.org/officeDocument/2006/relationships/image" Target="../media/image122.jpeg"/></Relationships>
</file>

<file path=ppt/slides/_rels/slide34.xml.rels><?xml version="1.0" encoding="UTF-8" standalone="yes"?>
<Relationships xmlns="http://schemas.openxmlformats.org/package/2006/relationships"><Relationship Id="rId9" Type="http://schemas.openxmlformats.org/officeDocument/2006/relationships/slideLayout" Target="../slideLayouts/slideLayout18.xml"/><Relationship Id="rId8" Type="http://schemas.openxmlformats.org/officeDocument/2006/relationships/image" Target="../media/image16.png"/><Relationship Id="rId7" Type="http://schemas.openxmlformats.org/officeDocument/2006/relationships/image" Target="../media/image15.png"/><Relationship Id="rId6" Type="http://schemas.openxmlformats.org/officeDocument/2006/relationships/image" Target="../media/image133.jpeg"/><Relationship Id="rId5" Type="http://schemas.openxmlformats.org/officeDocument/2006/relationships/image" Target="../media/image132.jpeg"/><Relationship Id="rId4" Type="http://schemas.openxmlformats.org/officeDocument/2006/relationships/image" Target="../media/image131.jpeg"/><Relationship Id="rId3" Type="http://schemas.openxmlformats.org/officeDocument/2006/relationships/image" Target="../media/image130.jpeg"/><Relationship Id="rId2" Type="http://schemas.openxmlformats.org/officeDocument/2006/relationships/image" Target="../media/image129.jpeg"/><Relationship Id="rId1" Type="http://schemas.openxmlformats.org/officeDocument/2006/relationships/image" Target="../media/image128.jpeg"/></Relationships>
</file>

<file path=ppt/slides/_rels/slide35.xml.rels><?xml version="1.0" encoding="UTF-8" standalone="yes"?>
<Relationships xmlns="http://schemas.openxmlformats.org/package/2006/relationships"><Relationship Id="rId9" Type="http://schemas.openxmlformats.org/officeDocument/2006/relationships/slideLayout" Target="../slideLayouts/slideLayout18.xml"/><Relationship Id="rId8" Type="http://schemas.openxmlformats.org/officeDocument/2006/relationships/image" Target="../media/image136.png"/><Relationship Id="rId7" Type="http://schemas.openxmlformats.org/officeDocument/2006/relationships/tags" Target="../tags/tag47.xml"/><Relationship Id="rId6" Type="http://schemas.openxmlformats.org/officeDocument/2006/relationships/image" Target="../media/image135.png"/><Relationship Id="rId5" Type="http://schemas.openxmlformats.org/officeDocument/2006/relationships/tags" Target="../tags/tag46.xml"/><Relationship Id="rId4" Type="http://schemas.openxmlformats.org/officeDocument/2006/relationships/image" Target="../media/image134.png"/><Relationship Id="rId3" Type="http://schemas.openxmlformats.org/officeDocument/2006/relationships/tags" Target="../tags/tag45.xml"/><Relationship Id="rId2" Type="http://schemas.openxmlformats.org/officeDocument/2006/relationships/image" Target="../media/image16.png"/><Relationship Id="rId1" Type="http://schemas.openxmlformats.org/officeDocument/2006/relationships/image" Target="../media/image15.png"/></Relationships>
</file>

<file path=ppt/slides/_rels/slide36.xml.rels><?xml version="1.0" encoding="UTF-8" standalone="yes"?>
<Relationships xmlns="http://schemas.openxmlformats.org/package/2006/relationships"><Relationship Id="rId6"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image" Target="../media/image15.png"/><Relationship Id="rId3" Type="http://schemas.openxmlformats.org/officeDocument/2006/relationships/image" Target="../media/image139.jpeg"/><Relationship Id="rId2" Type="http://schemas.openxmlformats.org/officeDocument/2006/relationships/image" Target="../media/image138.jpeg"/><Relationship Id="rId1" Type="http://schemas.openxmlformats.org/officeDocument/2006/relationships/image" Target="../media/image137.jpeg"/></Relationships>
</file>

<file path=ppt/slides/_rels/slide37.xml.rels><?xml version="1.0" encoding="UTF-8" standalone="yes"?>
<Relationships xmlns="http://schemas.openxmlformats.org/package/2006/relationships"><Relationship Id="rId6" Type="http://schemas.openxmlformats.org/officeDocument/2006/relationships/slideLayout" Target="../slideLayouts/slideLayout19.xml"/><Relationship Id="rId5" Type="http://schemas.openxmlformats.org/officeDocument/2006/relationships/image" Target="../media/image142.png"/><Relationship Id="rId4" Type="http://schemas.openxmlformats.org/officeDocument/2006/relationships/tags" Target="../tags/tag49.xml"/><Relationship Id="rId3" Type="http://schemas.openxmlformats.org/officeDocument/2006/relationships/image" Target="../media/image141.png"/><Relationship Id="rId2" Type="http://schemas.openxmlformats.org/officeDocument/2006/relationships/tags" Target="../tags/tag48.xml"/><Relationship Id="rId1" Type="http://schemas.openxmlformats.org/officeDocument/2006/relationships/image" Target="../media/image140.png"/></Relationships>
</file>

<file path=ppt/slides/_rels/slide38.xml.rels><?xml version="1.0" encoding="UTF-8" standalone="yes"?>
<Relationships xmlns="http://schemas.openxmlformats.org/package/2006/relationships"><Relationship Id="rId9" Type="http://schemas.openxmlformats.org/officeDocument/2006/relationships/image" Target="../media/image16.png"/><Relationship Id="rId8" Type="http://schemas.openxmlformats.org/officeDocument/2006/relationships/image" Target="../media/image15.png"/><Relationship Id="rId7" Type="http://schemas.openxmlformats.org/officeDocument/2006/relationships/image" Target="../media/image149.png"/><Relationship Id="rId6" Type="http://schemas.openxmlformats.org/officeDocument/2006/relationships/image" Target="../media/image148.jpeg"/><Relationship Id="rId5" Type="http://schemas.openxmlformats.org/officeDocument/2006/relationships/image" Target="../media/image147.jpeg"/><Relationship Id="rId4" Type="http://schemas.openxmlformats.org/officeDocument/2006/relationships/image" Target="../media/image146.jpeg"/><Relationship Id="rId3" Type="http://schemas.openxmlformats.org/officeDocument/2006/relationships/image" Target="../media/image145.jpeg"/><Relationship Id="rId2" Type="http://schemas.openxmlformats.org/officeDocument/2006/relationships/image" Target="../media/image144.jpeg"/><Relationship Id="rId10" Type="http://schemas.openxmlformats.org/officeDocument/2006/relationships/slideLayout" Target="../slideLayouts/slideLayout20.xml"/><Relationship Id="rId1" Type="http://schemas.openxmlformats.org/officeDocument/2006/relationships/image" Target="../media/image143.jpeg"/></Relationships>
</file>

<file path=ppt/slides/_rels/slide39.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image" Target="../media/image16.png"/><Relationship Id="rId7" Type="http://schemas.openxmlformats.org/officeDocument/2006/relationships/image" Target="../media/image15.png"/><Relationship Id="rId6" Type="http://schemas.openxmlformats.org/officeDocument/2006/relationships/image" Target="../media/image155.svg"/><Relationship Id="rId5" Type="http://schemas.openxmlformats.org/officeDocument/2006/relationships/image" Target="../media/image154.png"/><Relationship Id="rId4" Type="http://schemas.openxmlformats.org/officeDocument/2006/relationships/image" Target="../media/image153.png"/><Relationship Id="rId3" Type="http://schemas.openxmlformats.org/officeDocument/2006/relationships/image" Target="../media/image152.png"/><Relationship Id="rId2" Type="http://schemas.openxmlformats.org/officeDocument/2006/relationships/image" Target="../media/image151.jpeg"/><Relationship Id="rId1" Type="http://schemas.openxmlformats.org/officeDocument/2006/relationships/image" Target="../media/image150.jpeg"/></Relationships>
</file>

<file path=ppt/slides/_rels/slide40.xml.rels><?xml version="1.0" encoding="UTF-8" standalone="yes"?>
<Relationships xmlns="http://schemas.openxmlformats.org/package/2006/relationships"><Relationship Id="rId8" Type="http://schemas.openxmlformats.org/officeDocument/2006/relationships/slideLayout" Target="../slideLayouts/slideLayout20.xml"/><Relationship Id="rId7" Type="http://schemas.openxmlformats.org/officeDocument/2006/relationships/image" Target="../media/image160.png"/><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59.png"/><Relationship Id="rId3" Type="http://schemas.openxmlformats.org/officeDocument/2006/relationships/image" Target="../media/image158.png"/><Relationship Id="rId2" Type="http://schemas.openxmlformats.org/officeDocument/2006/relationships/image" Target="../media/image157.png"/><Relationship Id="rId1" Type="http://schemas.openxmlformats.org/officeDocument/2006/relationships/image" Target="../media/image156.png"/></Relationships>
</file>

<file path=ppt/slides/_rels/slide41.xml.rels><?xml version="1.0" encoding="UTF-8" standalone="yes"?>
<Relationships xmlns="http://schemas.openxmlformats.org/package/2006/relationships"><Relationship Id="rId6" Type="http://schemas.openxmlformats.org/officeDocument/2006/relationships/slideLayout" Target="../slideLayouts/slideLayout14.xml"/><Relationship Id="rId5" Type="http://schemas.openxmlformats.org/officeDocument/2006/relationships/image" Target="../media/image144.jpeg"/><Relationship Id="rId4" Type="http://schemas.openxmlformats.org/officeDocument/2006/relationships/image" Target="../media/image143.jpeg"/><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image" Target="../media/image161.jpeg"/></Relationships>
</file>

<file path=ppt/slides/_rels/slide42.xml.rels><?xml version="1.0" encoding="UTF-8" standalone="yes"?>
<Relationships xmlns="http://schemas.openxmlformats.org/package/2006/relationships"><Relationship Id="rId6" Type="http://schemas.openxmlformats.org/officeDocument/2006/relationships/notesSlide" Target="../notesSlides/notesSlide12.xml"/><Relationship Id="rId5" Type="http://schemas.openxmlformats.org/officeDocument/2006/relationships/slideLayout" Target="../slideLayouts/slideLayout28.xml"/><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jpeg"/></Relationships>
</file>

<file path=ppt/slides/_rels/slide43.xml.rels><?xml version="1.0" encoding="UTF-8" standalone="yes"?>
<Relationships xmlns="http://schemas.openxmlformats.org/package/2006/relationships"><Relationship Id="rId9" Type="http://schemas.openxmlformats.org/officeDocument/2006/relationships/image" Target="../media/image167.png"/><Relationship Id="rId8" Type="http://schemas.openxmlformats.org/officeDocument/2006/relationships/tags" Target="../tags/tag50.xml"/><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66.png"/><Relationship Id="rId4" Type="http://schemas.openxmlformats.org/officeDocument/2006/relationships/image" Target="../media/image165.png"/><Relationship Id="rId3" Type="http://schemas.openxmlformats.org/officeDocument/2006/relationships/image" Target="../media/image164.png"/><Relationship Id="rId2" Type="http://schemas.openxmlformats.org/officeDocument/2006/relationships/image" Target="../media/image163.png"/><Relationship Id="rId10" Type="http://schemas.openxmlformats.org/officeDocument/2006/relationships/slideLayout" Target="../slideLayouts/slideLayout21.xml"/><Relationship Id="rId1" Type="http://schemas.openxmlformats.org/officeDocument/2006/relationships/image" Target="../media/image162.jpeg"/></Relationships>
</file>

<file path=ppt/slides/_rels/slide44.xml.rels><?xml version="1.0" encoding="UTF-8" standalone="yes"?>
<Relationships xmlns="http://schemas.openxmlformats.org/package/2006/relationships"><Relationship Id="rId7" Type="http://schemas.openxmlformats.org/officeDocument/2006/relationships/slideLayout" Target="../slideLayouts/slideLayout2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71.png"/><Relationship Id="rId3" Type="http://schemas.openxmlformats.org/officeDocument/2006/relationships/image" Target="../media/image170.jpeg"/><Relationship Id="rId2" Type="http://schemas.openxmlformats.org/officeDocument/2006/relationships/image" Target="../media/image169.png"/><Relationship Id="rId1" Type="http://schemas.openxmlformats.org/officeDocument/2006/relationships/image" Target="../media/image168.png"/></Relationships>
</file>

<file path=ppt/slides/_rels/slide45.xml.rels><?xml version="1.0" encoding="UTF-8" standalone="yes"?>
<Relationships xmlns="http://schemas.openxmlformats.org/package/2006/relationships"><Relationship Id="rId8" Type="http://schemas.openxmlformats.org/officeDocument/2006/relationships/slideLayout" Target="../slideLayouts/slideLayout22.xml"/><Relationship Id="rId7" Type="http://schemas.openxmlformats.org/officeDocument/2006/relationships/image" Target="../media/image178.png"/><Relationship Id="rId6" Type="http://schemas.openxmlformats.org/officeDocument/2006/relationships/image" Target="../media/image177.jpeg"/><Relationship Id="rId5" Type="http://schemas.openxmlformats.org/officeDocument/2006/relationships/image" Target="../media/image176.jpeg"/><Relationship Id="rId4" Type="http://schemas.openxmlformats.org/officeDocument/2006/relationships/image" Target="../media/image175.png"/><Relationship Id="rId3" Type="http://schemas.openxmlformats.org/officeDocument/2006/relationships/image" Target="../media/image174.png"/><Relationship Id="rId2" Type="http://schemas.openxmlformats.org/officeDocument/2006/relationships/image" Target="../media/image173.png"/><Relationship Id="rId1" Type="http://schemas.openxmlformats.org/officeDocument/2006/relationships/image" Target="../media/image172.png"/></Relationships>
</file>

<file path=ppt/slides/_rels/slide46.xml.rels><?xml version="1.0" encoding="UTF-8" standalone="yes"?>
<Relationships xmlns="http://schemas.openxmlformats.org/package/2006/relationships"><Relationship Id="rId9" Type="http://schemas.openxmlformats.org/officeDocument/2006/relationships/image" Target="../media/image185.jpeg"/><Relationship Id="rId8" Type="http://schemas.openxmlformats.org/officeDocument/2006/relationships/image" Target="../media/image184.jpeg"/><Relationship Id="rId7" Type="http://schemas.openxmlformats.org/officeDocument/2006/relationships/image" Target="../media/image183.jpeg"/><Relationship Id="rId6" Type="http://schemas.openxmlformats.org/officeDocument/2006/relationships/image" Target="../media/image182.png"/><Relationship Id="rId5" Type="http://schemas.openxmlformats.org/officeDocument/2006/relationships/image" Target="../media/image16.png"/><Relationship Id="rId4" Type="http://schemas.openxmlformats.org/officeDocument/2006/relationships/image" Target="../media/image15.png"/><Relationship Id="rId3" Type="http://schemas.openxmlformats.org/officeDocument/2006/relationships/image" Target="../media/image181.png"/><Relationship Id="rId2" Type="http://schemas.openxmlformats.org/officeDocument/2006/relationships/image" Target="../media/image180.png"/><Relationship Id="rId11" Type="http://schemas.openxmlformats.org/officeDocument/2006/relationships/slideLayout" Target="../slideLayouts/slideLayout22.xml"/><Relationship Id="rId10" Type="http://schemas.openxmlformats.org/officeDocument/2006/relationships/image" Target="../media/image178.png"/><Relationship Id="rId1" Type="http://schemas.openxmlformats.org/officeDocument/2006/relationships/image" Target="../media/image179.png"/></Relationships>
</file>

<file path=ppt/slides/_rels/slide47.xml.rels><?xml version="1.0" encoding="UTF-8" standalone="yes"?>
<Relationships xmlns="http://schemas.openxmlformats.org/package/2006/relationships"><Relationship Id="rId6" Type="http://schemas.openxmlformats.org/officeDocument/2006/relationships/notesSlide" Target="../notesSlides/notesSlide13.xml"/><Relationship Id="rId5" Type="http://schemas.openxmlformats.org/officeDocument/2006/relationships/slideLayout" Target="../slideLayouts/slideLayout28.xml"/><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jpeg"/></Relationships>
</file>

<file path=ppt/slides/_rels/slide48.xml.rels><?xml version="1.0" encoding="UTF-8" standalone="yes"?>
<Relationships xmlns="http://schemas.openxmlformats.org/package/2006/relationships"><Relationship Id="rId8" Type="http://schemas.openxmlformats.org/officeDocument/2006/relationships/notesSlide" Target="../notesSlides/notesSlide14.xml"/><Relationship Id="rId7" Type="http://schemas.openxmlformats.org/officeDocument/2006/relationships/slideLayout" Target="../slideLayouts/slideLayout28.xml"/><Relationship Id="rId6" Type="http://schemas.openxmlformats.org/officeDocument/2006/relationships/image" Target="../media/image188.png"/><Relationship Id="rId5" Type="http://schemas.openxmlformats.org/officeDocument/2006/relationships/image" Target="../media/image187.png"/><Relationship Id="rId4" Type="http://schemas.openxmlformats.org/officeDocument/2006/relationships/image" Target="../media/image186.png"/><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jpeg"/></Relationships>
</file>

<file path=ppt/slides/_rels/slide49.xml.rels><?xml version="1.0" encoding="UTF-8" standalone="yes"?>
<Relationships xmlns="http://schemas.openxmlformats.org/package/2006/relationships"><Relationship Id="rId9" Type="http://schemas.openxmlformats.org/officeDocument/2006/relationships/slideLayout" Target="../slideLayouts/slideLayout28.xml"/><Relationship Id="rId8" Type="http://schemas.openxmlformats.org/officeDocument/2006/relationships/image" Target="../media/image192.png"/><Relationship Id="rId7" Type="http://schemas.openxmlformats.org/officeDocument/2006/relationships/image" Target="../media/image191.png"/><Relationship Id="rId6" Type="http://schemas.openxmlformats.org/officeDocument/2006/relationships/image" Target="../media/image190.png"/><Relationship Id="rId5" Type="http://schemas.openxmlformats.org/officeDocument/2006/relationships/image" Target="../media/image189.png"/><Relationship Id="rId4" Type="http://schemas.openxmlformats.org/officeDocument/2006/relationships/image" Target="../media/image186.png"/><Relationship Id="rId3" Type="http://schemas.openxmlformats.org/officeDocument/2006/relationships/image" Target="../media/image16.png"/><Relationship Id="rId2" Type="http://schemas.openxmlformats.org/officeDocument/2006/relationships/image" Target="../media/image15.png"/><Relationship Id="rId10" Type="http://schemas.openxmlformats.org/officeDocument/2006/relationships/notesSlide" Target="../notesSlides/notesSlide15.xml"/><Relationship Id="rId1" Type="http://schemas.openxmlformats.org/officeDocument/2006/relationships/image" Target="../media/image1.jpeg"/></Relationships>
</file>

<file path=ppt/slides/_rels/slide50.xml.rels><?xml version="1.0" encoding="UTF-8" standalone="yes"?>
<Relationships xmlns="http://schemas.openxmlformats.org/package/2006/relationships"><Relationship Id="rId7" Type="http://schemas.openxmlformats.org/officeDocument/2006/relationships/notesSlide" Target="../notesSlides/notesSlide16.xml"/><Relationship Id="rId6" Type="http://schemas.openxmlformats.org/officeDocument/2006/relationships/slideLayout" Target="../slideLayouts/slideLayout28.xml"/><Relationship Id="rId5" Type="http://schemas.openxmlformats.org/officeDocument/2006/relationships/image" Target="../media/image193.jpeg"/><Relationship Id="rId4" Type="http://schemas.openxmlformats.org/officeDocument/2006/relationships/image" Target="../media/image186.png"/><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jpeg"/></Relationships>
</file>

<file path=ppt/slides/_rels/slide51.xml.rels><?xml version="1.0" encoding="UTF-8" standalone="yes"?>
<Relationships xmlns="http://schemas.openxmlformats.org/package/2006/relationships"><Relationship Id="rId9" Type="http://schemas.openxmlformats.org/officeDocument/2006/relationships/slideLayout" Target="../slideLayouts/slideLayout28.xml"/><Relationship Id="rId8" Type="http://schemas.openxmlformats.org/officeDocument/2006/relationships/image" Target="../media/image197.png"/><Relationship Id="rId7" Type="http://schemas.openxmlformats.org/officeDocument/2006/relationships/image" Target="../media/image196.png"/><Relationship Id="rId6" Type="http://schemas.openxmlformats.org/officeDocument/2006/relationships/image" Target="../media/image195.png"/><Relationship Id="rId5" Type="http://schemas.openxmlformats.org/officeDocument/2006/relationships/image" Target="../media/image194.png"/><Relationship Id="rId4" Type="http://schemas.openxmlformats.org/officeDocument/2006/relationships/image" Target="../media/image186.png"/><Relationship Id="rId3" Type="http://schemas.openxmlformats.org/officeDocument/2006/relationships/image" Target="../media/image16.png"/><Relationship Id="rId2" Type="http://schemas.openxmlformats.org/officeDocument/2006/relationships/image" Target="../media/image15.png"/><Relationship Id="rId10" Type="http://schemas.openxmlformats.org/officeDocument/2006/relationships/notesSlide" Target="../notesSlides/notesSlide17.xml"/><Relationship Id="rId1" Type="http://schemas.openxmlformats.org/officeDocument/2006/relationships/image" Target="../media/image1.jpeg"/></Relationships>
</file>

<file path=ppt/slides/_rels/slide52.xml.rels><?xml version="1.0" encoding="UTF-8" standalone="yes"?>
<Relationships xmlns="http://schemas.openxmlformats.org/package/2006/relationships"><Relationship Id="rId9" Type="http://schemas.openxmlformats.org/officeDocument/2006/relationships/image" Target="../media/image201.png"/><Relationship Id="rId8" Type="http://schemas.openxmlformats.org/officeDocument/2006/relationships/tags" Target="../tags/tag53.xml"/><Relationship Id="rId7" Type="http://schemas.microsoft.com/office/2007/relationships/hdphoto" Target="../media/image200.png"/><Relationship Id="rId6" Type="http://schemas.openxmlformats.org/officeDocument/2006/relationships/image" Target="../media/image199.png"/><Relationship Id="rId5" Type="http://schemas.openxmlformats.org/officeDocument/2006/relationships/tags" Target="../tags/tag52.xml"/><Relationship Id="rId4" Type="http://schemas.openxmlformats.org/officeDocument/2006/relationships/image" Target="../media/image198.png"/><Relationship Id="rId3" Type="http://schemas.openxmlformats.org/officeDocument/2006/relationships/tags" Target="../tags/tag51.xml"/><Relationship Id="rId2" Type="http://schemas.openxmlformats.org/officeDocument/2006/relationships/image" Target="../media/image16.png"/><Relationship Id="rId17" Type="http://schemas.openxmlformats.org/officeDocument/2006/relationships/slideLayout" Target="../slideLayouts/slideLayout23.xml"/><Relationship Id="rId16" Type="http://schemas.microsoft.com/office/2007/relationships/hdphoto" Target="../media/image206.png"/><Relationship Id="rId15" Type="http://schemas.openxmlformats.org/officeDocument/2006/relationships/image" Target="../media/image205.png"/><Relationship Id="rId14" Type="http://schemas.openxmlformats.org/officeDocument/2006/relationships/tags" Target="../tags/tag55.xml"/><Relationship Id="rId13" Type="http://schemas.microsoft.com/office/2007/relationships/hdphoto" Target="../media/image204.png"/><Relationship Id="rId12" Type="http://schemas.openxmlformats.org/officeDocument/2006/relationships/image" Target="../media/image203.png"/><Relationship Id="rId11" Type="http://schemas.openxmlformats.org/officeDocument/2006/relationships/tags" Target="../tags/tag54.xml"/><Relationship Id="rId10" Type="http://schemas.microsoft.com/office/2007/relationships/hdphoto" Target="../media/image202.png"/><Relationship Id="rId1" Type="http://schemas.openxmlformats.org/officeDocument/2006/relationships/image" Target="../media/image15.png"/></Relationships>
</file>

<file path=ppt/slides/_rels/slide53.xml.rels><?xml version="1.0" encoding="UTF-8" standalone="yes"?>
<Relationships xmlns="http://schemas.openxmlformats.org/package/2006/relationships"><Relationship Id="rId4" Type="http://schemas.openxmlformats.org/officeDocument/2006/relationships/slideLayout" Target="../slideLayouts/slideLayout23.xml"/><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207.png"/></Relationships>
</file>

<file path=ppt/slides/_rels/slide54.xml.rels><?xml version="1.0" encoding="UTF-8" standalone="yes"?>
<Relationships xmlns="http://schemas.openxmlformats.org/package/2006/relationships"><Relationship Id="rId5" Type="http://schemas.openxmlformats.org/officeDocument/2006/relationships/slideLayout" Target="../slideLayouts/slideLayout23.xml"/><Relationship Id="rId4" Type="http://schemas.openxmlformats.org/officeDocument/2006/relationships/image" Target="../media/image208.png"/><Relationship Id="rId3" Type="http://schemas.openxmlformats.org/officeDocument/2006/relationships/tags" Target="../tags/tag56.xml"/><Relationship Id="rId2" Type="http://schemas.openxmlformats.org/officeDocument/2006/relationships/image" Target="../media/image16.png"/><Relationship Id="rId1" Type="http://schemas.openxmlformats.org/officeDocument/2006/relationships/image" Target="../media/image15.png"/></Relationships>
</file>

<file path=ppt/slides/_rels/slide55.xml.rels><?xml version="1.0" encoding="UTF-8" standalone="yes"?>
<Relationships xmlns="http://schemas.openxmlformats.org/package/2006/relationships"><Relationship Id="rId9" Type="http://schemas.openxmlformats.org/officeDocument/2006/relationships/tags" Target="../tags/tag60.xml"/><Relationship Id="rId8" Type="http://schemas.openxmlformats.org/officeDocument/2006/relationships/image" Target="../media/image211.png"/><Relationship Id="rId7" Type="http://schemas.openxmlformats.org/officeDocument/2006/relationships/tags" Target="../tags/tag59.xml"/><Relationship Id="rId6" Type="http://schemas.openxmlformats.org/officeDocument/2006/relationships/image" Target="../media/image210.png"/><Relationship Id="rId5" Type="http://schemas.openxmlformats.org/officeDocument/2006/relationships/tags" Target="../tags/tag58.xml"/><Relationship Id="rId4" Type="http://schemas.openxmlformats.org/officeDocument/2006/relationships/image" Target="../media/image209.png"/><Relationship Id="rId3" Type="http://schemas.openxmlformats.org/officeDocument/2006/relationships/tags" Target="../tags/tag57.xml"/><Relationship Id="rId2" Type="http://schemas.openxmlformats.org/officeDocument/2006/relationships/image" Target="../media/image16.png"/><Relationship Id="rId11" Type="http://schemas.openxmlformats.org/officeDocument/2006/relationships/slideLayout" Target="../slideLayouts/slideLayout23.xml"/><Relationship Id="rId10" Type="http://schemas.openxmlformats.org/officeDocument/2006/relationships/image" Target="../media/image212.png"/><Relationship Id="rId1" Type="http://schemas.openxmlformats.org/officeDocument/2006/relationships/image" Target="../media/image15.png"/></Relationships>
</file>

<file path=ppt/slides/_rels/slide56.xml.rels><?xml version="1.0" encoding="UTF-8" standalone="yes"?>
<Relationships xmlns="http://schemas.openxmlformats.org/package/2006/relationships"><Relationship Id="rId9" Type="http://schemas.openxmlformats.org/officeDocument/2006/relationships/image" Target="../media/image216.png"/><Relationship Id="rId8" Type="http://schemas.openxmlformats.org/officeDocument/2006/relationships/tags" Target="../tags/tag63.xml"/><Relationship Id="rId7" Type="http://schemas.openxmlformats.org/officeDocument/2006/relationships/image" Target="../media/image215.png"/><Relationship Id="rId6" Type="http://schemas.openxmlformats.org/officeDocument/2006/relationships/tags" Target="../tags/tag62.xml"/><Relationship Id="rId5" Type="http://schemas.openxmlformats.org/officeDocument/2006/relationships/image" Target="../media/image214.png"/><Relationship Id="rId4" Type="http://schemas.openxmlformats.org/officeDocument/2006/relationships/tags" Target="../tags/tag61.xml"/><Relationship Id="rId3" Type="http://schemas.openxmlformats.org/officeDocument/2006/relationships/image" Target="../media/image16.png"/><Relationship Id="rId2" Type="http://schemas.openxmlformats.org/officeDocument/2006/relationships/image" Target="../media/image15.png"/><Relationship Id="rId16" Type="http://schemas.openxmlformats.org/officeDocument/2006/relationships/slideLayout" Target="../slideLayouts/slideLayout23.xml"/><Relationship Id="rId15" Type="http://schemas.openxmlformats.org/officeDocument/2006/relationships/image" Target="../media/image219.png"/><Relationship Id="rId14" Type="http://schemas.openxmlformats.org/officeDocument/2006/relationships/tags" Target="../tags/tag66.xml"/><Relationship Id="rId13" Type="http://schemas.openxmlformats.org/officeDocument/2006/relationships/image" Target="../media/image218.png"/><Relationship Id="rId12" Type="http://schemas.openxmlformats.org/officeDocument/2006/relationships/tags" Target="../tags/tag65.xml"/><Relationship Id="rId11" Type="http://schemas.openxmlformats.org/officeDocument/2006/relationships/image" Target="../media/image217.png"/><Relationship Id="rId10" Type="http://schemas.openxmlformats.org/officeDocument/2006/relationships/tags" Target="../tags/tag64.xml"/><Relationship Id="rId1" Type="http://schemas.openxmlformats.org/officeDocument/2006/relationships/image" Target="../media/image213.png"/></Relationships>
</file>

<file path=ppt/slides/_rels/slide57.xml.rels><?xml version="1.0" encoding="UTF-8" standalone="yes"?>
<Relationships xmlns="http://schemas.openxmlformats.org/package/2006/relationships"><Relationship Id="rId9" Type="http://schemas.openxmlformats.org/officeDocument/2006/relationships/image" Target="../media/image220.png"/><Relationship Id="rId8" Type="http://schemas.microsoft.com/office/2007/relationships/media" Target="../media/media3.mp3"/><Relationship Id="rId7" Type="http://schemas.openxmlformats.org/officeDocument/2006/relationships/audio" Target="../media/media3.mp3"/><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tags" Target="../tags/tag68.xml"/><Relationship Id="rId3" Type="http://schemas.openxmlformats.org/officeDocument/2006/relationships/tags" Target="../tags/tag67.xml"/><Relationship Id="rId2" Type="http://schemas.openxmlformats.org/officeDocument/2006/relationships/image" Target="../media/image14.png"/><Relationship Id="rId10" Type="http://schemas.openxmlformats.org/officeDocument/2006/relationships/slideLayout" Target="../slideLayouts/slideLayout2.xml"/><Relationship Id="rId1" Type="http://schemas.openxmlformats.org/officeDocument/2006/relationships/image" Target="../media/image1.jpeg"/></Relationships>
</file>

<file path=ppt/slides/_rels/slide58.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16.png"/><Relationship Id="rId7" Type="http://schemas.openxmlformats.org/officeDocument/2006/relationships/image" Target="../media/image15.png"/><Relationship Id="rId6" Type="http://schemas.openxmlformats.org/officeDocument/2006/relationships/tags" Target="../tags/tag72.xml"/><Relationship Id="rId5" Type="http://schemas.openxmlformats.org/officeDocument/2006/relationships/tags" Target="../tags/tag71.xml"/><Relationship Id="rId4" Type="http://schemas.openxmlformats.org/officeDocument/2006/relationships/tags" Target="../tags/tag70.xml"/><Relationship Id="rId3" Type="http://schemas.openxmlformats.org/officeDocument/2006/relationships/tags" Target="../tags/tag69.xml"/><Relationship Id="rId2" Type="http://schemas.openxmlformats.org/officeDocument/2006/relationships/image" Target="../media/image14.png"/><Relationship Id="rId1" Type="http://schemas.openxmlformats.org/officeDocument/2006/relationships/image" Target="../media/image1.jpeg"/></Relationships>
</file>

<file path=ppt/slides/_rels/slide59.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3" Type="http://schemas.openxmlformats.org/officeDocument/2006/relationships/tags" Target="../tags/tag73.xml"/><Relationship Id="rId2" Type="http://schemas.openxmlformats.org/officeDocument/2006/relationships/image" Target="../media/image14.pn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pic>
        <p:nvPicPr>
          <p:cNvPr id="5" name="开头视频35秒_20240320_17542462">
            <a:hlinkClick r:id="" action="ppaction://media"/>
          </p:cNvPr>
          <p:cNvPicPr/>
          <p:nvPr>
            <p:ph idx="1"/>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0"/>
            <a:ext cx="9144635" cy="514477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indefinite"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0">
              <p:cMediaNode vol="36000">
                <p:cTn id="7" fill="hold" display="1">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additive="base">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7" y="-2000866"/>
            <a:ext cx="5145087" cy="9146821"/>
          </a:xfrm>
          <a:prstGeom prst="rect">
            <a:avLst/>
          </a:prstGeom>
        </p:spPr>
      </p:pic>
      <p:pic>
        <p:nvPicPr>
          <p:cNvPr id="3" name="图片 2"/>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5508065" y="2805040"/>
            <a:ext cx="3635935" cy="2327328"/>
          </a:xfrm>
          <a:prstGeom prst="rect">
            <a:avLst/>
          </a:prstGeom>
        </p:spPr>
      </p:pic>
      <p:pic>
        <p:nvPicPr>
          <p:cNvPr id="4" name="图片 3"/>
          <p:cNvPicPr>
            <a:picLocks noChangeAspect="1"/>
          </p:cNvPicPr>
          <p:nvPr/>
        </p:nvPicPr>
        <p:blipFill rotWithShape="1">
          <a:blip r:embed="rId2" cstate="print">
            <a:extLst>
              <a:ext uri="{28A0092B-C50C-407E-A947-70E740481C1C}">
                <a14:useLocalDpi xmlns:a14="http://schemas.microsoft.com/office/drawing/2010/main" val="0"/>
              </a:ext>
            </a:extLst>
          </a:blip>
          <a:srcRect t="15013" b="36004"/>
          <a:stretch>
            <a:fillRect/>
          </a:stretch>
        </p:blipFill>
        <p:spPr>
          <a:xfrm>
            <a:off x="4471334" y="345751"/>
            <a:ext cx="3880515" cy="3379129"/>
          </a:xfrm>
          <a:prstGeom prst="rect">
            <a:avLst/>
          </a:prstGeom>
        </p:spPr>
      </p:pic>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2051825" y="3367385"/>
            <a:ext cx="3635935" cy="1783644"/>
          </a:xfrm>
          <a:prstGeom prst="rect">
            <a:avLst/>
          </a:prstGeom>
        </p:spPr>
      </p:pic>
      <p:sp>
        <p:nvSpPr>
          <p:cNvPr id="8" name="PA_MH_Others_4"/>
          <p:cNvSpPr txBox="1"/>
          <p:nvPr>
            <p:custDataLst>
              <p:tags r:id="rId3"/>
            </p:custDataLst>
          </p:nvPr>
        </p:nvSpPr>
        <p:spPr>
          <a:xfrm>
            <a:off x="3980180" y="986790"/>
            <a:ext cx="5232400" cy="1891030"/>
          </a:xfrm>
          <a:prstGeom prst="rect">
            <a:avLst/>
          </a:prstGeom>
          <a:noFill/>
        </p:spPr>
        <p:txBody>
          <a:bodyPr vert="horz" wrap="square" rtlCol="0" anchor="ctr" anchorCtr="0">
            <a:noAutofit/>
          </a:bodyPr>
          <a:lstStyle/>
          <a:p>
            <a:r>
              <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  守护绿色生态</a:t>
            </a:r>
            <a:endPar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endParaRPr>
          </a:p>
          <a:p>
            <a:r>
              <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共享</a:t>
            </a:r>
            <a:r>
              <a:rPr lang="en-US" altLang="zh-CN"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a:t>
            </a:r>
            <a:r>
              <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湿</a:t>
            </a:r>
            <a:r>
              <a:rPr lang="en-US" altLang="zh-CN"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a:t>
            </a:r>
            <a:r>
              <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情画意</a:t>
            </a:r>
            <a:endPar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endParaRPr>
          </a:p>
        </p:txBody>
      </p:sp>
      <p:grpSp>
        <p:nvGrpSpPr>
          <p:cNvPr id="1026" name="Group 2"/>
          <p:cNvGrpSpPr/>
          <p:nvPr/>
        </p:nvGrpSpPr>
        <p:grpSpPr bwMode="auto">
          <a:xfrm>
            <a:off x="7173837" y="27001"/>
            <a:ext cx="1687157" cy="469900"/>
            <a:chOff x="1793" y="-787"/>
            <a:chExt cx="3629" cy="1055"/>
          </a:xfrm>
        </p:grpSpPr>
        <p:pic>
          <p:nvPicPr>
            <p:cNvPr id="282" name="图片 3"/>
            <p:cNvPicPr>
              <a:picLocks noChangeAspect="1" noChangeArrowheads="1"/>
            </p:cNvPicPr>
            <p:nvPr/>
          </p:nvPicPr>
          <p:blipFill>
            <a:blip r:embed="rId4" cstate="print"/>
            <a:srcRect/>
            <a:stretch>
              <a:fillRect/>
            </a:stretch>
          </p:blipFill>
          <p:spPr bwMode="auto">
            <a:xfrm>
              <a:off x="1792" y="-787"/>
              <a:ext cx="1002" cy="1055"/>
            </a:xfrm>
            <a:prstGeom prst="rect">
              <a:avLst/>
            </a:prstGeom>
            <a:noFill/>
            <a:ln w="9525">
              <a:noFill/>
              <a:miter lim="800000"/>
              <a:headEnd/>
              <a:tailEnd/>
            </a:ln>
          </p:spPr>
        </p:pic>
        <p:pic>
          <p:nvPicPr>
            <p:cNvPr id="283" name="图片 4"/>
            <p:cNvPicPr>
              <a:picLocks noChangeAspect="1" noChangeArrowheads="1"/>
            </p:cNvPicPr>
            <p:nvPr/>
          </p:nvPicPr>
          <p:blipFill>
            <a:blip r:embed="rId5" cstate="print"/>
            <a:srcRect/>
            <a:stretch>
              <a:fillRect/>
            </a:stretch>
          </p:blipFill>
          <p:spPr bwMode="auto">
            <a:xfrm>
              <a:off x="2649" y="-586"/>
              <a:ext cx="2772" cy="699"/>
            </a:xfrm>
            <a:prstGeom prst="rect">
              <a:avLst/>
            </a:prstGeom>
            <a:noFill/>
            <a:ln w="9525">
              <a:noFill/>
              <a:miter lim="800000"/>
              <a:headEnd/>
              <a:tailEnd/>
            </a:ln>
          </p:spPr>
        </p:pic>
      </p:grpSp>
      <p:sp>
        <p:nvSpPr>
          <p:cNvPr id="2" name="文本框 1"/>
          <p:cNvSpPr txBox="1"/>
          <p:nvPr/>
        </p:nvSpPr>
        <p:spPr>
          <a:xfrm>
            <a:off x="4096385" y="3039110"/>
            <a:ext cx="4823460" cy="1322070"/>
          </a:xfrm>
          <a:prstGeom prst="rect">
            <a:avLst/>
          </a:prstGeom>
          <a:noFill/>
          <a:ln>
            <a:noFill/>
          </a:ln>
        </p:spPr>
        <p:txBody>
          <a:bodyPr wrap="square" rtlCol="0">
            <a:spAutoFit/>
            <a:scene3d>
              <a:camera prst="orthographicFront"/>
              <a:lightRig rig="threePt" dir="t"/>
            </a:scene3d>
          </a:bodyPr>
          <a:p>
            <a:r>
              <a:rPr lang="zh-CN" altLang="zh-CN" sz="1600" b="1" dirty="0">
                <a:solidFill>
                  <a:schemeClr val="accent1">
                    <a:lumMod val="50000"/>
                  </a:schemeClr>
                </a:solidFill>
                <a:sym typeface="+mn-ea"/>
              </a:rPr>
              <a:t>小组成员：张潇宇、陈家睿、翁煊桐、耿梓豪、</a:t>
            </a:r>
            <a:endParaRPr lang="zh-CN" altLang="zh-CN" sz="1600" b="1" dirty="0">
              <a:solidFill>
                <a:schemeClr val="accent1">
                  <a:lumMod val="50000"/>
                </a:schemeClr>
              </a:solidFill>
              <a:sym typeface="+mn-ea"/>
            </a:endParaRPr>
          </a:p>
          <a:p>
            <a:r>
              <a:rPr lang="zh-CN" altLang="zh-CN" sz="1600" b="1" dirty="0">
                <a:solidFill>
                  <a:schemeClr val="accent1">
                    <a:lumMod val="50000"/>
                  </a:schemeClr>
                </a:solidFill>
                <a:sym typeface="+mn-ea"/>
              </a:rPr>
              <a:t> </a:t>
            </a:r>
            <a:r>
              <a:rPr lang="en-US" altLang="zh-CN" sz="1600" b="1" dirty="0">
                <a:solidFill>
                  <a:schemeClr val="accent1">
                    <a:lumMod val="50000"/>
                  </a:schemeClr>
                </a:solidFill>
                <a:sym typeface="+mn-ea"/>
              </a:rPr>
              <a:t>                     </a:t>
            </a:r>
            <a:r>
              <a:rPr lang="zh-CN" altLang="zh-CN" sz="1600" b="1" dirty="0">
                <a:solidFill>
                  <a:schemeClr val="accent1">
                    <a:lumMod val="50000"/>
                  </a:schemeClr>
                </a:solidFill>
                <a:sym typeface="+mn-ea"/>
              </a:rPr>
              <a:t>徐梓晴、王若可、陶奕冉、吴彤雨</a:t>
            </a:r>
            <a:endParaRPr lang="zh-CN" altLang="zh-CN" sz="1600" b="1" dirty="0">
              <a:solidFill>
                <a:schemeClr val="accent1">
                  <a:lumMod val="50000"/>
                </a:schemeClr>
              </a:solidFill>
              <a:sym typeface="+mn-ea"/>
            </a:endParaRPr>
          </a:p>
          <a:p>
            <a:pPr>
              <a:buClrTx/>
              <a:buSzTx/>
              <a:buFontTx/>
            </a:pPr>
            <a:r>
              <a:rPr lang="zh-CN" altLang="zh-CN" sz="1600" b="1" dirty="0">
                <a:solidFill>
                  <a:schemeClr val="accent1">
                    <a:lumMod val="50000"/>
                  </a:schemeClr>
                </a:solidFill>
                <a:sym typeface="+mn-ea"/>
              </a:rPr>
              <a:t>指导老师：陈</a:t>
            </a:r>
            <a:r>
              <a:rPr lang="en-US" altLang="zh-CN" sz="1600" b="1" dirty="0">
                <a:solidFill>
                  <a:schemeClr val="accent1">
                    <a:lumMod val="50000"/>
                  </a:schemeClr>
                </a:solidFill>
                <a:sym typeface="+mn-ea"/>
              </a:rPr>
              <a:t>   </a:t>
            </a:r>
            <a:r>
              <a:rPr lang="zh-CN" altLang="en-US" sz="1600" b="1" dirty="0">
                <a:solidFill>
                  <a:schemeClr val="accent1">
                    <a:lumMod val="50000"/>
                  </a:schemeClr>
                </a:solidFill>
                <a:sym typeface="+mn-ea"/>
              </a:rPr>
              <a:t>英、</a:t>
            </a:r>
            <a:r>
              <a:rPr lang="zh-CN" altLang="zh-CN" sz="1600" b="1" dirty="0">
                <a:solidFill>
                  <a:schemeClr val="accent1">
                    <a:lumMod val="50000"/>
                  </a:schemeClr>
                </a:solidFill>
                <a:sym typeface="+mn-ea"/>
              </a:rPr>
              <a:t>徐    洁</a:t>
            </a:r>
            <a:endParaRPr lang="zh-CN" altLang="zh-CN" sz="1600" b="1" dirty="0">
              <a:solidFill>
                <a:schemeClr val="accent1">
                  <a:lumMod val="50000"/>
                </a:schemeClr>
              </a:solidFill>
              <a:sym typeface="+mn-ea"/>
            </a:endParaRPr>
          </a:p>
          <a:p>
            <a:pPr>
              <a:buClrTx/>
              <a:buSzTx/>
              <a:buFontTx/>
            </a:pPr>
            <a:r>
              <a:rPr lang="zh-CN" altLang="zh-CN" sz="1600" b="1" dirty="0">
                <a:solidFill>
                  <a:schemeClr val="accent1">
                    <a:lumMod val="50000"/>
                  </a:schemeClr>
                </a:solidFill>
                <a:sym typeface="+mn-ea"/>
              </a:rPr>
              <a:t>呈报学校：常州市新北区三井实验小学</a:t>
            </a:r>
            <a:endParaRPr lang="zh-CN" altLang="zh-CN" sz="1600" b="1" dirty="0">
              <a:solidFill>
                <a:schemeClr val="accent1">
                  <a:lumMod val="50000"/>
                </a:schemeClr>
              </a:solidFill>
              <a:sym typeface="+mn-ea"/>
            </a:endParaRPr>
          </a:p>
          <a:p>
            <a:endParaRPr lang="zh-CN" altLang="en-US" sz="1600" b="1">
              <a:effectLst>
                <a:outerShdw blurRad="38100" dist="19050" dir="2700000" algn="tl" rotWithShape="0">
                  <a:schemeClr val="dk1">
                    <a:alpha val="40000"/>
                  </a:schemeClr>
                </a:outerShdw>
              </a:effectLst>
              <a:latin typeface="华文隶书" panose="02010800040101010101" charset="-122"/>
              <a:ea typeface="华文隶书" panose="02010800040101010101" charset="-122"/>
              <a:cs typeface="华文隶书" panose="02010800040101010101" charset="-122"/>
              <a:sym typeface="+mn-ea"/>
            </a:endParaRPr>
          </a:p>
        </p:txBody>
      </p:sp>
      <p:pic>
        <p:nvPicPr>
          <p:cNvPr id="10" name="图片 9" descr="BU1`C){TEA%NDTAD~WD01GF"/>
          <p:cNvPicPr>
            <a:picLocks noChangeAspect="1"/>
          </p:cNvPicPr>
          <p:nvPr/>
        </p:nvPicPr>
        <p:blipFill>
          <a:blip r:embed="rId6"/>
          <a:stretch>
            <a:fillRect/>
          </a:stretch>
        </p:blipFill>
        <p:spPr>
          <a:xfrm>
            <a:off x="329565" y="1015365"/>
            <a:ext cx="3533775" cy="2804795"/>
          </a:xfrm>
          <a:prstGeom prst="ellipse">
            <a:avLst/>
          </a:prstGeom>
        </p:spPr>
      </p:pic>
      <p:sp>
        <p:nvSpPr>
          <p:cNvPr id="15" name="文本框 14"/>
          <p:cNvSpPr txBox="1"/>
          <p:nvPr/>
        </p:nvSpPr>
        <p:spPr>
          <a:xfrm>
            <a:off x="-216535" y="190500"/>
            <a:ext cx="4945380" cy="306705"/>
          </a:xfrm>
          <a:prstGeom prst="rect">
            <a:avLst/>
          </a:prstGeom>
          <a:noFill/>
        </p:spPr>
        <p:txBody>
          <a:bodyPr wrap="square" rtlCol="0">
            <a:spAutoFit/>
          </a:bodyPr>
          <a:p>
            <a:pPr algn="ctr"/>
            <a:r>
              <a:rPr lang="zh-CN" altLang="en-US" sz="1400" spc="800">
                <a:solidFill>
                  <a:schemeClr val="accent1"/>
                </a:solidFill>
                <a:latin typeface="方正苏新诗柳楷_GBK" panose="02010600010101010101" charset="-122"/>
                <a:ea typeface="方正苏新诗柳楷_GBK" panose="02010600010101010101" charset="-122"/>
                <a:cs typeface="方正苏新诗柳楷_GBK" panose="02010600010101010101" charset="-122"/>
              </a:rPr>
              <a:t>传/承/中/国/千/年/诗/意</a:t>
            </a:r>
            <a:endParaRPr lang="zh-CN" altLang="en-US" sz="1400" spc="800">
              <a:solidFill>
                <a:schemeClr val="accent1"/>
              </a:solidFill>
              <a:latin typeface="方正苏新诗柳楷_GBK" panose="02010600010101010101" charset="-122"/>
              <a:ea typeface="方正苏新诗柳楷_GBK" panose="02010600010101010101" charset="-122"/>
              <a:cs typeface="方正苏新诗柳楷_GBK" panose="02010600010101010101" charset="-122"/>
            </a:endParaRPr>
          </a:p>
        </p:txBody>
      </p:sp>
      <p:pic>
        <p:nvPicPr>
          <p:cNvPr id="101" name="图片 100"/>
          <p:cNvPicPr/>
          <p:nvPr/>
        </p:nvPicPr>
        <p:blipFill>
          <a:blip r:embed="rId7"/>
          <a:stretch>
            <a:fillRect/>
          </a:stretch>
        </p:blipFill>
        <p:spPr>
          <a:xfrm>
            <a:off x="0" y="0"/>
            <a:ext cx="9145905" cy="5144770"/>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par>
                          <p:cTn id="9" fill="hold">
                            <p:stCondLst>
                              <p:cond delay="500"/>
                            </p:stCondLst>
                            <p:childTnLst>
                              <p:par>
                                <p:cTn id="10" presetID="41" presetClass="entr" presetSubtype="0" fill="hold" grpId="0" nodeType="afterEffect">
                                  <p:stCondLst>
                                    <p:cond delay="0"/>
                                  </p:stCondLst>
                                  <p:iterate type="lt">
                                    <p:tmPct val="10000"/>
                                  </p:iterate>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8"/>
                                        </p:tgtEl>
                                        <p:attrNameLst>
                                          <p:attrName>ppt_y</p:attrName>
                                        </p:attrNameLst>
                                      </p:cBhvr>
                                      <p:tavLst>
                                        <p:tav tm="0">
                                          <p:val>
                                            <p:strVal val="#ppt_y"/>
                                          </p:val>
                                        </p:tav>
                                        <p:tav tm="100000">
                                          <p:val>
                                            <p:strVal val="#ppt_y"/>
                                          </p:val>
                                        </p:tav>
                                      </p:tavLst>
                                    </p:anim>
                                    <p:anim calcmode="lin" valueType="num">
                                      <p:cBhvr>
                                        <p:cTn id="14"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8"/>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blinds(horizontal)">
                                      <p:cBhvr>
                                        <p:cTn id="19" dur="500"/>
                                        <p:tgtEl>
                                          <p:spTgt spid="2"/>
                                        </p:tgtEl>
                                      </p:cBhvr>
                                    </p:animEffect>
                                  </p:childTnLst>
                                </p:cTn>
                              </p:par>
                              <p:par>
                                <p:cTn id="20" presetID="55" presetClass="entr" presetSubtype="0" fill="hold" grpId="0" nodeType="withEffect">
                                  <p:stCondLst>
                                    <p:cond delay="0"/>
                                  </p:stCondLst>
                                  <p:childTnLst>
                                    <p:set>
                                      <p:cBhvr>
                                        <p:cTn id="21" dur="500" fill="hold">
                                          <p:stCondLst>
                                            <p:cond delay="0"/>
                                          </p:stCondLst>
                                        </p:cTn>
                                        <p:tgtEl>
                                          <p:spTgt spid="15"/>
                                        </p:tgtEl>
                                        <p:attrNameLst>
                                          <p:attrName>style.visibility</p:attrName>
                                        </p:attrNameLst>
                                      </p:cBhvr>
                                      <p:to>
                                        <p:strVal val="visible"/>
                                      </p:to>
                                    </p:set>
                                    <p:anim calcmode="lin" valueType="num">
                                      <p:cBhvr>
                                        <p:cTn id="22" dur="500" fill="hold"/>
                                        <p:tgtEl>
                                          <p:spTgt spid="15"/>
                                        </p:tgtEl>
                                        <p:attrNameLst>
                                          <p:attrName>ppt_w</p:attrName>
                                        </p:attrNameLst>
                                      </p:cBhvr>
                                      <p:tavLst>
                                        <p:tav tm="0">
                                          <p:val>
                                            <p:strVal val="#ppt_w*0.70"/>
                                          </p:val>
                                        </p:tav>
                                        <p:tav tm="100000">
                                          <p:val>
                                            <p:strVal val="#ppt_w"/>
                                          </p:val>
                                        </p:tav>
                                      </p:tavLst>
                                    </p:anim>
                                    <p:anim calcmode="lin" valueType="num">
                                      <p:cBhvr>
                                        <p:cTn id="23" dur="500" fill="hold"/>
                                        <p:tgtEl>
                                          <p:spTgt spid="15"/>
                                        </p:tgtEl>
                                        <p:attrNameLst>
                                          <p:attrName>ppt_h</p:attrName>
                                        </p:attrNameLst>
                                      </p:cBhvr>
                                      <p:tavLst>
                                        <p:tav tm="0">
                                          <p:val>
                                            <p:strVal val="#ppt_h"/>
                                          </p:val>
                                        </p:tav>
                                        <p:tav tm="100000">
                                          <p:val>
                                            <p:strVal val="#ppt_h"/>
                                          </p:val>
                                        </p:tav>
                                      </p:tavLst>
                                    </p:anim>
                                    <p:animEffect transition="in" filter="fade">
                                      <p:cBhvr>
                                        <p:cTn id="2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bldLvl="0" animBg="1"/>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图片 26"/>
          <p:cNvPicPr>
            <a:picLocks noChangeAspect="1"/>
          </p:cNvPicPr>
          <p:nvPr/>
        </p:nvPicPr>
        <p:blipFill rotWithShape="1">
          <a:blip r:embed="rId1" cstate="print">
            <a:extLst>
              <a:ext uri="{28A0092B-C50C-407E-A947-70E740481C1C}">
                <a14:useLocalDpi xmlns:a14="http://schemas.microsoft.com/office/drawing/2010/main" val="0"/>
              </a:ext>
            </a:extLst>
          </a:blip>
          <a:srcRect t="13989"/>
          <a:stretch>
            <a:fillRect/>
          </a:stretch>
        </p:blipFill>
        <p:spPr>
          <a:xfrm rot="16200000">
            <a:off x="2004326" y="-2004112"/>
            <a:ext cx="5145087" cy="9153311"/>
          </a:xfrm>
          <a:prstGeom prst="rect">
            <a:avLst/>
          </a:prstGeom>
        </p:spPr>
      </p:pic>
      <p:sp>
        <p:nvSpPr>
          <p:cNvPr id="52" name="Rectangle 13" descr="FD1DDF730CE4456e89755B07FE1653D0# #Rectangle 13"/>
          <p:cNvSpPr>
            <a:spLocks noChangeArrowheads="1"/>
          </p:cNvSpPr>
          <p:nvPr>
            <p:custDataLst>
              <p:tags r:id="rId2"/>
            </p:custDataLst>
          </p:nvPr>
        </p:nvSpPr>
        <p:spPr bwMode="auto">
          <a:xfrm>
            <a:off x="1485503" y="1166681"/>
            <a:ext cx="25947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eaLnBrk="1" hangingPunct="1">
              <a:spcBef>
                <a:spcPct val="0"/>
              </a:spcBef>
              <a:buNone/>
              <a:defRPr/>
            </a:pP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驱动问题</a:t>
            </a:r>
            <a:r>
              <a:rPr lang="en-US"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1</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：什么是湿地？为什么会形成湿地？</a:t>
            </a:r>
            <a:endPar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5" name="Rectangle 13" descr="FD1DDF730CE4456e89755B07FE1653D0# #Rectangle 13"/>
          <p:cNvSpPr>
            <a:spLocks noChangeArrowheads="1"/>
          </p:cNvSpPr>
          <p:nvPr>
            <p:custDataLst>
              <p:tags r:id="rId3"/>
            </p:custDataLst>
          </p:nvPr>
        </p:nvSpPr>
        <p:spPr bwMode="auto">
          <a:xfrm>
            <a:off x="1039495" y="2713355"/>
            <a:ext cx="2889250" cy="645160"/>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lvl="0" algn="l" eaLnBrk="1" hangingPunct="1">
              <a:buClrTx/>
              <a:buSzTx/>
              <a:buNone/>
              <a:defRPr/>
            </a:pP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驱</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动</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问题</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3</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我国目前有多少个国家湿地公园？多少个湿地自然保护区？多少个国际湿地城市？常州有哪些湿地公园？ </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a:t>
            </a:r>
            <a:endParaRPr lang="zh-CN" altLang="en-US" sz="900" dirty="0">
              <a:solidFill>
                <a:schemeClr val="bg1">
                  <a:lumMod val="75000"/>
                </a:scheme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6" name="TextBox 55"/>
          <p:cNvSpPr txBox="1"/>
          <p:nvPr>
            <p:custDataLst>
              <p:tags r:id="rId4"/>
            </p:custDataLst>
          </p:nvPr>
        </p:nvSpPr>
        <p:spPr>
          <a:xfrm>
            <a:off x="1838018" y="761224"/>
            <a:ext cx="1710690" cy="398780"/>
          </a:xfrm>
          <a:prstGeom prst="rect">
            <a:avLst/>
          </a:prstGeom>
          <a:noFill/>
        </p:spPr>
        <p:txBody>
          <a:bodyPr wrap="none" rtlCol="0">
            <a:spAutoFit/>
          </a:bodyPr>
          <a:lstStyle/>
          <a:p>
            <a:r>
              <a:rPr lang="zh-CN" altLang="zh-CN" sz="2000" b="1" dirty="0">
                <a:solidFill>
                  <a:schemeClr val="accent5"/>
                </a:solidFill>
                <a:latin typeface="黑体" panose="02010609060101010101" charset="-122"/>
                <a:ea typeface="黑体" panose="02010609060101010101" charset="-122"/>
              </a:rPr>
              <a:t>遇见神奇湿地</a:t>
            </a:r>
            <a:endParaRPr lang="zh-CN" altLang="zh-CN" sz="2000" b="1" dirty="0">
              <a:solidFill>
                <a:schemeClr val="accent5"/>
              </a:solidFill>
              <a:latin typeface="黑体" panose="02010609060101010101" charset="-122"/>
              <a:ea typeface="黑体" panose="02010609060101010101" charset="-122"/>
              <a:sym typeface="Arial" panose="020B0604020202020204" pitchFamily="34" charset="0"/>
            </a:endParaRPr>
          </a:p>
        </p:txBody>
      </p:sp>
      <p:sp>
        <p:nvSpPr>
          <p:cNvPr id="57" name="TextBox 56"/>
          <p:cNvSpPr txBox="1"/>
          <p:nvPr>
            <p:custDataLst>
              <p:tags r:id="rId5"/>
            </p:custDataLst>
          </p:nvPr>
        </p:nvSpPr>
        <p:spPr>
          <a:xfrm>
            <a:off x="1838018" y="2187799"/>
            <a:ext cx="1710690" cy="398780"/>
          </a:xfrm>
          <a:prstGeom prst="rect">
            <a:avLst/>
          </a:prstGeom>
          <a:noFill/>
        </p:spPr>
        <p:txBody>
          <a:bodyPr wrap="none" rtlCol="0">
            <a:spAutoFit/>
          </a:bodyPr>
          <a:lstStyle/>
          <a:p>
            <a:pPr lvl="0"/>
            <a:r>
              <a:rPr lang="zh-CN" altLang="zh-CN" sz="2000" b="1" dirty="0">
                <a:solidFill>
                  <a:schemeClr val="accent5"/>
                </a:solidFill>
                <a:latin typeface="黑体" panose="02010609060101010101" charset="-122"/>
                <a:ea typeface="黑体" panose="02010609060101010101" charset="-122"/>
                <a:sym typeface="Arial" panose="020B0604020202020204" pitchFamily="34" charset="0"/>
              </a:rPr>
              <a:t>走进湿地公园</a:t>
            </a:r>
            <a:endParaRPr lang="en-US" altLang="zh-CN" sz="1600" dirty="0">
              <a:solidFill>
                <a:schemeClr val="tx1">
                  <a:lumMod val="75000"/>
                  <a:lumOff val="2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58" name="Rectangle 13" descr="FD1DDF730CE4456e89755B07FE1653D0# #Rectangle 13"/>
          <p:cNvSpPr>
            <a:spLocks noChangeArrowheads="1"/>
          </p:cNvSpPr>
          <p:nvPr>
            <p:custDataLst>
              <p:tags r:id="rId6"/>
            </p:custDataLst>
          </p:nvPr>
        </p:nvSpPr>
        <p:spPr bwMode="auto">
          <a:xfrm>
            <a:off x="6058693" y="2033117"/>
            <a:ext cx="2594712"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l">
              <a:buClrTx/>
              <a:buSzTx/>
              <a:buNone/>
            </a:pP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驱动问题2：湿地生态系统到底对地球有多么重要？为什么被称为“地球之肾”？</a:t>
            </a:r>
            <a:endPar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9" name="TextBox 58"/>
          <p:cNvSpPr txBox="1"/>
          <p:nvPr>
            <p:custDataLst>
              <p:tags r:id="rId7"/>
            </p:custDataLst>
          </p:nvPr>
        </p:nvSpPr>
        <p:spPr>
          <a:xfrm>
            <a:off x="6271747" y="1442654"/>
            <a:ext cx="1710690" cy="398780"/>
          </a:xfrm>
          <a:prstGeom prst="rect">
            <a:avLst/>
          </a:prstGeom>
          <a:noFill/>
        </p:spPr>
        <p:txBody>
          <a:bodyPr wrap="none" rtlCol="0">
            <a:spAutoFit/>
          </a:bodyPr>
          <a:lstStyle/>
          <a:p>
            <a:pPr lvl="0"/>
            <a:r>
              <a:rPr lang="zh-CN" altLang="zh-CN" sz="2000" b="1" dirty="0">
                <a:solidFill>
                  <a:schemeClr val="accent5"/>
                </a:solidFill>
                <a:latin typeface="黑体" panose="02010609060101010101" charset="-122"/>
                <a:ea typeface="黑体" panose="02010609060101010101" charset="-122"/>
                <a:sym typeface="Arial" panose="020B0604020202020204" pitchFamily="34" charset="0"/>
              </a:rPr>
              <a:t>探秘湿地生态</a:t>
            </a:r>
            <a:endParaRPr lang="en-US" altLang="zh-CN" sz="1600" dirty="0">
              <a:solidFill>
                <a:schemeClr val="tx1">
                  <a:lumMod val="75000"/>
                  <a:lumOff val="25000"/>
                </a:schemeClr>
              </a:solidFill>
              <a:latin typeface="Arial" panose="020B0604020202020204" pitchFamily="34" charset="0"/>
              <a:ea typeface="微软雅黑" panose="020B0503020204020204" pitchFamily="34" charset="-122"/>
              <a:sym typeface="Arial" panose="020B0604020202020204" pitchFamily="34" charset="0"/>
            </a:endParaRPr>
          </a:p>
        </p:txBody>
      </p:sp>
      <p:grpSp>
        <p:nvGrpSpPr>
          <p:cNvPr id="60" name="组合 59"/>
          <p:cNvGrpSpPr/>
          <p:nvPr>
            <p:custDataLst>
              <p:tags r:id="rId8"/>
            </p:custDataLst>
          </p:nvPr>
        </p:nvGrpSpPr>
        <p:grpSpPr>
          <a:xfrm>
            <a:off x="3898413" y="434462"/>
            <a:ext cx="1354818" cy="1354818"/>
            <a:chOff x="1369994" y="2067694"/>
            <a:chExt cx="1584176" cy="1584176"/>
          </a:xfrm>
          <a:solidFill>
            <a:schemeClr val="accent1"/>
          </a:solidFill>
        </p:grpSpPr>
        <p:sp>
          <p:nvSpPr>
            <p:cNvPr id="61" name="菱形 60"/>
            <p:cNvSpPr/>
            <p:nvPr>
              <p:custDataLst>
                <p:tags r:id="rId9"/>
              </p:custDataLst>
            </p:nvPr>
          </p:nvSpPr>
          <p:spPr>
            <a:xfrm>
              <a:off x="1369994" y="2067694"/>
              <a:ext cx="1584176" cy="1584176"/>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2" name="TextBox 61"/>
            <p:cNvSpPr txBox="1"/>
            <p:nvPr>
              <p:custDataLst>
                <p:tags r:id="rId10"/>
              </p:custDataLst>
            </p:nvPr>
          </p:nvSpPr>
          <p:spPr>
            <a:xfrm flipH="1">
              <a:off x="1634258" y="2679842"/>
              <a:ext cx="1091487" cy="359881"/>
            </a:xfrm>
            <a:prstGeom prst="rect">
              <a:avLst/>
            </a:prstGeom>
            <a:noFill/>
          </p:spPr>
          <p:txBody>
            <a:bodyPr wrap="none" rtlCol="0">
              <a:spAutoFit/>
            </a:bodyPr>
            <a:lstStyle/>
            <a:p>
              <a:r>
                <a:rPr lang="en-US" altLang="zh-CN"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01</a:t>
              </a:r>
              <a:endParaRPr lang="zh-CN" altLang="en-US"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grpSp>
        <p:nvGrpSpPr>
          <p:cNvPr id="63" name="组合 62"/>
          <p:cNvGrpSpPr/>
          <p:nvPr>
            <p:custDataLst>
              <p:tags r:id="rId11"/>
            </p:custDataLst>
          </p:nvPr>
        </p:nvGrpSpPr>
        <p:grpSpPr>
          <a:xfrm>
            <a:off x="4680975" y="1231419"/>
            <a:ext cx="1354818" cy="1354818"/>
            <a:chOff x="3029144" y="1491630"/>
            <a:chExt cx="1584176" cy="1584176"/>
          </a:xfrm>
          <a:solidFill>
            <a:schemeClr val="accent2"/>
          </a:solidFill>
        </p:grpSpPr>
        <p:sp>
          <p:nvSpPr>
            <p:cNvPr id="64" name="菱形 63"/>
            <p:cNvSpPr/>
            <p:nvPr>
              <p:custDataLst>
                <p:tags r:id="rId12"/>
              </p:custDataLst>
            </p:nvPr>
          </p:nvSpPr>
          <p:spPr>
            <a:xfrm>
              <a:off x="3029144" y="1491630"/>
              <a:ext cx="1584176" cy="1584176"/>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5" name="TextBox 64"/>
            <p:cNvSpPr txBox="1"/>
            <p:nvPr>
              <p:custDataLst>
                <p:tags r:id="rId13"/>
              </p:custDataLst>
            </p:nvPr>
          </p:nvSpPr>
          <p:spPr>
            <a:xfrm flipH="1">
              <a:off x="3319581" y="2103778"/>
              <a:ext cx="1091487" cy="359881"/>
            </a:xfrm>
            <a:prstGeom prst="rect">
              <a:avLst/>
            </a:prstGeom>
            <a:noFill/>
          </p:spPr>
          <p:txBody>
            <a:bodyPr wrap="none" rtlCol="0">
              <a:spAutoFit/>
            </a:bodyPr>
            <a:lstStyle/>
            <a:p>
              <a:r>
                <a:rPr lang="en-US" altLang="zh-CN"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02</a:t>
              </a:r>
              <a:endParaRPr lang="zh-CN" altLang="en-US"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grpSp>
        <p:nvGrpSpPr>
          <p:cNvPr id="66" name="组合 65"/>
          <p:cNvGrpSpPr/>
          <p:nvPr>
            <p:custDataLst>
              <p:tags r:id="rId14"/>
            </p:custDataLst>
          </p:nvPr>
        </p:nvGrpSpPr>
        <p:grpSpPr>
          <a:xfrm>
            <a:off x="3851423" y="1921061"/>
            <a:ext cx="1354818" cy="1354818"/>
            <a:chOff x="4577170" y="2067694"/>
            <a:chExt cx="1584176" cy="1584176"/>
          </a:xfrm>
          <a:solidFill>
            <a:schemeClr val="accent3"/>
          </a:solidFill>
        </p:grpSpPr>
        <p:sp>
          <p:nvSpPr>
            <p:cNvPr id="67" name="菱形 66"/>
            <p:cNvSpPr/>
            <p:nvPr>
              <p:custDataLst>
                <p:tags r:id="rId15"/>
              </p:custDataLst>
            </p:nvPr>
          </p:nvSpPr>
          <p:spPr>
            <a:xfrm>
              <a:off x="4577170" y="2067694"/>
              <a:ext cx="1584176" cy="1584176"/>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8" name="TextBox 67"/>
            <p:cNvSpPr txBox="1"/>
            <p:nvPr>
              <p:custDataLst>
                <p:tags r:id="rId16"/>
              </p:custDataLst>
            </p:nvPr>
          </p:nvSpPr>
          <p:spPr>
            <a:xfrm flipH="1">
              <a:off x="4841434" y="2679842"/>
              <a:ext cx="1091487" cy="359881"/>
            </a:xfrm>
            <a:prstGeom prst="rect">
              <a:avLst/>
            </a:prstGeom>
            <a:noFill/>
          </p:spPr>
          <p:txBody>
            <a:bodyPr wrap="none" rtlCol="0">
              <a:spAutoFit/>
            </a:bodyPr>
            <a:lstStyle/>
            <a:p>
              <a:r>
                <a:rPr lang="en-US" altLang="zh-CN"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03</a:t>
              </a:r>
              <a:endParaRPr lang="zh-CN" altLang="en-US"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grpSp>
        <p:nvGrpSpPr>
          <p:cNvPr id="69" name="组合 68"/>
          <p:cNvGrpSpPr/>
          <p:nvPr>
            <p:custDataLst>
              <p:tags r:id="rId17"/>
            </p:custDataLst>
          </p:nvPr>
        </p:nvGrpSpPr>
        <p:grpSpPr>
          <a:xfrm>
            <a:off x="4703835" y="2713574"/>
            <a:ext cx="1354818" cy="1354818"/>
            <a:chOff x="6145277" y="1491630"/>
            <a:chExt cx="1584176" cy="1584176"/>
          </a:xfrm>
          <a:solidFill>
            <a:schemeClr val="accent4"/>
          </a:solidFill>
        </p:grpSpPr>
        <p:sp>
          <p:nvSpPr>
            <p:cNvPr id="70" name="菱形 69"/>
            <p:cNvSpPr/>
            <p:nvPr>
              <p:custDataLst>
                <p:tags r:id="rId18"/>
              </p:custDataLst>
            </p:nvPr>
          </p:nvSpPr>
          <p:spPr>
            <a:xfrm>
              <a:off x="6145277" y="1491630"/>
              <a:ext cx="1584176" cy="1584176"/>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71" name="TextBox 70"/>
            <p:cNvSpPr txBox="1"/>
            <p:nvPr>
              <p:custDataLst>
                <p:tags r:id="rId19"/>
              </p:custDataLst>
            </p:nvPr>
          </p:nvSpPr>
          <p:spPr>
            <a:xfrm flipH="1">
              <a:off x="6383367" y="2103778"/>
              <a:ext cx="1107998" cy="359881"/>
            </a:xfrm>
            <a:prstGeom prst="rect">
              <a:avLst/>
            </a:prstGeom>
            <a:noFill/>
          </p:spPr>
          <p:txBody>
            <a:bodyPr wrap="square" rtlCol="0">
              <a:spAutoFit/>
            </a:bodyPr>
            <a:lstStyle/>
            <a:p>
              <a:r>
                <a:rPr lang="en-US" altLang="zh-CN"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04</a:t>
              </a:r>
              <a:endParaRPr lang="zh-CN" altLang="en-US"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cxnSp>
        <p:nvCxnSpPr>
          <p:cNvPr id="72" name="直接连接符 71"/>
          <p:cNvCxnSpPr/>
          <p:nvPr>
            <p:custDataLst>
              <p:tags r:id="rId20"/>
            </p:custDataLst>
          </p:nvPr>
        </p:nvCxnSpPr>
        <p:spPr>
          <a:xfrm flipH="1">
            <a:off x="1449854" y="1111871"/>
            <a:ext cx="2448560" cy="0"/>
          </a:xfrm>
          <a:prstGeom prst="line">
            <a:avLst/>
          </a:prstGeom>
          <a:ln w="25400" cap="flat" cmpd="sng">
            <a:solidFill>
              <a:schemeClr val="accent1"/>
            </a:solidFill>
            <a:prstDash val="solid"/>
            <a:miter lim="800000"/>
            <a:headEnd type="none"/>
            <a:tailEnd type="oval" w="med" len="med"/>
          </a:ln>
        </p:spPr>
        <p:style>
          <a:lnRef idx="1">
            <a:schemeClr val="accent1"/>
          </a:lnRef>
          <a:fillRef idx="0">
            <a:schemeClr val="accent1"/>
          </a:fillRef>
          <a:effectRef idx="0">
            <a:schemeClr val="accent1"/>
          </a:effectRef>
          <a:fontRef idx="minor">
            <a:schemeClr val="tx1"/>
          </a:fontRef>
        </p:style>
      </p:cxnSp>
      <p:cxnSp>
        <p:nvCxnSpPr>
          <p:cNvPr id="73" name="直接连接符 72"/>
          <p:cNvCxnSpPr/>
          <p:nvPr>
            <p:custDataLst>
              <p:tags r:id="rId21"/>
            </p:custDataLst>
          </p:nvPr>
        </p:nvCxnSpPr>
        <p:spPr>
          <a:xfrm flipH="1" flipV="1">
            <a:off x="1012974" y="2625775"/>
            <a:ext cx="2838450" cy="6350"/>
          </a:xfrm>
          <a:prstGeom prst="line">
            <a:avLst/>
          </a:prstGeom>
          <a:ln w="25400">
            <a:solidFill>
              <a:schemeClr val="accent1"/>
            </a:solidFill>
            <a:tailEnd type="oval"/>
          </a:ln>
        </p:spPr>
        <p:style>
          <a:lnRef idx="1">
            <a:schemeClr val="accent1"/>
          </a:lnRef>
          <a:fillRef idx="0">
            <a:schemeClr val="accent1"/>
          </a:fillRef>
          <a:effectRef idx="0">
            <a:schemeClr val="accent1"/>
          </a:effectRef>
          <a:fontRef idx="minor">
            <a:schemeClr val="tx1"/>
          </a:fontRef>
        </p:style>
      </p:cxnSp>
      <p:cxnSp>
        <p:nvCxnSpPr>
          <p:cNvPr id="74" name="直接连接符 73"/>
          <p:cNvCxnSpPr/>
          <p:nvPr>
            <p:custDataLst>
              <p:tags r:id="rId22"/>
            </p:custDataLst>
          </p:nvPr>
        </p:nvCxnSpPr>
        <p:spPr>
          <a:xfrm>
            <a:off x="6035794" y="1937403"/>
            <a:ext cx="2421255" cy="0"/>
          </a:xfrm>
          <a:prstGeom prst="line">
            <a:avLst/>
          </a:prstGeom>
          <a:ln w="25400">
            <a:solidFill>
              <a:schemeClr val="accent2"/>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custDataLst>
              <p:tags r:id="rId23"/>
            </p:custDataLst>
          </p:nvPr>
        </p:nvCxnSpPr>
        <p:spPr>
          <a:xfrm>
            <a:off x="6036429" y="3436068"/>
            <a:ext cx="2443480" cy="0"/>
          </a:xfrm>
          <a:prstGeom prst="line">
            <a:avLst/>
          </a:prstGeom>
          <a:ln w="25400">
            <a:solidFill>
              <a:schemeClr val="accent2"/>
            </a:solidFill>
            <a:tailEnd type="oval"/>
          </a:ln>
        </p:spPr>
        <p:style>
          <a:lnRef idx="1">
            <a:schemeClr val="accent1"/>
          </a:lnRef>
          <a:fillRef idx="0">
            <a:schemeClr val="accent1"/>
          </a:fillRef>
          <a:effectRef idx="0">
            <a:schemeClr val="accent1"/>
          </a:effectRef>
          <a:fontRef idx="minor">
            <a:schemeClr val="tx1"/>
          </a:fontRef>
        </p:style>
      </p:cxnSp>
      <p:sp>
        <p:nvSpPr>
          <p:cNvPr id="76" name="Rectangle 13" descr="FD1DDF730CE4456e89755B07FE1653D0# #Rectangle 13"/>
          <p:cNvSpPr>
            <a:spLocks noChangeArrowheads="1"/>
          </p:cNvSpPr>
          <p:nvPr>
            <p:custDataLst>
              <p:tags r:id="rId24"/>
            </p:custDataLst>
          </p:nvPr>
        </p:nvSpPr>
        <p:spPr bwMode="auto">
          <a:xfrm>
            <a:off x="6036310" y="3630295"/>
            <a:ext cx="2597150"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l">
              <a:buClrTx/>
              <a:buSzTx/>
              <a:buNone/>
            </a:pP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驱动问题4：为了更好的宣传湿地文化，我们可以用什么样的方式进行宣传呢？</a:t>
            </a:r>
            <a:endPar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77" name="TextBox 76"/>
          <p:cNvSpPr txBox="1"/>
          <p:nvPr>
            <p:custDataLst>
              <p:tags r:id="rId25"/>
            </p:custDataLst>
          </p:nvPr>
        </p:nvSpPr>
        <p:spPr>
          <a:xfrm>
            <a:off x="6271747" y="2911409"/>
            <a:ext cx="1714500" cy="398780"/>
          </a:xfrm>
          <a:prstGeom prst="rect">
            <a:avLst/>
          </a:prstGeom>
          <a:noFill/>
        </p:spPr>
        <p:txBody>
          <a:bodyPr wrap="none" rtlCol="0">
            <a:spAutoFit/>
          </a:bodyPr>
          <a:lstStyle/>
          <a:p>
            <a:pPr lvl="0"/>
            <a:r>
              <a:rPr lang="zh-CN" altLang="zh-CN" sz="2000" b="1" dirty="0">
                <a:solidFill>
                  <a:schemeClr val="accent5"/>
                </a:solidFill>
                <a:latin typeface="黑体" panose="02010609060101010101" charset="-122"/>
                <a:ea typeface="黑体" panose="02010609060101010101" charset="-122"/>
                <a:sym typeface="Arial" panose="020B0604020202020204" pitchFamily="34" charset="0"/>
              </a:rPr>
              <a:t>共创湿地</a:t>
            </a:r>
            <a:r>
              <a:rPr lang="zh-CN" altLang="zh-CN" sz="2000" b="1" dirty="0">
                <a:solidFill>
                  <a:schemeClr val="accent5"/>
                </a:solidFill>
                <a:latin typeface="黑体" panose="02010609060101010101" charset="-122"/>
                <a:ea typeface="黑体" panose="02010609060101010101" charset="-122"/>
                <a:sym typeface="Arial" panose="020B0604020202020204" pitchFamily="34" charset="0"/>
              </a:rPr>
              <a:t>文化</a:t>
            </a:r>
            <a:endParaRPr lang="zh-CN" altLang="zh-CN" sz="2000" b="1" dirty="0">
              <a:solidFill>
                <a:schemeClr val="accent5"/>
              </a:solidFill>
              <a:latin typeface="黑体" panose="02010609060101010101" charset="-122"/>
              <a:ea typeface="黑体" panose="02010609060101010101" charset="-122"/>
              <a:sym typeface="Arial" panose="020B0604020202020204" pitchFamily="34" charset="0"/>
            </a:endParaRPr>
          </a:p>
        </p:txBody>
      </p:sp>
      <p:sp>
        <p:nvSpPr>
          <p:cNvPr id="30" name="TextBox 59"/>
          <p:cNvSpPr txBox="1">
            <a:spLocks noChangeArrowheads="1"/>
          </p:cNvSpPr>
          <p:nvPr/>
        </p:nvSpPr>
        <p:spPr bwMode="auto">
          <a:xfrm>
            <a:off x="-9666" y="215898"/>
            <a:ext cx="2259285" cy="509905"/>
          </a:xfrm>
          <a:prstGeom prst="rect">
            <a:avLst/>
          </a:prstGeom>
          <a:solidFill>
            <a:schemeClr val="accent2"/>
          </a:solidFill>
          <a:ln>
            <a:noFill/>
          </a:ln>
        </p:spPr>
        <p:txBody>
          <a:bodyPr wrap="square" lIns="68550" tIns="34274" rIns="68550" bIns="34274">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defTabSz="685165">
              <a:lnSpc>
                <a:spcPct val="120000"/>
              </a:lnSpc>
              <a:defRPr/>
            </a:pPr>
            <a:r>
              <a:rPr lang="zh-CN" altLang="en-US" sz="2400" kern="0" dirty="0">
                <a:solidFill>
                  <a:schemeClr val="bg1"/>
                </a:solidFill>
                <a:latin typeface="字魂逍遥行书" panose="00000500000000000000" charset="-122"/>
                <a:ea typeface="字魂逍遥行书" panose="00000500000000000000" charset="-122"/>
              </a:rPr>
              <a:t>探秘湿地</a:t>
            </a:r>
            <a:endParaRPr lang="zh-CN" altLang="en-US" sz="2400" kern="0" dirty="0">
              <a:solidFill>
                <a:schemeClr val="bg1"/>
              </a:solidFill>
              <a:latin typeface="字魂逍遥行书" panose="00000500000000000000" charset="-122"/>
              <a:ea typeface="字魂逍遥行书" panose="00000500000000000000" charset="-122"/>
            </a:endParaRPr>
          </a:p>
        </p:txBody>
      </p:sp>
      <p:grpSp>
        <p:nvGrpSpPr>
          <p:cNvPr id="29" name="Group 2"/>
          <p:cNvGrpSpPr/>
          <p:nvPr/>
        </p:nvGrpSpPr>
        <p:grpSpPr bwMode="auto">
          <a:xfrm>
            <a:off x="7303377" y="47321"/>
            <a:ext cx="1687157" cy="469900"/>
            <a:chOff x="1793" y="-787"/>
            <a:chExt cx="3629" cy="1055"/>
          </a:xfrm>
        </p:grpSpPr>
        <p:pic>
          <p:nvPicPr>
            <p:cNvPr id="31" name="图片 3"/>
            <p:cNvPicPr>
              <a:picLocks noChangeAspect="1" noChangeArrowheads="1"/>
            </p:cNvPicPr>
            <p:nvPr/>
          </p:nvPicPr>
          <p:blipFill>
            <a:blip r:embed="rId26" cstate="print"/>
            <a:srcRect/>
            <a:stretch>
              <a:fillRect/>
            </a:stretch>
          </p:blipFill>
          <p:spPr bwMode="auto">
            <a:xfrm>
              <a:off x="1792" y="-787"/>
              <a:ext cx="1002" cy="1055"/>
            </a:xfrm>
            <a:prstGeom prst="rect">
              <a:avLst/>
            </a:prstGeom>
            <a:noFill/>
            <a:ln w="9525">
              <a:noFill/>
              <a:miter lim="800000"/>
              <a:headEnd/>
              <a:tailEnd/>
            </a:ln>
          </p:spPr>
        </p:pic>
        <p:pic>
          <p:nvPicPr>
            <p:cNvPr id="32" name="图片 4"/>
            <p:cNvPicPr>
              <a:picLocks noChangeAspect="1" noChangeArrowheads="1"/>
            </p:cNvPicPr>
            <p:nvPr/>
          </p:nvPicPr>
          <p:blipFill>
            <a:blip r:embed="rId27" cstate="print"/>
            <a:srcRect/>
            <a:stretch>
              <a:fillRect/>
            </a:stretch>
          </p:blipFill>
          <p:spPr bwMode="auto">
            <a:xfrm>
              <a:off x="2649" y="-586"/>
              <a:ext cx="2772" cy="699"/>
            </a:xfrm>
            <a:prstGeom prst="rect">
              <a:avLst/>
            </a:prstGeom>
            <a:noFill/>
            <a:ln w="9525">
              <a:noFill/>
              <a:miter lim="800000"/>
              <a:headEnd/>
              <a:tailEnd/>
            </a:ln>
          </p:spPr>
        </p:pic>
      </p:grpSp>
      <p:grpSp>
        <p:nvGrpSpPr>
          <p:cNvPr id="2" name="组合 1"/>
          <p:cNvGrpSpPr/>
          <p:nvPr>
            <p:custDataLst>
              <p:tags r:id="rId28"/>
            </p:custDataLst>
          </p:nvPr>
        </p:nvGrpSpPr>
        <p:grpSpPr>
          <a:xfrm>
            <a:off x="3898413" y="3439917"/>
            <a:ext cx="1354818" cy="1354818"/>
            <a:chOff x="1369994" y="2067694"/>
            <a:chExt cx="1584176" cy="1584176"/>
          </a:xfrm>
          <a:solidFill>
            <a:schemeClr val="accent1"/>
          </a:solidFill>
        </p:grpSpPr>
        <p:sp>
          <p:nvSpPr>
            <p:cNvPr id="3" name="菱形 2"/>
            <p:cNvSpPr/>
            <p:nvPr>
              <p:custDataLst>
                <p:tags r:id="rId29"/>
              </p:custDataLst>
            </p:nvPr>
          </p:nvSpPr>
          <p:spPr>
            <a:xfrm>
              <a:off x="1369994" y="2067694"/>
              <a:ext cx="1584176" cy="1584176"/>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b="1">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 name="TextBox 61"/>
            <p:cNvSpPr txBox="1"/>
            <p:nvPr>
              <p:custDataLst>
                <p:tags r:id="rId30"/>
              </p:custDataLst>
            </p:nvPr>
          </p:nvSpPr>
          <p:spPr>
            <a:xfrm flipH="1">
              <a:off x="1634258" y="2679842"/>
              <a:ext cx="1091487" cy="359881"/>
            </a:xfrm>
            <a:prstGeom prst="rect">
              <a:avLst/>
            </a:prstGeom>
            <a:noFill/>
          </p:spPr>
          <p:txBody>
            <a:bodyPr wrap="none" rtlCol="0">
              <a:spAutoFit/>
            </a:bodyPr>
            <a:p>
              <a:r>
                <a:rPr lang="en-US" altLang="zh-CN"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01</a:t>
              </a:r>
              <a:endParaRPr lang="zh-CN" altLang="en-US" sz="14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cxnSp>
        <p:nvCxnSpPr>
          <p:cNvPr id="5" name="直接连接符 4"/>
          <p:cNvCxnSpPr/>
          <p:nvPr>
            <p:custDataLst>
              <p:tags r:id="rId31"/>
            </p:custDataLst>
          </p:nvPr>
        </p:nvCxnSpPr>
        <p:spPr>
          <a:xfrm flipH="1" flipV="1">
            <a:off x="690394" y="4098340"/>
            <a:ext cx="3012440" cy="19050"/>
          </a:xfrm>
          <a:prstGeom prst="line">
            <a:avLst/>
          </a:prstGeom>
          <a:ln w="25400">
            <a:solidFill>
              <a:schemeClr val="accent1"/>
            </a:solidFill>
            <a:tailEnd type="oval"/>
          </a:ln>
        </p:spPr>
        <p:style>
          <a:lnRef idx="1">
            <a:schemeClr val="accent1"/>
          </a:lnRef>
          <a:fillRef idx="0">
            <a:schemeClr val="accent1"/>
          </a:fillRef>
          <a:effectRef idx="0">
            <a:schemeClr val="accent1"/>
          </a:effectRef>
          <a:fontRef idx="minor">
            <a:schemeClr val="tx1"/>
          </a:fontRef>
        </p:style>
      </p:cxnSp>
      <p:sp>
        <p:nvSpPr>
          <p:cNvPr id="6" name="TextBox 56"/>
          <p:cNvSpPr txBox="1"/>
          <p:nvPr>
            <p:custDataLst>
              <p:tags r:id="rId32"/>
            </p:custDataLst>
          </p:nvPr>
        </p:nvSpPr>
        <p:spPr>
          <a:xfrm>
            <a:off x="1714193" y="3715609"/>
            <a:ext cx="1714500" cy="398780"/>
          </a:xfrm>
          <a:prstGeom prst="rect">
            <a:avLst/>
          </a:prstGeom>
          <a:noFill/>
        </p:spPr>
        <p:txBody>
          <a:bodyPr wrap="none" rtlCol="0">
            <a:spAutoFit/>
          </a:bodyPr>
          <a:p>
            <a:pPr lvl="0"/>
            <a:r>
              <a:rPr lang="zh-CN" altLang="zh-CN" sz="2000" b="1" dirty="0">
                <a:solidFill>
                  <a:schemeClr val="accent5"/>
                </a:solidFill>
                <a:latin typeface="黑体" panose="02010609060101010101" charset="-122"/>
                <a:ea typeface="黑体" panose="02010609060101010101" charset="-122"/>
                <a:sym typeface="Arial" panose="020B0604020202020204" pitchFamily="34" charset="0"/>
              </a:rPr>
              <a:t>守护绿色湿地</a:t>
            </a:r>
            <a:endParaRPr lang="en-US" altLang="zh-CN" sz="1600" dirty="0">
              <a:solidFill>
                <a:schemeClr val="tx1">
                  <a:lumMod val="75000"/>
                  <a:lumOff val="2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7" name="Rectangle 13" descr="FD1DDF730CE4456e89755B07FE1653D0# #Rectangle 13"/>
          <p:cNvSpPr>
            <a:spLocks noChangeArrowheads="1"/>
          </p:cNvSpPr>
          <p:nvPr>
            <p:custDataLst>
              <p:tags r:id="rId33"/>
            </p:custDataLst>
          </p:nvPr>
        </p:nvSpPr>
        <p:spPr bwMode="auto">
          <a:xfrm>
            <a:off x="601980" y="4176395"/>
            <a:ext cx="3326765" cy="829945"/>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lvl="0" algn="l" eaLnBrk="1" hangingPunct="1">
              <a:buClrTx/>
              <a:buSzTx/>
              <a:buNone/>
              <a:defRPr/>
            </a:pP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驱</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动问题</a:t>
            </a:r>
            <a:r>
              <a:rPr lang="en-US"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5</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：绿树映城，碧水畅流，湿地多姿……如今的常州，犹如一座繁花似锦、绿意浓浓的生态大花园。作为一名小学生，守护绿色生态，我们可以做些什么呢？</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sz="1200" dirty="0">
                <a:solidFill>
                  <a:schemeClr val="accent6"/>
                </a:solidFill>
                <a:latin typeface="微软雅黑" panose="020B0503020204020204" pitchFamily="34" charset="-122"/>
                <a:ea typeface="微软雅黑" panose="020B0503020204020204" pitchFamily="34" charset="-122"/>
                <a:sym typeface="微软雅黑" panose="020B0503020204020204" pitchFamily="34" charset="-122"/>
              </a:rPr>
              <a:t>。</a:t>
            </a:r>
            <a:endParaRPr lang="zh-CN" altLang="en-US" sz="900" dirty="0">
              <a:solidFill>
                <a:schemeClr val="bg1">
                  <a:lumMod val="75000"/>
                </a:scheme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00868"/>
            <a:ext cx="5145087" cy="9146821"/>
          </a:xfrm>
          <a:prstGeom prst="rect">
            <a:avLst/>
          </a:prstGeom>
        </p:spPr>
      </p:pic>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6594475" y="3500120"/>
            <a:ext cx="2549525" cy="1631950"/>
          </a:xfrm>
          <a:prstGeom prst="rect">
            <a:avLst/>
          </a:prstGeom>
        </p:spPr>
      </p:pic>
      <p:pic>
        <p:nvPicPr>
          <p:cNvPr id="13" name="图片 12"/>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3822700" y="3777615"/>
            <a:ext cx="2760980" cy="1354455"/>
          </a:xfrm>
          <a:prstGeom prst="rect">
            <a:avLst/>
          </a:prstGeom>
        </p:spPr>
      </p:pic>
      <p:sp>
        <p:nvSpPr>
          <p:cNvPr id="4" name="TextBox 3"/>
          <p:cNvSpPr txBox="1"/>
          <p:nvPr/>
        </p:nvSpPr>
        <p:spPr>
          <a:xfrm>
            <a:off x="1978025" y="1488440"/>
            <a:ext cx="6630035" cy="930275"/>
          </a:xfrm>
          <a:prstGeom prst="rect">
            <a:avLst/>
          </a:prstGeom>
          <a:noFill/>
        </p:spPr>
        <p:txBody>
          <a:bodyPr wrap="square" lIns="68580" tIns="34290" rIns="68580" bIns="34290" rtlCol="0">
            <a:spAutoFit/>
          </a:bodyPr>
          <a:lstStyle/>
          <a:p>
            <a:pPr algn="ctr"/>
            <a:r>
              <a:rPr lang="zh-CN" altLang="en-US" sz="2800"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遇见神奇湿地：</a:t>
            </a:r>
            <a:endParaRPr lang="zh-CN" altLang="en-US" sz="2800" dirty="0">
              <a:solidFill>
                <a:schemeClr val="accent3"/>
              </a:solidFill>
              <a:latin typeface="微软雅黑" panose="020B0503020204020204" pitchFamily="34" charset="-122"/>
              <a:ea typeface="微软雅黑" panose="020B0503020204020204" pitchFamily="34" charset="-122"/>
              <a:sym typeface="Arial" panose="020B0604020202020204" pitchFamily="34" charset="0"/>
            </a:endParaRPr>
          </a:p>
          <a:p>
            <a:pPr algn="ctr"/>
            <a:r>
              <a:rPr lang="zh-CN" altLang="en-US" sz="2800"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储存中国</a:t>
            </a:r>
            <a:r>
              <a:rPr lang="en-US" altLang="zh-CN" sz="2800"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96%</a:t>
            </a:r>
            <a:r>
              <a:rPr lang="zh-CN" altLang="en-US" sz="2800"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可利用淡水资源</a:t>
            </a:r>
            <a:endParaRPr lang="zh-CN" altLang="en-US" sz="2800" dirty="0">
              <a:solidFill>
                <a:schemeClr val="accent3"/>
              </a:solidFill>
              <a:latin typeface="微软雅黑" panose="020B0503020204020204" pitchFamily="34" charset="-122"/>
              <a:ea typeface="微软雅黑" panose="020B0503020204020204" pitchFamily="34" charset="-122"/>
              <a:sym typeface="Arial" panose="020B0604020202020204" pitchFamily="34" charset="0"/>
            </a:endParaRPr>
          </a:p>
        </p:txBody>
      </p:sp>
      <p:sp>
        <p:nvSpPr>
          <p:cNvPr id="7" name="TextBox 89"/>
          <p:cNvSpPr txBox="1"/>
          <p:nvPr/>
        </p:nvSpPr>
        <p:spPr>
          <a:xfrm>
            <a:off x="3822700" y="2525395"/>
            <a:ext cx="3755390" cy="807085"/>
          </a:xfrm>
          <a:prstGeom prst="rect">
            <a:avLst/>
          </a:prstGeom>
          <a:noFill/>
        </p:spPr>
        <p:txBody>
          <a:bodyPr wrap="square" lIns="68580" tIns="34290" rIns="68580" bIns="34290" rtlCol="0">
            <a:spAutoFit/>
          </a:bodyPr>
          <a:lstStyle/>
          <a:p>
            <a:pPr>
              <a:lnSpc>
                <a:spcPct val="150000"/>
              </a:lnSpc>
            </a:pPr>
            <a:r>
              <a:rPr lang="zh-CN" altLang="en-US" sz="1600" dirty="0">
                <a:solidFill>
                  <a:schemeClr val="tx1">
                    <a:lumMod val="65000"/>
                    <a:lumOff val="35000"/>
                  </a:schemeClr>
                </a:solidFill>
                <a:latin typeface="华文细黑" panose="02010600040101010101" pitchFamily="2" charset="-122"/>
                <a:ea typeface="微软雅黑" panose="020B0503020204020204" pitchFamily="34" charset="-122"/>
              </a:rPr>
              <a:t>蒹葭苍苍，白露为霜；</a:t>
            </a:r>
            <a:endParaRPr lang="en-US" altLang="zh-CN" sz="1600" dirty="0">
              <a:solidFill>
                <a:schemeClr val="tx1">
                  <a:lumMod val="65000"/>
                  <a:lumOff val="35000"/>
                </a:schemeClr>
              </a:solidFill>
              <a:latin typeface="华文细黑" panose="02010600040101010101" pitchFamily="2" charset="-122"/>
              <a:ea typeface="微软雅黑" panose="020B0503020204020204" pitchFamily="34" charset="-122"/>
            </a:endParaRPr>
          </a:p>
          <a:p>
            <a:pPr>
              <a:lnSpc>
                <a:spcPct val="150000"/>
              </a:lnSpc>
            </a:pPr>
            <a:r>
              <a:rPr lang="zh-CN" altLang="en-US" sz="1600" dirty="0">
                <a:solidFill>
                  <a:schemeClr val="tx1">
                    <a:lumMod val="65000"/>
                    <a:lumOff val="35000"/>
                  </a:schemeClr>
                </a:solidFill>
                <a:latin typeface="华文细黑" panose="02010600040101010101" pitchFamily="2" charset="-122"/>
                <a:ea typeface="微软雅黑" panose="020B0503020204020204" pitchFamily="34" charset="-122"/>
              </a:rPr>
              <a:t>两个黄鹂鸣翠柳，一行白鹭上青天；</a:t>
            </a:r>
            <a:endParaRPr lang="zh-CN" altLang="en-US" sz="1600" dirty="0">
              <a:solidFill>
                <a:schemeClr val="tx1">
                  <a:lumMod val="65000"/>
                  <a:lumOff val="35000"/>
                </a:schemeClr>
              </a:solidFill>
              <a:latin typeface="华文细黑" panose="02010600040101010101" pitchFamily="2" charset="-122"/>
              <a:ea typeface="微软雅黑" panose="020B0503020204020204" pitchFamily="34" charset="-122"/>
            </a:endParaRPr>
          </a:p>
        </p:txBody>
      </p:sp>
      <p:grpSp>
        <p:nvGrpSpPr>
          <p:cNvPr id="9" name="组合 8"/>
          <p:cNvGrpSpPr/>
          <p:nvPr/>
        </p:nvGrpSpPr>
        <p:grpSpPr>
          <a:xfrm>
            <a:off x="1593730" y="1816036"/>
            <a:ext cx="1354818" cy="1354818"/>
            <a:chOff x="3029144" y="1491630"/>
            <a:chExt cx="1584176" cy="1584176"/>
          </a:xfrm>
          <a:solidFill>
            <a:schemeClr val="accent2"/>
          </a:solidFill>
        </p:grpSpPr>
        <p:sp>
          <p:nvSpPr>
            <p:cNvPr id="10" name="菱形 9"/>
            <p:cNvSpPr/>
            <p:nvPr/>
          </p:nvSpPr>
          <p:spPr>
            <a:xfrm>
              <a:off x="3029144" y="1491630"/>
              <a:ext cx="1584176" cy="1584176"/>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4" name="TextBox 64"/>
            <p:cNvSpPr txBox="1"/>
            <p:nvPr/>
          </p:nvSpPr>
          <p:spPr>
            <a:xfrm flipH="1">
              <a:off x="3184523" y="2103778"/>
              <a:ext cx="1216396" cy="395868"/>
            </a:xfrm>
            <a:prstGeom prst="rect">
              <a:avLst/>
            </a:prstGeom>
            <a:noFill/>
          </p:spPr>
          <p:txBody>
            <a:bodyPr wrap="none" rtlCol="0">
              <a:spAutoFit/>
            </a:bodyPr>
            <a:lstStyle/>
            <a:p>
              <a:r>
                <a:rPr lang="en-US" altLang="zh-CN"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01</a:t>
              </a:r>
              <a:endParaRPr lang="zh-CN" altLang="en-US"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cxnSp>
        <p:nvCxnSpPr>
          <p:cNvPr id="15" name="直接连接符 14"/>
          <p:cNvCxnSpPr/>
          <p:nvPr/>
        </p:nvCxnSpPr>
        <p:spPr>
          <a:xfrm>
            <a:off x="2948549" y="2493445"/>
            <a:ext cx="4894580" cy="8890"/>
          </a:xfrm>
          <a:prstGeom prst="line">
            <a:avLst/>
          </a:prstGeom>
          <a:ln w="25400">
            <a:solidFill>
              <a:schemeClr val="accent2"/>
            </a:solidFill>
            <a:tailEnd type="oval"/>
          </a:ln>
        </p:spPr>
        <p:style>
          <a:lnRef idx="1">
            <a:schemeClr val="accent1"/>
          </a:lnRef>
          <a:fillRef idx="0">
            <a:schemeClr val="accent1"/>
          </a:fillRef>
          <a:effectRef idx="0">
            <a:schemeClr val="accent1"/>
          </a:effectRef>
          <a:fontRef idx="minor">
            <a:schemeClr val="tx1"/>
          </a:fontRef>
        </p:style>
      </p:cxnSp>
      <p:grpSp>
        <p:nvGrpSpPr>
          <p:cNvPr id="16" name="Group 2"/>
          <p:cNvGrpSpPr/>
          <p:nvPr/>
        </p:nvGrpSpPr>
        <p:grpSpPr bwMode="auto">
          <a:xfrm>
            <a:off x="7211302" y="47321"/>
            <a:ext cx="1687157" cy="469900"/>
            <a:chOff x="1793" y="-787"/>
            <a:chExt cx="3629" cy="1055"/>
          </a:xfrm>
        </p:grpSpPr>
        <p:pic>
          <p:nvPicPr>
            <p:cNvPr id="17" name="图片 3"/>
            <p:cNvPicPr>
              <a:picLocks noChangeAspect="1" noChangeArrowheads="1"/>
            </p:cNvPicPr>
            <p:nvPr/>
          </p:nvPicPr>
          <p:blipFill>
            <a:blip r:embed="rId3" cstate="print"/>
            <a:srcRect/>
            <a:stretch>
              <a:fillRect/>
            </a:stretch>
          </p:blipFill>
          <p:spPr bwMode="auto">
            <a:xfrm>
              <a:off x="1792" y="-787"/>
              <a:ext cx="1002" cy="1055"/>
            </a:xfrm>
            <a:prstGeom prst="rect">
              <a:avLst/>
            </a:prstGeom>
            <a:noFill/>
            <a:ln w="9525">
              <a:noFill/>
              <a:miter lim="800000"/>
              <a:headEnd/>
              <a:tailEnd/>
            </a:ln>
          </p:spPr>
        </p:pic>
        <p:pic>
          <p:nvPicPr>
            <p:cNvPr id="18" name="图片 4"/>
            <p:cNvPicPr>
              <a:picLocks noChangeAspect="1" noChangeArrowheads="1"/>
            </p:cNvPicPr>
            <p:nvPr/>
          </p:nvPicPr>
          <p:blipFill>
            <a:blip r:embed="rId4"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8" fill="hold" nodeType="after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500"/>
                                        <p:tgtEl>
                                          <p:spTgt spid="15"/>
                                        </p:tgtEl>
                                      </p:cBhvr>
                                    </p:animEffect>
                                  </p:childTnLst>
                                </p:cTn>
                              </p:par>
                            </p:childTnLst>
                          </p:cTn>
                        </p:par>
                        <p:par>
                          <p:cTn id="13" fill="hold">
                            <p:stCondLst>
                              <p:cond delay="1000"/>
                            </p:stCondLst>
                            <p:childTnLst>
                              <p:par>
                                <p:cTn id="14" presetID="47"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anim calcmode="lin" valueType="num">
                                      <p:cBhvr>
                                        <p:cTn id="17" dur="1000" fill="hold"/>
                                        <p:tgtEl>
                                          <p:spTgt spid="4"/>
                                        </p:tgtEl>
                                        <p:attrNameLst>
                                          <p:attrName>ppt_x</p:attrName>
                                        </p:attrNameLst>
                                      </p:cBhvr>
                                      <p:tavLst>
                                        <p:tav tm="0">
                                          <p:val>
                                            <p:strVal val="#ppt_x"/>
                                          </p:val>
                                        </p:tav>
                                        <p:tav tm="100000">
                                          <p:val>
                                            <p:strVal val="#ppt_x"/>
                                          </p:val>
                                        </p:tav>
                                      </p:tavLst>
                                    </p:anim>
                                    <p:anim calcmode="lin" valueType="num">
                                      <p:cBhvr>
                                        <p:cTn id="18" dur="1000" fill="hold"/>
                                        <p:tgtEl>
                                          <p:spTgt spid="4"/>
                                        </p:tgtEl>
                                        <p:attrNameLst>
                                          <p:attrName>ppt_y</p:attrName>
                                        </p:attrNameLst>
                                      </p:cBhvr>
                                      <p:tavLst>
                                        <p:tav tm="0">
                                          <p:val>
                                            <p:strVal val="#ppt_y-.1"/>
                                          </p:val>
                                        </p:tav>
                                        <p:tav tm="100000">
                                          <p:val>
                                            <p:strVal val="#ppt_y"/>
                                          </p:val>
                                        </p:tav>
                                      </p:tavLst>
                                    </p:anim>
                                  </p:childTnLst>
                                </p:cTn>
                              </p:par>
                            </p:childTnLst>
                          </p:cTn>
                        </p:par>
                        <p:par>
                          <p:cTn id="19" fill="hold">
                            <p:stCondLst>
                              <p:cond delay="2000"/>
                            </p:stCondLst>
                            <p:childTnLst>
                              <p:par>
                                <p:cTn id="20" presetID="12" presetClass="entr" presetSubtype="8"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p:tgtEl>
                                          <p:spTgt spid="7"/>
                                        </p:tgtEl>
                                        <p:attrNameLst>
                                          <p:attrName>ppt_x</p:attrName>
                                        </p:attrNameLst>
                                      </p:cBhvr>
                                      <p:tavLst>
                                        <p:tav tm="0">
                                          <p:val>
                                            <p:strVal val="#ppt_x-#ppt_w*1.125000"/>
                                          </p:val>
                                        </p:tav>
                                        <p:tav tm="100000">
                                          <p:val>
                                            <p:strVal val="#ppt_x"/>
                                          </p:val>
                                        </p:tav>
                                      </p:tavLst>
                                    </p:anim>
                                    <p:animEffect transition="in" filter="wipe(right)">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2"/>
          <p:cNvGrpSpPr/>
          <p:nvPr/>
        </p:nvGrpSpPr>
        <p:grpSpPr bwMode="auto">
          <a:xfrm>
            <a:off x="7303377" y="47321"/>
            <a:ext cx="1687157" cy="469900"/>
            <a:chOff x="1793" y="-787"/>
            <a:chExt cx="3629" cy="1055"/>
          </a:xfrm>
        </p:grpSpPr>
        <p:pic>
          <p:nvPicPr>
            <p:cNvPr id="16"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17"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pic>
        <p:nvPicPr>
          <p:cNvPr id="2" name="图片 1"/>
          <p:cNvPicPr>
            <a:picLocks noChangeAspect="1"/>
          </p:cNvPicPr>
          <p:nvPr>
            <p:custDataLst>
              <p:tags r:id="rId3"/>
            </p:custDataLst>
          </p:nvPr>
        </p:nvPicPr>
        <p:blipFill>
          <a:blip r:embed="rId4"/>
          <a:stretch>
            <a:fillRect/>
          </a:stretch>
        </p:blipFill>
        <p:spPr>
          <a:xfrm>
            <a:off x="509270" y="817880"/>
            <a:ext cx="7068820" cy="4171315"/>
          </a:xfrm>
          <a:prstGeom prst="rect">
            <a:avLst/>
          </a:prstGeom>
          <a:effectLst>
            <a:softEdge rad="317500"/>
          </a:effectLst>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2"/>
          <p:cNvGrpSpPr/>
          <p:nvPr/>
        </p:nvGrpSpPr>
        <p:grpSpPr bwMode="auto">
          <a:xfrm>
            <a:off x="7303377" y="47321"/>
            <a:ext cx="1687157" cy="469900"/>
            <a:chOff x="1793" y="-787"/>
            <a:chExt cx="3629" cy="1055"/>
          </a:xfrm>
        </p:grpSpPr>
        <p:pic>
          <p:nvPicPr>
            <p:cNvPr id="16"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17"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pic>
        <p:nvPicPr>
          <p:cNvPr id="1976" name="图片 1976" descr="D:\wmm\企业微信备份\WXWork\1688853158067032\Cache\Image\2024-01\c2405799-5863-4732-b9d8-c84c712b9c8e.jpg"/>
          <p:cNvPicPr>
            <a:picLocks noChangeAspect="1" noChangeArrowheads="1"/>
          </p:cNvPicPr>
          <p:nvPr/>
        </p:nvPicPr>
        <p:blipFill>
          <a:blip r:embed="rId3" cstate="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l="8485"/>
          <a:stretch>
            <a:fillRect/>
          </a:stretch>
        </p:blipFill>
        <p:spPr>
          <a:xfrm>
            <a:off x="187960" y="815340"/>
            <a:ext cx="3058160" cy="2255520"/>
          </a:xfrm>
          <a:prstGeom prst="hexagon">
            <a:avLst/>
          </a:prstGeom>
          <a:ln>
            <a:solidFill>
              <a:schemeClr val="accent6">
                <a:lumMod val="20000"/>
                <a:lumOff val="80000"/>
              </a:schemeClr>
            </a:solidFill>
          </a:ln>
          <a:effectLst>
            <a:glow rad="12700">
              <a:schemeClr val="accent6">
                <a:lumMod val="20000"/>
                <a:lumOff val="80000"/>
              </a:schemeClr>
            </a:glow>
            <a:softEdge rad="112500"/>
          </a:effectLst>
        </p:spPr>
      </p:pic>
      <p:pic>
        <p:nvPicPr>
          <p:cNvPr id="18" name="图片 18" descr="D:\wmm\企业微信备份\WXWork\1688853158067032\Cache\Image\2024-01\820aa731-3e51-40f6-91cd-d2d926b3cd28.jpg"/>
          <p:cNvPicPr>
            <a:picLocks noChangeAspect="1" noChangeArrowheads="1"/>
          </p:cNvPicPr>
          <p:nvPr/>
        </p:nvPicPr>
        <p:blipFill>
          <a:blip r:embed="rId5" cstate="print">
            <a:extLst>
              <a:ext uri="{BEBA8EAE-BF5A-486C-A8C5-ECC9F3942E4B}">
                <a14:imgProps xmlns:a14="http://schemas.microsoft.com/office/drawing/2010/main">
                  <a14:imgLayer r:embed="rId6">
                    <a14:imgEffect>
                      <a14:brightnessContrast contrast="-40000"/>
                    </a14:imgEffect>
                  </a14:imgLayer>
                </a14:imgProps>
              </a:ext>
              <a:ext uri="{28A0092B-C50C-407E-A947-70E740481C1C}">
                <a14:useLocalDpi xmlns:a14="http://schemas.microsoft.com/office/drawing/2010/main" val="0"/>
              </a:ext>
            </a:extLst>
          </a:blip>
          <a:srcRect t="4246" b="4016"/>
          <a:stretch>
            <a:fillRect/>
          </a:stretch>
        </p:blipFill>
        <p:spPr>
          <a:xfrm>
            <a:off x="124460" y="3444875"/>
            <a:ext cx="2073275" cy="1437640"/>
          </a:xfrm>
          <a:prstGeom prst="rect">
            <a:avLst/>
          </a:prstGeom>
          <a:ln>
            <a:noFill/>
          </a:ln>
          <a:effectLst>
            <a:glow rad="127000">
              <a:schemeClr val="accent6">
                <a:lumMod val="20000"/>
                <a:lumOff val="80000"/>
              </a:schemeClr>
            </a:glow>
            <a:softEdge rad="112500"/>
          </a:effectLst>
        </p:spPr>
      </p:pic>
      <p:pic>
        <p:nvPicPr>
          <p:cNvPr id="36" name="图片 36" descr="D:\wmm\企业微信备份\WXWork\1688853158067032\Cache\Image\2024-01\ea122297-234f-4e69-992c-f82fa6559695.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a:xfrm>
            <a:off x="3246120" y="448310"/>
            <a:ext cx="3356610" cy="2266950"/>
          </a:xfrm>
          <a:prstGeom prst="snip2DiagRect">
            <a:avLst/>
          </a:prstGeom>
          <a:ln>
            <a:noFill/>
          </a:ln>
          <a:effectLst>
            <a:softEdge rad="112500"/>
          </a:effectLst>
        </p:spPr>
      </p:pic>
      <p:pic>
        <p:nvPicPr>
          <p:cNvPr id="7" name="图片 7" descr="D:\wmm\企业微信备份\WXWork\1688853158067032\Cache\Image\2024-01\c72ec79c-e6c8-4778-80f7-f6a49e8accd2.jpg"/>
          <p:cNvPicPr>
            <a:picLocks noChangeAspect="1" noChangeArrowheads="1"/>
          </p:cNvPicPr>
          <p:nvPr/>
        </p:nvPicPr>
        <p:blipFill>
          <a:blip r:embed="rId8" cstate="print">
            <a:extLst>
              <a:ext uri="{BEBA8EAE-BF5A-486C-A8C5-ECC9F3942E4B}">
                <a14:imgProps xmlns:a14="http://schemas.microsoft.com/office/drawing/2010/main">
                  <a14:imgLayer r:embed="rId9">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a:xfrm>
            <a:off x="5338445" y="2872740"/>
            <a:ext cx="3420110" cy="2136775"/>
          </a:xfrm>
          <a:prstGeom prst="rect">
            <a:avLst/>
          </a:prstGeom>
          <a:ln>
            <a:noFill/>
          </a:ln>
          <a:effectLst>
            <a:glow rad="12700">
              <a:schemeClr val="accent6">
                <a:lumMod val="20000"/>
                <a:lumOff val="80000"/>
              </a:schemeClr>
            </a:glow>
            <a:softEdge rad="112500"/>
          </a:effectLst>
        </p:spPr>
      </p:pic>
      <p:pic>
        <p:nvPicPr>
          <p:cNvPr id="3" name="图片 1" descr="D:\wmm\企业微信备份\WXWork\1688853158067032\Cache\Image\2024-01\f4f04dee-1066-42e9-8e41-001e9892323b.jpg"/>
          <p:cNvPicPr>
            <a:picLocks noChangeAspect="1" noChangeArrowheads="1"/>
          </p:cNvPicPr>
          <p:nvPr/>
        </p:nvPicPr>
        <p:blipFill>
          <a:blip r:embed="rId10" cstate="print">
            <a:extLst>
              <a:ext uri="{28A0092B-C50C-407E-A947-70E740481C1C}">
                <a14:useLocalDpi xmlns:a14="http://schemas.microsoft.com/office/drawing/2010/main" val="0"/>
              </a:ext>
            </a:extLst>
          </a:blip>
          <a:srcRect l="6173"/>
          <a:stretch>
            <a:fillRect/>
          </a:stretch>
        </p:blipFill>
        <p:spPr>
          <a:xfrm>
            <a:off x="2390140" y="2872740"/>
            <a:ext cx="2852420" cy="2054225"/>
          </a:xfrm>
          <a:prstGeom prst="flowChartAlternateProcess">
            <a:avLst/>
          </a:prstGeom>
          <a:ln>
            <a:noFill/>
          </a:ln>
          <a:effectLst>
            <a:softEdge rad="112500"/>
          </a:effectLst>
        </p:spPr>
      </p:pic>
      <p:pic>
        <p:nvPicPr>
          <p:cNvPr id="4" name="图片 1978" descr="D:\wmm\企业微信备份\WXWork\1688853158067032\Cache\Image\2024-01\9ef40f29-1aaf-436b-b09c-5cc8d51f67ac.jpg"/>
          <p:cNvPicPr>
            <a:picLocks noChangeAspect="1" noChangeArrowheads="1"/>
          </p:cNvPicPr>
          <p:nvPr/>
        </p:nvPicPr>
        <p:blipFill>
          <a:blip r:embed="rId11">
            <a:extLst>
              <a:ext uri="{BEBA8EAE-BF5A-486C-A8C5-ECC9F3942E4B}">
                <a14:imgProps xmlns:a14="http://schemas.microsoft.com/office/drawing/2010/main">
                  <a14:imgLayer r:embed="rId12">
                    <a14:imgEffect>
                      <a14:brightnessContrast bright="20000" contrast="-40000"/>
                    </a14:imgEffect>
                  </a14:imgLayer>
                </a14:imgProps>
              </a:ext>
              <a:ext uri="{28A0092B-C50C-407E-A947-70E740481C1C}">
                <a14:useLocalDpi xmlns:a14="http://schemas.microsoft.com/office/drawing/2010/main" val="0"/>
              </a:ext>
            </a:extLst>
          </a:blip>
          <a:srcRect t="10063" r="7420" b="15482"/>
          <a:stretch>
            <a:fillRect/>
          </a:stretch>
        </p:blipFill>
        <p:spPr>
          <a:xfrm>
            <a:off x="6752590" y="592138"/>
            <a:ext cx="2128520" cy="2205355"/>
          </a:xfrm>
          <a:prstGeom prst="rect">
            <a:avLst/>
          </a:prstGeom>
          <a:ln>
            <a:noFill/>
          </a:ln>
          <a:effectLst>
            <a:glow rad="127000">
              <a:schemeClr val="accent6">
                <a:lumMod val="20000"/>
                <a:lumOff val="80000"/>
              </a:schemeClr>
            </a:glow>
            <a:softEdge rad="112500"/>
          </a:effectLst>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表格 3"/>
          <p:cNvGraphicFramePr>
            <a:graphicFrameLocks noGrp="1"/>
          </p:cNvGraphicFramePr>
          <p:nvPr>
            <p:custDataLst>
              <p:tags r:id="rId1"/>
            </p:custDataLst>
          </p:nvPr>
        </p:nvGraphicFramePr>
        <p:xfrm>
          <a:off x="6222365" y="137160"/>
          <a:ext cx="2568575" cy="2947670"/>
        </p:xfrm>
        <a:graphic>
          <a:graphicData uri="http://schemas.openxmlformats.org/drawingml/2006/table">
            <a:tbl>
              <a:tblPr firstRow="1" firstCol="1" bandRow="1"/>
              <a:tblGrid>
                <a:gridCol w="270510"/>
                <a:gridCol w="2298065"/>
              </a:tblGrid>
              <a:tr h="339725">
                <a:tc gridSpan="2">
                  <a:txBody>
                    <a:bodyPr/>
                    <a:lstStyle/>
                    <a:p>
                      <a:pPr algn="ctr">
                        <a:spcAft>
                          <a:spcPts val="0"/>
                        </a:spcAft>
                      </a:pPr>
                      <a:r>
                        <a:rPr lang="zh-CN" sz="1600" b="1" kern="0" dirty="0">
                          <a:effectLst/>
                          <a:latin typeface="Calibri" panose="020F0502020204030204" pitchFamily="34" charset="0"/>
                          <a:ea typeface="宋体" panose="02010600030101010101" pitchFamily="2" charset="-122"/>
                          <a:cs typeface="宋体" panose="02010600030101010101" pitchFamily="2" charset="-122"/>
                          <a:sym typeface="+mn-ea"/>
                        </a:rPr>
                        <a:t>采访记录表</a:t>
                      </a:r>
                      <a:endParaRPr lang="zh-CN" sz="1600" kern="100" dirty="0">
                        <a:effectLst/>
                        <a:latin typeface="Calibri" panose="020F0502020204030204" pitchFamily="34" charset="0"/>
                        <a:ea typeface="宋体" panose="02010600030101010101" pitchFamily="2" charset="-122"/>
                        <a:cs typeface="Times New Roman" panose="02020603050405020304" pitchFamily="18" charset="0"/>
                      </a:endParaRPr>
                    </a:p>
                  </a:txBody>
                  <a:tcPr marL="31578" marR="31578" marT="0" marB="0">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solidFill>
                      <a:srgbClr val="C5E0B3"/>
                    </a:solidFill>
                  </a:tcPr>
                </a:tc>
                <a:tc hMerge="1">
                  <a:tcPr/>
                </a:tc>
              </a:tr>
              <a:tr h="311785">
                <a:tc gridSpan="2">
                  <a:txBody>
                    <a:bodyPr/>
                    <a:lstStyle/>
                    <a:p>
                      <a:pPr algn="just">
                        <a:spcAft>
                          <a:spcPts val="0"/>
                        </a:spcAft>
                      </a:pPr>
                      <a:r>
                        <a:rPr lang="zh-CN" sz="800" kern="0">
                          <a:effectLst/>
                          <a:latin typeface="Calibri" panose="020F0502020204030204" pitchFamily="34" charset="0"/>
                          <a:ea typeface="宋体" panose="02010600030101010101" pitchFamily="2" charset="-122"/>
                          <a:cs typeface="宋体" panose="02010600030101010101" pitchFamily="2" charset="-122"/>
                        </a:rPr>
                        <a:t>采访人</a:t>
                      </a:r>
                      <a:r>
                        <a:rPr lang="en-US" sz="800" kern="0">
                          <a:effectLst/>
                          <a:latin typeface="宋体" panose="02010600030101010101" pitchFamily="2" charset="-122"/>
                          <a:ea typeface="宋体" panose="02010600030101010101" pitchFamily="2" charset="-122"/>
                          <a:cs typeface="宋体" panose="02010600030101010101" pitchFamily="2" charset="-122"/>
                        </a:rPr>
                        <a:t>: </a:t>
                      </a:r>
                      <a:r>
                        <a:rPr lang="zh-CN" sz="800" kern="0">
                          <a:effectLst/>
                          <a:latin typeface="Calibri" panose="020F0502020204030204" pitchFamily="34" charset="0"/>
                          <a:ea typeface="宋体" panose="02010600030101010101" pitchFamily="2" charset="-122"/>
                          <a:cs typeface="宋体" panose="02010600030101010101" pitchFamily="2" charset="-122"/>
                        </a:rPr>
                        <a:t>翁煊桐、陈家睿</a:t>
                      </a:r>
                      <a:r>
                        <a:rPr lang="en-US" sz="800" kern="0">
                          <a:effectLst/>
                          <a:latin typeface="宋体" panose="02010600030101010101" pitchFamily="2" charset="-122"/>
                          <a:ea typeface="宋体" panose="02010600030101010101" pitchFamily="2" charset="-122"/>
                          <a:cs typeface="宋体" panose="02010600030101010101" pitchFamily="2" charset="-122"/>
                        </a:rPr>
                        <a:t>     </a:t>
                      </a:r>
                      <a:r>
                        <a:rPr lang="zh-CN" sz="800" kern="0">
                          <a:effectLst/>
                          <a:latin typeface="Calibri" panose="020F0502020204030204" pitchFamily="34" charset="0"/>
                          <a:ea typeface="宋体" panose="02010600030101010101" pitchFamily="2" charset="-122"/>
                          <a:cs typeface="宋体" panose="02010600030101010101" pitchFamily="2" charset="-122"/>
                        </a:rPr>
                        <a:t>记录人：耿梓豪</a:t>
                      </a:r>
                      <a:r>
                        <a:rPr lang="en-US" sz="800" kern="0">
                          <a:effectLst/>
                          <a:latin typeface="宋体" panose="02010600030101010101" pitchFamily="2" charset="-122"/>
                          <a:ea typeface="宋体" panose="02010600030101010101" pitchFamily="2" charset="-122"/>
                          <a:cs typeface="宋体" panose="02010600030101010101" pitchFamily="2" charset="-122"/>
                        </a:rPr>
                        <a:t>    </a:t>
                      </a:r>
                      <a:endParaRPr lang="en-US" sz="800" kern="0">
                        <a:effectLst/>
                        <a:latin typeface="宋体" panose="02010600030101010101" pitchFamily="2" charset="-122"/>
                        <a:ea typeface="宋体" panose="02010600030101010101" pitchFamily="2" charset="-122"/>
                        <a:cs typeface="宋体" panose="02010600030101010101" pitchFamily="2" charset="-122"/>
                      </a:endParaRPr>
                    </a:p>
                    <a:p>
                      <a:pPr algn="just">
                        <a:spcAft>
                          <a:spcPts val="0"/>
                        </a:spcAft>
                      </a:pPr>
                      <a:r>
                        <a:rPr lang="en-US" sz="800" kern="0">
                          <a:effectLst/>
                          <a:latin typeface="宋体" panose="02010600030101010101" pitchFamily="2" charset="-122"/>
                          <a:ea typeface="宋体" panose="02010600030101010101" pitchFamily="2" charset="-122"/>
                          <a:cs typeface="宋体" panose="02010600030101010101" pitchFamily="2" charset="-122"/>
                        </a:rPr>
                        <a:t> </a:t>
                      </a:r>
                      <a:r>
                        <a:rPr lang="zh-CN" sz="800" kern="0">
                          <a:effectLst/>
                          <a:latin typeface="Calibri" panose="020F0502020204030204" pitchFamily="34" charset="0"/>
                          <a:ea typeface="宋体" panose="02010600030101010101" pitchFamily="2" charset="-122"/>
                          <a:cs typeface="宋体" panose="02010600030101010101" pitchFamily="2" charset="-122"/>
                        </a:rPr>
                        <a:t>拍摄者：张潇宇</a:t>
                      </a:r>
                      <a:endParaRPr lang="zh-CN" sz="800" kern="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tcPr>
                </a:tc>
                <a:tc hMerge="1">
                  <a:tcPr/>
                </a:tc>
              </a:tr>
              <a:tr h="202565">
                <a:tc>
                  <a:txBody>
                    <a:bodyPr/>
                    <a:lstStyle/>
                    <a:p>
                      <a:pPr algn="ctr">
                        <a:spcAft>
                          <a:spcPts val="0"/>
                        </a:spcAft>
                      </a:pPr>
                      <a:r>
                        <a:rPr lang="zh-CN" sz="700" kern="0">
                          <a:effectLst/>
                          <a:latin typeface="Calibri" panose="020F0502020204030204" pitchFamily="34" charset="0"/>
                          <a:ea typeface="宋体" panose="02010600030101010101" pitchFamily="2" charset="-122"/>
                          <a:cs typeface="宋体" panose="02010600030101010101" pitchFamily="2" charset="-122"/>
                        </a:rPr>
                        <a:t>问题</a:t>
                      </a:r>
                      <a:r>
                        <a:rPr lang="en-US" sz="700" kern="0">
                          <a:effectLst/>
                          <a:latin typeface="宋体" panose="02010600030101010101" pitchFamily="2" charset="-122"/>
                          <a:ea typeface="宋体" panose="02010600030101010101" pitchFamily="2" charset="-122"/>
                          <a:cs typeface="宋体" panose="02010600030101010101" pitchFamily="2" charset="-122"/>
                        </a:rPr>
                        <a:t>1</a:t>
                      </a:r>
                      <a:r>
                        <a:rPr lang="zh-CN" sz="700" kern="0">
                          <a:effectLst/>
                          <a:latin typeface="Calibri" panose="020F0502020204030204" pitchFamily="34" charset="0"/>
                          <a:ea typeface="宋体" panose="02010600030101010101" pitchFamily="2" charset="-122"/>
                          <a:cs typeface="宋体" panose="02010600030101010101" pitchFamily="2" charset="-122"/>
                        </a:rPr>
                        <a:t>：</a:t>
                      </a:r>
                      <a:endParaRPr lang="zh-CN" sz="700" kern="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tcPr>
                </a:tc>
                <a:tc>
                  <a:txBody>
                    <a:bodyPr/>
                    <a:lstStyle/>
                    <a:p>
                      <a:pPr algn="just">
                        <a:spcAft>
                          <a:spcPts val="0"/>
                        </a:spcAft>
                      </a:pPr>
                      <a:r>
                        <a:rPr lang="zh-CN" sz="700" kern="0">
                          <a:effectLst/>
                          <a:latin typeface="Calibri" panose="020F0502020204030204" pitchFamily="34" charset="0"/>
                          <a:ea typeface="宋体" panose="02010600030101010101" pitchFamily="2" charset="-122"/>
                          <a:cs typeface="宋体" panose="02010600030101010101" pitchFamily="2" charset="-122"/>
                        </a:rPr>
                        <a:t>随着城市化进程，如何保护湿地动植物的多样性？</a:t>
                      </a:r>
                      <a:endParaRPr lang="zh-CN" sz="700" kern="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tcPr>
                </a:tc>
              </a:tr>
              <a:tr h="640080">
                <a:tc>
                  <a:txBody>
                    <a:bodyPr/>
                    <a:lstStyle/>
                    <a:p>
                      <a:pPr algn="ctr">
                        <a:spcAft>
                          <a:spcPts val="0"/>
                        </a:spcAft>
                      </a:pPr>
                      <a:r>
                        <a:rPr lang="zh-CN" sz="700" kern="0">
                          <a:effectLst/>
                          <a:latin typeface="Calibri" panose="020F0502020204030204" pitchFamily="34" charset="0"/>
                          <a:ea typeface="宋体" panose="02010600030101010101" pitchFamily="2" charset="-122"/>
                          <a:cs typeface="宋体" panose="02010600030101010101" pitchFamily="2" charset="-122"/>
                        </a:rPr>
                        <a:t>回答</a:t>
                      </a:r>
                      <a:endParaRPr lang="zh-CN" sz="700" kern="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solidFill>
                      <a:srgbClr val="F2F2F2"/>
                    </a:solidFill>
                  </a:tcPr>
                </a:tc>
                <a:tc>
                  <a:txBody>
                    <a:bodyPr/>
                    <a:lstStyle/>
                    <a:p>
                      <a:pPr algn="just">
                        <a:spcAft>
                          <a:spcPts val="0"/>
                        </a:spcAft>
                      </a:pPr>
                      <a:r>
                        <a:rPr lang="zh-CN" sz="700" b="1" kern="0" dirty="0">
                          <a:solidFill>
                            <a:schemeClr val="accent1">
                              <a:lumMod val="75000"/>
                            </a:schemeClr>
                          </a:solidFill>
                          <a:effectLst/>
                          <a:latin typeface="Calibri" panose="020F0502020204030204" pitchFamily="34" charset="0"/>
                          <a:ea typeface="宋体" panose="02010600030101010101" pitchFamily="2" charset="-122"/>
                          <a:cs typeface="宋体" panose="02010600030101010101" pitchFamily="2" charset="-122"/>
                        </a:rPr>
                        <a:t>我们可以从身边的点滴小事做起，包括：选择绿色生活方式，减少对水资源的消耗；杜绝向湿地排放有毒有害物质；不吃野生动物，不参加任何形式的野生动物交易活动；积极参加湿地科普宣教或培训等，增强湿地保护意识，最终形成全社会共同参与和支持湿地保护的良好氛围。</a:t>
                      </a:r>
                      <a:endParaRPr lang="zh-CN" sz="700" b="1" kern="0" dirty="0">
                        <a:solidFill>
                          <a:schemeClr val="accent1">
                            <a:lumMod val="75000"/>
                          </a:schemeClr>
                        </a:solidFill>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solidFill>
                      <a:srgbClr val="F2F2F2"/>
                    </a:solidFill>
                  </a:tcPr>
                </a:tc>
              </a:tr>
              <a:tr h="230505">
                <a:tc>
                  <a:txBody>
                    <a:bodyPr/>
                    <a:lstStyle/>
                    <a:p>
                      <a:pPr algn="ctr">
                        <a:spcAft>
                          <a:spcPts val="0"/>
                        </a:spcAft>
                      </a:pPr>
                      <a:r>
                        <a:rPr lang="zh-CN" sz="700" kern="0">
                          <a:effectLst/>
                          <a:latin typeface="Calibri" panose="020F0502020204030204" pitchFamily="34" charset="0"/>
                          <a:ea typeface="宋体" panose="02010600030101010101" pitchFamily="2" charset="-122"/>
                          <a:cs typeface="宋体" panose="02010600030101010101" pitchFamily="2" charset="-122"/>
                        </a:rPr>
                        <a:t>问题</a:t>
                      </a:r>
                      <a:r>
                        <a:rPr lang="en-US" sz="700" kern="0">
                          <a:effectLst/>
                          <a:latin typeface="宋体" panose="02010600030101010101" pitchFamily="2" charset="-122"/>
                          <a:ea typeface="宋体" panose="02010600030101010101" pitchFamily="2" charset="-122"/>
                          <a:cs typeface="宋体" panose="02010600030101010101" pitchFamily="2" charset="-122"/>
                        </a:rPr>
                        <a:t>2</a:t>
                      </a:r>
                      <a:r>
                        <a:rPr lang="zh-CN" sz="700" kern="0">
                          <a:effectLst/>
                          <a:latin typeface="Calibri" panose="020F0502020204030204" pitchFamily="34" charset="0"/>
                          <a:ea typeface="宋体" panose="02010600030101010101" pitchFamily="2" charset="-122"/>
                          <a:cs typeface="宋体" panose="02010600030101010101" pitchFamily="2" charset="-122"/>
                        </a:rPr>
                        <a:t>：</a:t>
                      </a:r>
                      <a:endParaRPr lang="zh-CN" sz="700" kern="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tcPr>
                </a:tc>
                <a:tc>
                  <a:txBody>
                    <a:bodyPr/>
                    <a:lstStyle/>
                    <a:p>
                      <a:pPr algn="just">
                        <a:spcAft>
                          <a:spcPts val="0"/>
                        </a:spcAft>
                      </a:pPr>
                      <a:r>
                        <a:rPr lang="zh-CN" sz="700" kern="0">
                          <a:effectLst/>
                          <a:latin typeface="Calibri" panose="020F0502020204030204" pitchFamily="34" charset="0"/>
                          <a:ea typeface="宋体" panose="02010600030101010101" pitchFamily="2" charset="-122"/>
                          <a:cs typeface="宋体" panose="02010600030101010101" pitchFamily="2" charset="-122"/>
                        </a:rPr>
                        <a:t>您知道今</a:t>
                      </a:r>
                      <a:r>
                        <a:rPr lang="zh-CN" sz="700" kern="0">
                          <a:effectLst/>
                          <a:latin typeface="Calibri" panose="020F0502020204030204" pitchFamily="34" charset="0"/>
                          <a:ea typeface="宋体" panose="02010600030101010101" pitchFamily="2" charset="-122"/>
                          <a:cs typeface="宋体" panose="02010600030101010101" pitchFamily="2" charset="-122"/>
                        </a:rPr>
                        <a:t>年世界湿地日的主题吗？常州市有哪些行动号召？</a:t>
                      </a:r>
                      <a:endParaRPr lang="zh-CN" sz="700" kern="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tcPr>
                </a:tc>
              </a:tr>
              <a:tr h="440055">
                <a:tc>
                  <a:txBody>
                    <a:bodyPr/>
                    <a:lstStyle/>
                    <a:p>
                      <a:pPr algn="ctr">
                        <a:spcAft>
                          <a:spcPts val="0"/>
                        </a:spcAft>
                      </a:pPr>
                      <a:r>
                        <a:rPr lang="zh-CN" sz="700" kern="0" dirty="0">
                          <a:effectLst/>
                          <a:latin typeface="Calibri" panose="020F0502020204030204" pitchFamily="34" charset="0"/>
                          <a:ea typeface="宋体" panose="02010600030101010101" pitchFamily="2" charset="-122"/>
                          <a:cs typeface="宋体" panose="02010600030101010101" pitchFamily="2" charset="-122"/>
                        </a:rPr>
                        <a:t>回答</a:t>
                      </a:r>
                      <a:endParaRPr lang="zh-CN" sz="700" kern="0" dirty="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solidFill>
                      <a:srgbClr val="F2F2F2"/>
                    </a:solidFill>
                  </a:tcPr>
                </a:tc>
                <a:tc>
                  <a:txBody>
                    <a:bodyPr/>
                    <a:lstStyle/>
                    <a:p>
                      <a:pPr algn="just">
                        <a:spcAft>
                          <a:spcPts val="0"/>
                        </a:spcAft>
                      </a:pPr>
                      <a:r>
                        <a:rPr lang="en-US" sz="700" b="1" kern="0" dirty="0">
                          <a:solidFill>
                            <a:schemeClr val="accent1">
                              <a:lumMod val="75000"/>
                            </a:schemeClr>
                          </a:solidFill>
                          <a:effectLst/>
                          <a:latin typeface="宋体" panose="02010600030101010101" pitchFamily="2" charset="-122"/>
                          <a:ea typeface="宋体" panose="02010600030101010101" pitchFamily="2" charset="-122"/>
                          <a:cs typeface="宋体" panose="02010600030101010101" pitchFamily="2" charset="-122"/>
                        </a:rPr>
                        <a:t>2023</a:t>
                      </a:r>
                      <a:r>
                        <a:rPr lang="zh-CN" sz="700" b="1" kern="0" dirty="0">
                          <a:solidFill>
                            <a:schemeClr val="accent1">
                              <a:lumMod val="75000"/>
                            </a:schemeClr>
                          </a:solidFill>
                          <a:effectLst/>
                          <a:latin typeface="Calibri" panose="020F0502020204030204" pitchFamily="34" charset="0"/>
                          <a:ea typeface="宋体" panose="02010600030101010101" pitchFamily="2" charset="-122"/>
                          <a:cs typeface="宋体" panose="02010600030101010101" pitchFamily="2" charset="-122"/>
                        </a:rPr>
                        <a:t>年世界湿地日主题：湿地</a:t>
                      </a:r>
                      <a:r>
                        <a:rPr lang="zh-CN" sz="700" b="1" kern="0" dirty="0">
                          <a:solidFill>
                            <a:schemeClr val="accent1">
                              <a:lumMod val="75000"/>
                            </a:schemeClr>
                          </a:solidFill>
                          <a:effectLst/>
                          <a:latin typeface="Calibri" panose="020F0502020204030204" pitchFamily="34" charset="0"/>
                          <a:ea typeface="宋体" panose="02010600030101010101" pitchFamily="2" charset="-122"/>
                          <a:cs typeface="宋体" panose="02010600030101010101" pitchFamily="2" charset="-122"/>
                        </a:rPr>
                        <a:t>修复</a:t>
                      </a:r>
                      <a:endParaRPr lang="zh-CN" sz="700" kern="100" dirty="0">
                        <a:solidFill>
                          <a:schemeClr val="accent1">
                            <a:lumMod val="75000"/>
                          </a:schemeClr>
                        </a:solidFill>
                        <a:effectLst/>
                        <a:latin typeface="Calibri" panose="020F0502020204030204" pitchFamily="34" charset="0"/>
                        <a:ea typeface="宋体" panose="02010600030101010101" pitchFamily="2" charset="-122"/>
                        <a:cs typeface="Times New Roman" panose="02020603050405020304" pitchFamily="18" charset="0"/>
                      </a:endParaRPr>
                    </a:p>
                    <a:p>
                      <a:pPr algn="just">
                        <a:spcAft>
                          <a:spcPts val="0"/>
                        </a:spcAft>
                      </a:pPr>
                      <a:r>
                        <a:rPr lang="en-US" sz="700" b="1" kern="0" dirty="0">
                          <a:solidFill>
                            <a:schemeClr val="accent1">
                              <a:lumMod val="75000"/>
                            </a:schemeClr>
                          </a:solidFill>
                          <a:effectLst/>
                          <a:latin typeface="宋体" panose="02010600030101010101" pitchFamily="2" charset="-122"/>
                          <a:ea typeface="宋体" panose="02010600030101010101" pitchFamily="2" charset="-122"/>
                          <a:cs typeface="宋体" panose="02010600030101010101" pitchFamily="2" charset="-122"/>
                        </a:rPr>
                        <a:t>23</a:t>
                      </a:r>
                      <a:r>
                        <a:rPr lang="zh-CN" sz="700" b="1" kern="0" dirty="0">
                          <a:solidFill>
                            <a:schemeClr val="accent1">
                              <a:lumMod val="75000"/>
                            </a:schemeClr>
                          </a:solidFill>
                          <a:effectLst/>
                          <a:latin typeface="Calibri" panose="020F0502020204030204" pitchFamily="34" charset="0"/>
                          <a:ea typeface="宋体" panose="02010600030101010101" pitchFamily="2" charset="-122"/>
                          <a:cs typeface="宋体" panose="02010600030101010101" pitchFamily="2" charset="-122"/>
                        </a:rPr>
                        <a:t>年常州市政府开展了各中湿地水资源整治治理活动，比如两湖水域生态治理工程；山水林田湖草系统治理工程；</a:t>
                      </a:r>
                      <a:endParaRPr lang="zh-CN" sz="700" kern="100" dirty="0">
                        <a:solidFill>
                          <a:schemeClr val="accent1">
                            <a:lumMod val="75000"/>
                          </a:schemeClr>
                        </a:solidFill>
                        <a:effectLst/>
                        <a:latin typeface="Calibri" panose="020F0502020204030204" pitchFamily="34" charset="0"/>
                        <a:ea typeface="宋体" panose="02010600030101010101" pitchFamily="2" charset="-122"/>
                        <a:cs typeface="Times New Roman" panose="02020603050405020304" pitchFamily="18" charset="0"/>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solidFill>
                      <a:srgbClr val="F2F2F2"/>
                    </a:solidFill>
                  </a:tcPr>
                </a:tc>
              </a:tr>
              <a:tr h="215265">
                <a:tc>
                  <a:txBody>
                    <a:bodyPr/>
                    <a:lstStyle/>
                    <a:p>
                      <a:pPr algn="ctr">
                        <a:spcAft>
                          <a:spcPts val="0"/>
                        </a:spcAft>
                      </a:pPr>
                      <a:r>
                        <a:rPr lang="zh-CN" sz="700" kern="0">
                          <a:effectLst/>
                          <a:latin typeface="Calibri" panose="020F0502020204030204" pitchFamily="34" charset="0"/>
                          <a:ea typeface="宋体" panose="02010600030101010101" pitchFamily="2" charset="-122"/>
                          <a:cs typeface="宋体" panose="02010600030101010101" pitchFamily="2" charset="-122"/>
                        </a:rPr>
                        <a:t>问题</a:t>
                      </a:r>
                      <a:r>
                        <a:rPr lang="en-US" sz="700" kern="0">
                          <a:effectLst/>
                          <a:latin typeface="宋体" panose="02010600030101010101" pitchFamily="2" charset="-122"/>
                          <a:ea typeface="宋体" panose="02010600030101010101" pitchFamily="2" charset="-122"/>
                          <a:cs typeface="宋体" panose="02010600030101010101" pitchFamily="2" charset="-122"/>
                        </a:rPr>
                        <a:t>3</a:t>
                      </a:r>
                      <a:r>
                        <a:rPr lang="zh-CN" sz="700" kern="0">
                          <a:effectLst/>
                          <a:latin typeface="Calibri" panose="020F0502020204030204" pitchFamily="34" charset="0"/>
                          <a:ea typeface="宋体" panose="02010600030101010101" pitchFamily="2" charset="-122"/>
                          <a:cs typeface="宋体" panose="02010600030101010101" pitchFamily="2" charset="-122"/>
                        </a:rPr>
                        <a:t>：</a:t>
                      </a:r>
                      <a:endParaRPr lang="zh-CN" sz="700" kern="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tcPr>
                </a:tc>
                <a:tc>
                  <a:txBody>
                    <a:bodyPr/>
                    <a:lstStyle/>
                    <a:p>
                      <a:pPr algn="just">
                        <a:spcAft>
                          <a:spcPts val="0"/>
                        </a:spcAft>
                      </a:pPr>
                      <a:r>
                        <a:rPr lang="zh-CN" sz="700" kern="0">
                          <a:effectLst/>
                          <a:latin typeface="Calibri" panose="020F0502020204030204" pitchFamily="34" charset="0"/>
                          <a:ea typeface="宋体" panose="02010600030101010101" pitchFamily="2" charset="-122"/>
                          <a:cs typeface="宋体" panose="02010600030101010101" pitchFamily="2" charset="-122"/>
                        </a:rPr>
                        <a:t>您知道新北区的湿地资源吗？</a:t>
                      </a:r>
                      <a:endParaRPr lang="zh-CN" sz="700" kern="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tcPr>
                </a:tc>
              </a:tr>
              <a:tr h="556895">
                <a:tc>
                  <a:txBody>
                    <a:bodyPr/>
                    <a:lstStyle/>
                    <a:p>
                      <a:pPr algn="ctr">
                        <a:spcAft>
                          <a:spcPts val="0"/>
                        </a:spcAft>
                      </a:pPr>
                      <a:r>
                        <a:rPr lang="zh-CN" sz="700" kern="0">
                          <a:effectLst/>
                          <a:latin typeface="Calibri" panose="020F0502020204030204" pitchFamily="34" charset="0"/>
                          <a:ea typeface="宋体" panose="02010600030101010101" pitchFamily="2" charset="-122"/>
                          <a:cs typeface="宋体" panose="02010600030101010101" pitchFamily="2" charset="-122"/>
                        </a:rPr>
                        <a:t>回答</a:t>
                      </a:r>
                      <a:endParaRPr lang="zh-CN" sz="700" kern="0">
                        <a:effectLst/>
                        <a:latin typeface="Calibri" panose="020F0502020204030204" pitchFamily="34"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solidFill>
                      <a:srgbClr val="F2F2F2"/>
                    </a:solidFill>
                  </a:tcPr>
                </a:tc>
                <a:tc>
                  <a:txBody>
                    <a:bodyPr/>
                    <a:lstStyle/>
                    <a:p>
                      <a:pPr algn="just">
                        <a:spcAft>
                          <a:spcPts val="0"/>
                        </a:spcAft>
                      </a:pPr>
                      <a:r>
                        <a:rPr lang="zh-CN" sz="700" b="1" kern="0" dirty="0">
                          <a:solidFill>
                            <a:schemeClr val="accent1">
                              <a:lumMod val="75000"/>
                            </a:schemeClr>
                          </a:solidFill>
                          <a:effectLst/>
                          <a:latin typeface="Times New Roman" panose="02020603050405020304" pitchFamily="18" charset="0"/>
                          <a:ea typeface="宋体" panose="02010600030101010101" pitchFamily="2" charset="-122"/>
                          <a:cs typeface="宋体" panose="02010600030101010101" pitchFamily="2" charset="-122"/>
                        </a:rPr>
                        <a:t>新北区新龙生态林：占地面积</a:t>
                      </a:r>
                      <a:r>
                        <a:rPr lang="en-US" sz="700" b="1" kern="0" dirty="0">
                          <a:solidFill>
                            <a:schemeClr val="accent1">
                              <a:lumMod val="75000"/>
                            </a:schemeClr>
                          </a:solidFill>
                          <a:effectLst/>
                          <a:latin typeface="Times New Roman" panose="02020603050405020304" pitchFamily="18" charset="0"/>
                          <a:ea typeface="宋体" panose="02010600030101010101" pitchFamily="2" charset="-122"/>
                          <a:cs typeface="宋体" panose="02010600030101010101" pitchFamily="2" charset="-122"/>
                        </a:rPr>
                        <a:t>440</a:t>
                      </a:r>
                      <a:r>
                        <a:rPr lang="zh-CN" sz="700" b="1" kern="0" dirty="0">
                          <a:solidFill>
                            <a:schemeClr val="accent1">
                              <a:lumMod val="75000"/>
                            </a:schemeClr>
                          </a:solidFill>
                          <a:effectLst/>
                          <a:latin typeface="Times New Roman" panose="02020603050405020304" pitchFamily="18" charset="0"/>
                          <a:ea typeface="宋体" panose="02010600030101010101" pitchFamily="2" charset="-122"/>
                          <a:cs typeface="宋体" panose="02010600030101010101" pitchFamily="2" charset="-122"/>
                        </a:rPr>
                        <a:t>公顷，绿化覆盖率高达</a:t>
                      </a:r>
                      <a:r>
                        <a:rPr lang="en-US" sz="700" b="1" kern="0" dirty="0">
                          <a:solidFill>
                            <a:schemeClr val="accent1">
                              <a:lumMod val="75000"/>
                            </a:schemeClr>
                          </a:solidFill>
                          <a:effectLst/>
                          <a:latin typeface="Times New Roman" panose="02020603050405020304" pitchFamily="18" charset="0"/>
                          <a:ea typeface="宋体" panose="02010600030101010101" pitchFamily="2" charset="-122"/>
                          <a:cs typeface="宋体" panose="02010600030101010101" pitchFamily="2" charset="-122"/>
                        </a:rPr>
                        <a:t>70%</a:t>
                      </a:r>
                      <a:r>
                        <a:rPr lang="zh-CN" sz="700" b="1" kern="0" dirty="0">
                          <a:solidFill>
                            <a:schemeClr val="accent1">
                              <a:lumMod val="75000"/>
                            </a:schemeClr>
                          </a:solidFill>
                          <a:effectLst/>
                          <a:latin typeface="Times New Roman" panose="02020603050405020304" pitchFamily="18" charset="0"/>
                          <a:ea typeface="宋体" panose="02010600030101010101" pitchFamily="2" charset="-122"/>
                          <a:cs typeface="宋体" panose="02010600030101010101" pitchFamily="2" charset="-122"/>
                        </a:rPr>
                        <a:t>。其中东部主要以针阔混交林为主，西部以丰富的湿地生态景观、色叶植物资源为基底，配合果蔬采摘、生态垂钓、水岸民宿、江南村落等特色资源，核心区打造了特色专类植物区。</a:t>
                      </a:r>
                      <a:endParaRPr lang="zh-CN" sz="700" b="1" kern="0" dirty="0">
                        <a:solidFill>
                          <a:schemeClr val="accent1">
                            <a:lumMod val="75000"/>
                          </a:schemeClr>
                        </a:solidFill>
                        <a:effectLst/>
                        <a:latin typeface="Times New Roman" panose="02020603050405020304" pitchFamily="18" charset="0"/>
                        <a:ea typeface="宋体" panose="02010600030101010101" pitchFamily="2" charset="-122"/>
                        <a:cs typeface="宋体" panose="02010600030101010101" pitchFamily="2" charset="-122"/>
                      </a:endParaRPr>
                    </a:p>
                  </a:txBody>
                  <a:tcPr marL="31578" marR="31578" marT="0" marB="0" anchor="ctr">
                    <a:lnL w="12700" cap="flat" cmpd="sng" algn="ctr">
                      <a:solidFill>
                        <a:srgbClr val="00B050"/>
                      </a:solidFill>
                      <a:prstDash val="solid"/>
                      <a:round/>
                      <a:headEnd type="none" w="med" len="med"/>
                      <a:tailEnd type="none" w="med" len="med"/>
                    </a:lnL>
                    <a:lnR w="12700" cap="flat" cmpd="sng" algn="ctr">
                      <a:solidFill>
                        <a:srgbClr val="00B050"/>
                      </a:solidFill>
                      <a:prstDash val="solid"/>
                      <a:round/>
                      <a:headEnd type="none" w="med" len="med"/>
                      <a:tailEnd type="none" w="med" len="med"/>
                    </a:lnR>
                    <a:lnT w="12700" cap="flat" cmpd="sng" algn="ctr">
                      <a:solidFill>
                        <a:srgbClr val="00B050"/>
                      </a:solidFill>
                      <a:prstDash val="solid"/>
                      <a:round/>
                      <a:headEnd type="none" w="med" len="med"/>
                      <a:tailEnd type="none" w="med" len="med"/>
                    </a:lnT>
                    <a:lnB w="12700" cap="flat" cmpd="sng" algn="ctr">
                      <a:solidFill>
                        <a:srgbClr val="00B050"/>
                      </a:solidFill>
                      <a:prstDash val="solid"/>
                      <a:round/>
                      <a:headEnd type="none" w="med" len="med"/>
                      <a:tailEnd type="none" w="med" len="med"/>
                    </a:lnB>
                    <a:solidFill>
                      <a:srgbClr val="F2F2F2"/>
                    </a:solidFill>
                  </a:tcPr>
                </a:tc>
              </a:tr>
            </a:tbl>
          </a:graphicData>
        </a:graphic>
      </p:graphicFrame>
      <p:pic>
        <p:nvPicPr>
          <p:cNvPr id="26" name="图片 26" descr="D:\wmm\企业微信备份\WXWork\1688853158067032\Cache\Image\2024-01\324ae429-96d6-472e-a56f-38fd7256389d.jpg"/>
          <p:cNvPicPr>
            <a:picLocks noChangeAspect="1" noChangeArrowheads="1"/>
          </p:cNvPicPr>
          <p:nvPr/>
        </p:nvPicPr>
        <p:blipFill>
          <a:blip r:embed="rId2" cstate="print">
            <a:extLst>
              <a:ext uri="{28A0092B-C50C-407E-A947-70E740481C1C}">
                <a14:useLocalDpi xmlns:a14="http://schemas.microsoft.com/office/drawing/2010/main" val="0"/>
              </a:ext>
            </a:extLst>
          </a:blip>
          <a:srcRect t="8398"/>
          <a:stretch>
            <a:fillRect/>
          </a:stretch>
        </p:blipFill>
        <p:spPr>
          <a:xfrm>
            <a:off x="6222365" y="3205480"/>
            <a:ext cx="2673350" cy="1838325"/>
          </a:xfrm>
          <a:prstGeom prst="snip2DiagRect">
            <a:avLst/>
          </a:prstGeom>
          <a:ln>
            <a:noFill/>
          </a:ln>
          <a:effectLst>
            <a:softEdge rad="112500"/>
          </a:effectLst>
        </p:spPr>
      </p:pic>
      <p:pic>
        <p:nvPicPr>
          <p:cNvPr id="9" name="图片 3" descr="635BA505BF53854A572E3B1DA2024B6E"/>
          <p:cNvPicPr>
            <a:picLocks noChangeAspect="1"/>
          </p:cNvPicPr>
          <p:nvPr/>
        </p:nvPicPr>
        <p:blipFill>
          <a:blip r:embed="rId3"/>
          <a:stretch>
            <a:fillRect/>
          </a:stretch>
        </p:blipFill>
        <p:spPr>
          <a:xfrm>
            <a:off x="200025" y="786765"/>
            <a:ext cx="2940050" cy="4045585"/>
          </a:xfrm>
          <a:prstGeom prst="rect">
            <a:avLst/>
          </a:prstGeom>
        </p:spPr>
      </p:pic>
      <p:pic>
        <p:nvPicPr>
          <p:cNvPr id="22" name="图片 22" descr="2617FA29AC15041302EDFDAC7AAF8B86"/>
          <p:cNvPicPr>
            <a:picLocks noChangeAspect="1"/>
          </p:cNvPicPr>
          <p:nvPr/>
        </p:nvPicPr>
        <p:blipFill>
          <a:blip r:embed="rId4"/>
          <a:stretch>
            <a:fillRect/>
          </a:stretch>
        </p:blipFill>
        <p:spPr>
          <a:xfrm>
            <a:off x="3323590" y="1783715"/>
            <a:ext cx="2715260" cy="3427095"/>
          </a:xfrm>
          <a:prstGeom prst="rect">
            <a:avLst/>
          </a:prstGeom>
        </p:spPr>
      </p:pic>
      <p:pic>
        <p:nvPicPr>
          <p:cNvPr id="2" name="图片 6" descr="D:\wmm\企业微信备份\WXWork\1688853158067032\Cache\Image\2024-01\5e577796-35b9-4417-95e7-04e8dd433b5a.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a:off x="3197860" y="47625"/>
            <a:ext cx="2966720" cy="2002790"/>
          </a:xfrm>
          <a:prstGeom prst="ellipse">
            <a:avLst/>
          </a:prstGeom>
          <a:ln>
            <a:solidFill>
              <a:schemeClr val="accent6">
                <a:lumMod val="20000"/>
                <a:lumOff val="80000"/>
              </a:schemeClr>
            </a:solidFill>
          </a:ln>
          <a:effectLst>
            <a:glow rad="12700">
              <a:schemeClr val="accent6">
                <a:lumMod val="20000"/>
                <a:lumOff val="80000"/>
              </a:schemeClr>
            </a:glow>
            <a:softEdge rad="112500"/>
          </a:effectLst>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bwMode="auto">
          <a:xfrm>
            <a:off x="7303377" y="47321"/>
            <a:ext cx="1687157" cy="469900"/>
            <a:chOff x="1793" y="-787"/>
            <a:chExt cx="3629" cy="1055"/>
          </a:xfrm>
        </p:grpSpPr>
        <p:pic>
          <p:nvPicPr>
            <p:cNvPr id="4"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5"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pic>
        <p:nvPicPr>
          <p:cNvPr id="6" name="图片 5"/>
          <p:cNvPicPr>
            <a:picLocks noChangeAspect="1"/>
          </p:cNvPicPr>
          <p:nvPr>
            <p:custDataLst>
              <p:tags r:id="rId3"/>
            </p:custDataLst>
          </p:nvPr>
        </p:nvPicPr>
        <p:blipFill>
          <a:blip r:embed="rId4"/>
          <a:stretch>
            <a:fillRect/>
          </a:stretch>
        </p:blipFill>
        <p:spPr>
          <a:xfrm>
            <a:off x="4272280" y="884555"/>
            <a:ext cx="4786630" cy="3318510"/>
          </a:xfrm>
          <a:prstGeom prst="rect">
            <a:avLst/>
          </a:prstGeom>
        </p:spPr>
      </p:pic>
      <p:pic>
        <p:nvPicPr>
          <p:cNvPr id="100" name="图片 99"/>
          <p:cNvPicPr/>
          <p:nvPr/>
        </p:nvPicPr>
        <p:blipFill>
          <a:blip r:embed="rId5"/>
          <a:stretch>
            <a:fillRect/>
          </a:stretch>
        </p:blipFill>
        <p:spPr>
          <a:xfrm>
            <a:off x="137795" y="885190"/>
            <a:ext cx="4134485" cy="331787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2"/>
          <p:cNvGrpSpPr/>
          <p:nvPr/>
        </p:nvGrpSpPr>
        <p:grpSpPr bwMode="auto">
          <a:xfrm>
            <a:off x="7303377" y="47321"/>
            <a:ext cx="1687157" cy="469900"/>
            <a:chOff x="1793" y="-787"/>
            <a:chExt cx="3629" cy="1055"/>
          </a:xfrm>
        </p:grpSpPr>
        <p:pic>
          <p:nvPicPr>
            <p:cNvPr id="16"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17"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pic>
        <p:nvPicPr>
          <p:cNvPr id="100" name="图片 99"/>
          <p:cNvPicPr/>
          <p:nvPr/>
        </p:nvPicPr>
        <p:blipFill>
          <a:blip r:embed="rId3"/>
          <a:stretch>
            <a:fillRect/>
          </a:stretch>
        </p:blipFill>
        <p:spPr>
          <a:xfrm>
            <a:off x="3131820" y="801370"/>
            <a:ext cx="2886075" cy="3937000"/>
          </a:xfrm>
          <a:prstGeom prst="rect">
            <a:avLst/>
          </a:prstGeom>
          <a:noFill/>
          <a:ln w="9525">
            <a:noFill/>
          </a:ln>
        </p:spPr>
      </p:pic>
      <p:pic>
        <p:nvPicPr>
          <p:cNvPr id="101" name="图片 100"/>
          <p:cNvPicPr/>
          <p:nvPr/>
        </p:nvPicPr>
        <p:blipFill>
          <a:blip r:embed="rId4"/>
          <a:stretch>
            <a:fillRect/>
          </a:stretch>
        </p:blipFill>
        <p:spPr>
          <a:xfrm>
            <a:off x="6207125" y="801370"/>
            <a:ext cx="2783205" cy="3937000"/>
          </a:xfrm>
          <a:prstGeom prst="rect">
            <a:avLst/>
          </a:prstGeom>
          <a:noFill/>
          <a:ln w="9525">
            <a:noFill/>
          </a:ln>
        </p:spPr>
      </p:pic>
      <p:pic>
        <p:nvPicPr>
          <p:cNvPr id="102" name="图片 101"/>
          <p:cNvPicPr/>
          <p:nvPr/>
        </p:nvPicPr>
        <p:blipFill>
          <a:blip r:embed="rId5"/>
          <a:stretch>
            <a:fillRect/>
          </a:stretch>
        </p:blipFill>
        <p:spPr>
          <a:xfrm>
            <a:off x="182880" y="803910"/>
            <a:ext cx="2759710" cy="3935095"/>
          </a:xfrm>
          <a:prstGeom prst="rect">
            <a:avLst/>
          </a:prstGeom>
          <a:noFill/>
          <a:ln w="9525">
            <a:noFill/>
          </a:ln>
        </p:spPr>
      </p:pic>
      <p:pic>
        <p:nvPicPr>
          <p:cNvPr id="104" name="图片 103"/>
          <p:cNvPicPr/>
          <p:nvPr/>
        </p:nvPicPr>
        <p:blipFill>
          <a:blip r:embed="rId6"/>
          <a:stretch>
            <a:fillRect/>
          </a:stretch>
        </p:blipFill>
        <p:spPr>
          <a:xfrm>
            <a:off x="6207125" y="3381375"/>
            <a:ext cx="2803525" cy="1356995"/>
          </a:xfrm>
          <a:prstGeom prst="rect">
            <a:avLst/>
          </a:prstGeom>
          <a:noFill/>
          <a:ln w="9525">
            <a:noFill/>
          </a:ln>
        </p:spPr>
      </p:pic>
      <p:sp>
        <p:nvSpPr>
          <p:cNvPr id="2" name="矩形 1"/>
          <p:cNvSpPr/>
          <p:nvPr/>
        </p:nvSpPr>
        <p:spPr>
          <a:xfrm>
            <a:off x="2138045" y="849630"/>
            <a:ext cx="760730" cy="25717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1998326" y="-2000868"/>
            <a:ext cx="5145087" cy="9146821"/>
          </a:xfrm>
          <a:prstGeom prst="rect">
            <a:avLst/>
          </a:prstGeom>
        </p:spPr>
      </p:pic>
      <p:grpSp>
        <p:nvGrpSpPr>
          <p:cNvPr id="16" name="Group 2"/>
          <p:cNvGrpSpPr/>
          <p:nvPr/>
        </p:nvGrpSpPr>
        <p:grpSpPr bwMode="auto">
          <a:xfrm>
            <a:off x="7303377" y="47321"/>
            <a:ext cx="1687157" cy="469900"/>
            <a:chOff x="1793" y="-787"/>
            <a:chExt cx="3629" cy="1055"/>
          </a:xfrm>
        </p:grpSpPr>
        <p:pic>
          <p:nvPicPr>
            <p:cNvPr id="17"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18"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sp>
        <p:nvSpPr>
          <p:cNvPr id="2" name="稻壳优创意"/>
          <p:cNvSpPr/>
          <p:nvPr/>
        </p:nvSpPr>
        <p:spPr>
          <a:xfrm>
            <a:off x="6635750" y="709930"/>
            <a:ext cx="2386330" cy="2506345"/>
          </a:xfrm>
          <a:prstGeom prst="rect">
            <a:avLst/>
          </a:prstGeom>
        </p:spPr>
        <p:txBody>
          <a:bodyPr wrap="square">
            <a:noAutofit/>
          </a:bodyPr>
          <a:p>
            <a:pPr marL="285750" indent="-285750">
              <a:lnSpc>
                <a:spcPct val="150000"/>
              </a:lnSpc>
              <a:buFont typeface="Arial" panose="020B0604020202020204" pitchFamily="34" charset="0"/>
              <a:buChar char="•"/>
            </a:pPr>
            <a:endParaRPr lang="zh-CN" altLang="en-US" sz="1200" dirty="0">
              <a:latin typeface="微软雅黑" panose="020B0503020204020204" pitchFamily="34" charset="-122"/>
              <a:ea typeface="微软雅黑" panose="020B0503020204020204" pitchFamily="34" charset="-122"/>
              <a:cs typeface="微软雅黑" panose="020B0503020204020204" pitchFamily="34" charset="-122"/>
            </a:endParaRPr>
          </a:p>
          <a:p>
            <a:pPr marL="285750" indent="-285750">
              <a:lnSpc>
                <a:spcPct val="150000"/>
              </a:lnSpc>
              <a:buFont typeface="Arial" panose="020B0604020202020204" pitchFamily="34" charset="0"/>
              <a:buChar char="•"/>
            </a:pPr>
            <a:r>
              <a:rPr lang="en-US" altLang="zh-CN" sz="1200" dirty="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1200" dirty="0">
                <a:latin typeface="微软雅黑" panose="020B0503020204020204" pitchFamily="34" charset="-122"/>
                <a:ea typeface="微软雅黑" panose="020B0503020204020204" pitchFamily="34" charset="-122"/>
                <a:cs typeface="微软雅黑" panose="020B0503020204020204" pitchFamily="34" charset="-122"/>
              </a:rPr>
              <a:t>湿地，被称为“地球之肾”与森林、海洋并列为全球三大生态系统类型。</a:t>
            </a:r>
            <a:endParaRPr lang="zh-CN" altLang="en-US" sz="1200" dirty="0">
              <a:latin typeface="微软雅黑" panose="020B0503020204020204" pitchFamily="34" charset="-122"/>
              <a:ea typeface="微软雅黑" panose="020B0503020204020204" pitchFamily="34" charset="-122"/>
              <a:cs typeface="微软雅黑" panose="020B0503020204020204" pitchFamily="34" charset="-122"/>
            </a:endParaRPr>
          </a:p>
          <a:p>
            <a:pPr marL="285750" indent="-285750">
              <a:lnSpc>
                <a:spcPct val="150000"/>
              </a:lnSpc>
              <a:buFont typeface="Arial" panose="020B0604020202020204" pitchFamily="34" charset="0"/>
              <a:buChar char="•"/>
            </a:pPr>
            <a:r>
              <a:rPr lang="en-US" altLang="zh-CN" sz="1200" dirty="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1200" dirty="0">
                <a:latin typeface="微软雅黑" panose="020B0503020204020204" pitchFamily="34" charset="-122"/>
                <a:ea typeface="微软雅黑" panose="020B0503020204020204" pitchFamily="34" charset="-122"/>
                <a:cs typeface="微软雅黑" panose="020B0503020204020204" pitchFamily="34" charset="-122"/>
              </a:rPr>
              <a:t>它是水陆相互作用形成的独特生态系统，具有季节或常年积水、生长或栖息喜湿动植物等基本特征。</a:t>
            </a:r>
            <a:endParaRPr lang="zh-CN" altLang="en-US" sz="1200" dirty="0">
              <a:latin typeface="微软雅黑" panose="020B0503020204020204" pitchFamily="34" charset="-122"/>
              <a:ea typeface="微软雅黑" panose="020B0503020204020204" pitchFamily="34" charset="-122"/>
              <a:cs typeface="微软雅黑" panose="020B0503020204020204" pitchFamily="34" charset="-122"/>
            </a:endParaRPr>
          </a:p>
          <a:p>
            <a:pPr marL="285750" indent="-285750">
              <a:lnSpc>
                <a:spcPct val="150000"/>
              </a:lnSpc>
              <a:buFont typeface="Arial" panose="020B0604020202020204" pitchFamily="34" charset="0"/>
              <a:buChar char="•"/>
            </a:pPr>
            <a:endParaRPr lang="zh-CN" altLang="en-US" sz="1200" dirty="0">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3" name="图片 2"/>
          <p:cNvPicPr>
            <a:picLocks noChangeAspect="1"/>
          </p:cNvPicPr>
          <p:nvPr/>
        </p:nvPicPr>
        <p:blipFill rotWithShape="1">
          <a:blip r:embed="rId4" cstate="email"/>
          <a:srcRect/>
          <a:stretch>
            <a:fillRect/>
          </a:stretch>
        </p:blipFill>
        <p:spPr>
          <a:xfrm>
            <a:off x="4483100" y="1043940"/>
            <a:ext cx="2448560" cy="2220595"/>
          </a:xfrm>
          <a:prstGeom prst="rect">
            <a:avLst/>
          </a:prstGeom>
        </p:spPr>
      </p:pic>
      <p:grpSp>
        <p:nvGrpSpPr>
          <p:cNvPr id="5" name="组合 4"/>
          <p:cNvGrpSpPr/>
          <p:nvPr/>
        </p:nvGrpSpPr>
        <p:grpSpPr>
          <a:xfrm>
            <a:off x="846455" y="137160"/>
            <a:ext cx="2713355" cy="906780"/>
            <a:chOff x="1566" y="960"/>
            <a:chExt cx="4273" cy="1428"/>
          </a:xfrm>
        </p:grpSpPr>
        <p:pic>
          <p:nvPicPr>
            <p:cNvPr id="6" name="图片 5" descr="C:\Users\Administrator\Desktop\5d39d7eb4f2cd395d9ffeb42b4229bfe.png5d39d7eb4f2cd395d9ffeb42b4229bfe"/>
            <p:cNvPicPr>
              <a:picLocks noChangeAspect="1"/>
            </p:cNvPicPr>
            <p:nvPr/>
          </p:nvPicPr>
          <p:blipFill>
            <a:blip r:embed="rId5" cstate="email"/>
            <a:srcRect l="-1472"/>
            <a:stretch>
              <a:fillRect/>
            </a:stretch>
          </p:blipFill>
          <p:spPr>
            <a:xfrm>
              <a:off x="1566" y="960"/>
              <a:ext cx="4273" cy="1428"/>
            </a:xfrm>
            <a:prstGeom prst="rect">
              <a:avLst/>
            </a:prstGeom>
          </p:spPr>
        </p:pic>
        <p:sp>
          <p:nvSpPr>
            <p:cNvPr id="8" name="矩形 7"/>
            <p:cNvSpPr/>
            <p:nvPr/>
          </p:nvSpPr>
          <p:spPr>
            <a:xfrm>
              <a:off x="2738" y="1327"/>
              <a:ext cx="2688" cy="725"/>
            </a:xfrm>
            <a:prstGeom prst="rect">
              <a:avLst/>
            </a:prstGeom>
          </p:spPr>
          <p:txBody>
            <a:bodyPr wrap="none">
              <a:spAutoFit/>
            </a:bodyPr>
            <a:p>
              <a:r>
                <a:rPr lang="zh-CN" altLang="en-US" sz="2400" b="1" dirty="0">
                  <a:solidFill>
                    <a:schemeClr val="bg1"/>
                  </a:solidFill>
                  <a:latin typeface="微软雅黑" panose="020B0503020204020204" pitchFamily="34" charset="-122"/>
                  <a:ea typeface="微软雅黑" panose="020B0503020204020204" pitchFamily="34" charset="-122"/>
                </a:rPr>
                <a:t>湿地的功能</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grpSp>
      <p:pic>
        <p:nvPicPr>
          <p:cNvPr id="29" name="图片 28" descr="QQ图片20231120131836"/>
          <p:cNvPicPr/>
          <p:nvPr/>
        </p:nvPicPr>
        <p:blipFill>
          <a:blip r:embed="rId6"/>
          <a:stretch>
            <a:fillRect/>
          </a:stretch>
        </p:blipFill>
        <p:spPr>
          <a:xfrm>
            <a:off x="194945" y="1442720"/>
            <a:ext cx="4207510" cy="2924175"/>
          </a:xfrm>
          <a:prstGeom prst="rect">
            <a:avLst/>
          </a:prstGeom>
        </p:spPr>
      </p:pic>
      <p:sp>
        <p:nvSpPr>
          <p:cNvPr id="19" name="稻壳优创意"/>
          <p:cNvSpPr/>
          <p:nvPr/>
        </p:nvSpPr>
        <p:spPr>
          <a:xfrm>
            <a:off x="4168775" y="3118485"/>
            <a:ext cx="4845685" cy="1951990"/>
          </a:xfrm>
          <a:prstGeom prst="rect">
            <a:avLst/>
          </a:prstGeom>
        </p:spPr>
        <p:txBody>
          <a:bodyPr wrap="square">
            <a:noAutofit/>
          </a:bodyPr>
          <a:p>
            <a:pPr marL="285750" indent="-285750">
              <a:lnSpc>
                <a:spcPct val="150000"/>
              </a:lnSpc>
              <a:buFont typeface="Arial" panose="020B0604020202020204" pitchFamily="34" charset="0"/>
              <a:buChar char="•"/>
            </a:pPr>
            <a:endParaRPr lang="zh-CN" altLang="en-US" sz="1200" dirty="0">
              <a:latin typeface="微软雅黑" panose="020B0503020204020204" pitchFamily="34" charset="-122"/>
              <a:ea typeface="微软雅黑" panose="020B0503020204020204" pitchFamily="34" charset="-122"/>
              <a:cs typeface="微软雅黑" panose="020B0503020204020204" pitchFamily="34" charset="-122"/>
            </a:endParaRPr>
          </a:p>
          <a:p>
            <a:pPr marL="285750" indent="-285750">
              <a:lnSpc>
                <a:spcPct val="150000"/>
              </a:lnSpc>
              <a:buFont typeface="Arial" panose="020B0604020202020204" pitchFamily="34" charset="0"/>
              <a:buChar char="•"/>
            </a:pPr>
            <a:r>
              <a:rPr lang="en-US" altLang="zh-CN" sz="1200" dirty="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1200" dirty="0">
                <a:latin typeface="微软雅黑" panose="020B0503020204020204" pitchFamily="34" charset="-122"/>
                <a:ea typeface="微软雅黑" panose="020B0503020204020204" pitchFamily="34" charset="-122"/>
                <a:cs typeface="微软雅黑" panose="020B0503020204020204" pitchFamily="34" charset="-122"/>
              </a:rPr>
              <a:t>湿地是自然界最富生物多样性的生态景观和人类最重要的生存环境之一，具有物质生产、大气组分调节、水分调节、净化、动物栖息五大功能。</a:t>
            </a:r>
            <a:endParaRPr lang="zh-CN" altLang="en-US" sz="1200" dirty="0">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1998326" y="-2000868"/>
            <a:ext cx="5145087" cy="9146821"/>
          </a:xfrm>
          <a:prstGeom prst="rect">
            <a:avLst/>
          </a:prstGeom>
        </p:spPr>
      </p:pic>
      <p:grpSp>
        <p:nvGrpSpPr>
          <p:cNvPr id="16" name="Group 2"/>
          <p:cNvGrpSpPr/>
          <p:nvPr/>
        </p:nvGrpSpPr>
        <p:grpSpPr bwMode="auto">
          <a:xfrm>
            <a:off x="7303377" y="47321"/>
            <a:ext cx="1687157" cy="469900"/>
            <a:chOff x="1793" y="-787"/>
            <a:chExt cx="3629" cy="1055"/>
          </a:xfrm>
        </p:grpSpPr>
        <p:pic>
          <p:nvPicPr>
            <p:cNvPr id="17"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18"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grpSp>
        <p:nvGrpSpPr>
          <p:cNvPr id="5" name="组合 4"/>
          <p:cNvGrpSpPr/>
          <p:nvPr/>
        </p:nvGrpSpPr>
        <p:grpSpPr>
          <a:xfrm>
            <a:off x="499745" y="137160"/>
            <a:ext cx="2713355" cy="906780"/>
            <a:chOff x="1566" y="960"/>
            <a:chExt cx="4273" cy="1428"/>
          </a:xfrm>
        </p:grpSpPr>
        <p:pic>
          <p:nvPicPr>
            <p:cNvPr id="6" name="图片 5" descr="C:\Users\Administrator\Desktop\5d39d7eb4f2cd395d9ffeb42b4229bfe.png5d39d7eb4f2cd395d9ffeb42b4229bfe"/>
            <p:cNvPicPr>
              <a:picLocks noChangeAspect="1"/>
            </p:cNvPicPr>
            <p:nvPr/>
          </p:nvPicPr>
          <p:blipFill>
            <a:blip r:embed="rId4" cstate="email"/>
            <a:srcRect l="-1472"/>
            <a:stretch>
              <a:fillRect/>
            </a:stretch>
          </p:blipFill>
          <p:spPr>
            <a:xfrm>
              <a:off x="1566" y="960"/>
              <a:ext cx="4273" cy="1428"/>
            </a:xfrm>
            <a:prstGeom prst="rect">
              <a:avLst/>
            </a:prstGeom>
          </p:spPr>
        </p:pic>
        <p:sp>
          <p:nvSpPr>
            <p:cNvPr id="8" name="矩形 7"/>
            <p:cNvSpPr/>
            <p:nvPr/>
          </p:nvSpPr>
          <p:spPr>
            <a:xfrm>
              <a:off x="2671" y="1311"/>
              <a:ext cx="2688" cy="628"/>
            </a:xfrm>
            <a:prstGeom prst="rect">
              <a:avLst/>
            </a:prstGeom>
          </p:spPr>
          <p:txBody>
            <a:bodyPr wrap="none">
              <a:spAutoFit/>
            </a:bodyPr>
            <a:p>
              <a:r>
                <a:rPr lang="zh-CN" altLang="en-US" sz="2000" b="1" dirty="0">
                  <a:solidFill>
                    <a:schemeClr val="bg1"/>
                  </a:solidFill>
                  <a:latin typeface="微软雅黑" panose="020B0503020204020204" pitchFamily="34" charset="-122"/>
                  <a:ea typeface="微软雅黑" panose="020B0503020204020204" pitchFamily="34" charset="-122"/>
                </a:rPr>
                <a:t>设计调查问卷</a:t>
              </a:r>
              <a:endParaRPr lang="zh-CN" altLang="en-US" sz="2000" b="1" dirty="0">
                <a:solidFill>
                  <a:schemeClr val="bg1"/>
                </a:solidFill>
                <a:latin typeface="微软雅黑" panose="020B0503020204020204" pitchFamily="34" charset="-122"/>
                <a:ea typeface="微软雅黑" panose="020B0503020204020204" pitchFamily="34" charset="-122"/>
              </a:endParaRPr>
            </a:p>
          </p:txBody>
        </p:sp>
      </p:grpSp>
      <p:pic>
        <p:nvPicPr>
          <p:cNvPr id="2" name="图片 1"/>
          <p:cNvPicPr>
            <a:picLocks noChangeAspect="1"/>
          </p:cNvPicPr>
          <p:nvPr>
            <p:custDataLst>
              <p:tags r:id="rId5"/>
            </p:custDataLst>
          </p:nvPr>
        </p:nvPicPr>
        <p:blipFill>
          <a:blip r:embed="rId6"/>
          <a:stretch>
            <a:fillRect/>
          </a:stretch>
        </p:blipFill>
        <p:spPr>
          <a:xfrm>
            <a:off x="143510" y="1043940"/>
            <a:ext cx="3178810" cy="3740785"/>
          </a:xfrm>
          <a:prstGeom prst="rect">
            <a:avLst/>
          </a:prstGeom>
        </p:spPr>
      </p:pic>
      <p:pic>
        <p:nvPicPr>
          <p:cNvPr id="3" name="图片 2"/>
          <p:cNvPicPr>
            <a:picLocks noChangeAspect="1"/>
          </p:cNvPicPr>
          <p:nvPr>
            <p:custDataLst>
              <p:tags r:id="rId7"/>
            </p:custDataLst>
          </p:nvPr>
        </p:nvPicPr>
        <p:blipFill>
          <a:blip r:embed="rId8"/>
          <a:stretch>
            <a:fillRect/>
          </a:stretch>
        </p:blipFill>
        <p:spPr>
          <a:xfrm>
            <a:off x="3322320" y="614045"/>
            <a:ext cx="4189730" cy="4281805"/>
          </a:xfrm>
          <a:prstGeom prst="rect">
            <a:avLst/>
          </a:prstGeom>
        </p:spPr>
      </p:pic>
      <p:pic>
        <p:nvPicPr>
          <p:cNvPr id="9" name="图片 8" descr="QQ图片20240319163815"/>
          <p:cNvPicPr>
            <a:picLocks noChangeAspect="1"/>
          </p:cNvPicPr>
          <p:nvPr/>
        </p:nvPicPr>
        <p:blipFill>
          <a:blip r:embed="rId9"/>
          <a:stretch>
            <a:fillRect/>
          </a:stretch>
        </p:blipFill>
        <p:spPr>
          <a:xfrm>
            <a:off x="6512560" y="1397635"/>
            <a:ext cx="2273935" cy="3032760"/>
          </a:xfrm>
          <a:prstGeom prst="round2DiagRect">
            <a:avLst/>
          </a:prstGeom>
        </p:spPr>
      </p:pic>
      <p:pic>
        <p:nvPicPr>
          <p:cNvPr id="10" name="图片 9" descr="QQ图片20240319163844"/>
          <p:cNvPicPr>
            <a:picLocks noChangeAspect="1"/>
          </p:cNvPicPr>
          <p:nvPr/>
        </p:nvPicPr>
        <p:blipFill>
          <a:blip r:embed="rId10"/>
          <a:stretch>
            <a:fillRect/>
          </a:stretch>
        </p:blipFill>
        <p:spPr>
          <a:xfrm>
            <a:off x="6155055" y="1120775"/>
            <a:ext cx="2988945" cy="2243455"/>
          </a:xfrm>
          <a:prstGeom prst="ellipse">
            <a:avLst/>
          </a:prstGeom>
        </p:spPr>
      </p:pic>
      <p:pic>
        <p:nvPicPr>
          <p:cNvPr id="12" name="图片 11" descr="QQ图片20240319163857"/>
          <p:cNvPicPr>
            <a:picLocks noChangeAspect="1"/>
          </p:cNvPicPr>
          <p:nvPr/>
        </p:nvPicPr>
        <p:blipFill>
          <a:blip r:embed="rId11"/>
          <a:stretch>
            <a:fillRect/>
          </a:stretch>
        </p:blipFill>
        <p:spPr>
          <a:xfrm>
            <a:off x="6139815" y="2990850"/>
            <a:ext cx="2870200" cy="2153920"/>
          </a:xfrm>
          <a:prstGeom prst="cloud">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linds(horizont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linds(horizontal)">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7RZEV4MR%}SYMV_WXSSDMAD_tmb"/>
          <p:cNvPicPr/>
          <p:nvPr/>
        </p:nvPicPr>
        <p:blipFill>
          <a:blip r:embed="rId1"/>
          <a:stretch>
            <a:fillRect/>
          </a:stretch>
        </p:blipFill>
        <p:spPr>
          <a:xfrm>
            <a:off x="3574415" y="0"/>
            <a:ext cx="5569585" cy="5797550"/>
          </a:xfrm>
          <a:prstGeom prst="rect">
            <a:avLst/>
          </a:prstGeom>
        </p:spPr>
      </p:pic>
      <p:grpSp>
        <p:nvGrpSpPr>
          <p:cNvPr id="4" name="Group 2"/>
          <p:cNvGrpSpPr/>
          <p:nvPr/>
        </p:nvGrpSpPr>
        <p:grpSpPr bwMode="auto">
          <a:xfrm>
            <a:off x="7303377" y="47321"/>
            <a:ext cx="1687157" cy="469900"/>
            <a:chOff x="1793" y="-787"/>
            <a:chExt cx="3629" cy="1055"/>
          </a:xfrm>
        </p:grpSpPr>
        <p:pic>
          <p:nvPicPr>
            <p:cNvPr id="5"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6"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sp>
        <p:nvSpPr>
          <p:cNvPr id="9" name="文本框 8"/>
          <p:cNvSpPr txBox="1"/>
          <p:nvPr/>
        </p:nvSpPr>
        <p:spPr>
          <a:xfrm>
            <a:off x="2150110" y="297815"/>
            <a:ext cx="3048000" cy="368300"/>
          </a:xfrm>
          <a:prstGeom prst="rect">
            <a:avLst/>
          </a:prstGeom>
          <a:noFill/>
        </p:spPr>
        <p:txBody>
          <a:bodyPr wrap="square" rtlCol="0">
            <a:spAutoFit/>
          </a:bodyPr>
          <a:p>
            <a:endParaRPr lang="zh-CN" altLang="en-US"/>
          </a:p>
        </p:txBody>
      </p:sp>
      <p:pic>
        <p:nvPicPr>
          <p:cNvPr id="8" name="图片 7"/>
          <p:cNvPicPr>
            <a:picLocks noChangeAspect="1"/>
          </p:cNvPicPr>
          <p:nvPr>
            <p:custDataLst>
              <p:tags r:id="rId4"/>
            </p:custDataLst>
          </p:nvPr>
        </p:nvPicPr>
        <p:blipFill>
          <a:blip r:embed="rId5"/>
          <a:stretch>
            <a:fillRect/>
          </a:stretch>
        </p:blipFill>
        <p:spPr>
          <a:xfrm>
            <a:off x="200660" y="827405"/>
            <a:ext cx="3373755" cy="37134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2"/>
          <p:cNvGrpSpPr/>
          <p:nvPr/>
        </p:nvGrpSpPr>
        <p:grpSpPr bwMode="auto">
          <a:xfrm>
            <a:off x="7303377" y="47321"/>
            <a:ext cx="1687157" cy="469900"/>
            <a:chOff x="1793" y="-787"/>
            <a:chExt cx="3629" cy="1055"/>
          </a:xfrm>
        </p:grpSpPr>
        <p:pic>
          <p:nvPicPr>
            <p:cNvPr id="5"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6"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sp>
        <p:nvSpPr>
          <p:cNvPr id="9" name="文本框 8"/>
          <p:cNvSpPr txBox="1"/>
          <p:nvPr/>
        </p:nvSpPr>
        <p:spPr>
          <a:xfrm>
            <a:off x="2150110" y="297815"/>
            <a:ext cx="3048000" cy="368300"/>
          </a:xfrm>
          <a:prstGeom prst="rect">
            <a:avLst/>
          </a:prstGeom>
          <a:noFill/>
        </p:spPr>
        <p:txBody>
          <a:bodyPr wrap="square" rtlCol="0">
            <a:spAutoFit/>
          </a:bodyPr>
          <a:p>
            <a:endParaRPr lang="zh-CN" altLang="en-US"/>
          </a:p>
        </p:txBody>
      </p:sp>
      <p:pic>
        <p:nvPicPr>
          <p:cNvPr id="496" name="ECB019B1-382A-4266-B25C-5B523AA43C14-1" descr="wps"/>
          <p:cNvPicPr/>
          <p:nvPr/>
        </p:nvPicPr>
        <p:blipFill>
          <a:blip r:embed="rId3"/>
          <a:stretch>
            <a:fillRect/>
          </a:stretch>
        </p:blipFill>
        <p:spPr>
          <a:xfrm>
            <a:off x="299085" y="666115"/>
            <a:ext cx="3284855" cy="3817620"/>
          </a:xfrm>
          <a:prstGeom prst="rect">
            <a:avLst/>
          </a:prstGeom>
        </p:spPr>
      </p:pic>
      <p:sp>
        <p:nvSpPr>
          <p:cNvPr id="107" name="文本框 106"/>
          <p:cNvSpPr txBox="1"/>
          <p:nvPr/>
        </p:nvSpPr>
        <p:spPr>
          <a:xfrm>
            <a:off x="3477895" y="517525"/>
            <a:ext cx="5336540" cy="3969385"/>
          </a:xfrm>
          <a:prstGeom prst="rect">
            <a:avLst/>
          </a:prstGeom>
          <a:noFill/>
          <a:ln w="9525">
            <a:noFill/>
          </a:ln>
        </p:spPr>
        <p:txBody>
          <a:bodyPr wrap="square">
            <a:spAutoFit/>
          </a:bodyPr>
          <a:p>
            <a:pPr indent="304800" algn="l" fontAlgn="auto">
              <a:lnSpc>
                <a:spcPct val="150000"/>
              </a:lnSpc>
              <a:extLst>
                <a:ext uri="{35155182-B16C-46BC-9424-99874614C6A1}">
                  <wpsdc:indentchars xmlns:wpsdc="http://www.wps.cn/officeDocument/2017/drawingmlCustomData" val="200" checksum="1077528236"/>
                </a:ext>
              </a:extLst>
            </a:pPr>
            <a:r>
              <a:rPr lang="zh-CN" sz="1200" b="0">
                <a:latin typeface="微软雅黑" panose="020B0503020204020204" pitchFamily="34" charset="-122"/>
                <a:ea typeface="微软雅黑" panose="020B0503020204020204" pitchFamily="34" charset="-122"/>
                <a:cs typeface="微软雅黑" panose="020B0503020204020204" pitchFamily="34" charset="-122"/>
              </a:rPr>
              <a:t>在湿地知识方面，市民卷调查结果显示，大部分市民对常州湿地有一定的了解，但具体的知识掌握程度却非常有限；学生卷调查结果发现，只有</a:t>
            </a:r>
            <a:r>
              <a:rPr lang="en-US" sz="1200" b="0">
                <a:latin typeface="微软雅黑" panose="020B0503020204020204" pitchFamily="34" charset="-122"/>
                <a:ea typeface="微软雅黑" panose="020B0503020204020204" pitchFamily="34" charset="-122"/>
                <a:cs typeface="微软雅黑" panose="020B0503020204020204" pitchFamily="34" charset="-122"/>
              </a:rPr>
              <a:t>36%</a:t>
            </a:r>
            <a:r>
              <a:rPr lang="zh-CN" sz="1200" b="0">
                <a:latin typeface="微软雅黑" panose="020B0503020204020204" pitchFamily="34" charset="-122"/>
                <a:ea typeface="微软雅黑" panose="020B0503020204020204" pitchFamily="34" charset="-122"/>
                <a:cs typeface="微软雅黑" panose="020B0503020204020204" pitchFamily="34" charset="-122"/>
              </a:rPr>
              <a:t>的同学知道家乡有湿地，</a:t>
            </a:r>
            <a:r>
              <a:rPr lang="en-US" sz="1200" b="0">
                <a:latin typeface="微软雅黑" panose="020B0503020204020204" pitchFamily="34" charset="-122"/>
                <a:ea typeface="微软雅黑" panose="020B0503020204020204" pitchFamily="34" charset="-122"/>
                <a:cs typeface="微软雅黑" panose="020B0503020204020204" pitchFamily="34" charset="-122"/>
              </a:rPr>
              <a:t>32%</a:t>
            </a:r>
            <a:r>
              <a:rPr lang="zh-CN" sz="1200" b="0">
                <a:latin typeface="微软雅黑" panose="020B0503020204020204" pitchFamily="34" charset="-122"/>
                <a:ea typeface="微软雅黑" panose="020B0503020204020204" pitchFamily="34" charset="-122"/>
                <a:cs typeface="微软雅黑" panose="020B0503020204020204" pitchFamily="34" charset="-122"/>
              </a:rPr>
              <a:t>的同学表示家乡没有湿地，32%的同学表示不知道，说明大部分学生对湿地并不是很了解。在对待湿地态度方面，大部分市民和同学认为湿地对人类和生态系统十分重要，并且应该得到保护。但是，对于湿地保护冲突问题、湿地污染源问题人们的观点不尽相同。</a:t>
            </a:r>
            <a:endParaRPr lang="zh-CN" sz="1200" b="0">
              <a:latin typeface="微软雅黑" panose="020B0503020204020204" pitchFamily="34" charset="-122"/>
              <a:ea typeface="微软雅黑" panose="020B0503020204020204" pitchFamily="34" charset="-122"/>
              <a:cs typeface="微软雅黑" panose="020B0503020204020204" pitchFamily="34" charset="-122"/>
            </a:endParaRPr>
          </a:p>
          <a:p>
            <a:pPr indent="304800" algn="l" fontAlgn="auto">
              <a:lnSpc>
                <a:spcPct val="150000"/>
              </a:lnSpc>
              <a:extLst>
                <a:ext uri="{35155182-B16C-46BC-9424-99874614C6A1}">
                  <wpsdc:indentchars xmlns:wpsdc="http://www.wps.cn/officeDocument/2017/drawingmlCustomData" val="200" checksum="1077528236"/>
                </a:ext>
              </a:extLst>
            </a:pPr>
            <a:r>
              <a:rPr lang="en-US" altLang="zh-CN" sz="1200" b="0">
                <a:latin typeface="微软雅黑" panose="020B0503020204020204" pitchFamily="34" charset="-122"/>
                <a:ea typeface="微软雅黑" panose="020B0503020204020204" pitchFamily="34" charset="-122"/>
                <a:cs typeface="微软雅黑" panose="020B0503020204020204" pitchFamily="34" charset="-122"/>
              </a:rPr>
              <a:t> </a:t>
            </a:r>
            <a:r>
              <a:rPr lang="zh-CN" sz="1200" b="0">
                <a:latin typeface="微软雅黑" panose="020B0503020204020204" pitchFamily="34" charset="-122"/>
                <a:ea typeface="微软雅黑" panose="020B0503020204020204" pitchFamily="34" charset="-122"/>
                <a:cs typeface="微软雅黑" panose="020B0503020204020204" pitchFamily="34" charset="-122"/>
              </a:rPr>
              <a:t>在湿地保护行为方面，绝大部分市民和同学表示愿意参与湿地保护活动，但是，实际付出保护行动的人仅一半，这可能与缺乏相关渠道和信息有关。在政府保护湿地行为方面，大部分市民认为政府保护力度不够，还需从政府层面加大对湿地的保护力度。</a:t>
            </a:r>
            <a:endParaRPr lang="zh-CN" sz="1200" b="0">
              <a:latin typeface="微软雅黑" panose="020B0503020204020204" pitchFamily="34" charset="-122"/>
              <a:ea typeface="微软雅黑" panose="020B0503020204020204" pitchFamily="34" charset="-122"/>
              <a:cs typeface="微软雅黑" panose="020B0503020204020204" pitchFamily="34" charset="-122"/>
            </a:endParaRPr>
          </a:p>
          <a:p>
            <a:pPr indent="304800" algn="l" fontAlgn="auto">
              <a:lnSpc>
                <a:spcPct val="150000"/>
              </a:lnSpc>
              <a:extLst>
                <a:ext uri="{35155182-B16C-46BC-9424-99874614C6A1}">
                  <wpsdc:indentchars xmlns:wpsdc="http://www.wps.cn/officeDocument/2017/drawingmlCustomData" val="200" checksum="1077528236"/>
                </a:ext>
              </a:extLst>
            </a:pPr>
            <a:r>
              <a:rPr lang="en-US" altLang="zh-CN" sz="1200" b="0">
                <a:latin typeface="微软雅黑" panose="020B0503020204020204" pitchFamily="34" charset="-122"/>
                <a:ea typeface="微软雅黑" panose="020B0503020204020204" pitchFamily="34" charset="-122"/>
                <a:cs typeface="微软雅黑" panose="020B0503020204020204" pitchFamily="34" charset="-122"/>
              </a:rPr>
              <a:t> </a:t>
            </a:r>
            <a:r>
              <a:rPr lang="zh-CN" sz="1200" b="0">
                <a:latin typeface="微软雅黑" panose="020B0503020204020204" pitchFamily="34" charset="-122"/>
                <a:ea typeface="微软雅黑" panose="020B0503020204020204" pitchFamily="34" charset="-122"/>
                <a:cs typeface="微软雅黑" panose="020B0503020204020204" pitchFamily="34" charset="-122"/>
              </a:rPr>
              <a:t>调查结果显示，大众对湿地的认知和态度总体上是积极的，但具体的知识和行动还需要加强。为了更好地保护湿地，我们需要加强湿地的宣传和教育，提供更多的参与渠道和信息，提高大众的湿地保护意识和行动力。同时，政府、企业和民间组织也应该加强合作，共同推动湿地的保护和管理。</a:t>
            </a:r>
            <a:endParaRPr lang="zh-CN" altLang="en-US" sz="1200" b="0">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ttps://img7.file.cache.docer.com/storage/1636688097942107886/0d498a82-1edf-45c7-810c-7c277fcd2e49tjwjv2.png" descr="templates\picture_hover\&amp;pky41176105100_创客贴_&amp;39&amp;src_toppic_dropmo01&amp;"/>
          <p:cNvPicPr/>
          <p:nvPr/>
        </p:nvPicPr>
        <p:blipFill>
          <a:blip r:embed="rId1"/>
          <a:stretch>
            <a:fillRect/>
          </a:stretch>
        </p:blipFill>
        <p:spPr>
          <a:xfrm>
            <a:off x="253365" y="1012825"/>
            <a:ext cx="6010275" cy="3935095"/>
          </a:xfrm>
          <a:prstGeom prst="rect">
            <a:avLst/>
          </a:prstGeom>
        </p:spPr>
      </p:pic>
      <p:grpSp>
        <p:nvGrpSpPr>
          <p:cNvPr id="4" name="组合 3"/>
          <p:cNvGrpSpPr/>
          <p:nvPr/>
        </p:nvGrpSpPr>
        <p:grpSpPr>
          <a:xfrm>
            <a:off x="1138555" y="1567180"/>
            <a:ext cx="4153535" cy="2867025"/>
            <a:chOff x="6491" y="415939"/>
            <a:chExt cx="6639" cy="5115"/>
          </a:xfrm>
        </p:grpSpPr>
        <p:grpSp>
          <p:nvGrpSpPr>
            <p:cNvPr id="5" name="组合 4"/>
            <p:cNvGrpSpPr/>
            <p:nvPr/>
          </p:nvGrpSpPr>
          <p:grpSpPr>
            <a:xfrm>
              <a:off x="6491" y="415939"/>
              <a:ext cx="6639" cy="5115"/>
              <a:chOff x="16276" y="124730"/>
              <a:chExt cx="6639" cy="5115"/>
            </a:xfrm>
          </p:grpSpPr>
          <p:grpSp>
            <p:nvGrpSpPr>
              <p:cNvPr id="7" name="组合 6"/>
              <p:cNvGrpSpPr/>
              <p:nvPr/>
            </p:nvGrpSpPr>
            <p:grpSpPr>
              <a:xfrm>
                <a:off x="16276" y="124775"/>
                <a:ext cx="6605" cy="5052"/>
                <a:chOff x="16461" y="123189"/>
                <a:chExt cx="7417" cy="5750"/>
              </a:xfrm>
            </p:grpSpPr>
            <p:pic>
              <p:nvPicPr>
                <p:cNvPr id="11" name="图片 10" descr="C:/Users/Administrator/Desktop/4.png4"/>
                <p:cNvPicPr>
                  <a:picLocks noChangeAspect="1"/>
                </p:cNvPicPr>
                <p:nvPr/>
              </p:nvPicPr>
              <p:blipFill>
                <a:blip r:embed="rId2"/>
                <a:srcRect l="5021" r="5021"/>
                <a:stretch>
                  <a:fillRect/>
                </a:stretch>
              </p:blipFill>
              <p:spPr>
                <a:xfrm>
                  <a:off x="21841" y="123189"/>
                  <a:ext cx="2037" cy="2868"/>
                </a:xfrm>
                <a:prstGeom prst="rect">
                  <a:avLst/>
                </a:prstGeom>
              </p:spPr>
            </p:pic>
            <p:pic>
              <p:nvPicPr>
                <p:cNvPr id="12" name="图片 11" descr="C:/Users/Administrator/Desktop/5.png5"/>
                <p:cNvPicPr>
                  <a:picLocks noChangeAspect="1"/>
                </p:cNvPicPr>
                <p:nvPr/>
              </p:nvPicPr>
              <p:blipFill>
                <a:blip r:embed="rId3"/>
                <a:srcRect l="10357" t="-25" r="10360" b="25"/>
                <a:stretch>
                  <a:fillRect/>
                </a:stretch>
              </p:blipFill>
              <p:spPr>
                <a:xfrm>
                  <a:off x="16461" y="126298"/>
                  <a:ext cx="2183" cy="2641"/>
                </a:xfrm>
                <a:prstGeom prst="rect">
                  <a:avLst/>
                </a:prstGeom>
              </p:spPr>
            </p:pic>
          </p:grpSp>
          <p:pic>
            <p:nvPicPr>
              <p:cNvPr id="8" name="图片 7" descr="C:/Users/Administrator/Desktop/2.png2"/>
              <p:cNvPicPr>
                <a:picLocks noChangeAspect="1"/>
              </p:cNvPicPr>
              <p:nvPr/>
            </p:nvPicPr>
            <p:blipFill>
              <a:blip r:embed="rId4"/>
              <a:srcRect l="2653" t="-2" r="2657" b="2"/>
              <a:stretch>
                <a:fillRect/>
              </a:stretch>
            </p:blipFill>
            <p:spPr>
              <a:xfrm>
                <a:off x="16305" y="124730"/>
                <a:ext cx="1859" cy="2625"/>
              </a:xfrm>
              <a:prstGeom prst="rect">
                <a:avLst/>
              </a:prstGeom>
              <a:noFill/>
              <a:ln w="9525">
                <a:noFill/>
              </a:ln>
            </p:spPr>
          </p:pic>
          <p:pic>
            <p:nvPicPr>
              <p:cNvPr id="9" name="图片 8" descr="C:/Users/Administrator/Desktop/7.png7"/>
              <p:cNvPicPr>
                <a:picLocks noChangeAspect="1"/>
              </p:cNvPicPr>
              <p:nvPr/>
            </p:nvPicPr>
            <p:blipFill>
              <a:blip r:embed="rId5"/>
              <a:srcRect l="-10" t="3796" r="10" b="3807"/>
              <a:stretch>
                <a:fillRect/>
              </a:stretch>
            </p:blipFill>
            <p:spPr>
              <a:xfrm>
                <a:off x="21100" y="127405"/>
                <a:ext cx="1815" cy="2413"/>
              </a:xfrm>
              <a:prstGeom prst="rect">
                <a:avLst/>
              </a:prstGeom>
              <a:noFill/>
              <a:ln w="9525">
                <a:noFill/>
              </a:ln>
            </p:spPr>
          </p:pic>
          <p:pic>
            <p:nvPicPr>
              <p:cNvPr id="10" name="图片 9" descr="C:/Users/Administrator/Desktop/6.png6"/>
              <p:cNvPicPr>
                <a:picLocks noChangeAspect="1"/>
              </p:cNvPicPr>
              <p:nvPr/>
            </p:nvPicPr>
            <p:blipFill>
              <a:blip r:embed="rId6"/>
              <a:srcRect l="2975" t="-27" r="2986" b="27"/>
              <a:stretch>
                <a:fillRect/>
              </a:stretch>
            </p:blipFill>
            <p:spPr>
              <a:xfrm>
                <a:off x="18654" y="127480"/>
                <a:ext cx="1814" cy="2365"/>
              </a:xfrm>
              <a:prstGeom prst="rect">
                <a:avLst/>
              </a:prstGeom>
              <a:noFill/>
              <a:ln w="9525">
                <a:noFill/>
              </a:ln>
            </p:spPr>
          </p:pic>
        </p:grpSp>
        <p:pic>
          <p:nvPicPr>
            <p:cNvPr id="6" name="图片 5" descr="3"/>
            <p:cNvPicPr>
              <a:picLocks noChangeAspect="1"/>
            </p:cNvPicPr>
            <p:nvPr/>
          </p:nvPicPr>
          <p:blipFill>
            <a:blip r:embed="rId7"/>
            <a:stretch>
              <a:fillRect/>
            </a:stretch>
          </p:blipFill>
          <p:spPr>
            <a:xfrm>
              <a:off x="8709" y="416042"/>
              <a:ext cx="2019" cy="2483"/>
            </a:xfrm>
            <a:prstGeom prst="rect">
              <a:avLst/>
            </a:prstGeom>
          </p:spPr>
        </p:pic>
      </p:grpSp>
      <p:grpSp>
        <p:nvGrpSpPr>
          <p:cNvPr id="13" name="Group 2"/>
          <p:cNvGrpSpPr/>
          <p:nvPr/>
        </p:nvGrpSpPr>
        <p:grpSpPr bwMode="auto">
          <a:xfrm>
            <a:off x="7303377" y="47321"/>
            <a:ext cx="1687157" cy="469900"/>
            <a:chOff x="1793" y="-787"/>
            <a:chExt cx="3629" cy="1055"/>
          </a:xfrm>
        </p:grpSpPr>
        <p:pic>
          <p:nvPicPr>
            <p:cNvPr id="14" name="图片 3"/>
            <p:cNvPicPr>
              <a:picLocks noChangeAspect="1" noChangeArrowheads="1"/>
            </p:cNvPicPr>
            <p:nvPr/>
          </p:nvPicPr>
          <p:blipFill>
            <a:blip r:embed="rId8" cstate="print"/>
            <a:srcRect/>
            <a:stretch>
              <a:fillRect/>
            </a:stretch>
          </p:blipFill>
          <p:spPr bwMode="auto">
            <a:xfrm>
              <a:off x="1792" y="-787"/>
              <a:ext cx="1002" cy="1055"/>
            </a:xfrm>
            <a:prstGeom prst="rect">
              <a:avLst/>
            </a:prstGeom>
            <a:noFill/>
            <a:ln w="9525">
              <a:noFill/>
              <a:miter lim="800000"/>
              <a:headEnd/>
              <a:tailEnd/>
            </a:ln>
          </p:spPr>
        </p:pic>
        <p:pic>
          <p:nvPicPr>
            <p:cNvPr id="15" name="图片 4"/>
            <p:cNvPicPr>
              <a:picLocks noChangeAspect="1" noChangeArrowheads="1"/>
            </p:cNvPicPr>
            <p:nvPr/>
          </p:nvPicPr>
          <p:blipFill>
            <a:blip r:embed="rId9" cstate="print"/>
            <a:srcRect/>
            <a:stretch>
              <a:fillRect/>
            </a:stretch>
          </p:blipFill>
          <p:spPr bwMode="auto">
            <a:xfrm>
              <a:off x="2649" y="-586"/>
              <a:ext cx="2772" cy="699"/>
            </a:xfrm>
            <a:prstGeom prst="rect">
              <a:avLst/>
            </a:prstGeom>
            <a:noFill/>
            <a:ln w="9525">
              <a:noFill/>
              <a:miter lim="800000"/>
              <a:headEnd/>
              <a:tailEnd/>
            </a:ln>
          </p:spPr>
        </p:pic>
      </p:grpSp>
      <p:pic>
        <p:nvPicPr>
          <p:cNvPr id="21" name="图片 20" descr="C:/Users/Administrator/Desktop/QQ图片20240202194432.jpgQQ图片20240202194432"/>
          <p:cNvPicPr>
            <a:picLocks noChangeAspect="1"/>
          </p:cNvPicPr>
          <p:nvPr/>
        </p:nvPicPr>
        <p:blipFill>
          <a:blip r:embed="rId10"/>
          <a:srcRect l="-15" t="2513" r="15" b="2513"/>
          <a:stretch>
            <a:fillRect/>
          </a:stretch>
        </p:blipFill>
        <p:spPr>
          <a:xfrm>
            <a:off x="6372405" y="1012580"/>
            <a:ext cx="2541002" cy="1687986"/>
          </a:xfrm>
          <a:prstGeom prst="roundRect">
            <a:avLst/>
          </a:prstGeom>
        </p:spPr>
      </p:pic>
      <p:pic>
        <p:nvPicPr>
          <p:cNvPr id="22" name="图片 21" descr="C:/Users/Administrator/Desktop/QQ图片20240202194317.jpgQQ图片20240202194317"/>
          <p:cNvPicPr>
            <a:picLocks noChangeAspect="1"/>
          </p:cNvPicPr>
          <p:nvPr/>
        </p:nvPicPr>
        <p:blipFill>
          <a:blip r:embed="rId11"/>
          <a:srcRect t="2528" b="2528"/>
          <a:stretch>
            <a:fillRect/>
          </a:stretch>
        </p:blipFill>
        <p:spPr>
          <a:xfrm>
            <a:off x="6372146" y="3038377"/>
            <a:ext cx="2541002" cy="1687265"/>
          </a:xfrm>
          <a:prstGeom prst="roundRect">
            <a:avLst/>
          </a:prstGeom>
        </p:spPr>
      </p:pic>
      <p:grpSp>
        <p:nvGrpSpPr>
          <p:cNvPr id="852" name="组合 852"/>
          <p:cNvGrpSpPr/>
          <p:nvPr/>
        </p:nvGrpSpPr>
        <p:grpSpPr>
          <a:xfrm>
            <a:off x="3305175" y="269875"/>
            <a:ext cx="2838450" cy="746760"/>
            <a:chOff x="8769" y="259155"/>
            <a:chExt cx="2940" cy="1312"/>
          </a:xfrm>
        </p:grpSpPr>
        <p:pic>
          <p:nvPicPr>
            <p:cNvPr id="853" name="图片 1" descr="简约框_画板 1"/>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8769" y="259155"/>
              <a:ext cx="2611" cy="1087"/>
            </a:xfrm>
            <a:prstGeom prst="rect">
              <a:avLst/>
            </a:prstGeom>
          </p:spPr>
        </p:pic>
        <p:sp>
          <p:nvSpPr>
            <p:cNvPr id="854" name="文本框 6"/>
            <p:cNvSpPr txBox="1"/>
            <p:nvPr/>
          </p:nvSpPr>
          <p:spPr>
            <a:xfrm>
              <a:off x="9252" y="259389"/>
              <a:ext cx="2457" cy="1078"/>
            </a:xfrm>
            <a:prstGeom prst="rect">
              <a:avLst/>
            </a:prstGeom>
            <a:noFill/>
          </p:spPr>
          <p:txBody>
            <a:bodyPr wrap="square" rtlCol="0" anchor="ctr" anchorCtr="0">
              <a:noAutofit/>
            </a:bodyPr>
            <a:lstStyle/>
            <a:p>
              <a:pPr marL="0" indent="0" algn="l" rtl="0" eaLnBrk="1" fontAlgn="auto" latinLnBrk="0" hangingPunct="1">
                <a:lnSpc>
                  <a:spcPct val="150000"/>
                </a:lnSpc>
              </a:pPr>
              <a:r>
                <a:rPr lang="en-US" altLang="zh-CN"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rPr>
                <a:t>我们的阅读</a:t>
              </a:r>
              <a:endParaRPr lang="en-US" altLang="zh-CN"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endParaRPr>
            </a:p>
            <a:p>
              <a:pPr algn="just"/>
              <a:r>
                <a:rPr lang="en-US" altLang="zh-CN" sz="2000" kern="100">
                  <a:latin typeface="Calibri" panose="020F0502020204030204"/>
                  <a:ea typeface="宋体" panose="02010600030101010101" pitchFamily="2" charset="-122"/>
                  <a:cs typeface="Times New Roman" panose="02020603050405020304"/>
                  <a:sym typeface="Times New Roman" panose="02020603050405020304"/>
                </a:rPr>
                <a:t> </a:t>
              </a:r>
              <a:endParaRPr lang="en-US" altLang="zh-CN" sz="2000" kern="100">
                <a:latin typeface="Calibri" panose="020F0502020204030204"/>
                <a:ea typeface="宋体" panose="02010600030101010101" pitchFamily="2" charset="-122"/>
                <a:cs typeface="Times New Roman" panose="02020603050405020304"/>
                <a:sym typeface="Times New Roman" panose="02020603050405020304"/>
              </a:endParaRPr>
            </a:p>
          </p:txBody>
        </p:sp>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图片 24" descr="QQ图片20240218172313"/>
          <p:cNvPicPr>
            <a:picLocks noChangeAspect="1"/>
          </p:cNvPicPr>
          <p:nvPr/>
        </p:nvPicPr>
        <p:blipFill>
          <a:blip r:embed="rId1"/>
          <a:stretch>
            <a:fillRect/>
          </a:stretch>
        </p:blipFill>
        <p:spPr>
          <a:xfrm>
            <a:off x="642627" y="3051263"/>
            <a:ext cx="2572882" cy="1773987"/>
          </a:xfrm>
          <a:prstGeom prst="rect">
            <a:avLst/>
          </a:prstGeom>
        </p:spPr>
      </p:pic>
      <p:pic>
        <p:nvPicPr>
          <p:cNvPr id="26" name="图片 25" descr="IMG_256"/>
          <p:cNvPicPr>
            <a:picLocks noChangeAspect="1"/>
          </p:cNvPicPr>
          <p:nvPr/>
        </p:nvPicPr>
        <p:blipFill>
          <a:blip r:embed="rId2">
            <a:lum bright="6000"/>
          </a:blip>
          <a:stretch>
            <a:fillRect/>
          </a:stretch>
        </p:blipFill>
        <p:spPr>
          <a:xfrm>
            <a:off x="3215504" y="3076767"/>
            <a:ext cx="2419055" cy="1748483"/>
          </a:xfrm>
          <a:prstGeom prst="rect">
            <a:avLst/>
          </a:prstGeom>
          <a:noFill/>
          <a:ln w="9525">
            <a:noFill/>
          </a:ln>
        </p:spPr>
      </p:pic>
      <p:pic>
        <p:nvPicPr>
          <p:cNvPr id="27" name="图片 26" descr="IMG_256"/>
          <p:cNvPicPr>
            <a:picLocks noChangeAspect="1"/>
          </p:cNvPicPr>
          <p:nvPr/>
        </p:nvPicPr>
        <p:blipFill>
          <a:blip r:embed="rId3">
            <a:lum bright="6000"/>
          </a:blip>
          <a:stretch>
            <a:fillRect/>
          </a:stretch>
        </p:blipFill>
        <p:spPr>
          <a:xfrm>
            <a:off x="642626" y="1071768"/>
            <a:ext cx="2572881" cy="1979496"/>
          </a:xfrm>
          <a:prstGeom prst="rect">
            <a:avLst/>
          </a:prstGeom>
          <a:noFill/>
          <a:ln w="9525">
            <a:noFill/>
          </a:ln>
        </p:spPr>
      </p:pic>
      <p:pic>
        <p:nvPicPr>
          <p:cNvPr id="28" name="图片 27" descr="QQ图片20240218172326"/>
          <p:cNvPicPr/>
          <p:nvPr/>
        </p:nvPicPr>
        <p:blipFill>
          <a:blip r:embed="rId4"/>
          <a:stretch>
            <a:fillRect/>
          </a:stretch>
        </p:blipFill>
        <p:spPr>
          <a:xfrm>
            <a:off x="3215506" y="1071767"/>
            <a:ext cx="2419055" cy="1979495"/>
          </a:xfrm>
          <a:prstGeom prst="rect">
            <a:avLst/>
          </a:prstGeom>
        </p:spPr>
      </p:pic>
      <p:pic>
        <p:nvPicPr>
          <p:cNvPr id="29" name="图片 28" descr="QQ图片20231120131836"/>
          <p:cNvPicPr/>
          <p:nvPr/>
        </p:nvPicPr>
        <p:blipFill>
          <a:blip r:embed="rId5"/>
          <a:stretch>
            <a:fillRect/>
          </a:stretch>
        </p:blipFill>
        <p:spPr>
          <a:xfrm>
            <a:off x="5634559" y="1058970"/>
            <a:ext cx="2720899" cy="2017797"/>
          </a:xfrm>
          <a:prstGeom prst="rect">
            <a:avLst/>
          </a:prstGeom>
        </p:spPr>
      </p:pic>
      <p:pic>
        <p:nvPicPr>
          <p:cNvPr id="30" name="图片 29" descr="IMG_256"/>
          <p:cNvPicPr/>
          <p:nvPr/>
        </p:nvPicPr>
        <p:blipFill>
          <a:blip r:embed="rId6"/>
          <a:stretch>
            <a:fillRect/>
          </a:stretch>
        </p:blipFill>
        <p:spPr>
          <a:xfrm>
            <a:off x="5634559" y="3102270"/>
            <a:ext cx="2720899" cy="1722980"/>
          </a:xfrm>
          <a:prstGeom prst="rect">
            <a:avLst/>
          </a:prstGeom>
          <a:noFill/>
          <a:ln w="9525">
            <a:noFill/>
          </a:ln>
        </p:spPr>
      </p:pic>
      <p:grpSp>
        <p:nvGrpSpPr>
          <p:cNvPr id="31" name="Group 2"/>
          <p:cNvGrpSpPr/>
          <p:nvPr/>
        </p:nvGrpSpPr>
        <p:grpSpPr bwMode="auto">
          <a:xfrm>
            <a:off x="7303377" y="47321"/>
            <a:ext cx="1687157" cy="469900"/>
            <a:chOff x="1793" y="-787"/>
            <a:chExt cx="3629" cy="1055"/>
          </a:xfrm>
        </p:grpSpPr>
        <p:pic>
          <p:nvPicPr>
            <p:cNvPr id="32" name="图片 3"/>
            <p:cNvPicPr>
              <a:picLocks noChangeAspect="1" noChangeArrowheads="1"/>
            </p:cNvPicPr>
            <p:nvPr/>
          </p:nvPicPr>
          <p:blipFill>
            <a:blip r:embed="rId7" cstate="print"/>
            <a:srcRect/>
            <a:stretch>
              <a:fillRect/>
            </a:stretch>
          </p:blipFill>
          <p:spPr bwMode="auto">
            <a:xfrm>
              <a:off x="1792" y="-787"/>
              <a:ext cx="1002" cy="1055"/>
            </a:xfrm>
            <a:prstGeom prst="rect">
              <a:avLst/>
            </a:prstGeom>
            <a:noFill/>
            <a:ln w="9525">
              <a:noFill/>
              <a:miter lim="800000"/>
              <a:headEnd/>
              <a:tailEnd/>
            </a:ln>
          </p:spPr>
        </p:pic>
        <p:pic>
          <p:nvPicPr>
            <p:cNvPr id="33" name="图片 4"/>
            <p:cNvPicPr>
              <a:picLocks noChangeAspect="1" noChangeArrowheads="1"/>
            </p:cNvPicPr>
            <p:nvPr/>
          </p:nvPicPr>
          <p:blipFill>
            <a:blip r:embed="rId8" cstate="print"/>
            <a:srcRect/>
            <a:stretch>
              <a:fillRect/>
            </a:stretch>
          </p:blipFill>
          <p:spPr bwMode="auto">
            <a:xfrm>
              <a:off x="2649" y="-586"/>
              <a:ext cx="2772" cy="699"/>
            </a:xfrm>
            <a:prstGeom prst="rect">
              <a:avLst/>
            </a:prstGeom>
            <a:noFill/>
            <a:ln w="9525">
              <a:noFill/>
              <a:miter lim="800000"/>
              <a:headEnd/>
              <a:tailEnd/>
            </a:ln>
          </p:spPr>
        </p:pic>
      </p:grpSp>
      <p:grpSp>
        <p:nvGrpSpPr>
          <p:cNvPr id="852" name="组合 852"/>
          <p:cNvGrpSpPr/>
          <p:nvPr/>
        </p:nvGrpSpPr>
        <p:grpSpPr>
          <a:xfrm>
            <a:off x="3656965" y="274320"/>
            <a:ext cx="2520814" cy="618695"/>
            <a:chOff x="8769" y="259155"/>
            <a:chExt cx="2611" cy="1087"/>
          </a:xfrm>
        </p:grpSpPr>
        <p:pic>
          <p:nvPicPr>
            <p:cNvPr id="853" name="图片 1" descr="简约框_画板 1"/>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69" y="259155"/>
              <a:ext cx="2611" cy="1087"/>
            </a:xfrm>
            <a:prstGeom prst="rect">
              <a:avLst/>
            </a:prstGeom>
          </p:spPr>
        </p:pic>
        <p:sp>
          <p:nvSpPr>
            <p:cNvPr id="854" name="文本框 6"/>
            <p:cNvSpPr txBox="1"/>
            <p:nvPr/>
          </p:nvSpPr>
          <p:spPr>
            <a:xfrm>
              <a:off x="9309" y="259164"/>
              <a:ext cx="1939" cy="1078"/>
            </a:xfrm>
            <a:prstGeom prst="rect">
              <a:avLst/>
            </a:prstGeom>
            <a:noFill/>
          </p:spPr>
          <p:txBody>
            <a:bodyPr wrap="square" rtlCol="0" anchor="ctr" anchorCtr="0">
              <a:noAutofit/>
            </a:bodyPr>
            <a:p>
              <a:pPr marL="0" indent="0" algn="l" rtl="0" eaLnBrk="1" fontAlgn="auto" latinLnBrk="0" hangingPunct="1">
                <a:lnSpc>
                  <a:spcPct val="150000"/>
                </a:lnSpc>
              </a:pPr>
              <a:r>
                <a:rPr lang="zh-CN" altLang="en-US"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rPr>
                <a:t>书籍</a:t>
              </a:r>
              <a:r>
                <a:rPr lang="en-US" altLang="zh-CN"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rPr>
                <a:t>阅读</a:t>
              </a:r>
              <a:r>
                <a:rPr lang="zh-CN" altLang="en-US"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rPr>
                <a:t>分享</a:t>
              </a:r>
              <a:endParaRPr lang="zh-CN" altLang="en-US"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endParaRPr>
            </a:p>
          </p:txBody>
        </p:sp>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bwMode="auto">
          <a:xfrm>
            <a:off x="7303377" y="47321"/>
            <a:ext cx="1687157" cy="469900"/>
            <a:chOff x="1793" y="-787"/>
            <a:chExt cx="3629" cy="1055"/>
          </a:xfrm>
        </p:grpSpPr>
        <p:pic>
          <p:nvPicPr>
            <p:cNvPr id="4"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5"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grpSp>
        <p:nvGrpSpPr>
          <p:cNvPr id="852" name="组合 852"/>
          <p:cNvGrpSpPr/>
          <p:nvPr/>
        </p:nvGrpSpPr>
        <p:grpSpPr>
          <a:xfrm>
            <a:off x="3656965" y="274320"/>
            <a:ext cx="2520814" cy="618695"/>
            <a:chOff x="8769" y="259155"/>
            <a:chExt cx="2611" cy="1087"/>
          </a:xfrm>
        </p:grpSpPr>
        <p:pic>
          <p:nvPicPr>
            <p:cNvPr id="853" name="图片 1" descr="简约框_画板 1"/>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69" y="259155"/>
              <a:ext cx="2611" cy="1087"/>
            </a:xfrm>
            <a:prstGeom prst="rect">
              <a:avLst/>
            </a:prstGeom>
          </p:spPr>
        </p:pic>
        <p:sp>
          <p:nvSpPr>
            <p:cNvPr id="854" name="文本框 6"/>
            <p:cNvSpPr txBox="1"/>
            <p:nvPr/>
          </p:nvSpPr>
          <p:spPr>
            <a:xfrm>
              <a:off x="9309" y="259164"/>
              <a:ext cx="1939" cy="1078"/>
            </a:xfrm>
            <a:prstGeom prst="rect">
              <a:avLst/>
            </a:prstGeom>
            <a:noFill/>
          </p:spPr>
          <p:txBody>
            <a:bodyPr wrap="square" rtlCol="0" anchor="ctr" anchorCtr="0">
              <a:noAutofit/>
            </a:bodyPr>
            <a:p>
              <a:pPr marL="0" indent="0" algn="l" rtl="0" eaLnBrk="1" fontAlgn="auto" latinLnBrk="0" hangingPunct="1">
                <a:lnSpc>
                  <a:spcPct val="150000"/>
                </a:lnSpc>
              </a:pPr>
              <a:r>
                <a:rPr lang="zh-CN" altLang="en-US"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rPr>
                <a:t>社会</a:t>
              </a:r>
              <a:r>
                <a:rPr lang="en-US" altLang="zh-CN"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rPr>
                <a:t>阅读</a:t>
              </a:r>
              <a:r>
                <a:rPr lang="zh-CN" altLang="en-US"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rPr>
                <a:t>分享</a:t>
              </a:r>
              <a:endParaRPr lang="zh-CN" altLang="en-US" sz="2000" kern="100">
                <a:ln w="3517" cmpd="sng">
                  <a:gradFill>
                    <a:gsLst>
                      <a:gs pos="0">
                        <a:srgbClr val="1C46DE"/>
                      </a:gs>
                      <a:gs pos="100000">
                        <a:srgbClr val="32B0EF"/>
                      </a:gs>
                    </a:gsLst>
                    <a:lin ang="2700000" scaled="1"/>
                  </a:gradFill>
                  <a:round/>
                </a:ln>
                <a:solidFill>
                  <a:srgbClr val="FFFFFF"/>
                </a:solidFill>
                <a:effectLst>
                  <a:glow rad="3247">
                    <a:srgbClr val="3D85FE">
                      <a:alpha val="40000"/>
                    </a:srgbClr>
                  </a:glow>
                  <a:outerShdw dist="50800" dir="3000000" sx="99000" sy="99000" algn="ctr">
                    <a:srgbClr val="156FC3">
                      <a:alpha val="100000"/>
                    </a:srgbClr>
                  </a:outerShdw>
                  <a:reflection/>
                </a:effectLst>
                <a:latin typeface="汉仪铸字美心体简" panose="00020600040101010101" charset="-122"/>
                <a:ea typeface="汉仪铸字美心体简" panose="00020600040101010101" charset="-122"/>
                <a:cs typeface="汉仪铸字美心体简" panose="00020600040101010101" charset="-122"/>
                <a:sym typeface="Times New Roman" panose="02020603050405020304"/>
              </a:endParaRPr>
            </a:p>
          </p:txBody>
        </p:sp>
      </p:grpSp>
      <p:sp>
        <p:nvSpPr>
          <p:cNvPr id="6" name="TextBox 3"/>
          <p:cNvSpPr txBox="1"/>
          <p:nvPr/>
        </p:nvSpPr>
        <p:spPr>
          <a:xfrm>
            <a:off x="363855" y="921385"/>
            <a:ext cx="583565" cy="3761740"/>
          </a:xfrm>
          <a:prstGeom prst="rect">
            <a:avLst/>
          </a:prstGeom>
          <a:noFill/>
        </p:spPr>
        <p:txBody>
          <a:bodyPr wrap="square" lIns="68580" tIns="34290" rIns="68580" bIns="34290" rtlCol="0">
            <a:spAutoFit/>
          </a:bodyPr>
          <a:p>
            <a:r>
              <a:rPr lang="zh-CN" altLang="en-US" sz="2400" dirty="0">
                <a:solidFill>
                  <a:schemeClr val="accent2"/>
                </a:solidFill>
                <a:latin typeface="Arial" panose="020B0604020202020204" pitchFamily="34" charset="0"/>
                <a:ea typeface="微软雅黑" panose="020B0503020204020204" pitchFamily="34" charset="-122"/>
                <a:sym typeface="Arial" panose="020B0604020202020204" pitchFamily="34" charset="0"/>
              </a:rPr>
              <a:t>走进中国大运河博物馆</a:t>
            </a:r>
            <a:endParaRPr lang="zh-CN" altLang="en-US" sz="2400" dirty="0">
              <a:solidFill>
                <a:schemeClr val="accent2"/>
              </a:solidFill>
              <a:latin typeface="Arial" panose="020B0604020202020204" pitchFamily="34" charset="0"/>
              <a:ea typeface="微软雅黑" panose="020B0503020204020204" pitchFamily="34" charset="-122"/>
              <a:sym typeface="Arial" panose="020B0604020202020204" pitchFamily="34" charset="0"/>
            </a:endParaRPr>
          </a:p>
        </p:txBody>
      </p:sp>
      <p:pic>
        <p:nvPicPr>
          <p:cNvPr id="110" name="图片 109"/>
          <p:cNvPicPr/>
          <p:nvPr/>
        </p:nvPicPr>
        <p:blipFill>
          <a:blip r:embed="rId5"/>
          <a:stretch>
            <a:fillRect/>
          </a:stretch>
        </p:blipFill>
        <p:spPr>
          <a:xfrm>
            <a:off x="6811963" y="2384742"/>
            <a:ext cx="2057400" cy="2562225"/>
          </a:xfrm>
          <a:prstGeom prst="rect">
            <a:avLst/>
          </a:prstGeom>
          <a:noFill/>
          <a:ln w="9525">
            <a:noFill/>
          </a:ln>
        </p:spPr>
      </p:pic>
      <p:pic>
        <p:nvPicPr>
          <p:cNvPr id="111" name="图片 110"/>
          <p:cNvPicPr/>
          <p:nvPr/>
        </p:nvPicPr>
        <p:blipFill>
          <a:blip r:embed="rId6"/>
          <a:stretch>
            <a:fillRect/>
          </a:stretch>
        </p:blipFill>
        <p:spPr>
          <a:xfrm>
            <a:off x="6209983" y="478472"/>
            <a:ext cx="2933700" cy="2305050"/>
          </a:xfrm>
          <a:prstGeom prst="rect">
            <a:avLst/>
          </a:prstGeom>
          <a:noFill/>
          <a:ln w="9525">
            <a:noFill/>
          </a:ln>
        </p:spPr>
      </p:pic>
      <p:grpSp>
        <p:nvGrpSpPr>
          <p:cNvPr id="7" name="组合 6"/>
          <p:cNvGrpSpPr/>
          <p:nvPr/>
        </p:nvGrpSpPr>
        <p:grpSpPr>
          <a:xfrm>
            <a:off x="1070610" y="1059180"/>
            <a:ext cx="5454650" cy="3887470"/>
            <a:chOff x="2110" y="1252"/>
            <a:chExt cx="8590" cy="6122"/>
          </a:xfrm>
        </p:grpSpPr>
        <p:pic>
          <p:nvPicPr>
            <p:cNvPr id="107" name="图片 106"/>
            <p:cNvPicPr/>
            <p:nvPr/>
          </p:nvPicPr>
          <p:blipFill>
            <a:blip r:embed="rId7"/>
            <a:stretch>
              <a:fillRect/>
            </a:stretch>
          </p:blipFill>
          <p:spPr>
            <a:xfrm>
              <a:off x="2110" y="3926"/>
              <a:ext cx="3020" cy="3449"/>
            </a:xfrm>
            <a:prstGeom prst="rect">
              <a:avLst/>
            </a:prstGeom>
            <a:noFill/>
            <a:ln w="9525">
              <a:noFill/>
            </a:ln>
          </p:spPr>
        </p:pic>
        <p:pic>
          <p:nvPicPr>
            <p:cNvPr id="108" name="图片 107"/>
            <p:cNvPicPr/>
            <p:nvPr/>
          </p:nvPicPr>
          <p:blipFill>
            <a:blip r:embed="rId8"/>
            <a:stretch>
              <a:fillRect/>
            </a:stretch>
          </p:blipFill>
          <p:spPr>
            <a:xfrm>
              <a:off x="7938" y="4015"/>
              <a:ext cx="2762" cy="3359"/>
            </a:xfrm>
            <a:prstGeom prst="rect">
              <a:avLst/>
            </a:prstGeom>
            <a:noFill/>
            <a:ln w="9525">
              <a:noFill/>
            </a:ln>
          </p:spPr>
        </p:pic>
        <p:pic>
          <p:nvPicPr>
            <p:cNvPr id="109" name="图片 108"/>
            <p:cNvPicPr/>
            <p:nvPr/>
          </p:nvPicPr>
          <p:blipFill>
            <a:blip r:embed="rId9"/>
            <a:stretch>
              <a:fillRect/>
            </a:stretch>
          </p:blipFill>
          <p:spPr>
            <a:xfrm>
              <a:off x="5130" y="4016"/>
              <a:ext cx="2808" cy="3358"/>
            </a:xfrm>
            <a:prstGeom prst="rect">
              <a:avLst/>
            </a:prstGeom>
            <a:noFill/>
            <a:ln w="9525">
              <a:noFill/>
            </a:ln>
          </p:spPr>
        </p:pic>
        <p:pic>
          <p:nvPicPr>
            <p:cNvPr id="112" name="图片 111"/>
            <p:cNvPicPr/>
            <p:nvPr/>
          </p:nvPicPr>
          <p:blipFill>
            <a:blip r:embed="rId10"/>
            <a:stretch>
              <a:fillRect/>
            </a:stretch>
          </p:blipFill>
          <p:spPr>
            <a:xfrm>
              <a:off x="2110" y="1253"/>
              <a:ext cx="4606" cy="2763"/>
            </a:xfrm>
            <a:prstGeom prst="rect">
              <a:avLst/>
            </a:prstGeom>
            <a:noFill/>
            <a:ln w="9525">
              <a:noFill/>
            </a:ln>
          </p:spPr>
        </p:pic>
        <p:pic>
          <p:nvPicPr>
            <p:cNvPr id="113" name="图片 112"/>
            <p:cNvPicPr/>
            <p:nvPr/>
          </p:nvPicPr>
          <p:blipFill>
            <a:blip r:embed="rId11"/>
            <a:stretch>
              <a:fillRect/>
            </a:stretch>
          </p:blipFill>
          <p:spPr>
            <a:xfrm>
              <a:off x="6716" y="1252"/>
              <a:ext cx="3984" cy="2763"/>
            </a:xfrm>
            <a:prstGeom prst="rect">
              <a:avLst/>
            </a:prstGeom>
            <a:noFill/>
            <a:ln w="9525">
              <a:noFill/>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00868"/>
            <a:ext cx="5145087" cy="9146821"/>
          </a:xfrm>
          <a:prstGeom prst="rect">
            <a:avLst/>
          </a:prstGeom>
        </p:spPr>
      </p:pic>
      <p:pic>
        <p:nvPicPr>
          <p:cNvPr id="11" name="图片 10"/>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5508065" y="2805040"/>
            <a:ext cx="3635935" cy="2327328"/>
          </a:xfrm>
          <a:prstGeom prst="rect">
            <a:avLst/>
          </a:prstGeom>
        </p:spPr>
      </p:pic>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2051825" y="3367385"/>
            <a:ext cx="3635935" cy="1783644"/>
          </a:xfrm>
          <a:prstGeom prst="rect">
            <a:avLst/>
          </a:prstGeom>
        </p:spPr>
      </p:pic>
      <p:sp>
        <p:nvSpPr>
          <p:cNvPr id="4" name="TextBox 3"/>
          <p:cNvSpPr txBox="1"/>
          <p:nvPr/>
        </p:nvSpPr>
        <p:spPr>
          <a:xfrm>
            <a:off x="3534410" y="1460500"/>
            <a:ext cx="4065270" cy="930275"/>
          </a:xfrm>
          <a:prstGeom prst="rect">
            <a:avLst/>
          </a:prstGeom>
          <a:noFill/>
        </p:spPr>
        <p:txBody>
          <a:bodyPr wrap="square" lIns="68580" tIns="34290" rIns="68580" bIns="34290" rtlCol="0">
            <a:spAutoFit/>
          </a:bodyPr>
          <a:lstStyle/>
          <a:p>
            <a:pPr lvl="0"/>
            <a:r>
              <a:rPr lang="zh-CN" altLang="en-US" sz="2800" dirty="0">
                <a:solidFill>
                  <a:schemeClr val="accent2"/>
                </a:solidFill>
                <a:latin typeface="Arial" panose="020B0604020202020204" pitchFamily="34" charset="0"/>
                <a:ea typeface="微软雅黑" panose="020B0503020204020204" pitchFamily="34" charset="-122"/>
                <a:sym typeface="Arial" panose="020B0604020202020204" pitchFamily="34" charset="0"/>
              </a:rPr>
              <a:t>探秘湿地生态：</a:t>
            </a:r>
            <a:endParaRPr lang="zh-CN" altLang="en-US" sz="2800" dirty="0">
              <a:solidFill>
                <a:schemeClr val="accent2"/>
              </a:solidFill>
              <a:latin typeface="Arial" panose="020B0604020202020204" pitchFamily="34" charset="0"/>
              <a:ea typeface="微软雅黑" panose="020B0503020204020204" pitchFamily="34" charset="-122"/>
              <a:sym typeface="Arial" panose="020B0604020202020204" pitchFamily="34" charset="0"/>
            </a:endParaRPr>
          </a:p>
          <a:p>
            <a:pPr lvl="0"/>
            <a:r>
              <a:rPr lang="zh-CN" altLang="en-US" sz="2800" dirty="0">
                <a:solidFill>
                  <a:schemeClr val="accent2"/>
                </a:solidFill>
                <a:latin typeface="Arial" panose="020B0604020202020204" pitchFamily="34" charset="0"/>
                <a:ea typeface="微软雅黑" panose="020B0503020204020204" pitchFamily="34" charset="-122"/>
                <a:sym typeface="Arial" panose="020B0604020202020204" pitchFamily="34" charset="0"/>
              </a:rPr>
              <a:t>湿地被称为</a:t>
            </a:r>
            <a:r>
              <a:rPr lang="en-US" altLang="zh-CN" sz="2800" dirty="0">
                <a:solidFill>
                  <a:schemeClr val="accent2"/>
                </a:solidFill>
                <a:latin typeface="Arial" panose="020B0604020202020204" pitchFamily="34" charset="0"/>
                <a:ea typeface="微软雅黑" panose="020B0503020204020204" pitchFamily="34" charset="-122"/>
                <a:sym typeface="Arial" panose="020B0604020202020204" pitchFamily="34" charset="0"/>
              </a:rPr>
              <a:t>“</a:t>
            </a:r>
            <a:r>
              <a:rPr lang="zh-CN" altLang="en-US" sz="2800" dirty="0">
                <a:solidFill>
                  <a:schemeClr val="accent2"/>
                </a:solidFill>
                <a:latin typeface="Arial" panose="020B0604020202020204" pitchFamily="34" charset="0"/>
                <a:ea typeface="微软雅黑" panose="020B0503020204020204" pitchFamily="34" charset="-122"/>
                <a:sym typeface="Arial" panose="020B0604020202020204" pitchFamily="34" charset="0"/>
              </a:rPr>
              <a:t>地球之肾</a:t>
            </a:r>
            <a:r>
              <a:rPr lang="en-US" altLang="zh-CN" sz="2800" dirty="0">
                <a:solidFill>
                  <a:schemeClr val="accent2"/>
                </a:solidFill>
                <a:latin typeface="Arial" panose="020B0604020202020204" pitchFamily="34" charset="0"/>
                <a:ea typeface="微软雅黑" panose="020B0503020204020204" pitchFamily="34" charset="-122"/>
                <a:sym typeface="Arial" panose="020B0604020202020204" pitchFamily="34" charset="0"/>
              </a:rPr>
              <a:t>”</a:t>
            </a:r>
            <a:endParaRPr lang="en-US" altLang="zh-CN" sz="2800" dirty="0">
              <a:solidFill>
                <a:schemeClr val="accent2"/>
              </a:solidFill>
              <a:latin typeface="Arial" panose="020B0604020202020204" pitchFamily="34" charset="0"/>
              <a:ea typeface="微软雅黑" panose="020B0503020204020204" pitchFamily="34" charset="-122"/>
              <a:sym typeface="Arial" panose="020B0604020202020204" pitchFamily="34" charset="0"/>
            </a:endParaRPr>
          </a:p>
        </p:txBody>
      </p:sp>
      <p:sp>
        <p:nvSpPr>
          <p:cNvPr id="7" name="TextBox 89"/>
          <p:cNvSpPr txBox="1"/>
          <p:nvPr/>
        </p:nvSpPr>
        <p:spPr>
          <a:xfrm>
            <a:off x="3534336" y="2512543"/>
            <a:ext cx="3420380" cy="807085"/>
          </a:xfrm>
          <a:prstGeom prst="rect">
            <a:avLst/>
          </a:prstGeom>
          <a:noFill/>
        </p:spPr>
        <p:txBody>
          <a:bodyPr wrap="square" lIns="68580" tIns="34290" rIns="68580" bIns="34290" rtlCol="0">
            <a:spAutoFit/>
          </a:bodyPr>
          <a:lstStyle/>
          <a:p>
            <a:pPr>
              <a:lnSpc>
                <a:spcPct val="150000"/>
              </a:lnSpc>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青青子衿，悠悠我心；</a:t>
            </a:r>
            <a:endParaRPr lang="en-US" altLang="zh-CN" sz="1600" dirty="0">
              <a:solidFill>
                <a:schemeClr val="tx1">
                  <a:lumMod val="65000"/>
                  <a:lumOff val="35000"/>
                </a:schemeClr>
              </a:solidFill>
              <a:latin typeface="微软雅黑" panose="020B0503020204020204" pitchFamily="34" charset="-122"/>
              <a:ea typeface="微软雅黑" panose="020B0503020204020204" pitchFamily="34" charset="-122"/>
            </a:endParaRPr>
          </a:p>
          <a:p>
            <a:pPr>
              <a:lnSpc>
                <a:spcPct val="150000"/>
              </a:lnSpc>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遥望洞庭山水翠，白银盘里一青螺；</a:t>
            </a:r>
            <a:endPar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grpSp>
        <p:nvGrpSpPr>
          <p:cNvPr id="9" name="组合 8"/>
          <p:cNvGrpSpPr/>
          <p:nvPr/>
        </p:nvGrpSpPr>
        <p:grpSpPr>
          <a:xfrm>
            <a:off x="2102197" y="1727489"/>
            <a:ext cx="1354818" cy="1354818"/>
            <a:chOff x="2995733" y="1513904"/>
            <a:chExt cx="1584176" cy="1584176"/>
          </a:xfrm>
          <a:solidFill>
            <a:schemeClr val="accent2"/>
          </a:solidFill>
        </p:grpSpPr>
        <p:sp>
          <p:nvSpPr>
            <p:cNvPr id="10" name="菱形 9"/>
            <p:cNvSpPr/>
            <p:nvPr/>
          </p:nvSpPr>
          <p:spPr>
            <a:xfrm>
              <a:off x="2995733" y="1513904"/>
              <a:ext cx="1584176" cy="1584176"/>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4" name="TextBox 64"/>
            <p:cNvSpPr txBox="1"/>
            <p:nvPr/>
          </p:nvSpPr>
          <p:spPr>
            <a:xfrm flipH="1">
              <a:off x="3184523" y="2103778"/>
              <a:ext cx="1216396" cy="395868"/>
            </a:xfrm>
            <a:prstGeom prst="rect">
              <a:avLst/>
            </a:prstGeom>
            <a:noFill/>
          </p:spPr>
          <p:txBody>
            <a:bodyPr wrap="none" rtlCol="0">
              <a:spAutoFit/>
            </a:bodyPr>
            <a:lstStyle/>
            <a:p>
              <a:r>
                <a:rPr lang="en-US" altLang="zh-CN"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02</a:t>
              </a:r>
              <a:endParaRPr lang="zh-CN" altLang="en-US"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cxnSp>
        <p:nvCxnSpPr>
          <p:cNvPr id="15" name="直接连接符 14"/>
          <p:cNvCxnSpPr/>
          <p:nvPr/>
        </p:nvCxnSpPr>
        <p:spPr>
          <a:xfrm>
            <a:off x="3485590" y="2414424"/>
            <a:ext cx="3744595" cy="11430"/>
          </a:xfrm>
          <a:prstGeom prst="line">
            <a:avLst/>
          </a:prstGeom>
          <a:ln>
            <a:solidFill>
              <a:schemeClr val="accent2"/>
            </a:solidFill>
            <a:tailEnd type="oval"/>
          </a:ln>
        </p:spPr>
        <p:style>
          <a:lnRef idx="1">
            <a:schemeClr val="accent1"/>
          </a:lnRef>
          <a:fillRef idx="0">
            <a:schemeClr val="accent1"/>
          </a:fillRef>
          <a:effectRef idx="0">
            <a:schemeClr val="accent1"/>
          </a:effectRef>
          <a:fontRef idx="minor">
            <a:schemeClr val="tx1"/>
          </a:fontRef>
        </p:style>
      </p:cxnSp>
      <p:grpSp>
        <p:nvGrpSpPr>
          <p:cNvPr id="13" name="Group 2"/>
          <p:cNvGrpSpPr/>
          <p:nvPr/>
        </p:nvGrpSpPr>
        <p:grpSpPr bwMode="auto">
          <a:xfrm>
            <a:off x="7303377" y="47321"/>
            <a:ext cx="1687157" cy="469900"/>
            <a:chOff x="1793" y="-787"/>
            <a:chExt cx="3629" cy="1055"/>
          </a:xfrm>
        </p:grpSpPr>
        <p:pic>
          <p:nvPicPr>
            <p:cNvPr id="16" name="图片 3"/>
            <p:cNvPicPr>
              <a:picLocks noChangeAspect="1" noChangeArrowheads="1"/>
            </p:cNvPicPr>
            <p:nvPr/>
          </p:nvPicPr>
          <p:blipFill>
            <a:blip r:embed="rId3" cstate="print"/>
            <a:srcRect/>
            <a:stretch>
              <a:fillRect/>
            </a:stretch>
          </p:blipFill>
          <p:spPr bwMode="auto">
            <a:xfrm>
              <a:off x="1792" y="-787"/>
              <a:ext cx="1002" cy="1055"/>
            </a:xfrm>
            <a:prstGeom prst="rect">
              <a:avLst/>
            </a:prstGeom>
            <a:noFill/>
            <a:ln w="9525">
              <a:noFill/>
              <a:miter lim="800000"/>
              <a:headEnd/>
              <a:tailEnd/>
            </a:ln>
          </p:spPr>
        </p:pic>
        <p:pic>
          <p:nvPicPr>
            <p:cNvPr id="17" name="图片 4"/>
            <p:cNvPicPr>
              <a:picLocks noChangeAspect="1" noChangeArrowheads="1"/>
            </p:cNvPicPr>
            <p:nvPr/>
          </p:nvPicPr>
          <p:blipFill>
            <a:blip r:embed="rId4"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8" fill="hold" nodeType="after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500"/>
                                        <p:tgtEl>
                                          <p:spTgt spid="15"/>
                                        </p:tgtEl>
                                      </p:cBhvr>
                                    </p:animEffect>
                                  </p:childTnLst>
                                </p:cTn>
                              </p:par>
                            </p:childTnLst>
                          </p:cTn>
                        </p:par>
                        <p:par>
                          <p:cTn id="13" fill="hold">
                            <p:stCondLst>
                              <p:cond delay="1000"/>
                            </p:stCondLst>
                            <p:childTnLst>
                              <p:par>
                                <p:cTn id="14" presetID="47"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anim calcmode="lin" valueType="num">
                                      <p:cBhvr>
                                        <p:cTn id="17" dur="1000" fill="hold"/>
                                        <p:tgtEl>
                                          <p:spTgt spid="4"/>
                                        </p:tgtEl>
                                        <p:attrNameLst>
                                          <p:attrName>ppt_x</p:attrName>
                                        </p:attrNameLst>
                                      </p:cBhvr>
                                      <p:tavLst>
                                        <p:tav tm="0">
                                          <p:val>
                                            <p:strVal val="#ppt_x"/>
                                          </p:val>
                                        </p:tav>
                                        <p:tav tm="100000">
                                          <p:val>
                                            <p:strVal val="#ppt_x"/>
                                          </p:val>
                                        </p:tav>
                                      </p:tavLst>
                                    </p:anim>
                                    <p:anim calcmode="lin" valueType="num">
                                      <p:cBhvr>
                                        <p:cTn id="18" dur="1000" fill="hold"/>
                                        <p:tgtEl>
                                          <p:spTgt spid="4"/>
                                        </p:tgtEl>
                                        <p:attrNameLst>
                                          <p:attrName>ppt_y</p:attrName>
                                        </p:attrNameLst>
                                      </p:cBhvr>
                                      <p:tavLst>
                                        <p:tav tm="0">
                                          <p:val>
                                            <p:strVal val="#ppt_y-.1"/>
                                          </p:val>
                                        </p:tav>
                                        <p:tav tm="100000">
                                          <p:val>
                                            <p:strVal val="#ppt_y"/>
                                          </p:val>
                                        </p:tav>
                                      </p:tavLst>
                                    </p:anim>
                                  </p:childTnLst>
                                </p:cTn>
                              </p:par>
                            </p:childTnLst>
                          </p:cTn>
                        </p:par>
                        <p:par>
                          <p:cTn id="19" fill="hold">
                            <p:stCondLst>
                              <p:cond delay="2000"/>
                            </p:stCondLst>
                            <p:childTnLst>
                              <p:par>
                                <p:cTn id="20" presetID="12" presetClass="entr" presetSubtype="8"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p:tgtEl>
                                          <p:spTgt spid="7"/>
                                        </p:tgtEl>
                                        <p:attrNameLst>
                                          <p:attrName>ppt_x</p:attrName>
                                        </p:attrNameLst>
                                      </p:cBhvr>
                                      <p:tavLst>
                                        <p:tav tm="0">
                                          <p:val>
                                            <p:strVal val="#ppt_x-#ppt_w*1.125000"/>
                                          </p:val>
                                        </p:tav>
                                        <p:tav tm="100000">
                                          <p:val>
                                            <p:strVal val="#ppt_x"/>
                                          </p:val>
                                        </p:tav>
                                      </p:tavLst>
                                    </p:anim>
                                    <p:animEffect transition="in" filter="wipe(right)">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7" y="-2000866"/>
            <a:ext cx="5145087" cy="9146821"/>
          </a:xfrm>
          <a:prstGeom prst="rect">
            <a:avLst/>
          </a:prstGeom>
        </p:spPr>
      </p:pic>
      <p:pic>
        <p:nvPicPr>
          <p:cNvPr id="3" name="图片 2"/>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5508065" y="2805040"/>
            <a:ext cx="3635935" cy="2327328"/>
          </a:xfrm>
          <a:prstGeom prst="rect">
            <a:avLst/>
          </a:prstGeom>
        </p:spPr>
      </p:pic>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1981486" y="3361444"/>
            <a:ext cx="3635935" cy="1783644"/>
          </a:xfrm>
          <a:prstGeom prst="rect">
            <a:avLst/>
          </a:prstGeom>
        </p:spPr>
      </p:pic>
      <p:grpSp>
        <p:nvGrpSpPr>
          <p:cNvPr id="2" name="Group 2"/>
          <p:cNvGrpSpPr/>
          <p:nvPr/>
        </p:nvGrpSpPr>
        <p:grpSpPr bwMode="auto">
          <a:xfrm>
            <a:off x="7303377" y="47321"/>
            <a:ext cx="1687157" cy="469900"/>
            <a:chOff x="1793" y="-787"/>
            <a:chExt cx="3629" cy="1055"/>
          </a:xfrm>
        </p:grpSpPr>
        <p:pic>
          <p:nvPicPr>
            <p:cNvPr id="282" name="图片 3"/>
            <p:cNvPicPr>
              <a:picLocks noChangeAspect="1" noChangeArrowheads="1"/>
            </p:cNvPicPr>
            <p:nvPr/>
          </p:nvPicPr>
          <p:blipFill>
            <a:blip r:embed="rId3" cstate="print"/>
            <a:srcRect/>
            <a:stretch>
              <a:fillRect/>
            </a:stretch>
          </p:blipFill>
          <p:spPr bwMode="auto">
            <a:xfrm>
              <a:off x="1792" y="-787"/>
              <a:ext cx="1002" cy="1055"/>
            </a:xfrm>
            <a:prstGeom prst="rect">
              <a:avLst/>
            </a:prstGeom>
            <a:noFill/>
            <a:ln w="9525">
              <a:noFill/>
              <a:miter lim="800000"/>
              <a:headEnd/>
              <a:tailEnd/>
            </a:ln>
          </p:spPr>
        </p:pic>
        <p:pic>
          <p:nvPicPr>
            <p:cNvPr id="283" name="图片 4"/>
            <p:cNvPicPr>
              <a:picLocks noChangeAspect="1" noChangeArrowheads="1"/>
            </p:cNvPicPr>
            <p:nvPr/>
          </p:nvPicPr>
          <p:blipFill>
            <a:blip r:embed="rId4" cstate="print"/>
            <a:srcRect/>
            <a:stretch>
              <a:fillRect/>
            </a:stretch>
          </p:blipFill>
          <p:spPr bwMode="auto">
            <a:xfrm>
              <a:off x="2649" y="-586"/>
              <a:ext cx="2772" cy="699"/>
            </a:xfrm>
            <a:prstGeom prst="rect">
              <a:avLst/>
            </a:prstGeom>
            <a:noFill/>
            <a:ln w="9525">
              <a:noFill/>
              <a:miter lim="800000"/>
              <a:headEnd/>
              <a:tailEnd/>
            </a:ln>
          </p:spPr>
        </p:pic>
      </p:grpSp>
      <p:pic>
        <p:nvPicPr>
          <p:cNvPr id="4" name="开头_20240321_07405145">
            <a:hlinkClick r:id="" action="ppaction://media"/>
          </p:cNvPr>
          <p:cNvPicPr/>
          <p:nvPr>
            <a:videoFile r:link="rId5"/>
            <p:extLst>
              <p:ext uri="{DAA4B4D4-6D71-4841-9C94-3DE7FCFB9230}">
                <p14:media xmlns:p14="http://schemas.microsoft.com/office/powerpoint/2010/main" r:embed="rId6"/>
              </p:ext>
            </p:extLst>
            <p:custDataLst>
              <p:tags r:id="rId7"/>
            </p:custDataLst>
          </p:nvPr>
        </p:nvPicPr>
        <p:blipFill>
          <a:blip r:embed="rId8"/>
          <a:stretch>
            <a:fillRect/>
          </a:stretch>
        </p:blipFill>
        <p:spPr>
          <a:xfrm>
            <a:off x="0" y="-83820"/>
            <a:ext cx="9144000" cy="531304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indefinite"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0">
              <p:cMediaNode vol="19000">
                <p:cTn id="7" fill="hold" display="1">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additive="base">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grpSp>
        <p:nvGrpSpPr>
          <p:cNvPr id="2" name="Group 2"/>
          <p:cNvGrpSpPr/>
          <p:nvPr/>
        </p:nvGrpSpPr>
        <p:grpSpPr bwMode="auto">
          <a:xfrm>
            <a:off x="7303377" y="47321"/>
            <a:ext cx="1687157" cy="469900"/>
            <a:chOff x="1793" y="-787"/>
            <a:chExt cx="3629" cy="1055"/>
          </a:xfrm>
        </p:grpSpPr>
        <p:pic>
          <p:nvPicPr>
            <p:cNvPr id="3"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4"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grpSp>
        <p:nvGrpSpPr>
          <p:cNvPr id="5" name="组合 4"/>
          <p:cNvGrpSpPr/>
          <p:nvPr/>
        </p:nvGrpSpPr>
        <p:grpSpPr>
          <a:xfrm>
            <a:off x="6381750" y="48260"/>
            <a:ext cx="2296160" cy="5000625"/>
            <a:chOff x="10088" y="75"/>
            <a:chExt cx="3616" cy="7875"/>
          </a:xfrm>
        </p:grpSpPr>
        <p:pic>
          <p:nvPicPr>
            <p:cNvPr id="245" name="图片 30"/>
            <p:cNvPicPr>
              <a:picLocks noChangeAspect="1"/>
            </p:cNvPicPr>
            <p:nvPr/>
          </p:nvPicPr>
          <p:blipFill>
            <a:blip r:embed="rId3"/>
            <a:stretch>
              <a:fillRect/>
            </a:stretch>
          </p:blipFill>
          <p:spPr>
            <a:xfrm>
              <a:off x="10088" y="5226"/>
              <a:ext cx="3617" cy="2725"/>
            </a:xfrm>
            <a:prstGeom prst="roundRect">
              <a:avLst/>
            </a:prstGeom>
            <a:noFill/>
            <a:ln>
              <a:noFill/>
            </a:ln>
          </p:spPr>
        </p:pic>
        <p:pic>
          <p:nvPicPr>
            <p:cNvPr id="244" name="图片 29"/>
            <p:cNvPicPr>
              <a:picLocks noChangeAspect="1"/>
            </p:cNvPicPr>
            <p:nvPr/>
          </p:nvPicPr>
          <p:blipFill>
            <a:blip r:embed="rId4"/>
            <a:stretch>
              <a:fillRect/>
            </a:stretch>
          </p:blipFill>
          <p:spPr>
            <a:xfrm>
              <a:off x="10088" y="75"/>
              <a:ext cx="3596" cy="2759"/>
            </a:xfrm>
            <a:prstGeom prst="roundRect">
              <a:avLst/>
            </a:prstGeom>
            <a:noFill/>
            <a:ln>
              <a:noFill/>
            </a:ln>
          </p:spPr>
        </p:pic>
        <p:pic>
          <p:nvPicPr>
            <p:cNvPr id="247" name="图片 31"/>
            <p:cNvPicPr>
              <a:picLocks noChangeAspect="1"/>
            </p:cNvPicPr>
            <p:nvPr/>
          </p:nvPicPr>
          <p:blipFill>
            <a:blip r:embed="rId5"/>
            <a:stretch>
              <a:fillRect/>
            </a:stretch>
          </p:blipFill>
          <p:spPr>
            <a:xfrm>
              <a:off x="10088" y="2558"/>
              <a:ext cx="3617" cy="2668"/>
            </a:xfrm>
            <a:prstGeom prst="round1Rect">
              <a:avLst/>
            </a:prstGeom>
            <a:noFill/>
            <a:ln>
              <a:noFill/>
            </a:ln>
          </p:spPr>
        </p:pic>
      </p:grpSp>
      <p:pic>
        <p:nvPicPr>
          <p:cNvPr id="9" name="图片 8"/>
          <p:cNvPicPr>
            <a:picLocks noChangeAspect="1"/>
          </p:cNvPicPr>
          <p:nvPr>
            <p:custDataLst>
              <p:tags r:id="rId6"/>
            </p:custDataLst>
          </p:nvPr>
        </p:nvPicPr>
        <p:blipFill>
          <a:blip r:embed="rId7"/>
          <a:stretch>
            <a:fillRect/>
          </a:stretch>
        </p:blipFill>
        <p:spPr>
          <a:xfrm>
            <a:off x="384810" y="950595"/>
            <a:ext cx="5739130" cy="395541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bwMode="auto">
          <a:xfrm>
            <a:off x="7303377" y="47321"/>
            <a:ext cx="1687157" cy="469900"/>
            <a:chOff x="1793" y="-787"/>
            <a:chExt cx="3629" cy="1055"/>
          </a:xfrm>
        </p:grpSpPr>
        <p:pic>
          <p:nvPicPr>
            <p:cNvPr id="3"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4"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6" name="图片 516" descr="摄影机"/>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1351598" y="676593"/>
            <a:ext cx="542925" cy="542925"/>
          </a:xfrm>
          <a:prstGeom prst="rect">
            <a:avLst/>
          </a:prstGeom>
        </p:spPr>
      </p:pic>
      <p:pic>
        <p:nvPicPr>
          <p:cNvPr id="9" name="图片 8"/>
          <p:cNvPicPr>
            <a:picLocks noChangeAspect="1"/>
          </p:cNvPicPr>
          <p:nvPr/>
        </p:nvPicPr>
        <p:blipFill>
          <a:blip r:embed="rId3"/>
          <a:stretch>
            <a:fillRect/>
          </a:stretch>
        </p:blipFill>
        <p:spPr>
          <a:xfrm>
            <a:off x="233680" y="1219835"/>
            <a:ext cx="3090545" cy="3608705"/>
          </a:xfrm>
          <a:prstGeom prst="round2DiagRect">
            <a:avLst/>
          </a:prstGeom>
        </p:spPr>
      </p:pic>
      <p:pic>
        <p:nvPicPr>
          <p:cNvPr id="24" name="图片 23" descr="微信图片_20231207081105.jpg"/>
          <p:cNvPicPr>
            <a:picLocks noChangeAspect="1"/>
          </p:cNvPicPr>
          <p:nvPr/>
        </p:nvPicPr>
        <p:blipFill>
          <a:blip r:embed="rId4" cstate="print"/>
          <a:stretch>
            <a:fillRect/>
          </a:stretch>
        </p:blipFill>
        <p:spPr>
          <a:xfrm>
            <a:off x="6795135" y="158115"/>
            <a:ext cx="2002790" cy="2449830"/>
          </a:xfrm>
          <a:prstGeom prst="roundRect">
            <a:avLst/>
          </a:prstGeom>
        </p:spPr>
      </p:pic>
      <p:pic>
        <p:nvPicPr>
          <p:cNvPr id="39" name="图片 39" descr="4ec25a3040e4510eafa8ce6965e8410"/>
          <p:cNvPicPr>
            <a:picLocks noChangeAspect="1"/>
          </p:cNvPicPr>
          <p:nvPr/>
        </p:nvPicPr>
        <p:blipFill>
          <a:blip r:embed="rId5"/>
          <a:stretch>
            <a:fillRect/>
          </a:stretch>
        </p:blipFill>
        <p:spPr>
          <a:xfrm>
            <a:off x="3426460" y="158115"/>
            <a:ext cx="3266440" cy="2449195"/>
          </a:xfrm>
          <a:prstGeom prst="ellipse">
            <a:avLst/>
          </a:prstGeom>
        </p:spPr>
      </p:pic>
      <p:pic>
        <p:nvPicPr>
          <p:cNvPr id="11" name="图片 10" descr="8@KQHF3`NKL}R(625L}JF6D"/>
          <p:cNvPicPr>
            <a:picLocks noChangeAspect="1"/>
          </p:cNvPicPr>
          <p:nvPr/>
        </p:nvPicPr>
        <p:blipFill>
          <a:blip r:embed="rId6"/>
          <a:stretch>
            <a:fillRect/>
          </a:stretch>
        </p:blipFill>
        <p:spPr>
          <a:xfrm>
            <a:off x="6049010" y="2697480"/>
            <a:ext cx="3014980" cy="2332990"/>
          </a:xfrm>
          <a:prstGeom prst="rect">
            <a:avLst/>
          </a:prstGeom>
        </p:spPr>
      </p:pic>
      <p:pic>
        <p:nvPicPr>
          <p:cNvPr id="12" name="图片 11" descr="A`E7F93WH03T2V3[Y))2UCC"/>
          <p:cNvPicPr>
            <a:picLocks noChangeAspect="1"/>
          </p:cNvPicPr>
          <p:nvPr/>
        </p:nvPicPr>
        <p:blipFill>
          <a:blip r:embed="rId7"/>
          <a:stretch>
            <a:fillRect/>
          </a:stretch>
        </p:blipFill>
        <p:spPr>
          <a:xfrm>
            <a:off x="3426460" y="2873375"/>
            <a:ext cx="2520315" cy="1955165"/>
          </a:xfrm>
          <a:prstGeom prst="round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p:nvPr/>
        </p:nvPicPr>
        <p:blipFill>
          <a:blip r:embed="rId1"/>
          <a:stretch>
            <a:fillRect/>
          </a:stretch>
        </p:blipFill>
        <p:spPr>
          <a:xfrm>
            <a:off x="139700" y="902335"/>
            <a:ext cx="4347845" cy="3499485"/>
          </a:xfrm>
          <a:prstGeom prst="rect">
            <a:avLst/>
          </a:prstGeom>
          <a:noFill/>
          <a:ln>
            <a:noFill/>
          </a:ln>
        </p:spPr>
      </p:pic>
      <p:pic>
        <p:nvPicPr>
          <p:cNvPr id="3" name="图片 2"/>
          <p:cNvPicPr/>
          <p:nvPr/>
        </p:nvPicPr>
        <p:blipFill>
          <a:blip r:embed="rId2"/>
          <a:stretch>
            <a:fillRect/>
          </a:stretch>
        </p:blipFill>
        <p:spPr>
          <a:xfrm>
            <a:off x="4304141" y="902301"/>
            <a:ext cx="4686204" cy="3499577"/>
          </a:xfrm>
          <a:prstGeom prst="rect">
            <a:avLst/>
          </a:prstGeom>
          <a:noFill/>
          <a:ln>
            <a:noFill/>
          </a:ln>
        </p:spPr>
      </p:pic>
      <p:grpSp>
        <p:nvGrpSpPr>
          <p:cNvPr id="4" name="Group 2"/>
          <p:cNvGrpSpPr/>
          <p:nvPr/>
        </p:nvGrpSpPr>
        <p:grpSpPr bwMode="auto">
          <a:xfrm>
            <a:off x="7303377" y="47321"/>
            <a:ext cx="1687157" cy="469900"/>
            <a:chOff x="1793" y="-787"/>
            <a:chExt cx="3629" cy="1055"/>
          </a:xfrm>
        </p:grpSpPr>
        <p:pic>
          <p:nvPicPr>
            <p:cNvPr id="5" name="图片 3"/>
            <p:cNvPicPr>
              <a:picLocks noChangeAspect="1" noChangeArrowheads="1"/>
            </p:cNvPicPr>
            <p:nvPr/>
          </p:nvPicPr>
          <p:blipFill>
            <a:blip r:embed="rId3" cstate="print"/>
            <a:srcRect/>
            <a:stretch>
              <a:fillRect/>
            </a:stretch>
          </p:blipFill>
          <p:spPr bwMode="auto">
            <a:xfrm>
              <a:off x="1792" y="-787"/>
              <a:ext cx="1002" cy="1055"/>
            </a:xfrm>
            <a:prstGeom prst="rect">
              <a:avLst/>
            </a:prstGeom>
            <a:noFill/>
            <a:ln w="9525">
              <a:noFill/>
              <a:miter lim="800000"/>
              <a:headEnd/>
              <a:tailEnd/>
            </a:ln>
          </p:spPr>
        </p:pic>
        <p:pic>
          <p:nvPicPr>
            <p:cNvPr id="6" name="图片 4"/>
            <p:cNvPicPr>
              <a:picLocks noChangeAspect="1" noChangeArrowheads="1"/>
            </p:cNvPicPr>
            <p:nvPr/>
          </p:nvPicPr>
          <p:blipFill>
            <a:blip r:embed="rId4"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p:nvPr/>
        </p:nvPicPr>
        <p:blipFill>
          <a:blip r:embed="rId1"/>
          <a:stretch>
            <a:fillRect/>
          </a:stretch>
        </p:blipFill>
        <p:spPr>
          <a:xfrm>
            <a:off x="0" y="1176655"/>
            <a:ext cx="4702175" cy="2054860"/>
          </a:xfrm>
          <a:prstGeom prst="rect">
            <a:avLst/>
          </a:prstGeom>
          <a:noFill/>
          <a:ln>
            <a:noFill/>
          </a:ln>
        </p:spPr>
      </p:pic>
      <p:pic>
        <p:nvPicPr>
          <p:cNvPr id="3" name="图片 2"/>
          <p:cNvPicPr/>
          <p:nvPr/>
        </p:nvPicPr>
        <p:blipFill>
          <a:blip r:embed="rId2"/>
          <a:stretch>
            <a:fillRect/>
          </a:stretch>
        </p:blipFill>
        <p:spPr>
          <a:xfrm>
            <a:off x="4701939" y="127558"/>
            <a:ext cx="4149090" cy="1983740"/>
          </a:xfrm>
          <a:prstGeom prst="rect">
            <a:avLst/>
          </a:prstGeom>
          <a:noFill/>
          <a:ln>
            <a:noFill/>
          </a:ln>
        </p:spPr>
      </p:pic>
      <p:pic>
        <p:nvPicPr>
          <p:cNvPr id="4" name="图片 3"/>
          <p:cNvPicPr/>
          <p:nvPr/>
        </p:nvPicPr>
        <p:blipFill>
          <a:blip r:embed="rId3"/>
          <a:stretch>
            <a:fillRect/>
          </a:stretch>
        </p:blipFill>
        <p:spPr>
          <a:xfrm>
            <a:off x="-157562" y="870012"/>
            <a:ext cx="4440555" cy="306705"/>
          </a:xfrm>
          <a:prstGeom prst="rect">
            <a:avLst/>
          </a:prstGeom>
          <a:noFill/>
          <a:ln>
            <a:noFill/>
          </a:ln>
        </p:spPr>
      </p:pic>
      <p:pic>
        <p:nvPicPr>
          <p:cNvPr id="5" name="图片 4"/>
          <p:cNvPicPr/>
          <p:nvPr/>
        </p:nvPicPr>
        <p:blipFill>
          <a:blip r:embed="rId4"/>
          <a:stretch>
            <a:fillRect/>
          </a:stretch>
        </p:blipFill>
        <p:spPr>
          <a:xfrm>
            <a:off x="1427613" y="632866"/>
            <a:ext cx="5523230" cy="377190"/>
          </a:xfrm>
          <a:prstGeom prst="rect">
            <a:avLst/>
          </a:prstGeom>
          <a:noFill/>
          <a:ln>
            <a:noFill/>
          </a:ln>
        </p:spPr>
      </p:pic>
      <p:pic>
        <p:nvPicPr>
          <p:cNvPr id="6" name="图片 5"/>
          <p:cNvPicPr/>
          <p:nvPr/>
        </p:nvPicPr>
        <p:blipFill>
          <a:blip r:embed="rId5"/>
          <a:stretch>
            <a:fillRect/>
          </a:stretch>
        </p:blipFill>
        <p:spPr>
          <a:xfrm>
            <a:off x="1427480" y="3231515"/>
            <a:ext cx="4345940" cy="1774190"/>
          </a:xfrm>
          <a:prstGeom prst="rect">
            <a:avLst/>
          </a:prstGeom>
          <a:noFill/>
          <a:ln>
            <a:noFill/>
          </a:ln>
        </p:spPr>
      </p:pic>
      <p:pic>
        <p:nvPicPr>
          <p:cNvPr id="7" name="图片 6"/>
          <p:cNvPicPr/>
          <p:nvPr/>
        </p:nvPicPr>
        <p:blipFill>
          <a:blip r:embed="rId6"/>
          <a:stretch>
            <a:fillRect/>
          </a:stretch>
        </p:blipFill>
        <p:spPr>
          <a:xfrm>
            <a:off x="-1403217" y="4067592"/>
            <a:ext cx="4845685" cy="335915"/>
          </a:xfrm>
          <a:prstGeom prst="rect">
            <a:avLst/>
          </a:prstGeom>
          <a:noFill/>
          <a:ln>
            <a:noFill/>
          </a:ln>
        </p:spPr>
      </p:pic>
      <p:grpSp>
        <p:nvGrpSpPr>
          <p:cNvPr id="8" name="Group 2"/>
          <p:cNvGrpSpPr/>
          <p:nvPr/>
        </p:nvGrpSpPr>
        <p:grpSpPr bwMode="auto">
          <a:xfrm>
            <a:off x="7303377" y="47321"/>
            <a:ext cx="1687157" cy="469900"/>
            <a:chOff x="1793" y="-787"/>
            <a:chExt cx="3629" cy="1055"/>
          </a:xfrm>
        </p:grpSpPr>
        <p:pic>
          <p:nvPicPr>
            <p:cNvPr id="9" name="图片 3"/>
            <p:cNvPicPr>
              <a:picLocks noChangeAspect="1" noChangeArrowheads="1"/>
            </p:cNvPicPr>
            <p:nvPr/>
          </p:nvPicPr>
          <p:blipFill>
            <a:blip r:embed="rId7" cstate="print"/>
            <a:srcRect/>
            <a:stretch>
              <a:fillRect/>
            </a:stretch>
          </p:blipFill>
          <p:spPr bwMode="auto">
            <a:xfrm>
              <a:off x="1792" y="-787"/>
              <a:ext cx="1002" cy="1055"/>
            </a:xfrm>
            <a:prstGeom prst="rect">
              <a:avLst/>
            </a:prstGeom>
            <a:noFill/>
            <a:ln w="9525">
              <a:noFill/>
              <a:miter lim="800000"/>
              <a:headEnd/>
              <a:tailEnd/>
            </a:ln>
          </p:spPr>
        </p:pic>
        <p:pic>
          <p:nvPicPr>
            <p:cNvPr id="10" name="图片 4"/>
            <p:cNvPicPr>
              <a:picLocks noChangeAspect="1" noChangeArrowheads="1"/>
            </p:cNvPicPr>
            <p:nvPr/>
          </p:nvPicPr>
          <p:blipFill>
            <a:blip r:embed="rId8" cstate="print"/>
            <a:srcRect/>
            <a:stretch>
              <a:fillRect/>
            </a:stretch>
          </p:blipFill>
          <p:spPr bwMode="auto">
            <a:xfrm>
              <a:off x="2649" y="-586"/>
              <a:ext cx="2772" cy="699"/>
            </a:xfrm>
            <a:prstGeom prst="rect">
              <a:avLst/>
            </a:prstGeom>
            <a:noFill/>
            <a:ln w="9525">
              <a:noFill/>
              <a:miter lim="800000"/>
              <a:headEnd/>
              <a:tailEnd/>
            </a:ln>
          </p:spPr>
        </p:pic>
      </p:grpSp>
      <p:pic>
        <p:nvPicPr>
          <p:cNvPr id="337" name="图片 337" descr="IMG_7374"/>
          <p:cNvPicPr>
            <a:picLocks noChangeAspect="1"/>
          </p:cNvPicPr>
          <p:nvPr/>
        </p:nvPicPr>
        <p:blipFill>
          <a:blip r:embed="rId9"/>
          <a:stretch>
            <a:fillRect/>
          </a:stretch>
        </p:blipFill>
        <p:spPr>
          <a:xfrm>
            <a:off x="5897245" y="3020060"/>
            <a:ext cx="2820670" cy="1945640"/>
          </a:xfrm>
          <a:prstGeom prst="rect">
            <a:avLst/>
          </a:prstGeom>
        </p:spPr>
      </p:pic>
      <p:sp>
        <p:nvSpPr>
          <p:cNvPr id="338" name="文本框 338"/>
          <p:cNvSpPr txBox="1"/>
          <p:nvPr/>
        </p:nvSpPr>
        <p:spPr>
          <a:xfrm>
            <a:off x="5773420" y="2174875"/>
            <a:ext cx="2832100" cy="993140"/>
          </a:xfrm>
          <a:prstGeom prst="rect">
            <a:avLst/>
          </a:prstGeom>
          <a:noFill/>
          <a:ln w="6350">
            <a:noFill/>
          </a:ln>
        </p:spPr>
        <p:style>
          <a:lnRef idx="0">
            <a:schemeClr val="accent1"/>
          </a:lnRef>
          <a:fillRef idx="0">
            <a:schemeClr val="accen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p>
            <a:pPr algn="just" rtl="0" eaLnBrk="1" fontAlgn="auto" latinLnBrk="0" hangingPunct="1">
              <a:lnSpc>
                <a:spcPct val="150000"/>
              </a:lnSpc>
            </a:pPr>
            <a:r>
              <a:rPr lang="en-US" altLang="zh-CN" sz="1500" kern="100">
                <a:solidFill>
                  <a:srgbClr val="00B050"/>
                </a:solidFill>
                <a:latin typeface="汉仪晴空体简" panose="00020600040101010101" charset="-122"/>
                <a:ea typeface="汉仪晴空体简" panose="00020600040101010101" charset="-122"/>
                <a:cs typeface="汉仪晴空体简" panose="00020600040101010101" charset="-122"/>
                <a:sym typeface="Times New Roman" panose="02020603050405020304"/>
              </a:rPr>
              <a:t>     </a:t>
            </a:r>
            <a:r>
              <a:rPr lang="zh-CN" altLang="en-US" sz="1500" kern="100">
                <a:solidFill>
                  <a:srgbClr val="00B050"/>
                </a:solidFill>
                <a:latin typeface="汉仪晴空体简" panose="00020600040101010101" charset="-122"/>
                <a:ea typeface="汉仪晴空体简" panose="00020600040101010101" charset="-122"/>
                <a:cs typeface="汉仪晴空体简" panose="00020600040101010101" charset="-122"/>
                <a:sym typeface="Times New Roman" panose="02020603050405020304"/>
              </a:rPr>
              <a:t>瞧</a:t>
            </a:r>
            <a:r>
              <a:rPr lang="en-US" altLang="zh-CN" sz="1500" kern="100">
                <a:solidFill>
                  <a:srgbClr val="00B050"/>
                </a:solidFill>
                <a:latin typeface="汉仪晴空体简" panose="00020600040101010101" charset="-122"/>
                <a:ea typeface="汉仪晴空体简" panose="00020600040101010101" charset="-122"/>
                <a:cs typeface="汉仪晴空体简" panose="00020600040101010101" charset="-122"/>
                <a:sym typeface="Times New Roman" panose="02020603050405020304"/>
              </a:rPr>
              <a:t>，这是我们找到的植物标本。你认识几个呢？</a:t>
            </a:r>
            <a:endParaRPr lang="en-US" altLang="zh-CN" sz="1500" kern="100">
              <a:solidFill>
                <a:srgbClr val="00B050"/>
              </a:solidFill>
              <a:latin typeface="汉仪晴空体简" panose="00020600040101010101" charset="-122"/>
              <a:ea typeface="汉仪晴空体简" panose="00020600040101010101" charset="-122"/>
              <a:cs typeface="汉仪晴空体简" panose="00020600040101010101" charset="-122"/>
              <a:sym typeface="Times New Roman" panose="02020603050405020304"/>
            </a:endParaRPr>
          </a:p>
        </p:txBody>
      </p:sp>
      <p:pic>
        <p:nvPicPr>
          <p:cNvPr id="336" name="图片 336" descr="21597078"/>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176520" y="2443480"/>
            <a:ext cx="456565" cy="45656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2"/>
          <p:cNvGrpSpPr/>
          <p:nvPr/>
        </p:nvGrpSpPr>
        <p:grpSpPr bwMode="auto">
          <a:xfrm>
            <a:off x="7303377" y="47321"/>
            <a:ext cx="1687157" cy="469900"/>
            <a:chOff x="1793" y="-787"/>
            <a:chExt cx="3629" cy="1055"/>
          </a:xfrm>
        </p:grpSpPr>
        <p:pic>
          <p:nvPicPr>
            <p:cNvPr id="7"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8"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pic>
        <p:nvPicPr>
          <p:cNvPr id="2" name="图片 1"/>
          <p:cNvPicPr>
            <a:picLocks noChangeAspect="1"/>
          </p:cNvPicPr>
          <p:nvPr>
            <p:custDataLst>
              <p:tags r:id="rId3"/>
            </p:custDataLst>
          </p:nvPr>
        </p:nvPicPr>
        <p:blipFill>
          <a:blip r:embed="rId4"/>
          <a:stretch>
            <a:fillRect/>
          </a:stretch>
        </p:blipFill>
        <p:spPr>
          <a:xfrm>
            <a:off x="278765" y="809625"/>
            <a:ext cx="4489450" cy="3943350"/>
          </a:xfrm>
          <a:prstGeom prst="rect">
            <a:avLst/>
          </a:prstGeom>
        </p:spPr>
      </p:pic>
      <p:pic>
        <p:nvPicPr>
          <p:cNvPr id="4" name="图片 3"/>
          <p:cNvPicPr>
            <a:picLocks noChangeAspect="1"/>
          </p:cNvPicPr>
          <p:nvPr>
            <p:custDataLst>
              <p:tags r:id="rId5"/>
            </p:custDataLst>
          </p:nvPr>
        </p:nvPicPr>
        <p:blipFill>
          <a:blip r:embed="rId6"/>
          <a:stretch>
            <a:fillRect/>
          </a:stretch>
        </p:blipFill>
        <p:spPr>
          <a:xfrm>
            <a:off x="4998720" y="517525"/>
            <a:ext cx="3791585" cy="437896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IMG_256"/>
          <p:cNvPicPr/>
          <p:nvPr/>
        </p:nvPicPr>
        <p:blipFill>
          <a:blip r:embed="rId1"/>
          <a:stretch>
            <a:fillRect/>
          </a:stretch>
        </p:blipFill>
        <p:spPr>
          <a:xfrm>
            <a:off x="661563" y="815163"/>
            <a:ext cx="3548927" cy="2268278"/>
          </a:xfrm>
          <a:prstGeom prst="rect">
            <a:avLst/>
          </a:prstGeom>
          <a:noFill/>
          <a:ln w="9525">
            <a:noFill/>
          </a:ln>
        </p:spPr>
      </p:pic>
      <p:pic>
        <p:nvPicPr>
          <p:cNvPr id="3" name="图片 2" descr="IMG_261"/>
          <p:cNvPicPr/>
          <p:nvPr/>
        </p:nvPicPr>
        <p:blipFill>
          <a:blip r:embed="rId2"/>
          <a:stretch>
            <a:fillRect/>
          </a:stretch>
        </p:blipFill>
        <p:spPr>
          <a:xfrm>
            <a:off x="4359347" y="141766"/>
            <a:ext cx="3946783" cy="2623477"/>
          </a:xfrm>
          <a:prstGeom prst="rect">
            <a:avLst/>
          </a:prstGeom>
          <a:noFill/>
          <a:ln w="9525">
            <a:noFill/>
          </a:ln>
        </p:spPr>
      </p:pic>
      <p:pic>
        <p:nvPicPr>
          <p:cNvPr id="4" name="图片 3" descr="IMG_257"/>
          <p:cNvPicPr/>
          <p:nvPr/>
        </p:nvPicPr>
        <p:blipFill>
          <a:blip r:embed="rId3"/>
          <a:stretch>
            <a:fillRect/>
          </a:stretch>
        </p:blipFill>
        <p:spPr>
          <a:xfrm>
            <a:off x="661562" y="2876810"/>
            <a:ext cx="3548927" cy="2268278"/>
          </a:xfrm>
          <a:prstGeom prst="rect">
            <a:avLst/>
          </a:prstGeom>
          <a:noFill/>
          <a:ln w="9525">
            <a:noFill/>
          </a:ln>
        </p:spPr>
      </p:pic>
      <p:pic>
        <p:nvPicPr>
          <p:cNvPr id="10" name="图片 9" descr="IMG_256"/>
          <p:cNvPicPr/>
          <p:nvPr/>
        </p:nvPicPr>
        <p:blipFill>
          <a:blip r:embed="rId4"/>
          <a:stretch>
            <a:fillRect/>
          </a:stretch>
        </p:blipFill>
        <p:spPr>
          <a:xfrm>
            <a:off x="4359346" y="2572545"/>
            <a:ext cx="3946783" cy="2572544"/>
          </a:xfrm>
          <a:prstGeom prst="rect">
            <a:avLst/>
          </a:prstGeom>
          <a:noFill/>
          <a:ln w="9525">
            <a:noFill/>
          </a:ln>
        </p:spPr>
      </p:pic>
      <p:grpSp>
        <p:nvGrpSpPr>
          <p:cNvPr id="11" name="Group 2"/>
          <p:cNvGrpSpPr/>
          <p:nvPr/>
        </p:nvGrpSpPr>
        <p:grpSpPr bwMode="auto">
          <a:xfrm>
            <a:off x="7303377" y="47321"/>
            <a:ext cx="1687157" cy="469900"/>
            <a:chOff x="1793" y="-787"/>
            <a:chExt cx="3629" cy="1055"/>
          </a:xfrm>
        </p:grpSpPr>
        <p:pic>
          <p:nvPicPr>
            <p:cNvPr id="12" name="图片 3"/>
            <p:cNvPicPr>
              <a:picLocks noChangeAspect="1" noChangeArrowheads="1"/>
            </p:cNvPicPr>
            <p:nvPr/>
          </p:nvPicPr>
          <p:blipFill>
            <a:blip r:embed="rId5" cstate="print"/>
            <a:srcRect/>
            <a:stretch>
              <a:fillRect/>
            </a:stretch>
          </p:blipFill>
          <p:spPr bwMode="auto">
            <a:xfrm>
              <a:off x="1792" y="-787"/>
              <a:ext cx="1002" cy="1055"/>
            </a:xfrm>
            <a:prstGeom prst="rect">
              <a:avLst/>
            </a:prstGeom>
            <a:noFill/>
            <a:ln w="9525">
              <a:noFill/>
              <a:miter lim="800000"/>
              <a:headEnd/>
              <a:tailEnd/>
            </a:ln>
          </p:spPr>
        </p:pic>
        <p:pic>
          <p:nvPicPr>
            <p:cNvPr id="13" name="图片 4"/>
            <p:cNvPicPr>
              <a:picLocks noChangeAspect="1" noChangeArrowheads="1"/>
            </p:cNvPicPr>
            <p:nvPr/>
          </p:nvPicPr>
          <p:blipFill>
            <a:blip r:embed="rId6"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descr="C:/Users/iMac/Pictures/1.jpg1"/>
          <p:cNvPicPr/>
          <p:nvPr/>
        </p:nvPicPr>
        <p:blipFill>
          <a:blip r:embed="rId1"/>
          <a:srcRect l="14" r="14"/>
          <a:stretch>
            <a:fillRect/>
          </a:stretch>
        </p:blipFill>
        <p:spPr>
          <a:xfrm>
            <a:off x="5905064" y="760259"/>
            <a:ext cx="3025140" cy="2269490"/>
          </a:xfrm>
          <a:prstGeom prst="rect">
            <a:avLst/>
          </a:prstGeom>
          <a:ln>
            <a:noFill/>
          </a:ln>
          <a:effectLst>
            <a:outerShdw blurRad="292100" dist="139700" dir="2700000" algn="tl" rotWithShape="0">
              <a:srgbClr val="333333">
                <a:alpha val="65000"/>
              </a:srgbClr>
            </a:outerShdw>
          </a:effectLst>
        </p:spPr>
      </p:pic>
      <p:pic>
        <p:nvPicPr>
          <p:cNvPr id="18" name="图片 17" descr="微信图片_20231210181749"/>
          <p:cNvPicPr/>
          <p:nvPr/>
        </p:nvPicPr>
        <p:blipFill>
          <a:blip r:embed="rId2"/>
          <a:stretch>
            <a:fillRect/>
          </a:stretch>
        </p:blipFill>
        <p:spPr>
          <a:xfrm>
            <a:off x="5109187" y="760259"/>
            <a:ext cx="2293576" cy="2139017"/>
          </a:xfrm>
          <a:prstGeom prst="rect">
            <a:avLst/>
          </a:prstGeom>
        </p:spPr>
      </p:pic>
      <p:pic>
        <p:nvPicPr>
          <p:cNvPr id="19" name="图片 18"/>
          <p:cNvPicPr/>
          <p:nvPr/>
        </p:nvPicPr>
        <p:blipFill>
          <a:blip r:embed="rId3" cstate="print">
            <a:extLst>
              <a:ext uri="{28A0092B-C50C-407E-A947-70E740481C1C}">
                <a14:useLocalDpi xmlns:a14="http://schemas.microsoft.com/office/drawing/2010/main" val="0"/>
              </a:ext>
            </a:extLst>
          </a:blip>
          <a:stretch>
            <a:fillRect/>
          </a:stretch>
        </p:blipFill>
        <p:spPr>
          <a:xfrm>
            <a:off x="6329917" y="2918941"/>
            <a:ext cx="2600287" cy="2004259"/>
          </a:xfrm>
          <a:prstGeom prst="rect">
            <a:avLst/>
          </a:prstGeom>
        </p:spPr>
      </p:pic>
      <p:pic>
        <p:nvPicPr>
          <p:cNvPr id="15" name="图片 14" descr="IMG_0910(20231217-162915)"/>
          <p:cNvPicPr/>
          <p:nvPr/>
        </p:nvPicPr>
        <p:blipFill>
          <a:blip r:embed="rId4"/>
          <a:stretch>
            <a:fillRect/>
          </a:stretch>
        </p:blipFill>
        <p:spPr>
          <a:xfrm>
            <a:off x="4534535" y="2899410"/>
            <a:ext cx="2225675" cy="2043430"/>
          </a:xfrm>
          <a:prstGeom prst="rect">
            <a:avLst/>
          </a:prstGeom>
        </p:spPr>
      </p:pic>
      <p:pic>
        <p:nvPicPr>
          <p:cNvPr id="17" name="图片 16"/>
          <p:cNvPicPr/>
          <p:nvPr/>
        </p:nvPicPr>
        <p:blipFill>
          <a:blip r:embed="rId5"/>
          <a:srcRect t="-578" r="49440" b="50143"/>
          <a:stretch>
            <a:fillRect/>
          </a:stretch>
        </p:blipFill>
        <p:spPr>
          <a:xfrm>
            <a:off x="2287516" y="2537804"/>
            <a:ext cx="2409190" cy="2404745"/>
          </a:xfrm>
          <a:prstGeom prst="rect">
            <a:avLst/>
          </a:prstGeom>
          <a:noFill/>
          <a:ln>
            <a:noFill/>
          </a:ln>
        </p:spPr>
      </p:pic>
      <p:grpSp>
        <p:nvGrpSpPr>
          <p:cNvPr id="2" name="Group 2"/>
          <p:cNvGrpSpPr/>
          <p:nvPr/>
        </p:nvGrpSpPr>
        <p:grpSpPr bwMode="auto">
          <a:xfrm>
            <a:off x="7303377" y="47321"/>
            <a:ext cx="1687157" cy="469900"/>
            <a:chOff x="1793" y="-787"/>
            <a:chExt cx="3629" cy="1055"/>
          </a:xfrm>
        </p:grpSpPr>
        <p:pic>
          <p:nvPicPr>
            <p:cNvPr id="3" name="图片 3"/>
            <p:cNvPicPr>
              <a:picLocks noChangeAspect="1" noChangeArrowheads="1"/>
            </p:cNvPicPr>
            <p:nvPr/>
          </p:nvPicPr>
          <p:blipFill>
            <a:blip r:embed="rId6" cstate="print"/>
            <a:srcRect/>
            <a:stretch>
              <a:fillRect/>
            </a:stretch>
          </p:blipFill>
          <p:spPr bwMode="auto">
            <a:xfrm>
              <a:off x="1792" y="-787"/>
              <a:ext cx="1002" cy="1055"/>
            </a:xfrm>
            <a:prstGeom prst="rect">
              <a:avLst/>
            </a:prstGeom>
            <a:noFill/>
            <a:ln w="9525">
              <a:noFill/>
              <a:miter lim="800000"/>
              <a:headEnd/>
              <a:tailEnd/>
            </a:ln>
          </p:spPr>
        </p:pic>
        <p:pic>
          <p:nvPicPr>
            <p:cNvPr id="4" name="图片 4"/>
            <p:cNvPicPr>
              <a:picLocks noChangeAspect="1" noChangeArrowheads="1"/>
            </p:cNvPicPr>
            <p:nvPr/>
          </p:nvPicPr>
          <p:blipFill>
            <a:blip r:embed="rId7" cstate="print"/>
            <a:srcRect/>
            <a:stretch>
              <a:fillRect/>
            </a:stretch>
          </p:blipFill>
          <p:spPr bwMode="auto">
            <a:xfrm>
              <a:off x="2649" y="-586"/>
              <a:ext cx="2772" cy="699"/>
            </a:xfrm>
            <a:prstGeom prst="rect">
              <a:avLst/>
            </a:prstGeom>
            <a:noFill/>
            <a:ln w="9525">
              <a:noFill/>
              <a:miter lim="800000"/>
              <a:headEnd/>
              <a:tailEnd/>
            </a:ln>
          </p:spPr>
        </p:pic>
      </p:grpSp>
      <p:pic>
        <p:nvPicPr>
          <p:cNvPr id="16" name="图片 15"/>
          <p:cNvPicPr/>
          <p:nvPr/>
        </p:nvPicPr>
        <p:blipFill>
          <a:blip r:embed="rId8"/>
          <a:srcRect l="-659" t="5618" r="659" b="157"/>
          <a:stretch>
            <a:fillRect/>
          </a:stretch>
        </p:blipFill>
        <p:spPr>
          <a:xfrm>
            <a:off x="240030" y="2673350"/>
            <a:ext cx="2100580" cy="2268855"/>
          </a:xfrm>
          <a:prstGeom prst="rect">
            <a:avLst/>
          </a:prstGeom>
          <a:noFill/>
          <a:ln>
            <a:noFill/>
          </a:ln>
        </p:spPr>
      </p:pic>
      <p:grpSp>
        <p:nvGrpSpPr>
          <p:cNvPr id="11" name="组合 10"/>
          <p:cNvGrpSpPr/>
          <p:nvPr/>
        </p:nvGrpSpPr>
        <p:grpSpPr>
          <a:xfrm>
            <a:off x="240275" y="760259"/>
            <a:ext cx="5426710" cy="2159000"/>
            <a:chOff x="4111" y="404636"/>
            <a:chExt cx="8546" cy="3400"/>
          </a:xfrm>
        </p:grpSpPr>
        <p:pic>
          <p:nvPicPr>
            <p:cNvPr id="12" name="图片 11" descr="5ca397135121e26d55cf60615f01d80"/>
            <p:cNvPicPr>
              <a:picLocks noChangeAspect="1"/>
            </p:cNvPicPr>
            <p:nvPr/>
          </p:nvPicPr>
          <p:blipFill rotWithShape="1">
            <a:blip r:embed="rId9"/>
            <a:srcRect t="15398"/>
            <a:stretch>
              <a:fillRect/>
            </a:stretch>
          </p:blipFill>
          <p:spPr>
            <a:xfrm>
              <a:off x="4111" y="404637"/>
              <a:ext cx="5356" cy="3399"/>
            </a:xfrm>
            <a:prstGeom prst="rect">
              <a:avLst/>
            </a:prstGeom>
          </p:spPr>
        </p:pic>
        <p:pic>
          <p:nvPicPr>
            <p:cNvPr id="13" name="图片 12" descr="13f6ddac539740be9b431465f14c871"/>
            <p:cNvPicPr>
              <a:picLocks noChangeAspect="1"/>
            </p:cNvPicPr>
            <p:nvPr/>
          </p:nvPicPr>
          <p:blipFill rotWithShape="1">
            <a:blip r:embed="rId10"/>
            <a:srcRect l="20935"/>
            <a:stretch>
              <a:fillRect/>
            </a:stretch>
          </p:blipFill>
          <p:spPr>
            <a:xfrm rot="5400000">
              <a:off x="9345" y="404724"/>
              <a:ext cx="3399" cy="3224"/>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2"/>
          <p:cNvGrpSpPr/>
          <p:nvPr/>
        </p:nvGrpSpPr>
        <p:grpSpPr bwMode="auto">
          <a:xfrm>
            <a:off x="7303377" y="47321"/>
            <a:ext cx="1687157" cy="469900"/>
            <a:chOff x="1793" y="-787"/>
            <a:chExt cx="3629" cy="1055"/>
          </a:xfrm>
        </p:grpSpPr>
        <p:pic>
          <p:nvPicPr>
            <p:cNvPr id="5"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6"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pic>
        <p:nvPicPr>
          <p:cNvPr id="7" name="图片 6"/>
          <p:cNvPicPr>
            <a:picLocks noChangeAspect="1"/>
          </p:cNvPicPr>
          <p:nvPr>
            <p:custDataLst>
              <p:tags r:id="rId3"/>
            </p:custDataLst>
          </p:nvPr>
        </p:nvPicPr>
        <p:blipFill>
          <a:blip r:embed="rId4"/>
          <a:stretch>
            <a:fillRect/>
          </a:stretch>
        </p:blipFill>
        <p:spPr>
          <a:xfrm>
            <a:off x="154305" y="758825"/>
            <a:ext cx="4435475" cy="4084955"/>
          </a:xfrm>
          <a:prstGeom prst="rect">
            <a:avLst/>
          </a:prstGeom>
        </p:spPr>
      </p:pic>
      <p:pic>
        <p:nvPicPr>
          <p:cNvPr id="8" name="图片 7"/>
          <p:cNvPicPr>
            <a:picLocks noChangeAspect="1"/>
          </p:cNvPicPr>
          <p:nvPr>
            <p:custDataLst>
              <p:tags r:id="rId5"/>
            </p:custDataLst>
          </p:nvPr>
        </p:nvPicPr>
        <p:blipFill>
          <a:blip r:embed="rId6"/>
          <a:stretch>
            <a:fillRect/>
          </a:stretch>
        </p:blipFill>
        <p:spPr>
          <a:xfrm>
            <a:off x="4624070" y="758825"/>
            <a:ext cx="4424045" cy="39185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00868"/>
            <a:ext cx="5145087" cy="9146821"/>
          </a:xfrm>
          <a:prstGeom prst="rect">
            <a:avLst/>
          </a:prstGeom>
        </p:spPr>
      </p:pic>
      <p:pic>
        <p:nvPicPr>
          <p:cNvPr id="11" name="图片 10"/>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5508065" y="2805040"/>
            <a:ext cx="3635935" cy="2327328"/>
          </a:xfrm>
          <a:prstGeom prst="rect">
            <a:avLst/>
          </a:prstGeom>
        </p:spPr>
      </p:pic>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2051825" y="3367385"/>
            <a:ext cx="3635935" cy="1783644"/>
          </a:xfrm>
          <a:prstGeom prst="rect">
            <a:avLst/>
          </a:prstGeom>
        </p:spPr>
      </p:pic>
      <p:sp>
        <p:nvSpPr>
          <p:cNvPr id="4" name="TextBox 3"/>
          <p:cNvSpPr txBox="1"/>
          <p:nvPr/>
        </p:nvSpPr>
        <p:spPr>
          <a:xfrm>
            <a:off x="3484245" y="1637665"/>
            <a:ext cx="3342640" cy="622300"/>
          </a:xfrm>
          <a:prstGeom prst="rect">
            <a:avLst/>
          </a:prstGeom>
          <a:noFill/>
        </p:spPr>
        <p:txBody>
          <a:bodyPr wrap="square" lIns="68580" tIns="34290" rIns="68580" bIns="34290" rtlCol="0">
            <a:spAutoFit/>
          </a:bodyPr>
          <a:lstStyle/>
          <a:p>
            <a:pPr lvl="0"/>
            <a:r>
              <a:rPr lang="zh-CN" altLang="en-US" sz="3600" dirty="0">
                <a:solidFill>
                  <a:schemeClr val="accent2"/>
                </a:solidFill>
                <a:latin typeface="Arial" panose="020B0604020202020204" pitchFamily="34" charset="0"/>
                <a:ea typeface="微软雅黑" panose="020B0503020204020204" pitchFamily="34" charset="-122"/>
                <a:sym typeface="Arial" panose="020B0604020202020204" pitchFamily="34" charset="0"/>
              </a:rPr>
              <a:t>走进湿地公园</a:t>
            </a:r>
            <a:endParaRPr lang="en-US" altLang="zh-CN" sz="3600" dirty="0">
              <a:solidFill>
                <a:schemeClr val="accent2"/>
              </a:solidFill>
              <a:latin typeface="Arial" panose="020B0604020202020204" pitchFamily="34" charset="0"/>
              <a:ea typeface="微软雅黑" panose="020B0503020204020204" pitchFamily="34" charset="-122"/>
              <a:sym typeface="Arial" panose="020B0604020202020204" pitchFamily="34" charset="0"/>
            </a:endParaRPr>
          </a:p>
        </p:txBody>
      </p:sp>
      <p:sp>
        <p:nvSpPr>
          <p:cNvPr id="7" name="TextBox 89"/>
          <p:cNvSpPr txBox="1"/>
          <p:nvPr/>
        </p:nvSpPr>
        <p:spPr>
          <a:xfrm>
            <a:off x="3406643" y="2242940"/>
            <a:ext cx="3420380" cy="807085"/>
          </a:xfrm>
          <a:prstGeom prst="rect">
            <a:avLst/>
          </a:prstGeom>
          <a:noFill/>
        </p:spPr>
        <p:txBody>
          <a:bodyPr wrap="square" lIns="68580" tIns="34290" rIns="68580" bIns="34290" rtlCol="0">
            <a:spAutoFit/>
          </a:bodyPr>
          <a:lstStyle/>
          <a:p>
            <a:pPr>
              <a:lnSpc>
                <a:spcPct val="150000"/>
              </a:lnSpc>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昔我往矣，杨柳依依</a:t>
            </a:r>
            <a:endParaRPr lang="en-US" altLang="zh-CN" sz="1600" dirty="0">
              <a:solidFill>
                <a:schemeClr val="tx1">
                  <a:lumMod val="65000"/>
                  <a:lumOff val="35000"/>
                </a:schemeClr>
              </a:solidFill>
              <a:latin typeface="微软雅黑" panose="020B0503020204020204" pitchFamily="34" charset="-122"/>
              <a:ea typeface="微软雅黑" panose="020B0503020204020204" pitchFamily="34" charset="-122"/>
            </a:endParaRPr>
          </a:p>
          <a:p>
            <a:pPr>
              <a:lnSpc>
                <a:spcPct val="150000"/>
              </a:lnSpc>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蓝天白云与水连，青苇蒲坞似画篇；</a:t>
            </a:r>
            <a:endParaRPr lang="zh-CN" altLang="en-US" sz="1600" dirty="0">
              <a:solidFill>
                <a:schemeClr val="tx1">
                  <a:lumMod val="65000"/>
                  <a:lumOff val="35000"/>
                </a:schemeClr>
              </a:solidFill>
              <a:latin typeface="华文细黑" panose="02010600040101010101" pitchFamily="2" charset="-122"/>
              <a:ea typeface="微软雅黑" panose="020B0503020204020204" pitchFamily="34" charset="-122"/>
            </a:endParaRPr>
          </a:p>
        </p:txBody>
      </p:sp>
      <p:grpSp>
        <p:nvGrpSpPr>
          <p:cNvPr id="9" name="组合 8"/>
          <p:cNvGrpSpPr/>
          <p:nvPr/>
        </p:nvGrpSpPr>
        <p:grpSpPr>
          <a:xfrm>
            <a:off x="2013725" y="1510955"/>
            <a:ext cx="1354818" cy="1354818"/>
            <a:chOff x="3029144" y="1491630"/>
            <a:chExt cx="1584176" cy="1584176"/>
          </a:xfrm>
          <a:solidFill>
            <a:schemeClr val="accent2"/>
          </a:solidFill>
        </p:grpSpPr>
        <p:sp>
          <p:nvSpPr>
            <p:cNvPr id="10" name="菱形 9"/>
            <p:cNvSpPr/>
            <p:nvPr/>
          </p:nvSpPr>
          <p:spPr>
            <a:xfrm>
              <a:off x="3029144" y="1491630"/>
              <a:ext cx="1584176" cy="1584176"/>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4" name="TextBox 64"/>
            <p:cNvSpPr txBox="1"/>
            <p:nvPr/>
          </p:nvSpPr>
          <p:spPr>
            <a:xfrm flipH="1">
              <a:off x="3184523" y="2103778"/>
              <a:ext cx="1216396" cy="395868"/>
            </a:xfrm>
            <a:prstGeom prst="rect">
              <a:avLst/>
            </a:prstGeom>
            <a:noFill/>
          </p:spPr>
          <p:txBody>
            <a:bodyPr wrap="none" rtlCol="0">
              <a:spAutoFit/>
            </a:bodyPr>
            <a:lstStyle/>
            <a:p>
              <a:r>
                <a:rPr lang="en-US" altLang="zh-CN"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03</a:t>
              </a:r>
              <a:endParaRPr lang="zh-CN" altLang="en-US"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cxnSp>
        <p:nvCxnSpPr>
          <p:cNvPr id="15" name="直接连接符 14"/>
          <p:cNvCxnSpPr/>
          <p:nvPr/>
        </p:nvCxnSpPr>
        <p:spPr>
          <a:xfrm>
            <a:off x="3406644" y="2188364"/>
            <a:ext cx="3016885" cy="0"/>
          </a:xfrm>
          <a:prstGeom prst="line">
            <a:avLst/>
          </a:prstGeom>
          <a:ln>
            <a:solidFill>
              <a:schemeClr val="accent2"/>
            </a:solidFill>
            <a:tailEnd type="oval"/>
          </a:ln>
        </p:spPr>
        <p:style>
          <a:lnRef idx="1">
            <a:schemeClr val="accent1"/>
          </a:lnRef>
          <a:fillRef idx="0">
            <a:schemeClr val="accent1"/>
          </a:fillRef>
          <a:effectRef idx="0">
            <a:schemeClr val="accent1"/>
          </a:effectRef>
          <a:fontRef idx="minor">
            <a:schemeClr val="tx1"/>
          </a:fontRef>
        </p:style>
      </p:cxnSp>
      <p:grpSp>
        <p:nvGrpSpPr>
          <p:cNvPr id="13" name="Group 2"/>
          <p:cNvGrpSpPr/>
          <p:nvPr/>
        </p:nvGrpSpPr>
        <p:grpSpPr bwMode="auto">
          <a:xfrm>
            <a:off x="7303377" y="47321"/>
            <a:ext cx="1687157" cy="469900"/>
            <a:chOff x="1793" y="-787"/>
            <a:chExt cx="3629" cy="1055"/>
          </a:xfrm>
        </p:grpSpPr>
        <p:pic>
          <p:nvPicPr>
            <p:cNvPr id="16" name="图片 3"/>
            <p:cNvPicPr>
              <a:picLocks noChangeAspect="1" noChangeArrowheads="1"/>
            </p:cNvPicPr>
            <p:nvPr/>
          </p:nvPicPr>
          <p:blipFill>
            <a:blip r:embed="rId3" cstate="print"/>
            <a:srcRect/>
            <a:stretch>
              <a:fillRect/>
            </a:stretch>
          </p:blipFill>
          <p:spPr bwMode="auto">
            <a:xfrm>
              <a:off x="1792" y="-787"/>
              <a:ext cx="1002" cy="1055"/>
            </a:xfrm>
            <a:prstGeom prst="rect">
              <a:avLst/>
            </a:prstGeom>
            <a:noFill/>
            <a:ln w="9525">
              <a:noFill/>
              <a:miter lim="800000"/>
              <a:headEnd/>
              <a:tailEnd/>
            </a:ln>
          </p:spPr>
        </p:pic>
        <p:pic>
          <p:nvPicPr>
            <p:cNvPr id="17" name="图片 4"/>
            <p:cNvPicPr>
              <a:picLocks noChangeAspect="1" noChangeArrowheads="1"/>
            </p:cNvPicPr>
            <p:nvPr/>
          </p:nvPicPr>
          <p:blipFill>
            <a:blip r:embed="rId4"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8" fill="hold" nodeType="after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500"/>
                                        <p:tgtEl>
                                          <p:spTgt spid="15"/>
                                        </p:tgtEl>
                                      </p:cBhvr>
                                    </p:animEffect>
                                  </p:childTnLst>
                                </p:cTn>
                              </p:par>
                            </p:childTnLst>
                          </p:cTn>
                        </p:par>
                        <p:par>
                          <p:cTn id="13" fill="hold">
                            <p:stCondLst>
                              <p:cond delay="1000"/>
                            </p:stCondLst>
                            <p:childTnLst>
                              <p:par>
                                <p:cTn id="14" presetID="47"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anim calcmode="lin" valueType="num">
                                      <p:cBhvr>
                                        <p:cTn id="17" dur="1000" fill="hold"/>
                                        <p:tgtEl>
                                          <p:spTgt spid="4"/>
                                        </p:tgtEl>
                                        <p:attrNameLst>
                                          <p:attrName>ppt_x</p:attrName>
                                        </p:attrNameLst>
                                      </p:cBhvr>
                                      <p:tavLst>
                                        <p:tav tm="0">
                                          <p:val>
                                            <p:strVal val="#ppt_x"/>
                                          </p:val>
                                        </p:tav>
                                        <p:tav tm="100000">
                                          <p:val>
                                            <p:strVal val="#ppt_x"/>
                                          </p:val>
                                        </p:tav>
                                      </p:tavLst>
                                    </p:anim>
                                    <p:anim calcmode="lin" valueType="num">
                                      <p:cBhvr>
                                        <p:cTn id="18" dur="1000" fill="hold"/>
                                        <p:tgtEl>
                                          <p:spTgt spid="4"/>
                                        </p:tgtEl>
                                        <p:attrNameLst>
                                          <p:attrName>ppt_y</p:attrName>
                                        </p:attrNameLst>
                                      </p:cBhvr>
                                      <p:tavLst>
                                        <p:tav tm="0">
                                          <p:val>
                                            <p:strVal val="#ppt_y-.1"/>
                                          </p:val>
                                        </p:tav>
                                        <p:tav tm="100000">
                                          <p:val>
                                            <p:strVal val="#ppt_y"/>
                                          </p:val>
                                        </p:tav>
                                      </p:tavLst>
                                    </p:anim>
                                  </p:childTnLst>
                                </p:cTn>
                              </p:par>
                            </p:childTnLst>
                          </p:cTn>
                        </p:par>
                        <p:par>
                          <p:cTn id="19" fill="hold">
                            <p:stCondLst>
                              <p:cond delay="2000"/>
                            </p:stCondLst>
                            <p:childTnLst>
                              <p:par>
                                <p:cTn id="20" presetID="12" presetClass="entr" presetSubtype="8"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p:tgtEl>
                                          <p:spTgt spid="7"/>
                                        </p:tgtEl>
                                        <p:attrNameLst>
                                          <p:attrName>ppt_x</p:attrName>
                                        </p:attrNameLst>
                                      </p:cBhvr>
                                      <p:tavLst>
                                        <p:tav tm="0">
                                          <p:val>
                                            <p:strVal val="#ppt_x-#ppt_w*1.125000"/>
                                          </p:val>
                                        </p:tav>
                                        <p:tav tm="100000">
                                          <p:val>
                                            <p:strVal val="#ppt_x"/>
                                          </p:val>
                                        </p:tav>
                                      </p:tavLst>
                                    </p:anim>
                                    <p:animEffect transition="in" filter="wipe(right)">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天目湖国家生态旅游示范区 - 江苏环境网"/>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83535" y="982335"/>
            <a:ext cx="6784761" cy="406458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天目湖国家生态旅游示范区 - 江苏环境网"/>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8845" y="3678865"/>
            <a:ext cx="2065155" cy="1368056"/>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6"/>
          <p:cNvSpPr>
            <a:spLocks noChangeArrowheads="1"/>
          </p:cNvSpPr>
          <p:nvPr/>
        </p:nvSpPr>
        <p:spPr bwMode="auto">
          <a:xfrm>
            <a:off x="7068296" y="982335"/>
            <a:ext cx="2249366" cy="288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just">
              <a:lnSpc>
                <a:spcPct val="150000"/>
              </a:lnSpc>
            </a:pPr>
            <a:r>
              <a:rPr lang="zh-CN" altLang="en-US" sz="1400" dirty="0">
                <a:solidFill>
                  <a:schemeClr val="bg1">
                    <a:lumMod val="65000"/>
                  </a:schemeClr>
                </a:solidFill>
                <a:ea typeface="微软雅黑" panose="020B0503020204020204" pitchFamily="34" charset="-122"/>
                <a:sym typeface="Arial" panose="020B0604020202020204" pitchFamily="34" charset="0"/>
              </a:rPr>
              <a:t>常州天目湖国家湿地公园</a:t>
            </a:r>
            <a:r>
              <a:rPr lang="zh-CN" altLang="en-US" sz="570" dirty="0">
                <a:solidFill>
                  <a:schemeClr val="bg1">
                    <a:lumMod val="65000"/>
                  </a:schemeClr>
                </a:solidFill>
                <a:ea typeface="微软雅黑" panose="020B0503020204020204" pitchFamily="34" charset="-122"/>
                <a:sym typeface="Arial" panose="020B0604020202020204" pitchFamily="34" charset="0"/>
              </a:rPr>
              <a:t>。</a:t>
            </a:r>
            <a:endParaRPr lang="zh-CN" altLang="en-US" sz="570" dirty="0">
              <a:solidFill>
                <a:schemeClr val="bg1">
                  <a:lumMod val="65000"/>
                </a:schemeClr>
              </a:solidFill>
              <a:ea typeface="微软雅黑" panose="020B0503020204020204" pitchFamily="34" charset="-122"/>
              <a:sym typeface="Arial" panose="020B0604020202020204" pitchFamily="34" charset="0"/>
            </a:endParaRPr>
          </a:p>
        </p:txBody>
      </p:sp>
      <p:pic>
        <p:nvPicPr>
          <p:cNvPr id="3078" name="Picture 6" descr="天目湖国家生态旅游示范区 - 江苏环境网"/>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7173" y="2272638"/>
            <a:ext cx="2056827" cy="13495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74" name="矩形 36"/>
          <p:cNvSpPr>
            <a:spLocks noChangeArrowheads="1"/>
          </p:cNvSpPr>
          <p:nvPr/>
        </p:nvSpPr>
        <p:spPr bwMode="auto">
          <a:xfrm>
            <a:off x="7057667" y="894096"/>
            <a:ext cx="2249366" cy="285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just">
              <a:lnSpc>
                <a:spcPct val="150000"/>
              </a:lnSpc>
            </a:pPr>
            <a:r>
              <a:rPr lang="zh-CN" altLang="en-US" sz="1400" dirty="0">
                <a:solidFill>
                  <a:schemeClr val="bg1">
                    <a:lumMod val="65000"/>
                  </a:schemeClr>
                </a:solidFill>
                <a:ea typeface="微软雅黑" panose="020B0503020204020204" pitchFamily="34" charset="-122"/>
                <a:sym typeface="Arial" panose="020B0604020202020204" pitchFamily="34" charset="0"/>
              </a:rPr>
              <a:t>常州长荡湖国家湿地公园</a:t>
            </a:r>
            <a:r>
              <a:rPr lang="zh-CN" altLang="en-US" sz="570" dirty="0">
                <a:solidFill>
                  <a:schemeClr val="bg1">
                    <a:lumMod val="65000"/>
                  </a:schemeClr>
                </a:solidFill>
                <a:ea typeface="微软雅黑" panose="020B0503020204020204" pitchFamily="34" charset="-122"/>
                <a:sym typeface="Arial" panose="020B0604020202020204" pitchFamily="34" charset="0"/>
              </a:rPr>
              <a:t>。</a:t>
            </a:r>
            <a:endParaRPr lang="zh-CN" altLang="en-US" sz="570" dirty="0">
              <a:solidFill>
                <a:schemeClr val="bg1">
                  <a:lumMod val="65000"/>
                </a:schemeClr>
              </a:solidFill>
              <a:ea typeface="微软雅黑" panose="020B0503020204020204" pitchFamily="34" charset="-122"/>
              <a:sym typeface="Arial" panose="020B0604020202020204" pitchFamily="34" charset="0"/>
            </a:endParaRPr>
          </a:p>
        </p:txBody>
      </p:sp>
      <p:pic>
        <p:nvPicPr>
          <p:cNvPr id="2050" name="Picture 2" descr="常州市金坛区长荡湖国家湿地公园_中景博道城市规划发展有限公司"/>
          <p:cNvPicPr>
            <a:picLocks noChangeAspect="1" noChangeArrowheads="1"/>
          </p:cNvPicPr>
          <p:nvPr/>
        </p:nvPicPr>
        <p:blipFill rotWithShape="1">
          <a:blip r:embed="rId1">
            <a:extLst>
              <a:ext uri="{28A0092B-C50C-407E-A947-70E740481C1C}">
                <a14:useLocalDpi xmlns:a14="http://schemas.microsoft.com/office/drawing/2010/main" val="0"/>
              </a:ext>
            </a:extLst>
          </a:blip>
          <a:srcRect r="8985"/>
          <a:stretch>
            <a:fillRect/>
          </a:stretch>
        </p:blipFill>
        <p:spPr bwMode="auto">
          <a:xfrm>
            <a:off x="243341" y="826151"/>
            <a:ext cx="6661442" cy="4145736"/>
          </a:xfrm>
          <a:prstGeom prst="rect">
            <a:avLst/>
          </a:prstGeom>
          <a:noFill/>
          <a:extLst>
            <a:ext uri="{909E8E84-426E-40DD-AFC4-6F175D3DCCD1}">
              <a14:hiddenFill xmlns:a14="http://schemas.microsoft.com/office/drawing/2010/main">
                <a:solidFill>
                  <a:srgbClr val="FFFFFF"/>
                </a:solidFill>
              </a14:hiddenFill>
            </a:ext>
          </a:extLst>
        </p:spPr>
      </p:pic>
      <p:grpSp>
        <p:nvGrpSpPr>
          <p:cNvPr id="21" name="Group 2"/>
          <p:cNvGrpSpPr/>
          <p:nvPr/>
        </p:nvGrpSpPr>
        <p:grpSpPr bwMode="auto">
          <a:xfrm>
            <a:off x="7303377" y="47321"/>
            <a:ext cx="1687157" cy="469900"/>
            <a:chOff x="1793" y="-787"/>
            <a:chExt cx="3629" cy="1055"/>
          </a:xfrm>
        </p:grpSpPr>
        <p:pic>
          <p:nvPicPr>
            <p:cNvPr id="22"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23"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pic>
        <p:nvPicPr>
          <p:cNvPr id="2054" name="Picture 6" descr="今天是世界湿地日，走进溧阳天目湖源头、长荡湖国家级湿地公园"/>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7666" y="3606717"/>
            <a:ext cx="2029626" cy="143311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今天是世界湿地日，走进溧阳天目湖源头、长荡湖国家级湿地公园|溧阳|世界湿地日|长荡湖_新浪新闻"/>
          <p:cNvPicPr>
            <a:picLocks noChangeAspect="1" noChangeArrowheads="1"/>
          </p:cNvPicPr>
          <p:nvPr/>
        </p:nvPicPr>
        <p:blipFill rotWithShape="1">
          <a:blip r:embed="rId5">
            <a:extLst>
              <a:ext uri="{28A0092B-C50C-407E-A947-70E740481C1C}">
                <a14:useLocalDpi xmlns:a14="http://schemas.microsoft.com/office/drawing/2010/main" val="0"/>
              </a:ext>
            </a:extLst>
          </a:blip>
          <a:srcRect r="8812"/>
          <a:stretch>
            <a:fillRect/>
          </a:stretch>
        </p:blipFill>
        <p:spPr bwMode="auto">
          <a:xfrm>
            <a:off x="7057666" y="2232837"/>
            <a:ext cx="2029625" cy="13324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航拍江苏省常州武进区丁塘河湿地公园_站酷海洛_正版图片_视频_字体_音乐素材交易平台_站酷旗下品牌"/>
          <p:cNvPicPr>
            <a:picLocks noChangeAspect="1" noChangeArrowheads="1"/>
          </p:cNvPicPr>
          <p:nvPr/>
        </p:nvPicPr>
        <p:blipFill rotWithShape="1">
          <a:blip r:embed="rId1">
            <a:extLst>
              <a:ext uri="{28A0092B-C50C-407E-A947-70E740481C1C}">
                <a14:useLocalDpi xmlns:a14="http://schemas.microsoft.com/office/drawing/2010/main" val="0"/>
              </a:ext>
            </a:extLst>
          </a:blip>
          <a:srcRect r="8802"/>
          <a:stretch>
            <a:fillRect/>
          </a:stretch>
        </p:blipFill>
        <p:spPr bwMode="auto">
          <a:xfrm>
            <a:off x="226826" y="894096"/>
            <a:ext cx="6762309" cy="4188267"/>
          </a:xfrm>
          <a:prstGeom prst="rect">
            <a:avLst/>
          </a:prstGeom>
          <a:noFill/>
          <a:extLst>
            <a:ext uri="{909E8E84-426E-40DD-AFC4-6F175D3DCCD1}">
              <a14:hiddenFill xmlns:a14="http://schemas.microsoft.com/office/drawing/2010/main">
                <a:solidFill>
                  <a:srgbClr val="FFFFFF"/>
                </a:solidFill>
              </a14:hiddenFill>
            </a:ext>
          </a:extLst>
        </p:spPr>
      </p:pic>
      <p:sp>
        <p:nvSpPr>
          <p:cNvPr id="3" name="矩形 36"/>
          <p:cNvSpPr>
            <a:spLocks noChangeArrowheads="1"/>
          </p:cNvSpPr>
          <p:nvPr/>
        </p:nvSpPr>
        <p:spPr bwMode="auto">
          <a:xfrm>
            <a:off x="7057667" y="894096"/>
            <a:ext cx="2249366" cy="288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just">
              <a:lnSpc>
                <a:spcPct val="150000"/>
              </a:lnSpc>
            </a:pPr>
            <a:r>
              <a:rPr lang="zh-CN" altLang="en-US" sz="1400" dirty="0">
                <a:solidFill>
                  <a:schemeClr val="bg1">
                    <a:lumMod val="65000"/>
                  </a:schemeClr>
                </a:solidFill>
                <a:ea typeface="微软雅黑" panose="020B0503020204020204" pitchFamily="34" charset="-122"/>
                <a:sym typeface="Arial" panose="020B0604020202020204" pitchFamily="34" charset="0"/>
              </a:rPr>
              <a:t>常州武进丁塘河湿地公园</a:t>
            </a:r>
            <a:r>
              <a:rPr lang="zh-CN" altLang="en-US" sz="570" dirty="0">
                <a:solidFill>
                  <a:schemeClr val="bg1">
                    <a:lumMod val="65000"/>
                  </a:schemeClr>
                </a:solidFill>
                <a:ea typeface="微软雅黑" panose="020B0503020204020204" pitchFamily="34" charset="-122"/>
                <a:sym typeface="Arial" panose="020B0604020202020204" pitchFamily="34" charset="0"/>
              </a:rPr>
              <a:t>。</a:t>
            </a:r>
            <a:endParaRPr lang="zh-CN" altLang="en-US" sz="570" dirty="0">
              <a:solidFill>
                <a:schemeClr val="bg1">
                  <a:lumMod val="65000"/>
                </a:schemeClr>
              </a:solidFill>
              <a:ea typeface="微软雅黑" panose="020B0503020204020204" pitchFamily="34" charset="-122"/>
              <a:sym typeface="Arial" panose="020B0604020202020204" pitchFamily="34" charset="0"/>
            </a:endParaRPr>
          </a:p>
        </p:txBody>
      </p:sp>
      <p:pic>
        <p:nvPicPr>
          <p:cNvPr id="4100" name="Picture 4" descr="丁塘河湿地公园# 翠绿满眼，花香四溢。"/>
          <p:cNvPicPr>
            <a:picLocks noChangeAspect="1" noChangeArrowheads="1"/>
          </p:cNvPicPr>
          <p:nvPr/>
        </p:nvPicPr>
        <p:blipFill rotWithShape="1">
          <a:blip r:embed="rId2">
            <a:extLst>
              <a:ext uri="{28A0092B-C50C-407E-A947-70E740481C1C}">
                <a14:useLocalDpi xmlns:a14="http://schemas.microsoft.com/office/drawing/2010/main" val="0"/>
              </a:ext>
            </a:extLst>
          </a:blip>
          <a:srcRect t="6702"/>
          <a:stretch>
            <a:fillRect/>
          </a:stretch>
        </p:blipFill>
        <p:spPr bwMode="auto">
          <a:xfrm>
            <a:off x="7057667" y="3663368"/>
            <a:ext cx="2029626" cy="1418995"/>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6" descr="丁塘河湿地公园-丁塘河湿地公园值得去吗|门票价格|游玩攻略-排行榜123网"/>
          <p:cNvSpPr>
            <a:spLocks noChangeAspect="1" noChangeArrowheads="1"/>
          </p:cNvSpPr>
          <p:nvPr/>
        </p:nvSpPr>
        <p:spPr bwMode="auto">
          <a:xfrm>
            <a:off x="4419600" y="2419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pic>
        <p:nvPicPr>
          <p:cNvPr id="4104" name="Picture 8" descr="丁塘河湿地公园# 翠绿满眼，花香四溢。"/>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7667" y="2036114"/>
            <a:ext cx="2029625" cy="1520929"/>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2"/>
          <p:cNvGrpSpPr/>
          <p:nvPr/>
        </p:nvGrpSpPr>
        <p:grpSpPr bwMode="auto">
          <a:xfrm>
            <a:off x="7303377" y="47321"/>
            <a:ext cx="1687157" cy="469900"/>
            <a:chOff x="1793" y="-787"/>
            <a:chExt cx="3629" cy="1055"/>
          </a:xfrm>
        </p:grpSpPr>
        <p:pic>
          <p:nvPicPr>
            <p:cNvPr id="8" name="图片 3"/>
            <p:cNvPicPr>
              <a:picLocks noChangeAspect="1" noChangeArrowheads="1"/>
            </p:cNvPicPr>
            <p:nvPr/>
          </p:nvPicPr>
          <p:blipFill>
            <a:blip r:embed="rId4" cstate="print"/>
            <a:srcRect/>
            <a:stretch>
              <a:fillRect/>
            </a:stretch>
          </p:blipFill>
          <p:spPr bwMode="auto">
            <a:xfrm>
              <a:off x="1792" y="-787"/>
              <a:ext cx="1002" cy="1055"/>
            </a:xfrm>
            <a:prstGeom prst="rect">
              <a:avLst/>
            </a:prstGeom>
            <a:noFill/>
            <a:ln w="9525">
              <a:noFill/>
              <a:miter lim="800000"/>
              <a:headEnd/>
              <a:tailEnd/>
            </a:ln>
          </p:spPr>
        </p:pic>
        <p:pic>
          <p:nvPicPr>
            <p:cNvPr id="9" name="图片 4"/>
            <p:cNvPicPr>
              <a:picLocks noChangeAspect="1" noChangeArrowheads="1"/>
            </p:cNvPicPr>
            <p:nvPr/>
          </p:nvPicPr>
          <p:blipFill>
            <a:blip r:embed="rId5"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生态常州“常有我” 航拍常州新龙生态林"/>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04752" y="882088"/>
            <a:ext cx="6841092" cy="4192115"/>
          </a:xfrm>
          <a:prstGeom prst="rect">
            <a:avLst/>
          </a:prstGeom>
          <a:noFill/>
          <a:extLst>
            <a:ext uri="{909E8E84-426E-40DD-AFC4-6F175D3DCCD1}">
              <a14:hiddenFill xmlns:a14="http://schemas.microsoft.com/office/drawing/2010/main">
                <a:solidFill>
                  <a:srgbClr val="FFFFFF"/>
                </a:solidFill>
              </a14:hiddenFill>
            </a:ext>
          </a:extLst>
        </p:spPr>
      </p:pic>
      <p:sp>
        <p:nvSpPr>
          <p:cNvPr id="3" name="矩形 36"/>
          <p:cNvSpPr>
            <a:spLocks noChangeArrowheads="1"/>
          </p:cNvSpPr>
          <p:nvPr/>
        </p:nvSpPr>
        <p:spPr bwMode="auto">
          <a:xfrm>
            <a:off x="7199434" y="823212"/>
            <a:ext cx="2249366" cy="288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just">
              <a:lnSpc>
                <a:spcPct val="150000"/>
              </a:lnSpc>
            </a:pPr>
            <a:r>
              <a:rPr lang="zh-CN" altLang="en-US" sz="1400" dirty="0">
                <a:solidFill>
                  <a:schemeClr val="bg1">
                    <a:lumMod val="65000"/>
                  </a:schemeClr>
                </a:solidFill>
                <a:ea typeface="微软雅黑" panose="020B0503020204020204" pitchFamily="34" charset="-122"/>
                <a:sym typeface="Arial" panose="020B0604020202020204" pitchFamily="34" charset="0"/>
              </a:rPr>
              <a:t>常州新北新龙生态林</a:t>
            </a:r>
            <a:endParaRPr lang="zh-CN" altLang="en-US" sz="570" dirty="0">
              <a:solidFill>
                <a:schemeClr val="bg1">
                  <a:lumMod val="65000"/>
                </a:schemeClr>
              </a:solidFill>
              <a:ea typeface="微软雅黑" panose="020B0503020204020204" pitchFamily="34" charset="-122"/>
              <a:sym typeface="Arial" panose="020B0604020202020204" pitchFamily="34" charset="0"/>
            </a:endParaRPr>
          </a:p>
        </p:txBody>
      </p:sp>
      <p:pic>
        <p:nvPicPr>
          <p:cNvPr id="5124" name="Picture 4" descr="新龙生态林水杉,森林植被,自然风景,摄影素材,汇图网www.huitu.c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9640" y="3759938"/>
            <a:ext cx="1977656" cy="131426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新龙生态林.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9641" y="2375945"/>
            <a:ext cx="1977656" cy="1362729"/>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2"/>
          <p:cNvGrpSpPr/>
          <p:nvPr/>
        </p:nvGrpSpPr>
        <p:grpSpPr bwMode="auto">
          <a:xfrm>
            <a:off x="7303377" y="47321"/>
            <a:ext cx="1687157" cy="469900"/>
            <a:chOff x="1793" y="-787"/>
            <a:chExt cx="3629" cy="1055"/>
          </a:xfrm>
        </p:grpSpPr>
        <p:pic>
          <p:nvPicPr>
            <p:cNvPr id="7" name="图片 3"/>
            <p:cNvPicPr>
              <a:picLocks noChangeAspect="1" noChangeArrowheads="1"/>
            </p:cNvPicPr>
            <p:nvPr/>
          </p:nvPicPr>
          <p:blipFill>
            <a:blip r:embed="rId4" cstate="print"/>
            <a:srcRect/>
            <a:stretch>
              <a:fillRect/>
            </a:stretch>
          </p:blipFill>
          <p:spPr bwMode="auto">
            <a:xfrm>
              <a:off x="1792" y="-787"/>
              <a:ext cx="1002" cy="1055"/>
            </a:xfrm>
            <a:prstGeom prst="rect">
              <a:avLst/>
            </a:prstGeom>
            <a:noFill/>
            <a:ln w="9525">
              <a:noFill/>
              <a:miter lim="800000"/>
              <a:headEnd/>
              <a:tailEnd/>
            </a:ln>
          </p:spPr>
        </p:pic>
        <p:pic>
          <p:nvPicPr>
            <p:cNvPr id="8" name="图片 4"/>
            <p:cNvPicPr>
              <a:picLocks noChangeAspect="1" noChangeArrowheads="1"/>
            </p:cNvPicPr>
            <p:nvPr/>
          </p:nvPicPr>
          <p:blipFill>
            <a:blip r:embed="rId5"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QQ图片20240202221658"/>
          <p:cNvPicPr/>
          <p:nvPr/>
        </p:nvPicPr>
        <p:blipFill>
          <a:blip r:embed="rId1">
            <a:lum bright="6000"/>
          </a:blip>
          <a:stretch>
            <a:fillRect/>
          </a:stretch>
        </p:blipFill>
        <p:spPr>
          <a:xfrm>
            <a:off x="620579" y="863382"/>
            <a:ext cx="2572385" cy="1929765"/>
          </a:xfrm>
          <a:prstGeom prst="rect">
            <a:avLst/>
          </a:prstGeom>
        </p:spPr>
      </p:pic>
      <p:pic>
        <p:nvPicPr>
          <p:cNvPr id="3" name="图片 2" descr="QQ图片20240202221635"/>
          <p:cNvPicPr/>
          <p:nvPr/>
        </p:nvPicPr>
        <p:blipFill>
          <a:blip r:embed="rId2">
            <a:lum bright="6000"/>
          </a:blip>
          <a:stretch>
            <a:fillRect/>
          </a:stretch>
        </p:blipFill>
        <p:spPr>
          <a:xfrm>
            <a:off x="3192964" y="863382"/>
            <a:ext cx="2579370" cy="1934845"/>
          </a:xfrm>
          <a:prstGeom prst="rect">
            <a:avLst/>
          </a:prstGeom>
        </p:spPr>
      </p:pic>
      <p:pic>
        <p:nvPicPr>
          <p:cNvPr id="4" name="图片 3" descr="QQ图片20240202221237"/>
          <p:cNvPicPr/>
          <p:nvPr/>
        </p:nvPicPr>
        <p:blipFill>
          <a:blip r:embed="rId3">
            <a:lum bright="6000"/>
          </a:blip>
          <a:stretch>
            <a:fillRect/>
          </a:stretch>
        </p:blipFill>
        <p:spPr>
          <a:xfrm>
            <a:off x="5765349" y="863382"/>
            <a:ext cx="2578735" cy="1934845"/>
          </a:xfrm>
          <a:prstGeom prst="rect">
            <a:avLst/>
          </a:prstGeom>
        </p:spPr>
      </p:pic>
      <p:pic>
        <p:nvPicPr>
          <p:cNvPr id="5" name="图片 4" descr="QQ图片20240202221600"/>
          <p:cNvPicPr/>
          <p:nvPr/>
        </p:nvPicPr>
        <p:blipFill>
          <a:blip r:embed="rId4">
            <a:lum bright="6000"/>
          </a:blip>
          <a:stretch>
            <a:fillRect/>
          </a:stretch>
        </p:blipFill>
        <p:spPr>
          <a:xfrm>
            <a:off x="5772334" y="2800565"/>
            <a:ext cx="2593975" cy="1946275"/>
          </a:xfrm>
          <a:prstGeom prst="rect">
            <a:avLst/>
          </a:prstGeom>
        </p:spPr>
      </p:pic>
      <p:pic>
        <p:nvPicPr>
          <p:cNvPr id="6" name="图片 5" descr="9"/>
          <p:cNvPicPr/>
          <p:nvPr/>
        </p:nvPicPr>
        <p:blipFill>
          <a:blip r:embed="rId5">
            <a:lum bright="6000"/>
          </a:blip>
          <a:stretch>
            <a:fillRect/>
          </a:stretch>
        </p:blipFill>
        <p:spPr>
          <a:xfrm>
            <a:off x="3196671" y="2810407"/>
            <a:ext cx="2568575" cy="1926590"/>
          </a:xfrm>
          <a:prstGeom prst="rect">
            <a:avLst/>
          </a:prstGeom>
        </p:spPr>
      </p:pic>
      <p:pic>
        <p:nvPicPr>
          <p:cNvPr id="8" name="图片 7" descr="8"/>
          <p:cNvPicPr/>
          <p:nvPr/>
        </p:nvPicPr>
        <p:blipFill>
          <a:blip r:embed="rId6">
            <a:lum bright="6000"/>
          </a:blip>
          <a:stretch>
            <a:fillRect/>
          </a:stretch>
        </p:blipFill>
        <p:spPr>
          <a:xfrm>
            <a:off x="593592" y="2789452"/>
            <a:ext cx="2595880" cy="1947545"/>
          </a:xfrm>
          <a:prstGeom prst="rect">
            <a:avLst/>
          </a:prstGeom>
        </p:spPr>
      </p:pic>
      <p:grpSp>
        <p:nvGrpSpPr>
          <p:cNvPr id="9" name="Group 2"/>
          <p:cNvGrpSpPr/>
          <p:nvPr/>
        </p:nvGrpSpPr>
        <p:grpSpPr bwMode="auto">
          <a:xfrm>
            <a:off x="7303377" y="47321"/>
            <a:ext cx="1687157" cy="469900"/>
            <a:chOff x="1793" y="-787"/>
            <a:chExt cx="3629" cy="1055"/>
          </a:xfrm>
        </p:grpSpPr>
        <p:pic>
          <p:nvPicPr>
            <p:cNvPr id="10" name="图片 3"/>
            <p:cNvPicPr>
              <a:picLocks noChangeAspect="1" noChangeArrowheads="1"/>
            </p:cNvPicPr>
            <p:nvPr/>
          </p:nvPicPr>
          <p:blipFill>
            <a:blip r:embed="rId7" cstate="print"/>
            <a:srcRect/>
            <a:stretch>
              <a:fillRect/>
            </a:stretch>
          </p:blipFill>
          <p:spPr bwMode="auto">
            <a:xfrm>
              <a:off x="1792" y="-787"/>
              <a:ext cx="1002" cy="1055"/>
            </a:xfrm>
            <a:prstGeom prst="rect">
              <a:avLst/>
            </a:prstGeom>
            <a:noFill/>
            <a:ln w="9525">
              <a:noFill/>
              <a:miter lim="800000"/>
              <a:headEnd/>
              <a:tailEnd/>
            </a:ln>
          </p:spPr>
        </p:pic>
        <p:pic>
          <p:nvPicPr>
            <p:cNvPr id="11" name="图片 4"/>
            <p:cNvPicPr>
              <a:picLocks noChangeAspect="1" noChangeArrowheads="1"/>
            </p:cNvPicPr>
            <p:nvPr/>
          </p:nvPicPr>
          <p:blipFill>
            <a:blip r:embed="rId8"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4"/>
          <p:cNvPicPr/>
          <p:nvPr/>
        </p:nvPicPr>
        <p:blipFill>
          <a:blip r:embed="rId1">
            <a:lum bright="6000"/>
          </a:blip>
          <a:stretch>
            <a:fillRect/>
          </a:stretch>
        </p:blipFill>
        <p:spPr>
          <a:xfrm>
            <a:off x="706171" y="925598"/>
            <a:ext cx="2557145" cy="1890395"/>
          </a:xfrm>
          <a:prstGeom prst="rect">
            <a:avLst/>
          </a:prstGeom>
          <a:ln>
            <a:noFill/>
          </a:ln>
          <a:effectLst>
            <a:outerShdw blurRad="292100" dist="139700" dir="2700000" algn="tl" rotWithShape="0">
              <a:srgbClr val="333333">
                <a:alpha val="65000"/>
              </a:srgbClr>
            </a:outerShdw>
          </a:effectLst>
        </p:spPr>
      </p:pic>
      <p:pic>
        <p:nvPicPr>
          <p:cNvPr id="4" name="图片 3" descr="1"/>
          <p:cNvPicPr/>
          <p:nvPr/>
        </p:nvPicPr>
        <p:blipFill>
          <a:blip r:embed="rId2">
            <a:lum bright="6000"/>
          </a:blip>
          <a:stretch>
            <a:fillRect/>
          </a:stretch>
        </p:blipFill>
        <p:spPr>
          <a:xfrm>
            <a:off x="6000601" y="888133"/>
            <a:ext cx="2566035" cy="1924685"/>
          </a:xfrm>
          <a:prstGeom prst="rect">
            <a:avLst/>
          </a:prstGeom>
          <a:ln>
            <a:noFill/>
          </a:ln>
          <a:effectLst>
            <a:outerShdw blurRad="292100" dist="139700" dir="2700000" algn="tl" rotWithShape="0">
              <a:srgbClr val="333333">
                <a:alpha val="65000"/>
              </a:srgbClr>
            </a:outerShdw>
          </a:effectLst>
        </p:spPr>
      </p:pic>
      <p:pic>
        <p:nvPicPr>
          <p:cNvPr id="5" name="图片 4" descr="QQ图片20240202221445"/>
          <p:cNvPicPr/>
          <p:nvPr/>
        </p:nvPicPr>
        <p:blipFill>
          <a:blip r:embed="rId3">
            <a:lum bright="6000"/>
          </a:blip>
          <a:stretch>
            <a:fillRect/>
          </a:stretch>
        </p:blipFill>
        <p:spPr>
          <a:xfrm>
            <a:off x="3363546" y="925598"/>
            <a:ext cx="2517140" cy="1915160"/>
          </a:xfrm>
          <a:prstGeom prst="rect">
            <a:avLst/>
          </a:prstGeom>
          <a:ln>
            <a:noFill/>
          </a:ln>
          <a:effectLst>
            <a:outerShdw blurRad="292100" dist="139700" dir="2700000" algn="tl" rotWithShape="0">
              <a:srgbClr val="333333">
                <a:alpha val="65000"/>
              </a:srgbClr>
            </a:outerShdw>
          </a:effectLst>
        </p:spPr>
      </p:pic>
      <p:pic>
        <p:nvPicPr>
          <p:cNvPr id="6" name="图片 5" descr="6"/>
          <p:cNvPicPr/>
          <p:nvPr/>
        </p:nvPicPr>
        <p:blipFill>
          <a:blip r:embed="rId4">
            <a:lum bright="12000"/>
          </a:blip>
          <a:srcRect/>
          <a:stretch>
            <a:fillRect/>
          </a:stretch>
        </p:blipFill>
        <p:spPr>
          <a:xfrm>
            <a:off x="682576" y="2931275"/>
            <a:ext cx="2580740" cy="1978660"/>
          </a:xfrm>
          <a:prstGeom prst="rect">
            <a:avLst/>
          </a:prstGeom>
        </p:spPr>
      </p:pic>
      <p:pic>
        <p:nvPicPr>
          <p:cNvPr id="7" name="图片 6" descr="4"/>
          <p:cNvPicPr/>
          <p:nvPr/>
        </p:nvPicPr>
        <p:blipFill>
          <a:blip r:embed="rId5">
            <a:lum bright="6000"/>
          </a:blip>
          <a:stretch>
            <a:fillRect/>
          </a:stretch>
        </p:blipFill>
        <p:spPr>
          <a:xfrm>
            <a:off x="3363546" y="2931275"/>
            <a:ext cx="2526030" cy="1978660"/>
          </a:xfrm>
          <a:prstGeom prst="rect">
            <a:avLst/>
          </a:prstGeom>
        </p:spPr>
      </p:pic>
      <p:pic>
        <p:nvPicPr>
          <p:cNvPr id="8" name="图片 7" descr="3"/>
          <p:cNvPicPr/>
          <p:nvPr/>
        </p:nvPicPr>
        <p:blipFill>
          <a:blip r:embed="rId6"/>
          <a:stretch>
            <a:fillRect/>
          </a:stretch>
        </p:blipFill>
        <p:spPr>
          <a:xfrm>
            <a:off x="6000601" y="2931275"/>
            <a:ext cx="2566035" cy="1924685"/>
          </a:xfrm>
          <a:prstGeom prst="rect">
            <a:avLst/>
          </a:prstGeom>
        </p:spPr>
      </p:pic>
      <p:grpSp>
        <p:nvGrpSpPr>
          <p:cNvPr id="9" name="Group 2"/>
          <p:cNvGrpSpPr/>
          <p:nvPr/>
        </p:nvGrpSpPr>
        <p:grpSpPr bwMode="auto">
          <a:xfrm>
            <a:off x="7303377" y="47321"/>
            <a:ext cx="1687157" cy="469900"/>
            <a:chOff x="1793" y="-787"/>
            <a:chExt cx="3629" cy="1055"/>
          </a:xfrm>
        </p:grpSpPr>
        <p:pic>
          <p:nvPicPr>
            <p:cNvPr id="10" name="图片 3"/>
            <p:cNvPicPr>
              <a:picLocks noChangeAspect="1" noChangeArrowheads="1"/>
            </p:cNvPicPr>
            <p:nvPr/>
          </p:nvPicPr>
          <p:blipFill>
            <a:blip r:embed="rId7" cstate="print"/>
            <a:srcRect/>
            <a:stretch>
              <a:fillRect/>
            </a:stretch>
          </p:blipFill>
          <p:spPr bwMode="auto">
            <a:xfrm>
              <a:off x="1792" y="-787"/>
              <a:ext cx="1002" cy="1055"/>
            </a:xfrm>
            <a:prstGeom prst="rect">
              <a:avLst/>
            </a:prstGeom>
            <a:noFill/>
            <a:ln w="9525">
              <a:noFill/>
              <a:miter lim="800000"/>
              <a:headEnd/>
              <a:tailEnd/>
            </a:ln>
          </p:spPr>
        </p:pic>
        <p:pic>
          <p:nvPicPr>
            <p:cNvPr id="11" name="图片 4"/>
            <p:cNvPicPr>
              <a:picLocks noChangeAspect="1" noChangeArrowheads="1"/>
            </p:cNvPicPr>
            <p:nvPr/>
          </p:nvPicPr>
          <p:blipFill>
            <a:blip r:embed="rId8"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2"/>
          <p:cNvGrpSpPr/>
          <p:nvPr/>
        </p:nvGrpSpPr>
        <p:grpSpPr bwMode="auto">
          <a:xfrm>
            <a:off x="7303377" y="47321"/>
            <a:ext cx="1687157" cy="469900"/>
            <a:chOff x="1793" y="-787"/>
            <a:chExt cx="3629" cy="1055"/>
          </a:xfrm>
        </p:grpSpPr>
        <p:pic>
          <p:nvPicPr>
            <p:cNvPr id="6"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7"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grpSp>
        <p:nvGrpSpPr>
          <p:cNvPr id="11" name="组合 10"/>
          <p:cNvGrpSpPr/>
          <p:nvPr/>
        </p:nvGrpSpPr>
        <p:grpSpPr>
          <a:xfrm>
            <a:off x="33655" y="856615"/>
            <a:ext cx="9110345" cy="4721225"/>
            <a:chOff x="289" y="1292"/>
            <a:chExt cx="15883" cy="8102"/>
          </a:xfrm>
        </p:grpSpPr>
        <p:pic>
          <p:nvPicPr>
            <p:cNvPr id="8" name="图片 7"/>
            <p:cNvPicPr>
              <a:picLocks noChangeAspect="1"/>
            </p:cNvPicPr>
            <p:nvPr>
              <p:custDataLst>
                <p:tags r:id="rId3"/>
              </p:custDataLst>
            </p:nvPr>
          </p:nvPicPr>
          <p:blipFill>
            <a:blip r:embed="rId4"/>
            <a:stretch>
              <a:fillRect/>
            </a:stretch>
          </p:blipFill>
          <p:spPr>
            <a:xfrm>
              <a:off x="289" y="1292"/>
              <a:ext cx="4936" cy="7722"/>
            </a:xfrm>
            <a:prstGeom prst="rect">
              <a:avLst/>
            </a:prstGeom>
          </p:spPr>
        </p:pic>
        <p:pic>
          <p:nvPicPr>
            <p:cNvPr id="9" name="图片 8"/>
            <p:cNvPicPr>
              <a:picLocks noChangeAspect="1"/>
            </p:cNvPicPr>
            <p:nvPr>
              <p:custDataLst>
                <p:tags r:id="rId5"/>
              </p:custDataLst>
            </p:nvPr>
          </p:nvPicPr>
          <p:blipFill>
            <a:blip r:embed="rId6"/>
            <a:stretch>
              <a:fillRect/>
            </a:stretch>
          </p:blipFill>
          <p:spPr>
            <a:xfrm>
              <a:off x="5402" y="1292"/>
              <a:ext cx="5217" cy="8102"/>
            </a:xfrm>
            <a:prstGeom prst="rect">
              <a:avLst/>
            </a:prstGeom>
          </p:spPr>
        </p:pic>
        <p:pic>
          <p:nvPicPr>
            <p:cNvPr id="10" name="图片 9"/>
            <p:cNvPicPr>
              <a:picLocks noChangeAspect="1"/>
            </p:cNvPicPr>
            <p:nvPr>
              <p:custDataLst>
                <p:tags r:id="rId7"/>
              </p:custDataLst>
            </p:nvPr>
          </p:nvPicPr>
          <p:blipFill>
            <a:blip r:embed="rId8"/>
            <a:stretch>
              <a:fillRect/>
            </a:stretch>
          </p:blipFill>
          <p:spPr>
            <a:xfrm>
              <a:off x="10796" y="1292"/>
              <a:ext cx="5377" cy="8102"/>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55180" y="839524"/>
            <a:ext cx="6911164" cy="4206283"/>
          </a:xfrm>
          <a:prstGeom prst="rect">
            <a:avLst/>
          </a:prstGeom>
        </p:spPr>
      </p:pic>
      <p:sp>
        <p:nvSpPr>
          <p:cNvPr id="6" name="矩形 36"/>
          <p:cNvSpPr>
            <a:spLocks noChangeArrowheads="1"/>
          </p:cNvSpPr>
          <p:nvPr/>
        </p:nvSpPr>
        <p:spPr bwMode="auto">
          <a:xfrm>
            <a:off x="7234876" y="780682"/>
            <a:ext cx="2249366" cy="288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just">
              <a:lnSpc>
                <a:spcPct val="150000"/>
              </a:lnSpc>
            </a:pPr>
            <a:r>
              <a:rPr lang="zh-CN" altLang="en-US" sz="1400" dirty="0">
                <a:solidFill>
                  <a:schemeClr val="bg1">
                    <a:lumMod val="65000"/>
                  </a:schemeClr>
                </a:solidFill>
                <a:ea typeface="微软雅黑" panose="020B0503020204020204" pitchFamily="34" charset="-122"/>
                <a:sym typeface="Arial" panose="020B0604020202020204" pitchFamily="34" charset="0"/>
              </a:rPr>
              <a:t>常州滆湖湿地公园</a:t>
            </a:r>
            <a:endParaRPr lang="zh-CN" altLang="en-US" sz="570" dirty="0">
              <a:solidFill>
                <a:schemeClr val="bg1">
                  <a:lumMod val="65000"/>
                </a:schemeClr>
              </a:solidFill>
              <a:ea typeface="微软雅黑" panose="020B0503020204020204" pitchFamily="34" charset="-122"/>
              <a:sym typeface="Arial" panose="020B0604020202020204" pitchFamily="34" charset="0"/>
            </a:endParaRPr>
          </a:p>
        </p:txBody>
      </p:sp>
      <p:sp>
        <p:nvSpPr>
          <p:cNvPr id="7" name="AutoShape 2" descr="https://cz001-blog.oss.cbxmt.cn/images/202108/prod-1628384795522496.jpg"/>
          <p:cNvSpPr>
            <a:spLocks noChangeAspect="1" noChangeArrowheads="1"/>
          </p:cNvSpPr>
          <p:nvPr/>
        </p:nvSpPr>
        <p:spPr bwMode="auto">
          <a:xfrm>
            <a:off x="4419600" y="2419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pic>
        <p:nvPicPr>
          <p:cNvPr id="6148" name="Picture 4" descr="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3612" y="3793724"/>
            <a:ext cx="1873681" cy="125208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0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3612" y="2399907"/>
            <a:ext cx="1873681" cy="1320418"/>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2"/>
          <p:cNvGrpSpPr/>
          <p:nvPr/>
        </p:nvGrpSpPr>
        <p:grpSpPr bwMode="auto">
          <a:xfrm>
            <a:off x="7303377" y="47321"/>
            <a:ext cx="1687157" cy="469900"/>
            <a:chOff x="1793" y="-787"/>
            <a:chExt cx="3629" cy="1055"/>
          </a:xfrm>
        </p:grpSpPr>
        <p:pic>
          <p:nvPicPr>
            <p:cNvPr id="11" name="图片 3"/>
            <p:cNvPicPr>
              <a:picLocks noChangeAspect="1" noChangeArrowheads="1"/>
            </p:cNvPicPr>
            <p:nvPr/>
          </p:nvPicPr>
          <p:blipFill>
            <a:blip r:embed="rId4" cstate="print"/>
            <a:srcRect/>
            <a:stretch>
              <a:fillRect/>
            </a:stretch>
          </p:blipFill>
          <p:spPr bwMode="auto">
            <a:xfrm>
              <a:off x="1792" y="-787"/>
              <a:ext cx="1002" cy="1055"/>
            </a:xfrm>
            <a:prstGeom prst="rect">
              <a:avLst/>
            </a:prstGeom>
            <a:noFill/>
            <a:ln w="9525">
              <a:noFill/>
              <a:miter lim="800000"/>
              <a:headEnd/>
              <a:tailEnd/>
            </a:ln>
          </p:spPr>
        </p:pic>
        <p:pic>
          <p:nvPicPr>
            <p:cNvPr id="12" name="图片 4"/>
            <p:cNvPicPr>
              <a:picLocks noChangeAspect="1" noChangeArrowheads="1"/>
            </p:cNvPicPr>
            <p:nvPr/>
          </p:nvPicPr>
          <p:blipFill>
            <a:blip r:embed="rId5"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a:stretch>
            <a:fillRect/>
          </a:stretch>
        </p:blipFill>
        <p:spPr>
          <a:xfrm>
            <a:off x="5902177" y="854525"/>
            <a:ext cx="3217062" cy="4201595"/>
          </a:xfrm>
          <a:prstGeom prst="rect">
            <a:avLst/>
          </a:prstGeom>
        </p:spPr>
      </p:pic>
      <p:pic>
        <p:nvPicPr>
          <p:cNvPr id="6" name="图片 5"/>
          <p:cNvPicPr>
            <a:picLocks noChangeAspect="1"/>
          </p:cNvPicPr>
          <p:nvPr>
            <p:custDataLst>
              <p:tags r:id="rId2"/>
            </p:custDataLst>
          </p:nvPr>
        </p:nvPicPr>
        <p:blipFill>
          <a:blip r:embed="rId3"/>
          <a:stretch>
            <a:fillRect/>
          </a:stretch>
        </p:blipFill>
        <p:spPr>
          <a:xfrm>
            <a:off x="110490" y="863600"/>
            <a:ext cx="2692400" cy="4201795"/>
          </a:xfrm>
          <a:prstGeom prst="rect">
            <a:avLst/>
          </a:prstGeom>
        </p:spPr>
      </p:pic>
      <p:pic>
        <p:nvPicPr>
          <p:cNvPr id="7" name="图片 6"/>
          <p:cNvPicPr>
            <a:picLocks noChangeAspect="1"/>
          </p:cNvPicPr>
          <p:nvPr>
            <p:custDataLst>
              <p:tags r:id="rId4"/>
            </p:custDataLst>
          </p:nvPr>
        </p:nvPicPr>
        <p:blipFill>
          <a:blip r:embed="rId5"/>
          <a:stretch>
            <a:fillRect/>
          </a:stretch>
        </p:blipFill>
        <p:spPr>
          <a:xfrm>
            <a:off x="2821940" y="864235"/>
            <a:ext cx="3042920" cy="41344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921487"/>
            <a:ext cx="2934586" cy="4223601"/>
            <a:chOff x="3759" y="295576"/>
            <a:chExt cx="8259" cy="11688"/>
          </a:xfrm>
        </p:grpSpPr>
        <p:pic>
          <p:nvPicPr>
            <p:cNvPr id="3" name="图片 2" descr="三折页宣传册外页"/>
            <p:cNvPicPr>
              <a:picLocks noChangeAspect="1"/>
            </p:cNvPicPr>
            <p:nvPr/>
          </p:nvPicPr>
          <p:blipFill>
            <a:blip r:embed="rId1"/>
            <a:stretch>
              <a:fillRect/>
            </a:stretch>
          </p:blipFill>
          <p:spPr>
            <a:xfrm rot="16200000">
              <a:off x="4944" y="294391"/>
              <a:ext cx="5754" cy="8124"/>
            </a:xfrm>
            <a:prstGeom prst="rect">
              <a:avLst/>
            </a:prstGeom>
          </p:spPr>
        </p:pic>
        <p:pic>
          <p:nvPicPr>
            <p:cNvPr id="4" name="图片 3" descr="三折页宣传册内页"/>
            <p:cNvPicPr>
              <a:picLocks noChangeAspect="1"/>
            </p:cNvPicPr>
            <p:nvPr/>
          </p:nvPicPr>
          <p:blipFill>
            <a:blip r:embed="rId2"/>
            <a:stretch>
              <a:fillRect/>
            </a:stretch>
          </p:blipFill>
          <p:spPr>
            <a:xfrm rot="16200000">
              <a:off x="4979" y="300226"/>
              <a:ext cx="5829" cy="8248"/>
            </a:xfrm>
            <a:prstGeom prst="rect">
              <a:avLst/>
            </a:prstGeom>
          </p:spPr>
        </p:pic>
      </p:grpSp>
      <p:grpSp>
        <p:nvGrpSpPr>
          <p:cNvPr id="5" name="组合 4"/>
          <p:cNvGrpSpPr/>
          <p:nvPr/>
        </p:nvGrpSpPr>
        <p:grpSpPr>
          <a:xfrm>
            <a:off x="2886618" y="921487"/>
            <a:ext cx="3230647" cy="4223601"/>
            <a:chOff x="3549" y="292780"/>
            <a:chExt cx="8785" cy="13078"/>
          </a:xfrm>
        </p:grpSpPr>
        <p:pic>
          <p:nvPicPr>
            <p:cNvPr id="6" name="图片 5" descr="湿地宣传手册4"/>
            <p:cNvPicPr>
              <a:picLocks noChangeAspect="1"/>
            </p:cNvPicPr>
            <p:nvPr/>
          </p:nvPicPr>
          <p:blipFill>
            <a:blip r:embed="rId3"/>
            <a:stretch>
              <a:fillRect/>
            </a:stretch>
          </p:blipFill>
          <p:spPr>
            <a:xfrm>
              <a:off x="7808" y="299012"/>
              <a:ext cx="4526" cy="6840"/>
            </a:xfrm>
            <a:prstGeom prst="rect">
              <a:avLst/>
            </a:prstGeom>
          </p:spPr>
        </p:pic>
        <p:pic>
          <p:nvPicPr>
            <p:cNvPr id="7" name="图片 6" descr="湿地宣传手册1"/>
            <p:cNvPicPr>
              <a:picLocks noChangeAspect="1"/>
            </p:cNvPicPr>
            <p:nvPr/>
          </p:nvPicPr>
          <p:blipFill>
            <a:blip r:embed="rId4"/>
            <a:stretch>
              <a:fillRect/>
            </a:stretch>
          </p:blipFill>
          <p:spPr>
            <a:xfrm>
              <a:off x="3594" y="292780"/>
              <a:ext cx="4408" cy="6367"/>
            </a:xfrm>
            <a:prstGeom prst="rect">
              <a:avLst/>
            </a:prstGeom>
          </p:spPr>
        </p:pic>
        <p:pic>
          <p:nvPicPr>
            <p:cNvPr id="8" name="图片 7" descr="湿地宣传手册3"/>
            <p:cNvPicPr>
              <a:picLocks noChangeAspect="1"/>
            </p:cNvPicPr>
            <p:nvPr/>
          </p:nvPicPr>
          <p:blipFill>
            <a:blip r:embed="rId5"/>
            <a:stretch>
              <a:fillRect/>
            </a:stretch>
          </p:blipFill>
          <p:spPr>
            <a:xfrm>
              <a:off x="3549" y="299110"/>
              <a:ext cx="4632" cy="6748"/>
            </a:xfrm>
            <a:prstGeom prst="rect">
              <a:avLst/>
            </a:prstGeom>
          </p:spPr>
        </p:pic>
        <p:pic>
          <p:nvPicPr>
            <p:cNvPr id="9" name="图片 8" descr="湿地宣传手册2"/>
            <p:cNvPicPr>
              <a:picLocks noChangeAspect="1"/>
            </p:cNvPicPr>
            <p:nvPr/>
          </p:nvPicPr>
          <p:blipFill>
            <a:blip r:embed="rId6"/>
            <a:stretch>
              <a:fillRect/>
            </a:stretch>
          </p:blipFill>
          <p:spPr>
            <a:xfrm>
              <a:off x="7989" y="292780"/>
              <a:ext cx="4295" cy="6315"/>
            </a:xfrm>
            <a:prstGeom prst="rect">
              <a:avLst/>
            </a:prstGeom>
          </p:spPr>
        </p:pic>
      </p:grpSp>
      <p:pic>
        <p:nvPicPr>
          <p:cNvPr id="10" name="图片 9" descr="2024-02-04_142827"/>
          <p:cNvPicPr/>
          <p:nvPr/>
        </p:nvPicPr>
        <p:blipFill>
          <a:blip r:embed="rId7"/>
          <a:stretch>
            <a:fillRect/>
          </a:stretch>
        </p:blipFill>
        <p:spPr>
          <a:xfrm>
            <a:off x="6098877" y="921487"/>
            <a:ext cx="3041392" cy="4221663"/>
          </a:xfrm>
          <a:prstGeom prst="rect">
            <a:avLst/>
          </a:prstGeom>
        </p:spPr>
      </p:pic>
      <p:grpSp>
        <p:nvGrpSpPr>
          <p:cNvPr id="11" name="Group 2"/>
          <p:cNvGrpSpPr/>
          <p:nvPr/>
        </p:nvGrpSpPr>
        <p:grpSpPr bwMode="auto">
          <a:xfrm>
            <a:off x="7303377" y="47321"/>
            <a:ext cx="1687157" cy="469900"/>
            <a:chOff x="1793" y="-787"/>
            <a:chExt cx="3629" cy="1055"/>
          </a:xfrm>
        </p:grpSpPr>
        <p:pic>
          <p:nvPicPr>
            <p:cNvPr id="12" name="图片 3"/>
            <p:cNvPicPr>
              <a:picLocks noChangeAspect="1" noChangeArrowheads="1"/>
            </p:cNvPicPr>
            <p:nvPr/>
          </p:nvPicPr>
          <p:blipFill>
            <a:blip r:embed="rId8" cstate="print"/>
            <a:srcRect/>
            <a:stretch>
              <a:fillRect/>
            </a:stretch>
          </p:blipFill>
          <p:spPr bwMode="auto">
            <a:xfrm>
              <a:off x="1792" y="-787"/>
              <a:ext cx="1002" cy="1055"/>
            </a:xfrm>
            <a:prstGeom prst="rect">
              <a:avLst/>
            </a:prstGeom>
            <a:noFill/>
            <a:ln w="9525">
              <a:noFill/>
              <a:miter lim="800000"/>
              <a:headEnd/>
              <a:tailEnd/>
            </a:ln>
          </p:spPr>
        </p:pic>
        <p:pic>
          <p:nvPicPr>
            <p:cNvPr id="13" name="图片 4"/>
            <p:cNvPicPr>
              <a:picLocks noChangeAspect="1" noChangeArrowheads="1"/>
            </p:cNvPicPr>
            <p:nvPr/>
          </p:nvPicPr>
          <p:blipFill>
            <a:blip r:embed="rId9"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RR%M7`DXXC]_[FLM09TGVX9"/>
          <p:cNvPicPr/>
          <p:nvPr/>
        </p:nvPicPr>
        <p:blipFill>
          <a:blip r:embed="rId1"/>
          <a:stretch>
            <a:fillRect/>
          </a:stretch>
        </p:blipFill>
        <p:spPr>
          <a:xfrm>
            <a:off x="3270885" y="620395"/>
            <a:ext cx="2825115" cy="4281805"/>
          </a:xfrm>
          <a:prstGeom prst="rect">
            <a:avLst/>
          </a:prstGeom>
        </p:spPr>
      </p:pic>
      <p:pic>
        <p:nvPicPr>
          <p:cNvPr id="3" name="http://photo-static-api.fotomore.com/creative/vcg/400/new/VCG211277236301.jpg" descr="templates\picture_hover\&amp;pky230_sjzg_VCG211277236301&amp;2&amp;src_toppic_inpsrchzd1&amp;"/>
          <p:cNvPicPr/>
          <p:nvPr/>
        </p:nvPicPr>
        <p:blipFill>
          <a:blip r:embed="rId2">
            <a:clrChange>
              <a:clrFrom>
                <a:srgbClr val="FFFFFF">
                  <a:alpha val="100000"/>
                </a:srgbClr>
              </a:clrFrom>
              <a:clrTo>
                <a:srgbClr val="FFFFFF">
                  <a:alpha val="100000"/>
                  <a:alpha val="0"/>
                </a:srgbClr>
              </a:clrTo>
            </a:clrChange>
          </a:blip>
          <a:stretch>
            <a:fillRect/>
          </a:stretch>
        </p:blipFill>
        <p:spPr>
          <a:xfrm>
            <a:off x="6096000" y="3300291"/>
            <a:ext cx="3048000" cy="1444958"/>
          </a:xfrm>
          <a:prstGeom prst="rect">
            <a:avLst/>
          </a:prstGeom>
        </p:spPr>
      </p:pic>
      <p:pic>
        <p:nvPicPr>
          <p:cNvPr id="5" name="图片 4" descr="2024-02-04_142729"/>
          <p:cNvPicPr/>
          <p:nvPr/>
        </p:nvPicPr>
        <p:blipFill>
          <a:blip r:embed="rId3"/>
          <a:stretch>
            <a:fillRect/>
          </a:stretch>
        </p:blipFill>
        <p:spPr>
          <a:xfrm>
            <a:off x="280081" y="806317"/>
            <a:ext cx="2920410" cy="4096009"/>
          </a:xfrm>
          <a:prstGeom prst="rect">
            <a:avLst/>
          </a:prstGeom>
        </p:spPr>
      </p:pic>
      <p:pic>
        <p:nvPicPr>
          <p:cNvPr id="6" name="http://photo-static-api.fotomore.com/creative/vcg/400/new/VCG211360878637.png" descr="templates\picture_hover\&amp;pky200_sjzg_VCG211360878637&amp;2&amp;src_toppic_inpsrchzd1&amp;"/>
          <p:cNvPicPr/>
          <p:nvPr/>
        </p:nvPicPr>
        <p:blipFill>
          <a:blip r:embed="rId4"/>
          <a:srcRect l="13731" t="24807" r="8542" b="16759"/>
          <a:stretch>
            <a:fillRect/>
          </a:stretch>
        </p:blipFill>
        <p:spPr>
          <a:xfrm>
            <a:off x="5632450" y="1406392"/>
            <a:ext cx="3511550" cy="2115185"/>
          </a:xfrm>
          <a:prstGeom prst="rect">
            <a:avLst/>
          </a:prstGeom>
        </p:spPr>
      </p:pic>
      <p:pic>
        <p:nvPicPr>
          <p:cNvPr id="7" name="图形 6" descr="研究"/>
          <p:cNvPicPr/>
          <p:nvPr/>
        </p:nvPicPr>
        <p:blipFill>
          <a:blip r:embed="rId5">
            <a:extLst>
              <a:ext uri="{96DAC541-7B7A-43D3-8B79-37D633B846F1}">
                <asvg:svgBlip xmlns:asvg="http://schemas.microsoft.com/office/drawing/2016/SVG/main" r:embed="rId6"/>
              </a:ext>
            </a:extLst>
          </a:blip>
          <a:stretch>
            <a:fillRect/>
          </a:stretch>
        </p:blipFill>
        <p:spPr>
          <a:xfrm>
            <a:off x="7006856" y="1820527"/>
            <a:ext cx="914400" cy="914400"/>
          </a:xfrm>
          <a:prstGeom prst="rect">
            <a:avLst/>
          </a:prstGeom>
        </p:spPr>
      </p:pic>
      <p:sp>
        <p:nvSpPr>
          <p:cNvPr id="8" name="文本框 36"/>
          <p:cNvSpPr txBox="1"/>
          <p:nvPr/>
        </p:nvSpPr>
        <p:spPr>
          <a:xfrm>
            <a:off x="6439831" y="1644137"/>
            <a:ext cx="2304415" cy="1134745"/>
          </a:xfrm>
          <a:prstGeom prst="rect">
            <a:avLst/>
          </a:prstGeom>
          <a:noFill/>
          <a:ln w="6350">
            <a:noFill/>
          </a:ln>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noAutofit/>
          </a:bodyPr>
          <a:lstStyle/>
          <a:p>
            <a:pPr indent="177800" algn="l">
              <a:lnSpc>
                <a:spcPct val="150000"/>
              </a:lnSpc>
              <a:spcAft>
                <a:spcPts val="0"/>
              </a:spcAft>
            </a:pPr>
            <a:r>
              <a:rPr lang="zh-CN" sz="1400" kern="100">
                <a:effectLst/>
                <a:ea typeface="汉仪糯米团W" panose="00020600040101010101" charset="-122"/>
                <a:cs typeface="汉仪糯米团W" panose="00020600040101010101" charset="-122"/>
              </a:rPr>
              <a:t>这是我们制作的电子书，可以扫描了解哦！</a:t>
            </a:r>
            <a:endParaRPr lang="zh-CN" sz="1050" kern="100">
              <a:effectLst/>
              <a:ea typeface="宋体" panose="02010600030101010101" pitchFamily="2" charset="-122"/>
              <a:cs typeface="Times New Roman" panose="02020603050405020304" pitchFamily="18" charset="0"/>
            </a:endParaRPr>
          </a:p>
          <a:p>
            <a:pPr algn="l">
              <a:spcAft>
                <a:spcPts val="0"/>
              </a:spcAft>
            </a:pPr>
            <a:r>
              <a:rPr lang="en-US" sz="1400" kern="100">
                <a:effectLst/>
                <a:latin typeface="汉仪糯米团W" panose="00020600040101010101" charset="-122"/>
                <a:ea typeface="宋体" panose="02010600030101010101" pitchFamily="2" charset="-122"/>
                <a:cs typeface="汉仪糯米团W" panose="00020600040101010101" charset="-122"/>
              </a:rPr>
              <a:t> </a:t>
            </a:r>
            <a:endParaRPr lang="zh-CN" sz="1050" kern="100">
              <a:effectLst/>
              <a:ea typeface="宋体" panose="02010600030101010101" pitchFamily="2" charset="-122"/>
              <a:cs typeface="Times New Roman" panose="02020603050405020304" pitchFamily="18" charset="0"/>
            </a:endParaRPr>
          </a:p>
        </p:txBody>
      </p:sp>
      <p:grpSp>
        <p:nvGrpSpPr>
          <p:cNvPr id="9" name="Group 2"/>
          <p:cNvGrpSpPr/>
          <p:nvPr/>
        </p:nvGrpSpPr>
        <p:grpSpPr bwMode="auto">
          <a:xfrm>
            <a:off x="7303377" y="47321"/>
            <a:ext cx="1687157" cy="469900"/>
            <a:chOff x="1793" y="-787"/>
            <a:chExt cx="3629" cy="1055"/>
          </a:xfrm>
        </p:grpSpPr>
        <p:pic>
          <p:nvPicPr>
            <p:cNvPr id="10" name="图片 3"/>
            <p:cNvPicPr>
              <a:picLocks noChangeAspect="1" noChangeArrowheads="1"/>
            </p:cNvPicPr>
            <p:nvPr/>
          </p:nvPicPr>
          <p:blipFill>
            <a:blip r:embed="rId7" cstate="print"/>
            <a:srcRect/>
            <a:stretch>
              <a:fillRect/>
            </a:stretch>
          </p:blipFill>
          <p:spPr bwMode="auto">
            <a:xfrm>
              <a:off x="1792" y="-787"/>
              <a:ext cx="1002" cy="1055"/>
            </a:xfrm>
            <a:prstGeom prst="rect">
              <a:avLst/>
            </a:prstGeom>
            <a:noFill/>
            <a:ln w="9525">
              <a:noFill/>
              <a:miter lim="800000"/>
              <a:headEnd/>
              <a:tailEnd/>
            </a:ln>
          </p:spPr>
        </p:pic>
        <p:pic>
          <p:nvPicPr>
            <p:cNvPr id="11" name="图片 4"/>
            <p:cNvPicPr>
              <a:picLocks noChangeAspect="1" noChangeArrowheads="1"/>
            </p:cNvPicPr>
            <p:nvPr/>
          </p:nvPicPr>
          <p:blipFill>
            <a:blip r:embed="rId8"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447040" y="736918"/>
            <a:ext cx="8238490" cy="4247515"/>
            <a:chOff x="9475" y="451312"/>
            <a:chExt cx="12974" cy="6689"/>
          </a:xfrm>
        </p:grpSpPr>
        <p:pic>
          <p:nvPicPr>
            <p:cNvPr id="6" name="图片 5" descr="IMG_256"/>
            <p:cNvPicPr>
              <a:picLocks noChangeAspect="1"/>
            </p:cNvPicPr>
            <p:nvPr/>
          </p:nvPicPr>
          <p:blipFill>
            <a:blip r:embed="rId1">
              <a:lum bright="6000"/>
            </a:blip>
            <a:stretch>
              <a:fillRect/>
            </a:stretch>
          </p:blipFill>
          <p:spPr>
            <a:xfrm>
              <a:off x="15531" y="454319"/>
              <a:ext cx="6918" cy="3682"/>
            </a:xfrm>
            <a:prstGeom prst="rect">
              <a:avLst/>
            </a:prstGeom>
            <a:noFill/>
            <a:ln w="28575">
              <a:solidFill>
                <a:srgbClr val="92D050"/>
              </a:solidFill>
              <a:prstDash val="dashDot"/>
            </a:ln>
          </p:spPr>
        </p:pic>
        <p:pic>
          <p:nvPicPr>
            <p:cNvPr id="4" name="图片 3" descr="IMG_258"/>
            <p:cNvPicPr>
              <a:picLocks noChangeAspect="1"/>
            </p:cNvPicPr>
            <p:nvPr/>
          </p:nvPicPr>
          <p:blipFill>
            <a:blip r:embed="rId2">
              <a:lum bright="6000"/>
            </a:blip>
            <a:stretch>
              <a:fillRect/>
            </a:stretch>
          </p:blipFill>
          <p:spPr>
            <a:xfrm>
              <a:off x="9475" y="451312"/>
              <a:ext cx="4227" cy="2871"/>
            </a:xfrm>
            <a:prstGeom prst="rect">
              <a:avLst/>
            </a:prstGeom>
            <a:noFill/>
            <a:ln w="28575">
              <a:solidFill>
                <a:srgbClr val="92D050"/>
              </a:solidFill>
              <a:prstDash val="dashDot"/>
            </a:ln>
          </p:spPr>
        </p:pic>
        <p:pic>
          <p:nvPicPr>
            <p:cNvPr id="5" name="图片 4" descr="IMG_256"/>
            <p:cNvPicPr>
              <a:picLocks noChangeAspect="1"/>
            </p:cNvPicPr>
            <p:nvPr/>
          </p:nvPicPr>
          <p:blipFill>
            <a:blip r:embed="rId3">
              <a:lum bright="6000"/>
            </a:blip>
            <a:stretch>
              <a:fillRect/>
            </a:stretch>
          </p:blipFill>
          <p:spPr>
            <a:xfrm>
              <a:off x="13937" y="451312"/>
              <a:ext cx="4207" cy="3007"/>
            </a:xfrm>
            <a:prstGeom prst="rect">
              <a:avLst/>
            </a:prstGeom>
            <a:noFill/>
            <a:ln w="28575">
              <a:solidFill>
                <a:srgbClr val="92D050"/>
              </a:solidFill>
              <a:prstDash val="dashDot"/>
            </a:ln>
          </p:spPr>
        </p:pic>
        <p:pic>
          <p:nvPicPr>
            <p:cNvPr id="7" name="图片 6" descr="IMG_256"/>
            <p:cNvPicPr>
              <a:picLocks noChangeAspect="1"/>
            </p:cNvPicPr>
            <p:nvPr/>
          </p:nvPicPr>
          <p:blipFill>
            <a:blip r:embed="rId4">
              <a:lum bright="6000"/>
            </a:blip>
            <a:stretch>
              <a:fillRect/>
            </a:stretch>
          </p:blipFill>
          <p:spPr>
            <a:xfrm>
              <a:off x="18410" y="451312"/>
              <a:ext cx="4039" cy="3069"/>
            </a:xfrm>
            <a:prstGeom prst="rect">
              <a:avLst/>
            </a:prstGeom>
            <a:noFill/>
            <a:ln w="28575">
              <a:solidFill>
                <a:srgbClr val="92D050"/>
              </a:solidFill>
              <a:prstDash val="dashDot"/>
            </a:ln>
          </p:spPr>
        </p:pic>
      </p:grpSp>
      <p:grpSp>
        <p:nvGrpSpPr>
          <p:cNvPr id="8" name="Group 2"/>
          <p:cNvGrpSpPr/>
          <p:nvPr/>
        </p:nvGrpSpPr>
        <p:grpSpPr bwMode="auto">
          <a:xfrm>
            <a:off x="7303377" y="47321"/>
            <a:ext cx="1687157" cy="469900"/>
            <a:chOff x="1793" y="-787"/>
            <a:chExt cx="3629" cy="1055"/>
          </a:xfrm>
        </p:grpSpPr>
        <p:pic>
          <p:nvPicPr>
            <p:cNvPr id="9" name="图片 3"/>
            <p:cNvPicPr>
              <a:picLocks noChangeAspect="1" noChangeArrowheads="1"/>
            </p:cNvPicPr>
            <p:nvPr/>
          </p:nvPicPr>
          <p:blipFill>
            <a:blip r:embed="rId5" cstate="print"/>
            <a:srcRect/>
            <a:stretch>
              <a:fillRect/>
            </a:stretch>
          </p:blipFill>
          <p:spPr bwMode="auto">
            <a:xfrm>
              <a:off x="1792" y="-787"/>
              <a:ext cx="1002" cy="1055"/>
            </a:xfrm>
            <a:prstGeom prst="rect">
              <a:avLst/>
            </a:prstGeom>
            <a:noFill/>
            <a:ln w="9525">
              <a:noFill/>
              <a:miter lim="800000"/>
              <a:headEnd/>
              <a:tailEnd/>
            </a:ln>
          </p:spPr>
        </p:pic>
        <p:pic>
          <p:nvPicPr>
            <p:cNvPr id="10" name="图片 4"/>
            <p:cNvPicPr>
              <a:picLocks noChangeAspect="1" noChangeArrowheads="1"/>
            </p:cNvPicPr>
            <p:nvPr/>
          </p:nvPicPr>
          <p:blipFill>
            <a:blip r:embed="rId6" cstate="print"/>
            <a:srcRect/>
            <a:stretch>
              <a:fillRect/>
            </a:stretch>
          </p:blipFill>
          <p:spPr bwMode="auto">
            <a:xfrm>
              <a:off x="2649" y="-586"/>
              <a:ext cx="2772" cy="699"/>
            </a:xfrm>
            <a:prstGeom prst="rect">
              <a:avLst/>
            </a:prstGeom>
            <a:noFill/>
            <a:ln w="9525">
              <a:noFill/>
              <a:miter lim="800000"/>
              <a:headEnd/>
              <a:tailEnd/>
            </a:ln>
          </p:spPr>
        </p:pic>
      </p:grpSp>
      <p:pic>
        <p:nvPicPr>
          <p:cNvPr id="1130" name="图片 4" descr="IMG_259"/>
          <p:cNvPicPr>
            <a:picLocks noChangeAspect="1"/>
          </p:cNvPicPr>
          <p:nvPr/>
        </p:nvPicPr>
        <p:blipFill>
          <a:blip r:embed="rId7">
            <a:lum bright="6000"/>
          </a:blip>
          <a:stretch>
            <a:fillRect/>
          </a:stretch>
        </p:blipFill>
        <p:spPr>
          <a:xfrm>
            <a:off x="447040" y="2560320"/>
            <a:ext cx="3661410" cy="2425065"/>
          </a:xfrm>
          <a:prstGeom prst="rect">
            <a:avLst/>
          </a:prstGeom>
          <a:noFill/>
          <a:ln w="28575">
            <a:solidFill>
              <a:srgbClr val="92D050"/>
            </a:solidFill>
            <a:prstDash val="dashDot"/>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表格 6"/>
          <p:cNvGraphicFramePr/>
          <p:nvPr/>
        </p:nvGraphicFramePr>
        <p:xfrm>
          <a:off x="3489960" y="759460"/>
          <a:ext cx="5320030" cy="4231005"/>
        </p:xfrm>
        <a:graphic>
          <a:graphicData uri="http://schemas.openxmlformats.org/drawingml/2006/table">
            <a:tbl>
              <a:tblPr/>
              <a:tblGrid>
                <a:gridCol w="852488"/>
                <a:gridCol w="1190625"/>
                <a:gridCol w="1800225"/>
                <a:gridCol w="1476375"/>
              </a:tblGrid>
              <a:tr h="368300">
                <a:tc>
                  <a:txBody>
                    <a:bodyPr/>
                    <a:p>
                      <a:pPr indent="0" algn="ctr">
                        <a:buNone/>
                      </a:pPr>
                      <a:r>
                        <a:rPr lang="en-US" sz="1200" b="1">
                          <a:latin typeface="宋体" panose="02010600030101010101" pitchFamily="2" charset="-122"/>
                          <a:ea typeface="宋体" panose="02010600030101010101" pitchFamily="2" charset="-122"/>
                          <a:cs typeface="宋体" panose="02010600030101010101" pitchFamily="2" charset="-122"/>
                        </a:rPr>
                        <a:t>资源类型</a:t>
                      </a:r>
                      <a:endParaRPr lang="en-US" altLang="en-US" sz="1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8D08D"/>
                    </a:solidFill>
                  </a:tcPr>
                </a:tc>
                <a:tc gridSpan="2">
                  <a:txBody>
                    <a:bodyPr/>
                    <a:p>
                      <a:pPr indent="0" algn="ctr">
                        <a:buNone/>
                      </a:pPr>
                      <a:r>
                        <a:rPr lang="en-US" sz="1200" b="1">
                          <a:latin typeface="宋体" panose="02010600030101010101" pitchFamily="2" charset="-122"/>
                          <a:ea typeface="宋体" panose="02010600030101010101" pitchFamily="2" charset="-122"/>
                          <a:cs typeface="宋体" panose="02010600030101010101" pitchFamily="2" charset="-122"/>
                        </a:rPr>
                        <a:t>资源名称</a:t>
                      </a:r>
                      <a:endParaRPr lang="en-US" altLang="en-US" sz="1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8D08D"/>
                    </a:solidFill>
                  </a:tcPr>
                </a:tc>
                <a:tc hMerge="1">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a:txBody>
                    <a:bodyPr/>
                    <a:p>
                      <a:pPr indent="0" algn="ctr">
                        <a:buNone/>
                      </a:pPr>
                      <a:r>
                        <a:rPr lang="en-US" sz="1200" b="1">
                          <a:latin typeface="宋体" panose="02010600030101010101" pitchFamily="2" charset="-122"/>
                          <a:ea typeface="宋体" panose="02010600030101010101" pitchFamily="2" charset="-122"/>
                          <a:cs typeface="宋体" panose="02010600030101010101" pitchFamily="2" charset="-122"/>
                        </a:rPr>
                        <a:t>利用的途径和方法</a:t>
                      </a:r>
                      <a:endParaRPr lang="en-US" altLang="en-US" sz="1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8D08D"/>
                    </a:solidFill>
                  </a:tcPr>
                </a:tc>
              </a:tr>
              <a:tr h="370205">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校内资源</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城市生态馆</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参观、实地考察</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4640">
                <a:tc rowSpan="4">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常州市内校外资源</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常州博物馆少儿自然展厅</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参观、实地考察</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82600">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国家湿地公园</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200" b="0">
                          <a:latin typeface="宋体" panose="02010600030101010101" pitchFamily="2" charset="-122"/>
                          <a:ea typeface="宋体" panose="02010600030101010101" pitchFamily="2" charset="-122"/>
                          <a:cs typeface="宋体" panose="02010600030101010101" pitchFamily="2" charset="-122"/>
                        </a:rPr>
                        <a:t>溧阳天目湖湿地公园溧阳长荡湖金坛长荡湖</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3">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 实地考察</a:t>
                      </a:r>
                      <a:endParaRPr lang="en-US" sz="1200" b="0">
                        <a:latin typeface="宋体" panose="02010600030101010101" pitchFamily="2" charset="-122"/>
                        <a:ea typeface="宋体" panose="02010600030101010101" pitchFamily="2" charset="-122"/>
                        <a:cs typeface="宋体" panose="02010600030101010101" pitchFamily="2" charset="-122"/>
                      </a:endParaRPr>
                    </a:p>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社会服务</a:t>
                      </a:r>
                      <a:endParaRPr lang="en-US" sz="1200" b="0">
                        <a:latin typeface="宋体" panose="02010600030101010101" pitchFamily="2" charset="-122"/>
                        <a:ea typeface="宋体" panose="02010600030101010101" pitchFamily="2" charset="-122"/>
                        <a:cs typeface="宋体" panose="02010600030101010101" pitchFamily="2" charset="-122"/>
                      </a:endParaRPr>
                    </a:p>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做宣讲员</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97840">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省级湿地公园</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200" b="0">
                          <a:latin typeface="宋体" panose="02010600030101010101" pitchFamily="2" charset="-122"/>
                          <a:ea typeface="宋体" panose="02010600030101010101" pitchFamily="2" charset="-122"/>
                          <a:cs typeface="宋体" panose="02010600030101010101" pitchFamily="2" charset="-122"/>
                        </a:rPr>
                        <a:t>武进滆湖低碳湿地公园（西太湖）</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r>
              <a:tr h="1851660">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市级湿地公园</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200" b="0">
                          <a:latin typeface="宋体" panose="02010600030101010101" pitchFamily="2" charset="-122"/>
                          <a:ea typeface="宋体" panose="02010600030101010101" pitchFamily="2" charset="-122"/>
                          <a:cs typeface="宋体" panose="02010600030101010101" pitchFamily="2" charset="-122"/>
                        </a:rPr>
                        <a:t>金坛钱资湖湿地公园丹金溧漕河丁塘河湿地公园横塘河湿地公园蔷薇园湿地公园宋剑湖湿地公园鹅颈湾生态湿地公园皇粮浜湿地公园南洲湿地公园中华曙猿湿地公园塘马湿地新龙湿地公园······</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r>
              <a:tr h="0">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常州市外校外资源</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中国湿地博物馆、湿地公园等</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参观、实地考察</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nchorCtr="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pic>
        <p:nvPicPr>
          <p:cNvPr id="8" name="图片 7"/>
          <p:cNvPicPr/>
          <p:nvPr/>
        </p:nvPicPr>
        <p:blipFill>
          <a:blip r:embed="rId1"/>
          <a:stretch>
            <a:fillRect/>
          </a:stretch>
        </p:blipFill>
        <p:spPr>
          <a:xfrm>
            <a:off x="7673340" y="2115185"/>
            <a:ext cx="457200" cy="457200"/>
          </a:xfrm>
          <a:prstGeom prst="rect">
            <a:avLst/>
          </a:prstGeom>
          <a:noFill/>
          <a:ln w="9525">
            <a:noFill/>
          </a:ln>
        </p:spPr>
      </p:pic>
      <p:pic>
        <p:nvPicPr>
          <p:cNvPr id="516" name="图片 516" descr="摄影机"/>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01073" y="157798"/>
            <a:ext cx="542925" cy="542925"/>
          </a:xfrm>
          <a:prstGeom prst="rect">
            <a:avLst/>
          </a:prstGeom>
        </p:spPr>
      </p:pic>
      <p:sp>
        <p:nvSpPr>
          <p:cNvPr id="115" name="文本框 114"/>
          <p:cNvSpPr txBox="1"/>
          <p:nvPr/>
        </p:nvSpPr>
        <p:spPr>
          <a:xfrm>
            <a:off x="3759200" y="241935"/>
            <a:ext cx="5140325" cy="517525"/>
          </a:xfrm>
          <a:prstGeom prst="rect">
            <a:avLst/>
          </a:prstGeom>
          <a:noFill/>
          <a:ln w="9525">
            <a:noFill/>
          </a:ln>
        </p:spPr>
        <p:txBody>
          <a:bodyPr>
            <a:noAutofit/>
          </a:bodyPr>
          <a:p>
            <a:pPr indent="400050" algn="l"/>
            <a:r>
              <a:rPr lang="zh-CN" b="1">
                <a:ea typeface="宋体" panose="02010600030101010101" pitchFamily="2" charset="-122"/>
              </a:rPr>
              <a:t>探秘湿地研究资源分析及了解常州湿地公园</a:t>
            </a:r>
            <a:endParaRPr lang="zh-CN" altLang="en-US" b="1">
              <a:ea typeface="宋体" panose="02010600030101010101" pitchFamily="2" charset="-122"/>
            </a:endParaRPr>
          </a:p>
        </p:txBody>
      </p:sp>
      <p:pic>
        <p:nvPicPr>
          <p:cNvPr id="1105" name="图片 347" descr="三折页宣传册外页"/>
          <p:cNvPicPr>
            <a:picLocks noChangeAspect="1"/>
          </p:cNvPicPr>
          <p:nvPr/>
        </p:nvPicPr>
        <p:blipFill>
          <a:blip r:embed="rId4"/>
          <a:stretch>
            <a:fillRect/>
          </a:stretch>
        </p:blipFill>
        <p:spPr>
          <a:xfrm rot="16200000">
            <a:off x="708660" y="280035"/>
            <a:ext cx="2141855" cy="3023870"/>
          </a:xfrm>
          <a:prstGeom prst="rect">
            <a:avLst/>
          </a:prstGeom>
        </p:spPr>
      </p:pic>
      <p:pic>
        <p:nvPicPr>
          <p:cNvPr id="1106" name="图片 348" descr="三折页宣传册内页"/>
          <p:cNvPicPr>
            <a:picLocks noChangeAspect="1"/>
          </p:cNvPicPr>
          <p:nvPr/>
        </p:nvPicPr>
        <p:blipFill>
          <a:blip r:embed="rId5"/>
          <a:stretch>
            <a:fillRect/>
          </a:stretch>
        </p:blipFill>
        <p:spPr>
          <a:xfrm rot="16200000">
            <a:off x="714375" y="2477770"/>
            <a:ext cx="2150745" cy="304355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00868"/>
            <a:ext cx="5145087" cy="9146821"/>
          </a:xfrm>
          <a:prstGeom prst="rect">
            <a:avLst/>
          </a:prstGeom>
        </p:spPr>
      </p:pic>
      <p:pic>
        <p:nvPicPr>
          <p:cNvPr id="11" name="图片 10"/>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5508065" y="2805040"/>
            <a:ext cx="3635935" cy="2327328"/>
          </a:xfrm>
          <a:prstGeom prst="rect">
            <a:avLst/>
          </a:prstGeom>
        </p:spPr>
      </p:pic>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2051825" y="3367385"/>
            <a:ext cx="3635935" cy="1783644"/>
          </a:xfrm>
          <a:prstGeom prst="rect">
            <a:avLst/>
          </a:prstGeom>
        </p:spPr>
      </p:pic>
      <p:sp>
        <p:nvSpPr>
          <p:cNvPr id="4" name="TextBox 3"/>
          <p:cNvSpPr txBox="1"/>
          <p:nvPr/>
        </p:nvSpPr>
        <p:spPr>
          <a:xfrm>
            <a:off x="3350260" y="1470025"/>
            <a:ext cx="3420110" cy="622300"/>
          </a:xfrm>
          <a:prstGeom prst="rect">
            <a:avLst/>
          </a:prstGeom>
          <a:noFill/>
        </p:spPr>
        <p:txBody>
          <a:bodyPr wrap="square" lIns="68580" tIns="34290" rIns="68580" bIns="34290" rtlCol="0">
            <a:spAutoFit/>
          </a:bodyPr>
          <a:lstStyle/>
          <a:p>
            <a:pPr lvl="0" algn="ctr"/>
            <a:r>
              <a:rPr lang="zh-CN" altLang="en-US" sz="3600" dirty="0">
                <a:solidFill>
                  <a:schemeClr val="accent2"/>
                </a:solidFill>
                <a:latin typeface="Arial" panose="020B0604020202020204" pitchFamily="34" charset="0"/>
                <a:ea typeface="微软雅黑" panose="020B0503020204020204" pitchFamily="34" charset="-122"/>
                <a:sym typeface="Arial" panose="020B0604020202020204" pitchFamily="34" charset="0"/>
              </a:rPr>
              <a:t>共创湿地文化</a:t>
            </a:r>
            <a:endParaRPr lang="en-US" altLang="zh-CN" sz="3600" dirty="0">
              <a:solidFill>
                <a:schemeClr val="accent2"/>
              </a:solidFill>
              <a:latin typeface="Arial" panose="020B0604020202020204" pitchFamily="34" charset="0"/>
              <a:ea typeface="微软雅黑" panose="020B0503020204020204" pitchFamily="34" charset="-122"/>
              <a:sym typeface="Arial" panose="020B0604020202020204" pitchFamily="34" charset="0"/>
            </a:endParaRPr>
          </a:p>
        </p:txBody>
      </p:sp>
      <p:sp>
        <p:nvSpPr>
          <p:cNvPr id="7" name="TextBox 89"/>
          <p:cNvSpPr txBox="1"/>
          <p:nvPr/>
        </p:nvSpPr>
        <p:spPr>
          <a:xfrm>
            <a:off x="3583413" y="2114878"/>
            <a:ext cx="3420380" cy="807085"/>
          </a:xfrm>
          <a:prstGeom prst="rect">
            <a:avLst/>
          </a:prstGeom>
          <a:noFill/>
        </p:spPr>
        <p:txBody>
          <a:bodyPr wrap="square" lIns="68580" tIns="34290" rIns="68580" bIns="34290" rtlCol="0">
            <a:spAutoFit/>
          </a:bodyPr>
          <a:lstStyle/>
          <a:p>
            <a:pPr>
              <a:lnSpc>
                <a:spcPct val="150000"/>
              </a:lnSpc>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参差荇菜，左右流之；</a:t>
            </a:r>
            <a:endParaRPr lang="en-US" altLang="zh-CN" sz="1600" dirty="0">
              <a:solidFill>
                <a:schemeClr val="tx1">
                  <a:lumMod val="65000"/>
                  <a:lumOff val="35000"/>
                </a:schemeClr>
              </a:solidFill>
              <a:latin typeface="微软雅黑" panose="020B0503020204020204" pitchFamily="34" charset="-122"/>
              <a:ea typeface="微软雅黑" panose="020B0503020204020204" pitchFamily="34" charset="-122"/>
            </a:endParaRPr>
          </a:p>
          <a:p>
            <a:pPr>
              <a:lnSpc>
                <a:spcPct val="150000"/>
              </a:lnSpc>
            </a:pPr>
            <a:r>
              <a:rPr lang="zh-CN" altLang="zh-CN" sz="1600" dirty="0">
                <a:solidFill>
                  <a:schemeClr val="tx1">
                    <a:lumMod val="65000"/>
                    <a:lumOff val="35000"/>
                  </a:schemeClr>
                </a:solidFill>
                <a:latin typeface="微软雅黑" panose="020B0503020204020204" pitchFamily="34" charset="-122"/>
                <a:ea typeface="微软雅黑" panose="020B0503020204020204" pitchFamily="34" charset="-122"/>
              </a:rPr>
              <a:t>水光潋滟晴方好，山色空蒙雨亦奇</a:t>
            </a: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a:t>
            </a:r>
            <a:endPar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grpSp>
        <p:nvGrpSpPr>
          <p:cNvPr id="9" name="组合 8"/>
          <p:cNvGrpSpPr/>
          <p:nvPr/>
        </p:nvGrpSpPr>
        <p:grpSpPr>
          <a:xfrm>
            <a:off x="2227960" y="1437503"/>
            <a:ext cx="1354818" cy="1354818"/>
            <a:chOff x="3029144" y="1491630"/>
            <a:chExt cx="1584176" cy="1584176"/>
          </a:xfrm>
          <a:solidFill>
            <a:schemeClr val="accent2"/>
          </a:solidFill>
        </p:grpSpPr>
        <p:sp>
          <p:nvSpPr>
            <p:cNvPr id="10" name="菱形 9"/>
            <p:cNvSpPr/>
            <p:nvPr/>
          </p:nvSpPr>
          <p:spPr>
            <a:xfrm>
              <a:off x="3029144" y="1491630"/>
              <a:ext cx="1584176" cy="1584176"/>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4" name="TextBox 64"/>
            <p:cNvSpPr txBox="1"/>
            <p:nvPr/>
          </p:nvSpPr>
          <p:spPr>
            <a:xfrm flipH="1">
              <a:off x="3184523" y="2103778"/>
              <a:ext cx="1216396" cy="395868"/>
            </a:xfrm>
            <a:prstGeom prst="rect">
              <a:avLst/>
            </a:prstGeom>
            <a:noFill/>
          </p:spPr>
          <p:txBody>
            <a:bodyPr wrap="none" rtlCol="0">
              <a:spAutoFit/>
            </a:bodyPr>
            <a:lstStyle/>
            <a:p>
              <a:r>
                <a:rPr lang="en-US" altLang="zh-CN"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04</a:t>
              </a:r>
              <a:endParaRPr lang="zh-CN" altLang="en-US"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cxnSp>
        <p:nvCxnSpPr>
          <p:cNvPr id="15" name="直接连接符 14"/>
          <p:cNvCxnSpPr/>
          <p:nvPr/>
        </p:nvCxnSpPr>
        <p:spPr>
          <a:xfrm>
            <a:off x="3716129" y="2114912"/>
            <a:ext cx="2822575" cy="0"/>
          </a:xfrm>
          <a:prstGeom prst="line">
            <a:avLst/>
          </a:prstGeom>
          <a:ln>
            <a:solidFill>
              <a:schemeClr val="accent2"/>
            </a:solidFill>
            <a:tailEnd type="oval"/>
          </a:ln>
        </p:spPr>
        <p:style>
          <a:lnRef idx="1">
            <a:schemeClr val="accent1"/>
          </a:lnRef>
          <a:fillRef idx="0">
            <a:schemeClr val="accent1"/>
          </a:fillRef>
          <a:effectRef idx="0">
            <a:schemeClr val="accent1"/>
          </a:effectRef>
          <a:fontRef idx="minor">
            <a:schemeClr val="tx1"/>
          </a:fontRef>
        </p:style>
      </p:cxnSp>
      <p:grpSp>
        <p:nvGrpSpPr>
          <p:cNvPr id="13" name="Group 2"/>
          <p:cNvGrpSpPr/>
          <p:nvPr/>
        </p:nvGrpSpPr>
        <p:grpSpPr bwMode="auto">
          <a:xfrm>
            <a:off x="7303377" y="47321"/>
            <a:ext cx="1687157" cy="469900"/>
            <a:chOff x="1793" y="-787"/>
            <a:chExt cx="3629" cy="1055"/>
          </a:xfrm>
        </p:grpSpPr>
        <p:pic>
          <p:nvPicPr>
            <p:cNvPr id="16" name="图片 3"/>
            <p:cNvPicPr>
              <a:picLocks noChangeAspect="1" noChangeArrowheads="1"/>
            </p:cNvPicPr>
            <p:nvPr/>
          </p:nvPicPr>
          <p:blipFill>
            <a:blip r:embed="rId3" cstate="print"/>
            <a:srcRect/>
            <a:stretch>
              <a:fillRect/>
            </a:stretch>
          </p:blipFill>
          <p:spPr bwMode="auto">
            <a:xfrm>
              <a:off x="1792" y="-787"/>
              <a:ext cx="1002" cy="1055"/>
            </a:xfrm>
            <a:prstGeom prst="rect">
              <a:avLst/>
            </a:prstGeom>
            <a:noFill/>
            <a:ln w="9525">
              <a:noFill/>
              <a:miter lim="800000"/>
              <a:headEnd/>
              <a:tailEnd/>
            </a:ln>
          </p:spPr>
        </p:pic>
        <p:pic>
          <p:nvPicPr>
            <p:cNvPr id="17" name="图片 4"/>
            <p:cNvPicPr>
              <a:picLocks noChangeAspect="1" noChangeArrowheads="1"/>
            </p:cNvPicPr>
            <p:nvPr/>
          </p:nvPicPr>
          <p:blipFill>
            <a:blip r:embed="rId4"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8" fill="hold" nodeType="after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500"/>
                                        <p:tgtEl>
                                          <p:spTgt spid="15"/>
                                        </p:tgtEl>
                                      </p:cBhvr>
                                    </p:animEffect>
                                  </p:childTnLst>
                                </p:cTn>
                              </p:par>
                            </p:childTnLst>
                          </p:cTn>
                        </p:par>
                        <p:par>
                          <p:cTn id="13" fill="hold">
                            <p:stCondLst>
                              <p:cond delay="1000"/>
                            </p:stCondLst>
                            <p:childTnLst>
                              <p:par>
                                <p:cTn id="14" presetID="47"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anim calcmode="lin" valueType="num">
                                      <p:cBhvr>
                                        <p:cTn id="17" dur="1000" fill="hold"/>
                                        <p:tgtEl>
                                          <p:spTgt spid="4"/>
                                        </p:tgtEl>
                                        <p:attrNameLst>
                                          <p:attrName>ppt_x</p:attrName>
                                        </p:attrNameLst>
                                      </p:cBhvr>
                                      <p:tavLst>
                                        <p:tav tm="0">
                                          <p:val>
                                            <p:strVal val="#ppt_x"/>
                                          </p:val>
                                        </p:tav>
                                        <p:tav tm="100000">
                                          <p:val>
                                            <p:strVal val="#ppt_x"/>
                                          </p:val>
                                        </p:tav>
                                      </p:tavLst>
                                    </p:anim>
                                    <p:anim calcmode="lin" valueType="num">
                                      <p:cBhvr>
                                        <p:cTn id="18" dur="1000" fill="hold"/>
                                        <p:tgtEl>
                                          <p:spTgt spid="4"/>
                                        </p:tgtEl>
                                        <p:attrNameLst>
                                          <p:attrName>ppt_y</p:attrName>
                                        </p:attrNameLst>
                                      </p:cBhvr>
                                      <p:tavLst>
                                        <p:tav tm="0">
                                          <p:val>
                                            <p:strVal val="#ppt_y-.1"/>
                                          </p:val>
                                        </p:tav>
                                        <p:tav tm="100000">
                                          <p:val>
                                            <p:strVal val="#ppt_y"/>
                                          </p:val>
                                        </p:tav>
                                      </p:tavLst>
                                    </p:anim>
                                  </p:childTnLst>
                                </p:cTn>
                              </p:par>
                            </p:childTnLst>
                          </p:cTn>
                        </p:par>
                        <p:par>
                          <p:cTn id="19" fill="hold">
                            <p:stCondLst>
                              <p:cond delay="2000"/>
                            </p:stCondLst>
                            <p:childTnLst>
                              <p:par>
                                <p:cTn id="20" presetID="12" presetClass="entr" presetSubtype="8"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p:tgtEl>
                                          <p:spTgt spid="7"/>
                                        </p:tgtEl>
                                        <p:attrNameLst>
                                          <p:attrName>ppt_x</p:attrName>
                                        </p:attrNameLst>
                                      </p:cBhvr>
                                      <p:tavLst>
                                        <p:tav tm="0">
                                          <p:val>
                                            <p:strVal val="#ppt_x-#ppt_w*1.125000"/>
                                          </p:val>
                                        </p:tav>
                                        <p:tav tm="100000">
                                          <p:val>
                                            <p:strVal val="#ppt_x"/>
                                          </p:val>
                                        </p:tav>
                                      </p:tavLst>
                                    </p:anim>
                                    <p:animEffect transition="in" filter="wipe(right)">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757555" y="895985"/>
            <a:ext cx="3400425" cy="3968115"/>
            <a:chOff x="6040" y="1542972"/>
            <a:chExt cx="9904" cy="13396"/>
          </a:xfrm>
        </p:grpSpPr>
        <p:pic>
          <p:nvPicPr>
            <p:cNvPr id="5" name="图片 4" descr="DC3CAFDB67E90F4E8024F583358F8E14"/>
            <p:cNvPicPr>
              <a:picLocks noChangeAspect="1"/>
            </p:cNvPicPr>
            <p:nvPr/>
          </p:nvPicPr>
          <p:blipFill>
            <a:blip r:embed="rId1"/>
            <a:srcRect t="8455"/>
            <a:stretch>
              <a:fillRect/>
            </a:stretch>
          </p:blipFill>
          <p:spPr>
            <a:xfrm>
              <a:off x="11276" y="1542972"/>
              <a:ext cx="4614" cy="6335"/>
            </a:xfrm>
            <a:prstGeom prst="rect">
              <a:avLst/>
            </a:prstGeom>
          </p:spPr>
        </p:pic>
        <p:grpSp>
          <p:nvGrpSpPr>
            <p:cNvPr id="6" name="组合 5"/>
            <p:cNvGrpSpPr/>
            <p:nvPr/>
          </p:nvGrpSpPr>
          <p:grpSpPr>
            <a:xfrm>
              <a:off x="6040" y="1542979"/>
              <a:ext cx="5252" cy="5585"/>
              <a:chOff x="16558" y="40605"/>
              <a:chExt cx="8053" cy="9280"/>
            </a:xfrm>
          </p:grpSpPr>
          <p:pic>
            <p:nvPicPr>
              <p:cNvPr id="8" name="图片 7" descr="E876AF6BEC225C6BE03C6A838FF5AD29"/>
              <p:cNvPicPr>
                <a:picLocks noChangeAspect="1"/>
              </p:cNvPicPr>
              <p:nvPr/>
            </p:nvPicPr>
            <p:blipFill>
              <a:blip r:embed="rId2"/>
              <a:stretch>
                <a:fillRect/>
              </a:stretch>
            </p:blipFill>
            <p:spPr>
              <a:xfrm>
                <a:off x="16558" y="44706"/>
                <a:ext cx="3885" cy="5179"/>
              </a:xfrm>
              <a:prstGeom prst="roundRect">
                <a:avLst/>
              </a:prstGeom>
            </p:spPr>
          </p:pic>
          <p:pic>
            <p:nvPicPr>
              <p:cNvPr id="9" name="图片 8" descr="36DD2E5392DA1AAA993B3AA5DAF4316D"/>
              <p:cNvPicPr>
                <a:picLocks noChangeAspect="1"/>
              </p:cNvPicPr>
              <p:nvPr/>
            </p:nvPicPr>
            <p:blipFill>
              <a:blip r:embed="rId3"/>
              <a:stretch>
                <a:fillRect/>
              </a:stretch>
            </p:blipFill>
            <p:spPr>
              <a:xfrm>
                <a:off x="17892" y="40605"/>
                <a:ext cx="5230" cy="3924"/>
              </a:xfrm>
              <a:prstGeom prst="roundRect">
                <a:avLst/>
              </a:prstGeom>
            </p:spPr>
          </p:pic>
          <p:pic>
            <p:nvPicPr>
              <p:cNvPr id="10" name="图片 9" descr="A2DCC372C58CF3B4F46ED02CA43AE27A"/>
              <p:cNvPicPr>
                <a:picLocks noChangeAspect="1"/>
              </p:cNvPicPr>
              <p:nvPr/>
            </p:nvPicPr>
            <p:blipFill>
              <a:blip r:embed="rId4"/>
              <a:stretch>
                <a:fillRect/>
              </a:stretch>
            </p:blipFill>
            <p:spPr>
              <a:xfrm>
                <a:off x="20762" y="44744"/>
                <a:ext cx="3849" cy="5130"/>
              </a:xfrm>
              <a:prstGeom prst="roundRect">
                <a:avLst/>
              </a:prstGeom>
            </p:spPr>
          </p:pic>
        </p:grpSp>
        <p:pic>
          <p:nvPicPr>
            <p:cNvPr id="7" name="图片 6"/>
            <p:cNvPicPr>
              <a:picLocks noChangeAspect="1"/>
            </p:cNvPicPr>
            <p:nvPr/>
          </p:nvPicPr>
          <p:blipFill>
            <a:blip r:embed="rId5"/>
            <a:stretch>
              <a:fillRect/>
            </a:stretch>
          </p:blipFill>
          <p:spPr>
            <a:xfrm>
              <a:off x="6085" y="1549223"/>
              <a:ext cx="9859" cy="7145"/>
            </a:xfrm>
            <a:prstGeom prst="rect">
              <a:avLst/>
            </a:prstGeom>
            <a:noFill/>
            <a:ln>
              <a:noFill/>
            </a:ln>
          </p:spPr>
        </p:pic>
      </p:grpSp>
      <p:grpSp>
        <p:nvGrpSpPr>
          <p:cNvPr id="11" name="Group 2"/>
          <p:cNvGrpSpPr/>
          <p:nvPr/>
        </p:nvGrpSpPr>
        <p:grpSpPr bwMode="auto">
          <a:xfrm>
            <a:off x="7303377" y="47321"/>
            <a:ext cx="1687157" cy="469900"/>
            <a:chOff x="1793" y="-787"/>
            <a:chExt cx="3629" cy="1055"/>
          </a:xfrm>
        </p:grpSpPr>
        <p:pic>
          <p:nvPicPr>
            <p:cNvPr id="12" name="图片 3"/>
            <p:cNvPicPr>
              <a:picLocks noChangeAspect="1" noChangeArrowheads="1"/>
            </p:cNvPicPr>
            <p:nvPr/>
          </p:nvPicPr>
          <p:blipFill>
            <a:blip r:embed="rId6" cstate="print"/>
            <a:srcRect/>
            <a:stretch>
              <a:fillRect/>
            </a:stretch>
          </p:blipFill>
          <p:spPr bwMode="auto">
            <a:xfrm>
              <a:off x="1792" y="-787"/>
              <a:ext cx="1002" cy="1055"/>
            </a:xfrm>
            <a:prstGeom prst="rect">
              <a:avLst/>
            </a:prstGeom>
            <a:noFill/>
            <a:ln w="9525">
              <a:noFill/>
              <a:miter lim="800000"/>
              <a:headEnd/>
              <a:tailEnd/>
            </a:ln>
          </p:spPr>
        </p:pic>
        <p:pic>
          <p:nvPicPr>
            <p:cNvPr id="13" name="图片 4"/>
            <p:cNvPicPr>
              <a:picLocks noChangeAspect="1" noChangeArrowheads="1"/>
            </p:cNvPicPr>
            <p:nvPr/>
          </p:nvPicPr>
          <p:blipFill>
            <a:blip r:embed="rId7" cstate="print"/>
            <a:srcRect/>
            <a:stretch>
              <a:fillRect/>
            </a:stretch>
          </p:blipFill>
          <p:spPr bwMode="auto">
            <a:xfrm>
              <a:off x="2649" y="-586"/>
              <a:ext cx="2772" cy="699"/>
            </a:xfrm>
            <a:prstGeom prst="rect">
              <a:avLst/>
            </a:prstGeom>
            <a:noFill/>
            <a:ln w="9525">
              <a:noFill/>
              <a:miter lim="800000"/>
              <a:headEnd/>
              <a:tailEnd/>
            </a:ln>
          </p:spPr>
        </p:pic>
      </p:grpSp>
      <p:pic>
        <p:nvPicPr>
          <p:cNvPr id="3" name="图片 2"/>
          <p:cNvPicPr>
            <a:picLocks noChangeAspect="1"/>
          </p:cNvPicPr>
          <p:nvPr>
            <p:custDataLst>
              <p:tags r:id="rId8"/>
            </p:custDataLst>
          </p:nvPr>
        </p:nvPicPr>
        <p:blipFill>
          <a:blip r:embed="rId9"/>
          <a:stretch>
            <a:fillRect/>
          </a:stretch>
        </p:blipFill>
        <p:spPr>
          <a:xfrm>
            <a:off x="4572000" y="639445"/>
            <a:ext cx="3578225" cy="44094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67385" y="748030"/>
            <a:ext cx="3775710" cy="4321810"/>
            <a:chOff x="6361" y="1559572"/>
            <a:chExt cx="8831" cy="12386"/>
          </a:xfrm>
        </p:grpSpPr>
        <p:grpSp>
          <p:nvGrpSpPr>
            <p:cNvPr id="3" name="组合 2"/>
            <p:cNvGrpSpPr/>
            <p:nvPr/>
          </p:nvGrpSpPr>
          <p:grpSpPr>
            <a:xfrm>
              <a:off x="6593" y="1559572"/>
              <a:ext cx="8599" cy="5589"/>
              <a:chOff x="6802" y="53197"/>
              <a:chExt cx="8599" cy="5589"/>
            </a:xfrm>
          </p:grpSpPr>
          <p:pic>
            <p:nvPicPr>
              <p:cNvPr id="5" name="图片 4" descr="1E15B1F5CED5E44145562857567F05B1"/>
              <p:cNvPicPr>
                <a:picLocks noChangeAspect="1"/>
              </p:cNvPicPr>
              <p:nvPr/>
            </p:nvPicPr>
            <p:blipFill>
              <a:blip r:embed="rId1"/>
              <a:stretch>
                <a:fillRect/>
              </a:stretch>
            </p:blipFill>
            <p:spPr>
              <a:xfrm>
                <a:off x="6802" y="53210"/>
                <a:ext cx="4172" cy="5562"/>
              </a:xfrm>
              <a:prstGeom prst="rect">
                <a:avLst/>
              </a:prstGeom>
            </p:spPr>
          </p:pic>
          <p:pic>
            <p:nvPicPr>
              <p:cNvPr id="6" name="图片 5" descr="7C342984057DACAFF0DF51761FB81AD0"/>
              <p:cNvPicPr>
                <a:picLocks noChangeAspect="1"/>
              </p:cNvPicPr>
              <p:nvPr/>
            </p:nvPicPr>
            <p:blipFill>
              <a:blip r:embed="rId2"/>
              <a:stretch>
                <a:fillRect/>
              </a:stretch>
            </p:blipFill>
            <p:spPr>
              <a:xfrm>
                <a:off x="11209" y="53197"/>
                <a:ext cx="4192" cy="5589"/>
              </a:xfrm>
              <a:prstGeom prst="rect">
                <a:avLst/>
              </a:prstGeom>
            </p:spPr>
          </p:pic>
        </p:grpSp>
        <p:pic>
          <p:nvPicPr>
            <p:cNvPr id="4" name="图片 3" descr="IMG_8191(20240220-115217)"/>
            <p:cNvPicPr>
              <a:picLocks noChangeAspect="1"/>
            </p:cNvPicPr>
            <p:nvPr/>
          </p:nvPicPr>
          <p:blipFill>
            <a:blip r:embed="rId3"/>
            <a:stretch>
              <a:fillRect/>
            </a:stretch>
          </p:blipFill>
          <p:spPr>
            <a:xfrm rot="16200000">
              <a:off x="7581" y="1564362"/>
              <a:ext cx="6376" cy="8816"/>
            </a:xfrm>
            <a:prstGeom prst="rect">
              <a:avLst/>
            </a:prstGeom>
          </p:spPr>
        </p:pic>
      </p:grpSp>
      <p:pic>
        <p:nvPicPr>
          <p:cNvPr id="7" name="图片 6"/>
          <p:cNvPicPr/>
          <p:nvPr/>
        </p:nvPicPr>
        <p:blipFill>
          <a:blip r:embed="rId4"/>
          <a:stretch>
            <a:fillRect/>
          </a:stretch>
        </p:blipFill>
        <p:spPr>
          <a:xfrm>
            <a:off x="4738370" y="448310"/>
            <a:ext cx="3801110" cy="4627880"/>
          </a:xfrm>
          <a:prstGeom prst="rect">
            <a:avLst/>
          </a:prstGeom>
          <a:noFill/>
          <a:ln>
            <a:noFill/>
          </a:ln>
        </p:spPr>
      </p:pic>
      <p:grpSp>
        <p:nvGrpSpPr>
          <p:cNvPr id="8" name="Group 2"/>
          <p:cNvGrpSpPr/>
          <p:nvPr/>
        </p:nvGrpSpPr>
        <p:grpSpPr bwMode="auto">
          <a:xfrm>
            <a:off x="7303377" y="47321"/>
            <a:ext cx="1687157" cy="469900"/>
            <a:chOff x="1793" y="-787"/>
            <a:chExt cx="3629" cy="1055"/>
          </a:xfrm>
        </p:grpSpPr>
        <p:pic>
          <p:nvPicPr>
            <p:cNvPr id="9" name="图片 3"/>
            <p:cNvPicPr>
              <a:picLocks noChangeAspect="1" noChangeArrowheads="1"/>
            </p:cNvPicPr>
            <p:nvPr/>
          </p:nvPicPr>
          <p:blipFill>
            <a:blip r:embed="rId5" cstate="print"/>
            <a:srcRect/>
            <a:stretch>
              <a:fillRect/>
            </a:stretch>
          </p:blipFill>
          <p:spPr bwMode="auto">
            <a:xfrm>
              <a:off x="1792" y="-787"/>
              <a:ext cx="1002" cy="1055"/>
            </a:xfrm>
            <a:prstGeom prst="rect">
              <a:avLst/>
            </a:prstGeom>
            <a:noFill/>
            <a:ln w="9525">
              <a:noFill/>
              <a:miter lim="800000"/>
              <a:headEnd/>
              <a:tailEnd/>
            </a:ln>
          </p:spPr>
        </p:pic>
        <p:pic>
          <p:nvPicPr>
            <p:cNvPr id="10" name="图片 4"/>
            <p:cNvPicPr>
              <a:picLocks noChangeAspect="1" noChangeArrowheads="1"/>
            </p:cNvPicPr>
            <p:nvPr/>
          </p:nvPicPr>
          <p:blipFill>
            <a:blip r:embed="rId6"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 name="文本框 1167"/>
          <p:cNvSpPr txBox="1"/>
          <p:nvPr/>
        </p:nvSpPr>
        <p:spPr>
          <a:xfrm>
            <a:off x="905828" y="755650"/>
            <a:ext cx="1725295" cy="628650"/>
          </a:xfrm>
          <a:prstGeom prst="rect">
            <a:avLst/>
          </a:prstGeom>
          <a:noFill/>
          <a:ln w="6350">
            <a:noFill/>
          </a:ln>
        </p:spPr>
        <p:style>
          <a:lnRef idx="0">
            <a:schemeClr val="accent1"/>
          </a:lnRef>
          <a:fillRef idx="0">
            <a:schemeClr val="accen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algn="dist"/>
            <a:r>
              <a:rPr lang="en-US" altLang="zh-CN" sz="2200" kern="100">
                <a:solidFill>
                  <a:srgbClr val="00B050"/>
                </a:solidFill>
                <a:latin typeface="汉仪尚巍手书简" panose="00020600040101010101" charset="-122"/>
                <a:ea typeface="汉仪尚巍手书简" panose="00020600040101010101" charset="-122"/>
                <a:cs typeface="汉仪尚巍手书简" panose="00020600040101010101" charset="-122"/>
                <a:sym typeface="Times New Roman" panose="02020603050405020304"/>
              </a:rPr>
              <a:t>设计图纸</a:t>
            </a:r>
            <a:endParaRPr lang="en-US" altLang="zh-CN" sz="2200" kern="100">
              <a:solidFill>
                <a:srgbClr val="00B050"/>
              </a:solidFill>
              <a:latin typeface="汉仪尚巍手书简" panose="00020600040101010101" charset="-122"/>
              <a:ea typeface="汉仪尚巍手书简" panose="00020600040101010101" charset="-122"/>
              <a:cs typeface="汉仪尚巍手书简" panose="00020600040101010101" charset="-122"/>
              <a:sym typeface="Times New Roman" panose="02020603050405020304"/>
            </a:endParaRPr>
          </a:p>
        </p:txBody>
      </p:sp>
      <p:pic>
        <p:nvPicPr>
          <p:cNvPr id="1169" name="图片 3"/>
          <p:cNvPicPr>
            <a:picLocks noChangeAspect="1"/>
          </p:cNvPicPr>
          <p:nvPr/>
        </p:nvPicPr>
        <p:blipFill>
          <a:blip r:embed="rId1"/>
          <a:stretch>
            <a:fillRect/>
          </a:stretch>
        </p:blipFill>
        <p:spPr>
          <a:xfrm>
            <a:off x="558408" y="1203274"/>
            <a:ext cx="2718584" cy="2047342"/>
          </a:xfrm>
          <a:prstGeom prst="rect">
            <a:avLst/>
          </a:prstGeom>
          <a:noFill/>
          <a:ln>
            <a:noFill/>
          </a:ln>
          <a:effectLst>
            <a:glow rad="101600">
              <a:schemeClr val="accent5">
                <a:satMod val="175000"/>
                <a:alpha val="40000"/>
              </a:schemeClr>
            </a:glow>
          </a:effectLst>
        </p:spPr>
      </p:pic>
      <p:pic>
        <p:nvPicPr>
          <p:cNvPr id="1176" name="图片 8"/>
          <p:cNvPicPr>
            <a:picLocks noChangeAspect="1"/>
          </p:cNvPicPr>
          <p:nvPr/>
        </p:nvPicPr>
        <p:blipFill>
          <a:blip r:embed="rId2"/>
          <a:stretch>
            <a:fillRect/>
          </a:stretch>
        </p:blipFill>
        <p:spPr>
          <a:xfrm>
            <a:off x="494665" y="3308350"/>
            <a:ext cx="3095625" cy="1751965"/>
          </a:xfrm>
          <a:prstGeom prst="rect">
            <a:avLst/>
          </a:prstGeom>
          <a:noFill/>
          <a:ln>
            <a:noFill/>
          </a:ln>
        </p:spPr>
      </p:pic>
      <p:pic>
        <p:nvPicPr>
          <p:cNvPr id="1179" name="图片 9"/>
          <p:cNvPicPr>
            <a:picLocks noChangeAspect="1"/>
          </p:cNvPicPr>
          <p:nvPr/>
        </p:nvPicPr>
        <p:blipFill>
          <a:blip r:embed="rId3"/>
          <a:stretch>
            <a:fillRect/>
          </a:stretch>
        </p:blipFill>
        <p:spPr>
          <a:xfrm>
            <a:off x="3467735" y="137160"/>
            <a:ext cx="1725295" cy="2484755"/>
          </a:xfrm>
          <a:prstGeom prst="rect">
            <a:avLst/>
          </a:prstGeom>
          <a:noFill/>
          <a:ln>
            <a:noFill/>
          </a:ln>
        </p:spPr>
      </p:pic>
      <p:pic>
        <p:nvPicPr>
          <p:cNvPr id="1180" name="图片 11"/>
          <p:cNvPicPr>
            <a:picLocks noChangeAspect="1"/>
          </p:cNvPicPr>
          <p:nvPr/>
        </p:nvPicPr>
        <p:blipFill>
          <a:blip r:embed="rId4"/>
          <a:srcRect b="3519"/>
          <a:stretch>
            <a:fillRect/>
          </a:stretch>
        </p:blipFill>
        <p:spPr>
          <a:xfrm>
            <a:off x="4055110" y="2621915"/>
            <a:ext cx="1765935" cy="2438400"/>
          </a:xfrm>
          <a:prstGeom prst="rect">
            <a:avLst/>
          </a:prstGeom>
          <a:noFill/>
          <a:ln>
            <a:noFill/>
          </a:ln>
        </p:spPr>
      </p:pic>
      <p:sp>
        <p:nvSpPr>
          <p:cNvPr id="1182" name="文本框 1182"/>
          <p:cNvSpPr txBox="1"/>
          <p:nvPr/>
        </p:nvSpPr>
        <p:spPr>
          <a:xfrm>
            <a:off x="5359400" y="450215"/>
            <a:ext cx="638810" cy="1755775"/>
          </a:xfrm>
          <a:prstGeom prst="rect">
            <a:avLst/>
          </a:prstGeom>
          <a:noFill/>
          <a:ln w="6350">
            <a:noFill/>
          </a:ln>
        </p:spPr>
        <p:style>
          <a:lnRef idx="0">
            <a:schemeClr val="accent1"/>
          </a:lnRef>
          <a:fillRef idx="0">
            <a:schemeClr val="accen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algn="dist"/>
            <a:r>
              <a:rPr lang="en-US" altLang="zh-CN" sz="2200" kern="100">
                <a:solidFill>
                  <a:srgbClr val="00B050"/>
                </a:solidFill>
                <a:latin typeface="汉仪尚巍手书简" panose="00020600040101010101" charset="-122"/>
                <a:ea typeface="汉仪尚巍手书简" panose="00020600040101010101" charset="-122"/>
                <a:cs typeface="汉仪尚巍手书简" panose="00020600040101010101" charset="-122"/>
                <a:sym typeface="Times New Roman" panose="02020603050405020304"/>
              </a:rPr>
              <a:t>成果欣赏</a:t>
            </a:r>
            <a:endParaRPr lang="en-US" altLang="zh-CN" sz="2200" kern="100">
              <a:solidFill>
                <a:srgbClr val="00B050"/>
              </a:solidFill>
              <a:latin typeface="汉仪尚巍手书简" panose="00020600040101010101" charset="-122"/>
              <a:ea typeface="汉仪尚巍手书简" panose="00020600040101010101" charset="-122"/>
              <a:cs typeface="汉仪尚巍手书简" panose="00020600040101010101" charset="-122"/>
              <a:sym typeface="Times New Roman" panose="02020603050405020304"/>
            </a:endParaRPr>
          </a:p>
        </p:txBody>
      </p:sp>
      <p:pic>
        <p:nvPicPr>
          <p:cNvPr id="1190" name="图片 60" descr="FCB592E2B32EB4CA80AF80B442C747AC"/>
          <p:cNvPicPr>
            <a:picLocks noChangeAspect="1"/>
          </p:cNvPicPr>
          <p:nvPr/>
        </p:nvPicPr>
        <p:blipFill>
          <a:blip r:embed="rId5"/>
          <a:stretch>
            <a:fillRect/>
          </a:stretch>
        </p:blipFill>
        <p:spPr>
          <a:xfrm>
            <a:off x="6029325" y="2309495"/>
            <a:ext cx="2750820" cy="2750820"/>
          </a:xfrm>
          <a:prstGeom prst="rect">
            <a:avLst/>
          </a:prstGeom>
        </p:spPr>
      </p:pic>
      <p:pic>
        <p:nvPicPr>
          <p:cNvPr id="1191" name="图片 1191" descr="QQ图片20240203164036"/>
          <p:cNvPicPr>
            <a:picLocks noChangeAspect="1"/>
          </p:cNvPicPr>
          <p:nvPr/>
        </p:nvPicPr>
        <p:blipFill>
          <a:blip r:embed="rId6">
            <a:lum bright="6000"/>
          </a:blip>
          <a:stretch>
            <a:fillRect/>
          </a:stretch>
        </p:blipFill>
        <p:spPr>
          <a:xfrm>
            <a:off x="6164263" y="243840"/>
            <a:ext cx="2615565" cy="1962150"/>
          </a:xfrm>
          <a:prstGeom prst="cloud">
            <a:avLst/>
          </a:prstGeom>
        </p:spPr>
      </p:pic>
      <p:pic>
        <p:nvPicPr>
          <p:cNvPr id="100" name="图片 99"/>
          <p:cNvPicPr/>
          <p:nvPr/>
        </p:nvPicPr>
        <p:blipFill>
          <a:blip r:embed="rId7"/>
          <a:stretch>
            <a:fillRect/>
          </a:stretch>
        </p:blipFill>
        <p:spPr>
          <a:xfrm>
            <a:off x="2038985" y="555308"/>
            <a:ext cx="457200" cy="200025"/>
          </a:xfrm>
          <a:prstGeom prst="rect">
            <a:avLst/>
          </a:prstGeom>
          <a:noFill/>
          <a:ln w="9525">
            <a:noFill/>
          </a:ln>
        </p:spPr>
      </p:pic>
      <p:pic>
        <p:nvPicPr>
          <p:cNvPr id="2" name="图片 1"/>
          <p:cNvPicPr/>
          <p:nvPr/>
        </p:nvPicPr>
        <p:blipFill>
          <a:blip r:embed="rId7"/>
          <a:stretch>
            <a:fillRect/>
          </a:stretch>
        </p:blipFill>
        <p:spPr>
          <a:xfrm>
            <a:off x="711835" y="565468"/>
            <a:ext cx="457200" cy="20002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descr="7b0a202020202274657874626f78223a20227b5c2263617465676f72795f69645c223a31303439332c5c2269645c223a32303334343034367d220a7d0a"/>
          <p:cNvGrpSpPr>
            <a:grpSpLocks noChangeAspect="1"/>
          </p:cNvGrpSpPr>
          <p:nvPr/>
        </p:nvGrpSpPr>
        <p:grpSpPr>
          <a:xfrm>
            <a:off x="6426200" y="3844290"/>
            <a:ext cx="2717800" cy="1563370"/>
            <a:chOff x="5940" y="3565"/>
            <a:chExt cx="12888" cy="5067"/>
          </a:xfrm>
        </p:grpSpPr>
        <p:grpSp>
          <p:nvGrpSpPr>
            <p:cNvPr id="5" name="组合 4"/>
            <p:cNvGrpSpPr/>
            <p:nvPr/>
          </p:nvGrpSpPr>
          <p:grpSpPr>
            <a:xfrm>
              <a:off x="5940" y="3565"/>
              <a:ext cx="12888" cy="5067"/>
              <a:chOff x="5940" y="3565"/>
              <a:chExt cx="12888" cy="5067"/>
            </a:xfrm>
          </p:grpSpPr>
          <p:pic>
            <p:nvPicPr>
              <p:cNvPr id="7" name="图形 2"/>
              <p:cNvPicPr>
                <a:picLocks noChangeAspect="1"/>
              </p:cNvPicPr>
              <p:nvPr/>
            </p:nvPicPr>
            <p:blipFill>
              <a:blip r:embed="rId1"/>
              <a:stretch>
                <a:fillRect/>
              </a:stretch>
            </p:blipFill>
            <p:spPr>
              <a:xfrm rot="-1562386">
                <a:off x="6511" y="5788"/>
                <a:ext cx="1139" cy="2346"/>
              </a:xfrm>
              <a:custGeom>
                <a:avLst/>
                <a:gdLst>
                  <a:gd name="connsiteX0" fmla="*/ 42 w 723543"/>
                  <a:gd name="connsiteY0" fmla="*/ 250 h 1489648"/>
                  <a:gd name="connsiteX1" fmla="*/ 723586 w 723543"/>
                  <a:gd name="connsiteY1" fmla="*/ 250 h 1489648"/>
                  <a:gd name="connsiteX2" fmla="*/ 723586 w 723543"/>
                  <a:gd name="connsiteY2" fmla="*/ 1489899 h 1489648"/>
                  <a:gd name="connsiteX3" fmla="*/ 42 w 723543"/>
                  <a:gd name="connsiteY3" fmla="*/ 1489899 h 1489648"/>
                </a:gdLst>
                <a:ahLst/>
                <a:cxnLst>
                  <a:cxn ang="0">
                    <a:pos x="connsiteX0" y="connsiteY0"/>
                  </a:cxn>
                  <a:cxn ang="0">
                    <a:pos x="connsiteX1" y="connsiteY1"/>
                  </a:cxn>
                  <a:cxn ang="0">
                    <a:pos x="connsiteX2" y="connsiteY2"/>
                  </a:cxn>
                  <a:cxn ang="0">
                    <a:pos x="connsiteX3" y="connsiteY3"/>
                  </a:cxn>
                </a:cxnLst>
                <a:rect l="l" t="t" r="r" b="b"/>
                <a:pathLst>
                  <a:path w="723543" h="1489648">
                    <a:moveTo>
                      <a:pt x="42" y="250"/>
                    </a:moveTo>
                    <a:lnTo>
                      <a:pt x="723586" y="250"/>
                    </a:lnTo>
                    <a:lnTo>
                      <a:pt x="723586" y="1489899"/>
                    </a:lnTo>
                    <a:lnTo>
                      <a:pt x="42" y="1489899"/>
                    </a:lnTo>
                    <a:close/>
                  </a:path>
                </a:pathLst>
              </a:custGeom>
            </p:spPr>
          </p:pic>
          <p:pic>
            <p:nvPicPr>
              <p:cNvPr id="8" name="图形 2"/>
              <p:cNvPicPr>
                <a:picLocks noChangeAspect="1"/>
              </p:cNvPicPr>
              <p:nvPr/>
            </p:nvPicPr>
            <p:blipFill>
              <a:blip r:embed="rId2"/>
              <a:stretch>
                <a:fillRect/>
              </a:stretch>
            </p:blipFill>
            <p:spPr>
              <a:xfrm>
                <a:off x="5940" y="3565"/>
                <a:ext cx="12888" cy="5067"/>
              </a:xfrm>
              <a:custGeom>
                <a:avLst/>
                <a:gdLst>
                  <a:gd name="connsiteX0" fmla="*/ -606 w 4645628"/>
                  <a:gd name="connsiteY0" fmla="*/ -536 h 4110014"/>
                  <a:gd name="connsiteX1" fmla="*/ 4645022 w 4645628"/>
                  <a:gd name="connsiteY1" fmla="*/ -536 h 4110014"/>
                  <a:gd name="connsiteX2" fmla="*/ 4645022 w 4645628"/>
                  <a:gd name="connsiteY2" fmla="*/ 4109479 h 4110014"/>
                  <a:gd name="connsiteX3" fmla="*/ -606 w 4645628"/>
                  <a:gd name="connsiteY3" fmla="*/ 4109479 h 4110014"/>
                </a:gdLst>
                <a:ahLst/>
                <a:cxnLst>
                  <a:cxn ang="0">
                    <a:pos x="connsiteX0" y="connsiteY0"/>
                  </a:cxn>
                  <a:cxn ang="0">
                    <a:pos x="connsiteX1" y="connsiteY1"/>
                  </a:cxn>
                  <a:cxn ang="0">
                    <a:pos x="connsiteX2" y="connsiteY2"/>
                  </a:cxn>
                  <a:cxn ang="0">
                    <a:pos x="connsiteX3" y="connsiteY3"/>
                  </a:cxn>
                </a:cxnLst>
                <a:rect l="l" t="t" r="r" b="b"/>
                <a:pathLst>
                  <a:path w="4645628" h="4110014">
                    <a:moveTo>
                      <a:pt x="-606" y="-536"/>
                    </a:moveTo>
                    <a:lnTo>
                      <a:pt x="4645022" y="-536"/>
                    </a:lnTo>
                    <a:lnTo>
                      <a:pt x="4645022" y="4109479"/>
                    </a:lnTo>
                    <a:lnTo>
                      <a:pt x="-606" y="4109479"/>
                    </a:lnTo>
                    <a:close/>
                  </a:path>
                </a:pathLst>
              </a:custGeom>
            </p:spPr>
          </p:pic>
          <p:pic>
            <p:nvPicPr>
              <p:cNvPr id="9" name="图形 2"/>
              <p:cNvPicPr>
                <a:picLocks noChangeAspect="1"/>
              </p:cNvPicPr>
              <p:nvPr/>
            </p:nvPicPr>
            <p:blipFill>
              <a:blip r:embed="rId3"/>
              <a:stretch>
                <a:fillRect/>
              </a:stretch>
            </p:blipFill>
            <p:spPr>
              <a:xfrm>
                <a:off x="7064" y="6687"/>
                <a:ext cx="2581" cy="1173"/>
              </a:xfrm>
              <a:custGeom>
                <a:avLst/>
                <a:gdLst>
                  <a:gd name="connsiteX0" fmla="*/ 84 w 1638618"/>
                  <a:gd name="connsiteY0" fmla="*/ 306 h 744826"/>
                  <a:gd name="connsiteX1" fmla="*/ 1638702 w 1638618"/>
                  <a:gd name="connsiteY1" fmla="*/ 306 h 744826"/>
                  <a:gd name="connsiteX2" fmla="*/ 1638702 w 1638618"/>
                  <a:gd name="connsiteY2" fmla="*/ 745132 h 744826"/>
                  <a:gd name="connsiteX3" fmla="*/ 84 w 1638618"/>
                  <a:gd name="connsiteY3" fmla="*/ 745132 h 744826"/>
                </a:gdLst>
                <a:ahLst/>
                <a:cxnLst>
                  <a:cxn ang="0">
                    <a:pos x="connsiteX0" y="connsiteY0"/>
                  </a:cxn>
                  <a:cxn ang="0">
                    <a:pos x="connsiteX1" y="connsiteY1"/>
                  </a:cxn>
                  <a:cxn ang="0">
                    <a:pos x="connsiteX2" y="connsiteY2"/>
                  </a:cxn>
                  <a:cxn ang="0">
                    <a:pos x="connsiteX3" y="connsiteY3"/>
                  </a:cxn>
                </a:cxnLst>
                <a:rect l="l" t="t" r="r" b="b"/>
                <a:pathLst>
                  <a:path w="1638618" h="744826">
                    <a:moveTo>
                      <a:pt x="84" y="306"/>
                    </a:moveTo>
                    <a:lnTo>
                      <a:pt x="1638702" y="306"/>
                    </a:lnTo>
                    <a:lnTo>
                      <a:pt x="1638702" y="745132"/>
                    </a:lnTo>
                    <a:lnTo>
                      <a:pt x="84" y="745132"/>
                    </a:lnTo>
                    <a:close/>
                  </a:path>
                </a:pathLst>
              </a:custGeom>
            </p:spPr>
          </p:pic>
        </p:grpSp>
        <p:sp>
          <p:nvSpPr>
            <p:cNvPr id="6" name="文本框 507"/>
            <p:cNvSpPr txBox="1"/>
            <p:nvPr/>
          </p:nvSpPr>
          <p:spPr>
            <a:xfrm>
              <a:off x="10214" y="4242"/>
              <a:ext cx="7899" cy="4014"/>
            </a:xfrm>
            <a:prstGeom prst="rect">
              <a:avLst/>
            </a:prstGeom>
            <a:noFill/>
          </p:spPr>
          <p:txBody>
            <a:bodyPr wrap="square" rtlCol="0" anchor="ctr" anchorCtr="0">
              <a:noAutofit/>
            </a:bodyPr>
            <a:lstStyle/>
            <a:p>
              <a:pPr algn="l" fontAlgn="t">
                <a:lnSpc>
                  <a:spcPct val="90000"/>
                </a:lnSpc>
                <a:spcAft>
                  <a:spcPts val="0"/>
                </a:spcAft>
              </a:pPr>
              <a:r>
                <a:rPr lang="zh-CN" sz="1200" kern="1200">
                  <a:ln w="6350" cap="flat" cmpd="sng" algn="ctr">
                    <a:solidFill>
                      <a:srgbClr val="FFFFFF">
                        <a:alpha val="99000"/>
                      </a:srgbClr>
                    </a:solidFill>
                    <a:prstDash val="solid"/>
                    <a:round/>
                  </a:ln>
                  <a:solidFill>
                    <a:srgbClr val="FFFFFF"/>
                  </a:solidFill>
                  <a:effectLst/>
                  <a:latin typeface="Calibri" panose="020F0502020204030204" pitchFamily="34" charset="0"/>
                  <a:ea typeface="迷你简少儿" panose="03000509000000000000" charset="-122"/>
                  <a:cs typeface="迷你简少儿" panose="03000509000000000000" charset="-122"/>
                </a:rPr>
                <a:t>扫描二维码，即可观看更多湿地模型介绍哦！</a:t>
              </a:r>
              <a:endParaRPr lang="zh-CN" sz="1200" kern="100">
                <a:effectLst/>
                <a:latin typeface="Calibri" panose="020F0502020204030204" pitchFamily="34" charset="0"/>
                <a:ea typeface="宋体" panose="02010600030101010101" pitchFamily="2" charset="-122"/>
                <a:cs typeface="Times New Roman" panose="02020603050405020304" pitchFamily="18" charset="0"/>
              </a:endParaRPr>
            </a:p>
          </p:txBody>
        </p:sp>
      </p:grpSp>
      <p:grpSp>
        <p:nvGrpSpPr>
          <p:cNvPr id="10" name="Group 2"/>
          <p:cNvGrpSpPr/>
          <p:nvPr/>
        </p:nvGrpSpPr>
        <p:grpSpPr bwMode="auto">
          <a:xfrm>
            <a:off x="7303377" y="47321"/>
            <a:ext cx="1687157" cy="469900"/>
            <a:chOff x="1793" y="-787"/>
            <a:chExt cx="3629" cy="1055"/>
          </a:xfrm>
        </p:grpSpPr>
        <p:pic>
          <p:nvPicPr>
            <p:cNvPr id="11" name="图片 3"/>
            <p:cNvPicPr>
              <a:picLocks noChangeAspect="1" noChangeArrowheads="1"/>
            </p:cNvPicPr>
            <p:nvPr/>
          </p:nvPicPr>
          <p:blipFill>
            <a:blip r:embed="rId4" cstate="print"/>
            <a:srcRect/>
            <a:stretch>
              <a:fillRect/>
            </a:stretch>
          </p:blipFill>
          <p:spPr bwMode="auto">
            <a:xfrm>
              <a:off x="1792" y="-787"/>
              <a:ext cx="1002" cy="1055"/>
            </a:xfrm>
            <a:prstGeom prst="rect">
              <a:avLst/>
            </a:prstGeom>
            <a:noFill/>
            <a:ln w="9525">
              <a:noFill/>
              <a:miter lim="800000"/>
              <a:headEnd/>
              <a:tailEnd/>
            </a:ln>
          </p:spPr>
        </p:pic>
        <p:pic>
          <p:nvPicPr>
            <p:cNvPr id="12" name="图片 4"/>
            <p:cNvPicPr>
              <a:picLocks noChangeAspect="1" noChangeArrowheads="1"/>
            </p:cNvPicPr>
            <p:nvPr/>
          </p:nvPicPr>
          <p:blipFill>
            <a:blip r:embed="rId5" cstate="print"/>
            <a:srcRect/>
            <a:stretch>
              <a:fillRect/>
            </a:stretch>
          </p:blipFill>
          <p:spPr bwMode="auto">
            <a:xfrm>
              <a:off x="2649" y="-586"/>
              <a:ext cx="2772" cy="699"/>
            </a:xfrm>
            <a:prstGeom prst="rect">
              <a:avLst/>
            </a:prstGeom>
            <a:noFill/>
            <a:ln w="9525">
              <a:noFill/>
              <a:miter lim="800000"/>
              <a:headEnd/>
              <a:tailEnd/>
            </a:ln>
          </p:spPr>
        </p:pic>
      </p:grpSp>
      <p:pic>
        <p:nvPicPr>
          <p:cNvPr id="13" name="图片 12" descr="QR}R67SP9H2{4Y6D[0_YA7J"/>
          <p:cNvPicPr>
            <a:picLocks noChangeAspect="1"/>
          </p:cNvPicPr>
          <p:nvPr/>
        </p:nvPicPr>
        <p:blipFill>
          <a:blip r:embed="rId6"/>
          <a:stretch>
            <a:fillRect/>
          </a:stretch>
        </p:blipFill>
        <p:spPr>
          <a:xfrm>
            <a:off x="5032375" y="2894330"/>
            <a:ext cx="3430270" cy="1134110"/>
          </a:xfrm>
          <a:prstGeom prst="rect">
            <a:avLst/>
          </a:prstGeom>
        </p:spPr>
      </p:pic>
      <p:pic>
        <p:nvPicPr>
          <p:cNvPr id="1192" name="图片 1192" descr="QQ图片20240203164051"/>
          <p:cNvPicPr>
            <a:picLocks noChangeAspect="1"/>
          </p:cNvPicPr>
          <p:nvPr/>
        </p:nvPicPr>
        <p:blipFill>
          <a:blip r:embed="rId7">
            <a:lum bright="6000"/>
          </a:blip>
          <a:stretch>
            <a:fillRect/>
          </a:stretch>
        </p:blipFill>
        <p:spPr>
          <a:xfrm>
            <a:off x="6148705" y="762635"/>
            <a:ext cx="2841625" cy="2131695"/>
          </a:xfrm>
          <a:prstGeom prst="cloud">
            <a:avLst/>
          </a:prstGeom>
        </p:spPr>
      </p:pic>
      <p:pic>
        <p:nvPicPr>
          <p:cNvPr id="1193" name="图片 1193" descr="QQ图片20240203164821"/>
          <p:cNvPicPr>
            <a:picLocks noChangeAspect="1"/>
          </p:cNvPicPr>
          <p:nvPr/>
        </p:nvPicPr>
        <p:blipFill>
          <a:blip r:embed="rId8">
            <a:lum bright="6000"/>
          </a:blip>
          <a:stretch>
            <a:fillRect/>
          </a:stretch>
        </p:blipFill>
        <p:spPr>
          <a:xfrm>
            <a:off x="4441825" y="137160"/>
            <a:ext cx="2065020" cy="1549400"/>
          </a:xfrm>
          <a:prstGeom prst="cloud">
            <a:avLst/>
          </a:prstGeom>
        </p:spPr>
      </p:pic>
      <p:pic>
        <p:nvPicPr>
          <p:cNvPr id="1195" name="图片 1195" descr="QQ图片20240203164106"/>
          <p:cNvPicPr>
            <a:picLocks noChangeAspect="1"/>
          </p:cNvPicPr>
          <p:nvPr/>
        </p:nvPicPr>
        <p:blipFill>
          <a:blip r:embed="rId9">
            <a:lum bright="6000"/>
          </a:blip>
          <a:stretch>
            <a:fillRect/>
          </a:stretch>
        </p:blipFill>
        <p:spPr>
          <a:xfrm>
            <a:off x="172085" y="1243330"/>
            <a:ext cx="4678680" cy="3508375"/>
          </a:xfrm>
          <a:prstGeom prst="roundRect">
            <a:avLst/>
          </a:prstGeom>
        </p:spPr>
      </p:pic>
      <p:pic>
        <p:nvPicPr>
          <p:cNvPr id="100" name="图片 99"/>
          <p:cNvPicPr/>
          <p:nvPr/>
        </p:nvPicPr>
        <p:blipFill>
          <a:blip r:embed="rId10"/>
          <a:stretch>
            <a:fillRect/>
          </a:stretch>
        </p:blipFill>
        <p:spPr>
          <a:xfrm>
            <a:off x="2089785" y="565468"/>
            <a:ext cx="457200" cy="200025"/>
          </a:xfrm>
          <a:prstGeom prst="rect">
            <a:avLst/>
          </a:prstGeom>
          <a:noFill/>
          <a:ln w="9525">
            <a:noFill/>
          </a:ln>
        </p:spPr>
      </p:pic>
      <p:pic>
        <p:nvPicPr>
          <p:cNvPr id="2" name="图片 1"/>
          <p:cNvPicPr/>
          <p:nvPr/>
        </p:nvPicPr>
        <p:blipFill>
          <a:blip r:embed="rId10"/>
          <a:stretch>
            <a:fillRect/>
          </a:stretch>
        </p:blipFill>
        <p:spPr>
          <a:xfrm>
            <a:off x="682625" y="562293"/>
            <a:ext cx="457200" cy="20002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00868"/>
            <a:ext cx="5145087" cy="9146821"/>
          </a:xfrm>
          <a:prstGeom prst="rect">
            <a:avLst/>
          </a:prstGeom>
        </p:spPr>
      </p:pic>
      <p:pic>
        <p:nvPicPr>
          <p:cNvPr id="11" name="图片 10"/>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5508065" y="2805040"/>
            <a:ext cx="3635935" cy="2327328"/>
          </a:xfrm>
          <a:prstGeom prst="rect">
            <a:avLst/>
          </a:prstGeom>
        </p:spPr>
      </p:pic>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2051825" y="3367385"/>
            <a:ext cx="3635935" cy="1783644"/>
          </a:xfrm>
          <a:prstGeom prst="rect">
            <a:avLst/>
          </a:prstGeom>
        </p:spPr>
      </p:pic>
      <p:sp>
        <p:nvSpPr>
          <p:cNvPr id="4" name="TextBox 3"/>
          <p:cNvSpPr txBox="1"/>
          <p:nvPr/>
        </p:nvSpPr>
        <p:spPr>
          <a:xfrm>
            <a:off x="3380740" y="1480185"/>
            <a:ext cx="3420110" cy="622300"/>
          </a:xfrm>
          <a:prstGeom prst="rect">
            <a:avLst/>
          </a:prstGeom>
          <a:noFill/>
        </p:spPr>
        <p:txBody>
          <a:bodyPr wrap="square" lIns="68580" tIns="34290" rIns="68580" bIns="34290" rtlCol="0">
            <a:spAutoFit/>
          </a:bodyPr>
          <a:lstStyle/>
          <a:p>
            <a:pPr lvl="0" algn="ctr"/>
            <a:r>
              <a:rPr lang="zh-CN" altLang="en-US" sz="3600" dirty="0">
                <a:solidFill>
                  <a:schemeClr val="accent2"/>
                </a:solidFill>
                <a:latin typeface="Arial" panose="020B0604020202020204" pitchFamily="34" charset="0"/>
                <a:ea typeface="微软雅黑" panose="020B0503020204020204" pitchFamily="34" charset="-122"/>
                <a:sym typeface="Arial" panose="020B0604020202020204" pitchFamily="34" charset="0"/>
              </a:rPr>
              <a:t>守护绿色湿地</a:t>
            </a:r>
            <a:endParaRPr lang="en-US" altLang="zh-CN" sz="3600" dirty="0">
              <a:solidFill>
                <a:schemeClr val="accent2"/>
              </a:solidFill>
              <a:latin typeface="Arial" panose="020B0604020202020204" pitchFamily="34" charset="0"/>
              <a:ea typeface="微软雅黑" panose="020B0503020204020204" pitchFamily="34" charset="-122"/>
              <a:sym typeface="Arial" panose="020B0604020202020204" pitchFamily="34" charset="0"/>
            </a:endParaRPr>
          </a:p>
        </p:txBody>
      </p:sp>
      <p:sp>
        <p:nvSpPr>
          <p:cNvPr id="7" name="TextBox 89"/>
          <p:cNvSpPr txBox="1"/>
          <p:nvPr/>
        </p:nvSpPr>
        <p:spPr>
          <a:xfrm>
            <a:off x="3583305" y="2115185"/>
            <a:ext cx="3720465" cy="807085"/>
          </a:xfrm>
          <a:prstGeom prst="rect">
            <a:avLst/>
          </a:prstGeom>
          <a:noFill/>
        </p:spPr>
        <p:txBody>
          <a:bodyPr wrap="square" lIns="68580" tIns="34290" rIns="68580" bIns="34290" rtlCol="0">
            <a:spAutoFit/>
          </a:bodyPr>
          <a:lstStyle/>
          <a:p>
            <a:pPr>
              <a:lnSpc>
                <a:spcPct val="150000"/>
              </a:lnSpc>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古往今来，人类逐水而居，伴水而行。湿地承载着中华民族千百年的诗情画意。 </a:t>
            </a:r>
            <a:endPar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grpSp>
        <p:nvGrpSpPr>
          <p:cNvPr id="9" name="组合 8"/>
          <p:cNvGrpSpPr/>
          <p:nvPr/>
        </p:nvGrpSpPr>
        <p:grpSpPr>
          <a:xfrm>
            <a:off x="2227960" y="1437503"/>
            <a:ext cx="1354818" cy="1354818"/>
            <a:chOff x="3029144" y="1491630"/>
            <a:chExt cx="1584176" cy="1584176"/>
          </a:xfrm>
          <a:solidFill>
            <a:schemeClr val="accent2"/>
          </a:solidFill>
        </p:grpSpPr>
        <p:sp>
          <p:nvSpPr>
            <p:cNvPr id="10" name="菱形 9"/>
            <p:cNvSpPr/>
            <p:nvPr/>
          </p:nvSpPr>
          <p:spPr>
            <a:xfrm>
              <a:off x="3029144" y="1491630"/>
              <a:ext cx="1584176" cy="1584176"/>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4" name="TextBox 64"/>
            <p:cNvSpPr txBox="1"/>
            <p:nvPr/>
          </p:nvSpPr>
          <p:spPr>
            <a:xfrm flipH="1">
              <a:off x="3184523" y="2103778"/>
              <a:ext cx="1203592" cy="394267"/>
            </a:xfrm>
            <a:prstGeom prst="rect">
              <a:avLst/>
            </a:prstGeom>
            <a:noFill/>
          </p:spPr>
          <p:txBody>
            <a:bodyPr wrap="none" rtlCol="0">
              <a:spAutoFit/>
            </a:bodyPr>
            <a:lstStyle/>
            <a:p>
              <a:r>
                <a:rPr lang="en-US" altLang="zh-CN"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PART 05</a:t>
              </a:r>
              <a:endParaRPr lang="zh-CN" altLang="en-US"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cxnSp>
        <p:nvCxnSpPr>
          <p:cNvPr id="15" name="直接连接符 14"/>
          <p:cNvCxnSpPr/>
          <p:nvPr/>
        </p:nvCxnSpPr>
        <p:spPr>
          <a:xfrm>
            <a:off x="3716129" y="2114912"/>
            <a:ext cx="2822575" cy="0"/>
          </a:xfrm>
          <a:prstGeom prst="line">
            <a:avLst/>
          </a:prstGeom>
          <a:ln>
            <a:solidFill>
              <a:schemeClr val="accent2"/>
            </a:solidFill>
            <a:tailEnd type="oval"/>
          </a:ln>
        </p:spPr>
        <p:style>
          <a:lnRef idx="1">
            <a:schemeClr val="accent1"/>
          </a:lnRef>
          <a:fillRef idx="0">
            <a:schemeClr val="accent1"/>
          </a:fillRef>
          <a:effectRef idx="0">
            <a:schemeClr val="accent1"/>
          </a:effectRef>
          <a:fontRef idx="minor">
            <a:schemeClr val="tx1"/>
          </a:fontRef>
        </p:style>
      </p:cxnSp>
      <p:grpSp>
        <p:nvGrpSpPr>
          <p:cNvPr id="13" name="Group 2"/>
          <p:cNvGrpSpPr/>
          <p:nvPr/>
        </p:nvGrpSpPr>
        <p:grpSpPr bwMode="auto">
          <a:xfrm>
            <a:off x="7303377" y="47321"/>
            <a:ext cx="1687157" cy="469900"/>
            <a:chOff x="1793" y="-787"/>
            <a:chExt cx="3629" cy="1055"/>
          </a:xfrm>
        </p:grpSpPr>
        <p:pic>
          <p:nvPicPr>
            <p:cNvPr id="16" name="图片 3"/>
            <p:cNvPicPr>
              <a:picLocks noChangeAspect="1" noChangeArrowheads="1"/>
            </p:cNvPicPr>
            <p:nvPr/>
          </p:nvPicPr>
          <p:blipFill>
            <a:blip r:embed="rId3" cstate="print"/>
            <a:srcRect/>
            <a:stretch>
              <a:fillRect/>
            </a:stretch>
          </p:blipFill>
          <p:spPr bwMode="auto">
            <a:xfrm>
              <a:off x="1792" y="-787"/>
              <a:ext cx="1002" cy="1055"/>
            </a:xfrm>
            <a:prstGeom prst="rect">
              <a:avLst/>
            </a:prstGeom>
            <a:noFill/>
            <a:ln w="9525">
              <a:noFill/>
              <a:miter lim="800000"/>
              <a:headEnd/>
              <a:tailEnd/>
            </a:ln>
          </p:spPr>
        </p:pic>
        <p:pic>
          <p:nvPicPr>
            <p:cNvPr id="17" name="图片 4"/>
            <p:cNvPicPr>
              <a:picLocks noChangeAspect="1" noChangeArrowheads="1"/>
            </p:cNvPicPr>
            <p:nvPr/>
          </p:nvPicPr>
          <p:blipFill>
            <a:blip r:embed="rId4"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8" fill="hold" nodeType="after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500"/>
                                        <p:tgtEl>
                                          <p:spTgt spid="15"/>
                                        </p:tgtEl>
                                      </p:cBhvr>
                                    </p:animEffect>
                                  </p:childTnLst>
                                </p:cTn>
                              </p:par>
                            </p:childTnLst>
                          </p:cTn>
                        </p:par>
                        <p:par>
                          <p:cTn id="13" fill="hold">
                            <p:stCondLst>
                              <p:cond delay="1000"/>
                            </p:stCondLst>
                            <p:childTnLst>
                              <p:par>
                                <p:cTn id="14" presetID="47"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anim calcmode="lin" valueType="num">
                                      <p:cBhvr>
                                        <p:cTn id="17" dur="1000" fill="hold"/>
                                        <p:tgtEl>
                                          <p:spTgt spid="4"/>
                                        </p:tgtEl>
                                        <p:attrNameLst>
                                          <p:attrName>ppt_x</p:attrName>
                                        </p:attrNameLst>
                                      </p:cBhvr>
                                      <p:tavLst>
                                        <p:tav tm="0">
                                          <p:val>
                                            <p:strVal val="#ppt_x"/>
                                          </p:val>
                                        </p:tav>
                                        <p:tav tm="100000">
                                          <p:val>
                                            <p:strVal val="#ppt_x"/>
                                          </p:val>
                                        </p:tav>
                                      </p:tavLst>
                                    </p:anim>
                                    <p:anim calcmode="lin" valueType="num">
                                      <p:cBhvr>
                                        <p:cTn id="18" dur="1000" fill="hold"/>
                                        <p:tgtEl>
                                          <p:spTgt spid="4"/>
                                        </p:tgtEl>
                                        <p:attrNameLst>
                                          <p:attrName>ppt_y</p:attrName>
                                        </p:attrNameLst>
                                      </p:cBhvr>
                                      <p:tavLst>
                                        <p:tav tm="0">
                                          <p:val>
                                            <p:strVal val="#ppt_y-.1"/>
                                          </p:val>
                                        </p:tav>
                                        <p:tav tm="100000">
                                          <p:val>
                                            <p:strVal val="#ppt_y"/>
                                          </p:val>
                                        </p:tav>
                                      </p:tavLst>
                                    </p:anim>
                                  </p:childTnLst>
                                </p:cTn>
                              </p:par>
                            </p:childTnLst>
                          </p:cTn>
                        </p:par>
                        <p:par>
                          <p:cTn id="19" fill="hold">
                            <p:stCondLst>
                              <p:cond delay="2000"/>
                            </p:stCondLst>
                            <p:childTnLst>
                              <p:par>
                                <p:cTn id="20" presetID="12" presetClass="entr" presetSubtype="8"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p:tgtEl>
                                          <p:spTgt spid="7"/>
                                        </p:tgtEl>
                                        <p:attrNameLst>
                                          <p:attrName>ppt_x</p:attrName>
                                        </p:attrNameLst>
                                      </p:cBhvr>
                                      <p:tavLst>
                                        <p:tav tm="0">
                                          <p:val>
                                            <p:strVal val="#ppt_x-#ppt_w*1.125000"/>
                                          </p:val>
                                        </p:tav>
                                        <p:tav tm="100000">
                                          <p:val>
                                            <p:strVal val="#ppt_x"/>
                                          </p:val>
                                        </p:tav>
                                      </p:tavLst>
                                    </p:anim>
                                    <p:animEffect transition="in" filter="wipe(right)">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13568"/>
            <a:ext cx="5145087" cy="9146821"/>
          </a:xfrm>
          <a:prstGeom prst="rect">
            <a:avLst/>
          </a:prstGeom>
        </p:spPr>
      </p:pic>
      <p:sp>
        <p:nvSpPr>
          <p:cNvPr id="4" name="TextBox 3"/>
          <p:cNvSpPr txBox="1"/>
          <p:nvPr/>
        </p:nvSpPr>
        <p:spPr>
          <a:xfrm>
            <a:off x="784860" y="220345"/>
            <a:ext cx="2319020" cy="345440"/>
          </a:xfrm>
          <a:prstGeom prst="rect">
            <a:avLst/>
          </a:prstGeom>
          <a:noFill/>
        </p:spPr>
        <p:txBody>
          <a:bodyPr wrap="square" lIns="68580" tIns="34290" rIns="68580" bIns="34290" rtlCol="0">
            <a:spAutoFit/>
          </a:bodyPr>
          <a:lstStyle/>
          <a:p>
            <a:r>
              <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调</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查</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采</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访</a:t>
            </a:r>
            <a:endPar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endParaRPr>
          </a:p>
        </p:txBody>
      </p:sp>
      <p:grpSp>
        <p:nvGrpSpPr>
          <p:cNvPr id="16" name="Group 2"/>
          <p:cNvGrpSpPr/>
          <p:nvPr/>
        </p:nvGrpSpPr>
        <p:grpSpPr bwMode="auto">
          <a:xfrm>
            <a:off x="7303377" y="47321"/>
            <a:ext cx="1687157" cy="469900"/>
            <a:chOff x="1793" y="-787"/>
            <a:chExt cx="3629" cy="1055"/>
          </a:xfrm>
        </p:grpSpPr>
        <p:pic>
          <p:nvPicPr>
            <p:cNvPr id="17"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18"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pic>
        <p:nvPicPr>
          <p:cNvPr id="102" name="图片 101"/>
          <p:cNvPicPr/>
          <p:nvPr/>
        </p:nvPicPr>
        <p:blipFill>
          <a:blip r:embed="rId4"/>
          <a:stretch>
            <a:fillRect/>
          </a:stretch>
        </p:blipFill>
        <p:spPr>
          <a:xfrm>
            <a:off x="0" y="47625"/>
            <a:ext cx="706120" cy="690245"/>
          </a:xfrm>
          <a:prstGeom prst="rect">
            <a:avLst/>
          </a:prstGeom>
          <a:noFill/>
          <a:ln w="9525">
            <a:noFill/>
          </a:ln>
        </p:spPr>
      </p:pic>
      <p:pic>
        <p:nvPicPr>
          <p:cNvPr id="1275" name="图片 2" descr="IMG_256"/>
          <p:cNvPicPr>
            <a:picLocks noChangeAspect="1"/>
          </p:cNvPicPr>
          <p:nvPr/>
        </p:nvPicPr>
        <p:blipFill>
          <a:blip r:embed="rId5"/>
          <a:stretch>
            <a:fillRect/>
          </a:stretch>
        </p:blipFill>
        <p:spPr>
          <a:xfrm>
            <a:off x="248920" y="889000"/>
            <a:ext cx="4869180" cy="2313305"/>
          </a:xfrm>
          <a:prstGeom prst="rect">
            <a:avLst/>
          </a:prstGeom>
          <a:noFill/>
          <a:ln w="9525">
            <a:noFill/>
          </a:ln>
        </p:spPr>
      </p:pic>
      <p:pic>
        <p:nvPicPr>
          <p:cNvPr id="1276" name="图片 3" descr="IMG_256"/>
          <p:cNvPicPr>
            <a:picLocks noChangeAspect="1"/>
          </p:cNvPicPr>
          <p:nvPr/>
        </p:nvPicPr>
        <p:blipFill>
          <a:blip r:embed="rId6"/>
          <a:stretch>
            <a:fillRect/>
          </a:stretch>
        </p:blipFill>
        <p:spPr>
          <a:xfrm>
            <a:off x="3885565" y="2572068"/>
            <a:ext cx="5162550" cy="2474595"/>
          </a:xfrm>
          <a:prstGeom prst="rect">
            <a:avLst/>
          </a:prstGeom>
          <a:noFill/>
          <a:ln w="9525">
            <a:noFill/>
          </a:ln>
        </p:spPr>
      </p:pic>
      <p:sp>
        <p:nvSpPr>
          <p:cNvPr id="103" name="文本框 102"/>
          <p:cNvSpPr txBox="1"/>
          <p:nvPr/>
        </p:nvSpPr>
        <p:spPr>
          <a:xfrm>
            <a:off x="5257165" y="889000"/>
            <a:ext cx="3733165" cy="1568450"/>
          </a:xfrm>
          <a:prstGeom prst="rect">
            <a:avLst/>
          </a:prstGeom>
          <a:noFill/>
          <a:ln w="9525">
            <a:noFill/>
          </a:ln>
        </p:spPr>
        <p:txBody>
          <a:bodyPr wrap="square">
            <a:spAutoFit/>
          </a:bodyPr>
          <a:p>
            <a:pPr indent="0" algn="l"/>
            <a:r>
              <a:rPr lang="en-US" altLang="zh-CN" sz="1600" b="1">
                <a:latin typeface="Calibri" panose="020F0502020204030204" pitchFamily="34" charset="0"/>
                <a:ea typeface="宋体" panose="02010600030101010101" pitchFamily="2" charset="-122"/>
              </a:rPr>
              <a:t>                </a:t>
            </a:r>
            <a:r>
              <a:rPr lang="zh-CN" sz="1600" b="1">
                <a:latin typeface="Calibri" panose="020F0502020204030204" pitchFamily="34" charset="0"/>
                <a:ea typeface="宋体" panose="02010600030101010101" pitchFamily="2" charset="-122"/>
              </a:rPr>
              <a:t>了解井小城市生态馆</a:t>
            </a:r>
            <a:endParaRPr lang="zh-CN" sz="1600" b="0">
              <a:ea typeface="宋体" panose="02010600030101010101" pitchFamily="2" charset="-122"/>
            </a:endParaRPr>
          </a:p>
          <a:p>
            <a:pPr indent="0" algn="l"/>
            <a:r>
              <a:rPr lang="en-US" altLang="zh-CN" sz="1600" b="0">
                <a:ea typeface="宋体" panose="02010600030101010101" pitchFamily="2" charset="-122"/>
              </a:rPr>
              <a:t>          </a:t>
            </a:r>
            <a:r>
              <a:rPr lang="zh-CN" sz="1600" b="0">
                <a:ea typeface="宋体" panose="02010600030101010101" pitchFamily="2" charset="-122"/>
              </a:rPr>
              <a:t>近年来，在习近平总书记提出的“绿水青山就是金山银山”的理念引领下，我国生态文明建设不断迈出坚实步伐，绿色发展成就举世瞩目。</a:t>
            </a:r>
            <a:endParaRPr lang="zh-CN" sz="1600" b="0">
              <a:ea typeface="宋体" panose="02010600030101010101" pitchFamily="2" charset="-122"/>
            </a:endParaRPr>
          </a:p>
          <a:p>
            <a:pPr indent="0" algn="l"/>
            <a:r>
              <a:rPr lang="en-US" altLang="zh-CN" sz="1600" b="0">
                <a:ea typeface="宋体" panose="02010600030101010101" pitchFamily="2" charset="-122"/>
              </a:rPr>
              <a:t>    </a:t>
            </a:r>
            <a:endParaRPr lang="zh-CN" altLang="en-US" sz="1600" b="0">
              <a:ea typeface="宋体" panose="02010600030101010101" pitchFamily="2" charset="-122"/>
            </a:endParaRPr>
          </a:p>
        </p:txBody>
      </p:sp>
      <p:sp>
        <p:nvSpPr>
          <p:cNvPr id="6" name="文本框 5"/>
          <p:cNvSpPr txBox="1"/>
          <p:nvPr/>
        </p:nvSpPr>
        <p:spPr>
          <a:xfrm>
            <a:off x="248920" y="3353435"/>
            <a:ext cx="3733165" cy="1568450"/>
          </a:xfrm>
          <a:prstGeom prst="rect">
            <a:avLst/>
          </a:prstGeom>
          <a:noFill/>
          <a:ln w="9525">
            <a:noFill/>
          </a:ln>
        </p:spPr>
        <p:txBody>
          <a:bodyPr wrap="square">
            <a:spAutoFit/>
          </a:bodyPr>
          <a:p>
            <a:pPr indent="0" algn="l"/>
            <a:r>
              <a:rPr lang="en-US" altLang="zh-CN" sz="1200" b="0">
                <a:ea typeface="宋体" panose="02010600030101010101" pitchFamily="2" charset="-122"/>
              </a:rPr>
              <a:t>          </a:t>
            </a:r>
            <a:r>
              <a:rPr lang="zh-CN" sz="1200" b="0">
                <a:ea typeface="宋体" panose="02010600030101010101" pitchFamily="2" charset="-122"/>
              </a:rPr>
              <a:t>三井实验小学也紧跟时代步伐，以“求原”文化为引领，积极推进生态文明进校园。校园内专门布置了城市生态馆，引进了无土栽培、墙体栽培等先进的智慧培植技术，不仅美化了校园环境，更增加了学生对现代化种植的了解。但我们发现，城市生态馆确成了一个摆设，很多同学对它并不是非常了解，并不明白城市生态馆的意义，在老师的带领下，我们揭开了城市生态馆的神秘面纱。</a:t>
            </a:r>
            <a:endParaRPr lang="zh-CN" altLang="en-US" sz="1200" b="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13568"/>
            <a:ext cx="5145087" cy="9146821"/>
          </a:xfrm>
          <a:prstGeom prst="rect">
            <a:avLst/>
          </a:prstGeom>
        </p:spPr>
      </p:pic>
      <p:sp>
        <p:nvSpPr>
          <p:cNvPr id="4" name="TextBox 3"/>
          <p:cNvSpPr txBox="1"/>
          <p:nvPr/>
        </p:nvSpPr>
        <p:spPr>
          <a:xfrm>
            <a:off x="784860" y="220345"/>
            <a:ext cx="2319020" cy="345440"/>
          </a:xfrm>
          <a:prstGeom prst="rect">
            <a:avLst/>
          </a:prstGeom>
          <a:noFill/>
        </p:spPr>
        <p:txBody>
          <a:bodyPr wrap="square" lIns="68580" tIns="34290" rIns="68580" bIns="34290" rtlCol="0">
            <a:spAutoFit/>
          </a:bodyPr>
          <a:lstStyle/>
          <a:p>
            <a:r>
              <a:rPr 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实</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地</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考</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察</a:t>
            </a:r>
            <a:endPar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endParaRPr>
          </a:p>
        </p:txBody>
      </p:sp>
      <p:grpSp>
        <p:nvGrpSpPr>
          <p:cNvPr id="16" name="Group 2"/>
          <p:cNvGrpSpPr/>
          <p:nvPr/>
        </p:nvGrpSpPr>
        <p:grpSpPr bwMode="auto">
          <a:xfrm>
            <a:off x="7303377" y="47321"/>
            <a:ext cx="1687157" cy="469900"/>
            <a:chOff x="1793" y="-787"/>
            <a:chExt cx="3629" cy="1055"/>
          </a:xfrm>
        </p:grpSpPr>
        <p:pic>
          <p:nvPicPr>
            <p:cNvPr id="17"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18"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pic>
        <p:nvPicPr>
          <p:cNvPr id="102" name="图片 101"/>
          <p:cNvPicPr/>
          <p:nvPr/>
        </p:nvPicPr>
        <p:blipFill>
          <a:blip r:embed="rId4"/>
          <a:stretch>
            <a:fillRect/>
          </a:stretch>
        </p:blipFill>
        <p:spPr>
          <a:xfrm>
            <a:off x="0" y="47625"/>
            <a:ext cx="706120" cy="690245"/>
          </a:xfrm>
          <a:prstGeom prst="rect">
            <a:avLst/>
          </a:prstGeom>
          <a:noFill/>
          <a:ln w="9525">
            <a:noFill/>
          </a:ln>
        </p:spPr>
      </p:pic>
      <p:grpSp>
        <p:nvGrpSpPr>
          <p:cNvPr id="1277" name="组合 1277"/>
          <p:cNvGrpSpPr/>
          <p:nvPr/>
        </p:nvGrpSpPr>
        <p:grpSpPr>
          <a:xfrm>
            <a:off x="346710" y="736918"/>
            <a:ext cx="8517255" cy="4425950"/>
            <a:chOff x="3213" y="39296"/>
            <a:chExt cx="13413" cy="6970"/>
          </a:xfrm>
        </p:grpSpPr>
        <p:pic>
          <p:nvPicPr>
            <p:cNvPr id="1278" name="图片 9" descr="IMG_256"/>
            <p:cNvPicPr>
              <a:picLocks noChangeAspect="1"/>
            </p:cNvPicPr>
            <p:nvPr/>
          </p:nvPicPr>
          <p:blipFill>
            <a:blip r:embed="rId5"/>
            <a:stretch>
              <a:fillRect/>
            </a:stretch>
          </p:blipFill>
          <p:spPr>
            <a:xfrm>
              <a:off x="3903" y="42739"/>
              <a:ext cx="6440" cy="3527"/>
            </a:xfrm>
            <a:prstGeom prst="rect">
              <a:avLst/>
            </a:prstGeom>
            <a:noFill/>
            <a:ln w="9525">
              <a:noFill/>
            </a:ln>
          </p:spPr>
        </p:pic>
        <p:pic>
          <p:nvPicPr>
            <p:cNvPr id="1279" name="图片 7" descr="IMG_256"/>
            <p:cNvPicPr>
              <a:picLocks noChangeAspect="1"/>
            </p:cNvPicPr>
            <p:nvPr/>
          </p:nvPicPr>
          <p:blipFill>
            <a:blip r:embed="rId6"/>
            <a:stretch>
              <a:fillRect/>
            </a:stretch>
          </p:blipFill>
          <p:spPr>
            <a:xfrm>
              <a:off x="10984" y="39297"/>
              <a:ext cx="5642" cy="3441"/>
            </a:xfrm>
            <a:prstGeom prst="rect">
              <a:avLst/>
            </a:prstGeom>
            <a:noFill/>
            <a:ln w="9525">
              <a:noFill/>
            </a:ln>
          </p:spPr>
        </p:pic>
        <p:pic>
          <p:nvPicPr>
            <p:cNvPr id="1280" name="图片 5" descr="IMG_256"/>
            <p:cNvPicPr>
              <a:picLocks noChangeAspect="1"/>
            </p:cNvPicPr>
            <p:nvPr/>
          </p:nvPicPr>
          <p:blipFill>
            <a:blip r:embed="rId7"/>
            <a:stretch>
              <a:fillRect/>
            </a:stretch>
          </p:blipFill>
          <p:spPr>
            <a:xfrm>
              <a:off x="3213" y="39296"/>
              <a:ext cx="7328" cy="3442"/>
            </a:xfrm>
            <a:prstGeom prst="rect">
              <a:avLst/>
            </a:prstGeom>
            <a:noFill/>
            <a:ln w="9525">
              <a:noFill/>
            </a:ln>
          </p:spPr>
        </p:pic>
      </p:grpSp>
      <p:pic>
        <p:nvPicPr>
          <p:cNvPr id="1281" name="图片 6" descr="IMG_256"/>
          <p:cNvPicPr>
            <a:picLocks noChangeAspect="1"/>
          </p:cNvPicPr>
          <p:nvPr/>
        </p:nvPicPr>
        <p:blipFill>
          <a:blip r:embed="rId8"/>
          <a:stretch>
            <a:fillRect/>
          </a:stretch>
        </p:blipFill>
        <p:spPr>
          <a:xfrm>
            <a:off x="4999990" y="2983230"/>
            <a:ext cx="3864610" cy="2171700"/>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13568"/>
            <a:ext cx="5145087" cy="9146821"/>
          </a:xfrm>
          <a:prstGeom prst="rect">
            <a:avLst/>
          </a:prstGeom>
        </p:spPr>
      </p:pic>
      <p:sp>
        <p:nvSpPr>
          <p:cNvPr id="4" name="TextBox 3"/>
          <p:cNvSpPr txBox="1"/>
          <p:nvPr/>
        </p:nvSpPr>
        <p:spPr>
          <a:xfrm>
            <a:off x="784860" y="220345"/>
            <a:ext cx="2319020" cy="345440"/>
          </a:xfrm>
          <a:prstGeom prst="rect">
            <a:avLst/>
          </a:prstGeom>
          <a:noFill/>
        </p:spPr>
        <p:txBody>
          <a:bodyPr wrap="square" lIns="68580" tIns="34290" rIns="68580" bIns="34290" rtlCol="0">
            <a:spAutoFit/>
          </a:bodyPr>
          <a:lstStyle/>
          <a:p>
            <a:r>
              <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调</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查</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采</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访</a:t>
            </a:r>
            <a:endParaRPr lang="zh-CN" altLang="en-US" dirty="0">
              <a:solidFill>
                <a:schemeClr val="accent3"/>
              </a:solidFill>
              <a:latin typeface="微软雅黑" panose="020B0503020204020204" pitchFamily="34" charset="-122"/>
              <a:ea typeface="微软雅黑" panose="020B0503020204020204" pitchFamily="34" charset="-122"/>
              <a:sym typeface="Arial" panose="020B0604020202020204" pitchFamily="34" charset="0"/>
            </a:endParaRPr>
          </a:p>
        </p:txBody>
      </p:sp>
      <p:grpSp>
        <p:nvGrpSpPr>
          <p:cNvPr id="16" name="Group 2"/>
          <p:cNvGrpSpPr/>
          <p:nvPr/>
        </p:nvGrpSpPr>
        <p:grpSpPr bwMode="auto">
          <a:xfrm>
            <a:off x="7303377" y="47321"/>
            <a:ext cx="1687157" cy="469900"/>
            <a:chOff x="1793" y="-787"/>
            <a:chExt cx="3629" cy="1055"/>
          </a:xfrm>
        </p:grpSpPr>
        <p:pic>
          <p:nvPicPr>
            <p:cNvPr id="17"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18"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pic>
        <p:nvPicPr>
          <p:cNvPr id="102" name="图片 101"/>
          <p:cNvPicPr/>
          <p:nvPr/>
        </p:nvPicPr>
        <p:blipFill>
          <a:blip r:embed="rId4"/>
          <a:stretch>
            <a:fillRect/>
          </a:stretch>
        </p:blipFill>
        <p:spPr>
          <a:xfrm>
            <a:off x="0" y="47625"/>
            <a:ext cx="706120" cy="690245"/>
          </a:xfrm>
          <a:prstGeom prst="rect">
            <a:avLst/>
          </a:prstGeom>
          <a:noFill/>
          <a:ln w="9525">
            <a:noFill/>
          </a:ln>
        </p:spPr>
      </p:pic>
      <p:sp>
        <p:nvSpPr>
          <p:cNvPr id="103" name="文本框 102"/>
          <p:cNvSpPr txBox="1"/>
          <p:nvPr/>
        </p:nvSpPr>
        <p:spPr>
          <a:xfrm>
            <a:off x="4370070" y="628015"/>
            <a:ext cx="4239895" cy="2861310"/>
          </a:xfrm>
          <a:prstGeom prst="rect">
            <a:avLst/>
          </a:prstGeom>
          <a:noFill/>
          <a:ln w="9525">
            <a:noFill/>
          </a:ln>
        </p:spPr>
        <p:txBody>
          <a:bodyPr wrap="square">
            <a:spAutoFit/>
          </a:bodyPr>
          <a:p>
            <a:pPr indent="0"/>
            <a:r>
              <a:rPr lang="en-US" altLang="zh-CN" b="0">
                <a:ea typeface="宋体" panose="02010600030101010101" pitchFamily="2" charset="-122"/>
              </a:rPr>
              <a:t>        </a:t>
            </a:r>
            <a:r>
              <a:rPr lang="zh-CN" b="0">
                <a:ea typeface="宋体" panose="02010600030101010101" pitchFamily="2" charset="-122"/>
              </a:rPr>
              <a:t>针对以上的问题，我们应从下面几个方面进行改进：</a:t>
            </a:r>
            <a:endParaRPr lang="zh-CN" b="0">
              <a:ea typeface="宋体" panose="02010600030101010101" pitchFamily="2" charset="-122"/>
            </a:endParaRPr>
          </a:p>
          <a:p>
            <a:pPr indent="0"/>
            <a:endParaRPr lang="zh-CN" b="0">
              <a:ea typeface="宋体" panose="02010600030101010101" pitchFamily="2" charset="-122"/>
            </a:endParaRPr>
          </a:p>
          <a:p>
            <a:pPr indent="0"/>
            <a:r>
              <a:rPr lang="zh-CN" b="0">
                <a:ea typeface="宋体" panose="02010600030101010101" pitchFamily="2" charset="-122"/>
              </a:rPr>
              <a:t>1、加强生态馆的养护。定期对生态馆内的植物进行浇水、施肥、除草以及修枝剪叶，提高生态馆的美观度；</a:t>
            </a:r>
            <a:endParaRPr lang="zh-CN" b="0">
              <a:ea typeface="宋体" panose="02010600030101010101" pitchFamily="2" charset="-122"/>
            </a:endParaRPr>
          </a:p>
          <a:p>
            <a:pPr indent="0"/>
            <a:r>
              <a:rPr lang="zh-CN">
                <a:ea typeface="宋体" panose="02010600030101010101" pitchFamily="2" charset="-122"/>
                <a:sym typeface="+mn-ea"/>
              </a:rPr>
              <a:t>2、对生态馆内的植物种植进行合理布局。阴暗处种植喜阴植物，阳光充足处种植喜阳植物；</a:t>
            </a:r>
            <a:endParaRPr lang="zh-CN" altLang="en-US" b="0">
              <a:ea typeface="宋体" panose="02010600030101010101" pitchFamily="2" charset="-122"/>
            </a:endParaRPr>
          </a:p>
        </p:txBody>
      </p:sp>
      <p:pic>
        <p:nvPicPr>
          <p:cNvPr id="2" name="图片 1"/>
          <p:cNvPicPr/>
          <p:nvPr/>
        </p:nvPicPr>
        <p:blipFill>
          <a:blip r:embed="rId5"/>
          <a:stretch>
            <a:fillRect/>
          </a:stretch>
        </p:blipFill>
        <p:spPr>
          <a:xfrm>
            <a:off x="420370" y="841375"/>
            <a:ext cx="3633470" cy="2362200"/>
          </a:xfrm>
          <a:prstGeom prst="rect">
            <a:avLst/>
          </a:prstGeom>
          <a:noFill/>
          <a:ln w="9525">
            <a:noFill/>
          </a:ln>
        </p:spPr>
      </p:pic>
      <p:sp>
        <p:nvSpPr>
          <p:cNvPr id="104" name="文本框 103"/>
          <p:cNvSpPr txBox="1"/>
          <p:nvPr/>
        </p:nvSpPr>
        <p:spPr>
          <a:xfrm>
            <a:off x="597535" y="3307080"/>
            <a:ext cx="7948295" cy="1198880"/>
          </a:xfrm>
          <a:prstGeom prst="rect">
            <a:avLst/>
          </a:prstGeom>
          <a:noFill/>
          <a:ln w="9525">
            <a:noFill/>
          </a:ln>
        </p:spPr>
        <p:txBody>
          <a:bodyPr wrap="square">
            <a:spAutoFit/>
          </a:bodyPr>
          <a:p>
            <a:pPr indent="0"/>
            <a:r>
              <a:rPr lang="zh-CN" b="0">
                <a:ea typeface="宋体" panose="02010600030101010101" pitchFamily="2" charset="-122"/>
              </a:rPr>
              <a:t>3、加强对全校同学的教育，养成“我是学校小主人”意识。整洁的环境靠大家，不随地扔垃圾，不随地吐痰，见到垃圾随手捡起进垃圾箱。建设美好校园，从我做起。</a:t>
            </a:r>
            <a:endParaRPr lang="zh-CN" altLang="en-US" b="0">
              <a:ea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13568"/>
            <a:ext cx="5145087" cy="9146821"/>
          </a:xfrm>
          <a:prstGeom prst="rect">
            <a:avLst/>
          </a:prstGeom>
        </p:spPr>
      </p:pic>
      <p:sp>
        <p:nvSpPr>
          <p:cNvPr id="4" name="TextBox 3"/>
          <p:cNvSpPr txBox="1"/>
          <p:nvPr/>
        </p:nvSpPr>
        <p:spPr>
          <a:xfrm>
            <a:off x="784860" y="220345"/>
            <a:ext cx="2319020" cy="345440"/>
          </a:xfrm>
          <a:prstGeom prst="rect">
            <a:avLst/>
          </a:prstGeom>
          <a:noFill/>
        </p:spPr>
        <p:txBody>
          <a:bodyPr wrap="square" lIns="68580" tIns="34290" rIns="68580" bIns="34290" rtlCol="0">
            <a:spAutoFit/>
          </a:bodyPr>
          <a:lstStyle/>
          <a:p>
            <a:r>
              <a:rPr 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实</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地</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考</a:t>
            </a:r>
            <a:r>
              <a:rPr lang="en-US" alt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    </a:t>
            </a:r>
            <a:r>
              <a:rPr 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rPr>
              <a:t>察</a:t>
            </a:r>
            <a:endParaRPr lang="zh-CN" dirty="0">
              <a:solidFill>
                <a:schemeClr val="accent3"/>
              </a:solidFill>
              <a:latin typeface="微软雅黑" panose="020B0503020204020204" pitchFamily="34" charset="-122"/>
              <a:ea typeface="微软雅黑" panose="020B0503020204020204" pitchFamily="34" charset="-122"/>
              <a:sym typeface="Arial" panose="020B0604020202020204" pitchFamily="34" charset="0"/>
            </a:endParaRPr>
          </a:p>
        </p:txBody>
      </p:sp>
      <p:grpSp>
        <p:nvGrpSpPr>
          <p:cNvPr id="16" name="Group 2"/>
          <p:cNvGrpSpPr/>
          <p:nvPr/>
        </p:nvGrpSpPr>
        <p:grpSpPr bwMode="auto">
          <a:xfrm>
            <a:off x="7303377" y="47321"/>
            <a:ext cx="1687157" cy="469900"/>
            <a:chOff x="1793" y="-787"/>
            <a:chExt cx="3629" cy="1055"/>
          </a:xfrm>
        </p:grpSpPr>
        <p:pic>
          <p:nvPicPr>
            <p:cNvPr id="17"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18"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pic>
        <p:nvPicPr>
          <p:cNvPr id="102" name="图片 101"/>
          <p:cNvPicPr/>
          <p:nvPr/>
        </p:nvPicPr>
        <p:blipFill>
          <a:blip r:embed="rId4"/>
          <a:stretch>
            <a:fillRect/>
          </a:stretch>
        </p:blipFill>
        <p:spPr>
          <a:xfrm>
            <a:off x="0" y="47625"/>
            <a:ext cx="706120" cy="690245"/>
          </a:xfrm>
          <a:prstGeom prst="rect">
            <a:avLst/>
          </a:prstGeom>
          <a:noFill/>
          <a:ln w="9525">
            <a:noFill/>
          </a:ln>
        </p:spPr>
      </p:pic>
      <p:pic>
        <p:nvPicPr>
          <p:cNvPr id="1283" name="图片 28" descr="IMG_256"/>
          <p:cNvPicPr>
            <a:picLocks noChangeAspect="1"/>
          </p:cNvPicPr>
          <p:nvPr/>
        </p:nvPicPr>
        <p:blipFill>
          <a:blip r:embed="rId5"/>
          <a:stretch>
            <a:fillRect/>
          </a:stretch>
        </p:blipFill>
        <p:spPr>
          <a:xfrm>
            <a:off x="497840" y="737870"/>
            <a:ext cx="3251835" cy="1814830"/>
          </a:xfrm>
          <a:prstGeom prst="rect">
            <a:avLst/>
          </a:prstGeom>
          <a:noFill/>
          <a:ln w="9525">
            <a:noFill/>
          </a:ln>
        </p:spPr>
      </p:pic>
      <p:pic>
        <p:nvPicPr>
          <p:cNvPr id="1284" name="图片 29" descr="IMG_256"/>
          <p:cNvPicPr>
            <a:picLocks noChangeAspect="1"/>
          </p:cNvPicPr>
          <p:nvPr/>
        </p:nvPicPr>
        <p:blipFill>
          <a:blip r:embed="rId6"/>
          <a:stretch>
            <a:fillRect/>
          </a:stretch>
        </p:blipFill>
        <p:spPr>
          <a:xfrm>
            <a:off x="497840" y="2729230"/>
            <a:ext cx="3266440" cy="2048510"/>
          </a:xfrm>
          <a:prstGeom prst="rect">
            <a:avLst/>
          </a:prstGeom>
          <a:noFill/>
          <a:ln w="9525">
            <a:noFill/>
          </a:ln>
        </p:spPr>
      </p:pic>
      <p:grpSp>
        <p:nvGrpSpPr>
          <p:cNvPr id="1286" name="组合 1286"/>
          <p:cNvGrpSpPr/>
          <p:nvPr/>
        </p:nvGrpSpPr>
        <p:grpSpPr>
          <a:xfrm>
            <a:off x="4531995" y="220028"/>
            <a:ext cx="3627120" cy="860425"/>
            <a:chOff x="7089" y="36799"/>
            <a:chExt cx="5238" cy="1355"/>
          </a:xfrm>
        </p:grpSpPr>
        <p:pic>
          <p:nvPicPr>
            <p:cNvPr id="1287" name="图片 1" descr="56"/>
            <p:cNvPicPr>
              <a:picLocks noChangeAspect="1"/>
            </p:cNvPicPr>
            <p:nvPr/>
          </p:nvPicPr>
          <p:blipFill>
            <a:blip r:embed="rId7"/>
            <a:stretch>
              <a:fillRect/>
            </a:stretch>
          </p:blipFill>
          <p:spPr>
            <a:xfrm>
              <a:off x="7089" y="36799"/>
              <a:ext cx="5238" cy="1313"/>
            </a:xfrm>
            <a:prstGeom prst="rect">
              <a:avLst/>
            </a:prstGeom>
          </p:spPr>
        </p:pic>
        <p:sp>
          <p:nvSpPr>
            <p:cNvPr id="1288" name="文本框 9"/>
            <p:cNvSpPr txBox="1"/>
            <p:nvPr/>
          </p:nvSpPr>
          <p:spPr>
            <a:xfrm>
              <a:off x="7327" y="36819"/>
              <a:ext cx="4760" cy="1335"/>
            </a:xfrm>
            <a:prstGeom prst="rect">
              <a:avLst/>
            </a:prstGeom>
            <a:noFill/>
            <a:ln>
              <a:noFill/>
            </a:ln>
          </p:spPr>
          <p:txBody>
            <a:bodyPr wrap="square" rtlCol="0" anchor="ctr" anchorCtr="0">
              <a:noAutofit/>
            </a:bodyPr>
            <a:lstStyle/>
            <a:p>
              <a:pPr marL="0" algn="ctr" eaLnBrk="1"/>
              <a:r>
                <a:rPr lang="en-US" altLang="zh-CN" sz="2600" kern="1200">
                  <a:solidFill>
                    <a:srgbClr val="00B050"/>
                  </a:solidFill>
                  <a:latin typeface="汉仪糯米团W" panose="00020600040101010101" charset="-122"/>
                  <a:ea typeface="汉仪糯米团W" panose="00020600040101010101" charset="-122"/>
                  <a:cs typeface="汉仪糯米团W" panose="00020600040101010101" charset="-122"/>
                  <a:sym typeface="Times New Roman" panose="02020603050405020304"/>
                </a:rPr>
                <a:t>智慧生态 智慧生活</a:t>
              </a:r>
              <a:endParaRPr lang="en-US" altLang="zh-CN" sz="2600" kern="100">
                <a:solidFill>
                  <a:srgbClr val="00B050"/>
                </a:solidFill>
                <a:latin typeface="汉仪糯米团W" panose="00020600040101010101" charset="-122"/>
                <a:ea typeface="汉仪糯米团W" panose="00020600040101010101" charset="-122"/>
                <a:cs typeface="汉仪糯米团W" panose="00020600040101010101" charset="-122"/>
                <a:sym typeface="Times New Roman" panose="02020603050405020304"/>
              </a:endParaRPr>
            </a:p>
          </p:txBody>
        </p:sp>
      </p:grpSp>
      <p:pic>
        <p:nvPicPr>
          <p:cNvPr id="104" name="图片 103"/>
          <p:cNvPicPr/>
          <p:nvPr/>
        </p:nvPicPr>
        <p:blipFill>
          <a:blip r:embed="rId8"/>
          <a:stretch>
            <a:fillRect/>
          </a:stretch>
        </p:blipFill>
        <p:spPr>
          <a:xfrm>
            <a:off x="4441190" y="1180465"/>
            <a:ext cx="4015105" cy="367347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2"/>
          <p:cNvGrpSpPr/>
          <p:nvPr/>
        </p:nvGrpSpPr>
        <p:grpSpPr bwMode="auto">
          <a:xfrm>
            <a:off x="7303377" y="47321"/>
            <a:ext cx="1687157" cy="469900"/>
            <a:chOff x="1793" y="-787"/>
            <a:chExt cx="3629" cy="1055"/>
          </a:xfrm>
        </p:grpSpPr>
        <p:pic>
          <p:nvPicPr>
            <p:cNvPr id="11"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12"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sp>
        <p:nvSpPr>
          <p:cNvPr id="2" name="文本框 1"/>
          <p:cNvSpPr txBox="1"/>
          <p:nvPr/>
        </p:nvSpPr>
        <p:spPr>
          <a:xfrm>
            <a:off x="2190115" y="6594475"/>
            <a:ext cx="3048000" cy="368300"/>
          </a:xfrm>
          <a:prstGeom prst="rect">
            <a:avLst/>
          </a:prstGeom>
          <a:noFill/>
        </p:spPr>
        <p:txBody>
          <a:bodyPr wrap="square" rtlCol="0">
            <a:spAutoFit/>
          </a:bodyPr>
          <a:p>
            <a:endParaRPr lang="zh-CN" altLang="en-US"/>
          </a:p>
        </p:txBody>
      </p:sp>
      <p:pic>
        <p:nvPicPr>
          <p:cNvPr id="3" name="图片 2"/>
          <p:cNvPicPr>
            <a:picLocks noChangeAspect="1"/>
          </p:cNvPicPr>
          <p:nvPr>
            <p:custDataLst>
              <p:tags r:id="rId3"/>
            </p:custDataLst>
          </p:nvPr>
        </p:nvPicPr>
        <p:blipFill>
          <a:blip r:embed="rId4"/>
          <a:stretch>
            <a:fillRect/>
          </a:stretch>
        </p:blipFill>
        <p:spPr>
          <a:xfrm>
            <a:off x="40005" y="960120"/>
            <a:ext cx="4204970" cy="3861435"/>
          </a:xfrm>
          <a:prstGeom prst="rect">
            <a:avLst/>
          </a:prstGeom>
        </p:spPr>
      </p:pic>
      <p:grpSp>
        <p:nvGrpSpPr>
          <p:cNvPr id="4" name="组合 3"/>
          <p:cNvGrpSpPr/>
          <p:nvPr/>
        </p:nvGrpSpPr>
        <p:grpSpPr>
          <a:xfrm>
            <a:off x="4328795" y="1236345"/>
            <a:ext cx="4578350" cy="3250565"/>
            <a:chOff x="6667" y="1632"/>
            <a:chExt cx="8268" cy="5765"/>
          </a:xfrm>
        </p:grpSpPr>
        <p:pic>
          <p:nvPicPr>
            <p:cNvPr id="1325" name="图片 1325" descr="7b0a20202020227069636672616d65646573223a20222670666d38373230363936313934262673707432312d312626626474303026267764743231333826266f726773697a653030262670667431353526220a7d0a"/>
            <p:cNvPicPr>
              <a:picLocks noChangeAspect="1"/>
            </p:cNvPicPr>
            <p:nvPr>
              <p:custDataLst>
                <p:tags r:id="rId5"/>
              </p:custDataLst>
            </p:nvPr>
          </p:nvPicPr>
          <p:blipFill>
            <a:blip r:embed="rId6">
              <a:extLst>
                <a:ext uri="{BEBA8EAE-BF5A-486C-A8C5-ECC9F3942E4B}">
                  <a14:imgProps xmlns:a14="http://schemas.microsoft.com/office/drawing/2010/main">
                    <a14:imgLayer r:embed="rId7"/>
                  </a14:imgProps>
                </a:ext>
              </a:extLst>
            </a:blip>
            <a:srcRect/>
            <a:stretch>
              <a:fillRect/>
            </a:stretch>
          </p:blipFill>
          <p:spPr>
            <a:xfrm>
              <a:off x="6722" y="1632"/>
              <a:ext cx="4054" cy="2737"/>
            </a:xfrm>
            <a:prstGeom prst="rect">
              <a:avLst/>
            </a:prstGeom>
          </p:spPr>
        </p:pic>
        <p:pic>
          <p:nvPicPr>
            <p:cNvPr id="1326" name="图片 1326" descr="7b0a20202020227069636672616d65646573223a20222670666d38373230363936313934262673707432312d312626626474303026267764743231333826266f726773697a653030262670667431353526220a7d0a"/>
            <p:cNvPicPr>
              <a:picLocks noChangeAspect="1"/>
            </p:cNvPicPr>
            <p:nvPr>
              <p:custDataLst>
                <p:tags r:id="rId8"/>
              </p:custDataLst>
            </p:nvPr>
          </p:nvPicPr>
          <p:blipFill>
            <a:blip r:embed="rId9">
              <a:extLst>
                <a:ext uri="{BEBA8EAE-BF5A-486C-A8C5-ECC9F3942E4B}">
                  <a14:imgProps xmlns:a14="http://schemas.microsoft.com/office/drawing/2010/main">
                    <a14:imgLayer r:embed="rId10"/>
                  </a14:imgProps>
                </a:ext>
              </a:extLst>
            </a:blip>
            <a:srcRect/>
            <a:stretch>
              <a:fillRect/>
            </a:stretch>
          </p:blipFill>
          <p:spPr>
            <a:xfrm>
              <a:off x="6667" y="4641"/>
              <a:ext cx="4032" cy="2756"/>
            </a:xfrm>
            <a:prstGeom prst="rect">
              <a:avLst/>
            </a:prstGeom>
          </p:spPr>
        </p:pic>
        <p:pic>
          <p:nvPicPr>
            <p:cNvPr id="1327" name="图片 1327" descr="7b0a20202020227069636672616d65646573223a20222670666d38373230363936313934262673707432312d312626626474303026267764743235353026266f726773697a653030262670667431353526220a7d0a"/>
            <p:cNvPicPr>
              <a:picLocks noChangeAspect="1"/>
            </p:cNvPicPr>
            <p:nvPr>
              <p:custDataLst>
                <p:tags r:id="rId11"/>
              </p:custDataLst>
            </p:nvPr>
          </p:nvPicPr>
          <p:blipFill>
            <a:blip r:embed="rId12">
              <a:extLst>
                <a:ext uri="{BEBA8EAE-BF5A-486C-A8C5-ECC9F3942E4B}">
                  <a14:imgProps xmlns:a14="http://schemas.microsoft.com/office/drawing/2010/main">
                    <a14:imgLayer r:embed="rId13"/>
                  </a14:imgProps>
                </a:ext>
              </a:extLst>
            </a:blip>
            <a:srcRect/>
            <a:stretch>
              <a:fillRect/>
            </a:stretch>
          </p:blipFill>
          <p:spPr>
            <a:xfrm>
              <a:off x="10850" y="1632"/>
              <a:ext cx="4085" cy="2687"/>
            </a:xfrm>
            <a:prstGeom prst="rect">
              <a:avLst/>
            </a:prstGeom>
          </p:spPr>
        </p:pic>
        <p:pic>
          <p:nvPicPr>
            <p:cNvPr id="1328" name="图片 1328" descr="7b0a20202020227069636672616d65646573223a20222670666d38373230363936313934262673707432312d312626626474303026267764743235353026266f726773697a653030262670667431353526220a7d0a"/>
            <p:cNvPicPr>
              <a:picLocks noChangeAspect="1"/>
            </p:cNvPicPr>
            <p:nvPr>
              <p:custDataLst>
                <p:tags r:id="rId14"/>
              </p:custDataLst>
            </p:nvPr>
          </p:nvPicPr>
          <p:blipFill>
            <a:blip r:embed="rId15">
              <a:extLst>
                <a:ext uri="{BEBA8EAE-BF5A-486C-A8C5-ECC9F3942E4B}">
                  <a14:imgProps xmlns:a14="http://schemas.microsoft.com/office/drawing/2010/main">
                    <a14:imgLayer r:embed="rId16"/>
                  </a14:imgProps>
                </a:ext>
              </a:extLst>
            </a:blip>
            <a:srcRect/>
            <a:stretch>
              <a:fillRect/>
            </a:stretch>
          </p:blipFill>
          <p:spPr>
            <a:xfrm>
              <a:off x="10850" y="4641"/>
              <a:ext cx="3976" cy="2684"/>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IMG_256"/>
          <p:cNvPicPr/>
          <p:nvPr/>
        </p:nvPicPr>
        <p:blipFill>
          <a:blip r:embed="rId1">
            <a:lum bright="6000"/>
          </a:blip>
          <a:stretch>
            <a:fillRect/>
          </a:stretch>
        </p:blipFill>
        <p:spPr>
          <a:xfrm>
            <a:off x="536027" y="843455"/>
            <a:ext cx="8071945" cy="4075386"/>
          </a:xfrm>
          <a:prstGeom prst="rect">
            <a:avLst/>
          </a:prstGeom>
          <a:noFill/>
          <a:ln w="9525">
            <a:noFill/>
          </a:ln>
        </p:spPr>
      </p:pic>
      <p:grpSp>
        <p:nvGrpSpPr>
          <p:cNvPr id="5" name="Group 2"/>
          <p:cNvGrpSpPr/>
          <p:nvPr/>
        </p:nvGrpSpPr>
        <p:grpSpPr bwMode="auto">
          <a:xfrm>
            <a:off x="7303377" y="47321"/>
            <a:ext cx="1687157" cy="469900"/>
            <a:chOff x="1793" y="-787"/>
            <a:chExt cx="3629" cy="1055"/>
          </a:xfrm>
        </p:grpSpPr>
        <p:pic>
          <p:nvPicPr>
            <p:cNvPr id="6"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7"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bwMode="auto">
          <a:xfrm>
            <a:off x="7303377" y="47321"/>
            <a:ext cx="1687157" cy="469900"/>
            <a:chOff x="1793" y="-787"/>
            <a:chExt cx="3629" cy="1055"/>
          </a:xfrm>
        </p:grpSpPr>
        <p:pic>
          <p:nvPicPr>
            <p:cNvPr id="4"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5"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pic>
        <p:nvPicPr>
          <p:cNvPr id="6" name="图片 5"/>
          <p:cNvPicPr>
            <a:picLocks noChangeAspect="1"/>
          </p:cNvPicPr>
          <p:nvPr>
            <p:custDataLst>
              <p:tags r:id="rId3"/>
            </p:custDataLst>
          </p:nvPr>
        </p:nvPicPr>
        <p:blipFill>
          <a:blip r:embed="rId4"/>
          <a:stretch>
            <a:fillRect/>
          </a:stretch>
        </p:blipFill>
        <p:spPr>
          <a:xfrm>
            <a:off x="457200" y="791845"/>
            <a:ext cx="8229600" cy="37719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bwMode="auto">
          <a:xfrm>
            <a:off x="7303377" y="47321"/>
            <a:ext cx="1687157" cy="469900"/>
            <a:chOff x="1793" y="-787"/>
            <a:chExt cx="3629" cy="1055"/>
          </a:xfrm>
        </p:grpSpPr>
        <p:pic>
          <p:nvPicPr>
            <p:cNvPr id="4" name="图片 3"/>
            <p:cNvPicPr>
              <a:picLocks noChangeAspect="1" noChangeArrowheads="1"/>
            </p:cNvPicPr>
            <p:nvPr/>
          </p:nvPicPr>
          <p:blipFill>
            <a:blip r:embed="rId1" cstate="print"/>
            <a:srcRect/>
            <a:stretch>
              <a:fillRect/>
            </a:stretch>
          </p:blipFill>
          <p:spPr bwMode="auto">
            <a:xfrm>
              <a:off x="1792" y="-787"/>
              <a:ext cx="1002" cy="1055"/>
            </a:xfrm>
            <a:prstGeom prst="rect">
              <a:avLst/>
            </a:prstGeom>
            <a:noFill/>
            <a:ln w="9525">
              <a:noFill/>
              <a:miter lim="800000"/>
              <a:headEnd/>
              <a:tailEnd/>
            </a:ln>
          </p:spPr>
        </p:pic>
        <p:pic>
          <p:nvPicPr>
            <p:cNvPr id="5" name="图片 4"/>
            <p:cNvPicPr>
              <a:picLocks noChangeAspect="1" noChangeArrowheads="1"/>
            </p:cNvPicPr>
            <p:nvPr/>
          </p:nvPicPr>
          <p:blipFill>
            <a:blip r:embed="rId2" cstate="print"/>
            <a:srcRect/>
            <a:stretch>
              <a:fillRect/>
            </a:stretch>
          </p:blipFill>
          <p:spPr bwMode="auto">
            <a:xfrm>
              <a:off x="2649" y="-586"/>
              <a:ext cx="2772" cy="699"/>
            </a:xfrm>
            <a:prstGeom prst="rect">
              <a:avLst/>
            </a:prstGeom>
            <a:noFill/>
            <a:ln w="9525">
              <a:noFill/>
              <a:miter lim="800000"/>
              <a:headEnd/>
              <a:tailEnd/>
            </a:ln>
          </p:spPr>
        </p:pic>
      </p:grpSp>
      <p:grpSp>
        <p:nvGrpSpPr>
          <p:cNvPr id="1336" name="组合 1336"/>
          <p:cNvGrpSpPr/>
          <p:nvPr/>
        </p:nvGrpSpPr>
        <p:grpSpPr>
          <a:xfrm>
            <a:off x="268605" y="1361440"/>
            <a:ext cx="4106545" cy="2616835"/>
            <a:chOff x="7279" y="165236"/>
            <a:chExt cx="8430" cy="5422"/>
          </a:xfrm>
        </p:grpSpPr>
        <p:pic>
          <p:nvPicPr>
            <p:cNvPr id="1337" name="图片 31" descr="IMG_256"/>
            <p:cNvPicPr>
              <a:picLocks noChangeAspect="1"/>
            </p:cNvPicPr>
            <p:nvPr>
              <p:custDataLst>
                <p:tags r:id="rId3"/>
              </p:custDataLst>
            </p:nvPr>
          </p:nvPicPr>
          <p:blipFill>
            <a:blip r:embed="rId4"/>
            <a:stretch>
              <a:fillRect/>
            </a:stretch>
          </p:blipFill>
          <p:spPr>
            <a:xfrm>
              <a:off x="7279" y="165243"/>
              <a:ext cx="2689" cy="5313"/>
            </a:xfrm>
            <a:prstGeom prst="rect">
              <a:avLst/>
            </a:prstGeom>
            <a:noFill/>
            <a:ln w="9525">
              <a:noFill/>
            </a:ln>
          </p:spPr>
        </p:pic>
        <p:pic>
          <p:nvPicPr>
            <p:cNvPr id="1338" name="图片 32" descr="IMG_257"/>
            <p:cNvPicPr>
              <a:picLocks noChangeAspect="1"/>
            </p:cNvPicPr>
            <p:nvPr>
              <p:custDataLst>
                <p:tags r:id="rId5"/>
              </p:custDataLst>
            </p:nvPr>
          </p:nvPicPr>
          <p:blipFill>
            <a:blip r:embed="rId6"/>
            <a:stretch>
              <a:fillRect/>
            </a:stretch>
          </p:blipFill>
          <p:spPr>
            <a:xfrm>
              <a:off x="10103" y="165236"/>
              <a:ext cx="2715" cy="5422"/>
            </a:xfrm>
            <a:prstGeom prst="rect">
              <a:avLst/>
            </a:prstGeom>
            <a:noFill/>
            <a:ln w="9525">
              <a:noFill/>
            </a:ln>
          </p:spPr>
        </p:pic>
        <p:pic>
          <p:nvPicPr>
            <p:cNvPr id="1339" name="图片 33" descr="IMG_258"/>
            <p:cNvPicPr>
              <a:picLocks noChangeAspect="1"/>
            </p:cNvPicPr>
            <p:nvPr>
              <p:custDataLst>
                <p:tags r:id="rId7"/>
              </p:custDataLst>
            </p:nvPr>
          </p:nvPicPr>
          <p:blipFill>
            <a:blip r:embed="rId8"/>
            <a:stretch>
              <a:fillRect/>
            </a:stretch>
          </p:blipFill>
          <p:spPr>
            <a:xfrm>
              <a:off x="12975" y="165252"/>
              <a:ext cx="2735" cy="5313"/>
            </a:xfrm>
            <a:prstGeom prst="rect">
              <a:avLst/>
            </a:prstGeom>
            <a:noFill/>
            <a:ln w="9525">
              <a:noFill/>
            </a:ln>
          </p:spPr>
        </p:pic>
      </p:grpSp>
      <p:sp>
        <p:nvSpPr>
          <p:cNvPr id="7" name="文本框 6"/>
          <p:cNvSpPr txBox="1"/>
          <p:nvPr/>
        </p:nvSpPr>
        <p:spPr>
          <a:xfrm>
            <a:off x="848995" y="918845"/>
            <a:ext cx="1539240" cy="368300"/>
          </a:xfrm>
          <a:prstGeom prst="rect">
            <a:avLst/>
          </a:prstGeom>
          <a:noFill/>
        </p:spPr>
        <p:txBody>
          <a:bodyPr wrap="square" rtlCol="0">
            <a:spAutoFit/>
          </a:bodyPr>
          <a:p>
            <a:r>
              <a:rPr lang="zh-CN" altLang="en-US"/>
              <a:t>学校</a:t>
            </a:r>
            <a:r>
              <a:rPr lang="zh-CN" altLang="en-US"/>
              <a:t>公众号</a:t>
            </a:r>
            <a:endParaRPr lang="zh-CN" altLang="en-US"/>
          </a:p>
        </p:txBody>
      </p:sp>
      <p:pic>
        <p:nvPicPr>
          <p:cNvPr id="8" name="图片 7"/>
          <p:cNvPicPr>
            <a:picLocks noChangeAspect="1"/>
          </p:cNvPicPr>
          <p:nvPr>
            <p:custDataLst>
              <p:tags r:id="rId9"/>
            </p:custDataLst>
          </p:nvPr>
        </p:nvPicPr>
        <p:blipFill>
          <a:blip r:embed="rId10"/>
          <a:stretch>
            <a:fillRect/>
          </a:stretch>
        </p:blipFill>
        <p:spPr>
          <a:xfrm>
            <a:off x="4544695" y="861695"/>
            <a:ext cx="4266565" cy="37611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stretch>
            <a:fillRect/>
          </a:stretch>
        </p:blipFill>
        <p:spPr>
          <a:xfrm>
            <a:off x="5730148" y="815477"/>
            <a:ext cx="3260181" cy="3907710"/>
          </a:xfrm>
          <a:prstGeom prst="rect">
            <a:avLst/>
          </a:prstGeom>
        </p:spPr>
      </p:pic>
      <p:grpSp>
        <p:nvGrpSpPr>
          <p:cNvPr id="5" name="Group 2"/>
          <p:cNvGrpSpPr/>
          <p:nvPr/>
        </p:nvGrpSpPr>
        <p:grpSpPr bwMode="auto">
          <a:xfrm>
            <a:off x="7303377" y="47321"/>
            <a:ext cx="1687157" cy="469900"/>
            <a:chOff x="1793" y="-787"/>
            <a:chExt cx="3629" cy="1055"/>
          </a:xfrm>
        </p:grpSpPr>
        <p:pic>
          <p:nvPicPr>
            <p:cNvPr id="6" name="图片 3"/>
            <p:cNvPicPr>
              <a:picLocks noChangeAspect="1" noChangeArrowheads="1"/>
            </p:cNvPicPr>
            <p:nvPr/>
          </p:nvPicPr>
          <p:blipFill>
            <a:blip r:embed="rId2" cstate="print"/>
            <a:srcRect/>
            <a:stretch>
              <a:fillRect/>
            </a:stretch>
          </p:blipFill>
          <p:spPr bwMode="auto">
            <a:xfrm>
              <a:off x="1792" y="-787"/>
              <a:ext cx="1002" cy="1055"/>
            </a:xfrm>
            <a:prstGeom prst="rect">
              <a:avLst/>
            </a:prstGeom>
            <a:noFill/>
            <a:ln w="9525">
              <a:noFill/>
              <a:miter lim="800000"/>
              <a:headEnd/>
              <a:tailEnd/>
            </a:ln>
          </p:spPr>
        </p:pic>
        <p:pic>
          <p:nvPicPr>
            <p:cNvPr id="7" name="图片 4"/>
            <p:cNvPicPr>
              <a:picLocks noChangeAspect="1" noChangeArrowheads="1"/>
            </p:cNvPicPr>
            <p:nvPr/>
          </p:nvPicPr>
          <p:blipFill>
            <a:blip r:embed="rId3" cstate="print"/>
            <a:srcRect/>
            <a:stretch>
              <a:fillRect/>
            </a:stretch>
          </p:blipFill>
          <p:spPr bwMode="auto">
            <a:xfrm>
              <a:off x="2649" y="-586"/>
              <a:ext cx="2772" cy="699"/>
            </a:xfrm>
            <a:prstGeom prst="rect">
              <a:avLst/>
            </a:prstGeom>
            <a:noFill/>
            <a:ln w="9525">
              <a:noFill/>
              <a:miter lim="800000"/>
              <a:headEnd/>
              <a:tailEnd/>
            </a:ln>
          </p:spPr>
        </p:pic>
      </p:grpSp>
      <p:grpSp>
        <p:nvGrpSpPr>
          <p:cNvPr id="1354" name="组合 1354"/>
          <p:cNvGrpSpPr/>
          <p:nvPr/>
        </p:nvGrpSpPr>
        <p:grpSpPr>
          <a:xfrm>
            <a:off x="1629410" y="815340"/>
            <a:ext cx="3899535" cy="5805170"/>
            <a:chOff x="4129" y="191153"/>
            <a:chExt cx="9151" cy="13299"/>
          </a:xfrm>
        </p:grpSpPr>
        <p:pic>
          <p:nvPicPr>
            <p:cNvPr id="1355" name="图片 1" descr="IMG_256"/>
            <p:cNvPicPr>
              <a:picLocks noChangeAspect="1"/>
            </p:cNvPicPr>
            <p:nvPr>
              <p:custDataLst>
                <p:tags r:id="rId4"/>
              </p:custDataLst>
            </p:nvPr>
          </p:nvPicPr>
          <p:blipFill>
            <a:blip r:embed="rId5"/>
            <a:stretch>
              <a:fillRect/>
            </a:stretch>
          </p:blipFill>
          <p:spPr>
            <a:xfrm>
              <a:off x="8564" y="194290"/>
              <a:ext cx="4716" cy="3282"/>
            </a:xfrm>
            <a:prstGeom prst="rect">
              <a:avLst/>
            </a:prstGeom>
            <a:noFill/>
            <a:ln w="9525">
              <a:noFill/>
            </a:ln>
          </p:spPr>
        </p:pic>
        <p:pic>
          <p:nvPicPr>
            <p:cNvPr id="1356" name="图片 2" descr="IMG_257"/>
            <p:cNvPicPr>
              <a:picLocks noChangeAspect="1"/>
            </p:cNvPicPr>
            <p:nvPr>
              <p:custDataLst>
                <p:tags r:id="rId6"/>
              </p:custDataLst>
            </p:nvPr>
          </p:nvPicPr>
          <p:blipFill>
            <a:blip r:embed="rId7"/>
            <a:stretch>
              <a:fillRect/>
            </a:stretch>
          </p:blipFill>
          <p:spPr>
            <a:xfrm>
              <a:off x="5147" y="200527"/>
              <a:ext cx="7119" cy="3925"/>
            </a:xfrm>
            <a:prstGeom prst="rect">
              <a:avLst/>
            </a:prstGeom>
            <a:noFill/>
            <a:ln w="9525">
              <a:noFill/>
            </a:ln>
          </p:spPr>
        </p:pic>
        <p:pic>
          <p:nvPicPr>
            <p:cNvPr id="1357" name="图片 3" descr="IMG_258"/>
            <p:cNvPicPr>
              <a:picLocks noChangeAspect="1"/>
            </p:cNvPicPr>
            <p:nvPr>
              <p:custDataLst>
                <p:tags r:id="rId8"/>
              </p:custDataLst>
            </p:nvPr>
          </p:nvPicPr>
          <p:blipFill>
            <a:blip r:embed="rId9"/>
            <a:stretch>
              <a:fillRect/>
            </a:stretch>
          </p:blipFill>
          <p:spPr>
            <a:xfrm>
              <a:off x="4129" y="197482"/>
              <a:ext cx="4672" cy="3134"/>
            </a:xfrm>
            <a:prstGeom prst="rect">
              <a:avLst/>
            </a:prstGeom>
            <a:noFill/>
            <a:ln w="9525">
              <a:noFill/>
            </a:ln>
          </p:spPr>
        </p:pic>
        <p:pic>
          <p:nvPicPr>
            <p:cNvPr id="1358" name="图片 6" descr="IMG_261"/>
            <p:cNvPicPr>
              <a:picLocks noChangeAspect="1"/>
            </p:cNvPicPr>
            <p:nvPr>
              <p:custDataLst>
                <p:tags r:id="rId10"/>
              </p:custDataLst>
            </p:nvPr>
          </p:nvPicPr>
          <p:blipFill>
            <a:blip r:embed="rId11"/>
            <a:stretch>
              <a:fillRect/>
            </a:stretch>
          </p:blipFill>
          <p:spPr>
            <a:xfrm>
              <a:off x="4144" y="191225"/>
              <a:ext cx="4453" cy="6281"/>
            </a:xfrm>
            <a:prstGeom prst="rect">
              <a:avLst/>
            </a:prstGeom>
            <a:noFill/>
            <a:ln w="9525">
              <a:noFill/>
            </a:ln>
          </p:spPr>
        </p:pic>
        <p:pic>
          <p:nvPicPr>
            <p:cNvPr id="1359" name="图片 5" descr="IMG_260"/>
            <p:cNvPicPr>
              <a:picLocks noChangeAspect="1"/>
            </p:cNvPicPr>
            <p:nvPr>
              <p:custDataLst>
                <p:tags r:id="rId12"/>
              </p:custDataLst>
            </p:nvPr>
          </p:nvPicPr>
          <p:blipFill>
            <a:blip r:embed="rId13"/>
            <a:stretch>
              <a:fillRect/>
            </a:stretch>
          </p:blipFill>
          <p:spPr>
            <a:xfrm>
              <a:off x="8641" y="191153"/>
              <a:ext cx="4492" cy="3205"/>
            </a:xfrm>
            <a:prstGeom prst="rect">
              <a:avLst/>
            </a:prstGeom>
            <a:noFill/>
            <a:ln w="9525">
              <a:noFill/>
            </a:ln>
          </p:spPr>
        </p:pic>
        <p:pic>
          <p:nvPicPr>
            <p:cNvPr id="1360" name="图片 4" descr="IMG_259"/>
            <p:cNvPicPr>
              <a:picLocks noChangeAspect="1"/>
            </p:cNvPicPr>
            <p:nvPr>
              <p:custDataLst>
                <p:tags r:id="rId14"/>
              </p:custDataLst>
            </p:nvPr>
          </p:nvPicPr>
          <p:blipFill>
            <a:blip r:embed="rId15"/>
            <a:stretch>
              <a:fillRect/>
            </a:stretch>
          </p:blipFill>
          <p:spPr>
            <a:xfrm>
              <a:off x="8730" y="197590"/>
              <a:ext cx="4530" cy="3074"/>
            </a:xfrm>
            <a:prstGeom prst="rect">
              <a:avLst/>
            </a:prstGeom>
            <a:noFill/>
            <a:ln w="9525">
              <a:noFill/>
            </a:ln>
          </p:spPr>
        </p:pic>
      </p:grpSp>
      <p:sp>
        <p:nvSpPr>
          <p:cNvPr id="8" name="文本框 7"/>
          <p:cNvSpPr txBox="1"/>
          <p:nvPr/>
        </p:nvSpPr>
        <p:spPr>
          <a:xfrm>
            <a:off x="467360" y="1269365"/>
            <a:ext cx="736600" cy="2842260"/>
          </a:xfrm>
          <a:prstGeom prst="rect">
            <a:avLst/>
          </a:prstGeom>
          <a:noFill/>
        </p:spPr>
        <p:txBody>
          <a:bodyPr vert="eaVert" wrap="square" rtlCol="0">
            <a:spAutoFit/>
          </a:bodyPr>
          <a:p>
            <a:r>
              <a:rPr lang="zh-CN" altLang="en-US" sz="3600">
                <a:solidFill>
                  <a:schemeClr val="accent2"/>
                </a:solidFill>
                <a:latin typeface="汉仪尚巍手书W" panose="00020600040101010101" charset="-122"/>
                <a:ea typeface="汉仪尚巍手书W" panose="00020600040101010101" charset="-122"/>
              </a:rPr>
              <a:t>宣传海报</a:t>
            </a:r>
            <a:endParaRPr lang="zh-CN" altLang="en-US" sz="3600">
              <a:solidFill>
                <a:schemeClr val="accent2"/>
              </a:solidFill>
              <a:latin typeface="汉仪尚巍手书W" panose="00020600040101010101" charset="-122"/>
              <a:ea typeface="汉仪尚巍手书W"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7" y="-1988147"/>
            <a:ext cx="5145087" cy="9146821"/>
          </a:xfrm>
          <a:prstGeom prst="rect">
            <a:avLst/>
          </a:prstGeom>
        </p:spPr>
      </p:pic>
      <p:pic>
        <p:nvPicPr>
          <p:cNvPr id="3" name="图片 2"/>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5508065" y="2805040"/>
            <a:ext cx="3635935" cy="2327328"/>
          </a:xfrm>
          <a:prstGeom prst="rect">
            <a:avLst/>
          </a:prstGeom>
        </p:spPr>
      </p:pic>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2051825" y="3367385"/>
            <a:ext cx="3635935" cy="1783644"/>
          </a:xfrm>
          <a:prstGeom prst="rect">
            <a:avLst/>
          </a:prstGeom>
        </p:spPr>
      </p:pic>
      <p:sp>
        <p:nvSpPr>
          <p:cNvPr id="8" name="PA_MH_Others_4"/>
          <p:cNvSpPr txBox="1"/>
          <p:nvPr>
            <p:custDataLst>
              <p:tags r:id="rId3"/>
            </p:custDataLst>
          </p:nvPr>
        </p:nvSpPr>
        <p:spPr>
          <a:xfrm>
            <a:off x="7907471" y="670226"/>
            <a:ext cx="761630" cy="3831271"/>
          </a:xfrm>
          <a:prstGeom prst="rect">
            <a:avLst/>
          </a:prstGeom>
          <a:noFill/>
        </p:spPr>
        <p:txBody>
          <a:bodyPr vert="eaVert" wrap="square" rtlCol="0" anchor="ctr" anchorCtr="0">
            <a:noAutofit/>
          </a:bodyPr>
          <a:lstStyle/>
          <a:p>
            <a:r>
              <a:rPr lang="zh-CN" altLang="en-US" sz="4400" dirty="0">
                <a:solidFill>
                  <a:schemeClr val="accent2"/>
                </a:solidFill>
                <a:latin typeface="字魂逍遥行书" panose="00000500000000000000" charset="-122"/>
                <a:ea typeface="字魂逍遥行书" panose="00000500000000000000" charset="-122"/>
                <a:cs typeface="+mn-ea"/>
                <a:sym typeface="+mn-lt"/>
              </a:rPr>
              <a:t>保护</a:t>
            </a:r>
            <a:r>
              <a:rPr lang="zh-CN" altLang="en-US" sz="4400" dirty="0">
                <a:solidFill>
                  <a:schemeClr val="accent2"/>
                </a:solidFill>
                <a:latin typeface="字魂逍遥行书" panose="00000500000000000000" charset="-122"/>
                <a:ea typeface="字魂逍遥行书" panose="00000500000000000000" charset="-122"/>
                <a:cs typeface="+mn-ea"/>
                <a:sym typeface="+mn-lt"/>
              </a:rPr>
              <a:t>湿地</a:t>
            </a:r>
            <a:endParaRPr lang="zh-CN" altLang="en-US" sz="4400" dirty="0">
              <a:solidFill>
                <a:schemeClr val="accent2"/>
              </a:solidFill>
              <a:latin typeface="字魂逍遥行书" panose="00000500000000000000" charset="-122"/>
              <a:ea typeface="字魂逍遥行书" panose="00000500000000000000" charset="-122"/>
              <a:cs typeface="+mn-ea"/>
              <a:sym typeface="+mn-lt"/>
            </a:endParaRPr>
          </a:p>
          <a:p>
            <a:r>
              <a:rPr lang="zh-CN" altLang="en-US" sz="4400" dirty="0">
                <a:solidFill>
                  <a:schemeClr val="accent2"/>
                </a:solidFill>
                <a:latin typeface="字魂逍遥行书" panose="00000500000000000000" charset="-122"/>
                <a:ea typeface="字魂逍遥行书" panose="00000500000000000000" charset="-122"/>
                <a:cs typeface="+mn-ea"/>
                <a:sym typeface="+mn-lt"/>
              </a:rPr>
              <a:t>少年中国说</a:t>
            </a:r>
            <a:endParaRPr lang="zh-CN" altLang="en-US" sz="4400" dirty="0">
              <a:solidFill>
                <a:schemeClr val="accent2"/>
              </a:solidFill>
              <a:latin typeface="字魂逍遥行书" panose="00000500000000000000" charset="-122"/>
              <a:ea typeface="字魂逍遥行书" panose="00000500000000000000" charset="-122"/>
              <a:cs typeface="+mn-ea"/>
              <a:sym typeface="+mn-lt"/>
            </a:endParaRPr>
          </a:p>
        </p:txBody>
      </p:sp>
      <p:sp>
        <p:nvSpPr>
          <p:cNvPr id="12" name="PA_MH_Others_4"/>
          <p:cNvSpPr txBox="1"/>
          <p:nvPr>
            <p:custDataLst>
              <p:tags r:id="rId4"/>
            </p:custDataLst>
          </p:nvPr>
        </p:nvSpPr>
        <p:spPr>
          <a:xfrm>
            <a:off x="374390" y="448184"/>
            <a:ext cx="7533426" cy="5145088"/>
          </a:xfrm>
          <a:prstGeom prst="rect">
            <a:avLst/>
          </a:prstGeom>
          <a:noFill/>
        </p:spPr>
        <p:txBody>
          <a:bodyPr vert="eaVert" wrap="square" rtlCol="0" anchor="ctr" anchorCtr="0">
            <a:noAutofit/>
          </a:bodyPr>
          <a:lstStyle/>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少年智则国智</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少年强则国强</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关乎今日之中国</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湿地之美</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乃大自然之馈赠也</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湿地之重要</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此诚为我少年当警醒之事也</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故我少年当立志</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以湿地保护为己任</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且看我少年之行动</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如涓涓细流，汇聚成海</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愿我少年携手共进</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守护湿地之美</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传承绿色文明</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少年中国</a:t>
            </a:r>
            <a:endParaRPr lang="en-US" altLang="zh-CN" sz="2800" dirty="0">
              <a:solidFill>
                <a:schemeClr val="accent2"/>
              </a:solidFill>
              <a:latin typeface="方正苏新诗柳楷_GBK" panose="02010600010101010101" charset="-122"/>
              <a:ea typeface="方正苏新诗柳楷_GBK" panose="02010600010101010101" charset="-122"/>
              <a:cs typeface="+mn-ea"/>
              <a:sym typeface="+mn-lt"/>
            </a:endParaRPr>
          </a:p>
          <a:p>
            <a:r>
              <a:rPr lang="zh-CN" altLang="en-US" sz="2800" dirty="0">
                <a:solidFill>
                  <a:schemeClr val="accent2"/>
                </a:solidFill>
                <a:latin typeface="方正苏新诗柳楷_GBK" panose="02010600010101010101" charset="-122"/>
                <a:ea typeface="方正苏新诗柳楷_GBK" panose="02010600010101010101" charset="-122"/>
                <a:cs typeface="+mn-ea"/>
                <a:sym typeface="+mn-lt"/>
              </a:rPr>
              <a:t>共绘绿色未来</a:t>
            </a:r>
            <a:endParaRPr lang="zh-CN" altLang="en-US" sz="2800" dirty="0">
              <a:solidFill>
                <a:schemeClr val="accent2"/>
              </a:solidFill>
              <a:latin typeface="方正苏新诗柳楷_GBK" panose="02010600010101010101" charset="-122"/>
              <a:ea typeface="方正苏新诗柳楷_GBK" panose="02010600010101010101" charset="-122"/>
              <a:cs typeface="+mn-ea"/>
              <a:sym typeface="+mn-lt"/>
            </a:endParaRPr>
          </a:p>
        </p:txBody>
      </p:sp>
      <p:grpSp>
        <p:nvGrpSpPr>
          <p:cNvPr id="13" name="Group 2"/>
          <p:cNvGrpSpPr/>
          <p:nvPr/>
        </p:nvGrpSpPr>
        <p:grpSpPr bwMode="auto">
          <a:xfrm>
            <a:off x="7303377" y="47321"/>
            <a:ext cx="1687157" cy="469900"/>
            <a:chOff x="1793" y="-787"/>
            <a:chExt cx="3629" cy="1055"/>
          </a:xfrm>
        </p:grpSpPr>
        <p:pic>
          <p:nvPicPr>
            <p:cNvPr id="14" name="图片 3"/>
            <p:cNvPicPr>
              <a:picLocks noChangeAspect="1" noChangeArrowheads="1"/>
            </p:cNvPicPr>
            <p:nvPr/>
          </p:nvPicPr>
          <p:blipFill>
            <a:blip r:embed="rId5" cstate="print"/>
            <a:srcRect/>
            <a:stretch>
              <a:fillRect/>
            </a:stretch>
          </p:blipFill>
          <p:spPr bwMode="auto">
            <a:xfrm>
              <a:off x="1792" y="-787"/>
              <a:ext cx="1002" cy="1055"/>
            </a:xfrm>
            <a:prstGeom prst="rect">
              <a:avLst/>
            </a:prstGeom>
            <a:noFill/>
            <a:ln w="9525">
              <a:noFill/>
              <a:miter lim="800000"/>
              <a:headEnd/>
              <a:tailEnd/>
            </a:ln>
          </p:spPr>
        </p:pic>
        <p:pic>
          <p:nvPicPr>
            <p:cNvPr id="15" name="图片 4"/>
            <p:cNvPicPr>
              <a:picLocks noChangeAspect="1" noChangeArrowheads="1"/>
            </p:cNvPicPr>
            <p:nvPr/>
          </p:nvPicPr>
          <p:blipFill>
            <a:blip r:embed="rId6" cstate="print"/>
            <a:srcRect/>
            <a:stretch>
              <a:fillRect/>
            </a:stretch>
          </p:blipFill>
          <p:spPr bwMode="auto">
            <a:xfrm>
              <a:off x="2649" y="-586"/>
              <a:ext cx="2772" cy="699"/>
            </a:xfrm>
            <a:prstGeom prst="rect">
              <a:avLst/>
            </a:prstGeom>
            <a:noFill/>
            <a:ln w="9525">
              <a:noFill/>
              <a:miter lim="800000"/>
              <a:headEnd/>
              <a:tailEnd/>
            </a:ln>
          </p:spPr>
        </p:pic>
      </p:grpSp>
      <p:pic>
        <p:nvPicPr>
          <p:cNvPr id="2" name="少年说音乐">
            <a:hlinkClick r:id="" action="ppaction://media"/>
          </p:cNvPr>
          <p:cNvPicPr/>
          <p:nvPr>
            <a:audioFile r:link="rId7"/>
            <p:extLst>
              <p:ext uri="{DAA4B4D4-6D71-4841-9C94-3DE7FCFB9230}">
                <p14:media xmlns:p14="http://schemas.microsoft.com/office/powerpoint/2010/main" r:embed="rId8"/>
              </p:ext>
            </p:extLst>
          </p:nvPr>
        </p:nvPicPr>
        <p:blipFill>
          <a:blip r:embed="rId9"/>
          <a:stretch>
            <a:fillRect/>
          </a:stretch>
        </p:blipFill>
        <p:spPr>
          <a:xfrm>
            <a:off x="8213725" y="3882390"/>
            <a:ext cx="619125" cy="6191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30563" fill="hold"/>
                                        <p:tgtEl>
                                          <p:spTgt spid="2"/>
                                        </p:tgtEl>
                                      </p:cBhvr>
                                    </p:cmd>
                                  </p:childTnLst>
                                </p:cTn>
                              </p:par>
                              <p:par>
                                <p:cTn id="7" presetID="1" presetClass="entr" presetSubtype="0" fill="hold" grpId="0" nodeType="withEffect">
                                  <p:stCondLst>
                                    <p:cond delay="0"/>
                                  </p:stCondLst>
                                  <p:iterate type="wd">
                                    <p:tmAbs val="400"/>
                                  </p:iterate>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46000" showWhenStopped="0">
                <p:cTn id="9" repeatCount="indefinite" fill="hold" display="1">
                  <p:stCondLst>
                    <p:cond delay="indefinite"/>
                  </p:stCondLst>
                  <p:endCondLst>
                    <p:cond evt="onStopAudio">
                      <p:tgtEl>
                        <p:sldTgt/>
                      </p:tgtEl>
                    </p:cond>
                  </p:endCondLst>
                </p:cTn>
                <p:tgtEl>
                  <p:spTgt spid="2"/>
                </p:tgtEl>
              </p:cMediaNode>
            </p:audio>
          </p:childTnLst>
        </p:cTn>
      </p:par>
    </p:tnLst>
    <p:bldLst>
      <p:bldP spid="1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6" y="-2000868"/>
            <a:ext cx="5145087" cy="9146821"/>
          </a:xfrm>
          <a:prstGeom prst="rect">
            <a:avLst/>
          </a:prstGeom>
        </p:spPr>
      </p:pic>
      <p:pic>
        <p:nvPicPr>
          <p:cNvPr id="3" name="图片 2"/>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5508065" y="2805040"/>
            <a:ext cx="3635935" cy="2327328"/>
          </a:xfrm>
          <a:prstGeom prst="rect">
            <a:avLst/>
          </a:prstGeom>
        </p:spPr>
      </p:pic>
      <p:pic>
        <p:nvPicPr>
          <p:cNvPr id="4" name="图片 3"/>
          <p:cNvPicPr>
            <a:picLocks noChangeAspect="1"/>
          </p:cNvPicPr>
          <p:nvPr/>
        </p:nvPicPr>
        <p:blipFill rotWithShape="1">
          <a:blip r:embed="rId2" cstate="print">
            <a:extLst>
              <a:ext uri="{28A0092B-C50C-407E-A947-70E740481C1C}">
                <a14:useLocalDpi xmlns:a14="http://schemas.microsoft.com/office/drawing/2010/main" val="0"/>
              </a:ext>
            </a:extLst>
          </a:blip>
          <a:srcRect t="15013" b="36004"/>
          <a:stretch>
            <a:fillRect/>
          </a:stretch>
        </p:blipFill>
        <p:spPr>
          <a:xfrm>
            <a:off x="2267840" y="268384"/>
            <a:ext cx="3880515" cy="3379129"/>
          </a:xfrm>
          <a:prstGeom prst="rect">
            <a:avLst/>
          </a:prstGeom>
        </p:spPr>
      </p:pic>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2051825" y="3367385"/>
            <a:ext cx="3635935" cy="1783644"/>
          </a:xfrm>
          <a:prstGeom prst="rect">
            <a:avLst/>
          </a:prstGeom>
        </p:spPr>
      </p:pic>
      <p:sp>
        <p:nvSpPr>
          <p:cNvPr id="8" name="PA_MH_Others_4"/>
          <p:cNvSpPr txBox="1"/>
          <p:nvPr>
            <p:custDataLst>
              <p:tags r:id="rId3"/>
            </p:custDataLst>
          </p:nvPr>
        </p:nvSpPr>
        <p:spPr>
          <a:xfrm>
            <a:off x="4458970" y="2103755"/>
            <a:ext cx="1049020" cy="2065020"/>
          </a:xfrm>
          <a:prstGeom prst="rect">
            <a:avLst/>
          </a:prstGeom>
          <a:noFill/>
        </p:spPr>
        <p:txBody>
          <a:bodyPr vert="eaVert" wrap="square" rtlCol="0" anchor="ctr" anchorCtr="0">
            <a:noAutofit/>
          </a:bodyPr>
          <a:lstStyle/>
          <a:p>
            <a:r>
              <a:rPr lang="en-US" altLang="zh-CN" sz="5400" dirty="0">
                <a:solidFill>
                  <a:schemeClr val="accent2"/>
                </a:solidFill>
                <a:latin typeface="字魂逍遥行书" panose="00000500000000000000" charset="-122"/>
                <a:ea typeface="字魂逍遥行书" panose="00000500000000000000" charset="-122"/>
                <a:cs typeface="字魂逍遥行书" panose="00000500000000000000" charset="-122"/>
                <a:sym typeface="+mn-lt"/>
              </a:rPr>
              <a:t>            </a:t>
            </a:r>
            <a:r>
              <a:rPr lang="zh-CN" altLang="en-US" sz="5400" dirty="0">
                <a:solidFill>
                  <a:schemeClr val="accent2"/>
                </a:solidFill>
                <a:latin typeface="字魂逍遥行书" panose="00000500000000000000" charset="-122"/>
                <a:ea typeface="字魂逍遥行书" panose="00000500000000000000" charset="-122"/>
                <a:cs typeface="字魂逍遥行书" panose="00000500000000000000" charset="-122"/>
                <a:sym typeface="+mn-lt"/>
              </a:rPr>
              <a:t>中</a:t>
            </a:r>
            <a:r>
              <a:rPr lang="zh-CN" altLang="en-US" sz="5400" dirty="0">
                <a:solidFill>
                  <a:schemeClr val="accent2"/>
                </a:solidFill>
                <a:latin typeface="字魂逍遥行书" panose="00000500000000000000" charset="-122"/>
                <a:ea typeface="字魂逍遥行书" panose="00000500000000000000" charset="-122"/>
                <a:cs typeface="字魂逍遥行书" panose="00000500000000000000" charset="-122"/>
                <a:sym typeface="+mn-lt"/>
              </a:rPr>
              <a:t>国</a:t>
            </a:r>
            <a:endParaRPr lang="zh-CN" altLang="en-US" sz="5400" dirty="0">
              <a:solidFill>
                <a:schemeClr val="accent2"/>
              </a:solidFill>
              <a:latin typeface="字魂逍遥行书" panose="00000500000000000000" charset="-122"/>
              <a:ea typeface="字魂逍遥行书" panose="00000500000000000000" charset="-122"/>
              <a:cs typeface="字魂逍遥行书" panose="00000500000000000000" charset="-122"/>
              <a:sym typeface="+mn-lt"/>
            </a:endParaRPr>
          </a:p>
          <a:p>
            <a:endParaRPr lang="zh-CN" altLang="en-US" sz="5400" dirty="0">
              <a:solidFill>
                <a:schemeClr val="accent2"/>
              </a:solidFill>
              <a:latin typeface="字魂逍遥行书" panose="00000500000000000000" charset="-122"/>
              <a:ea typeface="字魂逍遥行书" panose="00000500000000000000" charset="-122"/>
              <a:cs typeface="字魂逍遥行书" panose="00000500000000000000" charset="-122"/>
              <a:sym typeface="+mn-lt"/>
            </a:endParaRPr>
          </a:p>
        </p:txBody>
      </p:sp>
      <p:sp>
        <p:nvSpPr>
          <p:cNvPr id="10" name="PA_MH_Others_3"/>
          <p:cNvSpPr txBox="1"/>
          <p:nvPr>
            <p:custDataLst>
              <p:tags r:id="rId4"/>
            </p:custDataLst>
          </p:nvPr>
        </p:nvSpPr>
        <p:spPr>
          <a:xfrm>
            <a:off x="3293626" y="1276454"/>
            <a:ext cx="558324" cy="1652959"/>
          </a:xfrm>
          <a:prstGeom prst="rect">
            <a:avLst/>
          </a:prstGeom>
          <a:noFill/>
        </p:spPr>
        <p:txBody>
          <a:bodyPr vert="eaVert" wrap="square" lIns="0" tIns="0" rIns="0" bIns="0" rtlCol="0" anchor="ctr" anchorCtr="0">
            <a:noAutofit/>
          </a:bodyPr>
          <a:lstStyle/>
          <a:p>
            <a:pPr algn="dist"/>
            <a:r>
              <a:rPr lang="zh-CN" altLang="en-US" sz="2000" dirty="0">
                <a:solidFill>
                  <a:schemeClr val="tx1">
                    <a:lumMod val="75000"/>
                    <a:lumOff val="25000"/>
                  </a:schemeClr>
                </a:solidFill>
                <a:latin typeface="字魂逍遥行书" panose="00000500000000000000" charset="-122"/>
                <a:ea typeface="字魂逍遥行书" panose="00000500000000000000" charset="-122"/>
                <a:cs typeface="Clear Sans Light" pitchFamily="34" charset="0"/>
              </a:rPr>
              <a:t>谢谢您的观看</a:t>
            </a:r>
            <a:endParaRPr lang="zh-CN" altLang="en-US" sz="2000" spc="150" dirty="0">
              <a:solidFill>
                <a:schemeClr val="tx1">
                  <a:lumMod val="75000"/>
                  <a:lumOff val="25000"/>
                </a:schemeClr>
              </a:solidFill>
              <a:latin typeface="字魂逍遥行书" panose="00000500000000000000" charset="-122"/>
              <a:ea typeface="字魂逍遥行书" panose="00000500000000000000" charset="-122"/>
              <a:cs typeface="Clear Sans Light" pitchFamily="34" charset="0"/>
              <a:sym typeface="+mn-lt"/>
            </a:endParaRPr>
          </a:p>
        </p:txBody>
      </p:sp>
      <p:sp>
        <p:nvSpPr>
          <p:cNvPr id="11" name="PA_MH_Others_3"/>
          <p:cNvSpPr txBox="1"/>
          <p:nvPr>
            <p:custDataLst>
              <p:tags r:id="rId5"/>
            </p:custDataLst>
          </p:nvPr>
        </p:nvSpPr>
        <p:spPr>
          <a:xfrm>
            <a:off x="3876675" y="1706880"/>
            <a:ext cx="558165" cy="1804670"/>
          </a:xfrm>
          <a:prstGeom prst="rect">
            <a:avLst/>
          </a:prstGeom>
          <a:noFill/>
        </p:spPr>
        <p:txBody>
          <a:bodyPr vert="eaVert" wrap="square" lIns="0" tIns="0" rIns="0" bIns="0" rtlCol="0" anchor="ctr" anchorCtr="0">
            <a:noAutofit/>
          </a:bodyPr>
          <a:lstStyle/>
          <a:p>
            <a:pPr algn="dist"/>
            <a:r>
              <a:rPr lang="zh-CN" altLang="en-US" sz="1200" spc="150" dirty="0">
                <a:solidFill>
                  <a:schemeClr val="tx1">
                    <a:lumMod val="65000"/>
                    <a:lumOff val="35000"/>
                  </a:schemeClr>
                </a:solidFill>
                <a:latin typeface="方正苏新诗柳楷_GBK" panose="02010600010101010101" charset="-122"/>
                <a:ea typeface="方正苏新诗柳楷_GBK" panose="02010600010101010101" charset="-122"/>
                <a:cs typeface="+mn-ea"/>
                <a:sym typeface="+mn-lt"/>
              </a:rPr>
              <a:t>汇报人：三井实验小学</a:t>
            </a:r>
            <a:endParaRPr lang="zh-CN" altLang="en-US" sz="1200" spc="150" dirty="0">
              <a:solidFill>
                <a:schemeClr val="tx1">
                  <a:lumMod val="65000"/>
                  <a:lumOff val="35000"/>
                </a:schemeClr>
              </a:solidFill>
              <a:latin typeface="方正苏新诗柳楷_GBK" panose="02010600010101010101" charset="-122"/>
              <a:ea typeface="方正苏新诗柳楷_GBK" panose="02010600010101010101" charset="-122"/>
              <a:cs typeface="+mn-ea"/>
              <a:sym typeface="+mn-lt"/>
            </a:endParaRPr>
          </a:p>
        </p:txBody>
      </p:sp>
      <p:sp>
        <p:nvSpPr>
          <p:cNvPr id="12" name="PA_MH_Others_4"/>
          <p:cNvSpPr txBox="1"/>
          <p:nvPr>
            <p:custDataLst>
              <p:tags r:id="rId6"/>
            </p:custDataLst>
          </p:nvPr>
        </p:nvSpPr>
        <p:spPr>
          <a:xfrm>
            <a:off x="4978400" y="659130"/>
            <a:ext cx="1169670" cy="3397250"/>
          </a:xfrm>
          <a:prstGeom prst="rect">
            <a:avLst/>
          </a:prstGeom>
          <a:noFill/>
        </p:spPr>
        <p:txBody>
          <a:bodyPr vert="eaVert" wrap="square" rtlCol="0" anchor="ctr" anchorCtr="0">
            <a:noAutofit/>
          </a:bodyPr>
          <a:lstStyle/>
          <a:p>
            <a:r>
              <a:rPr lang="zh-CN" altLang="en-US" sz="5400" dirty="0">
                <a:solidFill>
                  <a:schemeClr val="accent2"/>
                </a:solidFill>
                <a:latin typeface="字魂逍遥行书" panose="00000500000000000000" charset="-122"/>
                <a:ea typeface="字魂逍遥行书" panose="00000500000000000000" charset="-122"/>
                <a:cs typeface="字魂逍遥行书" panose="00000500000000000000" charset="-122"/>
                <a:sym typeface="+mn-lt"/>
              </a:rPr>
              <a:t>湿意</a:t>
            </a:r>
            <a:r>
              <a:rPr lang="en-US" altLang="zh-CN" sz="5400" dirty="0">
                <a:solidFill>
                  <a:schemeClr val="accent2"/>
                </a:solidFill>
                <a:latin typeface="字魂逍遥行书" panose="00000500000000000000" charset="-122"/>
                <a:ea typeface="字魂逍遥行书" panose="00000500000000000000" charset="-122"/>
                <a:cs typeface="字魂逍遥行书" panose="00000500000000000000" charset="-122"/>
                <a:sym typeface="+mn-lt"/>
              </a:rPr>
              <a:t>    </a:t>
            </a:r>
            <a:endParaRPr lang="zh-CN" altLang="en-US" sz="5400" dirty="0">
              <a:solidFill>
                <a:schemeClr val="accent2"/>
              </a:solidFill>
              <a:latin typeface="字魂逍遥行书" panose="00000500000000000000" charset="-122"/>
              <a:ea typeface="字魂逍遥行书" panose="00000500000000000000" charset="-122"/>
              <a:cs typeface="字魂逍遥行书" panose="00000500000000000000" charset="-122"/>
              <a:sym typeface="+mn-lt"/>
            </a:endParaRPr>
          </a:p>
        </p:txBody>
      </p:sp>
      <p:grpSp>
        <p:nvGrpSpPr>
          <p:cNvPr id="13" name="Group 2"/>
          <p:cNvGrpSpPr/>
          <p:nvPr/>
        </p:nvGrpSpPr>
        <p:grpSpPr bwMode="auto">
          <a:xfrm>
            <a:off x="7303377" y="47321"/>
            <a:ext cx="1687157" cy="469900"/>
            <a:chOff x="1793" y="-787"/>
            <a:chExt cx="3629" cy="1055"/>
          </a:xfrm>
        </p:grpSpPr>
        <p:pic>
          <p:nvPicPr>
            <p:cNvPr id="14" name="图片 3"/>
            <p:cNvPicPr>
              <a:picLocks noChangeAspect="1" noChangeArrowheads="1"/>
            </p:cNvPicPr>
            <p:nvPr/>
          </p:nvPicPr>
          <p:blipFill>
            <a:blip r:embed="rId7" cstate="print"/>
            <a:srcRect/>
            <a:stretch>
              <a:fillRect/>
            </a:stretch>
          </p:blipFill>
          <p:spPr bwMode="auto">
            <a:xfrm>
              <a:off x="1792" y="-787"/>
              <a:ext cx="1002" cy="1055"/>
            </a:xfrm>
            <a:prstGeom prst="rect">
              <a:avLst/>
            </a:prstGeom>
            <a:noFill/>
            <a:ln w="9525">
              <a:noFill/>
              <a:miter lim="800000"/>
              <a:headEnd/>
              <a:tailEnd/>
            </a:ln>
          </p:spPr>
        </p:pic>
        <p:pic>
          <p:nvPicPr>
            <p:cNvPr id="15" name="图片 4"/>
            <p:cNvPicPr>
              <a:picLocks noChangeAspect="1" noChangeArrowheads="1"/>
            </p:cNvPicPr>
            <p:nvPr/>
          </p:nvPicPr>
          <p:blipFill>
            <a:blip r:embed="rId8" cstate="print"/>
            <a:srcRect/>
            <a:stretch>
              <a:fillRect/>
            </a:stretch>
          </p:blipFill>
          <p:spPr bwMode="auto">
            <a:xfrm>
              <a:off x="2649" y="-586"/>
              <a:ext cx="2772" cy="699"/>
            </a:xfrm>
            <a:prstGeom prst="rect">
              <a:avLst/>
            </a:prstGeom>
            <a:noFill/>
            <a:ln w="9525">
              <a:noFill/>
              <a:miter lim="800000"/>
              <a:headEnd/>
              <a:tailEnd/>
            </a:ln>
          </p:spPr>
        </p:pic>
      </p:gr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6200000">
            <a:off x="2000867" y="-2000866"/>
            <a:ext cx="5145087" cy="9146821"/>
          </a:xfrm>
          <a:prstGeom prst="rect">
            <a:avLst/>
          </a:prstGeom>
        </p:spPr>
      </p:pic>
      <p:pic>
        <p:nvPicPr>
          <p:cNvPr id="3" name="图片 2"/>
          <p:cNvPicPr>
            <a:picLocks noChangeAspect="1"/>
          </p:cNvPicPr>
          <p:nvPr/>
        </p:nvPicPr>
        <p:blipFill rotWithShape="1">
          <a:blip r:embed="rId2" cstate="print">
            <a:extLst>
              <a:ext uri="{28A0092B-C50C-407E-A947-70E740481C1C}">
                <a14:useLocalDpi xmlns:a14="http://schemas.microsoft.com/office/drawing/2010/main" val="0"/>
              </a:ext>
            </a:extLst>
          </a:blip>
          <a:srcRect t="63995"/>
          <a:stretch>
            <a:fillRect/>
          </a:stretch>
        </p:blipFill>
        <p:spPr>
          <a:xfrm>
            <a:off x="5508065" y="2805040"/>
            <a:ext cx="3635935" cy="2327328"/>
          </a:xfrm>
          <a:prstGeom prst="rect">
            <a:avLst/>
          </a:prstGeom>
        </p:spPr>
      </p:pic>
      <p:pic>
        <p:nvPicPr>
          <p:cNvPr id="4" name="图片 3"/>
          <p:cNvPicPr>
            <a:picLocks noChangeAspect="1"/>
          </p:cNvPicPr>
          <p:nvPr/>
        </p:nvPicPr>
        <p:blipFill rotWithShape="1">
          <a:blip r:embed="rId2" cstate="print">
            <a:extLst>
              <a:ext uri="{28A0092B-C50C-407E-A947-70E740481C1C}">
                <a14:useLocalDpi xmlns:a14="http://schemas.microsoft.com/office/drawing/2010/main" val="0"/>
              </a:ext>
            </a:extLst>
          </a:blip>
          <a:srcRect t="15013" b="36004"/>
          <a:stretch>
            <a:fillRect/>
          </a:stretch>
        </p:blipFill>
        <p:spPr>
          <a:xfrm>
            <a:off x="4471334" y="345751"/>
            <a:ext cx="3880515" cy="3379129"/>
          </a:xfrm>
          <a:prstGeom prst="rect">
            <a:avLst/>
          </a:prstGeom>
        </p:spPr>
      </p:pic>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t="63995" b="8411"/>
          <a:stretch>
            <a:fillRect/>
          </a:stretch>
        </p:blipFill>
        <p:spPr>
          <a:xfrm>
            <a:off x="2051825" y="3367385"/>
            <a:ext cx="3635935" cy="1783644"/>
          </a:xfrm>
          <a:prstGeom prst="rect">
            <a:avLst/>
          </a:prstGeom>
        </p:spPr>
      </p:pic>
      <p:sp>
        <p:nvSpPr>
          <p:cNvPr id="8" name="PA_MH_Others_4"/>
          <p:cNvSpPr txBox="1"/>
          <p:nvPr>
            <p:custDataLst>
              <p:tags r:id="rId3"/>
            </p:custDataLst>
          </p:nvPr>
        </p:nvSpPr>
        <p:spPr>
          <a:xfrm>
            <a:off x="3980180" y="986790"/>
            <a:ext cx="5232400" cy="1891030"/>
          </a:xfrm>
          <a:prstGeom prst="rect">
            <a:avLst/>
          </a:prstGeom>
          <a:noFill/>
        </p:spPr>
        <p:txBody>
          <a:bodyPr vert="horz" wrap="square" rtlCol="0" anchor="ctr" anchorCtr="0">
            <a:noAutofit/>
          </a:bodyPr>
          <a:lstStyle/>
          <a:p>
            <a:r>
              <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  守护绿色生态</a:t>
            </a:r>
            <a:endPar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endParaRPr>
          </a:p>
          <a:p>
            <a:r>
              <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共享</a:t>
            </a:r>
            <a:r>
              <a:rPr lang="en-US" altLang="zh-CN"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a:t>
            </a:r>
            <a:r>
              <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湿</a:t>
            </a:r>
            <a:r>
              <a:rPr lang="en-US" altLang="zh-CN"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a:t>
            </a:r>
            <a:r>
              <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rPr>
              <a:t>情画意</a:t>
            </a:r>
            <a:endParaRPr lang="zh-CN" altLang="en-US" sz="4800" b="1" dirty="0">
              <a:solidFill>
                <a:schemeClr val="accent1">
                  <a:lumMod val="50000"/>
                </a:schemeClr>
              </a:solidFill>
              <a:latin typeface="字魂逍遥行书" panose="00000500000000000000" charset="-122"/>
              <a:ea typeface="字魂逍遥行书" panose="00000500000000000000" charset="-122"/>
              <a:cs typeface="字魂逍遥行书" panose="00000500000000000000" charset="-122"/>
              <a:sym typeface="+mn-lt"/>
            </a:endParaRPr>
          </a:p>
        </p:txBody>
      </p:sp>
      <p:grpSp>
        <p:nvGrpSpPr>
          <p:cNvPr id="1026" name="Group 2"/>
          <p:cNvGrpSpPr/>
          <p:nvPr/>
        </p:nvGrpSpPr>
        <p:grpSpPr bwMode="auto">
          <a:xfrm>
            <a:off x="7173837" y="27001"/>
            <a:ext cx="1687157" cy="469900"/>
            <a:chOff x="1793" y="-787"/>
            <a:chExt cx="3629" cy="1055"/>
          </a:xfrm>
        </p:grpSpPr>
        <p:pic>
          <p:nvPicPr>
            <p:cNvPr id="282" name="图片 3"/>
            <p:cNvPicPr>
              <a:picLocks noChangeAspect="1" noChangeArrowheads="1"/>
            </p:cNvPicPr>
            <p:nvPr/>
          </p:nvPicPr>
          <p:blipFill>
            <a:blip r:embed="rId4" cstate="print"/>
            <a:srcRect/>
            <a:stretch>
              <a:fillRect/>
            </a:stretch>
          </p:blipFill>
          <p:spPr bwMode="auto">
            <a:xfrm>
              <a:off x="1792" y="-787"/>
              <a:ext cx="1002" cy="1055"/>
            </a:xfrm>
            <a:prstGeom prst="rect">
              <a:avLst/>
            </a:prstGeom>
            <a:noFill/>
            <a:ln w="9525">
              <a:noFill/>
              <a:miter lim="800000"/>
              <a:headEnd/>
              <a:tailEnd/>
            </a:ln>
          </p:spPr>
        </p:pic>
        <p:pic>
          <p:nvPicPr>
            <p:cNvPr id="283" name="图片 4"/>
            <p:cNvPicPr>
              <a:picLocks noChangeAspect="1" noChangeArrowheads="1"/>
            </p:cNvPicPr>
            <p:nvPr/>
          </p:nvPicPr>
          <p:blipFill>
            <a:blip r:embed="rId5" cstate="print"/>
            <a:srcRect/>
            <a:stretch>
              <a:fillRect/>
            </a:stretch>
          </p:blipFill>
          <p:spPr bwMode="auto">
            <a:xfrm>
              <a:off x="2649" y="-586"/>
              <a:ext cx="2772" cy="699"/>
            </a:xfrm>
            <a:prstGeom prst="rect">
              <a:avLst/>
            </a:prstGeom>
            <a:noFill/>
            <a:ln w="9525">
              <a:noFill/>
              <a:miter lim="800000"/>
              <a:headEnd/>
              <a:tailEnd/>
            </a:ln>
          </p:spPr>
        </p:pic>
      </p:grpSp>
      <p:sp>
        <p:nvSpPr>
          <p:cNvPr id="2" name="文本框 1"/>
          <p:cNvSpPr txBox="1"/>
          <p:nvPr/>
        </p:nvSpPr>
        <p:spPr>
          <a:xfrm>
            <a:off x="4096385" y="3039110"/>
            <a:ext cx="4823460" cy="1322070"/>
          </a:xfrm>
          <a:prstGeom prst="rect">
            <a:avLst/>
          </a:prstGeom>
          <a:noFill/>
          <a:ln>
            <a:noFill/>
          </a:ln>
        </p:spPr>
        <p:txBody>
          <a:bodyPr wrap="square" rtlCol="0">
            <a:spAutoFit/>
            <a:scene3d>
              <a:camera prst="orthographicFront"/>
              <a:lightRig rig="threePt" dir="t"/>
            </a:scene3d>
          </a:bodyPr>
          <a:p>
            <a:pPr algn="l"/>
            <a:r>
              <a:rPr lang="zh-CN" altLang="zh-CN" sz="1600" b="1" dirty="0">
                <a:solidFill>
                  <a:schemeClr val="accent1">
                    <a:lumMod val="50000"/>
                  </a:schemeClr>
                </a:solidFill>
                <a:sym typeface="+mn-ea"/>
              </a:rPr>
              <a:t>小组成员：张潇宇、</a:t>
            </a:r>
            <a:r>
              <a:rPr lang="zh-CN" altLang="zh-CN" sz="1600" b="1" dirty="0">
                <a:solidFill>
                  <a:schemeClr val="accent1">
                    <a:lumMod val="50000"/>
                  </a:schemeClr>
                </a:solidFill>
                <a:sym typeface="+mn-ea"/>
              </a:rPr>
              <a:t>陈家睿、翁煊桐、耿梓豪、</a:t>
            </a:r>
            <a:endParaRPr lang="zh-CN" altLang="zh-CN" sz="1600" b="1" dirty="0">
              <a:solidFill>
                <a:schemeClr val="accent1">
                  <a:lumMod val="50000"/>
                </a:schemeClr>
              </a:solidFill>
              <a:sym typeface="+mn-ea"/>
            </a:endParaRPr>
          </a:p>
          <a:p>
            <a:pPr algn="l"/>
            <a:r>
              <a:rPr lang="zh-CN" altLang="zh-CN" sz="1600" b="1" dirty="0">
                <a:solidFill>
                  <a:schemeClr val="accent1">
                    <a:lumMod val="50000"/>
                  </a:schemeClr>
                </a:solidFill>
                <a:sym typeface="+mn-ea"/>
              </a:rPr>
              <a:t> </a:t>
            </a:r>
            <a:r>
              <a:rPr lang="en-US" altLang="zh-CN" sz="1600" b="1" dirty="0">
                <a:solidFill>
                  <a:schemeClr val="accent1">
                    <a:lumMod val="50000"/>
                  </a:schemeClr>
                </a:solidFill>
                <a:sym typeface="+mn-ea"/>
              </a:rPr>
              <a:t>                     </a:t>
            </a:r>
            <a:r>
              <a:rPr lang="zh-CN" altLang="zh-CN" sz="1600" b="1" dirty="0">
                <a:solidFill>
                  <a:schemeClr val="accent1">
                    <a:lumMod val="50000"/>
                  </a:schemeClr>
                </a:solidFill>
                <a:sym typeface="+mn-ea"/>
              </a:rPr>
              <a:t>徐梓晴、王若可、陶奕冉、吴彤雨</a:t>
            </a:r>
            <a:endParaRPr lang="zh-CN" altLang="zh-CN" sz="1600" b="1" dirty="0">
              <a:solidFill>
                <a:schemeClr val="accent1">
                  <a:lumMod val="50000"/>
                </a:schemeClr>
              </a:solidFill>
              <a:sym typeface="+mn-ea"/>
            </a:endParaRPr>
          </a:p>
          <a:p>
            <a:pPr algn="l">
              <a:buClrTx/>
              <a:buSzTx/>
              <a:buFontTx/>
            </a:pPr>
            <a:r>
              <a:rPr lang="zh-CN" altLang="zh-CN" sz="1600" b="1" dirty="0">
                <a:solidFill>
                  <a:schemeClr val="accent1">
                    <a:lumMod val="50000"/>
                  </a:schemeClr>
                </a:solidFill>
                <a:sym typeface="+mn-ea"/>
              </a:rPr>
              <a:t>指导老师：陈</a:t>
            </a:r>
            <a:r>
              <a:rPr lang="en-US" altLang="zh-CN" sz="1600" b="1" dirty="0">
                <a:solidFill>
                  <a:schemeClr val="accent1">
                    <a:lumMod val="50000"/>
                  </a:schemeClr>
                </a:solidFill>
                <a:sym typeface="+mn-ea"/>
              </a:rPr>
              <a:t>   </a:t>
            </a:r>
            <a:r>
              <a:rPr lang="zh-CN" altLang="en-US" sz="1600" b="1" dirty="0">
                <a:solidFill>
                  <a:schemeClr val="accent1">
                    <a:lumMod val="50000"/>
                  </a:schemeClr>
                </a:solidFill>
                <a:sym typeface="+mn-ea"/>
              </a:rPr>
              <a:t>英、</a:t>
            </a:r>
            <a:r>
              <a:rPr lang="zh-CN" altLang="zh-CN" sz="1600" b="1" dirty="0">
                <a:solidFill>
                  <a:schemeClr val="accent1">
                    <a:lumMod val="50000"/>
                  </a:schemeClr>
                </a:solidFill>
                <a:sym typeface="+mn-ea"/>
              </a:rPr>
              <a:t>徐    洁</a:t>
            </a:r>
            <a:endParaRPr lang="zh-CN" altLang="zh-CN" sz="1600" b="1" dirty="0">
              <a:solidFill>
                <a:schemeClr val="accent1">
                  <a:lumMod val="50000"/>
                </a:schemeClr>
              </a:solidFill>
              <a:sym typeface="+mn-ea"/>
            </a:endParaRPr>
          </a:p>
          <a:p>
            <a:pPr algn="l">
              <a:buClrTx/>
              <a:buSzTx/>
              <a:buFontTx/>
            </a:pPr>
            <a:r>
              <a:rPr lang="zh-CN" altLang="zh-CN" sz="1600" b="1" dirty="0">
                <a:solidFill>
                  <a:schemeClr val="accent1">
                    <a:lumMod val="50000"/>
                  </a:schemeClr>
                </a:solidFill>
                <a:sym typeface="+mn-ea"/>
              </a:rPr>
              <a:t>呈报学校：常州市新北区三井实验小学</a:t>
            </a:r>
            <a:endParaRPr lang="zh-CN" altLang="zh-CN" sz="1600" b="1" dirty="0">
              <a:solidFill>
                <a:schemeClr val="accent1">
                  <a:lumMod val="50000"/>
                </a:schemeClr>
              </a:solidFill>
              <a:sym typeface="+mn-ea"/>
            </a:endParaRPr>
          </a:p>
          <a:p>
            <a:endParaRPr lang="zh-CN" altLang="en-US" sz="1600" b="1">
              <a:solidFill>
                <a:schemeClr val="tx1"/>
              </a:solidFill>
              <a:effectLst>
                <a:outerShdw blurRad="38100" dist="19050" dir="2700000" algn="tl" rotWithShape="0">
                  <a:schemeClr val="dk1">
                    <a:alpha val="40000"/>
                  </a:schemeClr>
                </a:outerShdw>
              </a:effectLst>
              <a:latin typeface="华文隶书" panose="02010800040101010101" charset="-122"/>
              <a:ea typeface="华文隶书" panose="02010800040101010101" charset="-122"/>
              <a:cs typeface="华文隶书" panose="02010800040101010101" charset="-122"/>
              <a:sym typeface="+mn-ea"/>
            </a:endParaRPr>
          </a:p>
        </p:txBody>
      </p:sp>
      <p:pic>
        <p:nvPicPr>
          <p:cNvPr id="10" name="图片 9" descr="BU1`C){TEA%NDTAD~WD01GF"/>
          <p:cNvPicPr>
            <a:picLocks noChangeAspect="1"/>
          </p:cNvPicPr>
          <p:nvPr/>
        </p:nvPicPr>
        <p:blipFill>
          <a:blip r:embed="rId6"/>
          <a:stretch>
            <a:fillRect/>
          </a:stretch>
        </p:blipFill>
        <p:spPr>
          <a:xfrm>
            <a:off x="329565" y="1015365"/>
            <a:ext cx="3533775" cy="2804795"/>
          </a:xfrm>
          <a:prstGeom prst="cloud">
            <a:avLst/>
          </a:prstGeom>
        </p:spPr>
      </p:pic>
      <p:sp>
        <p:nvSpPr>
          <p:cNvPr id="15" name="文本框 14"/>
          <p:cNvSpPr txBox="1"/>
          <p:nvPr/>
        </p:nvSpPr>
        <p:spPr>
          <a:xfrm>
            <a:off x="-216535" y="190500"/>
            <a:ext cx="4945380" cy="306705"/>
          </a:xfrm>
          <a:prstGeom prst="rect">
            <a:avLst/>
          </a:prstGeom>
          <a:noFill/>
        </p:spPr>
        <p:txBody>
          <a:bodyPr wrap="square" rtlCol="0">
            <a:spAutoFit/>
          </a:bodyPr>
          <a:p>
            <a:pPr algn="ctr"/>
            <a:r>
              <a:rPr lang="zh-CN" altLang="en-US" sz="1400" spc="800">
                <a:solidFill>
                  <a:schemeClr val="accent1"/>
                </a:solidFill>
                <a:uFillTx/>
                <a:latin typeface="方正苏新诗柳楷_GBK" panose="02010600010101010101" charset="-122"/>
                <a:ea typeface="方正苏新诗柳楷_GBK" panose="02010600010101010101" charset="-122"/>
                <a:cs typeface="方正苏新诗柳楷_GBK" panose="02010600010101010101" charset="-122"/>
              </a:rPr>
              <a:t>传/承/中/国/千/年/诗/意</a:t>
            </a:r>
            <a:endParaRPr lang="zh-CN" altLang="en-US" sz="1400" spc="800">
              <a:solidFill>
                <a:schemeClr val="accent1"/>
              </a:solidFill>
              <a:uFillTx/>
              <a:latin typeface="方正苏新诗柳楷_GBK" panose="02010600010101010101" charset="-122"/>
              <a:ea typeface="方正苏新诗柳楷_GBK" panose="02010600010101010101" charset="-122"/>
              <a:cs typeface="方正苏新诗柳楷_GBK" panose="02010600010101010101" charset="-122"/>
            </a:endParaRPr>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par>
                          <p:cTn id="9" fill="hold">
                            <p:stCondLst>
                              <p:cond delay="500"/>
                            </p:stCondLst>
                            <p:childTnLst>
                              <p:par>
                                <p:cTn id="10" presetID="41" presetClass="entr" presetSubtype="0" fill="hold" grpId="0" nodeType="afterEffect">
                                  <p:stCondLst>
                                    <p:cond delay="0"/>
                                  </p:stCondLst>
                                  <p:iterate type="lt">
                                    <p:tmPct val="10000"/>
                                  </p:iterate>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8"/>
                                        </p:tgtEl>
                                        <p:attrNameLst>
                                          <p:attrName>ppt_y</p:attrName>
                                        </p:attrNameLst>
                                      </p:cBhvr>
                                      <p:tavLst>
                                        <p:tav tm="0">
                                          <p:val>
                                            <p:strVal val="#ppt_y"/>
                                          </p:val>
                                        </p:tav>
                                        <p:tav tm="100000">
                                          <p:val>
                                            <p:strVal val="#ppt_y"/>
                                          </p:val>
                                        </p:tav>
                                      </p:tavLst>
                                    </p:anim>
                                    <p:anim calcmode="lin" valueType="num">
                                      <p:cBhvr>
                                        <p:cTn id="14"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8"/>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blinds(horizontal)">
                                      <p:cBhvr>
                                        <p:cTn id="19" dur="500"/>
                                        <p:tgtEl>
                                          <p:spTgt spid="2"/>
                                        </p:tgtEl>
                                      </p:cBhvr>
                                    </p:animEffect>
                                  </p:childTnLst>
                                </p:cTn>
                              </p:par>
                              <p:par>
                                <p:cTn id="20" presetID="55" presetClass="entr" presetSubtype="0" fill="hold" grpId="0" nodeType="withEffect">
                                  <p:stCondLst>
                                    <p:cond delay="0"/>
                                  </p:stCondLst>
                                  <p:childTnLst>
                                    <p:set>
                                      <p:cBhvr>
                                        <p:cTn id="21" dur="500" fill="hold">
                                          <p:stCondLst>
                                            <p:cond delay="0"/>
                                          </p:stCondLst>
                                        </p:cTn>
                                        <p:tgtEl>
                                          <p:spTgt spid="15"/>
                                        </p:tgtEl>
                                        <p:attrNameLst>
                                          <p:attrName>style.visibility</p:attrName>
                                        </p:attrNameLst>
                                      </p:cBhvr>
                                      <p:to>
                                        <p:strVal val="visible"/>
                                      </p:to>
                                    </p:set>
                                    <p:anim calcmode="lin" valueType="num">
                                      <p:cBhvr>
                                        <p:cTn id="22" dur="500" fill="hold"/>
                                        <p:tgtEl>
                                          <p:spTgt spid="15"/>
                                        </p:tgtEl>
                                        <p:attrNameLst>
                                          <p:attrName>ppt_w</p:attrName>
                                        </p:attrNameLst>
                                      </p:cBhvr>
                                      <p:tavLst>
                                        <p:tav tm="0">
                                          <p:val>
                                            <p:strVal val="#ppt_w*0.70"/>
                                          </p:val>
                                        </p:tav>
                                        <p:tav tm="100000">
                                          <p:val>
                                            <p:strVal val="#ppt_w"/>
                                          </p:val>
                                        </p:tav>
                                      </p:tavLst>
                                    </p:anim>
                                    <p:anim calcmode="lin" valueType="num">
                                      <p:cBhvr>
                                        <p:cTn id="23" dur="500" fill="hold"/>
                                        <p:tgtEl>
                                          <p:spTgt spid="15"/>
                                        </p:tgtEl>
                                        <p:attrNameLst>
                                          <p:attrName>ppt_h</p:attrName>
                                        </p:attrNameLst>
                                      </p:cBhvr>
                                      <p:tavLst>
                                        <p:tav tm="0">
                                          <p:val>
                                            <p:strVal val="#ppt_h"/>
                                          </p:val>
                                        </p:tav>
                                        <p:tav tm="100000">
                                          <p:val>
                                            <p:strVal val="#ppt_h"/>
                                          </p:val>
                                        </p:tav>
                                      </p:tavLst>
                                    </p:anim>
                                    <p:animEffect transition="in" filter="fade">
                                      <p:cBhvr>
                                        <p:cTn id="2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bldLvl="0" animBg="1"/>
      <p:bldP spid="15" grpId="0"/>
    </p:bldLst>
  </p:timing>
</p:sld>
</file>

<file path=ppt/tags/tag1.xml><?xml version="1.0" encoding="utf-8"?>
<p:tagLst xmlns:p="http://schemas.openxmlformats.org/presentationml/2006/main">
  <p:tag name="KSO_WM_MEDIACOVER_FLAG" val="1"/>
  <p:tag name="KSO_WM_UNIT_MEDIACOVER_BTN_STATE" val="1"/>
  <p:tag name="KSO_WM_UNIT_MEDIACOVER_BTNRECT" val="0*0*0*0"/>
</p:tagLst>
</file>

<file path=ppt/tags/tag2.xml><?xml version="1.0" encoding="utf-8"?>
<p:tagLst xmlns:p="http://schemas.openxmlformats.org/presentationml/2006/main">
  <p:tag name="MH" val="20170722101740"/>
  <p:tag name="MH_LIBRARY" val="CONTENTS"/>
  <p:tag name="MH_TYPE" val="OTHERS"/>
  <p:tag name="ID" val="626773"/>
  <p:tag name="PA" val="v3.2.0"/>
</p:tagLst>
</file>

<file path=ppt/tags/tag3.xml><?xml version="1.0" encoding="utf-8"?>
<p:tagLst xmlns:p="http://schemas.openxmlformats.org/presentationml/2006/main">
  <p:tag name="KSO_WM_DIAGRAM_VIRTUALLY_FRAME" val="{&quot;height&quot;:324.92834645669296,&quot;left&quot;:54.45,&quot;top&quot;:34.20960629921261,&quot;width&quot;:633.15}"/>
</p:tagLst>
</file>

<file path=ppt/tags/tag4.xml><?xml version="1.0" encoding="utf-8"?>
<p:tagLst xmlns:p="http://schemas.openxmlformats.org/presentationml/2006/main">
  <p:tag name="KSO_WM_DIAGRAM_VIRTUALLY_FRAME" val="{&quot;height&quot;:324.92834645669296,&quot;left&quot;:54.45,&quot;top&quot;:34.20960629921261,&quot;width&quot;:633.15}"/>
</p:tagLst>
</file>

<file path=ppt/tags/tag5.xml><?xml version="1.0" encoding="utf-8"?>
<p:tagLst xmlns:p="http://schemas.openxmlformats.org/presentationml/2006/main">
  <p:tag name="KSO_WM_DIAGRAM_VIRTUALLY_FRAME" val="{&quot;height&quot;:324.92834645669296,&quot;left&quot;:54.45,&quot;top&quot;:34.20960629921261,&quot;width&quot;:633.15}"/>
</p:tagLst>
</file>

<file path=ppt/tags/tag6.xml><?xml version="1.0" encoding="utf-8"?>
<p:tagLst xmlns:p="http://schemas.openxmlformats.org/presentationml/2006/main">
  <p:tag name="KSO_WM_DIAGRAM_VIRTUALLY_FRAME" val="{&quot;height&quot;:324.92834645669296,&quot;left&quot;:54.45,&quot;top&quot;:34.20960629921261,&quot;width&quot;:633.15}"/>
</p:tagLst>
</file>

<file path=ppt/tags/tag7.xml><?xml version="1.0" encoding="utf-8"?>
<p:tagLst xmlns:p="http://schemas.openxmlformats.org/presentationml/2006/main">
  <p:tag name="KSO_WM_DIAGRAM_VIRTUALLY_FRAME" val="{&quot;height&quot;:324.92834645669296,&quot;left&quot;:54.45,&quot;top&quot;:34.20960629921261,&quot;width&quot;:633.15}"/>
</p:tagLst>
</file>

<file path=ppt/tags/tag8.xml><?xml version="1.0" encoding="utf-8"?>
<p:tagLst xmlns:p="http://schemas.openxmlformats.org/presentationml/2006/main">
  <p:tag name="KSO_WM_DIAGRAM_VIRTUALLY_FRAME" val="{&quot;height&quot;:324.92834645669296,&quot;left&quot;:54.45,&quot;top&quot;:34.20960629921261,&quot;width&quot;:633.15}"/>
</p:tagLst>
</file>

<file path=ppt/tags/tag9.xml><?xml version="1.0" encoding="utf-8"?>
<p:tagLst xmlns:p="http://schemas.openxmlformats.org/presentationml/2006/main">
  <p:tag name="KSO_WM_DIAGRAM_VIRTUALLY_FRAME" val="{&quot;height&quot;:324.92834645669296,&quot;left&quot;:54.45,&quot;top&quot;:34.20960629921261,&quot;width&quot;:633.15}"/>
</p:tagLst>
</file>

<file path=ppt/tags/tag10.xml><?xml version="1.0" encoding="utf-8"?>
<p:tagLst xmlns:p="http://schemas.openxmlformats.org/presentationml/2006/main">
  <p:tag name="KSO_WM_DIAGRAM_VIRTUALLY_FRAME" val="{&quot;height&quot;:324.92834645669296,&quot;left&quot;:54.45,&quot;top&quot;:34.20960629921261,&quot;width&quot;:633.15}"/>
</p:tagLst>
</file>

<file path=ppt/tags/tag11.xml><?xml version="1.0" encoding="utf-8"?>
<p:tagLst xmlns:p="http://schemas.openxmlformats.org/presentationml/2006/main">
  <p:tag name="KSO_WM_DIAGRAM_VIRTUALLY_FRAME" val="{&quot;height&quot;:324.92834645669296,&quot;left&quot;:54.45,&quot;top&quot;:34.20960629921261,&quot;width&quot;:633.15}"/>
</p:tagLst>
</file>

<file path=ppt/tags/tag12.xml><?xml version="1.0" encoding="utf-8"?>
<p:tagLst xmlns:p="http://schemas.openxmlformats.org/presentationml/2006/main">
  <p:tag name="KSO_WM_DIAGRAM_VIRTUALLY_FRAME" val="{&quot;height&quot;:324.92834645669296,&quot;left&quot;:54.45,&quot;top&quot;:34.20960629921261,&quot;width&quot;:633.15}"/>
</p:tagLst>
</file>

<file path=ppt/tags/tag13.xml><?xml version="1.0" encoding="utf-8"?>
<p:tagLst xmlns:p="http://schemas.openxmlformats.org/presentationml/2006/main">
  <p:tag name="KSO_WM_DIAGRAM_VIRTUALLY_FRAME" val="{&quot;height&quot;:324.92834645669296,&quot;left&quot;:54.45,&quot;top&quot;:34.20960629921261,&quot;width&quot;:633.15}"/>
</p:tagLst>
</file>

<file path=ppt/tags/tag14.xml><?xml version="1.0" encoding="utf-8"?>
<p:tagLst xmlns:p="http://schemas.openxmlformats.org/presentationml/2006/main">
  <p:tag name="KSO_WM_DIAGRAM_VIRTUALLY_FRAME" val="{&quot;height&quot;:324.92834645669296,&quot;left&quot;:54.45,&quot;top&quot;:34.20960629921261,&quot;width&quot;:633.15}"/>
</p:tagLst>
</file>

<file path=ppt/tags/tag15.xml><?xml version="1.0" encoding="utf-8"?>
<p:tagLst xmlns:p="http://schemas.openxmlformats.org/presentationml/2006/main">
  <p:tag name="KSO_WM_DIAGRAM_VIRTUALLY_FRAME" val="{&quot;height&quot;:324.92834645669296,&quot;left&quot;:54.45,&quot;top&quot;:34.20960629921261,&quot;width&quot;:633.15}"/>
</p:tagLst>
</file>

<file path=ppt/tags/tag16.xml><?xml version="1.0" encoding="utf-8"?>
<p:tagLst xmlns:p="http://schemas.openxmlformats.org/presentationml/2006/main">
  <p:tag name="KSO_WM_DIAGRAM_VIRTUALLY_FRAME" val="{&quot;height&quot;:324.92834645669296,&quot;left&quot;:54.45,&quot;top&quot;:34.20960629921261,&quot;width&quot;:633.15}"/>
</p:tagLst>
</file>

<file path=ppt/tags/tag17.xml><?xml version="1.0" encoding="utf-8"?>
<p:tagLst xmlns:p="http://schemas.openxmlformats.org/presentationml/2006/main">
  <p:tag name="KSO_WM_DIAGRAM_VIRTUALLY_FRAME" val="{&quot;height&quot;:324.92834645669296,&quot;left&quot;:54.45,&quot;top&quot;:34.20960629921261,&quot;width&quot;:633.15}"/>
</p:tagLst>
</file>

<file path=ppt/tags/tag18.xml><?xml version="1.0" encoding="utf-8"?>
<p:tagLst xmlns:p="http://schemas.openxmlformats.org/presentationml/2006/main">
  <p:tag name="KSO_WM_DIAGRAM_VIRTUALLY_FRAME" val="{&quot;height&quot;:324.92834645669296,&quot;left&quot;:54.45,&quot;top&quot;:34.20960629921261,&quot;width&quot;:633.15}"/>
</p:tagLst>
</file>

<file path=ppt/tags/tag19.xml><?xml version="1.0" encoding="utf-8"?>
<p:tagLst xmlns:p="http://schemas.openxmlformats.org/presentationml/2006/main">
  <p:tag name="KSO_WM_DIAGRAM_VIRTUALLY_FRAME" val="{&quot;height&quot;:324.92834645669296,&quot;left&quot;:54.45,&quot;top&quot;:34.20960629921261,&quot;width&quot;:633.15}"/>
</p:tagLst>
</file>

<file path=ppt/tags/tag20.xml><?xml version="1.0" encoding="utf-8"?>
<p:tagLst xmlns:p="http://schemas.openxmlformats.org/presentationml/2006/main">
  <p:tag name="KSO_WM_DIAGRAM_VIRTUALLY_FRAME" val="{&quot;height&quot;:324.92834645669296,&quot;left&quot;:54.45,&quot;top&quot;:34.20960629921261,&quot;width&quot;:633.15}"/>
</p:tagLst>
</file>

<file path=ppt/tags/tag21.xml><?xml version="1.0" encoding="utf-8"?>
<p:tagLst xmlns:p="http://schemas.openxmlformats.org/presentationml/2006/main">
  <p:tag name="KSO_WM_DIAGRAM_VIRTUALLY_FRAME" val="{&quot;height&quot;:324.92834645669296,&quot;left&quot;:54.45,&quot;top&quot;:34.20960629921261,&quot;width&quot;:633.15}"/>
</p:tagLst>
</file>

<file path=ppt/tags/tag22.xml><?xml version="1.0" encoding="utf-8"?>
<p:tagLst xmlns:p="http://schemas.openxmlformats.org/presentationml/2006/main">
  <p:tag name="KSO_WM_DIAGRAM_VIRTUALLY_FRAME" val="{&quot;height&quot;:324.92834645669296,&quot;left&quot;:54.45,&quot;top&quot;:34.20960629921261,&quot;width&quot;:633.15}"/>
</p:tagLst>
</file>

<file path=ppt/tags/tag23.xml><?xml version="1.0" encoding="utf-8"?>
<p:tagLst xmlns:p="http://schemas.openxmlformats.org/presentationml/2006/main">
  <p:tag name="KSO_WM_DIAGRAM_VIRTUALLY_FRAME" val="{&quot;height&quot;:324.92834645669296,&quot;left&quot;:54.45,&quot;top&quot;:34.20960629921261,&quot;width&quot;:633.15}"/>
</p:tagLst>
</file>

<file path=ppt/tags/tag24.xml><?xml version="1.0" encoding="utf-8"?>
<p:tagLst xmlns:p="http://schemas.openxmlformats.org/presentationml/2006/main">
  <p:tag name="KSO_WM_DIAGRAM_VIRTUALLY_FRAME" val="{&quot;height&quot;:324.92834645669296,&quot;left&quot;:54.45,&quot;top&quot;:34.20960629921261,&quot;width&quot;:633.15}"/>
</p:tagLst>
</file>

<file path=ppt/tags/tag25.xml><?xml version="1.0" encoding="utf-8"?>
<p:tagLst xmlns:p="http://schemas.openxmlformats.org/presentationml/2006/main">
  <p:tag name="KSO_WM_DIAGRAM_VIRTUALLY_FRAME" val="{&quot;height&quot;:324.92834645669296,&quot;left&quot;:54.45,&quot;top&quot;:34.20960629921261,&quot;width&quot;:633.15}"/>
</p:tagLst>
</file>

<file path=ppt/tags/tag26.xml><?xml version="1.0" encoding="utf-8"?>
<p:tagLst xmlns:p="http://schemas.openxmlformats.org/presentationml/2006/main">
  <p:tag name="KSO_WM_DIAGRAM_VIRTUALLY_FRAME" val="{&quot;height&quot;:324.92834645669296,&quot;left&quot;:54.45,&quot;top&quot;:34.20960629921261,&quot;width&quot;:633.15}"/>
</p:tagLst>
</file>

<file path=ppt/tags/tag27.xml><?xml version="1.0" encoding="utf-8"?>
<p:tagLst xmlns:p="http://schemas.openxmlformats.org/presentationml/2006/main">
  <p:tag name="KSO_WM_DIAGRAM_VIRTUALLY_FRAME" val="{&quot;height&quot;:302.42834645669296,&quot;left&quot;:54.45,&quot;top&quot;:56.7096062992126,&quot;width&quot;:592.7204724409448}"/>
</p:tagLst>
</file>

<file path=ppt/tags/tag28.xml><?xml version="1.0" encoding="utf-8"?>
<p:tagLst xmlns:p="http://schemas.openxmlformats.org/presentationml/2006/main">
  <p:tag name="KSO_WM_DIAGRAM_VIRTUALLY_FRAME" val="{&quot;height&quot;:302.42834645669296,&quot;left&quot;:54.45,&quot;top&quot;:56.7096062992126,&quot;width&quot;:592.7204724409448}"/>
</p:tagLst>
</file>

<file path=ppt/tags/tag29.xml><?xml version="1.0" encoding="utf-8"?>
<p:tagLst xmlns:p="http://schemas.openxmlformats.org/presentationml/2006/main">
  <p:tag name="KSO_WM_DIAGRAM_VIRTUALLY_FRAME" val="{&quot;height&quot;:302.42834645669296,&quot;left&quot;:54.45,&quot;top&quot;:56.7096062992126,&quot;width&quot;:592.7204724409448}"/>
</p:tagLst>
</file>

<file path=ppt/tags/tag30.xml><?xml version="1.0" encoding="utf-8"?>
<p:tagLst xmlns:p="http://schemas.openxmlformats.org/presentationml/2006/main">
  <p:tag name="KSO_WM_DIAGRAM_VIRTUALLY_FRAME" val="{&quot;height&quot;:302.42834645669296,&quot;left&quot;:54.45,&quot;top&quot;:56.7096062992126,&quot;width&quot;:592.7204724409448}"/>
</p:tagLst>
</file>

<file path=ppt/tags/tag31.xml><?xml version="1.0" encoding="utf-8"?>
<p:tagLst xmlns:p="http://schemas.openxmlformats.org/presentationml/2006/main">
  <p:tag name="KSO_WM_DIAGRAM_VIRTUALLY_FRAME" val="{&quot;height&quot;:302.42834645669296,&quot;left&quot;:54.45,&quot;top&quot;:56.7096062992126,&quot;width&quot;:592.7204724409448}"/>
</p:tagLst>
</file>

<file path=ppt/tags/tag32.xml><?xml version="1.0" encoding="utf-8"?>
<p:tagLst xmlns:p="http://schemas.openxmlformats.org/presentationml/2006/main">
  <p:tag name="KSO_WM_DIAGRAM_VIRTUALLY_FRAME" val="{&quot;height&quot;:302.42834645669296,&quot;left&quot;:54.45,&quot;top&quot;:56.7096062992126,&quot;width&quot;:592.7204724409448}"/>
</p:tagLst>
</file>

<file path=ppt/tags/tag33.xml><?xml version="1.0" encoding="utf-8"?>
<p:tagLst xmlns:p="http://schemas.openxmlformats.org/presentationml/2006/main">
  <p:tag name="KSO_WM_FULL_TEXT_BEAUTIFY_COPY_ID" val="2"/>
</p:tagLst>
</file>

<file path=ppt/tags/tag34.xml><?xml version="1.0" encoding="utf-8"?>
<p:tagLst xmlns:p="http://schemas.openxmlformats.org/presentationml/2006/main">
  <p:tag name="TABLE_ENDDRAG_ORIGIN_RECT" val="202*231"/>
  <p:tag name="TABLE_ENDDRAG_RECT" val="484*146*202*231"/>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MEDIACOVER_FLAG" val="1"/>
  <p:tag name="KSO_WM_UNIT_MEDIACOVER_BTN_STATE" val="1"/>
  <p:tag name="KSO_WM_UNIT_MEDIACOVER_BTNRECT" val="0*0*0*0"/>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MH" val="20170722101740"/>
  <p:tag name="MH_LIBRARY" val="CONTENTS"/>
  <p:tag name="MH_TYPE" val="OTHERS"/>
  <p:tag name="ID" val="626773"/>
  <p:tag name="PA" val="v3.2.0"/>
</p:tagLst>
</file>

<file path=ppt/tags/tag68.xml><?xml version="1.0" encoding="utf-8"?>
<p:tagLst xmlns:p="http://schemas.openxmlformats.org/presentationml/2006/main">
  <p:tag name="MH" val="20170722101740"/>
  <p:tag name="MH_LIBRARY" val="CONTENTS"/>
  <p:tag name="MH_TYPE" val="OTHERS"/>
  <p:tag name="ID" val="626773"/>
  <p:tag name="PA" val="v3.2.0"/>
</p:tagLst>
</file>

<file path=ppt/tags/tag69.xml><?xml version="1.0" encoding="utf-8"?>
<p:tagLst xmlns:p="http://schemas.openxmlformats.org/presentationml/2006/main">
  <p:tag name="MH" val="20170722101740"/>
  <p:tag name="MH_LIBRARY" val="CONTENTS"/>
  <p:tag name="MH_TYPE" val="OTHERS"/>
  <p:tag name="ID" val="626773"/>
  <p:tag name="PA" val="v3.2.0"/>
</p:tagLst>
</file>

<file path=ppt/tags/tag70.xml><?xml version="1.0" encoding="utf-8"?>
<p:tagLst xmlns:p="http://schemas.openxmlformats.org/presentationml/2006/main">
  <p:tag name="MH" val="20170722101740"/>
  <p:tag name="MH_LIBRARY" val="CONTENTS"/>
  <p:tag name="MH_TYPE" val="OTHERS"/>
  <p:tag name="ID" val="626773"/>
  <p:tag name="PA" val="v3.2.0"/>
</p:tagLst>
</file>

<file path=ppt/tags/tag71.xml><?xml version="1.0" encoding="utf-8"?>
<p:tagLst xmlns:p="http://schemas.openxmlformats.org/presentationml/2006/main">
  <p:tag name="MH" val="20170722101740"/>
  <p:tag name="MH_LIBRARY" val="CONTENTS"/>
  <p:tag name="MH_TYPE" val="OTHERS"/>
  <p:tag name="ID" val="626773"/>
  <p:tag name="PA" val="v3.2.0"/>
</p:tagLst>
</file>

<file path=ppt/tags/tag72.xml><?xml version="1.0" encoding="utf-8"?>
<p:tagLst xmlns:p="http://schemas.openxmlformats.org/presentationml/2006/main">
  <p:tag name="MH" val="20170722101740"/>
  <p:tag name="MH_LIBRARY" val="CONTENTS"/>
  <p:tag name="MH_TYPE" val="OTHERS"/>
  <p:tag name="ID" val="626773"/>
  <p:tag name="PA" val="v3.2.0"/>
</p:tagLst>
</file>

<file path=ppt/tags/tag73.xml><?xml version="1.0" encoding="utf-8"?>
<p:tagLst xmlns:p="http://schemas.openxmlformats.org/presentationml/2006/main">
  <p:tag name="MH" val="20170722101740"/>
  <p:tag name="MH_LIBRARY" val="CONTENTS"/>
  <p:tag name="MH_TYPE" val="OTHERS"/>
  <p:tag name="ID" val="626773"/>
  <p:tag name="PA" val="v3.2.0"/>
</p:tagLst>
</file>

<file path=ppt/tags/tag75.xml><?xml version="1.0" encoding="utf-8"?>
<p:tagLst xmlns:p="http://schemas.openxmlformats.org/presentationml/2006/main">
  <p:tag name="ISPRING_PRESENTATION_TITLE" val="演示文稿01"/>
  <p:tag name="commondata" val="eyJoZGlkIjoiOTczZDMxM2RiNjRhNTMwMmYxYjI5ZTRlODk4ZTY4NWEifQ=="/>
</p:tagLst>
</file>

<file path=ppt/theme/theme1.xml><?xml version="1.0" encoding="utf-8"?>
<a:theme xmlns:a="http://schemas.openxmlformats.org/drawingml/2006/main" name="Office 主题​​">
  <a:themeElements>
    <a:clrScheme name="自定义 1118">
      <a:dk1>
        <a:sysClr val="windowText" lastClr="000000"/>
      </a:dk1>
      <a:lt1>
        <a:sysClr val="window" lastClr="FFFFFF"/>
      </a:lt1>
      <a:dk2>
        <a:srgbClr val="1F497D"/>
      </a:dk2>
      <a:lt2>
        <a:srgbClr val="EEECE1"/>
      </a:lt2>
      <a:accent1>
        <a:srgbClr val="849A10"/>
      </a:accent1>
      <a:accent2>
        <a:srgbClr val="56857A"/>
      </a:accent2>
      <a:accent3>
        <a:srgbClr val="56857A"/>
      </a:accent3>
      <a:accent4>
        <a:srgbClr val="849A10"/>
      </a:accent4>
      <a:accent5>
        <a:srgbClr val="56857A"/>
      </a:accent5>
      <a:accent6>
        <a:srgbClr val="849A10"/>
      </a:accent6>
      <a:hlink>
        <a:srgbClr val="0000FF"/>
      </a:hlink>
      <a:folHlink>
        <a:srgbClr val="800080"/>
      </a:folHlink>
    </a:clrScheme>
    <a:fontScheme name="Office 主题​​">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item1.xml><?xml version="1.0" encoding="utf-8"?>
<s:customData xmlns="http://www.wps.cn/officeDocument/2013/wpsCustomData" xmlns:s="http://www.wps.cn/officeDocument/2013/wpsCustomData">
  <extobjs>
    <extobj name="ECB019B1-382A-4266-B25C-5B523AA43C14-1">
      <extobjdata type="ECB019B1-382A-4266-B25C-5B523AA43C14" data="ewoJIkZpbGVJZCIgOiAiMjEzOTg5MTYyNDI1IiwKCSJHcm91cElkIiA6ICIxMzMzODA1NzQiLAoJIkltYWdlIiA6ICJpVkJPUncwS0dnb0FBQUFOU1VoRVVnQUFBajBBQUFLYkNBWUFBQUFlMUR2eUFBQUFDWEJJV1hNQUFBc1RBQUFMRXdFQW1wd1lBQUFnQUVsRVFWUjRuT3pkZVh5Y1ZiMC84TTg1enpOTFppYkxaTEkyYlpQdSswWkxTeGNncFF1TGdJcHNzZ2lJQ0FwdWVMM3E5YWNYdlY2OWVMa29xNElJZ3FoSVFSRmtVYnFFcFMxYkMyMHAzZmQwejU1SlpuMmU4L3RqMm1uVFpKcHRNczlNOG5tL1hyR2RaLzFNaUpsdnp6blBPUUF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kVSRVJFUlpSWmhkUUFpSXFLZUdsbGd2M2JoR1BmVFBUbTNNV2hzL2ZPYXBqSEp6a1RwUzFvZGdJaUlxS2RHRmRtdTZ1bTVtdzlISGs5bUZrcC9MSHFJaUNoVDVRM0pzNS9ma3hPVmdyR2xMdkJVc2dOUmVtUFJRMFJFR1dsc29lMHpVc0RlazNQM05vUmZhVzNGd1dSbm92VEdvb2VJaURMU2lFSm5qN3UyTmgyTy9DNlpXU2d6c09naElxS01rdzM0eXZMMGhUMDVOeEF4RCsrdURiK2M3RXlVL25TckF4QVJFWFZYV2JIek1pbWc3NndOUGYrdnphMlhXNTJITWdOYmVvaUlLT09NTE5TdkJJQjk5ZVpyVm1laHpNR2loNGlJTW9vSEtDckxzYzBIZ04xTndYOWFuWWN5QjRzZUlpTEtLQlVsanM4SkFhMCtZR3dLQkxEUDZqeVVPVFNyQXhBUkVYWEhXUld1ZTdLZHNxSWxyUGJyQWxuZUxEbldrNlZYMkhXUjN4STI2d0JFck01STZZbkxVQkFSVWNad3VWQjYvVFJ2dFVqUVU2RVVqTHJXNk1ZamZ1UGRYVWZEUy9ZMlJwY0NVQ21PU1dtS0xUMUVSSlF4eGhRNnZsanV0VjJVYUw4UWtDNjdMQzcwNk5OSEZUbXVIMVhvdUVZQzJtRy9zUmFBa2NLb2xJYlkwa05FUkJuak0xT3lWNVo0OURuZFBhK3UxZHhRdGJYMStpTXRrWFY5a1lzeUF3Y3lFeEZSUnNqS3d1QVNqejY3SitmbXUrU2t6MHp4dkRlMjJIbExzbk5SNW1EUlEwUkVHV0YwZnRhVjZFVVBoUlN3VjQ3TWVtUk1rZjI2Sk1haURNS2loNGlJTXNLSUFyM0hhMjJkUkp3NzB2MkUxMjJmbklSclVZYmhRR1lpSXNvRU5yZE5saHhvTnQ4NDRvKytWeHN3MWpjRXpDMWhRelhZTk9IUnBYQjE5VUpDUVByY2N2S1d3K0VuK2pJd3BSOE9aQ1lpb296bmRxTmtzTnUrc0NMZi90a2hYdjJDcmhSQmYxL1hmTzVCZi9UTlZPU2o5TUNXSGlJaXluaVJDUHkxTGNiNkhUWGhaOWRXQjM4dElNTUZIbTJxSm9VejRUa20vUHNhSXErbU1pZFppMFVQRVJIMU44RURUWkVWSDFZSEg4MXhhVU44TG0xU1J3ZHBVdGcvT1JSNkpOWGh5RG9jeUV4RVJQMVYzZkl0TGRldTNoMzh0NDUydXUxaVVLb0RrYlhZMGtORVJQM2E0ZWJvYWdHcEQ4clZ6emw1dXlhRlk4Mis0SDlabFl0U2p5MDlSRVRVNzcyL3IvV3UrbGJqazVPM2hhS3EwYW84WkEwV1BVUkVOQkFZR3c2RjdqOTVRMFBRMkdKVkdMSUdpeDRpSWhvUTl0ZUZscDc4K2xCRDlDMnJzcEExZEtzREVCRVI5Y2FFQ1JQc0pTVWxYZ0M1VXNvY0lVU09ZUmc1UWdnWEFLZFN5aW1FMElSUWRyU3VqWjlYTU9LTThLSXhydXROMHd3SUlacVZVazJtYVRZcHBSb0JORlJWVmZtdGVrL1VOMWowRUJGUnhuQUJwZWZObTNLQjBCMHlhSE1mVkVvcmtGTDZsRkx4eVhhVlVwRHlSRWVHRUxGZFFwbnhPWHNDV3ZiMnNPNXFCRkI0L0ZnaFJKdnpGaTFhMUdLYTVuNmwxQUhUTkk5VVYxY2YzYjU5ZTZqUDN5VDFHYzdJVEVSRWFXM0NoQW4yNHVMaUlSNFJ1TGdrdE8zblVobFpBR0FLTGRpZ0Y3L1ZvSmN1VjBLRU83dU94MmlZV0J6YWZoTUFWZTBjZDM5SXV2ZDJKNGRTeWdTd1R5bTFyYUdoWWMrYU5XczRFRHJEc09naElxSzBVMWxacVFzaFJrZ3B4d2toS29RUWNuRHdrMjg1ek5iQnB4NGJGWTY2dzdieUpVRTlaMnZpSzVyNjRORG1yenVNMXJJR3ZYaDVyWDNJeTczTnFKU3FVVXB0Q2dhRG0xZXVYTm5jMit0UjMyUFJRMFJFYVdQZXZIbGVoOE14VWRPMFNVcXBOa3RJREc5ZCszTUIwNTdvWEwvdVcxdXJsLzBqS3UxdFdtQTBZVG9LZ3p1dmNSc05FMXMwNy9wRGpoRlBBVkRKeXF5VVVsTEs3ZEZvZFAzeTVjdjNKdlBhbEZ3c2VvaUl5SEtMRnk4ZVloakdMQ25sMEVUSGxJYTIzZUl5R3NlZTdqb0t3bWpSdk9zRG1tZW5FbHJFWVFhTFBkR2FHWnFLWkRkb1JTdnJuRVArcnBRd2t2OE80cHFrbE8vLzg1Ly8vQmhBWDk2SGVvQkZEeEVSV2VhaWl5NHFpVWFqODVSU0NZdWQ0MnpSbHVLeXlJNWJOQlgyZHZNMnBpbTBSa05wdGFhMDFVZWcxeHZTWGhlQ3N5Nml1MnVDMHBQMHNUbEtLYjloR0N0WHJGaXhDWUNaN090VHo3RG9JU0tpbEZ1d1lJRlBDREZQQ0RHaW8vMjZVTklScmkvSlVzMWxEak00VkZlQjRacUtGb3MrK053eUladkR3ckVyTExOMkJZVjdmMERQM1IrVnptQXlycTJVYWxCS3ZiMXMyYkxUakRlaVZHSFJRMFJFS1ZOWldhbmI3ZmFacG1uT0VzZWZKVDlHbWtGbmJyUjJwTXRzbXVBd0E1TUV6Q3dyTWlxbHpLaDBibThWbnZWK1c4R1dvSlpkbDRScjdnR3dkT25TcFh6aXkwSXNlb2lJS0NVV0xWbzBDTUJpQVBuSHQrbUkySExEQnllNnpLYnBkaFVjRFpWK0MyRWIwQThHWlBiYVJyMXdiVkRQYWVqcGRaUlNFUUJ2TDEyNjlDTndzTE1sV1BRUUVWR2ZxcXlzMURWTk8xdEtPZTM0Tmxla29TakhPSEtteS9UUHRxcEZwOXVVTXNPYWEyT2o4SzcyT3dadE5YdGV1QnlNUkNLdlZsVlY5YmlBb3A1aDBVTkVSSDJtc3JMU1k3UFpMZ0ZRQ2dBNTBjTWo4OEtIRjlrUUhtbHh0RjR4aGF6M3kvd1Z0YmJCNzVwU2ovYmdFcUZJSlBKeVZWWFY3bVJubzhSWTlCQVJVWjg0MXAxMUtRQ1hKM3lrUE44NGRLRk5oVWRablN1WlRDVWJtM1RmYTNYMnNqVks2TjE2UkYzRnZMMXMyYkwzK3lvZnRjV2loNGlJa203QmdnV1RoUkRudVZYVG9QelEzb3NjS2pUQjZreDl5WVNzYmRLTFhxbTFELzZvdStjYWhySE5OTTFYcTZxcWV0SmlSTjJRZGdQR2lJZ29zNTEzM25semJKcTVvQ1M4OC96ODhJRnJkUmpGVm1mcWF3TEs1VFQ5VTdLanRjTkNtbXQzVkRnQ1hUMVhTdW5UTkcyb2xISmJYVjBkSnpUc1F5eDZpSWdvYVJZdFduUnVubEYzVldsb3g1Y2NLakFaWW1EMUtHZ3dmTm1SMmxrNlF1R0F6S3VHRUYwZDdKenQ5WHFIRlJjWGI2dXVybWFMVHg4WlVEK01SRVRVZHhaV25yV3dMTHIvUjFuS2Y3YlZXZEpCVk5qM0huRlUvREVnYzJxNmNkcFJYZGVmZmZYVlYwTjlGbXdBWTBzUEVSSDEycWZQblh4Sm1WSDlHNGNLVExZNlM3cVFNSEk5MGZvWnBsSUhRbHAyVndzZnQyRVlRNGNPSGJwcDkrN2RYTDRpeVZqMEVCRlJyMXc3ci95YWZMUDI5eHFpUlZablNUY0N5cFpsTko5aE0xdWpMWHIrN2k2ZEk0UkhDRkc0YTlldUxYMGNiOEJoMFVORVJEMTI4NXpDN3pwVjYwTkN3R0YxbG5RbEJJUkRCVWQ3b3ZVbExicDNreEphcDRPVmhSRGU0Y09ITzNidTNMazdCUkVIREJZOVJFVFVFK0tXdWQ2ZjZjTDg4YWxyYUZISE5FU0xQVWI5cUJhWnQ3NHJFeG9LSVVxSERSdFd1MnZYcnRwVTVCc0lXUFFRRVZGM2lWdm41UDFTQ3ZGdlZnZkpOQkpHbnNlb0d4ZlE4dFlaUW85MDRaU0tvVU9IYnQyOWUzZFNWbjBmNktUVkFZaUlLTFBjT3RmN0N5SEVONnpPa2FsMFJFc0hoYmJjWmpkQ25hNDVKb1N3NjdwK0VmaTBkVkt3cFllSWlMcnMxcmw1UHhJUVA3QTZSNmFUTUxOZFJ0MG92KzViMjlrWUh5R0VaOWl3WWRpMWExZDFxdkwxVnl4NmlJaW9TNzQ4Tis4R0NYR2YxVG42Q3cxbXJ0dG9MRzIwRlhXNmRJV1VzblRJa0NGYjJNM1ZPK3plSWlLaVRuMWxydmRzQWZ6TzZoejlqVTBGSnd3S2JibTBzK09VVXJyTlpsdVVpa3o5R1Z0NmlJam90TDQ4M1ZVcU5HMjVFQ0xiNml6OWtVMkZod29WUFJMUWNnOTFjbWp1aUJFamFuYnUzRm1Ya21EOUVGdDZpSWdvb2NwSzZNSmhmd1pDY09MQnZpUHlqSm9yM1daVFFSZU9uUXNPYXU0eEZqMUVSSlRRNkhEdW5VS0ljNnpPMGQ4SlpUcDh3WjNYQ2FVNisxek9YN0Jnd2FTVWhPcUhXUFFRRVZHSHZqVExQVmtLOGQ5VzV4Z29iSWdPS1FwdDczVGNqaEJpZWlyeTlFY3Nlb2lJcUowckFNMm0yeDhGaEc1MWxvSEVZemFlMTFrM2x4RENPMy8rL0RHcHl0U2ZzT2doSXFKMjh1ZmszcXlBV1ZibjZBdjV4WU90am5BNnVpKzQrNHJPRHJMWmJOTlNFYWEvWWRGRFJFUnRmR1ZlcmhkQzN0M2I2NHljZkJha3BzUG1jR0phNVNVSmo3dmcrbS9CazllK2NjTmJWSVpGbjc4RERxY3J2czJkbTQrUms4K0t2eTRjUEx6ZGVTVVZvMCtiNjlhZlBYWGE0eDFPRno1ejI0OWdzM2U4aHVxcFdiTThPWEJsNXdFQVppeThEUGtsUXdBQUUrY3NoczNoUEcyV2p0Z1FIdW1OVkU4KzNURktxVUdWbFpWZEdmaE1KMkd6SlJFUnRXR1krTFlVeU92Tk5UVGRoaXUrK1hNOC9PK2ZSMlBOSVJTVWxpYzhkc3owYy9EYUgzNEpBUGpDOXgvQTZsZWZnU3M3RDQ0c0YvWnQyd0I3bGh1aFlDc0FvS1d4RHBQblhRaHZVUm5lWC9vODduemdKUnpkdnhPKzBuTFVIdHdEQUNnWU5Bei83NHFwTUkwb3ZualhiNUZYVU5MbWZnV0RLbkRuZ3k4QkFKeXViQlFQSFlYL3ZlMThWRy8vR0FBUUNyYWlwYkVPWjEzNGVSemV1eDBYMy96ZE51ZVhEaHVMLy9lNUtmRk13WlptWFB2ZCsvRFdDMDlnK01TWldMUHNieGc2WmlvV1hYMDdqbGJ2eE9HOTI3djkvY3VOMUZ6WW9KZDlySVF3RXgyamFkbzBBSzkzKytJREdJc2VJaUtLKy9KMFYya3lGaEtkc2VBeXJIenhLVFRXeEthZUVWSkRRV2s1YW80VkppY3pEUU01K1lVQUJMekZnN0h0bzVXbnZmYXJUOTJMWEYvc0Nmck5hOTdBa3ovOUtyNzkwTXY0dzgrL2pzYmFRN2pqbm1kaEdyRkZ6UC8wdjNjaUZHaUJNazE0OGdyd3BSOC9odXB0RzdENmxUL2puZGVlNlRqN3dzdnc5a3QvZ0ZJbXdvRldQUER0S3hBSm5aZ0krVHUvZmkxZThBQ0FVZ292UC80L2NMZzhVTXFFcHR0UldqRUc5MzNyYzVnd2F3R2E2bzRpNEcvczF2ZFBRN1RJRjk1OVZvMWoyS3BFeDBncFJ3QllDa0IxNitJREdMdTNpSWdvVG5QYXZnYUlqdnQxdXNobWQyREM3SVY0KzhVVDNVaXIvdkUwcnYvKy9YRG41c2UzemIzNE90ejU0RXNZTm1FR3Z2U1R4ekgxM0l1aHpQWU5HMEswbjVibTBKNXQ4WDFmdi9kNWxJMllnT3UvZno4bXo3Mmd6WEhCbHVaWXdaUHJ3K2UvZlErZXZ2dWJNRTBUKzdadHdNMC8vaDI4UllQYVhYdlJOVjlEc0tVSlFnaVlwb0ZJS0FoUFhrRzh1MHVkVkdNNG5DNTg0MWQvdzAwL2VnVFgvTnYvNFl6S1QrUHJ2M3dPY3krNUR0Kzg3MjlZZE0wZEdIZG1aZmUrZ2NkNHpNWnpjUG81ZVZ6bm5ITk9SWTh1UGtDeHBZZUlpQUFBTjgvT3lUY2h2OTdibWU4dXZPSGY4UExqZDhNMFQ2eWo2VytzeFo0dDYvQWZqMWZocGQvK0RCKys4UkpXL3VOcHJQekgwN2o3eGMxNDRUYy93YzZQMzhlVWVSZkZ1NTQ4dVQ2ME5OV2pzZll3SHIvckZwUlVqTVlsWC9vK3hweHhObjUwOVpud045UWdyNkFVVWp1eHVFQmVZV203UEVOR1Q4YW5idm9PL3ZBLzMwQkxZeDIyZnZnMjl1L1lpRjBiUDhCL1BQRUd0bjIwQ20rLytDUStlWGM1QUNBY2FJVlNDbCs5Kzg5UUtsYUVEUm8rSGsvOTdBNnNmL3ZWK0hVOXVUN2NjYyt6Q0lkaXJUNTJwd3VoUUFzQVFOTnNNSXdJQUdEKzVWL0d4dFd2dDJrZDZncE5SUXQ5NGIxVGErMURQMHgwVEZaVzFoZ0F1N3AxNFFHTVJROFJFUUVBYkVKZUI4RGRtMnRNUGVkaUhObTNBMS80L29NUVVzSlhXbzdEZTdjQ2lCVU9Mei94QzF6K3RaOGkwTktFZFcrOWdxR2pwOENUbTQrWmk2OUFsaWNYQ2dyMzNoRWI5UHoxZTUvSC9YZCtMbjd0QXpzMzRaSC8rQUx1ZlBBbCtCdHFBQUQxUi9aajJiTy9RZlcyRGZBV2xhSCt5SDVNbm5jaGdOZ0E0MUZUNXlJY2JNV3dDVE54NjM4L0diL1d1RE1yTVhqa0pEejdxKytodUh3VU5yLy9SbnlmVXJHV25FZzRoUHUvZFJrQTRNNEhYMnBUOEFDeFF1NS9ibGtBQUhCa3VYSGhEZC9HeTQvZmpVZzRoUEd6enNPdWpXdTYzYTExS3JmWk1LOFdpWXNld3pDRzlPb0dBd3lMSGlJaUFtTERIYjdXbXd1NHN2T3diOXQ2MUI3Y2kzZGVld2JsNDZaaHlyeUw4T0p2WS9NYmZ2TytGN0JpeVNOWTlZK240eTBpSTZhY2hlM3JWdU1mdjdzYmsrYWVENmp1RFU4UlV1S3p0LzBuYkE0SEJvK2NpSi9lZUdMeTZIQXdFQzlVOXUvWUdDOWdqcnZ6d1pjU2pPczVscUdMV1FZTkg0ZFJVK2RpK29MUFl2akVNd0VBZVFXbFdMUDhCUnpkdndzYjMxMFdIOXZVWFRZelhPRXg2MHY4MHR2aEJZUVEyWldWbFFWVlZWVTFQYnJCQU1PaWg0aUk4SlhaZVdjcklVYjI1aHF0elExb2JXNkl2eDQxWlE0MnIza1RBQ0NsRmgrYmM3emdjV1huNGNpK0hUQ2lVZmdiYTdINmxUOWgrbm1mT1hIQkRzYnluS3lrWWpRaW9TQk0wOEM5ZDF5Q094OThDWFdIOXNYM0c5SElpV1BMUjhXN3pZNGJQRExSYWc2eCt6cXkzUEZ6Qm8rY0JDRmxtekZIV1o0Y0RCMHpGYzMxUi9IR1h4L0R4Tm1MOE5CM3JnSUFmT3VCRi9IaVl6OURmdkZnekx2MEJyengvR1B3TjlhZTl2MGtraHM2ZExZL3k3c2swWDRwNVhBQUxIcTZnRVVQRVJGQlNmSDVaRjVQQ0lIaGsyWmkyYk8vQmhDYlg2ZjFsSzZlWEY4eE5yNnpGQXV1K2lxRUVNZ3ZHWUtqKzNlMXVVWWljejUxTFJwckRtSHZsblh3RmcvR25RKytoTUVqSjBIVGJSMGVMNlhXOFhaTmp6L3BkZXA5dDZ4OUs5NUtOZnRUMTBKQXRIbE1LdUJ2d3BaalJSMEFRQ2xJcVdIMlJaK0h6ZTZFTWszYzhJT0hjZThkRnlkOEgxM2hVSUdKUXFubkV6MitMcVZzUDVDSk9zU2loNGhvZ0x1eEFrNG9YSjNNdGJ2UC9zeE5lT3VGSitJdEk3N1NJVzFhWVFEZzRPNHRBQUFwSllTUW1MbjRDcXhZOG1oOHZ4Q2lYZXNLRUd1QnFUK3lIOE1tbkltMy92NTdSRUpCdlBQYU15Z2ROclpkQVhQY215ODhnVmQrLzc5dHRrMmVkeUZ5ZmNYSThSVmh6NllUdzJhRWpEM1lmTHpnQVlCM1h2a1RiQTRub3BGSWZNelBxYVNtd3pRTmJIeDNHYlordUJKU2FoZzZaZ3B5ZmNWb3JEMTgydS9YNlFpWW5yem93VEgxdGtHYkVoeFMzT09MRHpBc2VvaUlCamhuYWM2NUVNaE54cldFRUppKzRMTTRzbmNITnE5NUErN2NmTXk1NkJxY01mOHorT3ZELzluaE9WTFRVRmhXZ1VPN3QrSkk5WTQyMnpYTmhxZ1phblA4UTkrNUd0RklHTjZpTWpUWEg0MlB5OG4yRm1MKzVWOUdTMU45L05oYi91djN5TWt2aEZJbXhzNW92MWk4MDVXTlNEaUUzM3ovT2pUWEg0M2ROMEdyMEloSnMvQzVPMzZLN2V0WGQ3aS9wYmtlMzM3bzVmZ1RYM2FIQ3pVSDlrQlBNTE56ZDdpaTlkTVNGVDFDQ0U5bFphV25xcXJLMytzYjlYTkpyT3VKaUNnVDNUWTM3MTVBZkNzWjF4bzZaaW9PNzkwV0g3Y0R4THEyeW9hUHg5WVAzKzd3blBKeDAxQjdZRys3TVMrNUJTVUpCd0I3OGdyaVQzQ2R6RnMwQ0tGQWE1dXhSZDJWNk5wQXJFdXV1YjZtemVQNHFXQW8yYmpiZmNaUEV1MVhTcjJ3ZE9uU25hbk1sSWxZOUJBUkRYQzN6Y25iQlNFcXJNNUJwM2ZZTWZ3ZXY1Wi9zS045U3FsVlM1Y3VmU2ZWbVRJTloyUW1JaHJBdmp3bmR3UUxuc3pnanRhUFQ3VFBORTF2S3JOa0toWTlSRVFEbURReDNlb00xRFUyc3pYaHFxMVN5dXhVWnNsVUxIcUlpQVl3SmNVY3F6TlExOWhVNUhTekwzdFNGaVNEc2VnaElockFoTUE4cXpOUTEwaVlPUTdWa3RQUlBxVVVpNTR1WU5GRFJEUkFUWjhPRzRDSlZ1ZWdybk5IbXdaM3RGMUtxVmRXVm5JYW1rNnc2Q0VpR3FCbU9yT0hBNkwzazhoUXl0ak5sZzZMSGdDSVJDSlpxY3lTaVZqMEVCRU5VQ2JFQ0tzelVQZm9LbHlZYUovYjdXYlIwd2tXUFVSRUE1VVNDVnNOS0QxSlplUWwycWVVWXZkV0oxajBFQkVOVUVySVlWWm5vTzdSVkNUaGNpRkNpSTdYejZBNEZqMUVSQU9VVktpd09nTjFqMUJtaDA5dkFVQTRIR2JSMHdrV1BVUkVBNVlxc2pvQmRZOFFzRWxFYkZibnlGUXNlb2lJQmlxQkFxc2pVUGZaakVDSGMvTFk3ZmJVcm9LYWdWajBFQkVOVkVxdzZNbEFOaFYxZGJSZEtjV2lweE1zZW9pSUJpZ2xWSWNmbnBUZXBJcmFPOW91aElpbU9rdW1ZZEZEUkRSQUNTVTYvUENrTkNkVWh3T1dOVTBMcGpwS3BtSFJRMFEwVUFsd051WU1KRXlqdy9sNEFvRkFhNnF6WkJvV1BVUkVSQm5PTk0xb1ZWVVZ1N2M2d2FLSGlHamdDbHNkZ0xwUFNLMWRjYU5wV29zVldUSU5peDRpb2dGS1FZV3N6a0RkWnlyUjdpa3R3ekQ4Vm1USk5DeDZpSWdHS0FFUnNEb0RkWjhwdE1pcDI2U1V6VlpreVRRc2VvaUlCaWdGVld0MUJ1cStpTEMzNjhveURLUEJpaXlaaGtVUEVkRkFwWERVNmdqVWZWSHA3R2o4enVHVUI4bEFMSHFJaUFZb0lRU0xuZ3lqZ0tnaGJPMEdvSWRDb1NOVzVNazBMSHFJaUFZb1UyRzMxUm1vZTB6SXBnNDJ0NjVjdVpKamVycUFSUThSMFFBbEJIWlpuWUc2eDRUZTBkZ2RkbTExVVllek9oSVJrYld1K2ZmU3gyWmZsSGZ6OGRkdi9MWCtvZWZ1UDNSSE11OGhURlR6bjc2WlJVbTlzZDAycFE1YWtTVVRzZWdoSWtvenM4N1B1ZjdrZ3FldlNCWFpZY0xXMTdmcHNlcnNxOUZhY1FHRUZIMXlmV1VxWVA4V2xEYzhDb2VaR1EreWhZV3QzVGdzS2VWT0s3SmtJaFk5UkVScFpGQ0ZmZXlWM3lyOWRTcnVkYlRadjhPWGx4Y0JSRnBXUG1GWEJZb3ZtUVdoZDdpK1pxOFpvVEFHdjdrU05UVlhJN0R6SldRWmUvdmtQc2tVRnE3OUo3ODJUYk5sMmJKbEhNVGNSV3pZSkNKS0gxazMzalY0aWQwcDNhbTQyWktOQ0N1SWphbTRWN3JLZGZueDREWDNvR1RHMldoMFRJVlM2ZjJ4R0pDNTFTZS9sbEx1c3lwTEprcnYvN3BFUkFQSXRkOHRlYkMwd2pFeHRYZFZLMU43di9TalNZV2ZmT29Sektzc1FHM3VZcGpwMmZBRkJka2MxRDF0QmpJYmhySEZxanlaaUVVUEVWRWFtSFYrenZWblhlajlZc3B2YkpvRHZ1Z0JBQ0dBVythOWdCc3Yzb3M2MytjUUZWbFdSMm9uS3V4dFdubVVVb0hseTVkelBFODNzT2doSXJKWWFibDlYS3JHOFp6S05OUWFLKzZiTGd4VElCTFZFWTVxQ0VjMVZJNWFneDljdVJUMWcyNUNTUHFzanRkR1dIUHVPV1hUVGdES2lpeVppZ09aaVlpc2xYWFRqd2MvbTZweFBLZjY3WHZOVzIrYjQ5MFBnVElyN204bHFldFkxWHdCVnYvMTdIYjd6QnlCK25BQlJ0VGNEUzFORnFQM1MrK21rMThycFQ2eUtrdW1ZdEZEUkdTaGE3NWI4bERxeC9HY1FxaS9BU0twY3dEMUZhVVVvQlRNY0JRcUdnV2toSFRZSWFTQUVMRkgyNVZwd21qcFdxSGlQWHRLbTljeXl3NTU3R214bW1kZUJHcjY1bkg1N2xLUVRYN2RGKy9lTWszejhMSmx5emdwWVRleDZDRWlzc2lzODNPdW4zMmg5Nlp3MEd5MU82WExxaHltRXE5SmdiUXZlcFJTaVBvRGFINXZEWnl0RytFdFBvU1cranpVUjhiQU0zc09iTjVzU0NrQlU2Rng3YlllM1NONzZnalljeTFwZER1dHNIVHVPUG0xYVpwczVla0JGajFFUkJZNGVSelBYKzgvOUkyci8zM1FieTBMRTZwZkFhZlhEOEJqV1laT0tLVVFxZmNqc3ZMUHVQekx2NFZ1TTAvc000RTNudnNNNmdwdWdudEVHWVN1d1hmdVpBdlRKbCtMekQyNXlHbGFzV0xGSjVhRnlXQWN5RXhFbEhyeGNUeHJsemY5WmVVcmpZOVpHZWJSTldoVlNpMnhNa09uVEJNTnI3K0JpMjk1ckUzQkF3QkNBdWRjL25jWUg3ME9JeFNCVXFwWFgrbkdWS0sxd1RZb1h1UVlockVXSE1EY0kyenBJU0pLc2VQamVHb1BSbmE5OE1EK1c2M09Bd0RTVkg5U21yako2aHlKR01FSWNuTDJRYmNaSGU2WFVtSEM3TlhZNGI4TTBxYWhaVXQxaDhkMUpxdWlCTHJMMFp1b1NSZlJYUnVWRUNZQW1LYlp1SHo1OGcrdHpwU3BXUFFRRWFYUXpQUHp2akQ3UXU5TlJsUkZudnpwL3F2cjY5RnVBVWtyMUx6VHVNSTNOMjh2SUlaYW5hVWpRZ3FFUTA0b0ZadFQ1MVJLQVUxMWVaRGxOa2hOUS9iNDh0U0g3Q05OZXRIYngvOHVoRmdGdHZMMEdMdTNpSWhTcExUY1B1NnFieFUvREFELytHM05EM1p0REx4bmRhYmpsZ0NHTXRVRFZ1ZElSRHJ0aUhnbW9lNUlBWlFaSzNLQTJKOUtBY0VXSjdaOWZBNTB0OVBhb0VrV0ZYcDFreFo3YWtzSWNXRHAwcVdiT2p1SEVtUFJRMFNVR3E0YmZ4eGJWK3VUOTF2K3VmUXZOZmRZSGVoVWhobjlBNENBMVRrNklvU0F0M0lhWG52MkI5aTVZUUtDclU1RVFqckNRVHVPN0IyRTUzN3pBeFI4ZGhHRUpxR1VnaG1OOXV6TE5Ec1BrMEorNlQwK1k3WVJEb2VYV2hxbUgyRDNGaEZSQ2x6N3ZVRVBEYXB3VEdpc013Nzk0Y2Q3djRBMDdLSjQ3TjJXdzdmTnR2MEdVbnpMNml3ZGticUd3aytmalkxSEoyUGxFNXRnTnJjQ2RqdHlwNDFBMFJVbEVDTDI3M2dWTlhIdzJiZDZkQS9md3Fsd0ZudVRHYnZIVEdoMTlZN3k5d0hBTUl3UHE2cXFhcXpPbE9sWTlCQVI5YkdaNStkOTRhd0xjbTlVQ3VxUFA5di9CYjhmUjZ6T2xFaEU0RDVkcWR1RkVIYXJzM1JFQ0FGblVSNUtMcDJkOEJocDAxQjI3ZndVcHVvYkxWcnVXeWFnbEZJMXk1Y3ZmN3Z6TTZnejdONGlJdXBESlVQdDQ0K1A0M245ejNWM2IvcWc1WFdyTTUzTzcxWTE3QUh3b05VNUJqb1RzdmFvZmRqYlNxbElOQnA5QlVCNjlidGxLTGIwRUJIMUhkZk5QNG1ONDluOVNlQ2RseDQ5L0VPckEzV0Y4RWZ2VnRtMld3U1FiWFdXbmxCS3dXZ0o5dWhjNlR5eERJV1ZtdlRDZnlvaFRDbkVDblpySlErTEhpS2lQbkxkOXdZOVhGTGhHQi93R3cyLys4bWh6d09JV3AycEszNnozbi9rMXRsNVA0UVV2N0k2UzA4b3hKYXI2QW03WFFkZ2JkRVRnWDEzclgzSUd0TTBOeXhidHV4alM4UDBNeXg2aUlqNndGa1g1TjA0NjRMY0d3RGd6L2NjdnFYaFVIQzN4Wkc2Wll1ajRhRXhZZS9OUW1DUzFWbE9SNWttWUNwQVNnZ1ptOEJIQ2dsblNiN0Z5WHBHQVVhZFkraHpRb2k5eTVZdDQ5TmFTY1l4UFVSRVNWWXkxRDcraW04V1B3UUFiNzlZOThpSFZZM1BXWjJwdTZxcUVFVTBlbXRhcnNzQXhKZU1DTmMzby9uWjUrRi85VjhJSHFpSlAzS2VxY3RRQkdYT1c4MHlkME50YmUzZmtZWlArR1U2dHZRUUVTWFg4WEU4cm9PN1F4Ly81ZDdEYWZuNGQxY29tNXdBMWVFRXlKWXhUUk9SMm1ZMGI5NEhvOTZQM0ZsajhKVkwvb0s1a3piZ1grK2ZpY2ZmK0NaeTUwMUQ3ZEtlcmRTUU4yc3M3UG5XREdXS1FqOTAwRDd5NlphV2xpVnIxcXlKV0JLaW4yUFJRMFNVUk1mSDhVUkNLdkQ0ajZxdlJwcE85dGVaMjJkbSt3d2w3NE1BWWcwTzFwYytaaVNLby85YUM4UGhoRjZZaDlDdXd3QUFJUlJjemhBK1BlOXRDQ2c4WFgwdmZBdW5RZlFnczlDdDZRQXhGY0sxdHNHL2hxWTlzM3IxNm96OG1ja0VMSHFJaUpMbytEZ2VtME5rL2VDcEVVa2JoSHJ1WmQ3Yno3M01leVFJdkdzQUFDQUFTVVJCVlB2eDExK3IzTlNuVlVoVWx6OFJBcTdZS3dHckN4K2xGT3JlMmdoVjZJVXQyNDBUdVlEOVJ3dXdlVTlzeWJCUlEvYWg5WThiNGFvNER5S3QycWhPUzdYbzNxY1BoWjMvdS9xTmY3SGc2VU1zZW9pSXFJMmJaK2VNRkVKK3RjMUdCVUJZVi9pWXdUQmE5OWNpYTBZaGhCREh4dDRvQ0YzREsvZ0pYam0ySXBWMDJKQnpqZ2FqTmRTaiswaUhMZVdQcklkRjF2S1Bhck8rc25IajZuQktiendBc2VnaElxSTJkS0g5dE4xR2kxdE5sS25hZFQzcHhmbW8vV0JudkE0ekc1dFJ0R0FLYkxrZU5INjBvMGYzOFl3WkRPbko2bTNjTGpPVXRyWjU1WUh6TitLQWtiS2JEbUFzZW9pSUtPNHJzM0tuSzRHcnJNNXhLdW13UVVKQVJRd0l1dzRoQk96bEpmSDl5alFST0ZRTHpaMEZvVW5rVFI5bFlkcXVVVXB1c3pYV25Mc0VZTUdUSW54a25ZaUlqaE9tTG45bWRZaU9TRTJpWU5GVWhMZnVnUkVNeCtibndiRkgweU5SaEhmc2gvZk0wWkQyelBpM3ZBSjJoclhRM0ljM3dtOTFsb0VrTTM0NmlJaW96OTA2TisrekFsamNwWU9WU20yWGx4Q3crM0pRTkg4eTZ0L2ZobkFrQ3VsMFFJV2pFTkVvdkdlTVJOWmdYMnk4ajJHaStlUGRQYnFOYStRZzZHNW5jck8zbzdaSEVENzNpYmRhai9ieGplZ1VMSHFJaUpLb3AwOVZQVkExN3JRVDBiM3gxL3FIbnJ2LzBCMDlTOVc1QzBmQ0lZQkh1bnpDc2NIRXFYeENTaHd2Zk00L0EwWWdGT3ZxMGlRMGx3TkNudFJ4SVFXeUtvcDdkQS9wc0NVcGJjZVV3b2F3RmwzQWdzY2FMSHFJaUFqbFJYa1BBNktnTytlY0tIaFMrMVNYRUFLNkszRnJqQkFDdGx4M3d2M1dVVXY5UnNQbi9yZ0tUVlluR2FoWTlCQVJwZENGRjE3b01Bd2pWd2lSWXhoR3RtbWEyVkxLYkdEL2FjOGJPblRJcE1XTEozL1pOTTBnZ0tCU3FsWFR0Q2JUTkp1RkVINGhSR000SEc2cXFxcnE5dkxpdDUyVmV5V0UrR0pQM3hNVW9JVHEwV1NBZlVFcEJUUFNzN1ZkaGE1QnlpUVBkMVhLVkVyODN5T3JHNzRMTGkxaEtSWTlSRVI5cExLeTBpbWxMQlpDRkdtYVZtS2FabWswR3ZVQWlIY05hVm9YNTRRUjBKUlNIaUdFQjBCOHJwcmpyUzFLS2Roc05peGF0S2hWS1hYUU1JeERTcW5Eb1ZEbzhPbG0rTDE1am5jaUJQN1NxemNxaE5WekY3YWhEQk1OcXpiMTZOeWNhU01nazloS3BJQm1DSFhMSTZzYWV2YzlwcVJnMFVORWxDU1ZsWlc2cnV1REFBd1ZRZ3dEVUhoOFh3ckh2N2lFRUNOMFhSOEJBRGFiRFFzV0xLaVZVdTQyREdOM1kyUGpnZVByT3QwMngxTUVnZFhKdUtrUWlBMXVockM4K0pHNmh2eHowMkp4K0krVkdiN20wZFV0RzZ3T1FqRXNlb2lJZW1Ia3lKR084dkx5Y2szVHhnQVlwcFJLdTkrclVrb2ZBSittYWRQejgvT05oUXNYN25ZYi9rTm1hT3VyRXNxVHRCc2RiM1dDZ2xEV0ZqOVdMa0doZ0tDQSt0L2FsUTAvNWh3ODZTWHQvczlKUkpRQnhNS0ZDNGVZcGpsQjA3VFJBTFRZc2dnWlFiTUpZNHBUTmY2bHlWYmtzSmxCT0JDRVpvYVNWcU9JNDJ0MXFXTi85ckFBRWRFZ0FnZHEyejZabFVJcUZJRG83aEFjcGQ0ekkvS0x2MzIvZm1QZnBLTGVZTkZEUk5SRmxaV1ZUaUhFQkUzVHpoQkNaSGQ1UEU0YWNaZ3Q1UjZqN212aVdHMFMxWnlJd2draFRkak5GdGpOQUdReXh0ckdXMzE2M3VBenFQNXBoUC80bW1VTlJqbG1NNFRxNG5KWUN2dE5pWjgvdXJMaFlYQ3djdHBpMFVORTFJbFpzMmJsZUR5ZTZacW1UVXJIN3F1dXlva2MrWXdkb2JNNzJxZUVSRWpMUmtobXcyYTJ3bUcyUWt0Q3o4enhKN3A2MHVYbE1HdmdNR3Q2bmFGUEtYVUVVUDlYMjlqNHF5VWJ3UVZEMDF5YWpMVW5Ja28vQ3hjdXpGVkt6UlJDVEJCQ2RLdVB4WlVYeWZLV1JmT3pDeVA1V1RuUlBJZmJ5SFc2bFZkM0dObWF6WFJwdW5KTEhYWWhvRUVxRFFwQ0tXRkFJV29hQ0JzUjJXcEVSV3NrS0pwRHJWcDl1RlZ2Q0RUS3h1WmFXMTM5UGx0ZFM3MnR0YXRaSEdhZ3pCT3QvWm9RcXNzejd5bWxZRGVEY0twV1NOV3p4Nzg3dnZDeFB6UDgwMGNCQjRWU2o1cWhobDg4dWdaZC9tOUIxc3J3SHpzaW91U3JyS3gwYXBwMnBoQmllbGVLSGJmWGNCV1BhUm5pTFkyVTVSUkdoanB6b3VVMkIzTDZNbU0wS3BvRDlkcGVmNDIrdCtHd3ZmcmdGbWUxdjhiZVpoMG5tMm90eVk3VTNTcUY2bkVXcFFDNzJRcW40WWNVeWV1MWlYVjdwZEZ6N2wyaGxBbUJOeFhVYitwV05qN0hRY3FaSjROKzJvaUkrcHhZdUhEaFJDSEVPUUFjaVE2eXVRejdrTW10NVlVVm9kRjVKZUZ4RHJkWkF1dC9uNnB3aXp6U2RNaTI1ZkJIaHJ0NWMyU0NFWVpESkd2R1FLWGdOUHl3cTlia3Z0RTJqN21uYVJHazFIWUFyeWpEZlBDUmQ1dTJXUjJIZWk0TmY3cUlpRkx2N0xQUExuUTZuUXNCbEhhMDM1a2JkUTZmM2pLbWFFUmdxcWNnT2w3SzlCNFRhUnBBdzNhRjJvK0J1dTJBa1hCNnd1NlJaaFJaUmlOMEpMSExLMDdGQnY4QTJ4VkVpUkRJN29PYmRDVkhWRUdzRVVxOUpzM29YeDUreDkrem1RNHA3YkRvSWFLQlRwNTMzbmt6cEpSelR1M0swdTFLbGs5ckhqbDRZdURNM09MSUZBaGszdU5hQUV3VHFOdXNjUFJEb0g2SEFzemUvZXBYU3NGcHRzSmgrSk81MExvQjRIWXpXUC80bzJzUStmSjAySlE5KzB3Qi9Sd3AxUXlsTUJVUXc1UFdjblV5cFdvQmZLU0UrQkJLdlIxVjVsdS9XOTFVbC9UN2tPVlk5QkRSZ0xWdzRjSmNJY1JGT0tWMUo5c1hkWStlMXppamFGVGdYSnNEdVJiRjZ4T1JGb1dEN3dCSFBsUUkrM3YzRVNETktOeG1ZKzhIT2dzOFUxdGZmME5uVHovZFBEc24zeWJFVkFnNUhsQmpvRkFDSVlvVjRJTkNqZ0J5bElBZFVEYWhoRkJRVVFnUmdWSitBVFFCYUFCd0dNQWhJY1F1dzFTZlFLZ05qNjVxM05HN04wQ1pna1VQRVExSWxaV1ZJM1ZkdjBBSVlUKytMWDlvS0gvc09ZM241ZzhKbjVYdTNWZTlaUnJBMFk4VURxd0NBclc5dUpCU3lES2JZRGU3dmM0cGxGSmhLZVM1djE1WjkwNHZFaEIxR1lzZUlocG94SUlGQytaSktjODh2cUdnUEpRL3RySmhnWGR3ZUtaQTl4NU56M1JLS2RTc0Y2aCtTeUhRaXlseDdFWUFUck9wNng4cVNtMnZiYlJOVzdMeHFML3pnNG1TZzBVUEVRMFkwNmRQdC9sOHZndVVVcU9BV0RmV2hNWDE4d3NxZ3VkS09iQ0tuVk1wVStIUUI4RCtOM3ZlN2FXWkliaWlqWjAvMnE3VSsyYW9vWkx6MjFDcXNlZ2hvZ0ZoOXV6WldTNlg2eklwWmJHdUt6bngvTWFaZ3lmNUw1RWFuRlpuU3lkR0dOaTdYT0hRZXdxcUJ3T2VwVExnanRaQndreHdoRnBqTzl3dzk0SHRDUFV1S1ZIM3NlZ2hvbjZ2c3JMU1k3UFpMZ2VRUDJoc3k2Q0ppNXV1Y0dZYlE2M09sYzVhRHl0c2Z3bndWM2YvWEtFTXVLUDE3WmV4VUdwYnJXcVlzbVExa3ZRQVBWSDNzT2dob241dDFxeFpPVGs1T1ZkcXRxaDMycVVObGFXakF4ZUlBZDZWMVZWS0tleC9HNml1aWcxODdnNmhUTGlqZFNjWFB2NHdRbU1lWDlsNklNa3hpYnFNUlE4UjlWdVZsWlVlVGRPdUtod1JIbjdHSmZYWFpiRjFwMGRhRHl0c2VVNGhjTFNiSHhtbWdXeXpIbElaTUJVdWZuUlYvY3Q5azVDb2ExajBFRkcvTkh2MjdDeVB4M1BWbUhNYXpoazF4MytOMUJJdkswR2RNeVBBOWhjVmFqWjA3enloRExnaURVODh0dXJvRi9zbUdWSFhaZVRzb2tSRXAxTlpXYW5uNURndlAvT3FvemVXVHcxY0p2cjVuRHVwSURUQU4xN0E1aFpvMktFQTFiVi9NeXRvVFljY3d4N0x5L2Q5ZlBEZ3dVU2ptNGxTZ3YzYVJOVGZpTHdpOGVsNU54MytYdkh3OEhsV2grbHZTczRFeGw4bm9EbTd0dUo2VVBPOHFLUXQxK3YxWGdMMkxwREYyTkpEUlAzS05iZk5Qdi9NSytvZmRudU5VVlpuNmErY1hvSDhzVURkWnNBNHpZUG5CclRkVFhyaDN3RkFDSkZYWGw1dTM3MTc5NTVVNVNRNkZZc2VJdW8zdnZiVEdUUEh6MjlaNG5TYkhhNlVUc2xqY3duNHhnblViMVdJQmpwdXdHblI4djVvQ0h2OThkZWFwcFdXbFpYVjd0bXpoNHQ1a2lWWTlCQlJ2L0JmVDAwY1Z6UTZ2Tnp1VkFWV1p4a29kQ2ZnbXlCUXZ4V0luakszY2hTMnpTMTYvckpUVGhHNnJsZU1HVE5teS9idDJ6azVJYVVjeC9RUVVjYjc5YkxSWmRtbDVncWJRK1ZibldXZ3NYdUE4VGNBVG0vYjdRRTk3NlVFcHpqQzRmQkZmUjZNcUFOczZTR2lqSGIvbXlNTERVTmZwZGt3Mk9vc0E1WHVFTWdmSzFDN01iYU1SVlRZUDJyUjhsWWxPbDRJa1YxUlVXSHMyclZyZnlwekVyR2xoNGd5MWwwdkRYS3BxTzBscVdPWTFWa0dPa2NlTU80NlFOb1FiSksrdjNaMnZLN3JaeTFjdURBM0ZkbUlqbVBSUTBRWjZTNEY2Zk5rUHk0bFpsbWRoV0xjeFFJVGJwSU4wcTUxdXJhV1VrcFhTaTFLUlM2aTQ5aTlSVVFaNmJMNVk3OHZoUHk2MVRtb0xVYzJQSGxsWVVmMUJ2ZVd6bzRWUXVTV2w1Zlg3ZDY5dXpZVjJZaFk5QkJSeHJsditlZ0ZVc2pmZzVQZHBTVzMxeWdYR2c3VzdIWWM2ZXhZVGRPS2QrellzUTVBMTJZN0pPb0ZGajFFbEZGKytlYTRVZzF5T1FDWDFWa29JZUV0QzQydDJldjRLTkNvZDliVjVSd3hZa1I0NTg2ZFhIMmQraHpIOUJCUnhsQUtRamZ4R0FDZjFWbm85S1FHNS9SUDExMGpaWmRhNDJaTW56N2QxdWVoYU1CalN3OFJaUXpmL0xHM0NJZzdyYzVCWFdOektLK25JQnc5c01tMXE3TkQ3WFo3aEkrd1UxOWpTdzhSWllUN1Y0d2NMQ0IrMWRQelMzS200SnlSUDJpemJZaDNOcVlPdmlIaE9XVjVNK0d5dDUvZ2VXYkY3WEE3aWhPZTUzT1BoaWJ0OGRlYWRIUjRuRTA3ZlEvZGhOSXJrV1hyMm55TEJaNHhYVHJ1WkU1YkhyeXU0UUFBbDkySDg4Zi9INlNJL1Z0NGN0bTFjTnVMdW4zTlU1V01DUzR1SEJIc3RHVk9TamtWL0V5aVBzWWZNQ0xLQ0VMWTdrVXZ4dkdNS2I0RSt4dmZiN050WC8xcWpDcThFSGJOQTV2bWd0ZlZkcnFmdzAzcmNmSEVoK0Z6ajI2emZYVFJweENNTkNTOFYydTRCcCtlL0R1NDdMSFArcXVuL3hXZm5mSmttNi9McGo2Rno4OTRBWGJObmZBNkUwb3ZoMkdlV0sxQkNBM0RmUE03UEhhNGJ5Rm1WdHllOEZwamlpNXV0eTBZYWNEa3Ntc3djZEJWY09wNUNFV2FZQ29EcGJsbllIVFJwK0RRc3hOZXI2dWtoRDU1Y2YwVm5SMG5oUEFzV0xCZ1lxOXZTSFFhdXRVQmlJZzZjLzhiWXhkRG9kTVB6a1NjTmkrY2VoNTJIUDBYaE5CdzRmaGZ3cUhINXNVVFF1SlRFeCtDeSs2REp1MVlzdlpxQkNLeDlUQ2paaER2N1hrSU5pMnJ6ZldVTXRzVUk2Y0tST3F3NCtpLzRIVU5SMnU0RnZXdE8vSEt4cTlCbDA1Y09PRlhlR25EYlFDQXo4OTRBV0dqQlhiTmpVc24veGFtTXFDVUNRRFFwQjM1N3BHNFpQS2pNTTBvQU1DbVpTSGJPUWl2ZlhJbjlqZTgxK2FlSDFVL2lhdG5QSS8zZGorRU1jV1hZa3JaZFlnWUo4WVFsK1JNd2FIbWRXZ003R3R6M3VxZHY4VEl3Z3ZnZGhTaktWZ05wODJMc3R3WitOdTZtK0RVYzVGbHk0OS9QM3JLblcrTUduZGV3N1JOeS9NK1BOMXhVc3JKQU5iMzZtWkVwOEdpaDRqUzJsMHJvQXRUM051Ymg5TW5sMTJEbFR2dkFTQ3djTXpQOE02dSsxQWYySTFodmtwVStDcXhmTXNQRTU2N3UvYU5kdHRVRjU2dVhyZi9EeWVPVndZQXdEREQwR1VXeXZMT3hLR21kWWdhUVFCQTJHakI4eDlkSHovT3BtWGhvZ2tQSUJocHdBZDdmb09XOEZIVStEY252TmVaNWJkaHkrR1g4T3lhS3dFQVd3Ni9pQzJIWDJ4enpEVXpYbXhUOE9SbURjRjVvLzhMeDUvNlA5NHFOY3czSDZZeU1NUTdGNFhaNDdHejVuVXMzZndmbmI3ZnpsUk1hN2x3NjF1ZTlVWkVOMDV6V05HQ0JRdUtseTFiZHJqWE55VHFBSXNlSWtwcitYTGNOVkNZME5QelJ4WmVFTys2bWxCNkJRS1JPdFMxN29BdW5haklQeGR2Yjc4YlB2Y28xTFhzZ01LeFZoWmhnMDMzUUVDZ1BQOXNiRDc4OTRUWGQ5bDl5SGVOUkhYRHUyMjJPL1FjaEtKTjhkZGppaS9CeE5LcjRIT1B3c3p5Ty9CUjllL2JISCs4NExGcmJzd2YvV09zM3ZWTFZJNzZUK3l0WDRYS1VUL0VVZjltZkhKd0NVelZ2bVlZVTN3cDF1NzlIUXdWZ1UzTGlyZnduSzZWcGpHd0R5OXV1RFhlWWpWLzlGMzRZTThqYUE0ZGJIT2N6ejBHVW1nZDNyYzdiRTdsbS9LcHhyUFh2dUNyNnVUUWFRQmU2OVhOaUJKZzBVTkVhZXVKRlJWT3Y2bCtCdEh6Wmg0QmdjYldQVENWQVpmZGh4VmJmd3dCaVNtRHI4ZmJPMzZCc09GSE9Pckh4Wk1leHB2YmY0Ykd3RjVBU013cy95cUtzeWNoeTU2UG5iWExNZFE3RzVwMG9qaDdFcklkZy9EWktVOENBTEtkSlRDVmdUKzlmeWxNRmNXTW9iZWlMTzlNZUJ5bCtNdWF6eUZxQmlHbERjTjhDOW9VRGk1N1lidXNYdGR3bkRIa1pxemNlUS84b1VPb2Jka0dBZUNOYlQvRmhSUHV3NWxEYjhYV0k2OWdiLzFLN0tzL3NaNm5VaVlNRlFFQVhIdm15L0VXSFo5bk5KWnQrUUYyMVN4dmM1OFJCWXN3ZGZBTmJmSVVlTVlnTDZ2OUVtWSt6MmlzM2ZzN3JOMzNXSS8vR3h4WE9pWTQzK2t4VmdYOVdqalJNWnFtRFVkc3ZLblo2eHNTbllKRkR4R2xyV2JwdUVZb1VkYWJhMnc3K2lyc21nZHpSL3diM3R6K2N3QUs4MForRC9tdUVSaVNOeHM3YXBaaWVNRjVxRzU0RC9PRy96dGUzbmdIRERPRU43Zi9Od0RnYzFPZlJqamFqTzFIL3dVZzFuVTBPRzhXL3JhdTQ2ZStQdGo3Q0Q3WSt3aXVtUFlNb21hcys4bzBJMWl4OVVjQWdGQzBDYnAwSW1vR01iN2tNZ0N4N3F6eS9MT2hFSHZ5YTlIWXUrUFgrL1RreHdFQWhaNngySFRvYi9DNVIySHR2dCsxdWVmSjNXMyswT0Y0dGl2UFdOS3U0QUdBM2JWVjJGUDNWanpmbExMcnNPSEFIK1B2Y1dUaCtkaCs5SjlkL3laM2thWXJ6OFRGOVdkLzhOZUNaWW1PVVVvNUZ5MWFOT0wxMTEvZmx2UUFOT0N4NkNHaXRIVFhDdWhDeVY0UEp2RTRTakJ2eEhmeDhZRm5NTlE3QjZZeThNbkI1OUFhcnNYbnB2MFJHdzc4Q2FPTExzS2F2WThpTDZzaUNjazdJQVJDMFNiY2VOWnlOQWIySWM5VmpqKytmMGw4dDEzUGlSY2MwNGQ4cWNPQzZzb3psdUN0SGYvVDhmWFZpYUpIZGFHQnhGQVI0RmpMMEpTeTY1Qmw5MkhkL3Fmait5TkdLeVlOdWdhZkhIcit0QU8yZTZKd2VIQ3Vab3RXblc1c2p4QmlMQUFXUFpSMExIcUlLQzNscTdHWFFtQkViNitUN1J5RTNLd2h5TWthZ2oyMWI2SWxIRnNPeXFGbkl4aXBiM05zUTJCM3d1djA1aWttZVd3ZTJQclduZmo3K2kvaHNxbC9RRGphSE4vZkVqb3hibGNwTTk1MWRySlRINmR2NDZUdVA5SEZtVWp5c2lvd3pEY2ZlK3JleFB3eFAybHp6NkxzQ1hqNTQ5c3hiZkFOMEtRVCsrcFg0VURqQjEyNmJtZHNEdVJPWE5nNGE5MnJ2bFdKamxGS0RVVnNoRFhYNDZLa1l0RkRSR2xKYU9McnlmaklPOWk0Rm45WmN3V09mMzRlbnhjbjIxbUd4bUIxbDY0eEtIYzZkQzBMZSt2ZTd0YTliVm9XaW5PbUlHVEVCalNmNklaSy9NYUVrQWxiZWdSa3B5MDVlVm5sOFFMRzZ4b0dLWFNZS3RybUdKOTdGS1N3NGNQcUp3QUFwaGx0YzgrcnBqK0g2b1ozMFJxdVFkUU14UWRaSjB2eDZQQlplQlVKaXg0QWpuUE9PV2Z3bTIrK3VlODB4eEIxRzRzZUlrbzc5eThkT1I0SzV5YmpXbDdYTUJSblQ0N05tUk9wUlYzTE51eHZlQThWK2VlaXVuNTFtMk1YamZzRmxtNytmdnhEWHBkTzVHYVZZM1R4SmFqYWVsZTM3aXVFeExRaFg4VCtodmR3cEhramdOaDRuYzlPZWJLVFdaWkZ3cFllS1hVWVp2c3h3T0trNS9rL1B2Z1h2TFByUGdEQXFNSUxPM3k4dnJhbDQ1NmozS3lobURiNHB2aThRSXZHL1FKTDFsN1o2eWUzVHVYMEdHVkRwclFPMmJmT2xiQ29zZHZ0SXdDdzZLR2tZdEZEUk9sSHQ5MllyRXVWNUV5RnkxNkFEL1krZ29qUkNpQldRQXp4enNHTEcyNEJFQ3RRZ0ZnclNWN1dVTlMzeHBhS2trSkhmZXNPck41NWI1dHJDcUdkOWpIdUxGcytDanhqc1h6ckR6R3k4QUpzMlA5bkFNQ0cvWC9DQjNzZndhRGNHUW56SG1yNktENkkrbVNqaXk2R1hmTWcyMTBhTDZKT1NoVC8yL0dDQjRnTjR1NEtCUk5TYUdnTTdNVkgxYjlINkZqWG04dnVRM0gyWkJ4c091MmNnajFTY1ViVDJmdld1ZjZVYUw4UVluRFNiMG9ESG9zZUlrb3JkNjJBTHFCdVJHOW1JenpKcGtOL08rbVZ3UENDQmZDNVIrSGxqNzhhYnpWcERPekY1ZFArakZ6bkVQamNvK0pGVDlqdzQyL3Jic0twM1ZFZlZUOEpwUkozVVFVaWRYajU0OXZSMExvSGhobUtqeVA2WU84anNjTEZPUWdUM1ZmSHU1MDA2Y0NuSi84V0FoS21NanBzNlFGaWt4QUtvZUh2Njc3WVpqNmQ0K3RsbmNwbEw4REl3dk14dHZnekNFWWJFK2JkMy9BK3JqeGpTYnpZQVdKZGN6Yk5CYWZkbS9DODNzZ3BpbzdYYkZFdDBZQm1wVlJCWldXbFhsVlZGZTFvUDFGUEpPZTNDaEZSa3R4WE5XYStoR3ovbkhVU1pObnlZWmhoaEExL1gxeStuZExjTTFEajM5Um1PUWdnTnRoNDJwQ2JVTis2RTd0cVZ3QkFyeVlBSEY5Nk9UNDUrRnpDL2FPTFBvV2ovazJvYjkzWm8rdjNsUzF2WnorNTVZM2NoTXRPR0lieC9QTGx5L2VrTWhQMWIyenBJYUswSW9XOHNxK2UyZW50R2xMZGRiQnhiWWZiRmN4MmMrMzBadHpNNlFvZUFOaDY1T1VlWDdzdkRSb1RPT04wUlkrbWFZTUJzT2locE9FcTYwU1VOcTU0RmhyTW5pOHNTcG5GN1kyTzB1MHE0ZWVRYVpydHA2MG02Z1VXUFVTVU5tWVhqcGtHQVovVk9TZzFwQTVuK1RULzhFVDdoUkI5TTZDSUJpd1dQVVNVTm13QzUxbWRnVktyYUdSZzRtbDI1d0xvZUpRMlVRK3c2Q0dpTkNJL1pYVUNTcTJjQXVOMExUMXl3WUlGQmFuTVEvMGJpeDRpU2d0M3JhaHdLdUFzcTNOUWFqbmNSb25OWTloUGMwaHV5c0pRdjhlaWg0alNRcjVtbnl5QTAzMzRVWDhrb0ZWTUNsUWsycTJVeWt0aEd1cm5XUFFRVVZvUXBwWjRtbUxxMTN6bHdaR0o5a2twYzFLWmhmbzNGajFFbENZVWk1NEJLaXMzVXBwb254RENsY29zMUwreDZDR2l0S0NBNlZabklHczRYR1pSb24xS0tXY3FzMUQveHFLSGlDeDMxN093QTJLODFUbklHamFubWE4N3pBNVhDQkJDT0ZLZGgvb3ZGajFFWkRsZjRlamhnc3ZpREZoQ0Nsa3lLbGlTWURlTEhrb2FGajFFWkRrRmJiRFZHY2hhMllXUkR1ZmpVVXJaVXAyRitpOFdQVVJrT1FWVlpuVUdzcGJiRzBtMC9BaG5aS2FrWWRGRFJKYVRRZ3kxT2dOWnkrRXg4anZhTHFYazV4UWxEWCtZaU1oeVNwa3NlZ1k0dXd1ZWpyYWJwc25QS1VvYS9qQVJrZVdFa0Z4ZmFZRFRkTVg1ZUtqUHNlZ2hJdXNKVldoMUJMS1dwcHRaSFcyWFVwcXB6a0w5RjRzZUlyS2VBb3VlQVU2M29jTkpDRTNUWk5GRFNjT2loNGpTZ09ENlNnT2RWSWtXbXpWU21vUDZOUlk5UkpRT09BSGRBQ2RFd3NrcG95a05RdjBhaXg0aVNnY3NlZ1k2b1JMTnh4TkthUTdxMTFqMEVGRTZTTlMxUVFPRWtDclI1MUV3cFVHb1gyUFJRMFRXVTBwWUhZSFNGbHQ2S0dsWTlCQ1I5WVRnQjlzQXAwelI0Vk5hU3FuV1ZHZWgvb3RGRHhHbEF4WTlBNTBTSFQ2bHBXbGFVNnFqVVArVmFMUThFVkhLS0lXdzZBY2RYSTNhZUd5Mi8rRFlLM1hzRDNYaWdQaWJQR25mc1UwQnc4QkpSOFlQSzlEcVVHbmNnOXJJd2I0Sm5TYVUyZkdqNlpGSXBDSFZXYWovWWtzUEVWbE9BTTFXWjBnZWNleEx4cjZFZHVMcitEWm9zUytoSS9adlR4MUtpZlpmRU5DVWhuUHpKNkRDVllGNGhkUVBLU1hDSFc5WGphbk9RdjBYVzNxSXlIcENIUVhFU0t0amRFVTRwR1A3QjJVSUI5di8ralI5ZzREWlNiNmhBRFFsTUN0N09FSzFlZmpudTM2WVJyczJvWGJuNUJVMlk4allHbWkyekpqUTJJaW93S25ibEZJbWdCb0w0bEEveGFLSGlOTEJVYXNEZE5XbXQ0ZGkrOXJCSGU2elYvaFFkRkxSVSt5d1F3QXdBWmhLSVdJcU5FYTdOOWVlTW1PZFlSSUM1NWI3RUs0cHdCUFBoeEdKZEhhbUNkMXVZdkNZektnWm9sSFpVZEhUWEZWVnhja0pLV2xZOUJDUjlaUTRtaWs5TjlISXNWK2JTc0dub3RCUGJuUXhUd3hMc1F1Qlc0WU5nVjFLQ0NFZ0FlVGFkUHhteDE1ODNPenYwYjJGQUJaTlYvRGxPdkRrSHdJd210c1BnMmtSRW40WjYwb3pveG55VFFWZ1JrUzdva2RLV1dkRkZ1cS9XUFFRa2ZXazJvY01tNnBIQVBoeDhDREtJa0ZBeFZwanRyWm9lUERZZmxNcEJBMFRVZ2hBS1NnRnJLNDlpaThPRzR5WERoNUIxZEU2QUFvU0puUVlNQkZCQ0JyTWVQVW40djk3OG5kR0NHRDZLQk9UdjZKQmY2QWEycEZnbS8xL3QrZmg5NjZpUG43M3lSY0p5bmFWb0dtYW1kRk1SUm1EUlE4UldVK3B2Wms0U0ZjSUFkaDB3REJqWHllSkF2amIva1BRNVluM2RTQVF3dklqdGJoclhBVksxWDVvL2xVWXErK0hYY1I2Y0ZwTUI5NExEOE9xMEhBY05ITmhIbnZXeEZTeExyS1RhU1U2b3Y4K0RNWURlMkhmMDVLQjM3MjJnbjZ0L3RSdGhtSHNzeUlMOVY4c2Vvakljc29RKzBXaWxaZlNuQkFDMENRZ1JlenJHSnNRdUhKSUtlenkyRU95Q3FpcXFjVzIycTN3Ny80alptcXQ3UmJmeU5PQ1dKeTFDWXVjbTdBbFVvVEgvWE5RWTNydzg3b0xJTm8vMEE0QXlMbTZHYmM5OEJUY3JlMTZoekpLYTRQV3BsVkhLV1UyTnpmdnR5b1A5VThzZXFoUHFic2dkMWRWMml1cXFrSUNDWDVyRTZsb05XQ3pPa1hQQ1FFSUFhR2RtQVVrb2hSK3ZtVm43SVZTZ0ZLWXNIVXp2bVcrRG0ybUcwb0pHRXFnVWJrUVVIWW9LR1NMSUxKbEVCSUtvM0VJMzEvOVoveHEyS1dvTGk0K2FZNmZ0cnk2RGFiSS9ObEhXbXJzYllvZUlVVHRtalZyT2gydVRkUWRMSHFvVDZ4YnZOZ3R6SmFiTnF6RW5iQkZocTJwckN4RVZSWDc1NmxEZFZwMHAwL3BCa1NtdHZkMHJ1am9FZHoyNUpNQWdFQk5FV291S01mVHdmazRZUG9BQUszUk1CUVVwdHQyNDJydFBiaWYzb2VDZFkyNE0vc3AvT2Z0dDZQRjVVcFkrR1E2QldVZTJPWTRmUEkySVFSYmVTanBNditmQjVSVzFpMmVVN1IrNFp6L0VxcGxMd1FlQURETTZreVUvdTZhdnpzSUlUWmJuYU5QS0FWaG1yanhtV2NnRUd2dXJQbEl4eS84bDhVTG5oTUUxa1NHNGI4UG5ZL2dqdGlUV2ZuTnpiaDB4WXBVcDA2cGFGRFdSMXExTnBNVFJxUFJIVmJsb2Y2TFJROGx4VWNMNW8xZXYzRE9JMEtKdlJEaS93SEl0em9UWlp3MVZnZm9LM2xOalJoNjZDQVVnTERkamwvZGVpc2dFLy82YmNqTHd5T1hYdzVUQ0FnQU16NzVCTzVBWm8vWk9aMmdYMnN6VDVOU0tyeDgrWElPWXFha1kvY1c5Y3FHeGJQbktGTjhCMEo5dXQrMnZWT0txQThBOFFXclUvUUZiLzJKNWFQcWN2TVFkamc3UFdkUFdSbjhXVm5JYlcyRnA3VVZIcjgvMXNYVkR3V2F0RFlMaXltbHF0SCtnVFdpWG1QUlE5MzI3QlZYYU9NYURsNnFoUHFPVXBpZDhjL0tVbG93RGF5Ui9YUkVUMVl3R1A5N1MxWldsODZKNkRyQ3R0amdiczAwNFF4M3VEUlZ2MUN6eDk2bUs4c3dqUDdaMVVtV1k5RkRYYlpxOXV3c2owZCtRVFRzLzdhQ0dNVm5zU2labkxsTkg0WDl1UkZrOUdOY0hXdkt6b1pDYkNZaWIzTVRZSnFuN2Q0Q0FGY2dBTmV4WWltcWFmRDMwMVllWlNwejM3cXNuZkhYU29XcnFxcTJXWm1KK2krTzZhRk9iVm93MDdkKzBkd2Zlanh5RDREZktJaFJWbWVpL3VmV0dRZGFZMTFjL1l3UXFQTjY0MzAxZVkyTktEdDRNUFlZZXlLbWlUTSsrUVN1VUNnMjhEa3ZGMzYzT3hWcFV5NGNrSWRETGZiUVNadDJBV2kvdmdaUkVyRG9vWVRXTDV3M2ZQMml1UTlHcEcwZmdKOEFLTFE2RS9WdkN2aUgxUm42UW92YmpWVXpaa0loMWxYMXRhY2VRNkdvUjJ6WXlzbkZUMnhaaW1uMU54OWFPZ0FBSUFCSlJFRlUyL0g1Zjc0S0hEdml0WGxuSTJTM3Q3OXdQOUJTWjk5NThtc2h4SWRXWmFIK2o5MWIxS0gxaStZK0FLaXZJbFlZdDBCZ1BSUU9BUmdOb01MU2NOUi9LYkc4WDQ0UkV3SXZYSFFSSm0zWmhHelZDdm1OUWZoZTl0K3dMRFFKYXlNajBhb2NjSWdJc2tVTExzcjZHRk85MVloZVdRejE3Q0ZzTEIrTzFWT245dHZuQkE1dGRXdzgvbmVsVk0zU3BVc1BwT0srNnRrSjlwQWo2d0pBekFmRURFQVZBOGdCVUErb2d3cmliU1hrSzFtWHZQdXVTRFFkTm1VY0ZqM1VJYVhVSjBLSVAwQ0pwemQ3UzFkY3VXU0pBUUFLRUJzV3pic2NVRThBNkovdDdXU1pPbXo2d0lleGpZREl0VHBMc29XY1R2ejhtOS9BTjkzL1FHRjJLd0Jnc1hNREZqczNkSGk4YmJZSG9kSHpzYWZvY3pCcmFsTVpOV1ZNQTZGZGExemI0NjlOOCtPK3ZxZDZhYm9yYk1wdmg0RC96OTZkeDBkVm5mOEQvenpuenAwdGUwaEMySGNJaEUxQmtFMERCRlRxL3Exb1c5dHFXN3U2VnZ1MWUvblYxbHBycTRKZDdhcCtyV3NWcUJzRUNNb2lDSUxzeUw1REVoS3l6M0x2ZVg1L0JFS1dtV1F5bWNtZG1aejM2OFZMY3UrNTl6N0JaT2FaYzU1enpyY0I1SjQvMnJSSlQ0RHlDSmhKTEgvaVhYTFoycnFsOUQzM2RSdlhSenMySmZyVThKWVMwTGlpZFg4Y3UzenRIV09MMWhSZFNIZ0FnQUFldTN6TnEyQit3TXI0bE1TMFlDWU1BUCt4T282b0lFS3RPd1dQOFh5czh3MUhQZXNCeTNxWWdYT21FNi9VVHNDRHRwbVluSnVEYnc4ZUNEMEJlM3BxeTdVRHB0OTI0ZldsYnVYS2xaOUU4M24xU3k2NzBpdkZObTRZcnM4TjhiSnBRdkw3bmlVVDc0OW1iRXJYVUQwOVNsaFlZREV4L21KMUhFcmlZY0pMeExqVDZqaWl4WVNHVnp3ejhLcG5HdksxWXhpckgwWTJWY0lBNDVpUmliVyt3VGhxWmdIbjEyLys0WTdkZUdqNEVDd1lOUnpGcGVYd1N3bWZsS2p3KzdDbnV0YnFiNmRUU2c2Nkd1dDNwSlNmSUlvRnpQV0xMN3VMR0g4RUVNN0NDRFl3UGVsWmZKbm12T0dqMzBZNk5xWHJxS1JIQ2N1NFpldEt0aFZPcXdZaHhlcFlsTVJTZm1aUGNZK2NrUlVBTXF5T0pab1lBanZNQWRoaERnREFxRFA4QVF0SFRBQy8rZlFBcG1kbEl0dHVoeTUwNkVLZ3dxZmowemhPZXFSSjNyMXJVN2NCQUJGNVRwOCtIYlVWdVQxTEp0NFB4cE1SdU5VVDlVc21iWEZkdjNGbEJPNmxXRUFOYnluaEl5VHV1dmlLWlJiTWg0L0J6MXNkUjlkcWUraEtBa2kzNmJnNk53ZXpjN0p3UlZZbXhxZW5RWXZqSWEvcXM3WmRScjB3QUVCSytmSE9uVHVqc3ZxaVo4bWthOEgwdTBqZGo1Z1g4aXUzSk9neW1vbFA5ZlFvbmVGdHY0bWloRUhLdjBObzkxb2RSaXo1c0tJQ1I1cnN2MVZ2R3ZDM3RkWlBqRHZ5Y2RKYUFHRG1tcUtpb28raThZemF4WmYwQnZNTHVKaFZlZ0I2RDhDbkFKOEJJeHVFcVFDbW83M004Nko4ait2Z0ZBQnJvaEN5RW1VcTZWRTZ3MjkxQUVwaXVuZldwNThzV2pWeUF3aVRyWTRsVmd4d3V6QWxNN1B4cmZtMHg0dUR0ZkhaMmVxcEZhY1BiMDQrQkFCQ2lIV0lVaTJQQnRzekFOSUErQW44UzYvZzM2ZGV0N21zWlR2dmZ5ZU9oa2wvWm1CcVNEYzJ0V3Vna3A2NHBKSWVKWHdFVnF0WEtOSENrcDhtalY2ME9vNk9zUHQ5eUNrcENldmFlbW0wdWNQbWtiSXlITUdCeHU0SVJrUFJVM3BWTlVqRzE5NmNKUWVjR3dCQVNubGl4WW9WVVptbTdubHowbFVBM3dTZ1JJSnZkdCt3YVcyd3RvNXJOKzNndDRmTzh2b3kzZ0poZHJzM0Z6d3dncUVxWFVnbFBZcWl4S1R5czN0ZTc1R1RkeHlndmxiSEVxb0J4NC9qaHd1ZkN1dGFHVVo5RGtzSjhwdXdHVVpZejdTQzZhZWFIY3ZTTC9UdUZFWGpHY3dnMzJMK0dZTnF5QlFGN3BzLzNOM2VOVFJ2djdmdTljbDNDSnZjRGlDOXpiWVNqb2dGcTNRcFZjaXNLRXBNYWlob3BrZXRqaU5VaElZWFZKdHBodlhIYmhnZC91TXdKWFFCa0JZL0wrV2xoNXpyREs4d0FHeGFzV0pGVkZaZDlQMTN3Z2dtakNQR2x4d2hKRHdYdVA5bnczR0FmeEpDMC8zdE4xRmlVZno4cGlpSzB1MTR2ZVhQTWJqVTZqaGlGZ0ZFQkdnQ3NHbWhsK0pheERSUXYyMVoybW9wWmNueTVjdlhSZXM1anVzMjczR2tKdlZ3M0xqeGpZNWVLNFhlN2pWTWlQckswVXAwcU9FdFJWRmkxdmV1T2xQNzlPcU1IeFBqejFiSDBoSURlRTdQZ0x2TlNwd3V4c0F4MHEyT0lxalNBNjdWOWVlMDZycTYycmVCNkZZRTBzeGlUempYdWE1ZGY5Szc1RElmZ0dBN3ZKWTZ2YmJYdzQ5TXNaSktlaFJGaVdrVlovYjhzMGRPM3NNQURiWTZGZ0FRNG55U1E0UU50bVJyZzJrTGNVejE1ZnQ5cU55eU5ITWxNNjlZdjM1OXVkWHhCUFhxRkNjY1J0QXQ3UWxZU1BQWHgrZTBPVVVsUFlxaXhMWUY4K0ZidEVvK0NOSTZQRlFSRFFQSG5zTFpVNm1RUnVmR2ttcXJISkJtNEhza3BYb2h0RTUwaEJDUWxGYVByRDZWNGQ4andrN3NjTC9uODJETGloVXJkbGtkUzF0OGJ2OFFCUG4vQXZBcSsybitkWmNHcEVTVVNub1VSWWw1OTh6ODlNMUZxMGUrRGNZOHEyUEp5SzNGek05dkRiaFphRWVzZUdFa0trNjdBcDZiTUc4dk1uSTZ0OFdFMExoemlWTUUxVldLdzF2ZlN2L1BpaFZGTWI5OWd6UnBmcENVWjUvUEZMYzR2N0ZSclU4V3gxVFNveWhLWEdERGZ5OXB0bGtBT2EyT1JkTWpWTWZEQWQ1ZWlXR3ptYkRaWTZoV3FCT1l5ZGk5S3YzdmRydjlUU0NXQ3FCYTQvZkdKbms5dUt2MUdYck5vZG0vN3J4aFRVWFhSNlZFVWd5TitDcUtvZ1IzNyt6OUI1ajVCMWJIb1hSTTZTSDc4c05iOVVYdnZQTk96RzliNC9VNEh3T1EyL3dvUCs2NGZ1Tjh1bFlsUElsQUpUMktvc1NOOHRWN0Y0S3cydW80bE5CNGFzV3hkVzg2N2l3dUxqNW5kU3p0OGJ3NThSc0EzOTM2RE4zdldYclpBbDVWWUhrUG85SjVhbmhMVVpTNHNXQUI1Sk5YOGgwMndsYUEwcXlPSnhUVkZVNlVIazJEcDlvQmJyS1Fqci9PQ1dFTC9CSjhZR3R2dUpJdmxvNEltMFJHenhwazlhbU1tMkV2YWNKYmZrci8zSW9sRzg1WUhVdGI2dCs2WkFDWnRoK0Q4YlVnVGV6RStLbTNxdllMOVc5T3V0TjE0OFlQdWpSQUphSmlmQ2tySlpadG16dHRQeGhEUW1ucjgrdlpFNHVMVzIzMHB5amhXTFJ5eFBVUTRrM0UrR3ZZeWYyWjJMcDhLSVRwUUczOXhWQ1RYRURUdlVKZERxQyt5ZUNQWFFmOEJocUxwVzBhb05sTTlPaGZqb2xYZndyZEdaWDlPU09KNnlyRnZRL2ZzUE1acXdNSmhGK1o0dkxaemF1bDRGdUo4VDhJdlFQQXd4RHpYRGRzV0JYTitKVG9VY05iaXFMRW5YdG03VjBDOEdOV3g5RVdUNjBOSDcwMUFnNXk0cmFyTDc3VTJtM0FsNjlybnF2ZE1vZmdhako0VWppWjBMOUpaVW5lSU9EU0VScE83cy9DM28vNmRYcm1XTFNaQnYwclZoTWV6NUpKMTNvZFJpa1QvNGNZdDZKakl4NU9ndnh2L2RJSjA2TVZueEpkYW5oTFVaUzQxTE5rejAvTzVJd2NEK0NhYUQvTHFlbkkxak02ZEUydHg0R0pJM1VJQWc2ZFpGdytydUU0QWRoN3BQblh4MG9ZNDBkY1hLSzQxc1BvbXd2MHltbjQycVlCUk1EbFl3bXB6bXowczllQnROQmpxVE05T091djZsRDg0V05wUTlWRFhmU3dEaE1zVDBqUUNnQnpBQVJlTTZCdGJwSmlhYzNpeVhuSk44VDIwSjNTbWtwNkZFV0pTL1Budy96MUdubXJ5NkExQkJvYnpXZGxhQ21ZbmphbVl4ZWxBVmQ5TVJyUjZBQTZGc3RSVHduV250c2UvY0ZBQmhnUVpFdDVBc0NkVVg1YVdPdzNiTm9DNEFaZU9zSHRZM0d0QkI0a3hxUU8zaVpkQno4SzRLdFJDRkdKb3BnZUQxZGltNnJwVVdMQndsVkQreExwYXdIMGo5WXordWc5TUMxMTVNVURValowdmRENWwxRG1oaitpU2NXQU5BSFJwRHVtWlJzR3dDM2FTRzU0Vlc2OEx3Q1dMZTRiNU5ra0xyNmlzOFQ1M1VnQkFDZDhaVmhYdlNlNm0xMDFCa3dBczBtRUdYY1g3RmtmOVVkMkVqUElzMlJ5QVVIK0FVQmVCeTcxT2pSSEx6V1ZQYjZvbWg1RlVlTGF2VFAzSDJmZFB3dmdrOUY2QmhFQjBtajhZeHIxWU5NSFNBTXNEWmltRDZhL3R2RThtLzdXWHhzZW1FYmR4V095ZVpzTDk1V0d0MG1iaHZ1eTZiL1l4bDhIYVY1c0l3MHZUSDg5V1Bvdnh1TnJmazFqRWhRMUY5SXB1dkFQcGpIVHMxRjhZTVFRZ1YwM2JGamw4Tm91QmZCMEJ5NTErS1RuNm1qRnBVU0g2dWxSd3FaNmVwUllzbWpWOER5UXRncXRGcGZyUEoxc2NJc21lMUR5K1I0Wk5PbHR3Zm5lbHNZMnNzWFhvYmJCeFY2Y2dHMmE5K0tFY28zSkptcGtkTllHUE4rM0U4d2Y3aW5ZL1oyb1BEaEtQSXNuZmcrZ3gwTnFUUFNrOC9xTjM0MXlTRW9FcVpvZVJWRVN3ajB6UDkzejlPckJWd2pwV0E3Q2dFamUyODhHS2swamtyZE1HRzEvY3VadkxGdzU3TzE3WisxN3E0dkM2VFRuRFp0KzQxMDgwYzJnQmUwMlp2U0xma1JLSktuaExVVlJFc1o5Vng3Y3gvQlBCM2lQMWJFa1BnYTNXeVZFR2duYlM0dldqT2pkSlNGRmlOMDc2QmNnRkxmZmt0T2pIb3dTVVNycFVSUWxvZHc3Yy85eGd6MVRHS3dXa0l1U2hsU0hRS0ZWU0NUREVPOHZXQlUvSXdzMC8xV1RTWDRaZ0srZHB0VmRFWThTT1NycFVSUWw0VHd3OC9DNWN0NHpsMW4rMWVwWUVnNHpxT09ySXc3SnBMeGwwUWduV2x6WGJUNEs0Rzl0dDJLMVRrK2NVVW1Qb2lnSmFjRk1HUGZPM0hzWGsvd3FnRHFyNDRsL0RBSTNueTdmQVFTYXVYRDF5RGVqRUZqMG1QUlVXNmNaUWlVOWNVYk4zbExDcG1adktmRmkwZXE4TVdCNkNjQW9xMk9KVCtlVG5VZ3M5Q1A1eFh0bTdmbENCTzZFZ29JQ202WnBhWnFtcFFKSWtsSW1NM01LZ0NSTjA1ek03QVRnQktBUmtTYWwxQUJBQ0dGS0tTVVJHY3pzSlNJUEVkVXpjNTJVc3BxSWFnRFVHb1pSOWM3OXRSOFNCWG1kWTF6dnZQR2pwWkg0WHBTdUVUZGpyRW9NNHRDVFp1RXlWWUt0V09hZUsvZHNYL2oyMEV2SnBmK2FpZStoWm5QQWxlQXVURWlQVU1JREFJSSt0M0QxeUtSN3I5eDlZMGN1bXp4NWNtcEtTa3FXcG1sWlVzcGNadTVKUkNrQXdPZUgyNGlvWVUybEpzY3VZT2FtNTJ6bi8yNG5JbmZUOXFMSlFwQzZydVBURXR2WkVUMk5RRWxQbmNObksrckk5NkJZVHlVOVNpZVFQZVJYUWtQcTBZMUZVZHAyNzd6OVhnRDNQNzFxK0d0RTJwOEE1RnNkVXl4cldPUTVnc25PUlVTTUd4YXRIdm5oUFZmc250SXdadFphUVVGQk9oSDFFVUwwSTZMK1JKUU1BRkxLOHpmcG1zOVJWZlZVR2VqNHNYS3g3OXN2SnM4c0xDdzhwbW5haWZmZWU2KzhTd0pTT2tVbFBVb25jTWliOVdta09hSVppYUtFNnI2Wm42NVpzQXJqZTRnUkQ0UEY5d0VrV3gxVGJHbllRSXNBZ0tPWVdEQW1MMW85Y3FkOWszdmNOeVp1OWdQUVpzMmExVmZUdElGRU5KU1owNkwzOE5EVmVxayswUEgzZGpuWEFjZ2pvandwSlFvTEM2czFUZHZQeklkOVB0K3g0dUppdGJCVERGSkpqOUlaemxBYkN1a0x1YTJpUk51Q21UQ0F2Yjk4OHQwQmY3YzUzWStCK1F1Z2p1eGJub2lhREdWMTBXQTBTNHlzT09vN1BPK21nbS80YS9RQkFCeEE2NkdwanVxWklwMTNUcXVmMWl1ZGUxVjdxUHE5SGZxbUQvYmJUNFJ6TDVlOTlZZTdZK1ZpMStLdDl2MU5qeEZSaXBUeUVnQ1gyR3cyWDJGaDRUNGh4S2ZMbGkwN0FrQ0c5NTBva2FicUxKU3d2SExMTFZyZXVaTStoRGdEa0lETHhpeGZ1eW5LWVNsS1dKNVpPU3BmRXY4U3hOZDF2M3FmZGphU2lBSmZQYUdtVEVkMXFRN0RMeUJOMU96L01PVlJmNzNvOUY0WlE3TE4xRWR2ckwzWDdaQVpGNDVKeWZMOWZmYWxUNjVJK2tES2pnM1kvZUVMVlYvcGx5RWJoMElaWkQ3NlZ0SnZQenhrQzJubUZqUFhBOWh1R01hZVlqV1p3M0xkN0pkYmlaUzhpbE1EMElHZkh3WU5pbUk0aXRJcGQ4L2F0ZlBlbWJ0dmhEREdBSGdWMU82aWRBbWtheEllWnFDdVVzT3BQUzRjMjVhTWlwTU9HUDZHbHhDaElYbkk1SnJ2YVhybmU5dnVtVmwzYmRPRUJ3Q0VJRkV3d24vRFUvT3J2NVNkSWtQdWRjN3ZiV2IyVHBNam1oNWIvSW45NVZBVEhnQWdJaGNSVGRKMS9VdUZoWVh6Q3dzTEIwTjFPRmhHSlQxS21PU1lqclJtVWtXalN1eTc5NHI5dSs0cDJEMGZYam1JbVg4TGNJblZNVVZjNDl0dDVDdVVBNUVTcUNxMTRkZzJOMDd0Y2FPdU1uQlZoV2JqakdGVEt4OFNvbk1KUWU4TUdYUVpqVUZaNXRpbmI2dStmM2FlUDZROXM3NVZVSGU5Smk2V2dXdzRyQy83MndldXplSEdSa1I5aWVqR09YUG1mSFgyN05sakN3b0tWSWxKRjFQWnB0Smh2QUJpKzdwcGE4Q1kwb0hMenRoZEdKYTNaSzFhdGwySkcxLy9NL1F4dzBmZURNRjNNdE5zaXZjNlNBWkFYVE9jeFJLb0x0TlJjY0lPd3hmNjUydGZuZGl6YjEzS3MrRSs5K1c3cW43Y3NxZW5WV3dBYnordWYvRGtjdGU3WmJXdGg5VHNOaExmbTFzejUvTEIvcmtYam4xMFdGL3hpN2VUM3VubzhGZzc2Z0I4V0Y1ZXZuUHo1czMrQ041WENVSWxQVXFIYko4OXVhY2s3YTlFZEcwWWwyOG1rMjhkczNMZGdZZ0hwaWhSOWt4UlhnL1M4RG1UY0ROQTB3aXdXeDFUTEdJR2FzdHRPSHZNQWNNYnhtQUNNZGVXMjk0L3ZEbDVTVGpQWDNCZDliVVRCcGd6UTJsYjc2ZHo2dy9ZaTVmdHN1L2NlMXFyRUlMb2l1SGVmcmRPOE16TFRaTkRBY0J2VXYwcm01MHZ2clRSc1N1Y2VFSlVLNlg4WU1XS0ZidlJWVjF3M1pSS2VwUldOazJZNEhabXVpOHhXZDVBNEI0Z3lnVWpoNGo3TVZOT3FMc01Ca2ZId2J3Zm9GTWdlY3Brc2RsdVZDekpMOTVaRTVudlFGR2k2OWVMczFMY3FkbnpRTGdXd0JRQU1WR24wYndqcCtzTGxEM1ZHc3FPT09DdDdmeEV1TE9ISGMrZjN1L2MydEhySEJwclQ5NVcvZVdteGNmaE1rM3lWSHZwYkxVWFZiVStxcTZxRXhYbGRhS3F2RVpVSDYwUTVYdFBhZVdCZW9yQ3hjeGxRb2hWeTVZdE94YXBleXJOV2Y1THFsaG4yL1RwR2RMcHp4ZlFSb0tRQjZaUmFLaTk2WXV1LzlsZ0JwOGtZQmRMN0JLQzlqRGticC9mdDNOaThXWTE0MEdKYVU4VkRlcXA2WTdaTERHVkduNkg4Z0hLanVZekxjeHRXakg5aExQSDdLZ3VqV0RubDRTeGIxM0t6M3dlNFdtdjZaamUvc3pSZldTdmdWbEdidDkwWTBCMkt2cTRkRTZQWERCQmNiMFBWV1cxNHVUeEN1M29rVEp4Y3RkSi9mU1c0N1pPdldZUjBXNEE3eTlidHF3MlFuRXE1Nm1rcDVzNFZERFFXVy9yTTk3UFBBa0NVd2cwR1VDOHpLZzZCdUJES2ZsRGtMblJjQmtmVDF5NldXMGdxY1MwSjFZTno3S3p5Q2RCK1V3OG1CaTltS2duTVRJQnBBS2NDcEFMekRvSXR2TzdXL2tCOGpQWVEwQVZRRlVNcmlEQ0VHYnFUN2l3blFJUUt5L2ZOV2QxbEI2eVE1cVJueGZqcTZlRCs5YW0vcjdsOFFrRGphekxCdmdHRDhzeGh2YkxrTU5jZHFSRy9PR2Q0RFdvNW5pRjJMZXZ4TGIvbzBQYW9ZMkg3ZUZzVE9vbG90WExsaTNiRWZFQXU3SFkrSzFSSW03ZjBLR08rdjQ1azZGUkFjQ3pBVnplc0cxRUFtRDRRZndSUUN1WXVMaTJtdGRQWGI4KzRLcXBpcElvRmhYbnZRZlEzUFpiZGczVFR5Zzk3RUJ0ZVhSM21EbDd6UDVTOVFISGxxdkcrZ2RmMnQ4L2NtaTJPVHJKd1psUmZXaUUxZmxRZWJCVTI3N2xxTDdudlozNi9rcVAxcEdpNVVOK3YzOTVjWEd4R3Y2UEFKWDBKSkR0Y3kvcng2elBKc2ExVEhRMWdDU3JZK29TakhvbUxBZXdGT1JmTVc3WnhrTldoNlFvMGJDd09POGRBbDF0ZFJ6MWxSck9ISERDOUVkdjFSTkJqQ0Z1WUd3cUdlT1QyTkJ0b2E4QUg4c015ZDdEWmZxMjlRZHNueXpkNXZpMDNrOW1lOWNRa2Njd2pQZFdybHlwSm9GMGtrcDY0dHlXZ3NzSGFocDlCa1JmQUZGSHBwQW5zczNNZU1GbXlQL21GNi9mMzM1elJZa2ZpNHBIUGcvZ2RpdWV6UktvT0dsSHhZbm9iYVdYYlFmR3B6RW1wUUVwOGIxQVFMdThCbXAzbnRRM0xOdmgyTHoyb08xMGUrMkphTk95WmN2V1FHMXJFVGFWOU1TaGJkT25aN0NML3dmZ3V3ZzB5ZXA0WWhtRHQwTGlXV2g0YmR5eWRZbTMwSnpTTFQyemV1U1R6TGkvSzU5cCtnbG45anRRWHhYNTRTd0J4ckFrd3ZSTXhyRHUwVC9kU2ttVmRxQm9qMzMxNngvYmQvc01haXVwT1VWRVMxU1JjM2hVMGhNblhnRzBFYk9tWGlrMDNNSEFyUWxUbjlOVkdINFEzaEFzLzE1cXJGOHhzeGhxQjJRbHJpMHNIdms5SW40TUhQMjl3bnoxaE5ON1hmQjdJN3NucTQyQWNTbU1tVmxBbG5wRkF3RFUrYWppL1gyMkZTK3NkMjRLVnZ2RHpOVmVyL2ZORHo3NG9MU3I0NHQzS3VtSmNmdXVtWnpxTVd5ZlorYUhRQlIwZVhXbFE0NFI1RytGd1BQNTc2MHZ0em9ZUlFuWG90VWp2d3JtdnlDS202VFdWUXFjMmVlR05DUDNkbUVUakV0VGdkbFpRRnFDRDJHRnkydFE5ZG9EZXRHLzFybzJsdGRScTczZ21Oa1A0SzJpb3FLREZvUVh0MVRTRTZPMkZWNDJtR0QvRmdQZkJDSFo2bmdTRTllQjhUY1kvSWV4eGV2M1dCMk5vb1RqNmVLOGV3VHdOTTVQWkkra21uSU5aL2E3QUk3TXJRbkFtRlJnWGpZalBicVR2aEpHdlorcVYreTIvL2NmNjV3ZnR4ejJZbVpwbXVieVZhdFc3YlFxdm5pamtwNFlzM1gycE9HQ2JBK0RjRWMwUDcwcFRiRUUwMHNzK0ZmamxxMVRhMklvY1dkaGNkNFBDZmhGSkJPZnFsSWJ5ZzY1d0JIYUZHR0FDN2d1aDlIWEZabjdkVGVWZFhUNjFZOGRieXplNm13Mk9ZT0lXRXBaWEZSVXRNV3EyT0tKU25waXhMYUNLWGxrRXo5ZzhCZEJrZi9FcG9TZ1lkVzMxd3lEZm5ucHFqV2ZXQjJPb25URXd1Szh2eERvcmtqY3E2cEVSK21oeU13UWQydkExZG1NU1YyeFBuSTNjS0JFKzNqUkt2ZlNBNlZhVmRQajUvZnUrc2lxdU9LRmVuTzEyS1laRTNvNUhLNmZnT1EzV1BYc3hBWm1acUxuZEpOL05tcmx1aU5XaDZNb29WcFlQSElEQVoyYTBWbGRaa1BKZ2NoMHg0eExaZHlZQzdqVUsxdEVHU1o1bHUvV2wveWgyTDJoeGFtVnk1Y3Y3L0IrWmQySlNub3NzbWZhdEJTZmkrOWowQStKb0RwOFk1T1hnZDlSUGYxbTdKbzFGVllIb3lqdFdiQXFQN2tIek9NZ1Nndm4rdHB5Rzg3czcveVFWcElHM0pqTEdKUFN1ZnNvYlR0Um9lMzViWkg3NVgxbkducDlpSWdCTEZkYlZ3U25rcDZ1Ujl2bVRQa3NXQ3dFSWRmcVlKUlFjRGxMK2QyeEt6NThqaHEyZDFTVW1MVm9WVjRCQkZaMGRDcTdwMXJEaWQyZEwxb2U1bWJjMXFjaDhWR2l6MmVnL3JXUEhTLzllNk5yQjlCUTNPenorUmEvLy83N2FtWDZBRlRTMDRVMkYwd1phclBSTTBSMGxkV3hLQjNIakRVdytGdmppbFd4c3hMYkZoYm4vVDhDL1RUVTluNFA0ZmlPcEU1TlN4ZkVtTjBEbUpXbDNsZ3N3TnVPMlZiLy9PMmt0NzErTXBuWjUvVjZYMWJyK0xTbWZqYTd3TTc4Zkx2c25mNFFnMyttRmhXTWJ3d1lndmpYWmI2VHY1aFpmTmhqZFR5S0VzZ3RyMEM3SW1ma0FRQUQybXRyR29RVE96cTM4S0JiQXo3Zmh6SFVIZll0bEFnb3E2YWpqNzZiL0k5OVo3UXFacTZ1cUtqNHY4MmJOOWRaSFZjc1VVbFBsRzB2dkh3a2svWWNnSWxXeDZKRUVHTVhTL09MNDFaKytMSFZvU2hLSUUrdkhENWJDTEc4clduc3pNRHBmVTdVVllTL2FFNjJIYmlqcjBRUHUzbzdpUVYxUGxRK3M5TDl0dy8yMjA4dzgvR2lvcUpYb1libEc2bWYwaWhoUU50V09PMGVJdjYxNnQxSlVBdy9FUmFVK2RjK3JyYTFVR0xSd3VLOFZ3bjAyV0RuSzA3YVVYNHMvTTFEQjdzWlgrb0xPTlhzckpoaW1PeDdaWlB6aFg5LzVOb0pZUFB5NWN0WFd4MVRyRkJKVHhUc0xMZ3MxOVQxRndDYWJYVXNTdlF4c01IR05EKy9hTTFScTJOUmxLWit0enh2aks1amE2Q0ZUdXVyQkU3dFNRcDdwbForTXZDRlBneWgza1Zpa3BRczM5cHVmK1haTmNrYkRjTllzbkxseWdOV3h4UUxWSDRlWWR0bVRiM0N0T2xiVmNMVGZSQXcyU1M1WmR1c2FkZFlIWXVpTlBYZE9YdTJNL0J5eStPbUFaUWNESDlxK3NSVTRQYStVaVU4TVV3SUV0ZU44OTE2Lyt5YUt6Uk5LNXd5WllwYUdnVXE2WWtZQnNTMk9WTWZKZzJyUU5UVDZuaVVya2FaRVB6V3RzS3BqN3dDcU1tNlNzeVFrRStpUlUzSDJhTk9HTjd3WHY0bnB6TSsyNXRCYXFBZ0RoRE55dlBmK0w5WDFWNlhsSlEwMStwb1lvSDZxWTJBVlFYNXlUMzB0SCtnamJGenBmdGc1dmY4OE40NnNXaHpwZFd4S0FvQUxDb2V1UVhBZUFDb08yZkRxYjNoZmVpL05JMHh2MWNrSTFPNnlzcmQ5amQrVitUNlVWRlIwVzZyWTdHUzZ1bnBwRDF6cHZYdW9hZXZVZ21QY2dFUlhXVW54L3BQNWs0YVpIVXNpZ0lBVEhnU0FLUUpsQjRPcjNCNWRBcmpsbDVxRWxDOG1qWFNlK085cytwK2tKK2YzNjBuMXFpa3B4TzJGazY1eEFmK0NHbzZ1dElLallUVU4yNlpjL2swcXlOUkZLL0g5eTdBWnVVcFIxakRXZ05kak0vMWhoclNpbXRFaFNOOVgvalZGOUlmc2pvU0s2bWY0REI5TW12cUxOS3dGQ0MxSEpjU0ZBRWVacjV0Yk5HNnhWYkhvblJ2VHl3ZDljSHgzVW5UTzdyTlJKYWQ4WjBCREplbTNpNFNnU0hoM1gxYXUvcXliMzFZYkhVc1ZsQTlQV0hZVmpqMUJoTDBya3A0bFBZdzRBVFJhOXRuVDczZDZsaVU3dTN3bHVRZEhVMTRYSUp4WjErVjhDUVNtNEJqUkUvNVdzM2kwZDF5d28xS2VqcG8rK3lwdDRQd0h4RENYOEpVNlc1c0xQQ3ZUMlpQL2JiVmdTamQwNHdaTTNxVkhIRDVPbktOQUdOK2I2aVZsaE9RWGVNZXB1RmF5cTkwdjVtbUt1bnBnTzJ6cDMyVkJUMGZhS0V2UldrYkNSTDArKzF6cGo1b2RTUks5K053T0daVWx0aFBBQ3hEdmViS0hzREk1R2hHcFZqSlljTmxYdnZFMzFnZFIxZFRiOTRoMmpaNzJoZFk0Rm1yNDFEaUc0TitzMjNPbE85WUhZZlNmUlFVRlBRbG9yN1NnR0g0eEtsUXJobnNac3pOam5aa2l1V0k3dmNzbm5pOTFXRjBKWlgwaEdCSDRkVC9JY0hQUVJWK0s1MUhZRnEwdlhENlY2d09ST2tlYkRiYnBBdC9ONzBvYmErOVV3UG05MkwxWXRjOUVJaitYTFYwUXBiVmdYUVZsZlMwWTl1Y2FmTk1vcGRaRFdrcGtVSkVUUHlYSFhPbjNtWjFLRXBpbXpGalJqWVJEYnp3dGRlamxiUjN6WFU1akhSZHBUemRCaVBYTHVsdlZvZlJWZFFiZVJzK21YWDVwV0M4VG1wYkFTWHlOTW4wejIxenAxNWhkU0JLNG5JNEhKYzIvZHIwaWFxMjJ1Y2xNeWFrUlRjbUpSYlI5ZlZ2VFB5aTFWRjBCWlgwQkxHcGNFSi9FdUp0RUp4V3g2SWtMQWNZYjJ5ZFBXbTQxWUVvaVdmS2xDa3VJc3ByZXN3MHlCdXN2VjBBTjNiTFNjd0tBRURRNC96MjBGU3J3NGcybGZRRWNLQndRcG9PeDF0cTQxQWwraWdUcEwrN3FhRDdqS2tyWFNNcEtTa1BMWHFwMjBwNnJzeGtwTWZxUWh3azBLcWtVbk9DbkhGY2JSMWpGUk1FNUhwOTZZOWJIVWUweGRhL2VneGdRS3NseDR0RU5OcnFXSlR1UVJBR0NkM3gxcW9DMkt5T1JVa29sN1E4UUVHbXJHZlpHVE43UkQrZ2NJbk04ZENuTEFMRXhWOFIwbE9nWC9rOHlKa05rVHNERUozY1VvbzBhQU51YXYzc3JJa1FQYWUzaUdkYzREaXpKNGY4T0h2Qml5QlhUc2RpakRhaXI5VytOckhWejAwaVVTK3lMV3lmTSsxSEFPWlpIWWZTdmRoQWsremF0R2VCdFhkYUhZc1Mvd29LQ25LSktMM1ZDUXBjbjNoMU5pQml1SFpaNUU2SExOMEFTS1B4R0VzdjRDMEhlMHBCWWh6c3MxK0hmL1VYd2I1empXMXNZNzRIU2gwUzBqUEluZzVLR1F3SUhlYWhWeHFQeTdKTjBDOWZDRW9aQkhQLzh3MzNuZlFFdVBvQVFBTGt6QWJYbjJtSU0zMFUvQnNlZ0N6YjNQNERiVW5nK2laMTVTUmdHM1V2NU1rVmtCWGJRNG81Q2pSTnB5Y0F6TFlxZ0doVFNVOFRXd3VuWEFWZ2dkVnhLTjFUaXNBZFMyWk4rK1N4NVNPTUFBQWdBRWxFUVZUNmxXdWZzam9XSmI1cG1qWXMwSEVTM09vMXY1K1RNVG9sK2pHRlRlZ1FXUlBoKytCcm9KUWhBQ1M0K2hCZytnRnF5T0hreVNLWTdsNkFuZ3cwU1hyTXZYOEJtMTdBOURTN3BlT2FsZkMrTXl2a0VJdzlmNFRXdTdEeGE2NCtCUC9hYndMQ0J2dVZMOEsvL2g2QVRkZ0xYbXlXOEdqOTVrRWJjanZZWHczZzRnNzFJajBmRURyc00vOE45bFUyZTVibTdnVzU1ZWVBVVJ0eWZCRTJ5L1BtcFZjNWIvejRQYXNDaUNhVjlKejM4YXlwQXdUUnY2SFc0bEVzMUZmZ1YwL09uTEh2Z1ZVZnZHVjFMRXJjSWlIRXFFQW5iUGJXRXpQbXhkZ0lTMHRhbnprd0Q3MEtTQiswZ1RjREpHQnMrelVnZllEbUFMbHlBV2NQd0tpRlB1TWY4SDk0RC9qY0hnQm9sVkNFaTgvdGhuRnVkNU1qRXZyazN3RTJOOGlWQS91c1YyQWVlcjNWZGVheHQyRWVlN3Y1OXpQNE5rRDZRU21EWWV4NkJtQUpXYkkrSW5GR0NwSDJLd0FKbWZTb21oNEFteVpNMEcwYVhnU1FZWFVzU3ZkbUl6aW4yT1NmYjUwMTY5TDJXeXRLYTdObXplb05JQ25RT1UyWHpXYm5ESElCZzJKNTIyU2JHeUo3Q3N5ai93VnNTYUQwUEhEOUdkZ0xYb1Q5eXVkQWVncEU3Z3lRUFIyeTdHUDRsbjJtTWVHSkpLM3ZOWURXUEY4MHRqMEcvL3E3d1RWSDRTdTZDZWFCRjlxL3o3QTdJRExHd0wvaFFRQUVlV1l0Uk00VTJFWS9BTExIemxvQkRGemlmV1BDalZiSEVRMnFwd2VBUGNQK0lFQlRyWTVEVVFEQURmUzVUZmgrWFRaNzluMHJWcXpZWlhVOFN0d1pFT3lFYnVkbWRUNHpzemhZMDVpZ1QvZ0Z1UDRNdEFIWGd6TEh3OXp4RkdUbFhwajcvZ2tBc0JjdWJ1Z0Z1a0J6aEh4dmJkQjhjTTFoeUxKTmdiY2tzN21oVDI0WWFSYnBJd0VRek9NWGUyMmExdU9RSXdNVXBMZ1pBTWllQVMzL1huRDVKL0J2L2xIRDlYVW5BQURHamlkaEcvMWQyQXNYUTU3NUFMSmtBMlQ1Vm5EdDhaQy9sNmdnOGI4QTNyUTJpTWpyOWtuUGxqbFR4d1AwaU5WeEtFcFRRMGpPbWtueXkzTG16TCt2V3JWcXI5WHhLUEdEaUFMVzh3Q0F6U2tiQjdONk9ZSGhBZnVEWW9jOHNSeGNleHpzS1lQbTd0MjZ3SmZRVUV4c3p3QmNPZERIL2dEbXFaV05TVkZiek1PdlF4dnllZGpIL1FEbWtjVXdEN3pZTUdSMmdWRUgvOXF2QXdEc00xOXFsdkJBMktIUCtCc2cvV0N6RHJhSnZ3SzhGYTJub1FzZG92ZHNrRE1IV3U0VmtPNWVFSDJ2YmpqSEp2UnBmMnBvbGpvYzVwRTNRV25ERzNxelRoWjE4RjhxOHBnd3BYN3hKVmU0YnRqeXZ0V3hSRkszVG5yV1RabmlFc0FMNk9iL0Rrb3NJbkVWL0hkdUZyYWpzMmJOTWxhdVhIbkE2b2lVMkRkdDJyUVVJVVRneWVjQ1pMTno3d3RmenNpSTdWNGVBRENQdndPUUJ0djRuOERZOWhqSTNSdWk1M1N3djdKaEpoZExhSDNuZ1d1UGdYMlY4SzM1V3ZQRXBTMXN3dHovZk1Qc3JNbFBRYVNOZ0gvVEQwSzdWdm9BZnpXZ04xU0FrODBOLzVaSG9FLys3Y1Uyd2c2Uk9RN3kxR3JBckljMitOYUc0dWNBN0hNV3c5ajloL094RTVvV1BWdUpXSHNZUUVJbFBkMjZwaWM1R2Q4blVMN1ZjU2hLSUE1dzlsZUVjWXNRNHNxQ2dvSmNxK05SWXAvTDVlb2I5RnlLa1VZRUJ3QWthY0M0ZUZoN2x3UnNZNzhQZWZoMVFOaEF6aHpJMG8yUXg5K0RQTGtDZkc0UFpQVkJ5UEpQb0EyK0ZiYVJnWk9LdHZDNTNmQnZ1TDh4Z1FudElnWWNQZUJmKzgyR1JJWUI5cHhwM2tiNklNcytBc3o2ODljRVhDS3BXZnZ6RFVPUEk5cUk1dkxpUzNxMzN6QitkTnNlams5bVRodkJ3QS9WVkMwbGx2V0huREVaeGdjYmRYM09oQWtUbG16ZXZEa3kwMUdVUk5VbjJJbmtIbWJqbTlmNFZJWVdCeTkrMnBBdlFPc3pCNlFuZzhvK2dqejlBZGh6Y2FONFdiVWZJajBQU0JzR2tUa08vdlYzaC9VY1ByYzdwR3ZKM2J0aFdyeFJBNGdXeTFjM1dVTW9NTms0bk5YcXZvNGVpS1Vlbmlac0hyYmRBeURFTHJEWTF5MlRIZ1pvbTQzL1FLQnUrZjFiaWdoRUJKYnRmT3BSQUFBRUV2TmdmUEVqdGoyYW5wNStkVUZCd2VMaTRtSlArMWNxM1ZTL1lDZmNhY1pBb09HdGRXcWN6Rk0xajd3QnJqNEVlV1pOd1BOY3RnbTJDVDhIZThyZ1cvc053RjhOU2hrTXJqNFk4VmdvZFJpMFBuTWdTOVpCbnRzTjBYTjZZeEpEeWYwYjF3d0tUbXR6ZUF0RURUMUlzZWQyWG9BZjBRSWt4SXQydHh6ZTJqWnJ5bTBFQ24xbHFpaExHdDI2Nmw4NG5MQ2xOVjlRMVQxcVRKdjMwWFBhM2lvc2FmVFlkbU5Kdlh3YTlCNFh0NEVpSWFDbHRqMlYwcDdicTkzN050NVBzMkg0UDE5dTkzdHBLZlBhR3lFY29jL01DRWJQYnI0b1NkL3YvYmpadjMvUzZIR3c5dzQ2UW1DSkZPSUJuMlB2VENKS0phSzVVR3RKS1FHYzMyQTBhRHJqVERaSEFFQmZKNk5ISjNkczZETCtHc2d6YTBEMkRJaXN5NkFOdUFtaTE2eUczaGJTSUhyTkJEbHpZTzUvb2FIR0JvRG9kV1hrNDdBbHdUYjZ1ekQyL2hVaTl3cklVNnNBTmh1SHQ4d0RMN1ovRHhMUXAvMHA0Qjl5OUVDc2ZnWW5RbC92dUFtRjdiZU1EN0g1cnh4RmU2Wk5TL0VLanFrVmI1TXVtWURVNlZmZzFKOFdOUjRUYmpkR1BQY0s2dmVlWDNOQ0NDU05Ib3ZEUDNvSTFSOTlHUGcrWThZaktYOE1UajM3ZThqNitsYm5CejMrTkk0LzhTak9yVndlTkphNlBic3crTWsvNHVUQzM2Qm15MlpBYU1oNzdoWFU3OThYc0QxcEdsekQ4M0Rndm0rZ2Z2K243WDZ2YlBoaDc1bUx1dDA3VzUzTG5IYzlxajVjQzZQOGJPdnJ2QjRNV2ZRc0RqMThQNHlLOHFEMzczSGpMYWg0Wnlta04zQm5TTXJFeVVpNlpBSk9Qdk1rektwS3BFeWFndE4vZWFiaGU5RjE5SG53QjJCUFBZNDg4bVA0VHA1bzkvdnBLdU1FWDdkY0doK1dhTGFlczJmUHZuekZpaFd4dFpxWllqbVhLL2hHVHM1a21XeHpjaDh3TURvZWFua0FBQVI5MHVPZ2xNR1FaWnNnVDY2QWVXd3BJQTJJekhIUWh0OEplZnA5K0lwdmgzNzU3MkNZOVpBVk95QlNoc0JzOTlZWE5qQU5vV2RGNklDbkRNWW52d1EwTzJCTGJsaVIrY0p3R0FrWWUvL1M1TDZCOGJtZDhHLzhYc0J6MnNDYkFUQkU5dVNHN1RaaURBdnhSUURMckk0akVycGQwdU4xOGIxRUZGTnJrSll2ZlFNalgxNk04cmVYd252ME1BQ0FUUk9rMjNId29ZWmZMT0Z5SVgveGNsUnYyaGowUHVkV3ZJZlV5NmVpNzBNL3hORkhmdExxUEJzbTZuYnVhRE1XNDF3RnlwZStnZXhiYjBmTmxzMWcwNEJ4cnFKSkhHNE1ldndwSEh6Z08yREREd0RJZi9NOWVJOGZiYndIQ1lHKzMvOHA5TXdnRzRjVFlmQnZGalkvWk5QZ0hqVUdtWHQzNCtCRGQwTjZtMjhHZlc3Rk12VDgwdGVRUG5zdXlsNTdDWDBmL0FHY1E0WkIxdFUxYTVjMGRqeEkwMUQyK2tzQkgxMyt6bElralorQW5NOS9DYWVmL1VQRDkxelpzR3g5N2xlK2dmbzlPM0hpcWQ4RVRacXNZZ01uM1NiTTZ4ZXk3U1VpR2wxWVdIaW1xS2dvOG4zNFNqd0x1bVZvV2kvZk1EQklnSEZwM0NROURIUGZ2eUNyRGpRV0E0c2VsNERTUmdDK1N2ZzMvbTlqOGE5L3c0UFFML3MxNEs4R2U0Ti9LR29rOUlZL29jejBrbjc0MW55MVlhYlkwQy9DM0hPK0xzZHNlSTBpZXdaRTc5a05VOUZ0emRjQUVEMm5ReHQ2ZStQWHdXcDZnSWFWbWlsNUlNeURMOFBZOFR2RVZIMFA0eHBlQlJ2TlJIdUZTekd2V3lVOW44eWRta05NTVZlUVpaeXJ3TW5mUHdWZms4VEJscFlPcy9KYzY4YnR6QUE0ODYrL0luVjZrTzdkOW1ZUG5GZisxbUxVYk5sMC9ob0d5NHUvZk96MVFFdEtocGFVQkpZU1puVVYyREFnUFJlVEJKWVNwLzd3TkdSOWZiUGt3VDFxRFByLzVCR0FHYVV2UFErenJoWjF1OXBPd29UTERUMHJHOTVqUjNENkgzOUc3WTV0QUlEanYzc3M0UGozbUdWclVQRmUyenM0blBuN24ySEx5SUNlbFFQZnFZYmVuSlRKVStFNXVCOFZ5OThGQUtSZE9RczFteitDV1ZQZDVyMjZVbitXTTRhUXNld0EyOHFsbEZjVUZCU1VGeGNYQi9naFVib2pJVVIyc0hQSm1mNHhiS0s2cnk3S1Uyd3k2T0tGc1VaVzdHang5VTdnN0paVzdiaHFQM3lyUGdkdDRNMFFHYVBidmE5LzY4OEI3c0Q3TjB0QWN6U3NHOVFpcVdMdldaaUhYb0U4dmJwVjBpTkxQd1JYN0d5WVloL2k2MjhzSWtJUGIvV2xWd01mLzlmcVdEcXJXeVU5WVB3UVFaWm50OXJaSmY5cDlyVjdaRDdxOXJSZWpKZHNPdGp3Ti82M0plL3hZeWg5S2NoeTZDRVd5VW12QjU1RFRaZUZZYVJPdXdKWk44MEhBT2paUFRIMGovK0FjYTRDaC83MzNvRDNNTTVWTlB2YTBiYy8rajM4RXh4OTVDY1k4dVFmVUwxNUkvcmMvNy9RVWxKUnZXRmQwRmlFeTRWaHp6NlAvZC81YXZOaHVUYS9sOWJudE5RMERQanBMNXZmMisyR250MFRnNTk0cHZGWXhsWFhnaHgydUFZUHc5bWxiK0RVbnhhMnZKVmxCRUcvR2ViTnY0SHRyMElJWFFneEc4QWJRR0lVR0NxZEZyU283OHcrNXpzMTVYcnBaejlUZXpVUVAwbFBLMjMxekVnZnpJTXZ0VCswQlVBZUQyTmJLZE1Mcmo4ZDlQU0ZuZGFiUDhnQSt5cGFINDlEYklxYkFLaWtKMTVzSzd4c01JUENtOC9ZQlhLLzlpMlV2ZjV5UTcwS0NXVE91dzVubnZ0YjQzbjJldUU5ZmhSNUw3d0dBTkJTVTdILzdydmdPYmkvMlgyRXd4bnkwQXpaYkJEdUpKaFZ6V2RCWjh5ZGg4b1BWaldyQzZyZXNCNzFuKzZCVVZHT1lYOTVEcDkrNWZNaGYyL3V2RkhvODhERE9QckxuNkorMzk2R0dWeWFobE4vZUJvRGYvRTQwbVlVNE16emY0Zi9USUFYRk5NRUNRSFBnWWFhSWowckIvNnlrbVpObklPR3RFalNBdHltcWhLSHZ2OUFzMFF4OXl2ZmdPL1VTWlMvc3pSdzNLTkdnNFNJcVpsbXZXQk9IQS9qbmEyd25RQ1FXVmhZT0ttb3FDaHdrWmZTblFnQW1jRk8xcFRycFFBd1BOZm8yQXdDUlRtUEJCVllIVU1rZEp1a2g2QS9DS0M5T1lWZEt2dTIyNUY2K1hTd2FTQnB6SGo0UzB0d2RzbC8wUHZ1QjFDNTluM1VmTHlwc1MxTEdUVFJTTHRpSm13Wm1RQUpaTS8vSEk0LzhTaTBsRFQwdVBZR1NLOFh3dWtDQUpEVGhYNC8rbjlnWDhPbkpiMW5UOEEwY2ZDaGUySFB6VVh2N3p3QXM3NE83cEdqUVpyV0xCbGd3dzkvNmNWa1EwdE5ROWFObjBYSi8vMHorRGRJaEt5YmJrSFMyRXNhQ3BEUFZZQjBIZFVmYlFCQWtGNFBEdjN3UVF6NDJhTVk4YTlYVUx0MU02bzNiVUQxaDJ2aFBYNnM0Ymt0ZW5TRy9lVmY4Qnhza3VCUXc0eXJndy9kZzlydFd3T0cwZlBMWDBQU21QR3RqcnVHNThGemNEL1NaMThWOERyM3FIeVV2Zll5VHY4OStEaDgxeU54Rll6cnRzTDJKd0NRVW80dUtDZzRYRnhjSFB3anFKTHdycm5tbW1URE1OcWNqWnVYNjg5SWM3RmE1RklKMTJEUGZ5WU5kOTY4c2YwWkt6R3NXeVE5SDgrWjFwc1pkMWtkUjB1bEw3M1FPQlExK3QzM1ViSDhYZVRjZmljOEIvWWhmZVljcEU2ZTF2d0NRZERjeVRqNnk1L0NlK3hJNCtHNnZidVI4L2t2UTgvS2diQTdVTHZ0RTRBQTc1RkR5THp1SnRqUzA2RzVHMGIxanYzeVovQ2RPZFVxRm45WkNmWjk2MDRBd0tqWDNtclYrOUgvSjQvQTNyTVhwTWNEbzd5OGNhZ29JOEJNS3dCd0RobUc5Rmx6VUxkckIzcGVNZ0g5Zjl4OGU3TkJqejNaK0hmM3FIeFV2TE1VamdHRElPd09lRTgwbVRYVm9wZUZoTUNSQmQrSFdWUFRlR3owdSsramRzY25BZU1BZ0xML3ZJS3lOMTZGV1YzVk9DeVcrWmtiVUxkbkowNy85WThBR21xb1hIbWoyaHhxaXhVNUpNZVBJRE5ycjlUS2hCQkVSRmNXRkJTOFhseGNIUGRGaGtwNHZGNXZpcWExL1psdXhqQmpjQmVGb3lRb3Fja2JBVHh1ZFJ5ZDBTMlNIZzI0R3dTOS9aWVdZNG1TRi80Qk1PTmM4UXBreko2THMwdmZhRHlkT3UwSzlMcnIyekJybXhmWCtzK2N4b2tuZncwQUdQbnlrc1loSE0vaGd6aTU2T0plTUtQZWVEZnMwSTQrOGhPNFI0eEMzZDZHT2lQWDBPR29QN0FQWUVidUhjM3pTZGZRNFJCT1o4UHNLQklRTG5majdLOUFSci83UGs3OWFXSERqSzEyRnVnS090VFV4alZtZFZXenI5Tm1GQ0JwekhnY2YveGlJbVpVbmdPWTRjNGZnN3FkMjF2ZUlxWVFTTXlUL3Mvc2hmWXZBQ0NpVkFDWEF3aThncHVTOEpnNXViMDJ3M3FhZzdvaUZpVnhDY1lVcTJQb3JJUlBlclpObjU0QmNPQnEyeGpUdElaRzF0V0NtWnZWc0dUTXVRWm5sNzRKb3p5RUtabVJkSDd0aWY0Ly9RVjhwMDRDQUZ3alJ1TDRFNCtpY3ZXS1ZzMmJyZGNUNG95RnhpbnFyWktYRmw5M1pzVlNJbVI5OWpab3lTazR0MnA1cXdSS3o4cUdMUzBOcnFIRFVmN1dZckFSdXgwbmZjQ1QraEwvNXpoVE5RQm9tamFpb0tCZ1QzRnhjWm5Wc1NsZHoyYXp0YnR4Vk84MEkranU2NG9TRXNLbFZvZlFXUW1mOU1ESmR5QkdaMndGWTB0TGgxbGJnNnAxSDZESDlUZmp6RCtmaGFOdlA3anp4K0RZcjMvZXBiR1EzUTVaMzdBV0R2dDlqVDAydy8vK1lzQ0VKeENXc3RrTXFWYlBFRzJWSXJSWWZMak50c0U1Qnc5Qnh0elBvR3BOTVdwM2JFUCswcUtMQ3orZWx6UjJQRTQ4OVRocXQyMUZ2eC84RFA2U002alovQkdxTjM4VWM5Tk5CVUcvZ1gxemZ3L0g2d0JBUkVMVHRPa0EzclE0Tk1VQ3pKeE1GSHloN3Y2WlJuS2FDMEVXemxLVVVGSC91cVhqK3Jpdit5UjJWbTd0b0lST2VsNEJOQkR1c1RxT2puQU5IWTZrOFplaTdMV1hZSlNmaFo3WkEvYmNYc2k5Nnpzb2ZmRmZBVmRhRGlacDlOakdkVzNDa1RSNkxJUTdxWEV0bTZicjlRQm82QUVLSVJrZ29uYUh0MEsrbDgyR2dZLzhCbXhlbkpoS1FvQjBIZXh2UFlVZmFGaHpSOWJXTnB0K3psNXY4NWhJWVBSYksxSCs5aElBRGNONUtSTW53MTkrTnVZU25ndjZFMCsyZzkvd01Va0FJS0xzbVRObjVxOWF0YXIxY3RkS1FwTlN1dHFxNmJsc2dEL29ScVNLMGhHYWFic1NRQWo3YnNTbWhFNTY4Z292bndrZ2JzYXgwMmZOUmZMNFMzSDhmSDBPQUpTODlEd0dQL0VNL09Wblc2M2xFd3paZFBUNnh0MG8rOC9MWWNlU1BINEMzQ1B6NFR0MXNuRzlJQktpc2NkR3orNEpZYmVITmoyK2pVK2dqVTAwRFd3RVNDNWE5T3dZNXlwdzZQc1BOSHR1bndjZWJuUHgwc3JWSzRNL1Y5ZVJObU1tU05NYXQ3Y2dJVEQ0ZDcvSGdmdS8xVzdjVnRMQjZaOWhZOEliMEQrNmNFelR0QW41K2ZuN2R1N2NHY0pTczBxaUVFSzQyam8vSUV1MnZUR2Zvb1NJbVNaQUpUMnhpU0crR1E4N005b3lNMEZDSU91bVczRGd1OTl1VnJlU1hsQUk2YW1IY0RqZ3lodlZacEV0YVJwSTF6SG9WNzlGMmVMWEcrdHZPb1FFeU81QXp1MTM0dEREOTZIUGQ3K1AwbjgvQndCZ3Y3K3hkeVRuODE4R3kvYVhBYVB6bno3Ykc5NGkzUlp3c2NXVytkTGVMOTNhcXVmbFJKTWtzYVBZNzBmOTNsMFk5TmhUS0gzcGVRQ0FjQ2RCejRxcG5VcUN5b2R4UmRPa0I0QWpOemQzd3M2ZE85WGVYTjBJTTd2YUd0N3FsOEc5dXpBY0paRVI4cXdPb1RNU051blpPbXRLSHlMY1pIVWNvV0REUk0zV3pUanh1OGNhaDJpY0F3YWg1MWUvQ2MvK1Q3SHZtM2ZBblQ4R0EzN3lDM2hQSEVQbDZwV28zYmtkdnVOSG0rMVJwZmZNaFphY0F1L3hZNmhhczdyVmMwaG9nTloyVFl6bWRzTW9MOE9KcHg2SGNMb2c3UGJHTlhQMjMvM1Z4bllsTC83cndrM2IvdVkwRFpYdnI4TFJYN1RlQyt5QzlGbHp3S2FKOUZseldtK0dLbHAwMmJkSWVNaW13NTAzQ2tiRnhhbnpiTFkvSE1WU1FqaWRrQjRQdkNlT1krK2R0elVXTGpzSERZR2UweFB1dkZFQlY4V09KUm5nNFNQWXpONUxXdW1GWTBTVU4zZnUzRzNMbGkycnRUSTJwZXUwMTlPVG5XejA3YXBZbElRM3d1b0FPaU5oa3g0aHhIdzByRklhODh5cVNoejYzL3RBbW9hVXl5WWplY0prU0U4OVR2enVzY2J0SEdvLzJZSlA3L29pY3I3d1plUis3ZHVvV3JNYVo1Ny9XN1BlSE4vSkV6aTU2TGVvS0FvOE5aMTBHMGh2ZSthK1dWdURmZCs4QTlMalFmWXRuOGVaZi8yMThWelRCQ3R0eGt3a1Q1d0UxK0NoTUZxczZBd2k5UDN1OTJIdmRiR01vSzJlSGdESXVmMHJjUFR0QjlmUUVUajFsNHR0Mnk1eWJsZzAwYWc0aXg0M3pVZVA2MitHdjdTa3NmQzZMZWRXdklmaGYvMi9nSHRyMlhON3dYdmtNTXdRN21NMUlxTFo4RjI1RjY3WG1oeTJtYVk1Q2NBcXErSlN1bHpRZ2g2WHpscUtrM3UybWhTZ0tPRWdHbmpvSHdPZGcrNDhIRnU3TW9jb1lYOEx0czJadGhYQU9LdmpDSldlMHhPdVlTUGdPM1d5MWRZU0xRbDNFdGpuN2ZDVTZwVEpVMUc5OGNPUUNuT0Z3d0gzeU5HbzJicTV6WFk1dDkrSm1pMmJXZzI3MmRMU0lMM2VaaHVSaHNPV25vSE1lZGRmN0ZscVE4ODc3a0xsQjhXTlcxWjBGL1ZBeVkvWTllT214NlNVN1BQNVhsK3paazFpYlB5anRHbjI3Tm5mRmtJNEE1M0w3K3ZQZk96RzJoOTFkVXhLNGlMTkhPVzQ5dVBkVnNjUmpvVHM2ZGxXTUNVUGNaVHdBSUMvNUF6OEpRRTJyQXRBMW9VM2F0R1IxWWFsMTl0dXdnT2dZVEhGQUl6S3lvREhPOG80VnhGU3dnTUFaLzc1YkVTZUdXOWNRTTdsTUFaOENGdmpNdDFDQ0hJNm5STUFGRmtZbXRKRmlDaG9UOC9BREpuV2xiRW9pWThOYlNpQXVFeDY0bUw0cDZOWWk0OWFIa1dKbE12Z245cnlHRE1QbURadFdydUwxaWtKSVdqU2s1VmlwbmRsSUVvM0lIaUkxU0dFS3lHVEhpTHhaYXRqVUpTdTFCczh0dVV4SWhJT2grTVNLK0pSWWtkMkNxdWtSNGtzaWJqZHh5M2hrcDd0aFplUEJNVjNkYm1pZEpTRHFNZmxNQWEwUEM2RUdESmx5cFEyWi9Zb0NTSG8raEVaTGs3dHlrQ1V4RWVFYkt0akNGZkNKVDJTeFV5clkxQVVLNHduTTFDdmpzM3BkTGJxQlZJU2l4QWlhTkxqc3JlL0dhbWlkQVF6WlZnZFE3Z1NMdWtoZ1J1c2prRlJySkFMSGhub3VLWnBRNURBTXpVVmdKbURKajFKRG82cnZRZVYyTWVJM3lIVGhFcDYxa3dia1FJbTFkT2pkRXNwa0FONnNPRU9jQ3Fwc0xBd2JyWmpVY0lTTk9seDJsVFNvMFFXZ1ZUU0V3dFNIUm5UUVdoNzlUMUZTVkFFRWdVa0F3NWxtYVlac0JkSVNSaEJGOFJ5NmdpVUNDdEtKOFJ2blZoQ0pUMGtOTlhMbzNScmc0bnpBeDBub2w1cStucmlZdWI2WU9lRStpQVlFczNkRDVxN0g0U3pGNFE5SFNRY1ZvY1VzNWpJYm5VTTRVcW94UWtsWVpZcVhGQzZzelNXcldad0FRMkxGVG9janBFQU5uWnhTRW9YRUVMVWNaT05pcHZTaUJQcWRUNWF0T1JoSU5IOHZaeE5ENlR2TEtTM0ZOSjdGdURXbXlKM1J3THhtMGduekMvRHpvTDhaQk44aWFyWFZMb3pGN2huRHJPN2hLalZ4bUZDaUlGUVNVOUNrbExXQjl0bFhRalcxT3ZpUmVSekFKNFVrQzhKNUhPQkRUdElDaUNuOWRzaGFVNW9yajdRWEgwQWxwRGVNekJyajBMNnUvM3VMaXJwc1pxaHBWOUNDVFpjcHlnZFJVUTBHY2J3cGRDM0JqaWRWbEJRa0ZWY1hGelc1WUVwVWNYTXRjR1NIa3FnMS9td01JRDZkR2dWdWFES1hpQnZzQktub0xYZ0RVZzBESDA1ZTRIOTUyQlVmd3JwSzQ5MHRIR0JBVFc4WlRVQ1g2WSt6U2dLTUFCeUJJQkFTUStFRU1NQnFLUW53V2lhVmgxc2VDdElMcFQ0cElBbzd3MVJNaFRrYlg4Q0d4RWoxUGNRMHRPaFowNkM5SlRBcU40Rk5zUFpXRmtBSkJ1U01xWExKRXpTQThJVlZvZWdLTEVnQTRIcmVzNGJBQ0QwbldlVnVHQVlScldtQmQ1K1N6SVpHc1g0Si9QYVZPaEhMZ0g4RHBnOUQwRG1IdWpFelFpaW9qZkU4VHlRRVhEaitRQTRyT3hRT0hOZ2QyVENxTndKMDNNcTVPdTA1Q0d3SlEwQjJJUy9jaHVrdDdURHo3WlkzQlkzSlZEU1E1T3NEa0ZSWWtFeTBDdllPU0ZFc2hyaVNqeENpSnBnNTZTRXFjWDR3TDkrNUJMQTI3Qnd0SFpxQkVSZEpnQUdtTUJNZ04wRHM4OHVRRFBhdkE5NTNSQkh4a0xVOXVoWUFKM3BEU01iYk9ualFIVVpNS3IzQUN3dm5oTTY5TFN4SUZzS0dycDBHbnAyeUhhKzU0a0ViS241OEpVV2R5SUFDM0Q4SmoweC9xc1FtZzJ6Si9WQUd5LzBpdEtkNklTa2Z0SklDM3BlMXdkMllUaEtGeWdxS3FyaElPTmJKcWp0VENFV0dFMm5oeE9vTWdkVTJSTlVsUU5SblExeHRoKzBBNU1BR1hRemVkQzVYdEQzek9oNHd0UHd5RTdUM1AyaHAxOEswUG0rQk5LZ3AxOEM0Y2dHYVU2UTVnSnBTUmNUbmd1UEZ2SFg5MEFFbjlVeGhDdisvclVEY0xNMlFnMkxLc3BGb3dYM1B3WnNEM1NPbWZzQTJOVEZJU25SWlFvaHlwbTUxVHUrTkdIRStpdTkyV3N2dE9QNUFBZ3lxUUxvY1JSTUFKTUVTUUZ4TWcraU5nTTRPQUhta0UwTnRUQk5pTk5Eb0ozS0M3ODhKa0oxVDhLUkJUMXpJb3p5ajJGTEh3Tmh6d1JMSDR6S3JXRFRoNFk2SG9JdGFTaUVNeHNBdzZnNUdKbUhkeUVHcTZUSFNxWkFYa0owV1NsS2hQUVQzQjh5YU5LVGxaK2ZiOSs1YzJmY3ZuQXByUm1HVWFKcFdxdWt4MmRTblJzYzB4dEV5dXdqNExRellNTUJ1Q3VibldNQTdLNkNiZC9sRU5YWm9FT1h3QmkwdVNGUllVQTdNUktpZEhEbkFvaGdzYmZRMDJIUHVhS2h4MGY2NGEvNENPeXZidGJHZjI0enlKWUtzQjlzQmwxWE1tWVJxTXJxR01LVkVMa0NNYWxkcEJXbGlYVEp2WU9kSXlLUm5aM2R2eXZqVWFMUFpyT1ZCRHBlNStQYXJvNGxIR3ozdEVwNEdzKzVxbUFNK1FnUUJxZ3lGOXJSOFFBRDRzeXd6aWM4UU9Rbi9wSU5ZQW4vdVk5YkpUd1hzRkVWbHdrUEFFam13UCtqNGtCQzlQUVFZYlRWTVNoS0xFbUN6R25ydktacC9RRHM3Nkp3bEM3Zzgvbk82bnJyTmVNOFBsSFQ3aG8wY1lDVEttQU0yZ3pid1lrUTVYMEFyelBNK2gwR095dkJ5ZWZBcmlyQVhnZllCUVFtUkRaZ0VpQ2JHL0FsNUVLRzU2d09JRndKa2ZRd01MUzdMa1doS0lFNGlkTGJLbkJnNXF5dWl5WldNYmtlK0c5dk8wUXZac29tWmdPa25YWGFhTytaSjY2S2k5NlJwdXgyZTJtZ1d1WnFIOFhkOXhJTXA1YkJHTGdGdHNNVE9wendzTTBIWkIyRjBlTUlZRysrcmc1cG9VNXQ3eGhieWtoSTc5a3cxL0dKWFVKUTNHWnljWi8wYkpvd1FTZWl2bGJIb1NpeHhNWXkxU0dselN0RXNKazdhZDIxcmlmMXZyY21NM0FYNkoxQ1NHM0FoWkpZQmdFc1VlY0hwOXozOWtZdy96bkZJMTgrK1pmcldtM3BFWXVXTFZ0V08zZnUzRXBtYmpaenI2bytmdXN2QXVHMEVzQmUyempGdlgwU011c0l6TjU3QWEyTkhpK1dBRVc0NG9Oc3NLV05ocjg4c2VZTk1IUGNMbmtSOXpVOXJneFhMd0RCNXpFcVNqZEVSRFJVSU9oSFlTRUU5ZXpaczFzdDg1Qjg3MzlIcDl6Mzlpb0dmUWpRVjhFSXRvZ2pBWmdNb3I5WHU3U1RLZmUvOVFNc1dCQXZyNVZIV3g0b3E0bmZUK1dCYUdYOVEwOTRkQS9Nb1J0Zzl0dlZac0xEcGdmZU04dmdLMWtCZjhVbW1IV0h3V1prY2wxaHo0Snd0RG5hSEljNC9xYWNuUmN2djhoQm1TejdXQjJEb3NTaXZteGt0M1dlaUlJV095Y1dwdVQ3M3ZrMmtkZ0VvS0NERjZlQjZkSGtpa2x2SjkvemRwdi9uckhBNy9lZmJIbXNwRXFMMjZMVFZrd2Q0bFJlczBQQlJuSFpYZ05qK0RySWxORDN4MkxwaC9TV3dhamFBMS9wKy9CWGJBR2JnUXVSTzhLV01peWh0cHNnb3M0c21XMnB1RTk2d0t5R3RoUWxnQnhCYmI1SmQ0KzZIcWJVZTk5NWhNQy9CK0JvdDNrUUJGd2xCRGE3NzM4M3BudkhORTA3M3ZMWTBYT0prL1NJc242QTJid3FJMUE5SitzZW1NTTNnTzNCWjBjZFArZkEyc1BwS1BxMEI5WWVUc2ZoY2hkYWxrUko3eG40U3RmQnJEbUF6bVF0WkV1QmNDVk9iNC9QUU53bVBYRmYwOE5FMmFxSVdWRmFTMmJaM3RvczZWMFNpSVdTNzMvbmg4ejRVU1R1eFVBL0RmTGZXTENxRUF0bXh1UXF4MFZGUlpXRmhZVVZSTlQ0Ly81QWlYTFpUeWdBQUNBQVNVUkJWS2hrWmtrVTZZS1ZMaVlGeEpraDdiY1RFbkxRWnJBZXVIaDRYNmtMejI3b2g3MGxyVGNoN2VIMllkNm9NbHcxb2d3cGpndkRZUXlqWmgra3J4SjZ4amlBd3F1bTBGejlJVDBCVnhXSU4yYXljVHB1azU3NC9pVUFJQWd4dmVpV29sakZRWEMzZFY0STRad3dZVUtiYmVKWnlnUHZ6aURHSXhHOUtlUEtsSXE2eU40endwaTUyVklFdFY1aFZIdEUzTzFvMlpLb3pnS1o3ZStiS25NT1FDWUZubEc5L2tnYUhuNXJSTUNFQndETzF0bngvS2JlK05hcitWanhhV2J6Ky9wSzREKzNGZUgyK0FoSEQ1Q0k3WDFmUTNTVTVoK1B6d1dHa0FCSmp5VEUvRGk3b2xqQnp0TFZYaHVYeTVXUVExdzlIM292Q1ZMK0U1RmZkZzRBUGVSNllHbk0xaEthcG5tbzViSFNhbW8xN0JWdnFMejlTZ2EyMThQTTNSZnczSWxLQjM2N2FpQk0yZjZQUkxWUHc4STFBL0RZeW9HbzkxL3MyWkhlVWhoVm40WWVkRE1FNFlycDBkRlE3YlU2Z002SSs2U0htQkx5UlZ0Uk9rc25hcmNYeCtsMGhyRzZXK3lyODVuZkFSQm9xZDV5Z0RhRGVTT0FjSHMvYkRZcDdnNC91dWdxTGk0K3ljek5Qb2tmUDJkclZlQWNWNlNBcUdxL0pvWnpEZ0lVdUNmbXBTMjU4TXVPdmVXdFA1eUJIN3cxRkg3ellxSmsxaDBDKzhJcmt4TDJoUGlNdnNmcUFEb2o3cE1lZ0JQaXAwaFJJczJHdG9lM0FFREtkdXQrNGs3dnJ5OTFnL0JnazBObEJQemNKTkc3K3VsNVBhcWZ2bVppOWNMUFRLNSsrcHFlZ3VWRUlucWw0MCtoYitMcm0xb3ZmeHdiSklEZFRROGNLUmVuTFlvbElxZyt0YzBkMWdFQXdvQ1plU3pnS1pPQjlVZkNLMkU3VmVXQUpwb25Va1pOZUowZFFrOXJ2MUdNWStZdFZzZlFHUW1ROUVEMTlDaEtBRHFqM2VFdElrcnRpbGk2VXBYTGRnZUFIQUJnNEQxZFlralYwL04rVnZmVTFhZWF0eVN1WEhqdDVxcW5ycm1WUWZNQmVEdndtUFFVKzlrUXFtcXRRVVROeG1BK1BxTEhkVThQZVZMYWJjTXBaNE91eFZOWnI4TnZodmQyTjJOUUJVU0xFVEhwS3dmN3cxanpVZWdnVytCNm9yaWhtNnV0RHFFekVpRHBvVkNYNVZTVWJrVVFoMUkxR2VldndLMFIrUGJ6Zi8xSFRZYnIydkpGODlwOWQ2cDUrcHBYMFpENGhFN0lrZUhFMXhXV0wxOStpcGtiRjVnNVVLcFYxWGdwOUFWcllnelZ0Lzh5TDVQUEJqOFg1bXp6eS9wVzR1dFRBcGREbWZVbndyb25hZTBuY0xHS21VKzZQclBsaU5WeGRFYjhUMWtIT3lnYXRZcUtFdWRFQ0hOcm1kbUZoZzgvc3IyMjhTRDlPMjhOTUlFcEJHeXB5cWo1SmhiTUMzbHFlZlhUMXl4SnZlL3RQekx3clJBdmllV2hkU2FpTFFDdXVIRGdSSVhZTnlMWG5HeGhUT0h6aFRESk1NZ083UUNRNnBJb0dHM0hqcU4rRkk1MUlEMnA3Yy83Tmhzd29yY04vYzNnSXpreXpJMUV5ZWJ1V0o5aURDSFFacXRqNkt5NDcra2hVTmdMamlsS0lpUG1kai9VQ0NHb3NMQXdmajk2dG1BSUdnaGdyNVM0SFF2bWQzaGZNYjh3ZnduQUgwcGJGaHpUUFNkRXRKdVpHNVBaVDB0c3JXWjF4UTJqL1pkNWRnVGZWOVhwVHNmMy95Y1oxNHpUY01kc04yNjgzSWxlR1FLOU1nVnV2TnpaN00rUVhocHFQWXpCdVcxL1ptQ3pCdUZNWHlldDNWSG5tRVdDUDdRNmhzNksrNlFIRlA0cXE0cVN5QWdjMGlwcVBwOHZZZXA2YWhiTlcxMzk5THk4bWtYemRvVnpmZjJUMTUwQXNEYWt4c3d4dmRMY3NtWExhZ0UwenQvKzhJQWV0L3NsVVh0RnpBQllDOTZwSjMyVnFLazRoVjNIRzlyNERNYUNsMnJ3cTlkcVdyWDl4NHA2L0dORlBRNmVibU56VWdCZ0NaWWg1Y2ZOVUppTEc4WUdXbXgxQkoybGhyY1VKVUdGTXJ3RkFKcW1KVXpTRXduRVdNdlUvaDVkdXRQK1NSZUUweW1HWVd6V2RYMEVBR3c3WVR0YjdhWFNGRWY4elhpbFVIcFUybW9pRGVnMXV6QXlzeWVZTTJHM0VlNi8zZzBLOE5ieG5XdmMySDNjd05CZU52amFXZDFJZXN0QW1oTm5xRGNxS0JQYS8yZnZ2T1BqS0srOS96dlB6SGIxYXF2WWN1OEZWMnlESXhlWmpnME81TjZFa0hMekppR0ZjZ01wTjQwUUV1Q1NoQkFJa0J0SUl4QWdRQWdFRTdBTkFvd3BsdHh3dDJ5NXlsWXZLNjIyelhQZVB5VExzclhTcnFSZGJkSHovWHdNMnBsblpzN3V6czc4NWp5blFFSWpob0RzK0JzU0duWDhQNDFiWUlJUDNaeHY4Y1l4eTlWYmRrZmJpTUVTOTZLSFFBbFI0bEtoQ0RkRXJJVnlyeEJDSkd4VjVnRlNIY0tZL1kzM2xjUjhUNnZTMHRMVEpTVWx4d0VVQXNDQjA5ckhjMGY3bDBmWnJIN0RtaEg4MGRadkJyUytDd1ZmTjZzYWhDa0FORnh5Z1RYZ21IRWpkWXdicVFNY3hOTUR3Tis4RXdEd3RPa09yRGRkMmVmWUg3dHZ4eHk1SmVnK1l4VUNsMGJiaG5BUTk5TmJISkdLcXdwRi9CUHFENE5JeGNWMVJ3cUVFUHpNTDBmZWt2REF6QitlK1h2ck1WTjhGcGJUQS9mUjZvN3doSmFJS04yaEJTQkxYK2pkMVU5b280S09TZWZlczh2aUFvbTRPZWY3SXU1RkQ0SGpOQTVlb1lnc2tpbjRveW9BS2FYeWxuYURPSGcvUDBIYU0wTmhTempZc0dIRE1TbGxOUUM4c2RkYzZmVno3eEcvTVVwZlFjcG5JRmRHMERFQVlMU0cxcEZET2tOTFNmZkJoTU0wc2M4eHhCSWpPWTVMSlRFM20zM3RyMFRiakhBUTk2SUhJQ1Y2RklvQXlGRDg4eDBvVDA4M21OQm52d01HdGpiLytwSzRxa3ByR0IwRjVkeGVrbnRQbTdaRzI1NytJbTA5QTQ1NzBCSmFjWEhwcm9mUjJyZWdrYTVxR0s3UWlsaFhpTW53VU9DcHNqTmtvUVpXQlBkV3hTb00ramRkdjd2ZjJaQ3hTUHlMSG83WGlnY0tSV1JoaE9icEVTSXhXaitIQzJLYUdXVEV2YjAyZUlwUlNrdExUd0NvQklEM0trd3hINERkZ3o1cThKeEJ0R1VBdnI1UFpUZHNlRU8vRW5lN2JzUTZZemxjNTlYdjlMQUpyL2t1d3M5YlA0bTN0Rlh3SVhpbmtVM2FzcUJqeGhnVlFjZkVNaVNNdjBiYmhuQ1JBSUhNOE1UVjFVZWhHQ0tZWUlRU3lFeWtrZ0hPd2dTOE5xZVBBYnRhcTV3dkRwazVZY1RuODcycjYzclJ1d2V0eDI0cWJtZUtvM2hJdHJTQk5RL0k2TXNwS2FEVmpJV1JIemhzeVVtcHVNUHlDRTZKam03dHU5c0UzbkVzeFFTcVFDcWEwWVlVN0pIanNLK1Y0TkVZbTdSbCtKZjhKSDd1L2dZc0NPemtjRkl5TnVpWEI3Vi9odHdlZEV5c3drQzExYjMxdFdqYkVTN2kzdE1qd1FuaGNsTW93bzFFS0FHNWdHRVljZi93RXk1U2IxczNGMEJ2WFNHWndGL0MzNjhQZGRvd3BpZ3RMYTBqb3ExM3JYWitNcDRFenhrNFBYaE1qS2dmQmZJSDlzNjhxbC9USlhnQW9NVW5zYXRaNHUzMkNmaTNad0hlY0UzRXptYkEwNjFuUllXWWhOZjExYjBlN3hYdGszQlQzOFVHTlJoWVlyd1YxUFpZaGNCUDBmV0l5M00rRUhFdmVnZ0lZYkpYb1JoK01GTklEd1JFRlBmWGdYQWhtYTdyYlIwREQ3WThlTVdIdmEyUEI1NzhyM3JQaEJ6L2dyaFRQQUJrK3FuZ2d3d1R4SW1wQVZmdEZCZjBXT1pub01adDRJVExoM3BQWU1mb1hqRXQ0UDVPaWxGNDNuUkR3SFhkbVdMc1JDYlhCUjBYby9oWitoK0t0aEhoSlA2ZjhJamk5bXhTS0NLSmo5QWVZcDBlSlhvQTRMcm5OREI2YXpwNnhHSFNmaERQVDFqOEZuUnZpMWpQNktqalIyQndIRGw4Mk5FSXRqaEJucjY3cG9qR2ZIQnFIV1Q2dWNIS2wvaGZ3ZUlCTkFqUERsQjQyME5XL0svNXh6QW8rQzIweElqbm1TRit5M2JOOWlQUnRpS2N4TC9vWWRURzBlOVdvUmd5dk14OVYycnJSRXFwUkErQTVQeWtxOEFvQ3JES1E2RHJxMzl4U2R5bGVuZkg3Wno3UXdKMXRTdVBKOEVEQUNCQTVoNkNkbXgyMElIYXNSbUEyUVhwT0Z1VDV4UEdockNZNFllR0I4emZ4eEV4UHVqWVhLN0NVdi82c0J3M0tnaitSYlJOQ0RkeGY3RmppbCsvb1VJUlNmd2dWeWpqMVBSV0o0emJBeS9ubTFvZXZDeCtTK2tDYUhodWJDcXgrRkdQRlhHV0JTSXpUb0hOSVdoUHFVR3JXQURSbWhuVzQzdklnbDlZZm96M3RhWEJCd080eHZjM0NNUnIyd25lYXIycS9JMW9XeEZ1NHY1aVIxQ2lSNkVJaEk5Q0V6M01IUGZYZ2NHU2NzdHJsd0JZY3Y1eUFoNTEvdWFLUDBiQnBMQmlOMmM4RlhCRm5EbDdRQkt5SU1SZXNsS0hkbkFCdE5xaXNJaTdLc3JIOTh3UDQzM3RFeUdOSDJjY3dHWCsrQzFpVE1EOTBiWWhFc1QvOUpaRVEveExONFVpL0xTSE9MMDE3TG50T1J0TC9tM1BGYlM1SmQxNTY5QWJGRjVhbjU2ZUM2SXJvbTFIdUpDcE5SRHBwMENOSTBNWUxTQk9UQU1hUjBBVzdnWGIrdDh1elVWMnZLcGZpMmYxejhFWFluVUhuWDM0cXZlWC9UNVd6TUM4MTd5bTdObG9teEVKNGw3MEVJbmFPUFBRS2hSRFFodW9LWlJ4UkJTdi92ZXdrQ0tUdnN2QXVQTVdWN0JKWElNN3I0L3JraGdNa0RmSitqSW4yRVhTS05nRnZUVWQ4UFZkQ2ZrTW9pMFRZdDhTY0hJZGpLeWo0SlI2UVBSZTBVRkM0SWdZaS9lMFlyeW1yMEViOVIwOGZUNy82ZjhqSm5KOHRqa0RBSUw4UHNYZDVHZG9KSURvTVU0eXRHaWJvVkRFSEhVUVBkTk9Bc0RNdzFiMEpOMzhyK2tNZlBlOHhhZUZvYTFxZnZDU2tENi9XTWJ6ci9sallHQkI4SkVkK1Z6eEF1dGUrTWFVd1hSd0VjQ2hYdjhKNU15Rzdzd0dJTUdPWnJDdEdXeHB4NkhrREd4UEhnY25wZUc0R0kyOVlqcWMxRnU1cHI1WmFHekNKMzJCWnhQakFXYThiMTJ6OVIvUnRpTlN4TDNvOGZsd1VndGVLVnloR0hhY1pCRlNacU1RWW5pS250dWVzNUVVendEb1BtZlJJcVc0MVBud0paWFJNaXRjTUlNOEwvUHI4U1JtK29XakdjYm83ZENPenVrb3BOMHZCS2d0SGRUVzBhL3I0OElMOEtmTWtrR2JORW51eGgzZU93ZTluNmpCTEpsd1I3VE5pQ1J4SHcxanJuVldBY1AzU1ZXaENBUXpjd1dIVnNOS1Nqa3NmejhwTXVtWEFMcFhudk93eE5WdEQxMGFmNzJwQXVCNmNmNDhnSUxuVlFQb0VFYnhONXNoMDAvRFAzcjdvRnVoU1FxUE1KUWcrRVBvMXhXckVQQ1VmWFhaZTlHMkk1TEV2ZWladG51M0Y2QytXK1lxRk1NTUgrQjBpVDZDRnJveEhLZTNrbTkrN1JvR2J1cTJTRExScDFzZnVyei8xZXRpRUg1dWtVM1grYzErYlJPbkhpRk9yNEovekJaQStBYThEMk9RZDhKWnhoWmtjQjBPaXFtNDIveHplRG4raEE4QjlSNHBib3UySFpFbTdrVVBBQkFqdmx2WUtoUmh4Z05xREQ2cUF5RkV3dlRWQ1lYMFcxNFpCZUludWkyU1JIUkQ2Njh2NjNjajBlUmIxNjFKK2VhNkM4Tm9YbGp3V0wxM2NiZENoS0VRbjc2ZURqaTFGdjVKN3dIV2xnRnQ3eDlncVNvZFBuemE5emp1OHR5T243aS9oU1J1d1M3dEF0eG52UXRHbk1XYU11UVBVcTc5cUQ3YWRrU2F1SS9wQVFBR2RnTllGbTA3RklwWW9ZMm9yaDkzTUU4RVRZa3RibnZPNXBmNml3Q25keTZSZGsvZGJWUDMvM0VyTFY4K1J3aVJBc0FCd01yTVZpS3lFSkZaU3FscG1xWkpLVFdnUXlqV3BFNHJPTVM0UGRPNTc2L3pWNndZUjBSdVp2WUFhTk0wclFWQW01VFM1WGE3blpzMmJXb0JocVpwby91ZmM4YURSZUJDaTBHSVQxOVBCMnh0ZzIveWU5Qk9Ub0tvS3dMNlVYN0tHRUFubGlKNUdGLzEvaEpUNUM0QXdDZytnanM5dCtOSDFsK2pURnVNWDF1K2o5czhkNTlUbkxDT2N2Q002Zk5vZ3dOcmZNOWlFb2RZY3lqaThIcnI2dkxIb20zRlVKQVlvb2V3STU1L3JBcEZ1R21TcUFyMURpYWxqT3UwN0JDZzR1TGlWTUNTdGRPRDMvaE1QTGR6T2VjMWJIdG0xT2xTSGJyZW80NE5kWXZ6RUVLQW1idVdTV2ptWXptTC94TUFwYnVPMVFzaGNydHZ3NTA1NGtRRW04MkdsU3RYTW9CbUFQWE1YR01ZUnEzZjc2L2Z0R2xURThMb1lPRjE0eTBlbi9iT29QZURPQlZBSkdFVTdJV1JkUXo2eWFtZ2xteUU4azc4RkxwWEpsUFdZbzN2V1Z4bFBBODY3NnViSVBmakIrN3Y0azdML1hoSFd3R2Z4WVN4OGdBa05FZ0l2S3N0UjVVb0JBQnMxK2JqY2ZmMWNIQjBPN294bzBFYS9MbW9HakdFSklUbzBabjJHWU1NWkZNb0VvbFRRajhXNnEyVW1STks5TXlkTzllVW1wcWFvK3Y2Q0dZZXhjejVSR1N1eUYrMTFHZEt1cXh6R0krbzMvYnNxT3JTOG9FYzQxRGVxcVUrM1ZFQXNFeHRQaHkwL1RkMXFLRTBBR2xFTkU0SUFaUEpoSlVyVi9vQW5HVG00NFpobktxdHJhM1p2WHYzZ0w4UGp5LzlBUUNoVk8zcjI5N0I3aURhV052Z0g3Y0Y1RTZHT0QwT29qa0hrTDNIMmZpRE5BNGxTSXczOW1PRjhXK3M4cjhDclErbjNUUzVBOS94L2dqM1dINkc5N1dsdmJhc2NKRUR4MmswSnZQdTBONVRaR0FCK1UzYjJ2SVFXdGduQmdraGVqd2UycTlibGVoUktNNndXOUt4VU85Y21xYkYvZlRXaWhVck1vVVFoY3c4RGtBaEVZbnUzcFpUbVhNbjFLVk92cXB6T0k5bzJQNXNVWFZwaVAyMEJQazFUYlNiTTFQYUhBWFp0U21URnJSWmN5NEFBSk92dlZxWDdTRUZqQWVDaUV3QWlvaW9TQWlCa1NOSHlyeTh2Sk9HWVJ6eStYekgzMzMzM2RwUTk5WDI0cHdyY1c1dzl1Q0lXM2ZQV2RqcWhGRzBIWVlVb09ZUkVDMDVvTlpVa05lQjdtOHVrT2hKWmllS3VBTFRqZTFZNnQrQVBENFI4bkhuR1IvZ1IrNXY0d1A5WWhBWXhCSWFET3dSTTNCUW13b0F5SkkxR0NjUER2bzlEcExmVzlhVVB4MXRJNGFTT0QrbHo3S2paRWsxQVRuUnRrT2hpRFord1BWdHRvWGNQb0dadDIvY3VESHVHbW9XRnhlUE1KbE00d0JNQVpEUzJ6aW5mVlRHM2xHcmI1TkN0M2N0WkNPNE40VUl4S1F4OVQ3MzRXZy9YVGFqOG05LzY1L2wvYUxOTUl5OW1xWlZyRisvL2hSNm1RcHp2emhySWpUei92QWVtanVGVDhMY0pzNGlkVkI3RXVDMVFrZ1R0cVVVNGFRdEhYYTRrQ0hya01jbmtCbUJ0bzd0c09KVjAxcTQ0TURsL244Z2kwUFd0R0dIQ09YbVUxc1cwVmN3OExTM09DUWhQRDBBUU14YkVxbS9UTHdqbWRITWhOT1NVU1dCYW1aVVM2QlJBaTRDUEpKaEprSTZBVk0wNEJJVElVa2s0TVUxQ3RTVHFhVS9VU0tHWWNSTmo2NUZpeFpsSkNVbFRXSG1xVVRCZXdNWXBpVHp3Y0xMdm5pTzRBRUEwa0pxb2hTczVwM0QyeGo2NC8vQWNHaWFOZy9BdkpLU2tqWXA1UjdETVBhV2xwWjIzWkg1WHpQU1BZWTVBcUtWQU9KRWNQajBSUGpCamliQTBSRmRQaFBITVhQQS9yclFzY0VkSzlXYWE2UmJYanZjQkErUVFLSUhqSGRBVUtJbmlqaVpjY2dBOXZrWkJ4aW9sVEp3N1kvT3AwY1BnTk1NblBaM0xGeHJTYmhMYTFUWWFSbVJMTnNiZEFFWjBtWGNiRGIzdnd2akVESjM3bHhUV2xyYUJFM1Raakp6SG5CdWtISHZDTnBkdU9ZL3ZKcDkwREV1dldGM1ZRMWxqVENIRUdLK0VHTCtxbFdycXFXVU8yKzU2TmdwajJIZGdqNDhYWU9ET2tvNzAva2h1NG80eHNXR1hHdTd2dnhZdEEySkJna2plaVJvUzBJVUhZb3oyaGpZNldkczhUTU9Hd3ovT1RlajBFU01CWXdGdXZyMndzVTJXNjdqdEgzTTJyejZMU0YxU2ZaNnZjNUkyelFRTHJ2c3NoU2Z6emVUaUdZQnNIQS91MllleUw5OG1jdWFQU3N5MW5XUTRheXNpdVQrZTRPWmN4MW1YTkZrWk4rNjY2VE1IWjNwUjNKb3ZUZjdqUkk4Q1lWQjRQK3lYbHUrS2RxR1JJdUVFVDErY204MXd5S0JBVmFaVW9TTVpPQ1laTHp0WTJ3MUdNWVpjVE9BdVg4TGdCdk5oSkZxYWlzc01JRGQ1a3k0aFdWWnEzWEVwaVQzNlQ0OUVWSktMaTB0alNuUnMzang0aHliemJiQU1Jd0pGSnBMcHdkVldRdW1OS1JPdUR6Y3RuVkg4N3Zyekg2bk81TEg2STBVTzl1dW5PSCtwa21uM0lwYURZZnFkT1FtRzVpVTYwZTZJMUlTNWN4KzFXODFQbUVHMDNjdGE4cWVpYllsMFNSaFJNKzhEZVhOTzB1V2ZBd2dvazkydzUxREJ1TlZMK09Bd1owaVozQVhRQStBeDcxQWl0ZEFrU0JNMVFuVE5TQlZpYUFCY1ZwM29FVllRSUNvVDV2OE5XdHQwMTI2NGU0MU80dUkzQmlpb25uQldMRmlSUzRSWFVoRTQ0Q3p0Vzc2UzFQUzZPempXUmZlZ0FqZm5TMStaNlRqZVFKU2tDNnpWazd4ZmxNVDZLcTR6TXc0M1NKd3VzV003Q1NKS1NNTlpEakMzVjJrWTZwTGFaNzRoSm51dEszWjhvdG8yeEZ0RWtiMEFBQVliNEtVNklrRXJRejh3eVB4a2RINXZCZkdqSTZPcW0yRUhSTFk0V1dZd0ZpcEV5NjNDSFY5N1NlSDlOU3V2NlV3WlovS212ZWx3dXBOajZDWHJCOW1iaHNxMjNyam9vc3VTcmZaYkJjRENMRTVadTk0OVdUcm9iekx2c2hDaTlCa3oxbDBmM3VUWDFoMFhYcUdJQVMyZzdsRnZobXo4djJmSmVxOXgwRnRxMER0UVlHY1pJbnBlWDZrMk1MbythRXp6U3JVTHpPZUlPQWU2NW90ZDBYYmpsZ2dvVVFQUytNdDByU0ViNWcyMU5SS3hzTnVSdjBRVGV6N1FIak5EeFJvRXJOVXJFKy8yRzdKUHVlMVg3UE5xa21mZFVsTzQ0NS9CeHJmMlM0aEtzeWRPOWVlbHBhMmtJaG1ZeUIzVVNHbzJWNlkwV3JQSDlGbXljeHJOMmZrdTgycGt6akV6S3pCMHBJMHFyaHM4azFMTmIrbjBleHZQVzN4TkoxMGVPdXJrdHRPbms1dFAxbFA3QSticThXa2tiWmlzdnZLL0hRWnVOSmRBR3FjQW0vdU4yTjBob0ZKSS95d2grMVRPZk5WS2ZFVCt6QVQ4QlBMNnJLZlJOdVNXQ0doUkkrVTduYzF6ZUZIZ3IydmFOSENqR2M4akFNR01OU0JDeFlBSXhLeFBrZ0VNVUQ0eURxaXgvSTJXODYxdFR5NU9idHAzL3M5dGpHTWtCdVRoaEd4Yk5teUdacW1YVXhFSWQrS2ZhWWtjMlBTMklKbWUvNm9ObXZPZUk4NWRTeVRab21rb2NFaFllald6SGJkbXRsdXpacldoUEZBTmdBMnZGYWZzektwdmJiQzRUcCtOTjE1K0tSMWdQRS9rMFlZUmZPTHZKK3k2QU9yUTNhMFFjT0pSb0hKSS8wWWx5MFJ2cGxqOWZ1TWNReEkzRzY1cHV6WDBUWWtsa2k0czNiSHlpVnZFcW5tbzRORk12Q1FSK0pnbEtJOVBta0dpazNLeTlNZkRwbFNjWHZXSndLdlpIQnFXK1dqR1MwVjI3c3ZsbEsrOGVhYmJ4NGRDdnNBWU5XcVZUbUdZWlNjNlZVVkJHcE1IcGZUa0R4dVFvczliNXJIbkQ0T2lMUFcxWjB3UzJuMU9TdVQycXAyWmJRZE9walpjdkEwZ3ZUY1NyUExwQ1hqL0NValVvMkx3bVZIc2tYaWdsSGhqdmRSSHA4WXBKMlp2MnBiVS9hWGFCc1NheVNlUjRUa1B3R2hSTThnT1NpakozZ0FZS3NmS082OVZZNGlBRHZOV2IydkpGQ3pZOHhOaGpEL0tidHBUNWZIUjlmMThKZWREVUJ4Y2JHdTYvcUZBT1lMMFpldlFWQjF5cVRDaHJSSjAxdnQrWE1NWVU3dmZXejhRQ1NFeDV3NnptTk9IVmVmUGdXSHBLOGwyVlcxTmQxWjhmR0k1ajFISWYxZEFpalpDdXVGWXp5ZktNemtGUVFPcThoemVnVGVyZEF3SnRPSHFYa0d3ak43ckFSUGpGSER3SFcyTldXRGJqeWJpQ1NjNktHT1lHYkZJTm5XUzUzT2l4Zk1Rdm5IKytGcWoreUVWNlVFV2lXcktzMzk0RU5ya0JwOEJHcTE1MytCeVpTYTAvang2NEIwdi9IR0d4RVBaTDc0NG91emRWMi9qSWl5ZXN2SWFrd2VrMXVkTm10T2l6MXZ2dFFzcVFFSEpSQlNtRkthazBZWE55ZU5MajQrWXFuVDBYYXk3QUovMmZHU3JJcnhPU204TU54aXB6dk1qTU4xT3FwYk5Nd2Q3VU5HbUZMY0NSeTRHS2xpeUNEbVhWSjRyN1pkdmJNeTJyYkVLbkhwS3U2TFJ3K2ZxTGxwM0tqUEFVaUlKOFJvOFpLWDBScGcrZi83ejlYNHIrdXZ3TWljTEVncDBleHNnODhYbWVTVklnMFlvVVJQU0RRS0MvNlFPaDJoUEhYN1RJNHByYllSaFhaUC9WdEhLL2J2aWFCWlZGSlNNay9UdEN1SnlISCtTcThwMlhJMGUvR2N5cnlWYTJ2U1oxM2h0cVNQWmFGSFBPc3ExbURTTEI1ejJwaWoxcW16S21oOElSR0xMSzBSWm9xc3E5Vm5FSTQyYUFBRG1VazgrSVJNRllNWFZSajRzOFhjZExYcHlyMUQ0cjJOVnhMeUxOMVpzdVJIQUZTMCtpQzR1ZFdBREhBUnUrbUdhM0RWeXJNaEJvWmg0T0NSRTloOW9CS0hqcDdBaWRPMXFLMXZSRnU3RzM1LzhJczJkWmIrQ01ScUU2SEVuSkNuYU5oNTNUNGFqNlgycjFxRHk1UjJ1dEZXdE5qOThDVmhmeW9zTGk2MjZycCt5Wm1hTzkxcHRoZGtWR1hPWDlUaUdMV1loUmgySWljVXpPVERVdk0yTExWdXhVaXRJZUxIeTA1bXpCM2xoVFVzVThvSjNLZzBObkV5OFcyMnE4dWVpTFloOFVEQ1RXOEJBRmorQXlTVTZCa2dma1pBd1FNQTdlZlZ1ZE0wRFpQSGpjYmtjYVBQYnU4MzBPeHNSVk9MRTdVTnpXaHVjY0xWN29IYjI5SFlXaE1DRHJzVjZha3BLQnlaZzY5Ky8vNkFoZWlpVXVvMlRubkxWdGp2YmJ6bTVCRW16YWpRYm5udCsyMVZ6bC9oNzljSDd6d2VBcXRXcmNwaDVxdHhYaitvdXBUSitTZXo1cTFvdDJUUEJDWG1BMWU0OExJSkd6d0xzTkV6SHpOTkZiamN0aGxqOWNpMSthcDFFa29QV0xDZ3lCZUdJT2VPUnFVNFU5SkhFVEdZOGI1Vnh3MTBaZG5oYU5zU0x5U2s2Sm01NGYyUGQ1WXMzZ3ZRbEdqYkVvL28xUHYxeW1JTy9paW82eG95MDFPUm1aNktjYU1MZ282M21FMXdlM3JlYjgwcUt5UWtxalViOXBzeityVU5NK0EzSlFHQUVPQjdrdktTYnNMTi83cWk5VGRYN2hxTUxTVWxKUk9ZK1hKMG16cXZUWjFhV0pVNXQ2VGRtalZ0TVBzZWpqQUlPM3dUc01NM0FWUDF3N2pLdGdualRaRXBCTzMyQVpzcVRKaGQ2TU9vakRBSUh3WlVabGVrNERZU2RMZmxxaTMza1pLVy9TSWhSUThBUU9KUEVMZ3YybWJFSzVrRTFBWDRLZVZtWjRiOVdDT3lNM0RreE9rZXk3T1VlendrUGdvV3dCd0FxVnNnNmV6UG40QlJJUEZ4MHMzcjNqWVlON1EvZEhtLzc2eXJWcTFheU14THpyeHVTaXJLT1paNzhSVXVTOWIwZmh1bzZNRWUvMWpzY1k3Rk5OTmhmTkwrSmdxMG1yQWZRekt3OVpnSnJXNERVL1BDRWF0SHl1RVRmdjdOMG4rVGRmWDJJOUUySkI1SldORmptT1J6bWlIdVVRMUlCOFlZQWRTZEY1SkRSSmcwZGxUWWp6VmxmRkZQMGNPTUloWEVIQlFHOElaOWROQng1K1BySlpTR0NKL1FDY2VUYm43MU9UQjlvL1doeTJ0RDJKMG9LU2xaeWN6VEFhRE5rcGw4Wk9UeWxVNWIvaElNc0dHb29uZDIrOFppVC9NWUxMYnN3TlhXVGNpSVFGSHRBelVhbkI1Z2ZwRi8wTVVNK2Z3WDZvd1lLSWVKK1R1V05XWFBSOXVRZUNaaEJjRUYvLzdnQ0RQV1JkdU9lR1NYbjFFbGVpYjJUUmhUaVBUVTVMQWY3OElMZWpvQ2todzIvQTBtN0RmQzNUUXhzZGhuenNBSnZmL2ZpZGZVOXpaRWREMEoxQ1RkOHVyYktUZS9NZ0ZmL2wxdjg1cmFpaFVyTGdjd25ja3NEdVdWTE40MTlvYnZPZTBGRnluQkV6a1loUGM4cy9IRDVxL2dkZmRDR0J6K1MvbXBaZzN2SHpJaHJEOUI2cEJBeXZNVE9zeW9sK0J2VzFLMlRGS0NaL0Frck9nQkFDSjZOTm8yeEJ1dmVTUStuakVEOS83djkxRXc4dHlxOTUrNllubEVqamxuK2tTTUhaVjN6cktiYnJnV1A3ajNlL2h3MG1SczlDcmgweHZyYmYzM3ZERUFqeWtwNkRnQUlOQlNKdTFBa3EydzFYSHpxN2NrZit1VkxJQUpBT2JPbld0YXVYTGxhaUhFeE5yVUtRVmJ4My91bHRxMDZXdVpSSlJiUXd3ZnZERGhlZGNLL0tUNVN6am9EeDQvMTE5cVd3WGVPMlNHTjJ4VktUcDBjS2YyVWVLbkQ0alFRTXcvdDVyRldQdnFzdnRwR1lhc3NXMGlrOUJQWW04VlE4L1FGeDhsb3J6Z294VUhEWWxONHlmaEovLzlKUWdoY1BUa2FYenZ2a2ZoOW5peDlySmlmSHIxcW9nOXZKK3Nyc1hQSHZvempwK3F4dFFKWTNEdmQyNENFY0huOCtPSDkvOE9seDZyeENndG9VL1hmdE1pelBoaXppb1kvWnpCOVdsV05LWk1HTXloMndEK3liUWp6elphUGM2c2lyeVNrdWFrb21VcUl5dTZFQmpMTE9XNDF2WVdMS0tYNnFJREpNMHVzV1NjRDZZd1YzWmo3Z3hBa0Vqd3UxRy9xR2JHNzZ4ZTEvMTAvZTVBNWRJVWd5RGhUN09kS3hkOUZ5VHVpYllkOGNEdjNCSmYvK20zTVNydmJGdWtPeDk0T0hIdkVnQUFJQUJKUkVGVUhGZVhYSXc1MHlmMUdNL01hR2hxZ2NOdWc5VVNXdC9JZHJjSDdXNFAwbE9UZXdnb3YyRmc2OGY3c1dIVEZ2elBOejdYdFh6UHdVbzhmZS9EK0tJMW9SMlQvZVpmampGNEltVkd2N2RyczJTaHpkNy80T2VlRUJoU2FaMFlJMXRyeEJjZHIyQzhIdDRzcjNTN3hKTHh2akMxcmpnUDdnejJvZUViOUVQZ2JaTEZJOVpxNDgvMGxmTHdxbFpGRndrYnlId0dGdlFIa3ZnUkNMWm8yeExyMU5nZDV3aWVEZ2dtVStEVDVLbVhYc2ZULzF5UHJQUlVQUEREVzVDWjBYZjNnS3JxT256cjdvZlE0bXpGNTYrN0F0ZWROMTJtYTFyQWxQZ0pSWVU0b1dhNHpzRkhBaTg1eGc5b1c2OTU4RjBlR054UmlrV0Y3Y1FjdFVZNjduZCtGbGRZMzhPVjFuY2hLRHlUU0kwdWdROE9tN0JvckJkYXVKTU11czZqcy9zZEZ2S0h1Wm1KWHRMSWVNeDg5ZFlQb20zT2NDRGhINTFudmJHNUJwQ1BSZHVPdU1DUUFZc0U5c2FHVFdVQWdMckdadXpZZHpEbytJLzNIMEt6c3hVTTRKMlB0Z2NkZjlZc21YajlVZ2JKWm1zZTZyWCs2M2hEbU9EVDdRTSs3cG16ZzBERDRJNFV2MGdtdk5KK0VYN2wvRSsweUI0ZFFBWk1YYXRBMmRIUXZMcURoWENtV2p2M1hyWTlIbUcwRS9oVmh2ejhxY2E2RWJiVld6NnZCTS9Ra2ZDaUJ3QjBTUThDS2dnc0dLTTlidXl0T0JMeStDOSs2a3FNek1uQ2dsbFRzR1R1ektEakY4MlpqZ3VtVFVEK2lHeDhlblZKeU1mWnRmOHdpb2JGbVJvYUJnalBKMDBjMExZZVBiUUE1a0F3bncxQVZjUUgrLzFGblVITy9hL1kzUnVubWdWMlZ3M05KRUdIQTRpNmFoMFN1RjhQWnJFQ2cyc0JmcDRoUDIreGViSXRxOHV1dEswdS8vT1lMeHhSaGVlSG1JU2YzZ0tBcVc5dVBycHo1ZUluUWZTRmFOc1N5Nnd3QTQ4LzlSSis5dDJ2d1dZTm5vQ3pkTUZzTEYwd08rVDlweVE1OExNN3Z0b3ZtNXl0YlhqeW1aZnhHZFdEcTR1dGxoeWNHS0I0OFZqNlY3bTVpMkV4MTVDWXRMQUR2Mno1Tkc2MHI4Tmk2OGRoMmVmQkdnMTJzOFNZcktHYWR6NVQ1SkJBQkFoQ3RXVHNCNlNmUVRNSmxEVkVob1FFQVkwTUxpUFFCeVQ0WCthcnlqNkt0azJLRG9hRjZBRUFncnlmb2QySUJPd3NIeTd5QldGQjFVbjg2TDVIOGY5dXZCWVRpZ3JCVVVncVpXWklLYkgvMEZFOC91UUxXRnBmZ3l4ZDNYR0JqaVNYNTVKN0JwV0h3b0NudHBnQlV1SEs4WXdCRFg5MFhZWFRuSVZycktXZ01ManNkcDR3SWNYcVJXYlNVRjRqdUlJWlB6VnRLM3VhN2p6cnZmZjhhODRVS2NWaWtwZ0hvcWtBSmdISVFlU2xPak80amtBSEFONE5vbkxTNVB2bUs4cDNxZllRc2Ntd3VvN3RYTG40ZHlENmNyVHRpSFdxRE1ZYkJ0Q1VubzZhdG5iYy9wWFBZTzdFTVpESFR3S05qWUFoZ1NRSEtEOFBsSjRHUTByc09WQ0ptVlA2RHF6ZHViZWlhd3g3dk9EYVdxQzFEZEEwSUNNZGxKR09MVHYyNEZlLy94dHk3VFprTkRaaGxjN0lWYW5xWFh4Z0dZSDdNaFlNYUZ1WEpST3Q5djVVYitDT0orc0JIVTBScTh3eDdjUC9TL29uZERLQ0R3NkNWV2NVVHdwWGQvWStxUk9FSDV1U3QveGZxUFZxK0orVGtuMmNOTldBbUNxSVJ6TlRQZ1J5bVRtVEdDa2dwQUNVRExBWmdBNlFEbVlDd1llT2NBZ2ZHRTRRdFRDamhZZ2JBSndtVUpXVWZKU0o5bnJZdHlmOW11MU5rWHpqaXZBeXJLNW5PNG9YRnBDdUh3UWhjQTErUlE5KzY1Wm96c2pBVDFjc1JFNkFLUzhhWFlqMjNGeDgrNTdmNHJjL3ZiM1gvVEF6dnZ5OSsvRDdlNzhMMmRnRTNyVUhNTTY5NkxiWTdmak9QellndGJvR045bFVFTS81K0VqZ2xxeGxPS1gzUHpDVkdXaEluUWhEQzcxdW9KclJTbHltbUE3ajYwa3Z3RUtEejR6T2RFaGNOTjZIU0NYeUVmQlVtNmYrNnhuWEgyNk96QkVVdzRsaGRXZVpWZnJoQ1lCL0VXMDc0Z2tCb0txMkFkOTlwUlNINjN0ZWMvam9jZGk4WGxqTUpsVFhOZlM2bjhyanA1Q1ZuZ3IyK3NDN0F3Z2V0d2QzUGZjYVRweXFpZGpGTTk1NXkxb3dJTUVEQUQ3ZEhyTGdPVE9scWI2R3hHV3ZieXdlY0g0YWJUejQ0dG4xYlFKN1Q0VS9Vb0tBZXJCeHFXWDFsaHVVNEZHRWkyRWxlZ0FBYnVldkdHaU10aG54Um0xYk83NzkyanZZY1BBbzVIblpFMXhkZzg5ZWV4bCs5Zmd6Y0xYM1RFWm9hVzNEbzArK2lNOWVleW00b1JId254VTh6SXpLaG1aOGU5MjcyRitudnBiZWNKR09wMU9tREhoN3R6VXpwSEVkWDYyU084T0JRLzU4UE5EeWFiU0hRZmdjck5IUTBCYk84NGJmTXh1ZXFkWTFXMThQNDA0Vml1RVgxUHZvc1JyM1Y4Y1cxQkxSNm1qYkVnK1UrUm0xblJySGtJd1BqNS9HbnBwNkZLUW1JY051N1NoT1o3VWliL3BrNkVMZ2tTZGZCQW1DUmdJTlRTMzRZT3N1L1A2WlY3RDJzbUxNblRFWjNOUUVORFNDbVZIbmN1UHZPL2Zqd1UzYjBPenhkaDB6UndEelZPRHlPVHlUUEFuYkxUbkJCd2JBSUExT2V3RkNjYUVSUWhxbVNCQ2FPUmtIL0tNdzM3UUhPZzB1RTZ1K1RXQjBwaEdPcnV4L3RwN210ZlRaN2M3QjdVbWg2TW13dkx6ZENZaHJTNWE4QitEQ2FOc1M2enpxbHRnZElONlJBRXpNU3NlaTBTTXhldUk0WkUyZWdOUmtCd3hwWUhQNUxodytWZ1VDTUdGTUFUNnhjQTQwWFVOelN5dXFLNC9oeU5ZZDJGWlZpNTJuYXVFTjBNSjVoZ1o4UmJXYzZPS29ub3ovemlxR0hLQWFDVG1BV1FYeERGc202a2R4YS9Lek1OSGd5cG1OempCd3dhaUI3NE1sLzhTNnB1d25SQ3J6U1JFWmh1MGxidGNsQzJZWjBsUk93OURiMVI4ZWN6TjJHYUZkZjRRZ2FFTEFaTkpodFZpZ2F4b013NERMN1lIUDc0ZmhOMEs2a3MzV0dGK3lxcThGQUNRSVA4eGNnajNtZ2RYWFlSRHFVaWFDdGI2cjZDcTlvNWh0Mm8rdkpiMDQ2SFQycFJPOHlIQU1ZQjhrYjdaZVhmN1FvQTZ1VUFSaDJENU9UMy85b3gyQzhVQzA3WWdIaEFqdE5KR1M0Zk1iY0xWNzBORFVncHI2UnRRM3RhRGQ3WUUvUk1HamFVSWxTWGVqMUZZd1lNRURBQjV6YWxEQkEyYjFpU3V3M1RjSno3Y3ZEejR3Q0R1T20vcmROWUpJZmxjSkhzVlFNR3lLRXdhaXp0LzBrMHc5N1ZvUXhrYmJsbGhsb21DNERBWUxobVFDOTNKM2JKQkE2b2hzMkN5Qmd5TGIydDFvcmFsRGVtLzZpUmthQWNRUzQ1V1RCd0RRSUt4NEltWDZnTGRuQUczV1lIRkFySUo0RkYyODRWNkliTkdJWXV2V0FlK2oyVTJvcU5Vd0lTZTBPa0FNM0dPOXV2eStBUjlRb2VnSHcvNXF0M1BGNGtVUTlDN1VOTmVnZU00amNjVWRYOE9NU2VNQ3J0K3lZdy9lZXZnSmZOSThiSjJML1VJQytGbjZoZGdhVkxUMGp0dVVqSmFrb2o1R0VCaFNlZFlVNXlESXdPMUpUMk9DNmZpQTkySFNnSklwSHBpRFBGWXorRldycDJ3MVhZL0JWMHBVS0VKZzJOK0JabTdjL0Q2WTc0bTJIUXBGZDliYlJ3OUs4REFEcmo2MjU4Ny9Lc0dqT0IvSkduN1h1bVpRM2RsOUJrS28zY01WVnF2M1UwcndLSVlTZGNVRHNIdmFOTE9SbC9ZUmdGblJ0aVVXYUpXTWp3ekdBWVBnMUsyUUlad21UUXlrNUdUQ2Fna2NQK0pxOTZDMXZnRnBJUnhmUUNMVjhHQ1NZTXpUQ1k1aE52MXlTclBqMXV4bDhOTEFuWThlVXdxYWswYjNNVUtGTGl2NlpyeCtESGNrUHdVeHdNQm1RY0NLeVI0NEFzOTRHK3lSWTIzWGx4OGJqSTBLUlg5UlY3MU9kaXliTjRrMHl4WVFrcU50U3pUWjdKWDRwMzBFekZOTFlDMllCV0dLVHNjTzZYV2gvZGcyR1BzMjRKUHVPc3cxRFk5VDFVTUMzOCs0Q0lmTW9jakR3RENvbytXRUNDeEFsZHhSaE1xbDF2ZXgxdjdXZ0xmUFR6TXd2NmhuQ3JzZ3Z0RjhkZG1UZzdGTm9SZ0k2dHJYamUwcmwxd3JDTTlqbUg0dTczZ2xYaDQ1QjVsTHZnRFNJOTlCTUJTa3o0M0dkeC9IMnRwZHVOQ1UyTE94RE1LanFUT3gzdDZYaHlZNDdlWjBPQjBGdlIwRVRNUDBCRmYwR3dHSmI2YzhpWEg2eVFIdlk4VmtENUs3UFRzUjhSdm1yV1dYMFowWVhEVkVoV0lBcUd2ZmVleFl1ZVIrSXZUZU9UTkJxWk9NK3l4NXlMajhleUN0OTdsNGxoTHVxbDFEYUJuQWZpOWNtLytNeitwK25OOXdYUWN3T1VHNnNHKzBGZUxodEFzR3RROUpBZzJwa3lBcDhIZklLbGxMMFU5eVJBTitsUHJFZ0p1VEZxWWJtRHU2MDl2RE1IelNrNWQ4N2M2YU1KcW9VSVRNc0U1WkQwU0QvNzN2WmVpTEZ4TFJ4ZEcyWlNoNTN3OVk1MXpTcCtBQkFKWisrTXFmd3VwcnJoa2l5em9aK3huMDdPb0Z2UHEzcDNDWEZ2OXhrSldtRkR5V092aVFNcGMxdTNmQkF5VjRGUDJuUm1iZ09WY0pQdXRZTjZEdFR6WnBtSnBud0daaVFCaGZTMTZqQkk4aWVpalJjeDdMU3VFdksvWmNhOWF0SDRBUU9QODZBVGxzTUt4NVUwTWFtNUdSZ1J0dXZESENGb1hHaGhlZkI2UXIybVlNaW5waHhkM3BpK0Nud1UzZitUVXJYTmJzWHRZU0NCTEt1YXNZQ085NlptR1JlUWZHbS9vL3pTVVpPRml0WVdhaC83REY3ZmxUK0sxVEtFSW5zWU1rQnNpODB2STZ5YjdMQVc2SXRpMURoUnVBTU51aWJjYXd3MFU2ZnBheEVBM2E0RHBkTXdOT2V4NTZFeldzd3BjVmc0QkJlTXAxS1dSdjFVbURjS0pSUTdQWHVJYXUzKzBOUGxxaGlCeEs5UFRDN0kwZkhXQkphd0I0b20yTElqSHhnL0JBMmh4VW1sSUh2UyszSlEwK1BYQmRGU1YzRk9IZ2hKR0w5ZTZGQTlxMjBVMG5idng5cWpvTkZWRkhpWjQrbUxYeHZYZWx4T2NBVlR4TEVWNGtnTWRUcDZQTU9tTFErektFQ2EyMndGM1VtYUVLRUNyQ3hxdnVKWEJLZTcrM0s5MW4rcFBmTHdiZVUwV2hDQk5LOUFSaDlzYjNucFVzdnd6dWJ3czloU0l3ek1DZlU2YmhkZnVZc096TGFjc0RpOENGRERzNlpxdFRWeEVlMnRtQ2Y3WXY3ZGMyemUyMC8zU3oxaWlFeUYyMWF0WEF5NHdyRkdGQWlaNFFtTDNoL1Q4dzR4dUlzN3VIbndFM016ek1jRE9qblFHWFpMUnlSOVhsWm1ZMFMwYWpCUHpNWVAvUXpPUXhNendlRHp3ZXo3RFRrZ3pDMHltVDhiSWpQREh5Ym1zR3ZPYVUzZzRXWHllc0lpNTR6enNMZFRMMEtkazM5NXFmUHZPM2xISm1SSXhTS0VKRVpXK0Z5S3lObXgvWlhyTFlKa0MvaUxZdG9mS0FXeUo1N0dpQUJJUUFRQUlrQkFRUmhDQVFFVVRuNjB4WE93Nlh2NENNUlorTnFFM01qT01uVHFDeHNRa0FrSldaaWZ6OHdGTXppY2p6U1JQd2ZOTEVzT3pMRUdZNGJTTjdIMEN4UDdXVll0WFI0ajYzWXE5RkY3aHdURHJlUGxnZkphdkNoeTRJZnBsWTB0UFBHbDV3TGNkWGt2NFJkR3h0cXlocmNJbldib3ZHUnM0eWhTSTRTdlQwZzluck4vOXk4OG9sSWdsOEh5ajJLNTU0VFNiODd3OXVEbW5zdm9vanVQMVhUOEoxZEN0c28yYURCcGsrM1J0dXQ3dEw4QUJBWFgwOWNuTnpvT3VKZlNveWdLZVRKNGROOERBSk5EdEdBYjE4VHd5QTRpQ0MrZWJsWTFDUVpzTlhuOTdadFV3UTRjV3Z6c2ZDZTkvRmdqRnAySHlvRVVmcVF5OUxjUGZWay9GL200N2lXRU43U09NdkdwK0JJM1V1bkdnNld3a3EzVzVDb3l0d01iNzhOQ3RPTmdXcUd0V1RENzk3TVc1NmVpYytPdElVZkhBY1VlNmJqR29qQTdsYTd3bXV6SkFiOXBqT1VVWkVsTFJxMWFyQ045NTRZK0F0M0JXS1FhQ210L3JKNGczdjNYOEs5QzBHeDM0SjlYNDhZWklRbUQwMkY0djBYV2plOEV1NFQrMEZSK0F0YXRxNXNTZENDQWlSMktlaEFjTGpLVFBDSm5nQXdHa2JBYi9lZTRrQkFzZTg0QUdBSzJiazRvbk41L2FjZFBzTnVIMEdLbXJiOEZGbEU5NjQ1VUtzdmFBUGo5WjVmSEZKSWNabGhSNXN1LzE0QzU3NzhqeVVURGxiNDZqOGY1WmkzVGNXQnZ4WDlyMmxtSlNiRk5LK2M1TE4ySEwwWE1GajBnai9jOWtFNkNJT3ZxQmVZQ2I4eTMxUm4yTjJuZFQvNXZLS0h1cFFTaGxhUVRDRklnSWs5dU4xaExoa3czc1AvSFhGeGFZWlF0NU5RR3cwcVFxRUREM3BUQWlDM1diRjEyOWNpN1UxOWZqTGk2L2hnN2RMa1ZWOFUxaE5NcHZOS0JvOUNqVzF0UUFJdWJrNUNTMTYvQ0E4a2pvYmI5a0x3N2JQZG5NNjNKYk1YdGVma2JxeGZrdTlvREFWUit2YnNlVklFK1lYcGVGNFF6dE90M2pBRE1qT1dLK0syalo4K2E4N1VKZ2VlZzBwbjhIWWVyd2w1UEd0SGo5KzgxWWx2djZKSXF6Zld3c0FxSFo2Y1BuREh3SUFOdDY2Q04vLzV6NThVTmtJQU5oejV6SlUxcDMxUFAxOHpXUmNQRDRUenZPbTZiS1N6RWkyNm5qcnRzVndlYy8rRm0xbURTTlRMV2hwOStQaDBzcVE3WXcxeXJ4VHNOYjJGdEtFczhjNmo0OXF0eDdWdHdmYWpvaUtJbXlhUXRFclN2UU1rQnMydm52Ly9jdVgwbkpoL01CRUNPMnhiNmpwUjVDd0lBR1dIWjZkRVRtWitNU0ZGK0NERjdaRnhLelUxRlNrcGc2K05rMnMwMFltUEpBMkIrWFczTER0MDZkWjRiVG45em1HNHFReXo5YytVWVFmdjdJZkFQQ2RWZU5SV2VmQ0hTL3VBZERocENUcW1HYXFkWHB4N3pWVFVKQnV3ejMvUGhoMHZ3T0pqWCt1ckFwdkg2anJldTAzenU3RWJ0SHdRV1VqbGsvT3dxYUREZkQ1SmJ6R1dTL29qMTdlM3lOdVo5bWtMRHowcWVudytDVisrUEkrMk13YTN0aFQyMy9EWWhnL2EzaTFmVEUrNDNqOW5PVUU4T3Q3TEkvNG1YcHpGVHRXckZpUnUzSGp4dXJJVzZsUW5Jc1NQUU9IWDVYaXdaT0NYUDhCLy9mc1FPais5eUZDQUpCU2RubFNtTGtyRkltWndjeGQ2NFFRY0h0OWtKTFI3bmJqa2FmK2hiU2wveDB0MCtPZWFzMkduNlV2eEhGVEw1bFZBOEFRSmpRbEZZWFFRQ3YyQmMvY1VhazQyZVRHL3VwV2pNbXlZMlNxRlZ1T051SDFteStFdzZJaHhhcmpycXNtbzZyWmpXTU43ZmpTa3p0d3BENjBHSjJCY3FyNWJQWWlNMlB0QlNQeDllSWlqTW0wWTkwM09vcnlXZldlWHNuekJjL3N3bFQ4OHBOVGNjMWpXL0RtYll1dzZWQUQ3cjkyS3JLU3pIajZvNEYzSzQ5RlB2Sk93M1gyTjJIdTFveDAxMG45MlZvbjllbHFFMEtNQjZCRWoyTElTZHg1aFNHZ3RMVFUvVzVqNjE4ZWhQVW5EVXg3bzIzUCtSQTZSTThaN25yd0QxMS8xOVEzNGpkLytudlhheUVJZXlxTzRlNkgvNFRIbm5vSnFlbVpjTzU4RmR5UEtUSkZCL3ROR2JnajZ4TmhGVHlTQkpxVFJvTkY3TTZtaGtwUnBoMFBmbW82dGg5dnhuL016OGZkVjAvR041LzlHSDkrL3ppdSs3OHlYSFQvZTZodDllS3VWL2ZqMGJlUDROV1BxN0dyeW9sV2p6LzR6bnZoQjVkUHdBMExDODVabHA5bXhTdGZYNEIxMzFpSUEzY3R3eld6enkwVStjSzJVMWord1BzNFZPdkM1UTkvaU0vOFlTdDJudWg3Mm16NTVDemNzMll5cm5sc0N3N1d0TUdrQ1pnMWdmOTVhUit1bXBHTEY3NHlEM05ISlk2WDA4VldiUGJNNkhydGJCY0hQanBxS2d0aDAxR1JzMHFoNkIzbDZSa2s1ZVhsemNuRnhmKzhSNWlOcndqZmRlTmhsTVJLWnBjQXc1RGM5U1dmUEgzV3ZTNmxSRjNEMlFCTElRaVRwODNBMVovNVBMWis5QUgrNjQ0YjhJL25uc0pyNVM4Z2JmNzFRMng1Zk1JTS9Oc3hHbytuem9BTTQvTUVBMmkyRjhLdkJZOXI2ZTdOaTFVYVhUNDB1WHhvOHhvNDF0aU8vVGtPYkQzV2ZNNllObzhmeVZZZERXMGRIb1NyWitaaTdadzhmUFhwbldqM0JoZmlmLy95M0hPbXFBQmdUcUdCMTNmWG9MYTFvLzNUeVNZM1B2M0VWclI1REd6Ny9sSzgrdkc1emI4ZitjOFpLTXEwWTF4Mmg2ZW5NTjJHSFNjRGl4NlRScmk5WkR5V1RjckU2a2Uyb04zWFllTXYxeCtDWDNiOERtLzQ0emE4ODYwbDJIRHJJaHlwZCtHWnNpcjhhc01oK0l6NFRtbmY1Sm1GWXV0VytBdzB2YnpEOGdjcGc1ZUhZdWJjYWRPbW1YZnZWcjI0RkVPTEVqMWhvTFMwOVBUS2xTdmZmRmlhY0FWcEI1ZVIvL002T0hBanBDRkVNSjNqNmVrK0xVSWtJTHU1NVFVSlNDa3hidndrakJzL0NRQ3c5ajgraSszYmJrRkxTdzFNS2FxUWFsKzRTTWZ2MG1iaUhWdEI4TUg5Z0Jsb2RlVEQxMXNCd3ZPSWRjRURBTTN0UGx6NTI0OWdNMmw0NU5NemNOUFRPNUdmWnNYNGJBZXlrODFkNytHR2hRVTQyZWdHRWVEMVMveTJ0RExraktmci9xOGN6ZTJCVTg2NzB6MzR1SHVjRGdCODc2VjlFSVN1MUhXclNjRHRrOWp4ZzArY00yN0Y1Q3pNS2tqQjM4dXI4SzJTc1hqaEsvUE9XYjlzVWxiWDN6UHlrL0d0NTNkalZrRXFIbjM3U053TEhnQTRhb3pFRWQ4SVkvdXVobCs3L1FqK29RTWdJakZ5NU1pQzNidDNINDYwZlFwRmQ1VG9DUk1iTm13NHZHTEZDdjNmd29TRExPNytMTHhmVFNZZUhVMmJOQUVZM1M3azNXOFhRcHdyaU01L0RYVGNRRXN1dlJLUFAvVWtUT21kd2JQU1FEWVUzVG1tSitOLzArZmhwSjRjNWowVFdtMjVhTGRraEhtLzBZY0l1SC90VlB4NjQyRzRmUktHWkxTNC9kaDh1QUUrZzdGc1lpWXFhdHF3YmxjTjh0T3MrT0tTVVhqNTFRTkRhQitodWQySFBYY3V3NUU2RjRpQTBSazJMTGgzMHpuajh0T3MrUGlrRXh2M2RRUkJlM3l5SytzckVDZnVMY0h2TngzcmRYMjg4bmo5eW8vSHRMM1FNNDJyRDRRUUJRQ1U2RkVNS1VyMGhKR05HemNlV0xseXBWWUJjZEhQeUhMUEYrRzllZ0w0RWdJSGJvd1VZUndBZnZUTDMwRVhHcGdaamZXTnVQM0h2NExma1BBWWZqUTB0dUNtNzl3THlSSmVydzl1dHdjLy9Ob1h6dG1IMjkyT0dRMjF1TlJaQVFEd01mQ1lYK0RXTDM0aHdCR0hIdG5XQnRpaTQ5MlFJTHhxSDRPL3BFeUZQd0xGSE50c3VXaTM5a05peGtmU0ZnUVIvdlQ1MmNoTnRtRE43QkZZUGlrTHh4dmI4ZUdScGk3UHg0R2FOa3daa1l5Tisrcnd4OC9OeHVrV0Q3S1N6S2hySFpyWkVLUFRDOXJRNXUwU01SOTk5K0llY1VYbkZ5azBFcXo2Y3FqVWFpUEdqSUdnL2hRSGsxSU92dHV1UXRGUGxPZ0pNeHMyYk5pN2N1VkszY3QwNFdPd3ZMU1FmZHV2RXY0dlJDTzc2OHRXQVZSM3l4WXhBYWc3ZGZhMUJxQzEvdHpYRFFFS3BWclB2WlArWEdPZ0xrWUtxa1pKOE5Sb2R2d21iVFoybTdPQ0R4NEFyZFljdVBvaGVKaERTT3FLRVNRekd0dDhxR3YxNG8rYmp3ZXNuUHhoWlNPK2Y5a0V6QjJkaW4yblczSHJjN3NobVNHSXVtcjRSSUpSR1RhazIwMWRVMlBkRHhWS093a0d1aks5QWhFblgxRy9rWm81OVZUbTdIRWo2N2RXOUdPekhIUjhKTU5US1NxaWdoSTlFV0REaGcwZnIxaXh3bURteFI4SzA1R2RVdHo5SmMxL1RSSHpzbWg1ZlJUaFFZS3d3VDRLZjBpZURrOHZuYzBIQXpQZ3NvL29sK0FCNHU5bWVzdHp1M29zRzV0bFI0M1RpMWFQSHdkcjJuRFIrQXo4K2YwVFhXTm41cWRBQ01MMjQ4MDl0ZzBIazBjazRUTUxDdkRhcm1wczdUeEdmcHExUzhTWXRPQ2ZzaWFveittdFUvZXRDbyt4TVVoOXl1UjUvUkU5UkdRdUxpN09MQzB0clFzK1dxRUlEMHIwUklpTkd6ZnVXYnAwcWM5a01pMXRKODMza05TZW04dSt6VmNKNDRZVXNHcTZGNGRVNmlsNExIVW1EcGdqRTJQREFGb2RlV2p2bzlweXI4UkRvNjFPVXF3NnB1VWxZMEtPQXhOemtpQ1pjYkxaalE4cm0xQlo3OEtGWTlMeHdQWFQ4T0syMDVnektyV3JLZWtsVTdQeGJIbFZSR3d5NndJUGZXbzYxankyQmQ5ZU5SNHY3emdOb0dQNjZveUl1V2ZObEtENzBRWDE2ZW5SUXhCTzhZckxrakVaL2ZUY0VGRXVBQ1Y2RkVPR0VqMFI1SjEzM2ptNGZQbHlMeEd0QUtDVmsrbkVOamJkOTUvd0xwMUp4aHBUUjlpTklzWnhrWTdua2liaTVhUng0QWdKQ3diQjZTaUEyNXcya0kzaloyNEx3SmdzTy83MHVRdnd4SHRIejJrTVdwQm14ZjFyTzlveXJYMnNERlhOYnZ6NHlvbDQvWllMOGVXLzdzQWwwM0x3cC9jSFBxMWFrR2JGNHpmT3hoZi92QjFWeldkamNjeWFRTHZQd08wdjdJRWhHVVdaZHBSM3B0QmYwYzFyODcyWE9rcHg5ZlZSdjMyd0hwLzZmWG12NjcrMFpCUWNGZzB6ODFQdy91SEdBYitYV0VRS1UzSnQ2dFNDN09ZOUlYOUptcWFwdkFqRmtCSS9WOG80cHJpNGVJVEpaQ3BoWnV1WlpUbnN0MzhLL3RXakJWOHNsUGlNU2Z3Z2xOb0s4ZGVVS1dnV2xvZ2RSNUtHRm5zQnZDR21wZmNrZnJ3OFo3RG9BaDUvUjdZZ0ViRDJncEhRQk9HMVhUVm9PYStIMWVjdUxNUlByNTZFVkpzSlMrN2ZoRjFWVGt6SWNlRDVMODlEdGRQVG94NVBNTXFQTmVPSEwrODdaNW5OcktIZGErQ3JTMGZqcmYzMTJGL2Rlczc2UldQVHNXSnlGb29uWmlISm91SEMrODVtY2QyeWZBd3VtUnA2U1llaVRCdXlraXhZOCtoSDJKeGd3aWZWV2JseHl2R1gxb1U2bnBtUGJOaXc0Y1ZJMnFSUWRDZStycFJ4ekpJbFM1SXRGc3VsUW9oekh1VW5RbVplQSs5MXVaQVh4RVdSbFdFQU02UE1PZ0ovU1o2R0U2Ykl0bFU3MDFyQzBLekJCdzlqMHV3bVhEZG5KRDQ2MG9RZFFhb2lEeFNMTGpDcklBVWZIV25xZGN6Vk0zTlI3ZlRpdzhxellpWFpxa01USFNudUVZeXhqZ3ZNdnRhamN3NysvamVoamllaTVqZmVlT09KU05xa1VIUkhCZFVPRWNlUEgvZmE3ZllLdTkyZUxZVG9lcVN2QjdXL0I3MnNHZlJ4TG5HR25UbGJpWjhvd2N3TlJQdmZJTk1mL3NuNk0vWG1kTU92MnlkRjZuQSszWTZtNUhHUXdqemdmY1JMUi9YQjR2WkpiRDNXak9vV1QvREJBOFNRM0NNRi9YejJWN2YxR09QMVM3aDl2ZlhXSEY0WW1qazVxM0gzdTdyMGh0UXpoSm5OaHc4ZjdqM3lXNkVJTTByMERDRzF0YlhHa1NOSEtrYVBIcTFybW5ZbVhSTUFjQUtpK1Yzb0h6YVMySkVMbVdabnppVWxmb1lHWm00Z3NXY2RUSDk0Q3BaMVI2RTFDUFliU2UybkR6amNkVys3TFducGtzeDVvSEJwQzRMTG5JR1dwRkhnUWRiM29UaEtWVmNNQzRSWnVvOGt1MDZHMUZLZWlHanMyTEY3RGg4K0hEazFxMUIwUTRtZUtIRGt5SkdUWThlT3JRTlFpUFBpZVU1Q3RHeUN2cVZHMHRZY3dWWUhPSWRBNm51S0FBejRxcG0ycllQcFQwL0QvUHB4aUI0QkZwcjBlRkxhVG14MWVPcmU4ZXBKd3E5Wng5QWd4SThrZ1JaSEFkcHQ1MmplQWNQRTRkTmlDa1ZZNEpiczVyMGhsOCtXVWxaV1ZsWkdwZzZCUW5FZTZtWWFKUTRmUHR3OGF0U29RMFEwZ29oNlpIR2RKdUhjREgzYkRtaHZaekg3VTRpek5TQjR4MGxGVUx6TUxaWFEzbnFTTEw5ZkI5UG1FeEJCTDdpYTlIaVMyNnQyTzlwUHYwbVFsVjVUeWxRUTlXdGV5cTlaMFpRMEJyNHd4Z2xSbkdWdUtSSWZJcElqR3JadDZjY21WWldWbGRVUk0waWg2SWE2V2tZZktpa3BtU3VsbkVYVSsxeUhtVmhjS24wWFRCZnlva3hnc2lweTJEOGtXRFl4SGRqRDJudi9ZcjNNSzBUd1Z0MTlJcWpkbkpicGRCVE9hN05sWFFIMG50N0ZBTnF0V1dpMWpvaUFRSW0vekMxRllrTXNQUXYyL2ZZSHhQNlFBcDBNd3loNzg4MDMzNG0wWFFvRm9LNldNVU54Y1hHV0VHTForZGxkZ1NnZ1RyNmN2VXRIRWMrM2cvT0d3cjU0cFoxUmZReWliRDNyN3h3bUxUTDV3VUtRMjVTVzNtTExuKzJ5WlYvQnBIVjFIaldFQ1MzMmdyQjZkODRRVDYwbkZNT0xDU2RlK1VWbVM4V3A0Q01CWnQ2OVljT0cxeU50azBJQktORVRhMmdyVjY2Y3o4elQrdkw2ZEdjbUdTT1d3SDloSHVRc0I1QWZhUVBqQVJmamRCWEV6ZzlaZkZCT3BoTkRmSGp5bUZOVG0rMkYwK3ZTcDF6bnRPYlpFSUYyRlVCSGFyMktkVmZFSWpuMTI1NFpXMTBhNmhSWHhmcjE2MStPcUVFS1JTZnFpaG1ETEZxMEtNUGhjRnlNam9aOElUTWQvcHdGYk16TEl6a2xEUmdyQ0tZSW1SaFRTTURmQXFvOEJiSHZRd1BsTzRVNU1yMEtRcWZlNVhKdDJteitXVVBTMUxZSk1JbWZFckEyM0FkUkUxdUtXQ1c1OWRpNzA0Njk4RktJdzQrdlg3Lys3eEUxU0tIb1JGMHpZNWlWSzFkT0lhSjUzU3M1aDRxRDJiU00vTk1ta0p5ZXpyTElRWlNmS0hGQURKWXVpS29HeHRGRExIYTlUZnF1Wm9pb3A3eEJ1WHhyQUFBYzMwbEVRVlF5c3hmQXRvMGJOKzQ4ZjUzOTFuK1BGT3ovSDRMNEdvREI1YWtyRkRHTzFkZTBiL2JCUC80K3hPRTE2OWV2LzJ0RURWSW9PbEdpSjhhWk5tMmFPVGMzZDU0UVlqSUdrVzJYQ21sWnlQN3hFNGducDRNTGs0anp6TUFBR2owTlBWN21sbGFpcWlhbUU0Y2g5bjBJODRGNm9POHFja09Md2N3SERjUFlVbHBhMnFkZHRtK3VLOUFKZDRQd3VjRWVWSGw2RkxHS0pqME44L2M5OHJOUXhxcXF6SXFoUkYwejQ0UWxTNVlrMiszMkJRREdNSE5ZdnJjQzR1UVowamUya0xnb2hUbmJRY2l5UW1aWmlKSXg5T2NHZXhtdGJxSTZGM05kQzRuYWt5eU83SlJhNVZFUlBLVThHaEFSTS9OeHY5Ly9ZV2xwYWUrOUN3Smcvc1lya3kyYTlpU0FlUU05dmdwa1ZzUXF6RkpldU8rMzN3a3hnNnR0L2ZyMXY0dTRVUW9GbE9pSk80cUxpN00wVFpzbmhDZ0lsL2c1bnpUQU9wR003QnlXbVdrc00xSUlHUTdpRkoxaDF3azJFN05GSjdJUlM2dEdwQkZESTRJZ3NFWUFKRWd5dzJDQ0laa05KdUgyQTI0ZjRQWXgzSDRpbHd2YzBzTFUwQ0RSVUNlMCtvTk10UTJrdFVmaS9ZUWJJbUlBVlZMSzhvMGJOdzY4dnNpZExCeE42MjRreHU4SS9hdjVvMURFT2xPT3ZQQ3pWTmV4aG1Eam1MbDl3NFlOanc2RlRRcUZFajF4eW9vVkt6S1plUzZBVVVJSTlUME9BVkpLQm5EUzdYYVhiOTY4dVNaYys3Vjk3YVZDM1dUK080Q0ZvVzZqTXJjVXNjN28wKy8rYm1SRFdkREt6TXpzM2JCaHc4TkRZWk5Da1JDQnJjT1J5c3JLOXNyS3lrUDUrZm1WdXE2YkFLUkNCY2hHQ2tOS1dTbWxmUHV0dDk3YWVmejQ4Ylp3N3R5LzVaa1c3NmpWZnpFbm0xSUpGSkx3VVlKSEVldVl2YzFITTFvcmp3Y2J4OHhjV1ZtcG1vNHFoZ1E5K0JCRkxMTnAwNlpHQUtYang0OS92N0N3Y0xxbWFaTUE5R2hyb2VnL3pOd09ZTC9MNWRyMS92dnZSM2JxN2UvWGUxdUJXNUp1V2JlWndFOERmZGRwWXFpZVc0UEJEZ1A1d29zczhpR1pERmlJY2NxYWpncGJGcVRmZ04vdmc5ZnRnVCswWnVHS0FIak1hUm1oakF1MUpwbENFUTZVNkVrUUtpb3FQQlVWRmVVQXRpNWR1clRJWkRKTkFwQ3ZMaWo5ZzVtbGxQSVVNeDhvTFMwOURDQ2tVdnJob3ZYQnk1OTEzUHhhSFpGYzEzZWNqMEJIL3BZaUdBVEdOTTJGaFZvckZ1dE96RGUxb1pBOFBZTEFYOGlianlmR3pEaG5tYy9qZzdPNUJTMzFUWEEyTktPMXlRbG05Ym1IZ3FGYjFNT1hJdVpRb2lmeDRIZmVlYWNTUU9XaVJZdHNEb2RqTWpPUEk2TDBhQnNXNHpUNy9mN0Rack41NzhhTkc4TTZmZFZmMm41ejJjYVVXMTYrU0xKZVNnUjc0RkhxeGh1TUtjS0Y2OHoxK0E5TEhmS0VMK2g0ZjREbkE1UEZoSXljVEdUa1pIYU04ZnBSVzFXTnVwTTFjRGJHWkZKaHpDQkpENmxCTWpNUDZZT0ZZbmlqUkU4QzB6a2xzdzNBdHVMaTRqU1R5VFNlbVVjRENNbnRuT2hJS1p1WStaalpiRDc0K3V1dkI4MHlHVXBhSHJ4NlMvSXRyMTNDNExkSS9VNURSZ0JZcFRmaTY3WnFYS3kzOUd0Ykl3U25xRzdXTWJJb0h5T0w4dEhhM0lxcXc4ZFJYMVVMZGQvdWlSU2hpUjRpVWgrZVlzaFFGOU5oUW1jZG1USUFaUXNYTGt5eDJXeGpkVjNQUjBlcmkrRnlIaGpNWE1QTVZWNnZ0N0l6SGlwbWNUNTQyYWJrVzlkZEI4WS9lcTVWcFFuUHAxaHZ4cDIyNDVpdHV3YTB2Wi82bDllUmxKcUVpUmRNZ1h2aUdCemRmd2oxcDJxVkE2NGJFcUdKSGdCR1JBMVJLTG94WEc1MmltNTgrT0dITFFDMmQvN1RsaTlmWGtCRW81ZzVpNGd5RWlVT2lKa2xFVFZKS1d2OWZ2OXhJY1R4MHRMU3VJcE1kZjc2OHBlU2IxMzN2MkI4Kzl3MVN2Q2NJWSs4dU5kK0ZGZWJCNmRoL1dKZ3A3M1ZZY1drT2RQZ2JHeEJ4WTU5YUc4ZG1PaEtOS1RRbEtkSEVYTW8wYU13M256enphTUFqZ0pBY1hHeERtQ0VFQ0lQUUtZUUloMXhrZzNHekM0cFphT21hUTBBcXBxYW1rNlZsNWNIRCthSWNaemJQL3ArMHF3RkN3Z29Qck9NbEtNSEFIQ2R1UjRQMkN1UkZJYjdwcDhHZHpsTVRrL0JyS1h6Y1d6L1lWUWRQajdzdlQ1TWVrZ2ZLQkhGMVlPSUlyNVJva2R4RHAyZWtCT2Qvd0FBaXhZdHNtbWFsbTB5bWJLRkVDbENpR1FwWlFvUmhlcStEaXZNM0U1RVRpbWxVOU8wRnNNd2FwdWJtMnZMeThzVDh4Rzc5RTQvWnF5N0hnTDcwQm1QTmR3MWp3MFNQN2Nmd3hjc1lhc1JDVzhZSEp4Q0VJcW1qRU5xUmpvTzdOZ0x3eHYzbW5zd2hEUmZ5TXhSYnhhc0dENG8wYU1JU21kQTlMSE9mMTNNblR2WGxKYVdsc0xNU2N5Y0JDQkowelFiQUFzem02U1VaaUdFQ1lDSmlJU1VVZ2doaEpSU0FFREhuMUlLSVdSbkJvZFBTdWtUUW5pSnlNZk1Yc013Mm9uSXljeHRBRnByYTJ0YmR1L2U3UjNpanlEcXRENTBlYTM5bSt2dTBBU2VBSWEzNEVrblA1NU9Pb2hGdWpPcysvVU8wdFBUbmZUY0RNeGFNZ2U3UDlnQlQzc3M5Y1lkT3BoRXFFRlNTdlFvaGd3bGVoUURwblBxcUw3em55TEN1QjY2L0kvSnQ2NWJBOFpWMGJZbFdoU1FCODhsSDhEVUNMUnA4dzB3cHFjM3JBNGJabHcwQjNzKzJBR1hNNnBWRUtJQ0krVEljQ1Y2RkVOR1FnU3NLaFREQlBaNnhYK0RZUXhIVjg5STRjVnJLZnN3VWJRakV2VUJRMGxaN3k5bWl4blRGczJHTFNrcU04SFJSazF2S1dJT0pYb1VpampDODhpbEZVejArSEFMa2swblA1NVAybzlDNFlGT2dFRVVkdUVUcURoaE9EQ1pUWmk2Y0JiTVZrdEU5aC92Q0NFaTIrSkZvZWlHRWowS1JaekJNUDE0T0drZUhZd243QldZMW0xS1N3ZUhYZmpJZnRicDZROFdteFZURnM2RTBJWlRqK2ZRS2pZU2tTcHRyUmd5bE9oUktPS010Z2RYVmtQd3NBbm0vcmJsQkphYmUxWlhEcmZ3aWNUMFZuY2N5UTZNblRFeG9zZUlKUWdjVXRGQm44L1hGR2xiRklvektOR2pVTVFqa3NLYnVoU2pMTkdkdU1OMnF0ZjFPamhzNVh3NXpJSE1nY2dweUVWV3dZaUlIeWNXSU9hUTZ1OUlLWlduUnpGa0tOR2pVTVFsblBEcFFEWVllTmhSMmFNYit2bm9CUGg0OEpIZC9tQUhDaE5qcG95RGJoNE9pYlBCcDdlWVdaYVdsdmF2U1pwQ01RaVU2RkVvNGhBaVNualJjNXYxRk1hSTBHcmM2R0Q0QnpuTlpVUXdwcWM3Sm9zSlk2Wk5HSkpqUlJPQ0RGcVprWWhhQWFnMkZJb2hRNGtlaFNJT1llYTZhTnNRU2ZMSWkxdXN2VTlyblE5UlIzNjBmeEM1L1AxdE9Eb1lzdkp5WUUrT2krNHVBMFpJSTJoV0ZqUEhkTk5mUmVJeEhIeXNDa1VDUWdrdGV2N2JkZ29XNnAvcmhnalFtT0ZIeDVSWFg3aFpvTnh2eDA0akNmdWxGZlZTeDg1OXArRjF1R0N4V1dCUGRpQTVQUldhSGhraFJFUVlQWGtjOW03WkdaSDl4d0pDK29LNjZaaTVZU2hzVVNqT29FU1BRaEdmMUViYmdFaVJLM3o0bkhsZ1BiVTZoQS9nNThEQzU1aGh3V09lSFB6Vms0My8zOTZkQjhkNTFuY0Evejd2WHRLdVZwY1YyN0pzR1NmRXNldUVoT0lwQkpJWWtxRTVqREdCMmgydUZncHRnQ0dJS1pPV01ta213eldGNGZJUkNnRUcybENDNHhUcUpMYmpSRGFLNHh5T2ovaVNqOWlPRDkzM3NmZnUrNzYvL2lFY1c3Yk8zZFUrKzY2K241bjlZMDk5cFVTdmYzcU8zek40K2VXdmN4REF4ZVVsaHFGUVZUTUwxVmZQUlNCWWtsYWVzWlRQcklRL0dDalliczJHbU9PTzlMaGNyb0w5LzVqeUU0c2VJaWNTdXh0VHZNVmFsMDk0dStDWjVDalBwVVlxZkdLaThJTjREZGJFWmsrNENhRnRDenFiMnRIWjNJN1p0WE5RdS9ocXVDZDJjUGlFYzFZdm1JdlRoMDVrN1RQemlXR25KdEowTUhzbnhoSk5RR0ZlTllrS25hRTZkRWVZQ200STd2TmwvcTFkdXNhbjAzYmpJNkZGK0dGOFRucGRsd1ZvUDllS0F6djNJcExsVVptcTZxdWdYSVY1R1hiYnlURi9XQ0tTZXU2NTV6alNRemxWbUw5dFJJV3ZSWGVBcVhDek80VFp4cmliZmlaRUtlQzA1Y01IQnBmZ2tBU2dNaGc5QW9Ca05JNGpMNzJPOEVBNEsva0F3T1Z4bzZyNnFxeDlYajd4SmtOanJ0Y1JrUzVndWgyb1FycXg2Q0Z5SUF0bzFwMWhLdHpselY1ejNnNXJhSVNuUlh5STJ3cjN6c3Q4emF4bG1qaSs1ekNTOGV3MXhKNHhlMmJXUGl1ZkZDVjZ4bHhzcjVScXoxVVdvZ3RZOUJBNWthMEtjcVRuUTU3czdHQzJCUGhDOUJxMGlSY0FJRkRvVHhyNDJ3V1p6NllrNHdrYzIzTUVkcGJHS0Vvcnk0QU10dHJucTBDaXEyZXM1MDNUTE1qQ25mSWJpeDRpQjRxMWg5c0VtRkNiZjZlWXF4S1lieVN5OGxsUEptZmdUMmJac01kMnRGZmdrd3U2c0xRcTgrbXB5TUFnV2srZnovaHpBTUR0ZFNOUWx2M2RZVHFKMkhaWm9uM1VvVFVSc1p1Ym01dHltWWtJWU5GRDVFd2JWMXNLT0swN1JqWmQ3NTdJWnAveEpVVGhtL0Y1SXo3M3ZTTno4Zml0eDFIanozeDZxdlhOODdDdDdEUVRIaHJ0S1J4dU1RZVVtUnpyaDlONTZ0U3A3RlM0UkpQQW9vZklvVVR3dXU0TTJYU2RLenRGejNPcGNyVFkzaEdmZTZtekZFY0gvTml3N0JpSzNaa1ZMR2JTUk1mNWlYZU5Ib3UvdExCR2V0eG1kTXg1UkJIaEtBOXB3YUtIeUtFVUNxem9NYkpUOUR5Wm5ESG04OTg2V0lzYnlxUDQ1YzBub1RMY1BOVFRscDAyTTBYK29xeDhUcjd3SnNOai9tQ1N5ZVNwWEdVaHVoU0xIaUtIc2dUSGRHZklwbHBYNWxOT0poUzJwOGFlS3RyYlU0Sm5XeXV3WWw0di92M0d6QVljd3YwaDJIYm1VMXhlMzhnalUwN2xUM1czanZhY2lNUmVmUEhGN0F5UkVVMFNpeDRpaDNMWlVsQ3RmTXV5c0M2N3kvWWdqUEhQeS9yT29Ya1FBYjcyRnkxWU5ULzlZOHhzMjBZc0ZFMzcvUmU0dllYVkhEOFlhUnQxWjVaaEdHZHpHSVZvbU1MNlRTT2FSa0tka2RQQk9TVWhBRUhkV2JLaFlsNEthbllHb3lZMjBIWFNCUXlNLzlKRGZRSDg0ZndNZkd4K0Q5YS81eFJPaDR1d3Z5ZTlkVFZ6RTJkeFgvRXB1SkZlZGdId3Vxc1dlOUo2ZHg0U096a2pkR3JVa1p4a01sbFFJNVRrTEN4NmlKeHE0Mm9MZFp0M0FtcTU3aWpaVVAyT0pKU1IyUnFiVHRNOTRWN1YzenN5RngrcDdVR3hTN0RodHVOWWUzd08vbmh1QnBxanZrbDl6ZFZGdS9GK1QyWnJlMjUybjhTRGVIZEduNUV2Zkdha1JZazVXZ1VZYldob09KZlRRRVNYNFBRV2taT0phdEFkSVZzOFJ1WnJZMktUdUtRZEgvQmp3NW1oSXlCbUZhZnduWGVldzY2N0QyTmV5ZVIyVXJ2RW10VHJSK0pXMmRuNm5nKzhpYjZ4bWc2K0NSNDlRUnF4NkNGeU1CR3pZR1pGZE9oTERoL3NydlNsY1A5MVhHT2JpZEpZNjZnN3MrTHgrT0ZjWmlHNkhJc2VJZ2NMRjh2K1F1dk1uRXYrRVhyMUZMc3pIN21acmtSc3UycmcyR2hOTTd1NGE0dDBZOUZENUdUZlh4a0M4SUx1R05sd0xweDVyNXFXMk9UVzQydzRNd1BXSlpNdFNWdmhzZE9UT3dDMEtaejVkdk8yYUdGc1dmZWEwWmJpWlArSURaY3N5MnJNZFI2aXkzRWhNNUhqeVZPQXVrTjNpa3d0MjNZOWJxcU1wUDMrbEtYd2NsZnBwTjd6Y2xjWlB0YXdHUGN0YkljSThQTVRzL0ZhOStRMnd6MTBzQlpiV2lyZ2NhVy9WS1d4UDVEMmUvT0pQOTQxNHRTV2lDUUhCZ1k0dFVYYXNlZ2hjanB4NzRCeS9wUk1iOEtESFczbE9mKzZPOXJLTS9xNktkdkFpNTJGZFhaV3Vpb0dUeDRaNlhFUk9iRnYzNzVVcnZNUVhZNUZENUhEaGRmZTJWaFN0NlZOQWRXNnMyU2JJUmJLb3gwSUpQdmhzWkl3RFMraTNpQUdpNnFRZEJmcmpqY3VsNVdDUHpVSWw1Z3dsUnN4YnhDV1VSaFRXWmRUZGlveWU2QnhwTzNvbHRmcjNaM3pRRVFqWU5GRDVIeWlnTjhCK0pydUlOazBJOUtDQmIySDRMV3UzRUl1QVBxS1o2T3BmQkVpdnR5UERvM0hsNHFndHE4UlZiRTJLTGs0N1NVQUJuMHowRjU2TlhyOTFSQlZPTXNxL1luZUV4aGhPN3FJbk5xNmRldWdoa2hFVjJEUlExUUFUQnRQdW8zQ0tYcG1ENTdCMWIwSFIzMWVBYWlNdGFNaTFvNzI0QUtjcmJ3ZW9zWS9maUlYU3VQZFdOenh5b2o5ZXhTQXNrUVB5cnA2RUhVSDhXYlZqUmdzcXNwOXlDbFFNZmpHdnNzZkV4RXhUWk9qUEpRM0N1ZlBES0pwTExidTd0MENqTlVVempIOHlVRXM2RDAwb2RjcUFOV2hNN2l4cFFFK00vMUYwTm5pUzBXeHVPUFZDVFVzOUpzaExHbmZoZHErbzRBNHUxK2ZZYWZDYzN2MmozUVczSnNORFEzcEgyNUdsR1VzZW9nS2doSUkva3QzaW15b0dYZ0RhcEpOZS8xbUNEZTA3WVRLd29ubm1hZ1pPQUdYVEx4dGtnSXdkK0FOWE5mcDdNRVFmN3o3S0dCZi9oL05pc2ZqTzdVRUlob0ZpeDZpQWlHMmJOQ2RJUnNxb2gzcHZWRUFNVFJlMGtSd1ZTUzl3Ylpnc2ovTFlYSnI1a0RqU0ZYYnNWMjdkdlhsUEF6UkdGajBFQldJeVBybGh5SHlzdTRjbVRCc0MyNUpiMmR6ZSttQ0xLZVpISStWVFBzY3J1NUFUWmJUNUk3SGlyYk43RHQ4OXRMSFJDVFoyOXU3UzFNa29sR3g2Q0VxSUFKam5lNE1tUkExK2VVdEhwZENjK20xYUM1Zk5EV2hKa2dobmFrMWhkN2kyVGhYc1NUcmVYS2xkUERNYXlNOHZIZmZ2bjNSbkljaEdnZDNieEVWa0xDcmJGUFE3dXNIVlA3dDQ1NkFJby9DNSs4S1l0OGJNZHkyeEllNU04Yit1OHp0QXVaVWVWRDdoUDZpd1haN2NjdWlJaHh2U2VHV1JWNlUrY2ZPN25FcHpKd1p3SWRlZlUrT0VtYWZFanN4di91bHk2ZTJldXZyNjUyOVNJa0tGb3Nlb2tMeTQvZkdwRzdyZWdWNVVIZVVkQ3dwajJEVmV6eUFaZUtPbTRyZ2N3bWVmRG1HZUZMd3FmZjdoNzEyWjJNQ093NG5VZmRoajZhMHd5MnJEdUhCRDVUaEZ5L0U4SS9MaGhvbjdqMmRRS0JJWVhITjhJYUVoODRsMGR4cjRycHFaMStDL2JHT0E5NVU1SzFHU2lJaXlXUnlPMGJvMTBPVUR6aTlSVlJnYkN2NW53SmMyZEhQQWZaMkIvRzVob1hZL1ByUURpamJGdnozbjJMNC9hNDRUR3Y0djZPdm5VeGg5NGtVT2dmMDd0aTZZRzlQRVA5enNnTEhXNGJXSkVVU05oN2MwSS92YjdxeUw5L2FyWU5ZdXpXRTluNEhIeDhpWXRWMjdxcS85Q0hETUk3djNMbXpTVmNrb3ZFNCs4OE1JcnBDZFAzSzFwSzZMYjhBOEdYZFdkS3g4ZHhzVkJvM3diTGZoTStqOE1QUGxpSnBDdHd1TmV4MTl5OFA0T08zRnFPcVBEK2FFZzRrWGZqaW5rV1lQd0NJOU1Idk5mRDN5d0tvTExreTN3TXJTbkcreDBKMWhYTXZ3Y1dKN3NObDBlYmVDL2RGSk5UYTJycGRaeWFpOFhDa2g2Z0FwVktwTlFBY080elFHNmhCWDJwb1N1amFPVzRzcWIxeUNzdm5VYWlaNGNKZ0tyOEtoNWJ5aGJBRlVBcjQrUHRLY09lTlY1NFJkbDJORng5OFJ6SGlsak12d1NJaTg3cDMxMTl5M3dhd3JiR3hNYWt4RnRHNG5Qa2JSMFJqU3Z4MDVTbmI0YzBLNjFzcWh0MlhOMTJRRTMrK05WMjhkTDNXR2N4MXRER1pZbUJmendpWkJGZXNkRG5TNTcveWRRNVFsT2c1V2psNHN1M0NmUkU1V0Y5ZmYxNW5KcUtKWU5GRFZLQXNTNzdwMUxVOUFQQ3pvelZJMlJjdlVSSlZrQk9lb1Z0eWFLckxGSVVmSGFuVkZYRlVQM3RqMXJENzBnVFlqV3JvZG5Zb3V3andpNU96Um5wN2ZoT3g1bmUrK015RnU3WnRkMnpmdnYwRm5aR0lKb3BGRDFHQmlqK3kvSnhBL1ZoM2puUTE5Z2Z3ejYrK0hSZldMeHRMVEtqM0pxQnVUY0M0eG9JbHdNUDczNFk5WGFWNmc0N2dmODlYWWRQNXlyZnVxM21BY2IwTTNkNDI5QTM5K3ZRc2JHK3JHTzBqOGxaSnJIMWZaZmhzSndDSVNDd2VqejhGcE5Xa2lDam44bU1GSUJGTmlkVFNqeDN3R2U3N0FCVHB6aklaUG44UjVpKytCcEc1NzBKZjBVTE1VdDBvVTRNd0FvQVVBVTJvd1dPcGxYaE8zUXhmY1JHaW9UQXNNeitXTUxtOUhzeCtXdzBhZzBzeHY4eUxHbW1GUzEyYzEwckFpeithdDJCdDczc0J3MEFzRk5hWWRwSnNLM0ZkMDFPLzlsclJwSWpZaG1Gc2JtaG9TUFBjRUtMY1UrTy9oSWljcktSdTYzMEs4alBkT1NiSzV5L0NUYmN0aGNzOXRFRFpyWUFGUVM4cVhBa0VNWWdJZ3VneWkzQW1sSHhyZUNFUlQrREFDM3RncFNaKzJPZFU4Qlg1Y01NdDc0SzNhR2dSZHBuSHdMVUJHNHR3RWtFSllVQ1Y0N0I5RFk2RzVLMFJySUdlZmpTK2V0QVJKNjFYaGs0OXU3RHA2ZWYvZkhmbjg4OC92MWRySUtKSjRrZ1BVWUZMMXE0ODRBdjZsZ09Zb3p2TFJNeDlleTNLcWk1Tys5Z0FlaE1XZWxJR09sTEZhSW9CM1FscjJKcGd0OXNOSzJVaTFEZVE4N3lYbXJkd0FjcXZ1cGc5WVF1NkVrQWJadUdrMU9CWW9oTG5vdmF3N0VYK0lrVERVY1JDa2R3SG5nU1BHZXU4L3V3VHYxV3dSVVFPMWRmWDgyd3RjaHl1NlNFcWRCdFhXNVpsZndFT1dYZFJVamJ5R3AyNEpSaE0yVWlPOGwzNHkwcW1NTlhFbE02NDh2U1BsQUFkY1JNdFVSTjl5WkduNEVvcjgyOWQwakFDbWRPejV3OUtURnRFenRiWDE5ZVAveWFpL0pOZkRTNklhRXBFMXkvZlcvTFZ6ZXVVcURyZFdjWno1dWdwdUQyVEg0UTJrM3FudGdDZzdVelRXOU55a3hFUDUvZlpuSUY0eCt2VlBmdE9pa2k3YVpwUDZjNURsQzRXUFVUVFJEaHFmeU5ZN0xvSHdMVzZzNHdsT3VpZ2hiMlg2V291dkRXOUxqdlpmMjN6cGljQmRMVzF0VDNaMk5pb3Y3b2tTaE9udDRpbWkwZFhSRTFUUGkwaStiSE5pZktlaU5oenUzZHZLRGFqcmFsVWFpTTdMcFBUc2VnaG1rWmlqeXpmRFJqZjBwMkRuS0UwMXZKeWRmZmVsMEtoMEJNTkRRMXgzWG1JTXNXaWgyaWFDYmVGdmkxQWcrNGNsTjg4WnFSNWNkT21uN2UydG01NDVaVlhZcnJ6RUdVRCsvUVFUVU9CdWsyekZMejdGY1FSMjlncHR3dzdGYm5tN0ZOZjIvLzByMzRKQng5Y1MzUTVqdlFRVFVPUk5TczdMREZXQ1pEU25ZWHlpNGh0Vi9ZZCsrNytwMy8xS0Zqd1VJRmgwVU0wVGNYVzN2bXlFdm1TN2h5VVh3THg3dlZuZnZ2MTcrS0tNK0dKbkkvVFcwVFRYS0J1eTM4WXdML3F6a0g2dWEzNDQzM3JQL29KM1RtSXBncEhlb2ltdWNpYXUvOU5nSTI2YzVCbXRyV2piLzJoVCttT1FUU1ZXUFFRVFh0S3dnTWRmeWZBRHQxSlNCUEJubEFDSzRDSEhYRlVDVkc2T0wxRlJFTSt2UzBRckxTMkFYaWY3aWlVT3lKeU1DenFOcXk3WjFCM0ZxS3B4cEVlSWhyeTJKMlJrSTE3QU5tck93cmxoZ0JIdzVISTdTeDRhTHBnMFVORUY2MjdaekNra2grRXlLdTZvOURVRXVCUU9HWXR3NjlXOStyT1FwUXJMSHFJYUxpZjNOc2ZpdHQzaUVpOTdpZzBaVjRKKzFLMzRORVYzYnFERU9VUzEvUVEwY2hXUGVFdHFTNzV2Vks0VjNjVXloNEJuZzhQRkg4WXYva0F6OUtpYWNlbE93QVI1YW1qRzYzazdtczMrdDQ5SndpbGJ0WWRoN0pBOEdpNDhyV1A0eWVmWlNkdW1wWTQwa05FNHdwK2RmUG5SZFFqQ3ZEcXprS1RKMEJLaVh3OXRIYjVqM1JuSWRLSlJROFJUVWpKL1Z1V3djRGpDcWpXbllVbVFkQmpLZmxNZE0zeVozUkhJZEtOUlE4UlRWaWdidE1zSlo0TlNtR1o3aXcwSVh2TW1QVTNzVWRYbk5jZGhDZ2ZjRTBQRVUxWWF2ZnZJOG5hbFk5NVNqeGVLSFd6NGc3UXZDUVFHNkxXaDl2Q3E4ekhQdHF2T3c5UnZ1QklEeEdsSlZpMzlSWkFmZ1BnR3QxWjZDSVJOSXRTbjQrc3VYdWI3aXhFK1laRkR4R2w3OVBiQXNFSyt5ZUFmQTZLMXhPdEJDSUtqNGR0ZkpFZGxvbEd4b3NVRVdXczVNdGJib2NoanlpbEZ1bk9NaTJKbkxFc2ZDWDZDQmNyRTQyRlJROFJaY2MvN2ZXVUZIVjhBMUQvb2hUOHV1Tk1CeUtJQzJSdFJOUkRXSGRQUW5jZW9uekhvb2VJc3FxNDd1bGFGMXpmVjhBcWNLSHpWTEZGcWFkVHR2bEFZdTJLazdyREVEa0ZpeDRpbWhMK3J6NzdsNFp0LzRqYjI3UHVWY0I2SUxSbXhTN2RRWWljaGtVUEVVMnB3RmUyM3FHVVBLU0EyM1JuY1RiWmJkbXViMFhYM2JWWmR4SWlwMkxSUTBRNUViei9tVnRGcVljVTFCM2M2VFZCUXp1eVhoUzR2aDFaYytmenV1TVFPUjB2UEVTVVV5VmZlbWF4ZUl3SERLaFZnSlRvenBPUEJCS0RxRCtJS1QrSS9IVDVBZDE1aUFvRml4NGkwdU16Znl3UGx2bnVFK0NUQ3JoQmQ1dzhjVUtBMzRWajFrL3g2SXB1M1dHSUNnMkxIaUxTenYvbHpVdVZ5L2lDQVZrQllLYnVQRG5XQzFHYlljdlBRK3Z2ZVVsM0dLSkN4cUtIaVBMSHcySUV1cmJjWWJqeENSRjFsMUtZclR2U1ZCQklOMFJ0czhWK1BOb2VmUlliVjF1Nk14Rk5CeXg2aUNoZktYL2QxcVVHNUNOS2NMc29MRldBVzNlb2RBaGdLdUFBSUg4eXhmMS9zYlYvL1FxZ1JIY3VvdW1HUlE4Uk9jTS9iQW9HZys1bGdIRTdJSDhsSXU5VVN1Vmw1MmNSeEpXU2d5THFOV1ZnUjZnLzBZRGYzTXZUem9rMFk5RkRSTTcwc0JpQjdpMUxEQVB2Rm9XbEVMVUlTaFlvcUJvQXJ0eUVFRnRFdFFKeUJzQUpLR092S0h0M3BDVnltRk5XUlBtSFJROFJGWmI3dC9nQ0lndVZDd3NGUnEyQzFBSnFGbUJYS2FBVVVLVUNLVldpL0FBOEFyaVZnZ2NBUkdBcWhSU0FsQWhpQ2pJSVlGQ1VHZ0RRQzBHN0tEUXBxUE9pN0pNUkZUbUJINitPNmZ4MmlZaUlpSWlJaUlpSWlJaUlpSWlJaUlpSWlJaUlpSWlJaUlpSWlJaUlpSWlJaUlpSWlJaUlpSWlJaUlpSWlJaUlpSWlJaUlpSWlJaUlpSWlJaUlpSWlJaUlpSWlJaUlpSWlJaUlpSWlJaUlpSWlJaUlpSWlJaUlpSWlJaUlpSWlJaUlpSWlJaUlpSWlJaUlpSWlJaUlpSWlJaUlpSWlJaUlpSWlJaUlpSWlJaUlpSWlJaUlpSWlJaUlpSWlJaUlnby8vdy93eDB6T0YwQkFCWUFBQUFBU1VWT1JLNUNZSUk9IiwKCSJUaGVtZSIgOiAiIiwKCSJUeXBlIiA6ICJmbG93IiwKCSJWZXJzaW9uIiA6ICI5Igp9Cg=="/>
    </extobj>
  </extobjs>
</s:customData>
</file>

<file path=customXml/itemProps74.xml><?xml version="1.0" encoding="utf-8"?>
<ds:datastoreItem xmlns:ds="http://schemas.openxmlformats.org/officeDocument/2006/customXml" ds:itemID="s:customData">
  <ds:schemaRefs>
    <ds:schemaRef ds:uri="http://www.wps.cn/officeDocument/2013/wpsCustomDat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3038</Words>
  <Application>WPS 演示</Application>
  <PresentationFormat>自定义</PresentationFormat>
  <Paragraphs>290</Paragraphs>
  <Slides>59</Slides>
  <Notes>11</Notes>
  <HiddenSlides>0</HiddenSlides>
  <MMClips>4</MMClips>
  <ScaleCrop>false</ScaleCrop>
  <HeadingPairs>
    <vt:vector size="6" baseType="variant">
      <vt:variant>
        <vt:lpstr>已用的字体</vt:lpstr>
      </vt:variant>
      <vt:variant>
        <vt:i4>25</vt:i4>
      </vt:variant>
      <vt:variant>
        <vt:lpstr>主题</vt:lpstr>
      </vt:variant>
      <vt:variant>
        <vt:i4>1</vt:i4>
      </vt:variant>
      <vt:variant>
        <vt:lpstr>幻灯片标题</vt:lpstr>
      </vt:variant>
      <vt:variant>
        <vt:i4>59</vt:i4>
      </vt:variant>
    </vt:vector>
  </HeadingPairs>
  <TitlesOfParts>
    <vt:vector size="85" baseType="lpstr">
      <vt:lpstr>Arial</vt:lpstr>
      <vt:lpstr>宋体</vt:lpstr>
      <vt:lpstr>Wingdings</vt:lpstr>
      <vt:lpstr>微软雅黑</vt:lpstr>
      <vt:lpstr>字魂逍遥行书</vt:lpstr>
      <vt:lpstr>华文隶书</vt:lpstr>
      <vt:lpstr>方正苏新诗柳楷_GBK</vt:lpstr>
      <vt:lpstr>Calibri</vt:lpstr>
      <vt:lpstr>黑体</vt:lpstr>
      <vt:lpstr>华文细黑</vt:lpstr>
      <vt:lpstr>Times New Roman</vt:lpstr>
      <vt:lpstr>Calibri Light</vt:lpstr>
      <vt:lpstr>等线 Light</vt:lpstr>
      <vt:lpstr>Arial Unicode MS</vt:lpstr>
      <vt:lpstr>等线</vt:lpstr>
      <vt:lpstr>汉仪铸字美心体简</vt:lpstr>
      <vt:lpstr>Times New Roman</vt:lpstr>
      <vt:lpstr>Calibri</vt:lpstr>
      <vt:lpstr>汉仪晴空体简</vt:lpstr>
      <vt:lpstr>汉仪糯米团W</vt:lpstr>
      <vt:lpstr>汉仪尚巍手书简</vt:lpstr>
      <vt:lpstr>迷你简少儿</vt:lpstr>
      <vt:lpstr>汉仪尚巍手书W</vt:lpstr>
      <vt:lpstr>Clear Sans Light</vt:lpstr>
      <vt:lpstr>奇思源黑</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演示文稿01</dc:title>
  <dc:creator>Administrator</dc:creator>
  <cp:lastModifiedBy>WPS_1481770663</cp:lastModifiedBy>
  <cp:revision>242</cp:revision>
  <dcterms:created xsi:type="dcterms:W3CDTF">2024-03-20T06:25:00Z</dcterms:created>
  <dcterms:modified xsi:type="dcterms:W3CDTF">2024-05-10T09:19:48Z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2CFDEB0DEA0C4C2383D0CFF85C7E415B_12</vt:lpwstr>
  </property>
  <property fmtid="{D5CDD505-2E9C-101B-9397-08002B2CF9AE}" pid="3" name="KSOProductBuildVer">
    <vt:lpwstr>2052-12.1.0.16729</vt:lpwstr>
  </property>
</Properties>
</file>