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0" r:id="rId3"/>
    <p:sldId id="316" r:id="rId4"/>
    <p:sldId id="372" r:id="rId6"/>
    <p:sldId id="342" r:id="rId7"/>
    <p:sldId id="373" r:id="rId8"/>
    <p:sldId id="411" r:id="rId9"/>
    <p:sldId id="375" r:id="rId10"/>
    <p:sldId id="262" r:id="rId11"/>
    <p:sldId id="378" r:id="rId12"/>
    <p:sldId id="381" r:id="rId13"/>
    <p:sldId id="266" r:id="rId14"/>
    <p:sldId id="382" r:id="rId15"/>
    <p:sldId id="318" r:id="rId16"/>
    <p:sldId id="385" r:id="rId17"/>
    <p:sldId id="386" r:id="rId18"/>
    <p:sldId id="387" r:id="rId19"/>
    <p:sldId id="388" r:id="rId20"/>
    <p:sldId id="390" r:id="rId21"/>
    <p:sldId id="389" r:id="rId22"/>
    <p:sldId id="392" r:id="rId23"/>
    <p:sldId id="394" r:id="rId24"/>
    <p:sldId id="396" r:id="rId25"/>
    <p:sldId id="397" r:id="rId26"/>
    <p:sldId id="404" r:id="rId27"/>
    <p:sldId id="399" r:id="rId28"/>
    <p:sldId id="400" r:id="rId29"/>
    <p:sldId id="401" r:id="rId30"/>
    <p:sldId id="402" r:id="rId31"/>
    <p:sldId id="317" r:id="rId32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4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qiu" initials="q" lastIdx="6" clrIdx="0"/>
  <p:cmAuthor id="3" name="Julica竞竞" initials="J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19F"/>
    <a:srgbClr val="EB9B88"/>
    <a:srgbClr val="6BA9A7"/>
    <a:srgbClr val="EFC4B7"/>
    <a:srgbClr val="D6E6B4"/>
    <a:srgbClr val="89C3C2"/>
    <a:srgbClr val="CCC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00" y="56"/>
      </p:cViewPr>
      <p:guideLst>
        <p:guide orient="horz" pos="2314"/>
        <p:guide pos="38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tags" Target="tags/tag220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E9F35-4EFD-4843-B4EF-680D23FB51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1317A-A466-42BC-AA7A-E37E3D04EAA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9D5316-C4BD-485D-BE0D-F40223038F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9B2D4-4667-42B0-9118-69F30C23D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9D5316-C4BD-485D-BE0D-F40223038F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anose="00000500000000000000" pitchFamily="2" charset="-122"/>
              <a:ea typeface="字魂95号-手刻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9D5316-C4BD-485D-BE0D-F40223038F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anose="00000500000000000000" pitchFamily="2" charset="-122"/>
              <a:ea typeface="字魂95号-手刻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anose="00000500000000000000" pitchFamily="2" charset="-122"/>
              <a:ea typeface="字魂95号-手刻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9D5316-C4BD-485D-BE0D-F40223038F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9D5316-C4BD-485D-BE0D-F40223038F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anose="00000500000000000000" pitchFamily="2" charset="-122"/>
              <a:ea typeface="字魂95号-手刻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anose="00000500000000000000" pitchFamily="2" charset="-122"/>
              <a:ea typeface="字魂95号-手刻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9D5316-C4BD-485D-BE0D-F40223038F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849F42C-2DAE-424C-A4B8-3140182C3E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anose="00000500000000000000" pitchFamily="2" charset="-122"/>
              <a:ea typeface="字魂95号-手刻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anose="00000500000000000000" pitchFamily="2" charset="-122"/>
              <a:ea typeface="字魂95号-手刻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9B2D4-4667-42B0-9118-69F30C23D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9D5316-C4BD-485D-BE0D-F40223038F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9D5316-C4BD-485D-BE0D-F40223038F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09D5316-C4BD-485D-BE0D-F40223038F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9B2D4-4667-42B0-9118-69F30C23D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9B2D4-4667-42B0-9118-69F30C23D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9B2D4-4667-42B0-9118-69F30C23D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9B2D4-4667-42B0-9118-69F30C23DA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50000" b="55034"/>
          <a:stretch>
            <a:fillRect/>
          </a:stretch>
        </p:blipFill>
        <p:spPr>
          <a:xfrm rot="5400000">
            <a:off x="8855904" y="-514792"/>
            <a:ext cx="2917948" cy="3947532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 flipH="1">
            <a:off x="0" y="4892869"/>
            <a:ext cx="4021873" cy="1965131"/>
            <a:chOff x="6775205" y="4349446"/>
            <a:chExt cx="5416795" cy="250855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0" t="163" r="480" b="54714"/>
            <a:stretch>
              <a:fillRect/>
            </a:stretch>
          </p:blipFill>
          <p:spPr>
            <a:xfrm rot="5400000">
              <a:off x="9240878" y="3906880"/>
              <a:ext cx="2508556" cy="339368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775205" y="5452946"/>
              <a:ext cx="2418700" cy="14050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E861-67A6-4321-8609-17A41C561C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2252-B053-4A5E-9848-9956AC6478E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69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92151" y="401442"/>
            <a:ext cx="11430000" cy="6099718"/>
          </a:xfrm>
          <a:prstGeom prst="rect">
            <a:avLst/>
          </a:prstGeom>
          <a:noFill/>
          <a:ln w="38100">
            <a:solidFill>
              <a:srgbClr val="CCC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91014" y="587296"/>
            <a:ext cx="11028558" cy="5690841"/>
          </a:xfrm>
          <a:prstGeom prst="rect">
            <a:avLst/>
          </a:prstGeom>
          <a:noFill/>
          <a:ln w="12700">
            <a:solidFill>
              <a:srgbClr val="CCCA8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4.xml"/><Relationship Id="rId2" Type="http://schemas.openxmlformats.org/officeDocument/2006/relationships/image" Target="../media/image20.sv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5" Type="http://schemas.openxmlformats.org/officeDocument/2006/relationships/notesSlide" Target="../notesSlides/notesSlide11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125.xml"/><Relationship Id="rId22" Type="http://schemas.openxmlformats.org/officeDocument/2006/relationships/tags" Target="../tags/tag124.xml"/><Relationship Id="rId21" Type="http://schemas.openxmlformats.org/officeDocument/2006/relationships/tags" Target="../tags/tag123.xml"/><Relationship Id="rId20" Type="http://schemas.openxmlformats.org/officeDocument/2006/relationships/tags" Target="../tags/tag122.xml"/><Relationship Id="rId2" Type="http://schemas.openxmlformats.org/officeDocument/2006/relationships/image" Target="../media/image6.png"/><Relationship Id="rId19" Type="http://schemas.openxmlformats.org/officeDocument/2006/relationships/tags" Target="../tags/tag121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image" Target="../media/image1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image" Target="../media/image6.png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9" Type="http://schemas.openxmlformats.org/officeDocument/2006/relationships/notesSlide" Target="../notesSlides/notesSlide13.xml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154.xml"/><Relationship Id="rId26" Type="http://schemas.openxmlformats.org/officeDocument/2006/relationships/tags" Target="../tags/tag153.xml"/><Relationship Id="rId25" Type="http://schemas.openxmlformats.org/officeDocument/2006/relationships/tags" Target="../tags/tag15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image" Target="../media/image6.png"/><Relationship Id="rId19" Type="http://schemas.openxmlformats.org/officeDocument/2006/relationships/tags" Target="../tags/tag146.xml"/><Relationship Id="rId18" Type="http://schemas.openxmlformats.org/officeDocument/2006/relationships/tags" Target="../tags/tag145.xml"/><Relationship Id="rId17" Type="http://schemas.openxmlformats.org/officeDocument/2006/relationships/tags" Target="../tags/tag144.xml"/><Relationship Id="rId16" Type="http://schemas.openxmlformats.org/officeDocument/2006/relationships/tags" Target="../tags/tag143.xml"/><Relationship Id="rId15" Type="http://schemas.openxmlformats.org/officeDocument/2006/relationships/tags" Target="../tags/tag142.xml"/><Relationship Id="rId14" Type="http://schemas.openxmlformats.org/officeDocument/2006/relationships/tags" Target="../tags/tag141.xml"/><Relationship Id="rId13" Type="http://schemas.openxmlformats.org/officeDocument/2006/relationships/tags" Target="../tags/tag140.xml"/><Relationship Id="rId12" Type="http://schemas.openxmlformats.org/officeDocument/2006/relationships/tags" Target="../tags/tag139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png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image" Target="../media/image21.png"/><Relationship Id="rId20" Type="http://schemas.openxmlformats.org/officeDocument/2006/relationships/notesSlide" Target="../notesSlides/notesSlide14.xml"/><Relationship Id="rId2" Type="http://schemas.openxmlformats.org/officeDocument/2006/relationships/image" Target="../media/image22.jpeg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67.xml"/><Relationship Id="rId17" Type="http://schemas.openxmlformats.org/officeDocument/2006/relationships/tags" Target="../tags/tag166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image" Target="../media/image23.jpeg"/><Relationship Id="rId10" Type="http://schemas.openxmlformats.org/officeDocument/2006/relationships/tags" Target="../tags/tag160.xml"/><Relationship Id="rId1" Type="http://schemas.openxmlformats.org/officeDocument/2006/relationships/tags" Target="../tags/tag15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image" Target="../media/image1.png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8" Type="http://schemas.openxmlformats.org/officeDocument/2006/relationships/notesSlide" Target="../notesSlides/notesSlide15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image" Target="../media/image24.png"/><Relationship Id="rId11" Type="http://schemas.openxmlformats.org/officeDocument/2006/relationships/image" Target="../media/image23.jpeg"/><Relationship Id="rId10" Type="http://schemas.openxmlformats.org/officeDocument/2006/relationships/tags" Target="../tags/tag173.xml"/><Relationship Id="rId1" Type="http://schemas.openxmlformats.org/officeDocument/2006/relationships/tags" Target="../tags/tag168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8.xml"/><Relationship Id="rId4" Type="http://schemas.openxmlformats.org/officeDocument/2006/relationships/image" Target="../media/image28.png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9" Type="http://schemas.openxmlformats.org/officeDocument/2006/relationships/notesSlide" Target="../notesSlides/notesSlide17.xml"/><Relationship Id="rId28" Type="http://schemas.openxmlformats.org/officeDocument/2006/relationships/slideLayout" Target="../slideLayouts/slideLayout1.xml"/><Relationship Id="rId27" Type="http://schemas.openxmlformats.org/officeDocument/2006/relationships/tags" Target="../tags/tag203.xml"/><Relationship Id="rId26" Type="http://schemas.openxmlformats.org/officeDocument/2006/relationships/tags" Target="../tags/tag202.xml"/><Relationship Id="rId25" Type="http://schemas.openxmlformats.org/officeDocument/2006/relationships/tags" Target="../tags/tag201.xml"/><Relationship Id="rId24" Type="http://schemas.openxmlformats.org/officeDocument/2006/relationships/tags" Target="../tags/tag200.xml"/><Relationship Id="rId23" Type="http://schemas.openxmlformats.org/officeDocument/2006/relationships/tags" Target="../tags/tag199.xml"/><Relationship Id="rId22" Type="http://schemas.openxmlformats.org/officeDocument/2006/relationships/tags" Target="../tags/tag198.xml"/><Relationship Id="rId21" Type="http://schemas.openxmlformats.org/officeDocument/2006/relationships/tags" Target="../tags/tag197.xml"/><Relationship Id="rId20" Type="http://schemas.openxmlformats.org/officeDocument/2006/relationships/tags" Target="../tags/tag196.xml"/><Relationship Id="rId2" Type="http://schemas.openxmlformats.org/officeDocument/2006/relationships/image" Target="../media/image6.png"/><Relationship Id="rId19" Type="http://schemas.openxmlformats.org/officeDocument/2006/relationships/tags" Target="../tags/tag195.xml"/><Relationship Id="rId18" Type="http://schemas.openxmlformats.org/officeDocument/2006/relationships/tags" Target="../tags/tag194.xml"/><Relationship Id="rId17" Type="http://schemas.openxmlformats.org/officeDocument/2006/relationships/tags" Target="../tags/tag193.xml"/><Relationship Id="rId16" Type="http://schemas.openxmlformats.org/officeDocument/2006/relationships/tags" Target="../tags/tag192.xml"/><Relationship Id="rId15" Type="http://schemas.openxmlformats.org/officeDocument/2006/relationships/tags" Target="../tags/tag191.xml"/><Relationship Id="rId14" Type="http://schemas.openxmlformats.org/officeDocument/2006/relationships/tags" Target="../tags/tag190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image" Target="../media/image2.png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image" Target="../media/image1.png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image" Target="../media/image1.png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image" Target="../media/image1.png"/><Relationship Id="rId2" Type="http://schemas.openxmlformats.org/officeDocument/2006/relationships/tags" Target="../tags/tag214.xml"/><Relationship Id="rId1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tags" Target="../tags/tag219.xml"/><Relationship Id="rId3" Type="http://schemas.openxmlformats.org/officeDocument/2006/relationships/image" Target="../media/image1.png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svg"/><Relationship Id="rId7" Type="http://schemas.openxmlformats.org/officeDocument/2006/relationships/image" Target="../media/image36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0" Type="http://schemas.openxmlformats.org/officeDocument/2006/relationships/notesSlide" Target="../notesSlides/notesSlide2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6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13.png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4.png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6.pn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5"/>
          <a:stretch>
            <a:fillRect/>
          </a:stretch>
        </p:blipFill>
        <p:spPr>
          <a:xfrm rot="5400000">
            <a:off x="-1934737" y="1934738"/>
            <a:ext cx="6858000" cy="298852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50000" b="55034"/>
          <a:stretch>
            <a:fillRect/>
          </a:stretch>
        </p:blipFill>
        <p:spPr>
          <a:xfrm rot="5400000">
            <a:off x="9860839" y="-379695"/>
            <a:ext cx="2152188" cy="29115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737" y="0"/>
            <a:ext cx="2418700" cy="1405054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7159455" y="4527394"/>
            <a:ext cx="5032545" cy="2330607"/>
            <a:chOff x="6775205" y="4349446"/>
            <a:chExt cx="5416795" cy="250855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0" t="163" r="480" b="54714"/>
            <a:stretch>
              <a:fillRect/>
            </a:stretch>
          </p:blipFill>
          <p:spPr>
            <a:xfrm rot="5400000">
              <a:off x="9240878" y="3906880"/>
              <a:ext cx="2508556" cy="339368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775205" y="5452946"/>
              <a:ext cx="2418700" cy="1405054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0" r="905" b="16781"/>
          <a:stretch>
            <a:fillRect/>
          </a:stretch>
        </p:blipFill>
        <p:spPr>
          <a:xfrm>
            <a:off x="90805" y="1797050"/>
            <a:ext cx="5215890" cy="381127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5215568" y="1643178"/>
            <a:ext cx="6024880" cy="1861634"/>
            <a:chOff x="5215568" y="1643178"/>
            <a:chExt cx="6024880" cy="1861634"/>
          </a:xfrm>
        </p:grpSpPr>
        <p:sp>
          <p:nvSpPr>
            <p:cNvPr id="30" name="文本框 29"/>
            <p:cNvSpPr txBox="1"/>
            <p:nvPr/>
          </p:nvSpPr>
          <p:spPr>
            <a:xfrm>
              <a:off x="5215568" y="1643627"/>
              <a:ext cx="6024880" cy="186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sz="11500" dirty="0">
                  <a:ln w="1746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站酷快乐体" panose="02010600030101010101" pitchFamily="2" charset="-122"/>
                  <a:ea typeface="站酷快乐体" panose="02010600030101010101" pitchFamily="2" charset="-122"/>
                </a:rPr>
                <a:t>伊索寓言</a:t>
              </a:r>
              <a:endParaRPr lang="zh-CN" sz="11500" dirty="0">
                <a:ln w="17462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215568" y="1643178"/>
              <a:ext cx="6024880" cy="1861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63A19F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站酷快乐体" panose="02010600030101010101" pitchFamily="2" charset="-122"/>
                  <a:ea typeface="站酷快乐体" panose="02010600030101010101" pitchFamily="2" charset="-122"/>
                </a:rPr>
                <a:t>伊索寓言</a:t>
              </a:r>
              <a:endParaRPr lang="zh-CN" altLang="en-US" sz="11500" dirty="0">
                <a:solidFill>
                  <a:srgbClr val="63A19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站酷快乐体" panose="02010600030101010101" pitchFamily="2" charset="-122"/>
                <a:ea typeface="站酷快乐体" panose="02010600030101010101" pitchFamily="2" charset="-122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11342044" y="2338038"/>
            <a:ext cx="289932" cy="289932"/>
          </a:xfrm>
          <a:prstGeom prst="ellipse">
            <a:avLst/>
          </a:prstGeom>
          <a:solidFill>
            <a:srgbClr val="89C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0957932" y="3297043"/>
            <a:ext cx="81776" cy="81776"/>
          </a:xfrm>
          <a:prstGeom prst="ellipse">
            <a:avLst/>
          </a:prstGeom>
          <a:solidFill>
            <a:srgbClr val="D6E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4759139" y="2428844"/>
            <a:ext cx="289932" cy="289932"/>
          </a:xfrm>
          <a:prstGeom prst="ellipse">
            <a:avLst/>
          </a:prstGeom>
          <a:solidFill>
            <a:srgbClr val="EFC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744085" y="4523740"/>
            <a:ext cx="6743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67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走进《伊索寓言》，共赴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467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“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67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悦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467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467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读之旅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67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93710" y="5830570"/>
            <a:ext cx="3796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新北区圩塘中心小学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陈雯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t="7461" r="1907" b="4681"/>
          <a:stretch>
            <a:fillRect/>
          </a:stretch>
        </p:blipFill>
        <p:spPr>
          <a:xfrm>
            <a:off x="10775950" y="5228590"/>
            <a:ext cx="1416050" cy="1629410"/>
          </a:xfrm>
          <a:prstGeom prst="rect">
            <a:avLst/>
          </a:prstGeom>
        </p:spPr>
      </p:pic>
      <p:sp>
        <p:nvSpPr>
          <p:cNvPr id="3" name="稻壳儿花儿小姐"/>
          <p:cNvSpPr txBox="1"/>
          <p:nvPr>
            <p:custDataLst>
              <p:tags r:id="rId2"/>
            </p:custDataLst>
          </p:nvPr>
        </p:nvSpPr>
        <p:spPr>
          <a:xfrm>
            <a:off x="0" y="90170"/>
            <a:ext cx="298386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r>
              <a:rPr lang="zh-CN" dirty="0">
                <a:solidFill>
                  <a:srgbClr val="EB9B88"/>
                </a:solidFill>
                <a:highlight>
                  <a:srgbClr val="FF0000"/>
                </a:highlight>
                <a:latin typeface="汉仪糯米团简" panose="00020600040101010101" charset="-122"/>
                <a:ea typeface="汉仪糯米团简" panose="00020600040101010101" charset="-122"/>
              </a:rPr>
              <a:t>目录发现</a:t>
            </a:r>
            <a:endParaRPr lang="zh-CN" dirty="0">
              <a:solidFill>
                <a:srgbClr val="EB9B88"/>
              </a:solidFill>
              <a:highlight>
                <a:srgbClr val="FF0000"/>
              </a:highlight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1825" y="5641340"/>
            <a:ext cx="8989060" cy="645795"/>
          </a:xfrm>
          <a:prstGeom prst="rect">
            <a:avLst/>
          </a:prstGeom>
          <a:ln>
            <a:solidFill>
              <a:srgbClr val="63A19F"/>
            </a:solidFill>
            <a:prstDash val="dash"/>
          </a:ln>
        </p:spPr>
        <p:txBody>
          <a:bodyPr wrap="square" lIns="91440" tIns="45720" rIns="91440" bIns="45720">
            <a:noAutofit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cap="none" spc="150" normalizeH="0" baseline="0">
                <a:ln>
                  <a:noFill/>
                </a:ln>
                <a:solidFill>
                  <a:srgbClr val="72A376"/>
                </a:solidFill>
                <a:effectLst/>
                <a:uLnTx/>
                <a:uFillTx/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150" normalizeH="0" baseline="0" noProof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Medium" panose="020B0600000000000000" charset="-122"/>
              </a:rPr>
              <a:t>寻找目录的特点：找一找目录有什么特点呢？</a:t>
            </a:r>
            <a:endParaRPr kumimoji="0" lang="zh-CN" altLang="en-US" sz="2800" b="0" i="0" u="none" strike="noStrike" kern="1200" cap="none" spc="150" normalizeH="0" baseline="0" noProof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  <a:sym typeface="思源黑体 CN Medium" panose="020B0600000000000000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6585" y="947420"/>
            <a:ext cx="3814445" cy="462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431030" y="947420"/>
            <a:ext cx="3392805" cy="469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579360" y="946785"/>
            <a:ext cx="4027170" cy="46945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" t="7461" r="1907" b="4681"/>
          <a:stretch>
            <a:fillRect/>
          </a:stretch>
        </p:blipFill>
        <p:spPr>
          <a:xfrm>
            <a:off x="10983595" y="5467985"/>
            <a:ext cx="1208405" cy="1390015"/>
          </a:xfrm>
          <a:prstGeom prst="rect">
            <a:avLst/>
          </a:prstGeom>
        </p:spPr>
      </p:pic>
      <p:sp>
        <p:nvSpPr>
          <p:cNvPr id="3" name="稻壳儿花儿小姐"/>
          <p:cNvSpPr txBox="1"/>
          <p:nvPr>
            <p:custDataLst>
              <p:tags r:id="rId2"/>
            </p:custDataLst>
          </p:nvPr>
        </p:nvSpPr>
        <p:spPr>
          <a:xfrm>
            <a:off x="4604385" y="400685"/>
            <a:ext cx="298386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r>
              <a:rPr lang="zh-CN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汉仪糯米团简" panose="00020600040101010101" charset="-122"/>
                <a:ea typeface="汉仪糯米团简" panose="00020600040101010101" charset="-122"/>
              </a:rPr>
              <a:t>目录猜读</a:t>
            </a:r>
            <a:endParaRPr lang="zh-CN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668655" y="1356360"/>
          <a:ext cx="11024235" cy="4077970"/>
        </p:xfrm>
        <a:graphic>
          <a:graphicData uri="http://schemas.openxmlformats.org/drawingml/2006/table">
            <a:tbl>
              <a:tblPr/>
              <a:tblGrid>
                <a:gridCol w="1626870"/>
                <a:gridCol w="3950335"/>
                <a:gridCol w="5447030"/>
              </a:tblGrid>
              <a:tr h="699770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latin typeface="Aa国潮楷书 超大字库" panose="02010600010101010101" charset="-122"/>
                          <a:ea typeface="Aa国潮楷书 超大字库" panose="02010600010101010101" charset="-122"/>
                          <a:cs typeface="Aa国潮楷书 超大字库" panose="02010600010101010101" charset="-122"/>
                        </a:rPr>
                        <a:t>《伊索寓言》目录预测单</a:t>
                      </a:r>
                      <a:endParaRPr lang="en-US" altLang="en-US" sz="3200" b="0">
                        <a:latin typeface="Aa国潮楷书 超大字库" panose="02010600010101010101" charset="-122"/>
                        <a:ea typeface="Aa国潮楷书 超大字库" panose="02010600010101010101" charset="-122"/>
                        <a:cs typeface="Aa国潮楷书 超大字库" panose="0201060001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2CC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45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a国潮楷书 超大字库" panose="02010600010101010101" charset="-122"/>
                          <a:ea typeface="Aa国潮楷书 超大字库" panose="02010600010101010101" charset="-122"/>
                          <a:cs typeface="Aa国潮楷书 超大字库" panose="02010600010101010101" charset="-122"/>
                        </a:rPr>
                        <a:t>标题</a:t>
                      </a:r>
                      <a:endParaRPr lang="en-US" altLang="en-US" sz="2800" b="0">
                        <a:latin typeface="Aa国潮楷书 超大字库" panose="02010600010101010101" charset="-122"/>
                        <a:ea typeface="Aa国潮楷书 超大字库" panose="02010600010101010101" charset="-122"/>
                        <a:cs typeface="Aa国潮楷书 超大字库" panose="0201060001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a国潮楷书 超大字库" panose="02010600010101010101" charset="-122"/>
                          <a:ea typeface="Aa国潮楷书 超大字库" panose="02010600010101010101" charset="-122"/>
                          <a:cs typeface="Aa国潮楷书 超大字库" panose="02010600010101010101" charset="-122"/>
                        </a:rPr>
                        <a:t>我们的预测</a:t>
                      </a:r>
                      <a:endParaRPr lang="en-US" altLang="en-US" sz="2800" b="0">
                        <a:latin typeface="Aa国潮楷书 超大字库" panose="02010600010101010101" charset="-122"/>
                        <a:ea typeface="Aa国潮楷书 超大字库" panose="02010600010101010101" charset="-122"/>
                        <a:cs typeface="Aa国潮楷书 超大字库" panose="0201060001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Aa国潮楷书 超大字库" panose="02010600010101010101" charset="-122"/>
                          <a:ea typeface="Aa国潮楷书 超大字库" panose="02010600010101010101" charset="-122"/>
                          <a:cs typeface="Aa国潮楷书 超大字库" panose="02010600010101010101" charset="-122"/>
                        </a:rPr>
                        <a:t>书本故事</a:t>
                      </a:r>
                      <a:endParaRPr lang="en-US" altLang="en-US" sz="2800" b="0">
                        <a:latin typeface="Aa国潮楷书 超大字库" panose="02010600010101010101" charset="-122"/>
                        <a:ea typeface="Aa国潮楷书 超大字库" panose="02010600010101010101" charset="-122"/>
                        <a:cs typeface="Aa国潮楷书 超大字库" panose="0201060001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5"/>
                    </a:solidFill>
                  </a:tcPr>
                </a:tc>
              </a:tr>
              <a:tr h="894715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</a:t>
                      </a: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相同点：</a:t>
                      </a:r>
                      <a:endParaRPr lang="en-US" altLang="en-US" sz="1200" b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897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不同点：</a:t>
                      </a:r>
                      <a:endParaRPr lang="en-US" altLang="en-US" sz="1200" b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68655" y="3364230"/>
            <a:ext cx="16611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老鼠的</a:t>
            </a:r>
            <a:endParaRPr lang="en-US" sz="28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ctr">
              <a:buNone/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好主意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329815" y="2675890"/>
            <a:ext cx="3843020" cy="2678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这是一个有关“猫”和“老鼠”的故事。猫想要吃老鼠，于是老鼠想了一个很好的主意，让猫打翻主人珍贵的花瓶，主人把猫赶走，这样老鼠就能安安心心在这个家里吃饱喝足了。</a:t>
            </a:r>
            <a:endParaRPr lang="en-US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6308725" y="2599055"/>
            <a:ext cx="53841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这是一个有关“猫”和“老鼠”的故事。</a:t>
            </a:r>
            <a:endParaRPr lang="en-US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6309360" y="3479165"/>
            <a:ext cx="538353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小老鼠想到了一个很好的办法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让猫脖子上带铃铛，这样当老鼠们听到铃铛的声音时就能迅速逃跑，猫就抓不住老鼠了。可最后居然没有一只老鼠敢去给猫挂铃铛，这件事就不了了之了。</a:t>
            </a:r>
            <a:endParaRPr 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6" name="文本框 105"/>
          <p:cNvSpPr txBox="1"/>
          <p:nvPr>
            <p:custDataLst>
              <p:tags r:id="rId8"/>
            </p:custDataLst>
          </p:nvPr>
        </p:nvSpPr>
        <p:spPr>
          <a:xfrm>
            <a:off x="1243330" y="5467985"/>
            <a:ext cx="98755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表达范例：</a:t>
            </a:r>
            <a:r>
              <a:rPr lang="zh-CN" sz="2800" b="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看了故事</a:t>
            </a:r>
            <a:r>
              <a:rPr lang="zh-CN" sz="2800" b="0" u="sng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《</a:t>
            </a:r>
            <a:r>
              <a:rPr lang="en-US" sz="2800" b="0" u="sng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     </a:t>
            </a:r>
            <a:r>
              <a:rPr lang="zh-CN" sz="2800" b="0" u="sng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》</a:t>
            </a:r>
            <a:r>
              <a:rPr lang="zh-CN" sz="2800" b="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，我预测__________，我的预测与书中的相同点是_______。不同点是</a:t>
            </a:r>
            <a:r>
              <a:rPr lang="zh-CN" sz="28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____________</a:t>
            </a:r>
            <a:r>
              <a:rPr lang="zh-CN" sz="2800" b="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。</a:t>
            </a:r>
            <a:endParaRPr lang="zh-CN" altLang="en-US" sz="2800" b="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10" grpId="0"/>
      <p:bldP spid="10" grpId="1"/>
      <p:bldP spid="11" grpId="0"/>
      <p:bldP spid="11" grpId="1"/>
      <p:bldP spid="106" grpId="0"/>
      <p:bldP spid="10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2192000" cy="68599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148840" y="5135880"/>
            <a:ext cx="77412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欢迎来到寓言城堡</a:t>
            </a:r>
            <a:endParaRPr lang="zh-CN" altLang="en-US" sz="6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966470" y="12192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5" name="任意多边形 4"/>
            <p:cNvSpPr/>
            <p:nvPr>
              <p:custDataLst>
                <p:tags r:id="rId5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封面馆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1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8"/>
            </p:custDataLst>
          </p:nvPr>
        </p:nvGrpSpPr>
        <p:grpSpPr>
          <a:xfrm>
            <a:off x="3847465" y="271780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18" name="任意多边形 17"/>
            <p:cNvSpPr/>
            <p:nvPr>
              <p:custDataLst>
                <p:tags r:id="rId9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目录馆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0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1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3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2"/>
            </p:custDataLst>
          </p:nvPr>
        </p:nvGrpSpPr>
        <p:grpSpPr>
          <a:xfrm>
            <a:off x="2085340" y="192405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22" name="任意多边形 21"/>
            <p:cNvSpPr/>
            <p:nvPr>
              <p:custDataLst>
                <p:tags r:id="rId13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作者馆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4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5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2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16"/>
            </p:custDataLst>
          </p:nvPr>
        </p:nvGrpSpPr>
        <p:grpSpPr>
          <a:xfrm>
            <a:off x="7347585" y="310705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30" name="任意多边形 29"/>
            <p:cNvSpPr/>
            <p:nvPr>
              <p:custDataLst>
                <p:tags r:id="rId17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预测馆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18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19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4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/>
          <p:cNvSpPr/>
          <p:nvPr/>
        </p:nvSpPr>
        <p:spPr>
          <a:xfrm>
            <a:off x="1158875" y="5833110"/>
            <a:ext cx="10269220" cy="5746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</a:rPr>
              <a:t>互动思考：你如果知道有人背后说你坏话你会怎么做？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</a:endParaRPr>
          </a:p>
        </p:txBody>
      </p:sp>
      <p:pic>
        <p:nvPicPr>
          <p:cNvPr id="43" name="图形 4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398846">
            <a:off x="57150" y="109855"/>
            <a:ext cx="1414145" cy="1068705"/>
          </a:xfrm>
          <a:prstGeom prst="rect">
            <a:avLst/>
          </a:prstGeom>
        </p:spPr>
      </p:pic>
      <p:sp>
        <p:nvSpPr>
          <p:cNvPr id="3" name="稻壳儿花儿小姐"/>
          <p:cNvSpPr txBox="1"/>
          <p:nvPr>
            <p:custDataLst>
              <p:tags r:id="rId3"/>
            </p:custDataLst>
          </p:nvPr>
        </p:nvSpPr>
        <p:spPr>
          <a:xfrm>
            <a:off x="1528445" y="-52070"/>
            <a:ext cx="520573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pPr algn="ctr"/>
            <a:r>
              <a:rPr lang="zh-CN" sz="4400" dirty="0">
                <a:solidFill>
                  <a:srgbClr val="FF0000"/>
                </a:solidFill>
                <a:highlight>
                  <a:srgbClr val="FF0000"/>
                </a:highlight>
                <a:latin typeface="汉仪糯米团简" panose="00020600040101010101" charset="-122"/>
                <a:ea typeface="汉仪糯米团简" panose="00020600040101010101" charset="-122"/>
              </a:rPr>
              <a:t>《狐狸教狼钓鱼》</a:t>
            </a:r>
            <a:endParaRPr lang="zh-CN" sz="4400" dirty="0">
              <a:solidFill>
                <a:srgbClr val="FF0000"/>
              </a:solidFill>
              <a:highlight>
                <a:srgbClr val="FF0000"/>
              </a:highlight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81355" y="716280"/>
            <a:ext cx="11073765" cy="54781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狐狸从别的动物口中听到，说狼到处说它的坏话。有一次，狐狸还亲耳听到了。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“它老偷东西，”狼说，“要是我是你们，我就把它当成臭狗屎，一见它就叫它走开。”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狐狸当时没有说什么，但是它暗暗下决心找机会要好好把狼给整一下。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形 4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398846">
            <a:off x="57150" y="109855"/>
            <a:ext cx="1414145" cy="1068705"/>
          </a:xfrm>
          <a:prstGeom prst="rect">
            <a:avLst/>
          </a:prstGeom>
        </p:spPr>
      </p:pic>
      <p:sp>
        <p:nvSpPr>
          <p:cNvPr id="3" name="稻壳儿花儿小姐"/>
          <p:cNvSpPr txBox="1"/>
          <p:nvPr>
            <p:custDataLst>
              <p:tags r:id="rId3"/>
            </p:custDataLst>
          </p:nvPr>
        </p:nvSpPr>
        <p:spPr>
          <a:xfrm>
            <a:off x="1790065" y="0"/>
            <a:ext cx="520573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pPr algn="ctr"/>
            <a:r>
              <a:rPr lang="zh-CN" sz="4400" dirty="0">
                <a:solidFill>
                  <a:srgbClr val="EB9B88"/>
                </a:solidFill>
                <a:highlight>
                  <a:srgbClr val="FF0000"/>
                </a:highlight>
                <a:latin typeface="汉仪糯米团简" panose="00020600040101010101" charset="-122"/>
                <a:ea typeface="汉仪糯米团简" panose="00020600040101010101" charset="-122"/>
              </a:rPr>
              <a:t>《狐狸教狼钓鱼》</a:t>
            </a:r>
            <a:endParaRPr lang="zh-CN" sz="4400" dirty="0">
              <a:solidFill>
                <a:srgbClr val="EB9B88"/>
              </a:solidFill>
              <a:highlight>
                <a:srgbClr val="FF0000"/>
              </a:highlight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5760" y="1011555"/>
            <a:ext cx="11636375" cy="5669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过了不久，有一天傍晚，狼经过狐狸洞时，在洞口停了下来。狼见狐狸吃得津津有味，就想：狐狸吃的东西味道一定很好。它想知道狐狸究竟吃的是什么，就伸进脑袋去看。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“狐狸，你吃什么呀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吃得这么津津有味？”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“鱼！”狐狸说，“鱼可是天下第一好吃的东西。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要是你连鱼都没有吃过，那你这一生可算白活了。”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“鱼？”狼问，“你怎么弄到鱼的？”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狐狸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眼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睛滴溜溜地转着，它觉得整盅狼的机会来了。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矩形: 圆角 34"/>
          <p:cNvSpPr/>
          <p:nvPr/>
        </p:nvSpPr>
        <p:spPr>
          <a:xfrm>
            <a:off x="1528445" y="5245100"/>
            <a:ext cx="10269220" cy="685165"/>
          </a:xfrm>
          <a:prstGeom prst="roundRect">
            <a:avLst/>
          </a:prstGeom>
          <a:solidFill>
            <a:srgbClr val="EB9B88"/>
          </a:solidFill>
          <a:ln>
            <a:solidFill>
              <a:srgbClr val="EB9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</a:rPr>
              <a:t>共读预测：大胆猜测，狐狸会怎么整治狼呢？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形 4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398846">
            <a:off x="8832850" y="-118110"/>
            <a:ext cx="1414145" cy="1068705"/>
          </a:xfrm>
          <a:prstGeom prst="rect">
            <a:avLst/>
          </a:prstGeom>
        </p:spPr>
      </p:pic>
      <p:sp>
        <p:nvSpPr>
          <p:cNvPr id="3" name="稻壳儿花儿小姐"/>
          <p:cNvSpPr txBox="1"/>
          <p:nvPr>
            <p:custDataLst>
              <p:tags r:id="rId3"/>
            </p:custDataLst>
          </p:nvPr>
        </p:nvSpPr>
        <p:spPr>
          <a:xfrm>
            <a:off x="1628775" y="31750"/>
            <a:ext cx="520573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pPr algn="ctr"/>
            <a:r>
              <a:rPr lang="zh-CN" sz="4400" dirty="0">
                <a:solidFill>
                  <a:srgbClr val="EB9B88"/>
                </a:solidFill>
                <a:highlight>
                  <a:srgbClr val="FF0000"/>
                </a:highlight>
                <a:latin typeface="汉仪糯米团简" panose="00020600040101010101" charset="-122"/>
                <a:ea typeface="汉仪糯米团简" panose="00020600040101010101" charset="-122"/>
              </a:rPr>
              <a:t>《狐狸教狼钓鱼》</a:t>
            </a:r>
            <a:endParaRPr lang="zh-CN" sz="4400" dirty="0">
              <a:solidFill>
                <a:srgbClr val="EB9B88"/>
              </a:solidFill>
              <a:highlight>
                <a:srgbClr val="FF0000"/>
              </a:highlight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875665"/>
            <a:ext cx="10751820" cy="4881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“跟我来，我告诉你。”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狼紧紧跟着狐狸向河边走去。天很冷，河面已经结了冰。狐狸找到捕鱼人不久前凿开的一个冰窟窿。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“你就坐这儿，”狐狸对狼说，“你把尾巴尽量往下放，水越深，鱼就越多。你要有耐心，你蹲着一动别动，慢慢儿地，就会有许多鱼游来，来咬你的尾巴。你千万别动，一动，鱼儿就都吓跑了。”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狼觉得这比起追猎兔子来可要容易多了，于是就按狐狸说的，在岸边蹲下来，将尾巴渐渐伸进冰冷的水中。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这一天夜里北风刮得特别紧。天冷极了，冰窟窿的水很快就冻了起来。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矩形: 圆角 34"/>
          <p:cNvSpPr/>
          <p:nvPr/>
        </p:nvSpPr>
        <p:spPr>
          <a:xfrm>
            <a:off x="1376680" y="5281295"/>
            <a:ext cx="10269220" cy="727710"/>
          </a:xfrm>
          <a:prstGeom prst="roundRect">
            <a:avLst/>
          </a:prstGeom>
          <a:solidFill>
            <a:srgbClr val="EB9B88"/>
          </a:solidFill>
          <a:ln>
            <a:solidFill>
              <a:srgbClr val="EB9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</a:rPr>
              <a:t>共读预测：大胆猜测，接下来会发生什么呢？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形 4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398846">
            <a:off x="57150" y="109855"/>
            <a:ext cx="1414145" cy="1068705"/>
          </a:xfrm>
          <a:prstGeom prst="rect">
            <a:avLst/>
          </a:prstGeom>
        </p:spPr>
      </p:pic>
      <p:sp>
        <p:nvSpPr>
          <p:cNvPr id="3" name="稻壳儿花儿小姐"/>
          <p:cNvSpPr txBox="1"/>
          <p:nvPr>
            <p:custDataLst>
              <p:tags r:id="rId3"/>
            </p:custDataLst>
          </p:nvPr>
        </p:nvSpPr>
        <p:spPr>
          <a:xfrm>
            <a:off x="1597025" y="0"/>
            <a:ext cx="520573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pPr algn="ctr"/>
            <a:r>
              <a:rPr lang="zh-CN" sz="4400" dirty="0">
                <a:solidFill>
                  <a:srgbClr val="EB9B88"/>
                </a:solidFill>
                <a:highlight>
                  <a:srgbClr val="FF0000"/>
                </a:highlight>
                <a:latin typeface="汉仪糯米团简" panose="00020600040101010101" charset="-122"/>
                <a:ea typeface="汉仪糯米团简" panose="00020600040101010101" charset="-122"/>
              </a:rPr>
              <a:t>《狐狸教狼钓鱼》</a:t>
            </a:r>
            <a:endParaRPr lang="zh-CN" sz="4400" dirty="0">
              <a:solidFill>
                <a:srgbClr val="EB9B88"/>
              </a:solidFill>
              <a:highlight>
                <a:srgbClr val="FF0000"/>
              </a:highlight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0120" y="1228725"/>
            <a:ext cx="10568940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兄弟，你已经觉得有鱼了吗？”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狼轻轻往上提了提尾巴。“是的，是好像感觉到挂上一些鱼了。”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天更冷了。狼冻得有些受不住了。可是为了捕到更多的鱼，它坚持着。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又过了很长时间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狐理问狼：“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喂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，兄第，我看现在够了吧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！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别太贪心了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，再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鱼虽然好吃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吃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多了，也会伤身体的。”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狼这才往上提尾巴，嘿，这么沉，它深信它一定</a:t>
            </a:r>
            <a:r>
              <a:rPr 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钓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到很多鱼了。它站起来，从水里往外拉尾巴，可是它没想到，自已又咚的一声坐了回去</a:t>
            </a: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它的尾巴车牢地冻在冰窟窿里了！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矩形: 圆角 34"/>
          <p:cNvSpPr/>
          <p:nvPr/>
        </p:nvSpPr>
        <p:spPr>
          <a:xfrm>
            <a:off x="1696085" y="5628640"/>
            <a:ext cx="10269220" cy="663575"/>
          </a:xfrm>
          <a:prstGeom prst="roundRect">
            <a:avLst/>
          </a:prstGeom>
          <a:solidFill>
            <a:srgbClr val="EB9B88"/>
          </a:solidFill>
          <a:ln>
            <a:solidFill>
              <a:srgbClr val="EB9B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</a:rPr>
              <a:t>共读预测：这可怎么办呢？猜一猜狼会脱险吗？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形 4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398846">
            <a:off x="57150" y="109855"/>
            <a:ext cx="1414145" cy="1068705"/>
          </a:xfrm>
          <a:prstGeom prst="rect">
            <a:avLst/>
          </a:prstGeom>
        </p:spPr>
      </p:pic>
      <p:sp>
        <p:nvSpPr>
          <p:cNvPr id="3" name="稻壳儿花儿小姐"/>
          <p:cNvSpPr txBox="1"/>
          <p:nvPr>
            <p:custDataLst>
              <p:tags r:id="rId3"/>
            </p:custDataLst>
          </p:nvPr>
        </p:nvSpPr>
        <p:spPr>
          <a:xfrm>
            <a:off x="3129280" y="488315"/>
            <a:ext cx="520573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pPr algn="ctr"/>
            <a:r>
              <a:rPr lang="zh-CN" sz="4400" dirty="0">
                <a:solidFill>
                  <a:srgbClr val="EB9B88"/>
                </a:solidFill>
                <a:highlight>
                  <a:srgbClr val="FF0000"/>
                </a:highlight>
                <a:latin typeface="汉仪糯米团简" panose="00020600040101010101" charset="-122"/>
                <a:ea typeface="汉仪糯米团简" panose="00020600040101010101" charset="-122"/>
              </a:rPr>
              <a:t>《狐狸教狼钓鱼》</a:t>
            </a:r>
            <a:endParaRPr lang="zh-CN" sz="4400" dirty="0">
              <a:solidFill>
                <a:srgbClr val="EB9B88"/>
              </a:solidFill>
              <a:highlight>
                <a:srgbClr val="FF0000"/>
              </a:highlight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4875" y="1180465"/>
            <a:ext cx="1040511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该死的狐狸，看我咬死你！”狼对狐狸嗥叫着。可狐狸早已经跑开了，去叫村里的人来逮狼。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人们从四面八方向河边奔来。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狼不能等人赶来河边逮住它。它猛地往前一冲，“咯噔”，一声不祥的断裂声。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“哎哟，我的尾巴！”狼惨叫道。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狼回头看是怎么一回事，发现它半截蓬松的尾巴断在了坚硬的冰里。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2192000" cy="68599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148840" y="5135880"/>
            <a:ext cx="77412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欢迎来到寓言城堡</a:t>
            </a:r>
            <a:endParaRPr lang="zh-CN" altLang="en-US" sz="6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966470" y="12192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5" name="任意多边形 4"/>
            <p:cNvSpPr/>
            <p:nvPr>
              <p:custDataLst>
                <p:tags r:id="rId5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封面馆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1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8"/>
            </p:custDataLst>
          </p:nvPr>
        </p:nvGrpSpPr>
        <p:grpSpPr>
          <a:xfrm>
            <a:off x="3847465" y="271780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18" name="任意多边形 17"/>
            <p:cNvSpPr/>
            <p:nvPr>
              <p:custDataLst>
                <p:tags r:id="rId9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目录馆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0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1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3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2"/>
            </p:custDataLst>
          </p:nvPr>
        </p:nvGrpSpPr>
        <p:grpSpPr>
          <a:xfrm>
            <a:off x="2085340" y="192405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22" name="任意多边形 21"/>
            <p:cNvSpPr/>
            <p:nvPr>
              <p:custDataLst>
                <p:tags r:id="rId13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作者馆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4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5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2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16"/>
            </p:custDataLst>
          </p:nvPr>
        </p:nvGrpSpPr>
        <p:grpSpPr>
          <a:xfrm>
            <a:off x="7347585" y="310705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30" name="任意多边形 29"/>
            <p:cNvSpPr/>
            <p:nvPr>
              <p:custDataLst>
                <p:tags r:id="rId17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预测馆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18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19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4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20"/>
            </p:custDataLst>
          </p:nvPr>
        </p:nvGrpSpPr>
        <p:grpSpPr>
          <a:xfrm>
            <a:off x="10253345" y="242506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34" name="任意多边形 33"/>
            <p:cNvSpPr/>
            <p:nvPr>
              <p:custDataLst>
                <p:tags r:id="rId21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情节馆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>
              <p:custDataLst>
                <p:tags r:id="rId22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3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5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49" y="416223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cket_122111"/>
          <p:cNvSpPr>
            <a:spLocks noChangeAspect="1"/>
          </p:cNvSpPr>
          <p:nvPr/>
        </p:nvSpPr>
        <p:spPr bwMode="auto">
          <a:xfrm>
            <a:off x="5668110" y="4721289"/>
            <a:ext cx="322548" cy="322073"/>
          </a:xfrm>
          <a:custGeom>
            <a:avLst/>
            <a:gdLst>
              <a:gd name="connsiteX0" fmla="*/ 153479 w 606962"/>
              <a:gd name="connsiteY0" fmla="*/ 534164 h 606070"/>
              <a:gd name="connsiteX1" fmla="*/ 181141 w 606962"/>
              <a:gd name="connsiteY1" fmla="*/ 561826 h 606070"/>
              <a:gd name="connsiteX2" fmla="*/ 136897 w 606962"/>
              <a:gd name="connsiteY2" fmla="*/ 606070 h 606070"/>
              <a:gd name="connsiteX3" fmla="*/ 109235 w 606962"/>
              <a:gd name="connsiteY3" fmla="*/ 578409 h 606070"/>
              <a:gd name="connsiteX4" fmla="*/ 97945 w 606962"/>
              <a:gd name="connsiteY4" fmla="*/ 478629 h 606070"/>
              <a:gd name="connsiteX5" fmla="*/ 125607 w 606962"/>
              <a:gd name="connsiteY5" fmla="*/ 506291 h 606070"/>
              <a:gd name="connsiteX6" fmla="*/ 60193 w 606962"/>
              <a:gd name="connsiteY6" fmla="*/ 571564 h 606070"/>
              <a:gd name="connsiteX7" fmla="*/ 32672 w 606962"/>
              <a:gd name="connsiteY7" fmla="*/ 543973 h 606070"/>
              <a:gd name="connsiteX8" fmla="*/ 44315 w 606962"/>
              <a:gd name="connsiteY8" fmla="*/ 425140 h 606070"/>
              <a:gd name="connsiteX9" fmla="*/ 71977 w 606962"/>
              <a:gd name="connsiteY9" fmla="*/ 452802 h 606070"/>
              <a:gd name="connsiteX10" fmla="*/ 27662 w 606962"/>
              <a:gd name="connsiteY10" fmla="*/ 496976 h 606070"/>
              <a:gd name="connsiteX11" fmla="*/ 0 w 606962"/>
              <a:gd name="connsiteY11" fmla="*/ 469385 h 606070"/>
              <a:gd name="connsiteX12" fmla="*/ 493464 w 606962"/>
              <a:gd name="connsiteY12" fmla="*/ 347448 h 606070"/>
              <a:gd name="connsiteX13" fmla="*/ 488087 w 606962"/>
              <a:gd name="connsiteY13" fmla="*/ 458725 h 606070"/>
              <a:gd name="connsiteX14" fmla="*/ 370469 w 606962"/>
              <a:gd name="connsiteY14" fmla="*/ 576151 h 606070"/>
              <a:gd name="connsiteX15" fmla="*/ 344853 w 606962"/>
              <a:gd name="connsiteY15" fmla="*/ 495817 h 606070"/>
              <a:gd name="connsiteX16" fmla="*/ 104815 w 606962"/>
              <a:gd name="connsiteY16" fmla="*/ 344413 h 606070"/>
              <a:gd name="connsiteX17" fmla="*/ 262009 w 606962"/>
              <a:gd name="connsiteY17" fmla="*/ 501380 h 606070"/>
              <a:gd name="connsiteX18" fmla="*/ 204430 w 606962"/>
              <a:gd name="connsiteY18" fmla="*/ 538962 h 606070"/>
              <a:gd name="connsiteX19" fmla="*/ 67178 w 606962"/>
              <a:gd name="connsiteY19" fmla="*/ 402007 h 606070"/>
              <a:gd name="connsiteX20" fmla="*/ 258975 w 606962"/>
              <a:gd name="connsiteY20" fmla="*/ 113312 h 606070"/>
              <a:gd name="connsiteX21" fmla="*/ 110378 w 606962"/>
              <a:gd name="connsiteY21" fmla="*/ 261711 h 606070"/>
              <a:gd name="connsiteX22" fmla="*/ 29920 w 606962"/>
              <a:gd name="connsiteY22" fmla="*/ 236132 h 606070"/>
              <a:gd name="connsiteX23" fmla="*/ 147527 w 606962"/>
              <a:gd name="connsiteY23" fmla="*/ 118682 h 606070"/>
              <a:gd name="connsiteX24" fmla="*/ 475752 w 606962"/>
              <a:gd name="connsiteY24" fmla="*/ 111477 h 606070"/>
              <a:gd name="connsiteX25" fmla="*/ 495299 w 606962"/>
              <a:gd name="connsiteY25" fmla="*/ 130989 h 606070"/>
              <a:gd name="connsiteX26" fmla="*/ 475752 w 606962"/>
              <a:gd name="connsiteY26" fmla="*/ 150501 h 606070"/>
              <a:gd name="connsiteX27" fmla="*/ 456205 w 606962"/>
              <a:gd name="connsiteY27" fmla="*/ 130989 h 606070"/>
              <a:gd name="connsiteX28" fmla="*/ 475752 w 606962"/>
              <a:gd name="connsiteY28" fmla="*/ 111477 h 606070"/>
              <a:gd name="connsiteX29" fmla="*/ 475759 w 606962"/>
              <a:gd name="connsiteY29" fmla="*/ 72470 h 606070"/>
              <a:gd name="connsiteX30" fmla="*/ 434302 w 606962"/>
              <a:gd name="connsiteY30" fmla="*/ 89602 h 606070"/>
              <a:gd name="connsiteX31" fmla="*/ 434302 w 606962"/>
              <a:gd name="connsiteY31" fmla="*/ 172481 h 606070"/>
              <a:gd name="connsiteX32" fmla="*/ 517217 w 606962"/>
              <a:gd name="connsiteY32" fmla="*/ 172481 h 606070"/>
              <a:gd name="connsiteX33" fmla="*/ 517217 w 606962"/>
              <a:gd name="connsiteY33" fmla="*/ 89602 h 606070"/>
              <a:gd name="connsiteX34" fmla="*/ 475759 w 606962"/>
              <a:gd name="connsiteY34" fmla="*/ 72470 h 606070"/>
              <a:gd name="connsiteX35" fmla="*/ 533755 w 606962"/>
              <a:gd name="connsiteY35" fmla="*/ 655 h 606070"/>
              <a:gd name="connsiteX36" fmla="*/ 593092 w 606962"/>
              <a:gd name="connsiteY36" fmla="*/ 13849 h 606070"/>
              <a:gd name="connsiteX37" fmla="*/ 543910 w 606962"/>
              <a:gd name="connsiteY37" fmla="*/ 241889 h 606070"/>
              <a:gd name="connsiteX38" fmla="*/ 300641 w 606962"/>
              <a:gd name="connsiteY38" fmla="*/ 484768 h 606070"/>
              <a:gd name="connsiteX39" fmla="*/ 121514 w 606962"/>
              <a:gd name="connsiteY39" fmla="*/ 305830 h 606070"/>
              <a:gd name="connsiteX40" fmla="*/ 364783 w 606962"/>
              <a:gd name="connsiteY40" fmla="*/ 62952 h 606070"/>
              <a:gd name="connsiteX41" fmla="*/ 533755 w 606962"/>
              <a:gd name="connsiteY41" fmla="*/ 655 h 6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6962" h="606070">
                <a:moveTo>
                  <a:pt x="153479" y="534164"/>
                </a:moveTo>
                <a:lnTo>
                  <a:pt x="181141" y="561826"/>
                </a:lnTo>
                <a:lnTo>
                  <a:pt x="136897" y="606070"/>
                </a:lnTo>
                <a:lnTo>
                  <a:pt x="109235" y="578409"/>
                </a:lnTo>
                <a:close/>
                <a:moveTo>
                  <a:pt x="97945" y="478629"/>
                </a:moveTo>
                <a:lnTo>
                  <a:pt x="125607" y="506291"/>
                </a:lnTo>
                <a:lnTo>
                  <a:pt x="60193" y="571564"/>
                </a:lnTo>
                <a:lnTo>
                  <a:pt x="32672" y="543973"/>
                </a:lnTo>
                <a:close/>
                <a:moveTo>
                  <a:pt x="44315" y="425140"/>
                </a:moveTo>
                <a:lnTo>
                  <a:pt x="71977" y="452802"/>
                </a:lnTo>
                <a:lnTo>
                  <a:pt x="27662" y="496976"/>
                </a:lnTo>
                <a:lnTo>
                  <a:pt x="0" y="469385"/>
                </a:lnTo>
                <a:close/>
                <a:moveTo>
                  <a:pt x="493464" y="347448"/>
                </a:moveTo>
                <a:lnTo>
                  <a:pt x="488087" y="458725"/>
                </a:lnTo>
                <a:lnTo>
                  <a:pt x="370469" y="576151"/>
                </a:lnTo>
                <a:lnTo>
                  <a:pt x="344853" y="495817"/>
                </a:lnTo>
                <a:close/>
                <a:moveTo>
                  <a:pt x="104815" y="344413"/>
                </a:moveTo>
                <a:lnTo>
                  <a:pt x="262009" y="501380"/>
                </a:lnTo>
                <a:lnTo>
                  <a:pt x="204430" y="538962"/>
                </a:lnTo>
                <a:lnTo>
                  <a:pt x="67178" y="402007"/>
                </a:lnTo>
                <a:close/>
                <a:moveTo>
                  <a:pt x="258975" y="113312"/>
                </a:moveTo>
                <a:lnTo>
                  <a:pt x="110378" y="261711"/>
                </a:lnTo>
                <a:lnTo>
                  <a:pt x="29920" y="236132"/>
                </a:lnTo>
                <a:lnTo>
                  <a:pt x="147527" y="118682"/>
                </a:lnTo>
                <a:close/>
                <a:moveTo>
                  <a:pt x="475752" y="111477"/>
                </a:moveTo>
                <a:cubicBezTo>
                  <a:pt x="486548" y="111477"/>
                  <a:pt x="495299" y="120213"/>
                  <a:pt x="495299" y="130989"/>
                </a:cubicBezTo>
                <a:cubicBezTo>
                  <a:pt x="495299" y="141765"/>
                  <a:pt x="486548" y="150501"/>
                  <a:pt x="475752" y="150501"/>
                </a:cubicBezTo>
                <a:cubicBezTo>
                  <a:pt x="464956" y="150501"/>
                  <a:pt x="456205" y="141765"/>
                  <a:pt x="456205" y="130989"/>
                </a:cubicBezTo>
                <a:cubicBezTo>
                  <a:pt x="456205" y="120213"/>
                  <a:pt x="464956" y="111477"/>
                  <a:pt x="475752" y="111477"/>
                </a:cubicBezTo>
                <a:close/>
                <a:moveTo>
                  <a:pt x="475759" y="72470"/>
                </a:moveTo>
                <a:cubicBezTo>
                  <a:pt x="460751" y="72470"/>
                  <a:pt x="445742" y="78180"/>
                  <a:pt x="434302" y="89602"/>
                </a:cubicBezTo>
                <a:cubicBezTo>
                  <a:pt x="411325" y="112445"/>
                  <a:pt x="411325" y="149541"/>
                  <a:pt x="434302" y="172481"/>
                </a:cubicBezTo>
                <a:cubicBezTo>
                  <a:pt x="457182" y="195324"/>
                  <a:pt x="494337" y="195324"/>
                  <a:pt x="517217" y="172481"/>
                </a:cubicBezTo>
                <a:cubicBezTo>
                  <a:pt x="540097" y="149541"/>
                  <a:pt x="540097" y="112445"/>
                  <a:pt x="517217" y="89602"/>
                </a:cubicBezTo>
                <a:cubicBezTo>
                  <a:pt x="505777" y="78180"/>
                  <a:pt x="490768" y="72470"/>
                  <a:pt x="475759" y="72470"/>
                </a:cubicBezTo>
                <a:close/>
                <a:moveTo>
                  <a:pt x="533755" y="655"/>
                </a:moveTo>
                <a:cubicBezTo>
                  <a:pt x="553932" y="2226"/>
                  <a:pt x="573928" y="6625"/>
                  <a:pt x="593092" y="13849"/>
                </a:cubicBezTo>
                <a:cubicBezTo>
                  <a:pt x="622034" y="90383"/>
                  <a:pt x="605705" y="180193"/>
                  <a:pt x="543910" y="241889"/>
                </a:cubicBezTo>
                <a:lnTo>
                  <a:pt x="300641" y="484768"/>
                </a:lnTo>
                <a:lnTo>
                  <a:pt x="121514" y="305830"/>
                </a:lnTo>
                <a:lnTo>
                  <a:pt x="364783" y="62952"/>
                </a:lnTo>
                <a:cubicBezTo>
                  <a:pt x="411056" y="16680"/>
                  <a:pt x="473224" y="-4059"/>
                  <a:pt x="533755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任意多边形 17" title="zumY2Jory7koa69K2WYW"/>
          <p:cNvSpPr/>
          <p:nvPr/>
        </p:nvSpPr>
        <p:spPr bwMode="auto">
          <a:xfrm>
            <a:off x="5649839" y="3230875"/>
            <a:ext cx="343317" cy="343502"/>
          </a:xfrm>
          <a:custGeom>
            <a:avLst/>
            <a:gdLst>
              <a:gd name="connsiteX0" fmla="*/ 94638 w 328437"/>
              <a:gd name="connsiteY0" fmla="*/ 163513 h 328613"/>
              <a:gd name="connsiteX1" fmla="*/ 95937 w 328437"/>
              <a:gd name="connsiteY1" fmla="*/ 163513 h 328613"/>
              <a:gd name="connsiteX2" fmla="*/ 134903 w 328437"/>
              <a:gd name="connsiteY2" fmla="*/ 169971 h 328613"/>
              <a:gd name="connsiteX3" fmla="*/ 136202 w 328437"/>
              <a:gd name="connsiteY3" fmla="*/ 171262 h 328613"/>
              <a:gd name="connsiteX4" fmla="*/ 136202 w 328437"/>
              <a:gd name="connsiteY4" fmla="*/ 238422 h 328613"/>
              <a:gd name="connsiteX5" fmla="*/ 136202 w 328437"/>
              <a:gd name="connsiteY5" fmla="*/ 239713 h 328613"/>
              <a:gd name="connsiteX6" fmla="*/ 134903 w 328437"/>
              <a:gd name="connsiteY6" fmla="*/ 239713 h 328613"/>
              <a:gd name="connsiteX7" fmla="*/ 133604 w 328437"/>
              <a:gd name="connsiteY7" fmla="*/ 239713 h 328613"/>
              <a:gd name="connsiteX8" fmla="*/ 94638 w 328437"/>
              <a:gd name="connsiteY8" fmla="*/ 226798 h 328613"/>
              <a:gd name="connsiteX9" fmla="*/ 93339 w 328437"/>
              <a:gd name="connsiteY9" fmla="*/ 225506 h 328613"/>
              <a:gd name="connsiteX10" fmla="*/ 93339 w 328437"/>
              <a:gd name="connsiteY10" fmla="*/ 166096 h 328613"/>
              <a:gd name="connsiteX11" fmla="*/ 94638 w 328437"/>
              <a:gd name="connsiteY11" fmla="*/ 163513 h 328613"/>
              <a:gd name="connsiteX12" fmla="*/ 45714 w 328437"/>
              <a:gd name="connsiteY12" fmla="*/ 157163 h 328613"/>
              <a:gd name="connsiteX13" fmla="*/ 48227 w 328437"/>
              <a:gd name="connsiteY13" fmla="*/ 157163 h 328613"/>
              <a:gd name="connsiteX14" fmla="*/ 74620 w 328437"/>
              <a:gd name="connsiteY14" fmla="*/ 161051 h 328613"/>
              <a:gd name="connsiteX15" fmla="*/ 75877 w 328437"/>
              <a:gd name="connsiteY15" fmla="*/ 162347 h 328613"/>
              <a:gd name="connsiteX16" fmla="*/ 75877 w 328437"/>
              <a:gd name="connsiteY16" fmla="*/ 218071 h 328613"/>
              <a:gd name="connsiteX17" fmla="*/ 74620 w 328437"/>
              <a:gd name="connsiteY17" fmla="*/ 219367 h 328613"/>
              <a:gd name="connsiteX18" fmla="*/ 73363 w 328437"/>
              <a:gd name="connsiteY18" fmla="*/ 220663 h 328613"/>
              <a:gd name="connsiteX19" fmla="*/ 46971 w 328437"/>
              <a:gd name="connsiteY19" fmla="*/ 211592 h 328613"/>
              <a:gd name="connsiteX20" fmla="*/ 45714 w 328437"/>
              <a:gd name="connsiteY20" fmla="*/ 209000 h 328613"/>
              <a:gd name="connsiteX21" fmla="*/ 45714 w 328437"/>
              <a:gd name="connsiteY21" fmla="*/ 158459 h 328613"/>
              <a:gd name="connsiteX22" fmla="*/ 45714 w 328437"/>
              <a:gd name="connsiteY22" fmla="*/ 157163 h 328613"/>
              <a:gd name="connsiteX23" fmla="*/ 34601 w 328437"/>
              <a:gd name="connsiteY23" fmla="*/ 131763 h 328613"/>
              <a:gd name="connsiteX24" fmla="*/ 34601 w 328437"/>
              <a:gd name="connsiteY24" fmla="*/ 246063 h 328613"/>
              <a:gd name="connsiteX25" fmla="*/ 161601 w 328437"/>
              <a:gd name="connsiteY25" fmla="*/ 311151 h 328613"/>
              <a:gd name="connsiteX26" fmla="*/ 161601 w 328437"/>
              <a:gd name="connsiteY26" fmla="*/ 133351 h 328613"/>
              <a:gd name="connsiteX27" fmla="*/ 134613 w 328437"/>
              <a:gd name="connsiteY27" fmla="*/ 133351 h 328613"/>
              <a:gd name="connsiteX28" fmla="*/ 235241 w 328437"/>
              <a:gd name="connsiteY28" fmla="*/ 15875 h 328613"/>
              <a:gd name="connsiteX29" fmla="*/ 147314 w 328437"/>
              <a:gd name="connsiteY29" fmla="*/ 120775 h 328613"/>
              <a:gd name="connsiteX30" fmla="*/ 165417 w 328437"/>
              <a:gd name="connsiteY30" fmla="*/ 120775 h 328613"/>
              <a:gd name="connsiteX31" fmla="*/ 171882 w 328437"/>
              <a:gd name="connsiteY31" fmla="*/ 127251 h 328613"/>
              <a:gd name="connsiteX32" fmla="*/ 171882 w 328437"/>
              <a:gd name="connsiteY32" fmla="*/ 311150 h 328613"/>
              <a:gd name="connsiteX33" fmla="*/ 222311 w 328437"/>
              <a:gd name="connsiteY33" fmla="*/ 285249 h 328613"/>
              <a:gd name="connsiteX34" fmla="*/ 222311 w 328437"/>
              <a:gd name="connsiteY34" fmla="*/ 157037 h 328613"/>
              <a:gd name="connsiteX35" fmla="*/ 223604 w 328437"/>
              <a:gd name="connsiteY35" fmla="*/ 154447 h 328613"/>
              <a:gd name="connsiteX36" fmla="*/ 257223 w 328437"/>
              <a:gd name="connsiteY36" fmla="*/ 151857 h 328613"/>
              <a:gd name="connsiteX37" fmla="*/ 258516 w 328437"/>
              <a:gd name="connsiteY37" fmla="*/ 151857 h 328613"/>
              <a:gd name="connsiteX38" fmla="*/ 259809 w 328437"/>
              <a:gd name="connsiteY38" fmla="*/ 153152 h 328613"/>
              <a:gd name="connsiteX39" fmla="*/ 259809 w 328437"/>
              <a:gd name="connsiteY39" fmla="*/ 265823 h 328613"/>
              <a:gd name="connsiteX40" fmla="*/ 293429 w 328437"/>
              <a:gd name="connsiteY40" fmla="*/ 247692 h 328613"/>
              <a:gd name="connsiteX41" fmla="*/ 294722 w 328437"/>
              <a:gd name="connsiteY41" fmla="*/ 118185 h 328613"/>
              <a:gd name="connsiteX42" fmla="*/ 296015 w 328437"/>
              <a:gd name="connsiteY42" fmla="*/ 114300 h 328613"/>
              <a:gd name="connsiteX43" fmla="*/ 301187 w 328437"/>
              <a:gd name="connsiteY43" fmla="*/ 111710 h 328613"/>
              <a:gd name="connsiteX44" fmla="*/ 307652 w 328437"/>
              <a:gd name="connsiteY44" fmla="*/ 113005 h 328613"/>
              <a:gd name="connsiteX45" fmla="*/ 235241 w 328437"/>
              <a:gd name="connsiteY45" fmla="*/ 15875 h 328613"/>
              <a:gd name="connsiteX46" fmla="*/ 235348 w 328437"/>
              <a:gd name="connsiteY46" fmla="*/ 0 h 328613"/>
              <a:gd name="connsiteX47" fmla="*/ 239233 w 328437"/>
              <a:gd name="connsiteY47" fmla="*/ 0 h 328613"/>
              <a:gd name="connsiteX48" fmla="*/ 241823 w 328437"/>
              <a:gd name="connsiteY48" fmla="*/ 2598 h 328613"/>
              <a:gd name="connsiteX49" fmla="*/ 327286 w 328437"/>
              <a:gd name="connsiteY49" fmla="*/ 115599 h 328613"/>
              <a:gd name="connsiteX50" fmla="*/ 327286 w 328437"/>
              <a:gd name="connsiteY50" fmla="*/ 123392 h 328613"/>
              <a:gd name="connsiteX51" fmla="*/ 322107 w 328437"/>
              <a:gd name="connsiteY51" fmla="*/ 125990 h 328613"/>
              <a:gd name="connsiteX52" fmla="*/ 307863 w 328437"/>
              <a:gd name="connsiteY52" fmla="*/ 124691 h 328613"/>
              <a:gd name="connsiteX53" fmla="*/ 307863 w 328437"/>
              <a:gd name="connsiteY53" fmla="*/ 251980 h 328613"/>
              <a:gd name="connsiteX54" fmla="*/ 303978 w 328437"/>
              <a:gd name="connsiteY54" fmla="*/ 257175 h 328613"/>
              <a:gd name="connsiteX55" fmla="*/ 169308 w 328437"/>
              <a:gd name="connsiteY55" fmla="*/ 327314 h 328613"/>
              <a:gd name="connsiteX56" fmla="*/ 166718 w 328437"/>
              <a:gd name="connsiteY56" fmla="*/ 328613 h 328613"/>
              <a:gd name="connsiteX57" fmla="*/ 164129 w 328437"/>
              <a:gd name="connsiteY57" fmla="*/ 327314 h 328613"/>
              <a:gd name="connsiteX58" fmla="*/ 25574 w 328437"/>
              <a:gd name="connsiteY58" fmla="*/ 254578 h 328613"/>
              <a:gd name="connsiteX59" fmla="*/ 21689 w 328437"/>
              <a:gd name="connsiteY59" fmla="*/ 249382 h 328613"/>
              <a:gd name="connsiteX60" fmla="*/ 21689 w 328437"/>
              <a:gd name="connsiteY60" fmla="*/ 129887 h 328613"/>
              <a:gd name="connsiteX61" fmla="*/ 6150 w 328437"/>
              <a:gd name="connsiteY61" fmla="*/ 129887 h 328613"/>
              <a:gd name="connsiteX62" fmla="*/ 971 w 328437"/>
              <a:gd name="connsiteY62" fmla="*/ 127289 h 328613"/>
              <a:gd name="connsiteX63" fmla="*/ 971 w 328437"/>
              <a:gd name="connsiteY63" fmla="*/ 120795 h 328613"/>
              <a:gd name="connsiteX64" fmla="*/ 34638 w 328437"/>
              <a:gd name="connsiteY64" fmla="*/ 54552 h 328613"/>
              <a:gd name="connsiteX65" fmla="*/ 38523 w 328437"/>
              <a:gd name="connsiteY65" fmla="*/ 50656 h 328613"/>
              <a:gd name="connsiteX66" fmla="*/ 59241 w 328437"/>
              <a:gd name="connsiteY66" fmla="*/ 45460 h 328613"/>
              <a:gd name="connsiteX67" fmla="*/ 59241 w 328437"/>
              <a:gd name="connsiteY67" fmla="*/ 27276 h 328613"/>
              <a:gd name="connsiteX68" fmla="*/ 63126 w 328437"/>
              <a:gd name="connsiteY68" fmla="*/ 20782 h 328613"/>
              <a:gd name="connsiteX69" fmla="*/ 83844 w 328437"/>
              <a:gd name="connsiteY69" fmla="*/ 14287 h 328613"/>
              <a:gd name="connsiteX70" fmla="*/ 85139 w 328437"/>
              <a:gd name="connsiteY70" fmla="*/ 14287 h 328613"/>
              <a:gd name="connsiteX71" fmla="*/ 86434 w 328437"/>
              <a:gd name="connsiteY71" fmla="*/ 14287 h 328613"/>
              <a:gd name="connsiteX72" fmla="*/ 98088 w 328437"/>
              <a:gd name="connsiteY72" fmla="*/ 16885 h 328613"/>
              <a:gd name="connsiteX73" fmla="*/ 103268 w 328437"/>
              <a:gd name="connsiteY73" fmla="*/ 22081 h 328613"/>
              <a:gd name="connsiteX74" fmla="*/ 103268 w 328437"/>
              <a:gd name="connsiteY74" fmla="*/ 33771 h 328613"/>
              <a:gd name="connsiteX75" fmla="*/ 235348 w 328437"/>
              <a:gd name="connsiteY75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28437" h="328613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33" name="telephone-sign_76579"/>
          <p:cNvSpPr>
            <a:spLocks noChangeAspect="1"/>
          </p:cNvSpPr>
          <p:nvPr/>
        </p:nvSpPr>
        <p:spPr bwMode="auto">
          <a:xfrm>
            <a:off x="6948111" y="5648419"/>
            <a:ext cx="304842" cy="272821"/>
          </a:xfrm>
          <a:custGeom>
            <a:avLst/>
            <a:gdLst>
              <a:gd name="T0" fmla="*/ 5350 w 8573"/>
              <a:gd name="T1" fmla="*/ 2522 h 7684"/>
              <a:gd name="T2" fmla="*/ 5107 w 8573"/>
              <a:gd name="T3" fmla="*/ 1849 h 7684"/>
              <a:gd name="T4" fmla="*/ 5410 w 8573"/>
              <a:gd name="T5" fmla="*/ 1202 h 7684"/>
              <a:gd name="T6" fmla="*/ 6459 w 8573"/>
              <a:gd name="T7" fmla="*/ 244 h 7684"/>
              <a:gd name="T8" fmla="*/ 7088 w 8573"/>
              <a:gd name="T9" fmla="*/ 0 h 7684"/>
              <a:gd name="T10" fmla="*/ 7778 w 8573"/>
              <a:gd name="T11" fmla="*/ 304 h 7684"/>
              <a:gd name="T12" fmla="*/ 7883 w 8573"/>
              <a:gd name="T13" fmla="*/ 419 h 7684"/>
              <a:gd name="T14" fmla="*/ 7925 w 8573"/>
              <a:gd name="T15" fmla="*/ 472 h 7684"/>
              <a:gd name="T16" fmla="*/ 5504 w 8573"/>
              <a:gd name="T17" fmla="*/ 2683 h 7684"/>
              <a:gd name="T18" fmla="*/ 5455 w 8573"/>
              <a:gd name="T19" fmla="*/ 2637 h 7684"/>
              <a:gd name="T20" fmla="*/ 5350 w 8573"/>
              <a:gd name="T21" fmla="*/ 2522 h 7684"/>
              <a:gd name="T22" fmla="*/ 452 w 8573"/>
              <a:gd name="T23" fmla="*/ 7205 h 7684"/>
              <a:gd name="T24" fmla="*/ 501 w 8573"/>
              <a:gd name="T25" fmla="*/ 7251 h 7684"/>
              <a:gd name="T26" fmla="*/ 2922 w 8573"/>
              <a:gd name="T27" fmla="*/ 5040 h 7684"/>
              <a:gd name="T28" fmla="*/ 2880 w 8573"/>
              <a:gd name="T29" fmla="*/ 4987 h 7684"/>
              <a:gd name="T30" fmla="*/ 2775 w 8573"/>
              <a:gd name="T31" fmla="*/ 4872 h 7684"/>
              <a:gd name="T32" fmla="*/ 2085 w 8573"/>
              <a:gd name="T33" fmla="*/ 4568 h 7684"/>
              <a:gd name="T34" fmla="*/ 1456 w 8573"/>
              <a:gd name="T35" fmla="*/ 4812 h 7684"/>
              <a:gd name="T36" fmla="*/ 407 w 8573"/>
              <a:gd name="T37" fmla="*/ 5770 h 7684"/>
              <a:gd name="T38" fmla="*/ 347 w 8573"/>
              <a:gd name="T39" fmla="*/ 7090 h 7684"/>
              <a:gd name="T40" fmla="*/ 452 w 8573"/>
              <a:gd name="T41" fmla="*/ 7205 h 7684"/>
              <a:gd name="T42" fmla="*/ 7996 w 8573"/>
              <a:gd name="T43" fmla="*/ 966 h 7684"/>
              <a:gd name="T44" fmla="*/ 5989 w 8573"/>
              <a:gd name="T45" fmla="*/ 2798 h 7684"/>
              <a:gd name="T46" fmla="*/ 6399 w 8573"/>
              <a:gd name="T47" fmla="*/ 3030 h 7684"/>
              <a:gd name="T48" fmla="*/ 5167 w 8573"/>
              <a:gd name="T49" fmla="*/ 4826 h 7684"/>
              <a:gd name="T50" fmla="*/ 3185 w 8573"/>
              <a:gd name="T51" fmla="*/ 5955 h 7684"/>
              <a:gd name="T52" fmla="*/ 2993 w 8573"/>
              <a:gd name="T53" fmla="*/ 5534 h 7684"/>
              <a:gd name="T54" fmla="*/ 986 w 8573"/>
              <a:gd name="T55" fmla="*/ 7366 h 7684"/>
              <a:gd name="T56" fmla="*/ 1629 w 8573"/>
              <a:gd name="T57" fmla="*/ 7657 h 7684"/>
              <a:gd name="T58" fmla="*/ 1631 w 8573"/>
              <a:gd name="T59" fmla="*/ 7657 h 7684"/>
              <a:gd name="T60" fmla="*/ 1662 w 8573"/>
              <a:gd name="T61" fmla="*/ 7662 h 7684"/>
              <a:gd name="T62" fmla="*/ 1667 w 8573"/>
              <a:gd name="T63" fmla="*/ 7662 h 7684"/>
              <a:gd name="T64" fmla="*/ 2040 w 8573"/>
              <a:gd name="T65" fmla="*/ 7684 h 7684"/>
              <a:gd name="T66" fmla="*/ 2040 w 8573"/>
              <a:gd name="T67" fmla="*/ 7684 h 7684"/>
              <a:gd name="T68" fmla="*/ 6241 w 8573"/>
              <a:gd name="T69" fmla="*/ 5814 h 7684"/>
              <a:gd name="T70" fmla="*/ 8226 w 8573"/>
              <a:gd name="T71" fmla="*/ 1621 h 7684"/>
              <a:gd name="T72" fmla="*/ 7996 w 8573"/>
              <a:gd name="T73" fmla="*/ 966 h 7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73" h="7684">
                <a:moveTo>
                  <a:pt x="5350" y="2522"/>
                </a:moveTo>
                <a:cubicBezTo>
                  <a:pt x="5182" y="2337"/>
                  <a:pt x="5095" y="2099"/>
                  <a:pt x="5107" y="1849"/>
                </a:cubicBezTo>
                <a:cubicBezTo>
                  <a:pt x="5118" y="1600"/>
                  <a:pt x="5226" y="1370"/>
                  <a:pt x="5410" y="1202"/>
                </a:cubicBezTo>
                <a:lnTo>
                  <a:pt x="6459" y="244"/>
                </a:lnTo>
                <a:cubicBezTo>
                  <a:pt x="6631" y="87"/>
                  <a:pt x="6855" y="0"/>
                  <a:pt x="7088" y="0"/>
                </a:cubicBezTo>
                <a:cubicBezTo>
                  <a:pt x="7350" y="0"/>
                  <a:pt x="7602" y="111"/>
                  <a:pt x="7778" y="304"/>
                </a:cubicBezTo>
                <a:lnTo>
                  <a:pt x="7883" y="419"/>
                </a:lnTo>
                <a:cubicBezTo>
                  <a:pt x="7899" y="436"/>
                  <a:pt x="7912" y="454"/>
                  <a:pt x="7925" y="472"/>
                </a:cubicBezTo>
                <a:lnTo>
                  <a:pt x="5504" y="2683"/>
                </a:lnTo>
                <a:cubicBezTo>
                  <a:pt x="5487" y="2668"/>
                  <a:pt x="5470" y="2653"/>
                  <a:pt x="5455" y="2637"/>
                </a:cubicBezTo>
                <a:lnTo>
                  <a:pt x="5350" y="2522"/>
                </a:lnTo>
                <a:close/>
                <a:moveTo>
                  <a:pt x="452" y="7205"/>
                </a:moveTo>
                <a:cubicBezTo>
                  <a:pt x="467" y="7221"/>
                  <a:pt x="484" y="7236"/>
                  <a:pt x="501" y="7251"/>
                </a:cubicBezTo>
                <a:lnTo>
                  <a:pt x="2922" y="5040"/>
                </a:lnTo>
                <a:cubicBezTo>
                  <a:pt x="2909" y="5022"/>
                  <a:pt x="2896" y="5004"/>
                  <a:pt x="2880" y="4987"/>
                </a:cubicBezTo>
                <a:lnTo>
                  <a:pt x="2775" y="4872"/>
                </a:lnTo>
                <a:cubicBezTo>
                  <a:pt x="2599" y="4679"/>
                  <a:pt x="2347" y="4568"/>
                  <a:pt x="2085" y="4568"/>
                </a:cubicBezTo>
                <a:cubicBezTo>
                  <a:pt x="1852" y="4568"/>
                  <a:pt x="1628" y="4655"/>
                  <a:pt x="1456" y="4812"/>
                </a:cubicBezTo>
                <a:lnTo>
                  <a:pt x="407" y="5770"/>
                </a:lnTo>
                <a:cubicBezTo>
                  <a:pt x="26" y="6117"/>
                  <a:pt x="0" y="6709"/>
                  <a:pt x="347" y="7090"/>
                </a:cubicBezTo>
                <a:lnTo>
                  <a:pt x="452" y="7205"/>
                </a:lnTo>
                <a:close/>
                <a:moveTo>
                  <a:pt x="7996" y="966"/>
                </a:moveTo>
                <a:lnTo>
                  <a:pt x="5989" y="2798"/>
                </a:lnTo>
                <a:cubicBezTo>
                  <a:pt x="6111" y="2900"/>
                  <a:pt x="6249" y="2978"/>
                  <a:pt x="6399" y="3030"/>
                </a:cubicBezTo>
                <a:cubicBezTo>
                  <a:pt x="6256" y="3391"/>
                  <a:pt x="5888" y="4167"/>
                  <a:pt x="5167" y="4826"/>
                </a:cubicBezTo>
                <a:cubicBezTo>
                  <a:pt x="4440" y="5490"/>
                  <a:pt x="3578" y="5826"/>
                  <a:pt x="3185" y="5955"/>
                </a:cubicBezTo>
                <a:cubicBezTo>
                  <a:pt x="3146" y="5804"/>
                  <a:pt x="3081" y="5662"/>
                  <a:pt x="2993" y="5534"/>
                </a:cubicBezTo>
                <a:lnTo>
                  <a:pt x="986" y="7366"/>
                </a:lnTo>
                <a:cubicBezTo>
                  <a:pt x="1169" y="7518"/>
                  <a:pt x="1388" y="7618"/>
                  <a:pt x="1629" y="7657"/>
                </a:cubicBezTo>
                <a:cubicBezTo>
                  <a:pt x="1630" y="7657"/>
                  <a:pt x="1630" y="7657"/>
                  <a:pt x="1631" y="7657"/>
                </a:cubicBezTo>
                <a:cubicBezTo>
                  <a:pt x="1631" y="7657"/>
                  <a:pt x="1641" y="7659"/>
                  <a:pt x="1662" y="7662"/>
                </a:cubicBezTo>
                <a:lnTo>
                  <a:pt x="1667" y="7662"/>
                </a:lnTo>
                <a:cubicBezTo>
                  <a:pt x="1727" y="7670"/>
                  <a:pt x="1855" y="7684"/>
                  <a:pt x="2040" y="7684"/>
                </a:cubicBezTo>
                <a:lnTo>
                  <a:pt x="2040" y="7684"/>
                </a:lnTo>
                <a:cubicBezTo>
                  <a:pt x="2844" y="7684"/>
                  <a:pt x="4459" y="7441"/>
                  <a:pt x="6241" y="5814"/>
                </a:cubicBezTo>
                <a:cubicBezTo>
                  <a:pt x="8573" y="3685"/>
                  <a:pt x="8271" y="1839"/>
                  <a:pt x="8226" y="1621"/>
                </a:cubicBezTo>
                <a:cubicBezTo>
                  <a:pt x="8208" y="1382"/>
                  <a:pt x="8129" y="1159"/>
                  <a:pt x="7996" y="9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" name="任意多边形 7"/>
          <p:cNvSpPr/>
          <p:nvPr/>
        </p:nvSpPr>
        <p:spPr>
          <a:xfrm>
            <a:off x="1194435" y="2615565"/>
            <a:ext cx="8801735" cy="3400425"/>
          </a:xfrm>
          <a:custGeom>
            <a:avLst/>
            <a:gdLst>
              <a:gd name="connisteX0" fmla="*/ 0 w 8801735"/>
              <a:gd name="connsiteY0" fmla="*/ 3316111 h 3400636"/>
              <a:gd name="connisteX1" fmla="*/ 67310 w 8801735"/>
              <a:gd name="connsiteY1" fmla="*/ 3345956 h 3400636"/>
              <a:gd name="connisteX2" fmla="*/ 142875 w 8801735"/>
              <a:gd name="connsiteY2" fmla="*/ 3345956 h 3400636"/>
              <a:gd name="connisteX3" fmla="*/ 210185 w 8801735"/>
              <a:gd name="connsiteY3" fmla="*/ 3345956 h 3400636"/>
              <a:gd name="connisteX4" fmla="*/ 307975 w 8801735"/>
              <a:gd name="connsiteY4" fmla="*/ 3353576 h 3400636"/>
              <a:gd name="connisteX5" fmla="*/ 427990 w 8801735"/>
              <a:gd name="connsiteY5" fmla="*/ 3368816 h 3400636"/>
              <a:gd name="connisteX6" fmla="*/ 495935 w 8801735"/>
              <a:gd name="connsiteY6" fmla="*/ 3376436 h 3400636"/>
              <a:gd name="connisteX7" fmla="*/ 578485 w 8801735"/>
              <a:gd name="connsiteY7" fmla="*/ 3398661 h 3400636"/>
              <a:gd name="connisteX8" fmla="*/ 699135 w 8801735"/>
              <a:gd name="connsiteY8" fmla="*/ 3398661 h 3400636"/>
              <a:gd name="connisteX9" fmla="*/ 766445 w 8801735"/>
              <a:gd name="connsiteY9" fmla="*/ 3398661 h 3400636"/>
              <a:gd name="connisteX10" fmla="*/ 834390 w 8801735"/>
              <a:gd name="connsiteY10" fmla="*/ 3398661 h 3400636"/>
              <a:gd name="connisteX11" fmla="*/ 901700 w 8801735"/>
              <a:gd name="connsiteY11" fmla="*/ 3391041 h 3400636"/>
              <a:gd name="connisteX12" fmla="*/ 969645 w 8801735"/>
              <a:gd name="connsiteY12" fmla="*/ 3376436 h 3400636"/>
              <a:gd name="connisteX13" fmla="*/ 1044575 w 8801735"/>
              <a:gd name="connsiteY13" fmla="*/ 3345956 h 3400636"/>
              <a:gd name="connisteX14" fmla="*/ 1119505 w 8801735"/>
              <a:gd name="connsiteY14" fmla="*/ 3323731 h 3400636"/>
              <a:gd name="connisteX15" fmla="*/ 1195070 w 8801735"/>
              <a:gd name="connsiteY15" fmla="*/ 3308491 h 3400636"/>
              <a:gd name="connisteX16" fmla="*/ 1277620 w 8801735"/>
              <a:gd name="connsiteY16" fmla="*/ 3300871 h 3400636"/>
              <a:gd name="connisteX17" fmla="*/ 1345565 w 8801735"/>
              <a:gd name="connsiteY17" fmla="*/ 3278646 h 3400636"/>
              <a:gd name="connisteX18" fmla="*/ 1532890 w 8801735"/>
              <a:gd name="connsiteY18" fmla="*/ 3240546 h 3400636"/>
              <a:gd name="connisteX19" fmla="*/ 1608455 w 8801735"/>
              <a:gd name="connsiteY19" fmla="*/ 3218321 h 3400636"/>
              <a:gd name="connisteX20" fmla="*/ 1675765 w 8801735"/>
              <a:gd name="connsiteY20" fmla="*/ 3195461 h 3400636"/>
              <a:gd name="connisteX21" fmla="*/ 1758950 w 8801735"/>
              <a:gd name="connsiteY21" fmla="*/ 3165616 h 3400636"/>
              <a:gd name="connisteX22" fmla="*/ 1826260 w 8801735"/>
              <a:gd name="connsiteY22" fmla="*/ 3112911 h 3400636"/>
              <a:gd name="connisteX23" fmla="*/ 1894205 w 8801735"/>
              <a:gd name="connsiteY23" fmla="*/ 3060206 h 3400636"/>
              <a:gd name="connisteX24" fmla="*/ 1961515 w 8801735"/>
              <a:gd name="connsiteY24" fmla="*/ 3015121 h 3400636"/>
              <a:gd name="connisteX25" fmla="*/ 2029460 w 8801735"/>
              <a:gd name="connsiteY25" fmla="*/ 2977656 h 3400636"/>
              <a:gd name="connisteX26" fmla="*/ 2104390 w 8801735"/>
              <a:gd name="connsiteY26" fmla="*/ 2940191 h 3400636"/>
              <a:gd name="connisteX27" fmla="*/ 2194560 w 8801735"/>
              <a:gd name="connsiteY27" fmla="*/ 2887486 h 3400636"/>
              <a:gd name="connisteX28" fmla="*/ 2292350 w 8801735"/>
              <a:gd name="connsiteY28" fmla="*/ 2842401 h 3400636"/>
              <a:gd name="connisteX29" fmla="*/ 2360295 w 8801735"/>
              <a:gd name="connsiteY29" fmla="*/ 2797316 h 3400636"/>
              <a:gd name="connisteX30" fmla="*/ 2427605 w 8801735"/>
              <a:gd name="connsiteY30" fmla="*/ 2775091 h 3400636"/>
              <a:gd name="connisteX31" fmla="*/ 2517775 w 8801735"/>
              <a:gd name="connsiteY31" fmla="*/ 2730006 h 3400636"/>
              <a:gd name="connisteX32" fmla="*/ 2585720 w 8801735"/>
              <a:gd name="connsiteY32" fmla="*/ 2684921 h 3400636"/>
              <a:gd name="connisteX33" fmla="*/ 2675890 w 8801735"/>
              <a:gd name="connsiteY33" fmla="*/ 2639836 h 3400636"/>
              <a:gd name="connisteX34" fmla="*/ 2766060 w 8801735"/>
              <a:gd name="connsiteY34" fmla="*/ 2594116 h 3400636"/>
              <a:gd name="connisteX35" fmla="*/ 2961640 w 8801735"/>
              <a:gd name="connsiteY35" fmla="*/ 2503946 h 3400636"/>
              <a:gd name="connisteX36" fmla="*/ 3051810 w 8801735"/>
              <a:gd name="connsiteY36" fmla="*/ 2444256 h 3400636"/>
              <a:gd name="connisteX37" fmla="*/ 3187065 w 8801735"/>
              <a:gd name="connsiteY37" fmla="*/ 2376311 h 3400636"/>
              <a:gd name="connisteX38" fmla="*/ 3254375 w 8801735"/>
              <a:gd name="connsiteY38" fmla="*/ 2323606 h 3400636"/>
              <a:gd name="connisteX39" fmla="*/ 3359785 w 8801735"/>
              <a:gd name="connsiteY39" fmla="*/ 2241056 h 3400636"/>
              <a:gd name="connisteX40" fmla="*/ 3449955 w 8801735"/>
              <a:gd name="connsiteY40" fmla="*/ 2166126 h 3400636"/>
              <a:gd name="connisteX41" fmla="*/ 3555365 w 8801735"/>
              <a:gd name="connsiteY41" fmla="*/ 2060716 h 3400636"/>
              <a:gd name="connisteX42" fmla="*/ 3630295 w 8801735"/>
              <a:gd name="connsiteY42" fmla="*/ 1970546 h 3400636"/>
              <a:gd name="connisteX43" fmla="*/ 3698240 w 8801735"/>
              <a:gd name="connsiteY43" fmla="*/ 1902601 h 3400636"/>
              <a:gd name="connisteX44" fmla="*/ 3795395 w 8801735"/>
              <a:gd name="connsiteY44" fmla="*/ 1790206 h 3400636"/>
              <a:gd name="connisteX45" fmla="*/ 3900805 w 8801735"/>
              <a:gd name="connsiteY45" fmla="*/ 1684796 h 3400636"/>
              <a:gd name="connisteX46" fmla="*/ 4013835 w 8801735"/>
              <a:gd name="connsiteY46" fmla="*/ 1579386 h 3400636"/>
              <a:gd name="connisteX47" fmla="*/ 4126230 w 8801735"/>
              <a:gd name="connsiteY47" fmla="*/ 1451751 h 3400636"/>
              <a:gd name="connisteX48" fmla="*/ 4231640 w 8801735"/>
              <a:gd name="connsiteY48" fmla="*/ 1353961 h 3400636"/>
              <a:gd name="connisteX49" fmla="*/ 4291965 w 8801735"/>
              <a:gd name="connsiteY49" fmla="*/ 1286651 h 3400636"/>
              <a:gd name="connisteX50" fmla="*/ 4366895 w 8801735"/>
              <a:gd name="connsiteY50" fmla="*/ 1181241 h 3400636"/>
              <a:gd name="connisteX51" fmla="*/ 4396740 w 8801735"/>
              <a:gd name="connsiteY51" fmla="*/ 1098691 h 3400636"/>
              <a:gd name="connisteX52" fmla="*/ 4449445 w 8801735"/>
              <a:gd name="connsiteY52" fmla="*/ 985661 h 3400636"/>
              <a:gd name="connisteX53" fmla="*/ 4464685 w 8801735"/>
              <a:gd name="connsiteY53" fmla="*/ 918351 h 3400636"/>
              <a:gd name="connisteX54" fmla="*/ 4517390 w 8801735"/>
              <a:gd name="connsiteY54" fmla="*/ 820561 h 3400636"/>
              <a:gd name="connisteX55" fmla="*/ 4570095 w 8801735"/>
              <a:gd name="connsiteY55" fmla="*/ 722771 h 3400636"/>
              <a:gd name="connisteX56" fmla="*/ 4607560 w 8801735"/>
              <a:gd name="connsiteY56" fmla="*/ 647841 h 3400636"/>
              <a:gd name="connisteX57" fmla="*/ 4674870 w 8801735"/>
              <a:gd name="connsiteY57" fmla="*/ 550051 h 3400636"/>
              <a:gd name="connisteX58" fmla="*/ 4750435 w 8801735"/>
              <a:gd name="connsiteY58" fmla="*/ 444641 h 3400636"/>
              <a:gd name="connisteX59" fmla="*/ 4825365 w 8801735"/>
              <a:gd name="connsiteY59" fmla="*/ 354471 h 3400636"/>
              <a:gd name="connisteX60" fmla="*/ 4885690 w 8801735"/>
              <a:gd name="connsiteY60" fmla="*/ 271921 h 3400636"/>
              <a:gd name="connisteX61" fmla="*/ 4960620 w 8801735"/>
              <a:gd name="connsiteY61" fmla="*/ 203976 h 3400636"/>
              <a:gd name="connisteX62" fmla="*/ 5043170 w 8801735"/>
              <a:gd name="connsiteY62" fmla="*/ 144286 h 3400636"/>
              <a:gd name="connisteX63" fmla="*/ 5133975 w 8801735"/>
              <a:gd name="connsiteY63" fmla="*/ 99201 h 3400636"/>
              <a:gd name="connisteX64" fmla="*/ 5224145 w 8801735"/>
              <a:gd name="connsiteY64" fmla="*/ 46496 h 3400636"/>
              <a:gd name="connisteX65" fmla="*/ 5291455 w 8801735"/>
              <a:gd name="connsiteY65" fmla="*/ 16016 h 3400636"/>
              <a:gd name="connisteX66" fmla="*/ 5359400 w 8801735"/>
              <a:gd name="connsiteY66" fmla="*/ 1411 h 3400636"/>
              <a:gd name="connisteX67" fmla="*/ 5426710 w 8801735"/>
              <a:gd name="connsiteY67" fmla="*/ 1411 h 3400636"/>
              <a:gd name="connisteX68" fmla="*/ 5494655 w 8801735"/>
              <a:gd name="connsiteY68" fmla="*/ 1411 h 3400636"/>
              <a:gd name="connisteX69" fmla="*/ 5577205 w 8801735"/>
              <a:gd name="connsiteY69" fmla="*/ 1411 h 3400636"/>
              <a:gd name="connisteX70" fmla="*/ 5659755 w 8801735"/>
              <a:gd name="connsiteY70" fmla="*/ 16016 h 3400636"/>
              <a:gd name="connisteX71" fmla="*/ 5727700 w 8801735"/>
              <a:gd name="connsiteY71" fmla="*/ 31256 h 3400636"/>
              <a:gd name="connisteX72" fmla="*/ 5802630 w 8801735"/>
              <a:gd name="connsiteY72" fmla="*/ 76341 h 3400636"/>
              <a:gd name="connisteX73" fmla="*/ 5870575 w 8801735"/>
              <a:gd name="connsiteY73" fmla="*/ 121426 h 3400636"/>
              <a:gd name="connisteX74" fmla="*/ 5953125 w 8801735"/>
              <a:gd name="connsiteY74" fmla="*/ 174131 h 3400636"/>
              <a:gd name="connisteX75" fmla="*/ 6035675 w 8801735"/>
              <a:gd name="connsiteY75" fmla="*/ 226836 h 3400636"/>
              <a:gd name="connisteX76" fmla="*/ 6110605 w 8801735"/>
              <a:gd name="connsiteY76" fmla="*/ 271921 h 3400636"/>
              <a:gd name="connisteX77" fmla="*/ 6178550 w 8801735"/>
              <a:gd name="connsiteY77" fmla="*/ 331611 h 3400636"/>
              <a:gd name="connisteX78" fmla="*/ 6245860 w 8801735"/>
              <a:gd name="connsiteY78" fmla="*/ 407176 h 3400636"/>
              <a:gd name="connisteX79" fmla="*/ 6329045 w 8801735"/>
              <a:gd name="connsiteY79" fmla="*/ 467501 h 3400636"/>
              <a:gd name="connisteX80" fmla="*/ 6441440 w 8801735"/>
              <a:gd name="connsiteY80" fmla="*/ 542431 h 3400636"/>
              <a:gd name="connisteX81" fmla="*/ 6486525 w 8801735"/>
              <a:gd name="connsiteY81" fmla="*/ 609741 h 3400636"/>
              <a:gd name="connisteX82" fmla="*/ 6569075 w 8801735"/>
              <a:gd name="connsiteY82" fmla="*/ 715151 h 3400636"/>
              <a:gd name="connisteX83" fmla="*/ 6607175 w 8801735"/>
              <a:gd name="connsiteY83" fmla="*/ 783096 h 3400636"/>
              <a:gd name="connisteX84" fmla="*/ 6652260 w 8801735"/>
              <a:gd name="connsiteY84" fmla="*/ 850406 h 3400636"/>
              <a:gd name="connisteX85" fmla="*/ 6682105 w 8801735"/>
              <a:gd name="connsiteY85" fmla="*/ 955816 h 3400636"/>
              <a:gd name="connisteX86" fmla="*/ 6727190 w 8801735"/>
              <a:gd name="connsiteY86" fmla="*/ 1045986 h 3400636"/>
              <a:gd name="connisteX87" fmla="*/ 6832600 w 8801735"/>
              <a:gd name="connsiteY87" fmla="*/ 1256171 h 3400636"/>
              <a:gd name="connisteX88" fmla="*/ 6877685 w 8801735"/>
              <a:gd name="connsiteY88" fmla="*/ 1346976 h 3400636"/>
              <a:gd name="connisteX89" fmla="*/ 6937375 w 8801735"/>
              <a:gd name="connsiteY89" fmla="*/ 1504456 h 3400636"/>
              <a:gd name="connisteX90" fmla="*/ 6982460 w 8801735"/>
              <a:gd name="connsiteY90" fmla="*/ 1602246 h 3400636"/>
              <a:gd name="connisteX91" fmla="*/ 7020560 w 8801735"/>
              <a:gd name="connsiteY91" fmla="*/ 1700036 h 3400636"/>
              <a:gd name="connisteX92" fmla="*/ 7065645 w 8801735"/>
              <a:gd name="connsiteY92" fmla="*/ 1782586 h 3400636"/>
              <a:gd name="connisteX93" fmla="*/ 7103110 w 8801735"/>
              <a:gd name="connsiteY93" fmla="*/ 1865136 h 3400636"/>
              <a:gd name="connisteX94" fmla="*/ 7163435 w 8801735"/>
              <a:gd name="connsiteY94" fmla="*/ 1947686 h 3400636"/>
              <a:gd name="connisteX95" fmla="*/ 7200900 w 8801735"/>
              <a:gd name="connsiteY95" fmla="*/ 2023251 h 3400636"/>
              <a:gd name="connisteX96" fmla="*/ 7268210 w 8801735"/>
              <a:gd name="connsiteY96" fmla="*/ 2090561 h 3400636"/>
              <a:gd name="connisteX97" fmla="*/ 7313295 w 8801735"/>
              <a:gd name="connsiteY97" fmla="*/ 2158506 h 3400636"/>
              <a:gd name="connisteX98" fmla="*/ 7418705 w 8801735"/>
              <a:gd name="connsiteY98" fmla="*/ 2263916 h 3400636"/>
              <a:gd name="connisteX99" fmla="*/ 7508875 w 8801735"/>
              <a:gd name="connsiteY99" fmla="*/ 2354086 h 3400636"/>
              <a:gd name="connisteX100" fmla="*/ 7599045 w 8801735"/>
              <a:gd name="connsiteY100" fmla="*/ 2474101 h 3400636"/>
              <a:gd name="connisteX101" fmla="*/ 7712075 w 8801735"/>
              <a:gd name="connsiteY101" fmla="*/ 2579511 h 3400636"/>
              <a:gd name="connisteX102" fmla="*/ 7787005 w 8801735"/>
              <a:gd name="connsiteY102" fmla="*/ 2654441 h 3400636"/>
              <a:gd name="connisteX103" fmla="*/ 7861935 w 8801735"/>
              <a:gd name="connsiteY103" fmla="*/ 2722386 h 3400636"/>
              <a:gd name="connisteX104" fmla="*/ 7959725 w 8801735"/>
              <a:gd name="connsiteY104" fmla="*/ 2797316 h 3400636"/>
              <a:gd name="connisteX105" fmla="*/ 8042910 w 8801735"/>
              <a:gd name="connsiteY105" fmla="*/ 2857641 h 3400636"/>
              <a:gd name="connisteX106" fmla="*/ 8125460 w 8801735"/>
              <a:gd name="connsiteY106" fmla="*/ 2932571 h 3400636"/>
              <a:gd name="connisteX107" fmla="*/ 8192770 w 8801735"/>
              <a:gd name="connsiteY107" fmla="*/ 2985276 h 3400636"/>
              <a:gd name="connisteX108" fmla="*/ 8268335 w 8801735"/>
              <a:gd name="connsiteY108" fmla="*/ 3037981 h 3400636"/>
              <a:gd name="connisteX109" fmla="*/ 8335645 w 8801735"/>
              <a:gd name="connsiteY109" fmla="*/ 3098306 h 3400636"/>
              <a:gd name="connisteX110" fmla="*/ 8403590 w 8801735"/>
              <a:gd name="connsiteY110" fmla="*/ 3157996 h 3400636"/>
              <a:gd name="connisteX111" fmla="*/ 8486140 w 8801735"/>
              <a:gd name="connsiteY111" fmla="*/ 3203081 h 3400636"/>
              <a:gd name="connisteX112" fmla="*/ 8568690 w 8801735"/>
              <a:gd name="connsiteY112" fmla="*/ 3278646 h 3400636"/>
              <a:gd name="connisteX113" fmla="*/ 8636635 w 8801735"/>
              <a:gd name="connsiteY113" fmla="*/ 3316111 h 3400636"/>
              <a:gd name="connisteX114" fmla="*/ 8719185 w 8801735"/>
              <a:gd name="connsiteY114" fmla="*/ 3338336 h 3400636"/>
              <a:gd name="connisteX115" fmla="*/ 8801735 w 8801735"/>
              <a:gd name="connsiteY115" fmla="*/ 3338336 h 340063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</a:cxnLst>
            <a:rect l="l" t="t" r="r" b="b"/>
            <a:pathLst>
              <a:path w="8801735" h="3400637">
                <a:moveTo>
                  <a:pt x="0" y="3316111"/>
                </a:moveTo>
                <a:cubicBezTo>
                  <a:pt x="12065" y="3321826"/>
                  <a:pt x="38735" y="3340241"/>
                  <a:pt x="67310" y="3345956"/>
                </a:cubicBezTo>
                <a:cubicBezTo>
                  <a:pt x="95885" y="3351671"/>
                  <a:pt x="114300" y="3345956"/>
                  <a:pt x="142875" y="3345956"/>
                </a:cubicBezTo>
                <a:cubicBezTo>
                  <a:pt x="171450" y="3345956"/>
                  <a:pt x="177165" y="3344686"/>
                  <a:pt x="210185" y="3345956"/>
                </a:cubicBezTo>
                <a:cubicBezTo>
                  <a:pt x="243205" y="3347226"/>
                  <a:pt x="264160" y="3349131"/>
                  <a:pt x="307975" y="3353576"/>
                </a:cubicBezTo>
                <a:cubicBezTo>
                  <a:pt x="351790" y="3358021"/>
                  <a:pt x="390525" y="3364371"/>
                  <a:pt x="427990" y="3368816"/>
                </a:cubicBezTo>
                <a:cubicBezTo>
                  <a:pt x="465455" y="3373261"/>
                  <a:pt x="466090" y="3370721"/>
                  <a:pt x="495935" y="3376436"/>
                </a:cubicBezTo>
                <a:cubicBezTo>
                  <a:pt x="525780" y="3382151"/>
                  <a:pt x="537845" y="3394216"/>
                  <a:pt x="578485" y="3398661"/>
                </a:cubicBezTo>
                <a:cubicBezTo>
                  <a:pt x="619125" y="3403106"/>
                  <a:pt x="661670" y="3398661"/>
                  <a:pt x="699135" y="3398661"/>
                </a:cubicBezTo>
                <a:cubicBezTo>
                  <a:pt x="736600" y="3398661"/>
                  <a:pt x="739140" y="3398661"/>
                  <a:pt x="766445" y="3398661"/>
                </a:cubicBezTo>
                <a:cubicBezTo>
                  <a:pt x="793750" y="3398661"/>
                  <a:pt x="807085" y="3399931"/>
                  <a:pt x="834390" y="3398661"/>
                </a:cubicBezTo>
                <a:cubicBezTo>
                  <a:pt x="861695" y="3397391"/>
                  <a:pt x="874395" y="3395486"/>
                  <a:pt x="901700" y="3391041"/>
                </a:cubicBezTo>
                <a:cubicBezTo>
                  <a:pt x="929005" y="3386596"/>
                  <a:pt x="941070" y="3385326"/>
                  <a:pt x="969645" y="3376436"/>
                </a:cubicBezTo>
                <a:cubicBezTo>
                  <a:pt x="998220" y="3367546"/>
                  <a:pt x="1014730" y="3356751"/>
                  <a:pt x="1044575" y="3345956"/>
                </a:cubicBezTo>
                <a:cubicBezTo>
                  <a:pt x="1074420" y="3335161"/>
                  <a:pt x="1089660" y="3331351"/>
                  <a:pt x="1119505" y="3323731"/>
                </a:cubicBezTo>
                <a:cubicBezTo>
                  <a:pt x="1149350" y="3316111"/>
                  <a:pt x="1163320" y="3312936"/>
                  <a:pt x="1195070" y="3308491"/>
                </a:cubicBezTo>
                <a:cubicBezTo>
                  <a:pt x="1226820" y="3304046"/>
                  <a:pt x="1247775" y="3306586"/>
                  <a:pt x="1277620" y="3300871"/>
                </a:cubicBezTo>
                <a:cubicBezTo>
                  <a:pt x="1307465" y="3295156"/>
                  <a:pt x="1294765" y="3290711"/>
                  <a:pt x="1345565" y="3278646"/>
                </a:cubicBezTo>
                <a:cubicBezTo>
                  <a:pt x="1396365" y="3266581"/>
                  <a:pt x="1480185" y="3252611"/>
                  <a:pt x="1532890" y="3240546"/>
                </a:cubicBezTo>
                <a:cubicBezTo>
                  <a:pt x="1585595" y="3228481"/>
                  <a:pt x="1579880" y="3227211"/>
                  <a:pt x="1608455" y="3218321"/>
                </a:cubicBezTo>
                <a:cubicBezTo>
                  <a:pt x="1637030" y="3209431"/>
                  <a:pt x="1645920" y="3206256"/>
                  <a:pt x="1675765" y="3195461"/>
                </a:cubicBezTo>
                <a:cubicBezTo>
                  <a:pt x="1705610" y="3184666"/>
                  <a:pt x="1729105" y="3182126"/>
                  <a:pt x="1758950" y="3165616"/>
                </a:cubicBezTo>
                <a:cubicBezTo>
                  <a:pt x="1788795" y="3149106"/>
                  <a:pt x="1798955" y="3133866"/>
                  <a:pt x="1826260" y="3112911"/>
                </a:cubicBezTo>
                <a:cubicBezTo>
                  <a:pt x="1853565" y="3091956"/>
                  <a:pt x="1866900" y="3079891"/>
                  <a:pt x="1894205" y="3060206"/>
                </a:cubicBezTo>
                <a:cubicBezTo>
                  <a:pt x="1921510" y="3040521"/>
                  <a:pt x="1934210" y="3031631"/>
                  <a:pt x="1961515" y="3015121"/>
                </a:cubicBezTo>
                <a:cubicBezTo>
                  <a:pt x="1988820" y="2998611"/>
                  <a:pt x="2000885" y="2992896"/>
                  <a:pt x="2029460" y="2977656"/>
                </a:cubicBezTo>
                <a:cubicBezTo>
                  <a:pt x="2058035" y="2962416"/>
                  <a:pt x="2071370" y="2957971"/>
                  <a:pt x="2104390" y="2940191"/>
                </a:cubicBezTo>
                <a:cubicBezTo>
                  <a:pt x="2137410" y="2922411"/>
                  <a:pt x="2157095" y="2907171"/>
                  <a:pt x="2194560" y="2887486"/>
                </a:cubicBezTo>
                <a:cubicBezTo>
                  <a:pt x="2232025" y="2867801"/>
                  <a:pt x="2259330" y="2860181"/>
                  <a:pt x="2292350" y="2842401"/>
                </a:cubicBezTo>
                <a:cubicBezTo>
                  <a:pt x="2325370" y="2824621"/>
                  <a:pt x="2332990" y="2810651"/>
                  <a:pt x="2360295" y="2797316"/>
                </a:cubicBezTo>
                <a:cubicBezTo>
                  <a:pt x="2387600" y="2783981"/>
                  <a:pt x="2395855" y="2788426"/>
                  <a:pt x="2427605" y="2775091"/>
                </a:cubicBezTo>
                <a:cubicBezTo>
                  <a:pt x="2459355" y="2761756"/>
                  <a:pt x="2486025" y="2747786"/>
                  <a:pt x="2517775" y="2730006"/>
                </a:cubicBezTo>
                <a:cubicBezTo>
                  <a:pt x="2549525" y="2712226"/>
                  <a:pt x="2553970" y="2702701"/>
                  <a:pt x="2585720" y="2684921"/>
                </a:cubicBezTo>
                <a:cubicBezTo>
                  <a:pt x="2617470" y="2667141"/>
                  <a:pt x="2639695" y="2658251"/>
                  <a:pt x="2675890" y="2639836"/>
                </a:cubicBezTo>
                <a:cubicBezTo>
                  <a:pt x="2712085" y="2621421"/>
                  <a:pt x="2708910" y="2621421"/>
                  <a:pt x="2766060" y="2594116"/>
                </a:cubicBezTo>
                <a:cubicBezTo>
                  <a:pt x="2823210" y="2566811"/>
                  <a:pt x="2904490" y="2533791"/>
                  <a:pt x="2961640" y="2503946"/>
                </a:cubicBezTo>
                <a:cubicBezTo>
                  <a:pt x="3018790" y="2474101"/>
                  <a:pt x="3006725" y="2469656"/>
                  <a:pt x="3051810" y="2444256"/>
                </a:cubicBezTo>
                <a:cubicBezTo>
                  <a:pt x="3096895" y="2418856"/>
                  <a:pt x="3146425" y="2400441"/>
                  <a:pt x="3187065" y="2376311"/>
                </a:cubicBezTo>
                <a:cubicBezTo>
                  <a:pt x="3227705" y="2352181"/>
                  <a:pt x="3220085" y="2350911"/>
                  <a:pt x="3254375" y="2323606"/>
                </a:cubicBezTo>
                <a:cubicBezTo>
                  <a:pt x="3288665" y="2296301"/>
                  <a:pt x="3320415" y="2272806"/>
                  <a:pt x="3359785" y="2241056"/>
                </a:cubicBezTo>
                <a:cubicBezTo>
                  <a:pt x="3399155" y="2209306"/>
                  <a:pt x="3410585" y="2202321"/>
                  <a:pt x="3449955" y="2166126"/>
                </a:cubicBezTo>
                <a:cubicBezTo>
                  <a:pt x="3489325" y="2129931"/>
                  <a:pt x="3519170" y="2100086"/>
                  <a:pt x="3555365" y="2060716"/>
                </a:cubicBezTo>
                <a:cubicBezTo>
                  <a:pt x="3591560" y="2021346"/>
                  <a:pt x="3601720" y="2002296"/>
                  <a:pt x="3630295" y="1970546"/>
                </a:cubicBezTo>
                <a:cubicBezTo>
                  <a:pt x="3658870" y="1938796"/>
                  <a:pt x="3665220" y="1938796"/>
                  <a:pt x="3698240" y="1902601"/>
                </a:cubicBezTo>
                <a:cubicBezTo>
                  <a:pt x="3731260" y="1866406"/>
                  <a:pt x="3754755" y="1834021"/>
                  <a:pt x="3795395" y="1790206"/>
                </a:cubicBezTo>
                <a:cubicBezTo>
                  <a:pt x="3836035" y="1746391"/>
                  <a:pt x="3856990" y="1726706"/>
                  <a:pt x="3900805" y="1684796"/>
                </a:cubicBezTo>
                <a:cubicBezTo>
                  <a:pt x="3944620" y="1642886"/>
                  <a:pt x="3968750" y="1625741"/>
                  <a:pt x="4013835" y="1579386"/>
                </a:cubicBezTo>
                <a:cubicBezTo>
                  <a:pt x="4058920" y="1533031"/>
                  <a:pt x="4082415" y="1496836"/>
                  <a:pt x="4126230" y="1451751"/>
                </a:cubicBezTo>
                <a:cubicBezTo>
                  <a:pt x="4170045" y="1406666"/>
                  <a:pt x="4198620" y="1386981"/>
                  <a:pt x="4231640" y="1353961"/>
                </a:cubicBezTo>
                <a:cubicBezTo>
                  <a:pt x="4264660" y="1320941"/>
                  <a:pt x="4264660" y="1320941"/>
                  <a:pt x="4291965" y="1286651"/>
                </a:cubicBezTo>
                <a:cubicBezTo>
                  <a:pt x="4319270" y="1252361"/>
                  <a:pt x="4345940" y="1218706"/>
                  <a:pt x="4366895" y="1181241"/>
                </a:cubicBezTo>
                <a:cubicBezTo>
                  <a:pt x="4387850" y="1143776"/>
                  <a:pt x="4380230" y="1138061"/>
                  <a:pt x="4396740" y="1098691"/>
                </a:cubicBezTo>
                <a:cubicBezTo>
                  <a:pt x="4413250" y="1059321"/>
                  <a:pt x="4436110" y="1021856"/>
                  <a:pt x="4449445" y="985661"/>
                </a:cubicBezTo>
                <a:cubicBezTo>
                  <a:pt x="4462780" y="949466"/>
                  <a:pt x="4451350" y="951371"/>
                  <a:pt x="4464685" y="918351"/>
                </a:cubicBezTo>
                <a:cubicBezTo>
                  <a:pt x="4478020" y="885331"/>
                  <a:pt x="4496435" y="859931"/>
                  <a:pt x="4517390" y="820561"/>
                </a:cubicBezTo>
                <a:cubicBezTo>
                  <a:pt x="4538345" y="781191"/>
                  <a:pt x="4552315" y="757061"/>
                  <a:pt x="4570095" y="722771"/>
                </a:cubicBezTo>
                <a:cubicBezTo>
                  <a:pt x="4587875" y="688481"/>
                  <a:pt x="4586605" y="682131"/>
                  <a:pt x="4607560" y="647841"/>
                </a:cubicBezTo>
                <a:cubicBezTo>
                  <a:pt x="4628515" y="613551"/>
                  <a:pt x="4646295" y="590691"/>
                  <a:pt x="4674870" y="550051"/>
                </a:cubicBezTo>
                <a:cubicBezTo>
                  <a:pt x="4703445" y="509411"/>
                  <a:pt x="4720590" y="484011"/>
                  <a:pt x="4750435" y="444641"/>
                </a:cubicBezTo>
                <a:cubicBezTo>
                  <a:pt x="4780280" y="405271"/>
                  <a:pt x="4798060" y="388761"/>
                  <a:pt x="4825365" y="354471"/>
                </a:cubicBezTo>
                <a:cubicBezTo>
                  <a:pt x="4852670" y="320181"/>
                  <a:pt x="4858385" y="301766"/>
                  <a:pt x="4885690" y="271921"/>
                </a:cubicBezTo>
                <a:cubicBezTo>
                  <a:pt x="4912995" y="242076"/>
                  <a:pt x="4928870" y="229376"/>
                  <a:pt x="4960620" y="203976"/>
                </a:cubicBezTo>
                <a:cubicBezTo>
                  <a:pt x="4992370" y="178576"/>
                  <a:pt x="5008245" y="165241"/>
                  <a:pt x="5043170" y="144286"/>
                </a:cubicBezTo>
                <a:cubicBezTo>
                  <a:pt x="5078095" y="123331"/>
                  <a:pt x="5097780" y="118886"/>
                  <a:pt x="5133975" y="99201"/>
                </a:cubicBezTo>
                <a:cubicBezTo>
                  <a:pt x="5170170" y="79516"/>
                  <a:pt x="5192395" y="63006"/>
                  <a:pt x="5224145" y="46496"/>
                </a:cubicBezTo>
                <a:cubicBezTo>
                  <a:pt x="5255895" y="29986"/>
                  <a:pt x="5264150" y="24906"/>
                  <a:pt x="5291455" y="16016"/>
                </a:cubicBezTo>
                <a:cubicBezTo>
                  <a:pt x="5318760" y="7126"/>
                  <a:pt x="5332095" y="4586"/>
                  <a:pt x="5359400" y="1411"/>
                </a:cubicBezTo>
                <a:cubicBezTo>
                  <a:pt x="5386705" y="-1764"/>
                  <a:pt x="5399405" y="1411"/>
                  <a:pt x="5426710" y="1411"/>
                </a:cubicBezTo>
                <a:cubicBezTo>
                  <a:pt x="5454015" y="1411"/>
                  <a:pt x="5464810" y="1411"/>
                  <a:pt x="5494655" y="1411"/>
                </a:cubicBezTo>
                <a:cubicBezTo>
                  <a:pt x="5524500" y="1411"/>
                  <a:pt x="5544185" y="-1764"/>
                  <a:pt x="5577205" y="1411"/>
                </a:cubicBezTo>
                <a:cubicBezTo>
                  <a:pt x="5610225" y="4586"/>
                  <a:pt x="5629910" y="10301"/>
                  <a:pt x="5659755" y="16016"/>
                </a:cubicBezTo>
                <a:cubicBezTo>
                  <a:pt x="5689600" y="21731"/>
                  <a:pt x="5699125" y="19191"/>
                  <a:pt x="5727700" y="31256"/>
                </a:cubicBezTo>
                <a:cubicBezTo>
                  <a:pt x="5756275" y="43321"/>
                  <a:pt x="5774055" y="58561"/>
                  <a:pt x="5802630" y="76341"/>
                </a:cubicBezTo>
                <a:cubicBezTo>
                  <a:pt x="5831205" y="94121"/>
                  <a:pt x="5840730" y="101741"/>
                  <a:pt x="5870575" y="121426"/>
                </a:cubicBezTo>
                <a:cubicBezTo>
                  <a:pt x="5900420" y="141111"/>
                  <a:pt x="5920105" y="153176"/>
                  <a:pt x="5953125" y="174131"/>
                </a:cubicBezTo>
                <a:cubicBezTo>
                  <a:pt x="5986145" y="195086"/>
                  <a:pt x="6003925" y="207151"/>
                  <a:pt x="6035675" y="226836"/>
                </a:cubicBezTo>
                <a:cubicBezTo>
                  <a:pt x="6067425" y="246521"/>
                  <a:pt x="6082030" y="250966"/>
                  <a:pt x="6110605" y="271921"/>
                </a:cubicBezTo>
                <a:cubicBezTo>
                  <a:pt x="6139180" y="292876"/>
                  <a:pt x="6151245" y="304306"/>
                  <a:pt x="6178550" y="331611"/>
                </a:cubicBezTo>
                <a:cubicBezTo>
                  <a:pt x="6205855" y="358916"/>
                  <a:pt x="6216015" y="379871"/>
                  <a:pt x="6245860" y="407176"/>
                </a:cubicBezTo>
                <a:cubicBezTo>
                  <a:pt x="6275705" y="434481"/>
                  <a:pt x="6289675" y="440196"/>
                  <a:pt x="6329045" y="467501"/>
                </a:cubicBezTo>
                <a:cubicBezTo>
                  <a:pt x="6368415" y="494806"/>
                  <a:pt x="6409690" y="513856"/>
                  <a:pt x="6441440" y="542431"/>
                </a:cubicBezTo>
                <a:cubicBezTo>
                  <a:pt x="6473190" y="571006"/>
                  <a:pt x="6461125" y="575451"/>
                  <a:pt x="6486525" y="609741"/>
                </a:cubicBezTo>
                <a:cubicBezTo>
                  <a:pt x="6511925" y="644031"/>
                  <a:pt x="6544945" y="680226"/>
                  <a:pt x="6569075" y="715151"/>
                </a:cubicBezTo>
                <a:cubicBezTo>
                  <a:pt x="6593205" y="750076"/>
                  <a:pt x="6590665" y="755791"/>
                  <a:pt x="6607175" y="783096"/>
                </a:cubicBezTo>
                <a:cubicBezTo>
                  <a:pt x="6623685" y="810401"/>
                  <a:pt x="6637020" y="816116"/>
                  <a:pt x="6652260" y="850406"/>
                </a:cubicBezTo>
                <a:cubicBezTo>
                  <a:pt x="6667500" y="884696"/>
                  <a:pt x="6666865" y="916446"/>
                  <a:pt x="6682105" y="955816"/>
                </a:cubicBezTo>
                <a:cubicBezTo>
                  <a:pt x="6697345" y="995186"/>
                  <a:pt x="6697345" y="985661"/>
                  <a:pt x="6727190" y="1045986"/>
                </a:cubicBezTo>
                <a:cubicBezTo>
                  <a:pt x="6757035" y="1106311"/>
                  <a:pt x="6802755" y="1195846"/>
                  <a:pt x="6832600" y="1256171"/>
                </a:cubicBezTo>
                <a:cubicBezTo>
                  <a:pt x="6862445" y="1316496"/>
                  <a:pt x="6856730" y="1297446"/>
                  <a:pt x="6877685" y="1346976"/>
                </a:cubicBezTo>
                <a:cubicBezTo>
                  <a:pt x="6898640" y="1396506"/>
                  <a:pt x="6916420" y="1453656"/>
                  <a:pt x="6937375" y="1504456"/>
                </a:cubicBezTo>
                <a:cubicBezTo>
                  <a:pt x="6958330" y="1555256"/>
                  <a:pt x="6965950" y="1562876"/>
                  <a:pt x="6982460" y="1602246"/>
                </a:cubicBezTo>
                <a:cubicBezTo>
                  <a:pt x="6998970" y="1641616"/>
                  <a:pt x="7004050" y="1663841"/>
                  <a:pt x="7020560" y="1700036"/>
                </a:cubicBezTo>
                <a:cubicBezTo>
                  <a:pt x="7037070" y="1736231"/>
                  <a:pt x="7049135" y="1749566"/>
                  <a:pt x="7065645" y="1782586"/>
                </a:cubicBezTo>
                <a:cubicBezTo>
                  <a:pt x="7082155" y="1815606"/>
                  <a:pt x="7083425" y="1832116"/>
                  <a:pt x="7103110" y="1865136"/>
                </a:cubicBezTo>
                <a:cubicBezTo>
                  <a:pt x="7122795" y="1898156"/>
                  <a:pt x="7143750" y="1915936"/>
                  <a:pt x="7163435" y="1947686"/>
                </a:cubicBezTo>
                <a:cubicBezTo>
                  <a:pt x="7183120" y="1979436"/>
                  <a:pt x="7179945" y="1994676"/>
                  <a:pt x="7200900" y="2023251"/>
                </a:cubicBezTo>
                <a:cubicBezTo>
                  <a:pt x="7221855" y="2051826"/>
                  <a:pt x="7245985" y="2063256"/>
                  <a:pt x="7268210" y="2090561"/>
                </a:cubicBezTo>
                <a:cubicBezTo>
                  <a:pt x="7290435" y="2117866"/>
                  <a:pt x="7283450" y="2123581"/>
                  <a:pt x="7313295" y="2158506"/>
                </a:cubicBezTo>
                <a:cubicBezTo>
                  <a:pt x="7343140" y="2193431"/>
                  <a:pt x="7379335" y="2224546"/>
                  <a:pt x="7418705" y="2263916"/>
                </a:cubicBezTo>
                <a:cubicBezTo>
                  <a:pt x="7458075" y="2303286"/>
                  <a:pt x="7472680" y="2312176"/>
                  <a:pt x="7508875" y="2354086"/>
                </a:cubicBezTo>
                <a:cubicBezTo>
                  <a:pt x="7545070" y="2395996"/>
                  <a:pt x="7558405" y="2429016"/>
                  <a:pt x="7599045" y="2474101"/>
                </a:cubicBezTo>
                <a:cubicBezTo>
                  <a:pt x="7639685" y="2519186"/>
                  <a:pt x="7674610" y="2543316"/>
                  <a:pt x="7712075" y="2579511"/>
                </a:cubicBezTo>
                <a:cubicBezTo>
                  <a:pt x="7749540" y="2615706"/>
                  <a:pt x="7757160" y="2625866"/>
                  <a:pt x="7787005" y="2654441"/>
                </a:cubicBezTo>
                <a:cubicBezTo>
                  <a:pt x="7816850" y="2683016"/>
                  <a:pt x="7827645" y="2693811"/>
                  <a:pt x="7861935" y="2722386"/>
                </a:cubicBezTo>
                <a:cubicBezTo>
                  <a:pt x="7896225" y="2750961"/>
                  <a:pt x="7923530" y="2770011"/>
                  <a:pt x="7959725" y="2797316"/>
                </a:cubicBezTo>
                <a:cubicBezTo>
                  <a:pt x="7995920" y="2824621"/>
                  <a:pt x="8009890" y="2830336"/>
                  <a:pt x="8042910" y="2857641"/>
                </a:cubicBezTo>
                <a:cubicBezTo>
                  <a:pt x="8075930" y="2884946"/>
                  <a:pt x="8095615" y="2907171"/>
                  <a:pt x="8125460" y="2932571"/>
                </a:cubicBezTo>
                <a:cubicBezTo>
                  <a:pt x="8155305" y="2957971"/>
                  <a:pt x="8164195" y="2964321"/>
                  <a:pt x="8192770" y="2985276"/>
                </a:cubicBezTo>
                <a:cubicBezTo>
                  <a:pt x="8221345" y="3006231"/>
                  <a:pt x="8239760" y="3015121"/>
                  <a:pt x="8268335" y="3037981"/>
                </a:cubicBezTo>
                <a:cubicBezTo>
                  <a:pt x="8296910" y="3060841"/>
                  <a:pt x="8308340" y="3074176"/>
                  <a:pt x="8335645" y="3098306"/>
                </a:cubicBezTo>
                <a:cubicBezTo>
                  <a:pt x="8362950" y="3122436"/>
                  <a:pt x="8373745" y="3137041"/>
                  <a:pt x="8403590" y="3157996"/>
                </a:cubicBezTo>
                <a:cubicBezTo>
                  <a:pt x="8433435" y="3178951"/>
                  <a:pt x="8453120" y="3178951"/>
                  <a:pt x="8486140" y="3203081"/>
                </a:cubicBezTo>
                <a:cubicBezTo>
                  <a:pt x="8519160" y="3227211"/>
                  <a:pt x="8538845" y="3255786"/>
                  <a:pt x="8568690" y="3278646"/>
                </a:cubicBezTo>
                <a:cubicBezTo>
                  <a:pt x="8598535" y="3301506"/>
                  <a:pt x="8606790" y="3304046"/>
                  <a:pt x="8636635" y="3316111"/>
                </a:cubicBezTo>
                <a:cubicBezTo>
                  <a:pt x="8666480" y="3328176"/>
                  <a:pt x="8686165" y="3333891"/>
                  <a:pt x="8719185" y="3338336"/>
                </a:cubicBezTo>
                <a:cubicBezTo>
                  <a:pt x="8752205" y="3342781"/>
                  <a:pt x="8787130" y="3338971"/>
                  <a:pt x="8801735" y="3338336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34110" y="5280025"/>
            <a:ext cx="1696720" cy="52197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7E1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9F9F"/>
                </a:solidFill>
                <a:latin typeface="Aa国潮楷书 超大字库" panose="02010600010101010101" charset="-122"/>
                <a:ea typeface="Aa国潮楷书 超大字库" panose="02010600010101010101" charset="-122"/>
              </a:rPr>
              <a:t>狼说坏话</a:t>
            </a:r>
            <a:endParaRPr lang="zh-CN" altLang="en-US" sz="2800">
              <a:solidFill>
                <a:srgbClr val="FF9F9F"/>
              </a:solidFill>
              <a:latin typeface="Aa国潮楷书 超大字库" panose="02010600010101010101" charset="-122"/>
              <a:ea typeface="Aa国潮楷书 超大字库" panose="0201060001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08885" y="4166235"/>
            <a:ext cx="1696720" cy="52197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7E1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2800">
                <a:solidFill>
                  <a:srgbClr val="FF8383"/>
                </a:solidFill>
                <a:latin typeface="Aa国潮楷书 超大字库" panose="02010600010101010101" charset="-122"/>
                <a:ea typeface="Aa国潮楷书 超大字库" panose="02010600010101010101" charset="-122"/>
              </a:rPr>
              <a:t>狐狸整狼</a:t>
            </a:r>
            <a:endParaRPr lang="zh-CN" altLang="en-US" sz="2800">
              <a:solidFill>
                <a:srgbClr val="FF8383"/>
              </a:solidFill>
              <a:latin typeface="Aa国潮楷书 超大字库" panose="02010600010101010101" charset="-122"/>
              <a:ea typeface="Aa国潮楷书 超大字库" panose="0201060001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56025" y="3052445"/>
            <a:ext cx="1696720" cy="52197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7E1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6363"/>
                </a:solidFill>
                <a:latin typeface="Aa国潮楷书 超大字库" panose="02010600010101010101" charset="-122"/>
                <a:ea typeface="Aa国潮楷书 超大字库" panose="02010600010101010101" charset="-122"/>
              </a:rPr>
              <a:t>狼尾钓鱼</a:t>
            </a:r>
            <a:endParaRPr lang="zh-CN" altLang="en-US" sz="2800">
              <a:solidFill>
                <a:srgbClr val="FF6363"/>
              </a:solidFill>
              <a:latin typeface="Aa国潮楷书 超大字库" panose="02010600010101010101" charset="-122"/>
              <a:ea typeface="Aa国潮楷书 超大字库" panose="0201060001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20410" y="2000250"/>
            <a:ext cx="1696720" cy="52197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7E1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</a:rPr>
              <a:t>狼尾冰冻</a:t>
            </a:r>
            <a:endParaRPr lang="zh-CN" altLang="en-US" sz="2800">
              <a:solidFill>
                <a:srgbClr val="FF0000"/>
              </a:solidFill>
              <a:latin typeface="Aa国潮楷书 超大字库" panose="02010600010101010101" charset="-122"/>
              <a:ea typeface="Aa国潮楷书 超大字库" panose="0201060001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49400" y="4883785"/>
            <a:ext cx="959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起因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0830" y="3705860"/>
            <a:ext cx="959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经过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05605" y="2592070"/>
            <a:ext cx="959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发展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9345" y="1539875"/>
            <a:ext cx="959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高潮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71685" y="5306695"/>
            <a:ext cx="1696720" cy="4953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7E1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latin typeface="Aa国潮楷书 超大字库" panose="02010600010101010101" charset="-122"/>
                <a:ea typeface="Aa国潮楷书 超大字库" panose="02010600010101010101" charset="-122"/>
              </a:rPr>
              <a:t>狼尾断裂</a:t>
            </a:r>
            <a:endParaRPr lang="zh-CN" altLang="en-US" sz="2800">
              <a:solidFill>
                <a:srgbClr val="C00000"/>
              </a:solidFill>
              <a:latin typeface="Aa国潮楷书 超大字库" panose="02010600010101010101" charset="-122"/>
              <a:ea typeface="Aa国潮楷书 超大字库" panose="0201060001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996170" y="4831080"/>
            <a:ext cx="959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结局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7517130" y="1324610"/>
            <a:ext cx="1398270" cy="390525"/>
          </a:xfrm>
          <a:prstGeom prst="borderCallout1">
            <a:avLst>
              <a:gd name="adj1" fmla="val 47479"/>
              <a:gd name="adj2" fmla="val -1316"/>
              <a:gd name="adj3" fmla="val 112500"/>
              <a:gd name="adj4" fmla="val -38333"/>
            </a:avLst>
          </a:prstGeom>
          <a:solidFill>
            <a:srgbClr val="6BA9A7"/>
          </a:solidFill>
          <a:ln>
            <a:solidFill>
              <a:srgbClr val="63A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国风楷宋体" panose="02000503000000000000" charset="-122"/>
                <a:ea typeface="国风楷宋体" panose="02000503000000000000" charset="-122"/>
              </a:rPr>
              <a:t>最精彩</a:t>
            </a:r>
            <a:endParaRPr lang="zh-CN" altLang="en-US" sz="2800" b="1">
              <a:latin typeface="国风楷宋体" panose="02000503000000000000" charset="-122"/>
              <a:ea typeface="国风楷宋体" panose="02000503000000000000" charset="-122"/>
            </a:endParaRPr>
          </a:p>
        </p:txBody>
      </p:sp>
      <p:sp>
        <p:nvSpPr>
          <p:cNvPr id="4" name="线形标注 1 3"/>
          <p:cNvSpPr/>
          <p:nvPr/>
        </p:nvSpPr>
        <p:spPr>
          <a:xfrm>
            <a:off x="525780" y="4297680"/>
            <a:ext cx="1623695" cy="390525"/>
          </a:xfrm>
          <a:prstGeom prst="borderCallout1">
            <a:avLst>
              <a:gd name="adj1" fmla="val 102439"/>
              <a:gd name="adj2" fmla="val 40477"/>
              <a:gd name="adj3" fmla="val 181463"/>
              <a:gd name="adj4" fmla="val 75713"/>
            </a:avLst>
          </a:prstGeom>
          <a:solidFill>
            <a:srgbClr val="6BA9A7"/>
          </a:solidFill>
          <a:ln>
            <a:solidFill>
              <a:srgbClr val="63A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国风楷宋体" panose="02000503000000000000" charset="-122"/>
                <a:ea typeface="国风楷宋体" panose="02000503000000000000" charset="-122"/>
              </a:rPr>
              <a:t>故事开始</a:t>
            </a:r>
            <a:endParaRPr lang="zh-CN" altLang="en-US" sz="2800" b="1">
              <a:latin typeface="国风楷宋体" panose="02000503000000000000" charset="-122"/>
              <a:ea typeface="国风楷宋体" panose="02000503000000000000" charset="-122"/>
            </a:endParaRPr>
          </a:p>
        </p:txBody>
      </p:sp>
      <p:sp>
        <p:nvSpPr>
          <p:cNvPr id="5" name="燕尾形箭头 4"/>
          <p:cNvSpPr/>
          <p:nvPr/>
        </p:nvSpPr>
        <p:spPr>
          <a:xfrm rot="19320000">
            <a:off x="1920240" y="2343785"/>
            <a:ext cx="2126615" cy="838835"/>
          </a:xfrm>
          <a:prstGeom prst="notchedRightArrow">
            <a:avLst/>
          </a:prstGeom>
          <a:solidFill>
            <a:srgbClr val="6BA9A7"/>
          </a:solidFill>
          <a:ln>
            <a:solidFill>
              <a:srgbClr val="63A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国风楷宋体" panose="02000503000000000000" charset="-122"/>
                <a:ea typeface="国风楷宋体" panose="02000503000000000000" charset="-122"/>
              </a:rPr>
              <a:t>情节递进</a:t>
            </a:r>
            <a:endParaRPr lang="zh-CN" altLang="en-US" sz="2800" b="1">
              <a:latin typeface="国风楷宋体" panose="02000503000000000000" charset="-122"/>
              <a:ea typeface="国风楷宋体" panose="02000503000000000000" charset="-122"/>
            </a:endParaRPr>
          </a:p>
        </p:txBody>
      </p:sp>
      <p:sp>
        <p:nvSpPr>
          <p:cNvPr id="21" name="线形标注 1 20"/>
          <p:cNvSpPr/>
          <p:nvPr/>
        </p:nvSpPr>
        <p:spPr>
          <a:xfrm>
            <a:off x="8867140" y="4232275"/>
            <a:ext cx="1623695" cy="390525"/>
          </a:xfrm>
          <a:prstGeom prst="borderCallout1">
            <a:avLst>
              <a:gd name="adj1" fmla="val 105203"/>
              <a:gd name="adj2" fmla="val 57019"/>
              <a:gd name="adj3" fmla="val 187642"/>
              <a:gd name="adj4" fmla="val 81540"/>
            </a:avLst>
          </a:prstGeom>
          <a:solidFill>
            <a:srgbClr val="6BA9A7"/>
          </a:solidFill>
          <a:ln>
            <a:solidFill>
              <a:srgbClr val="63A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atin typeface="国风楷宋体" panose="02000503000000000000" charset="-122"/>
                <a:ea typeface="国风楷宋体" panose="02000503000000000000" charset="-122"/>
              </a:rPr>
              <a:t>故事完结</a:t>
            </a:r>
            <a:endParaRPr lang="zh-CN" altLang="en-US" sz="2800" b="1">
              <a:latin typeface="国风楷宋体" panose="02000503000000000000" charset="-122"/>
              <a:ea typeface="国风楷宋体" panose="02000503000000000000" charset="-122"/>
            </a:endParaRPr>
          </a:p>
        </p:txBody>
      </p:sp>
      <p:sp>
        <p:nvSpPr>
          <p:cNvPr id="6" name="稻壳儿花儿小姐"/>
          <p:cNvSpPr txBox="1"/>
          <p:nvPr>
            <p:custDataLst>
              <p:tags r:id="rId2"/>
            </p:custDataLst>
          </p:nvPr>
        </p:nvSpPr>
        <p:spPr>
          <a:xfrm>
            <a:off x="4199255" y="281940"/>
            <a:ext cx="37928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r>
              <a:rPr 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糯米团简" panose="00020600040101010101" charset="-122"/>
                <a:ea typeface="汉仪糯米团简" panose="00020600040101010101" charset="-122"/>
              </a:rPr>
              <a:t>情节山形图</a:t>
            </a:r>
            <a:endParaRPr lang="zh-C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50000" b="55034"/>
          <a:stretch>
            <a:fillRect/>
          </a:stretch>
        </p:blipFill>
        <p:spPr>
          <a:xfrm rot="5400000" flipV="1">
            <a:off x="253365" y="-276225"/>
            <a:ext cx="1564005" cy="211709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754745" y="5433695"/>
            <a:ext cx="3437255" cy="1424305"/>
            <a:chOff x="6775205" y="4349446"/>
            <a:chExt cx="5416795" cy="2508556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0" t="163" r="480" b="54714"/>
            <a:stretch>
              <a:fillRect/>
            </a:stretch>
          </p:blipFill>
          <p:spPr>
            <a:xfrm rot="5400000">
              <a:off x="9240878" y="3906880"/>
              <a:ext cx="2508556" cy="339368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rot="10800000">
              <a:off x="6775205" y="5452946"/>
              <a:ext cx="2418700" cy="14050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4" grpId="0"/>
      <p:bldP spid="14" grpId="1"/>
      <p:bldP spid="9" grpId="0" bldLvl="0" animBg="1"/>
      <p:bldP spid="9" grpId="1" animBg="1"/>
      <p:bldP spid="15" grpId="0"/>
      <p:bldP spid="15" grpId="1"/>
      <p:bldP spid="10" grpId="0" bldLvl="0" animBg="1"/>
      <p:bldP spid="10" grpId="1" animBg="1"/>
      <p:bldP spid="16" grpId="0"/>
      <p:bldP spid="16" grpId="1"/>
      <p:bldP spid="11" grpId="0" bldLvl="0" animBg="1"/>
      <p:bldP spid="11" grpId="1" animBg="1"/>
      <p:bldP spid="17" grpId="0"/>
      <p:bldP spid="17" grpId="1"/>
      <p:bldP spid="12" grpId="0" bldLvl="0" animBg="1"/>
      <p:bldP spid="12" grpId="1" animBg="1"/>
      <p:bldP spid="18" grpId="0"/>
      <p:bldP spid="18" grpId="1"/>
      <p:bldP spid="13" grpId="0" bldLvl="0" animBg="1"/>
      <p:bldP spid="13" grpId="1" animBg="1"/>
      <p:bldP spid="4" grpId="0" bldLvl="0" animBg="1"/>
      <p:bldP spid="4" grpId="1" animBg="1"/>
      <p:bldP spid="5" grpId="0" bldLvl="0" animBg="1"/>
      <p:bldP spid="5" grpId="1" animBg="1"/>
      <p:bldP spid="3" grpId="0" bldLvl="0" animBg="1"/>
      <p:bldP spid="3" grpId="1" animBg="1"/>
      <p:bldP spid="21" grpId="0" bldLvl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2192000" cy="6859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48840" y="5135880"/>
            <a:ext cx="77412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欢迎来到寓言城堡</a:t>
            </a:r>
            <a:endParaRPr lang="zh-CN" altLang="en-US" sz="6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966470" y="12192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5" name="任意多边形 4"/>
            <p:cNvSpPr/>
            <p:nvPr>
              <p:custDataLst>
                <p:tags r:id="rId4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封面馆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1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7"/>
            </p:custDataLst>
          </p:nvPr>
        </p:nvGrpSpPr>
        <p:grpSpPr>
          <a:xfrm>
            <a:off x="3847465" y="271780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18" name="任意多边形 17"/>
            <p:cNvSpPr/>
            <p:nvPr>
              <p:custDataLst>
                <p:tags r:id="rId8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目录馆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9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0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3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1"/>
            </p:custDataLst>
          </p:nvPr>
        </p:nvGrpSpPr>
        <p:grpSpPr>
          <a:xfrm>
            <a:off x="2085340" y="192405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22" name="任意多边形 21"/>
            <p:cNvSpPr/>
            <p:nvPr>
              <p:custDataLst>
                <p:tags r:id="rId12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作者馆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3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4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2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5"/>
            </p:custDataLst>
          </p:nvPr>
        </p:nvGrpSpPr>
        <p:grpSpPr>
          <a:xfrm>
            <a:off x="8166100" y="44894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26" name="任意多边形 25"/>
            <p:cNvSpPr/>
            <p:nvPr>
              <p:custDataLst>
                <p:tags r:id="rId16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道理</a:t>
              </a: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17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8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6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19"/>
            </p:custDataLst>
          </p:nvPr>
        </p:nvGrpSpPr>
        <p:grpSpPr>
          <a:xfrm>
            <a:off x="7347585" y="310705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30" name="任意多边形 29"/>
            <p:cNvSpPr/>
            <p:nvPr>
              <p:custDataLst>
                <p:tags r:id="rId20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预测馆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21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2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4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23"/>
            </p:custDataLst>
          </p:nvPr>
        </p:nvGrpSpPr>
        <p:grpSpPr>
          <a:xfrm>
            <a:off x="10253345" y="242506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34" name="任意多边形 33"/>
            <p:cNvSpPr/>
            <p:nvPr>
              <p:custDataLst>
                <p:tags r:id="rId24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情节馆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>
              <p:custDataLst>
                <p:tags r:id="rId25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6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5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2192000" cy="68599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148840" y="5135880"/>
            <a:ext cx="77412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欢迎来到寓言城堡</a:t>
            </a:r>
            <a:endParaRPr lang="zh-CN" altLang="en-US" sz="6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966470" y="12192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5" name="任意多边形 4"/>
            <p:cNvSpPr/>
            <p:nvPr>
              <p:custDataLst>
                <p:tags r:id="rId5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封面馆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1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8"/>
            </p:custDataLst>
          </p:nvPr>
        </p:nvGrpSpPr>
        <p:grpSpPr>
          <a:xfrm>
            <a:off x="3847465" y="271780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18" name="任意多边形 17"/>
            <p:cNvSpPr/>
            <p:nvPr>
              <p:custDataLst>
                <p:tags r:id="rId9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目录馆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0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1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3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2"/>
            </p:custDataLst>
          </p:nvPr>
        </p:nvGrpSpPr>
        <p:grpSpPr>
          <a:xfrm>
            <a:off x="2085340" y="192405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22" name="任意多边形 21"/>
            <p:cNvSpPr/>
            <p:nvPr>
              <p:custDataLst>
                <p:tags r:id="rId13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作者馆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4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5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2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6"/>
            </p:custDataLst>
          </p:nvPr>
        </p:nvGrpSpPr>
        <p:grpSpPr>
          <a:xfrm>
            <a:off x="8166100" y="44894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26" name="任意多边形 25"/>
            <p:cNvSpPr/>
            <p:nvPr>
              <p:custDataLst>
                <p:tags r:id="rId17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道理馆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18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9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6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20"/>
            </p:custDataLst>
          </p:nvPr>
        </p:nvGrpSpPr>
        <p:grpSpPr>
          <a:xfrm>
            <a:off x="7347585" y="310705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30" name="任意多边形 29"/>
            <p:cNvSpPr/>
            <p:nvPr>
              <p:custDataLst>
                <p:tags r:id="rId21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预测馆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22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3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4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24"/>
            </p:custDataLst>
          </p:nvPr>
        </p:nvGrpSpPr>
        <p:grpSpPr>
          <a:xfrm>
            <a:off x="10253345" y="242506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34" name="任意多边形 33"/>
            <p:cNvSpPr/>
            <p:nvPr>
              <p:custDataLst>
                <p:tags r:id="rId25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情节馆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>
              <p:custDataLst>
                <p:tags r:id="rId26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7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5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1685" y="1306195"/>
            <a:ext cx="1598295" cy="2042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49" y="416223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cket_122111"/>
          <p:cNvSpPr>
            <a:spLocks noChangeAspect="1"/>
          </p:cNvSpPr>
          <p:nvPr/>
        </p:nvSpPr>
        <p:spPr bwMode="auto">
          <a:xfrm>
            <a:off x="5668110" y="4721289"/>
            <a:ext cx="322548" cy="322073"/>
          </a:xfrm>
          <a:custGeom>
            <a:avLst/>
            <a:gdLst>
              <a:gd name="connsiteX0" fmla="*/ 153479 w 606962"/>
              <a:gd name="connsiteY0" fmla="*/ 534164 h 606070"/>
              <a:gd name="connsiteX1" fmla="*/ 181141 w 606962"/>
              <a:gd name="connsiteY1" fmla="*/ 561826 h 606070"/>
              <a:gd name="connsiteX2" fmla="*/ 136897 w 606962"/>
              <a:gd name="connsiteY2" fmla="*/ 606070 h 606070"/>
              <a:gd name="connsiteX3" fmla="*/ 109235 w 606962"/>
              <a:gd name="connsiteY3" fmla="*/ 578409 h 606070"/>
              <a:gd name="connsiteX4" fmla="*/ 97945 w 606962"/>
              <a:gd name="connsiteY4" fmla="*/ 478629 h 606070"/>
              <a:gd name="connsiteX5" fmla="*/ 125607 w 606962"/>
              <a:gd name="connsiteY5" fmla="*/ 506291 h 606070"/>
              <a:gd name="connsiteX6" fmla="*/ 60193 w 606962"/>
              <a:gd name="connsiteY6" fmla="*/ 571564 h 606070"/>
              <a:gd name="connsiteX7" fmla="*/ 32672 w 606962"/>
              <a:gd name="connsiteY7" fmla="*/ 543973 h 606070"/>
              <a:gd name="connsiteX8" fmla="*/ 44315 w 606962"/>
              <a:gd name="connsiteY8" fmla="*/ 425140 h 606070"/>
              <a:gd name="connsiteX9" fmla="*/ 71977 w 606962"/>
              <a:gd name="connsiteY9" fmla="*/ 452802 h 606070"/>
              <a:gd name="connsiteX10" fmla="*/ 27662 w 606962"/>
              <a:gd name="connsiteY10" fmla="*/ 496976 h 606070"/>
              <a:gd name="connsiteX11" fmla="*/ 0 w 606962"/>
              <a:gd name="connsiteY11" fmla="*/ 469385 h 606070"/>
              <a:gd name="connsiteX12" fmla="*/ 493464 w 606962"/>
              <a:gd name="connsiteY12" fmla="*/ 347448 h 606070"/>
              <a:gd name="connsiteX13" fmla="*/ 488087 w 606962"/>
              <a:gd name="connsiteY13" fmla="*/ 458725 h 606070"/>
              <a:gd name="connsiteX14" fmla="*/ 370469 w 606962"/>
              <a:gd name="connsiteY14" fmla="*/ 576151 h 606070"/>
              <a:gd name="connsiteX15" fmla="*/ 344853 w 606962"/>
              <a:gd name="connsiteY15" fmla="*/ 495817 h 606070"/>
              <a:gd name="connsiteX16" fmla="*/ 104815 w 606962"/>
              <a:gd name="connsiteY16" fmla="*/ 344413 h 606070"/>
              <a:gd name="connsiteX17" fmla="*/ 262009 w 606962"/>
              <a:gd name="connsiteY17" fmla="*/ 501380 h 606070"/>
              <a:gd name="connsiteX18" fmla="*/ 204430 w 606962"/>
              <a:gd name="connsiteY18" fmla="*/ 538962 h 606070"/>
              <a:gd name="connsiteX19" fmla="*/ 67178 w 606962"/>
              <a:gd name="connsiteY19" fmla="*/ 402007 h 606070"/>
              <a:gd name="connsiteX20" fmla="*/ 258975 w 606962"/>
              <a:gd name="connsiteY20" fmla="*/ 113312 h 606070"/>
              <a:gd name="connsiteX21" fmla="*/ 110378 w 606962"/>
              <a:gd name="connsiteY21" fmla="*/ 261711 h 606070"/>
              <a:gd name="connsiteX22" fmla="*/ 29920 w 606962"/>
              <a:gd name="connsiteY22" fmla="*/ 236132 h 606070"/>
              <a:gd name="connsiteX23" fmla="*/ 147527 w 606962"/>
              <a:gd name="connsiteY23" fmla="*/ 118682 h 606070"/>
              <a:gd name="connsiteX24" fmla="*/ 475752 w 606962"/>
              <a:gd name="connsiteY24" fmla="*/ 111477 h 606070"/>
              <a:gd name="connsiteX25" fmla="*/ 495299 w 606962"/>
              <a:gd name="connsiteY25" fmla="*/ 130989 h 606070"/>
              <a:gd name="connsiteX26" fmla="*/ 475752 w 606962"/>
              <a:gd name="connsiteY26" fmla="*/ 150501 h 606070"/>
              <a:gd name="connsiteX27" fmla="*/ 456205 w 606962"/>
              <a:gd name="connsiteY27" fmla="*/ 130989 h 606070"/>
              <a:gd name="connsiteX28" fmla="*/ 475752 w 606962"/>
              <a:gd name="connsiteY28" fmla="*/ 111477 h 606070"/>
              <a:gd name="connsiteX29" fmla="*/ 475759 w 606962"/>
              <a:gd name="connsiteY29" fmla="*/ 72470 h 606070"/>
              <a:gd name="connsiteX30" fmla="*/ 434302 w 606962"/>
              <a:gd name="connsiteY30" fmla="*/ 89602 h 606070"/>
              <a:gd name="connsiteX31" fmla="*/ 434302 w 606962"/>
              <a:gd name="connsiteY31" fmla="*/ 172481 h 606070"/>
              <a:gd name="connsiteX32" fmla="*/ 517217 w 606962"/>
              <a:gd name="connsiteY32" fmla="*/ 172481 h 606070"/>
              <a:gd name="connsiteX33" fmla="*/ 517217 w 606962"/>
              <a:gd name="connsiteY33" fmla="*/ 89602 h 606070"/>
              <a:gd name="connsiteX34" fmla="*/ 475759 w 606962"/>
              <a:gd name="connsiteY34" fmla="*/ 72470 h 606070"/>
              <a:gd name="connsiteX35" fmla="*/ 533755 w 606962"/>
              <a:gd name="connsiteY35" fmla="*/ 655 h 606070"/>
              <a:gd name="connsiteX36" fmla="*/ 593092 w 606962"/>
              <a:gd name="connsiteY36" fmla="*/ 13849 h 606070"/>
              <a:gd name="connsiteX37" fmla="*/ 543910 w 606962"/>
              <a:gd name="connsiteY37" fmla="*/ 241889 h 606070"/>
              <a:gd name="connsiteX38" fmla="*/ 300641 w 606962"/>
              <a:gd name="connsiteY38" fmla="*/ 484768 h 606070"/>
              <a:gd name="connsiteX39" fmla="*/ 121514 w 606962"/>
              <a:gd name="connsiteY39" fmla="*/ 305830 h 606070"/>
              <a:gd name="connsiteX40" fmla="*/ 364783 w 606962"/>
              <a:gd name="connsiteY40" fmla="*/ 62952 h 606070"/>
              <a:gd name="connsiteX41" fmla="*/ 533755 w 606962"/>
              <a:gd name="connsiteY41" fmla="*/ 655 h 6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6962" h="606070">
                <a:moveTo>
                  <a:pt x="153479" y="534164"/>
                </a:moveTo>
                <a:lnTo>
                  <a:pt x="181141" y="561826"/>
                </a:lnTo>
                <a:lnTo>
                  <a:pt x="136897" y="606070"/>
                </a:lnTo>
                <a:lnTo>
                  <a:pt x="109235" y="578409"/>
                </a:lnTo>
                <a:close/>
                <a:moveTo>
                  <a:pt x="97945" y="478629"/>
                </a:moveTo>
                <a:lnTo>
                  <a:pt x="125607" y="506291"/>
                </a:lnTo>
                <a:lnTo>
                  <a:pt x="60193" y="571564"/>
                </a:lnTo>
                <a:lnTo>
                  <a:pt x="32672" y="543973"/>
                </a:lnTo>
                <a:close/>
                <a:moveTo>
                  <a:pt x="44315" y="425140"/>
                </a:moveTo>
                <a:lnTo>
                  <a:pt x="71977" y="452802"/>
                </a:lnTo>
                <a:lnTo>
                  <a:pt x="27662" y="496976"/>
                </a:lnTo>
                <a:lnTo>
                  <a:pt x="0" y="469385"/>
                </a:lnTo>
                <a:close/>
                <a:moveTo>
                  <a:pt x="493464" y="347448"/>
                </a:moveTo>
                <a:lnTo>
                  <a:pt x="488087" y="458725"/>
                </a:lnTo>
                <a:lnTo>
                  <a:pt x="370469" y="576151"/>
                </a:lnTo>
                <a:lnTo>
                  <a:pt x="344853" y="495817"/>
                </a:lnTo>
                <a:close/>
                <a:moveTo>
                  <a:pt x="104815" y="344413"/>
                </a:moveTo>
                <a:lnTo>
                  <a:pt x="262009" y="501380"/>
                </a:lnTo>
                <a:lnTo>
                  <a:pt x="204430" y="538962"/>
                </a:lnTo>
                <a:lnTo>
                  <a:pt x="67178" y="402007"/>
                </a:lnTo>
                <a:close/>
                <a:moveTo>
                  <a:pt x="258975" y="113312"/>
                </a:moveTo>
                <a:lnTo>
                  <a:pt x="110378" y="261711"/>
                </a:lnTo>
                <a:lnTo>
                  <a:pt x="29920" y="236132"/>
                </a:lnTo>
                <a:lnTo>
                  <a:pt x="147527" y="118682"/>
                </a:lnTo>
                <a:close/>
                <a:moveTo>
                  <a:pt x="475752" y="111477"/>
                </a:moveTo>
                <a:cubicBezTo>
                  <a:pt x="486548" y="111477"/>
                  <a:pt x="495299" y="120213"/>
                  <a:pt x="495299" y="130989"/>
                </a:cubicBezTo>
                <a:cubicBezTo>
                  <a:pt x="495299" y="141765"/>
                  <a:pt x="486548" y="150501"/>
                  <a:pt x="475752" y="150501"/>
                </a:cubicBezTo>
                <a:cubicBezTo>
                  <a:pt x="464956" y="150501"/>
                  <a:pt x="456205" y="141765"/>
                  <a:pt x="456205" y="130989"/>
                </a:cubicBezTo>
                <a:cubicBezTo>
                  <a:pt x="456205" y="120213"/>
                  <a:pt x="464956" y="111477"/>
                  <a:pt x="475752" y="111477"/>
                </a:cubicBezTo>
                <a:close/>
                <a:moveTo>
                  <a:pt x="475759" y="72470"/>
                </a:moveTo>
                <a:cubicBezTo>
                  <a:pt x="460751" y="72470"/>
                  <a:pt x="445742" y="78180"/>
                  <a:pt x="434302" y="89602"/>
                </a:cubicBezTo>
                <a:cubicBezTo>
                  <a:pt x="411325" y="112445"/>
                  <a:pt x="411325" y="149541"/>
                  <a:pt x="434302" y="172481"/>
                </a:cubicBezTo>
                <a:cubicBezTo>
                  <a:pt x="457182" y="195324"/>
                  <a:pt x="494337" y="195324"/>
                  <a:pt x="517217" y="172481"/>
                </a:cubicBezTo>
                <a:cubicBezTo>
                  <a:pt x="540097" y="149541"/>
                  <a:pt x="540097" y="112445"/>
                  <a:pt x="517217" y="89602"/>
                </a:cubicBezTo>
                <a:cubicBezTo>
                  <a:pt x="505777" y="78180"/>
                  <a:pt x="490768" y="72470"/>
                  <a:pt x="475759" y="72470"/>
                </a:cubicBezTo>
                <a:close/>
                <a:moveTo>
                  <a:pt x="533755" y="655"/>
                </a:moveTo>
                <a:cubicBezTo>
                  <a:pt x="553932" y="2226"/>
                  <a:pt x="573928" y="6625"/>
                  <a:pt x="593092" y="13849"/>
                </a:cubicBezTo>
                <a:cubicBezTo>
                  <a:pt x="622034" y="90383"/>
                  <a:pt x="605705" y="180193"/>
                  <a:pt x="543910" y="241889"/>
                </a:cubicBezTo>
                <a:lnTo>
                  <a:pt x="300641" y="484768"/>
                </a:lnTo>
                <a:lnTo>
                  <a:pt x="121514" y="305830"/>
                </a:lnTo>
                <a:lnTo>
                  <a:pt x="364783" y="62952"/>
                </a:lnTo>
                <a:cubicBezTo>
                  <a:pt x="411056" y="16680"/>
                  <a:pt x="473224" y="-4059"/>
                  <a:pt x="533755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任意多边形 17" title="zumY2Jory7koa69K2WYW"/>
          <p:cNvSpPr/>
          <p:nvPr/>
        </p:nvSpPr>
        <p:spPr bwMode="auto">
          <a:xfrm>
            <a:off x="5649839" y="3230875"/>
            <a:ext cx="343317" cy="343502"/>
          </a:xfrm>
          <a:custGeom>
            <a:avLst/>
            <a:gdLst>
              <a:gd name="connsiteX0" fmla="*/ 94638 w 328437"/>
              <a:gd name="connsiteY0" fmla="*/ 163513 h 328613"/>
              <a:gd name="connsiteX1" fmla="*/ 95937 w 328437"/>
              <a:gd name="connsiteY1" fmla="*/ 163513 h 328613"/>
              <a:gd name="connsiteX2" fmla="*/ 134903 w 328437"/>
              <a:gd name="connsiteY2" fmla="*/ 169971 h 328613"/>
              <a:gd name="connsiteX3" fmla="*/ 136202 w 328437"/>
              <a:gd name="connsiteY3" fmla="*/ 171262 h 328613"/>
              <a:gd name="connsiteX4" fmla="*/ 136202 w 328437"/>
              <a:gd name="connsiteY4" fmla="*/ 238422 h 328613"/>
              <a:gd name="connsiteX5" fmla="*/ 136202 w 328437"/>
              <a:gd name="connsiteY5" fmla="*/ 239713 h 328613"/>
              <a:gd name="connsiteX6" fmla="*/ 134903 w 328437"/>
              <a:gd name="connsiteY6" fmla="*/ 239713 h 328613"/>
              <a:gd name="connsiteX7" fmla="*/ 133604 w 328437"/>
              <a:gd name="connsiteY7" fmla="*/ 239713 h 328613"/>
              <a:gd name="connsiteX8" fmla="*/ 94638 w 328437"/>
              <a:gd name="connsiteY8" fmla="*/ 226798 h 328613"/>
              <a:gd name="connsiteX9" fmla="*/ 93339 w 328437"/>
              <a:gd name="connsiteY9" fmla="*/ 225506 h 328613"/>
              <a:gd name="connsiteX10" fmla="*/ 93339 w 328437"/>
              <a:gd name="connsiteY10" fmla="*/ 166096 h 328613"/>
              <a:gd name="connsiteX11" fmla="*/ 94638 w 328437"/>
              <a:gd name="connsiteY11" fmla="*/ 163513 h 328613"/>
              <a:gd name="connsiteX12" fmla="*/ 45714 w 328437"/>
              <a:gd name="connsiteY12" fmla="*/ 157163 h 328613"/>
              <a:gd name="connsiteX13" fmla="*/ 48227 w 328437"/>
              <a:gd name="connsiteY13" fmla="*/ 157163 h 328613"/>
              <a:gd name="connsiteX14" fmla="*/ 74620 w 328437"/>
              <a:gd name="connsiteY14" fmla="*/ 161051 h 328613"/>
              <a:gd name="connsiteX15" fmla="*/ 75877 w 328437"/>
              <a:gd name="connsiteY15" fmla="*/ 162347 h 328613"/>
              <a:gd name="connsiteX16" fmla="*/ 75877 w 328437"/>
              <a:gd name="connsiteY16" fmla="*/ 218071 h 328613"/>
              <a:gd name="connsiteX17" fmla="*/ 74620 w 328437"/>
              <a:gd name="connsiteY17" fmla="*/ 219367 h 328613"/>
              <a:gd name="connsiteX18" fmla="*/ 73363 w 328437"/>
              <a:gd name="connsiteY18" fmla="*/ 220663 h 328613"/>
              <a:gd name="connsiteX19" fmla="*/ 46971 w 328437"/>
              <a:gd name="connsiteY19" fmla="*/ 211592 h 328613"/>
              <a:gd name="connsiteX20" fmla="*/ 45714 w 328437"/>
              <a:gd name="connsiteY20" fmla="*/ 209000 h 328613"/>
              <a:gd name="connsiteX21" fmla="*/ 45714 w 328437"/>
              <a:gd name="connsiteY21" fmla="*/ 158459 h 328613"/>
              <a:gd name="connsiteX22" fmla="*/ 45714 w 328437"/>
              <a:gd name="connsiteY22" fmla="*/ 157163 h 328613"/>
              <a:gd name="connsiteX23" fmla="*/ 34601 w 328437"/>
              <a:gd name="connsiteY23" fmla="*/ 131763 h 328613"/>
              <a:gd name="connsiteX24" fmla="*/ 34601 w 328437"/>
              <a:gd name="connsiteY24" fmla="*/ 246063 h 328613"/>
              <a:gd name="connsiteX25" fmla="*/ 161601 w 328437"/>
              <a:gd name="connsiteY25" fmla="*/ 311151 h 328613"/>
              <a:gd name="connsiteX26" fmla="*/ 161601 w 328437"/>
              <a:gd name="connsiteY26" fmla="*/ 133351 h 328613"/>
              <a:gd name="connsiteX27" fmla="*/ 134613 w 328437"/>
              <a:gd name="connsiteY27" fmla="*/ 133351 h 328613"/>
              <a:gd name="connsiteX28" fmla="*/ 235241 w 328437"/>
              <a:gd name="connsiteY28" fmla="*/ 15875 h 328613"/>
              <a:gd name="connsiteX29" fmla="*/ 147314 w 328437"/>
              <a:gd name="connsiteY29" fmla="*/ 120775 h 328613"/>
              <a:gd name="connsiteX30" fmla="*/ 165417 w 328437"/>
              <a:gd name="connsiteY30" fmla="*/ 120775 h 328613"/>
              <a:gd name="connsiteX31" fmla="*/ 171882 w 328437"/>
              <a:gd name="connsiteY31" fmla="*/ 127251 h 328613"/>
              <a:gd name="connsiteX32" fmla="*/ 171882 w 328437"/>
              <a:gd name="connsiteY32" fmla="*/ 311150 h 328613"/>
              <a:gd name="connsiteX33" fmla="*/ 222311 w 328437"/>
              <a:gd name="connsiteY33" fmla="*/ 285249 h 328613"/>
              <a:gd name="connsiteX34" fmla="*/ 222311 w 328437"/>
              <a:gd name="connsiteY34" fmla="*/ 157037 h 328613"/>
              <a:gd name="connsiteX35" fmla="*/ 223604 w 328437"/>
              <a:gd name="connsiteY35" fmla="*/ 154447 h 328613"/>
              <a:gd name="connsiteX36" fmla="*/ 257223 w 328437"/>
              <a:gd name="connsiteY36" fmla="*/ 151857 h 328613"/>
              <a:gd name="connsiteX37" fmla="*/ 258516 w 328437"/>
              <a:gd name="connsiteY37" fmla="*/ 151857 h 328613"/>
              <a:gd name="connsiteX38" fmla="*/ 259809 w 328437"/>
              <a:gd name="connsiteY38" fmla="*/ 153152 h 328613"/>
              <a:gd name="connsiteX39" fmla="*/ 259809 w 328437"/>
              <a:gd name="connsiteY39" fmla="*/ 265823 h 328613"/>
              <a:gd name="connsiteX40" fmla="*/ 293429 w 328437"/>
              <a:gd name="connsiteY40" fmla="*/ 247692 h 328613"/>
              <a:gd name="connsiteX41" fmla="*/ 294722 w 328437"/>
              <a:gd name="connsiteY41" fmla="*/ 118185 h 328613"/>
              <a:gd name="connsiteX42" fmla="*/ 296015 w 328437"/>
              <a:gd name="connsiteY42" fmla="*/ 114300 h 328613"/>
              <a:gd name="connsiteX43" fmla="*/ 301187 w 328437"/>
              <a:gd name="connsiteY43" fmla="*/ 111710 h 328613"/>
              <a:gd name="connsiteX44" fmla="*/ 307652 w 328437"/>
              <a:gd name="connsiteY44" fmla="*/ 113005 h 328613"/>
              <a:gd name="connsiteX45" fmla="*/ 235241 w 328437"/>
              <a:gd name="connsiteY45" fmla="*/ 15875 h 328613"/>
              <a:gd name="connsiteX46" fmla="*/ 235348 w 328437"/>
              <a:gd name="connsiteY46" fmla="*/ 0 h 328613"/>
              <a:gd name="connsiteX47" fmla="*/ 239233 w 328437"/>
              <a:gd name="connsiteY47" fmla="*/ 0 h 328613"/>
              <a:gd name="connsiteX48" fmla="*/ 241823 w 328437"/>
              <a:gd name="connsiteY48" fmla="*/ 2598 h 328613"/>
              <a:gd name="connsiteX49" fmla="*/ 327286 w 328437"/>
              <a:gd name="connsiteY49" fmla="*/ 115599 h 328613"/>
              <a:gd name="connsiteX50" fmla="*/ 327286 w 328437"/>
              <a:gd name="connsiteY50" fmla="*/ 123392 h 328613"/>
              <a:gd name="connsiteX51" fmla="*/ 322107 w 328437"/>
              <a:gd name="connsiteY51" fmla="*/ 125990 h 328613"/>
              <a:gd name="connsiteX52" fmla="*/ 307863 w 328437"/>
              <a:gd name="connsiteY52" fmla="*/ 124691 h 328613"/>
              <a:gd name="connsiteX53" fmla="*/ 307863 w 328437"/>
              <a:gd name="connsiteY53" fmla="*/ 251980 h 328613"/>
              <a:gd name="connsiteX54" fmla="*/ 303978 w 328437"/>
              <a:gd name="connsiteY54" fmla="*/ 257175 h 328613"/>
              <a:gd name="connsiteX55" fmla="*/ 169308 w 328437"/>
              <a:gd name="connsiteY55" fmla="*/ 327314 h 328613"/>
              <a:gd name="connsiteX56" fmla="*/ 166718 w 328437"/>
              <a:gd name="connsiteY56" fmla="*/ 328613 h 328613"/>
              <a:gd name="connsiteX57" fmla="*/ 164129 w 328437"/>
              <a:gd name="connsiteY57" fmla="*/ 327314 h 328613"/>
              <a:gd name="connsiteX58" fmla="*/ 25574 w 328437"/>
              <a:gd name="connsiteY58" fmla="*/ 254578 h 328613"/>
              <a:gd name="connsiteX59" fmla="*/ 21689 w 328437"/>
              <a:gd name="connsiteY59" fmla="*/ 249382 h 328613"/>
              <a:gd name="connsiteX60" fmla="*/ 21689 w 328437"/>
              <a:gd name="connsiteY60" fmla="*/ 129887 h 328613"/>
              <a:gd name="connsiteX61" fmla="*/ 6150 w 328437"/>
              <a:gd name="connsiteY61" fmla="*/ 129887 h 328613"/>
              <a:gd name="connsiteX62" fmla="*/ 971 w 328437"/>
              <a:gd name="connsiteY62" fmla="*/ 127289 h 328613"/>
              <a:gd name="connsiteX63" fmla="*/ 971 w 328437"/>
              <a:gd name="connsiteY63" fmla="*/ 120795 h 328613"/>
              <a:gd name="connsiteX64" fmla="*/ 34638 w 328437"/>
              <a:gd name="connsiteY64" fmla="*/ 54552 h 328613"/>
              <a:gd name="connsiteX65" fmla="*/ 38523 w 328437"/>
              <a:gd name="connsiteY65" fmla="*/ 50656 h 328613"/>
              <a:gd name="connsiteX66" fmla="*/ 59241 w 328437"/>
              <a:gd name="connsiteY66" fmla="*/ 45460 h 328613"/>
              <a:gd name="connsiteX67" fmla="*/ 59241 w 328437"/>
              <a:gd name="connsiteY67" fmla="*/ 27276 h 328613"/>
              <a:gd name="connsiteX68" fmla="*/ 63126 w 328437"/>
              <a:gd name="connsiteY68" fmla="*/ 20782 h 328613"/>
              <a:gd name="connsiteX69" fmla="*/ 83844 w 328437"/>
              <a:gd name="connsiteY69" fmla="*/ 14287 h 328613"/>
              <a:gd name="connsiteX70" fmla="*/ 85139 w 328437"/>
              <a:gd name="connsiteY70" fmla="*/ 14287 h 328613"/>
              <a:gd name="connsiteX71" fmla="*/ 86434 w 328437"/>
              <a:gd name="connsiteY71" fmla="*/ 14287 h 328613"/>
              <a:gd name="connsiteX72" fmla="*/ 98088 w 328437"/>
              <a:gd name="connsiteY72" fmla="*/ 16885 h 328613"/>
              <a:gd name="connsiteX73" fmla="*/ 103268 w 328437"/>
              <a:gd name="connsiteY73" fmla="*/ 22081 h 328613"/>
              <a:gd name="connsiteX74" fmla="*/ 103268 w 328437"/>
              <a:gd name="connsiteY74" fmla="*/ 33771 h 328613"/>
              <a:gd name="connsiteX75" fmla="*/ 235348 w 328437"/>
              <a:gd name="connsiteY75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28437" h="328613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33" name="telephone-sign_76579"/>
          <p:cNvSpPr>
            <a:spLocks noChangeAspect="1"/>
          </p:cNvSpPr>
          <p:nvPr/>
        </p:nvSpPr>
        <p:spPr bwMode="auto">
          <a:xfrm>
            <a:off x="6948111" y="5648419"/>
            <a:ext cx="304842" cy="272821"/>
          </a:xfrm>
          <a:custGeom>
            <a:avLst/>
            <a:gdLst>
              <a:gd name="T0" fmla="*/ 5350 w 8573"/>
              <a:gd name="T1" fmla="*/ 2522 h 7684"/>
              <a:gd name="T2" fmla="*/ 5107 w 8573"/>
              <a:gd name="T3" fmla="*/ 1849 h 7684"/>
              <a:gd name="T4" fmla="*/ 5410 w 8573"/>
              <a:gd name="T5" fmla="*/ 1202 h 7684"/>
              <a:gd name="T6" fmla="*/ 6459 w 8573"/>
              <a:gd name="T7" fmla="*/ 244 h 7684"/>
              <a:gd name="T8" fmla="*/ 7088 w 8573"/>
              <a:gd name="T9" fmla="*/ 0 h 7684"/>
              <a:gd name="T10" fmla="*/ 7778 w 8573"/>
              <a:gd name="T11" fmla="*/ 304 h 7684"/>
              <a:gd name="T12" fmla="*/ 7883 w 8573"/>
              <a:gd name="T13" fmla="*/ 419 h 7684"/>
              <a:gd name="T14" fmla="*/ 7925 w 8573"/>
              <a:gd name="T15" fmla="*/ 472 h 7684"/>
              <a:gd name="T16" fmla="*/ 5504 w 8573"/>
              <a:gd name="T17" fmla="*/ 2683 h 7684"/>
              <a:gd name="T18" fmla="*/ 5455 w 8573"/>
              <a:gd name="T19" fmla="*/ 2637 h 7684"/>
              <a:gd name="T20" fmla="*/ 5350 w 8573"/>
              <a:gd name="T21" fmla="*/ 2522 h 7684"/>
              <a:gd name="T22" fmla="*/ 452 w 8573"/>
              <a:gd name="T23" fmla="*/ 7205 h 7684"/>
              <a:gd name="T24" fmla="*/ 501 w 8573"/>
              <a:gd name="T25" fmla="*/ 7251 h 7684"/>
              <a:gd name="T26" fmla="*/ 2922 w 8573"/>
              <a:gd name="T27" fmla="*/ 5040 h 7684"/>
              <a:gd name="T28" fmla="*/ 2880 w 8573"/>
              <a:gd name="T29" fmla="*/ 4987 h 7684"/>
              <a:gd name="T30" fmla="*/ 2775 w 8573"/>
              <a:gd name="T31" fmla="*/ 4872 h 7684"/>
              <a:gd name="T32" fmla="*/ 2085 w 8573"/>
              <a:gd name="T33" fmla="*/ 4568 h 7684"/>
              <a:gd name="T34" fmla="*/ 1456 w 8573"/>
              <a:gd name="T35" fmla="*/ 4812 h 7684"/>
              <a:gd name="T36" fmla="*/ 407 w 8573"/>
              <a:gd name="T37" fmla="*/ 5770 h 7684"/>
              <a:gd name="T38" fmla="*/ 347 w 8573"/>
              <a:gd name="T39" fmla="*/ 7090 h 7684"/>
              <a:gd name="T40" fmla="*/ 452 w 8573"/>
              <a:gd name="T41" fmla="*/ 7205 h 7684"/>
              <a:gd name="T42" fmla="*/ 7996 w 8573"/>
              <a:gd name="T43" fmla="*/ 966 h 7684"/>
              <a:gd name="T44" fmla="*/ 5989 w 8573"/>
              <a:gd name="T45" fmla="*/ 2798 h 7684"/>
              <a:gd name="T46" fmla="*/ 6399 w 8573"/>
              <a:gd name="T47" fmla="*/ 3030 h 7684"/>
              <a:gd name="T48" fmla="*/ 5167 w 8573"/>
              <a:gd name="T49" fmla="*/ 4826 h 7684"/>
              <a:gd name="T50" fmla="*/ 3185 w 8573"/>
              <a:gd name="T51" fmla="*/ 5955 h 7684"/>
              <a:gd name="T52" fmla="*/ 2993 w 8573"/>
              <a:gd name="T53" fmla="*/ 5534 h 7684"/>
              <a:gd name="T54" fmla="*/ 986 w 8573"/>
              <a:gd name="T55" fmla="*/ 7366 h 7684"/>
              <a:gd name="T56" fmla="*/ 1629 w 8573"/>
              <a:gd name="T57" fmla="*/ 7657 h 7684"/>
              <a:gd name="T58" fmla="*/ 1631 w 8573"/>
              <a:gd name="T59" fmla="*/ 7657 h 7684"/>
              <a:gd name="T60" fmla="*/ 1662 w 8573"/>
              <a:gd name="T61" fmla="*/ 7662 h 7684"/>
              <a:gd name="T62" fmla="*/ 1667 w 8573"/>
              <a:gd name="T63" fmla="*/ 7662 h 7684"/>
              <a:gd name="T64" fmla="*/ 2040 w 8573"/>
              <a:gd name="T65" fmla="*/ 7684 h 7684"/>
              <a:gd name="T66" fmla="*/ 2040 w 8573"/>
              <a:gd name="T67" fmla="*/ 7684 h 7684"/>
              <a:gd name="T68" fmla="*/ 6241 w 8573"/>
              <a:gd name="T69" fmla="*/ 5814 h 7684"/>
              <a:gd name="T70" fmla="*/ 8226 w 8573"/>
              <a:gd name="T71" fmla="*/ 1621 h 7684"/>
              <a:gd name="T72" fmla="*/ 7996 w 8573"/>
              <a:gd name="T73" fmla="*/ 966 h 7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73" h="7684">
                <a:moveTo>
                  <a:pt x="5350" y="2522"/>
                </a:moveTo>
                <a:cubicBezTo>
                  <a:pt x="5182" y="2337"/>
                  <a:pt x="5095" y="2099"/>
                  <a:pt x="5107" y="1849"/>
                </a:cubicBezTo>
                <a:cubicBezTo>
                  <a:pt x="5118" y="1600"/>
                  <a:pt x="5226" y="1370"/>
                  <a:pt x="5410" y="1202"/>
                </a:cubicBezTo>
                <a:lnTo>
                  <a:pt x="6459" y="244"/>
                </a:lnTo>
                <a:cubicBezTo>
                  <a:pt x="6631" y="87"/>
                  <a:pt x="6855" y="0"/>
                  <a:pt x="7088" y="0"/>
                </a:cubicBezTo>
                <a:cubicBezTo>
                  <a:pt x="7350" y="0"/>
                  <a:pt x="7602" y="111"/>
                  <a:pt x="7778" y="304"/>
                </a:cubicBezTo>
                <a:lnTo>
                  <a:pt x="7883" y="419"/>
                </a:lnTo>
                <a:cubicBezTo>
                  <a:pt x="7899" y="436"/>
                  <a:pt x="7912" y="454"/>
                  <a:pt x="7925" y="472"/>
                </a:cubicBezTo>
                <a:lnTo>
                  <a:pt x="5504" y="2683"/>
                </a:lnTo>
                <a:cubicBezTo>
                  <a:pt x="5487" y="2668"/>
                  <a:pt x="5470" y="2653"/>
                  <a:pt x="5455" y="2637"/>
                </a:cubicBezTo>
                <a:lnTo>
                  <a:pt x="5350" y="2522"/>
                </a:lnTo>
                <a:close/>
                <a:moveTo>
                  <a:pt x="452" y="7205"/>
                </a:moveTo>
                <a:cubicBezTo>
                  <a:pt x="467" y="7221"/>
                  <a:pt x="484" y="7236"/>
                  <a:pt x="501" y="7251"/>
                </a:cubicBezTo>
                <a:lnTo>
                  <a:pt x="2922" y="5040"/>
                </a:lnTo>
                <a:cubicBezTo>
                  <a:pt x="2909" y="5022"/>
                  <a:pt x="2896" y="5004"/>
                  <a:pt x="2880" y="4987"/>
                </a:cubicBezTo>
                <a:lnTo>
                  <a:pt x="2775" y="4872"/>
                </a:lnTo>
                <a:cubicBezTo>
                  <a:pt x="2599" y="4679"/>
                  <a:pt x="2347" y="4568"/>
                  <a:pt x="2085" y="4568"/>
                </a:cubicBezTo>
                <a:cubicBezTo>
                  <a:pt x="1852" y="4568"/>
                  <a:pt x="1628" y="4655"/>
                  <a:pt x="1456" y="4812"/>
                </a:cubicBezTo>
                <a:lnTo>
                  <a:pt x="407" y="5770"/>
                </a:lnTo>
                <a:cubicBezTo>
                  <a:pt x="26" y="6117"/>
                  <a:pt x="0" y="6709"/>
                  <a:pt x="347" y="7090"/>
                </a:cubicBezTo>
                <a:lnTo>
                  <a:pt x="452" y="7205"/>
                </a:lnTo>
                <a:close/>
                <a:moveTo>
                  <a:pt x="7996" y="966"/>
                </a:moveTo>
                <a:lnTo>
                  <a:pt x="5989" y="2798"/>
                </a:lnTo>
                <a:cubicBezTo>
                  <a:pt x="6111" y="2900"/>
                  <a:pt x="6249" y="2978"/>
                  <a:pt x="6399" y="3030"/>
                </a:cubicBezTo>
                <a:cubicBezTo>
                  <a:pt x="6256" y="3391"/>
                  <a:pt x="5888" y="4167"/>
                  <a:pt x="5167" y="4826"/>
                </a:cubicBezTo>
                <a:cubicBezTo>
                  <a:pt x="4440" y="5490"/>
                  <a:pt x="3578" y="5826"/>
                  <a:pt x="3185" y="5955"/>
                </a:cubicBezTo>
                <a:cubicBezTo>
                  <a:pt x="3146" y="5804"/>
                  <a:pt x="3081" y="5662"/>
                  <a:pt x="2993" y="5534"/>
                </a:cubicBezTo>
                <a:lnTo>
                  <a:pt x="986" y="7366"/>
                </a:lnTo>
                <a:cubicBezTo>
                  <a:pt x="1169" y="7518"/>
                  <a:pt x="1388" y="7618"/>
                  <a:pt x="1629" y="7657"/>
                </a:cubicBezTo>
                <a:cubicBezTo>
                  <a:pt x="1630" y="7657"/>
                  <a:pt x="1630" y="7657"/>
                  <a:pt x="1631" y="7657"/>
                </a:cubicBezTo>
                <a:cubicBezTo>
                  <a:pt x="1631" y="7657"/>
                  <a:pt x="1641" y="7659"/>
                  <a:pt x="1662" y="7662"/>
                </a:cubicBezTo>
                <a:lnTo>
                  <a:pt x="1667" y="7662"/>
                </a:lnTo>
                <a:cubicBezTo>
                  <a:pt x="1727" y="7670"/>
                  <a:pt x="1855" y="7684"/>
                  <a:pt x="2040" y="7684"/>
                </a:cubicBezTo>
                <a:lnTo>
                  <a:pt x="2040" y="7684"/>
                </a:lnTo>
                <a:cubicBezTo>
                  <a:pt x="2844" y="7684"/>
                  <a:pt x="4459" y="7441"/>
                  <a:pt x="6241" y="5814"/>
                </a:cubicBezTo>
                <a:cubicBezTo>
                  <a:pt x="8573" y="3685"/>
                  <a:pt x="8271" y="1839"/>
                  <a:pt x="8226" y="1621"/>
                </a:cubicBezTo>
                <a:cubicBezTo>
                  <a:pt x="8208" y="1382"/>
                  <a:pt x="8129" y="1159"/>
                  <a:pt x="7996" y="9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" name="稻壳儿花儿小姐"/>
          <p:cNvSpPr txBox="1"/>
          <p:nvPr>
            <p:custDataLst>
              <p:tags r:id="rId4"/>
            </p:custDataLst>
          </p:nvPr>
        </p:nvSpPr>
        <p:spPr>
          <a:xfrm>
            <a:off x="0" y="1306195"/>
            <a:ext cx="1087120" cy="34150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r>
              <a:rPr lang="zh-CN" dirty="0">
                <a:solidFill>
                  <a:srgbClr val="EB9B88"/>
                </a:solidFill>
                <a:latin typeface="汉仪糯米团简" panose="00020600040101010101" charset="-122"/>
                <a:ea typeface="汉仪糯米团简" panose="00020600040101010101" charset="-122"/>
              </a:rPr>
              <a:t>人物表演</a:t>
            </a:r>
            <a:endParaRPr lang="zh-CN" dirty="0">
              <a:solidFill>
                <a:srgbClr val="EB9B88"/>
              </a:solidFill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50000" b="55034"/>
          <a:stretch>
            <a:fillRect/>
          </a:stretch>
        </p:blipFill>
        <p:spPr>
          <a:xfrm rot="5400000" flipV="1">
            <a:off x="253365" y="-276225"/>
            <a:ext cx="1564005" cy="211709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754745" y="5433695"/>
            <a:ext cx="3437255" cy="1424305"/>
            <a:chOff x="6775205" y="4349446"/>
            <a:chExt cx="5416795" cy="2508556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0" t="163" r="480" b="54714"/>
            <a:stretch>
              <a:fillRect/>
            </a:stretch>
          </p:blipFill>
          <p:spPr>
            <a:xfrm rot="5400000">
              <a:off x="9240878" y="3906880"/>
              <a:ext cx="2508556" cy="339368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10800000">
              <a:off x="6775205" y="5452946"/>
              <a:ext cx="2418700" cy="1405054"/>
            </a:xfrm>
            <a:prstGeom prst="rect">
              <a:avLst/>
            </a:prstGeom>
          </p:spPr>
        </p:pic>
      </p:grpSp>
      <p:pic>
        <p:nvPicPr>
          <p:cNvPr id="102" name="图片 101"/>
          <p:cNvPicPr/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8715" y="2355850"/>
            <a:ext cx="1948180" cy="1659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标注 1"/>
          <p:cNvSpPr/>
          <p:nvPr>
            <p:custDataLst>
              <p:tags r:id="rId12"/>
            </p:custDataLst>
          </p:nvPr>
        </p:nvSpPr>
        <p:spPr>
          <a:xfrm>
            <a:off x="2672715" y="443230"/>
            <a:ext cx="7795260" cy="1078230"/>
          </a:xfrm>
          <a:prstGeom prst="wedgeRoundRectCallout">
            <a:avLst>
              <a:gd name="adj1" fmla="val -52329"/>
              <a:gd name="adj2" fmla="val 5227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en-US" altLang="zh-CN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它老偷东西，要是我是你们，我就把它当成臭狗屎，一见它就叫它走开。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狐狸，你吃什么呀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吃得这么津津有味？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圆角矩形标注 6"/>
          <p:cNvSpPr/>
          <p:nvPr>
            <p:custDataLst>
              <p:tags r:id="rId13"/>
            </p:custDataLst>
          </p:nvPr>
        </p:nvSpPr>
        <p:spPr>
          <a:xfrm>
            <a:off x="2462530" y="1622425"/>
            <a:ext cx="7291070" cy="737235"/>
          </a:xfrm>
          <a:prstGeom prst="wedgeRoundRectCallout">
            <a:avLst>
              <a:gd name="adj1" fmla="val 55173"/>
              <a:gd name="adj2" fmla="val 4758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鱼！鱼可是天下第一好吃的东西。要是你连鱼都没有吃过，那你这一生可算白活了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圆角矩形标注 23"/>
          <p:cNvSpPr/>
          <p:nvPr>
            <p:custDataLst>
              <p:tags r:id="rId14"/>
            </p:custDataLst>
          </p:nvPr>
        </p:nvSpPr>
        <p:spPr>
          <a:xfrm>
            <a:off x="2462530" y="2392045"/>
            <a:ext cx="7414260" cy="451485"/>
          </a:xfrm>
          <a:prstGeom prst="wedgeRoundRectCallout">
            <a:avLst>
              <a:gd name="adj1" fmla="val -56067"/>
              <a:gd name="adj2" fmla="val -1049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鱼？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你怎么弄到鱼的？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圆角矩形标注 25"/>
          <p:cNvSpPr/>
          <p:nvPr>
            <p:custDataLst>
              <p:tags r:id="rId15"/>
            </p:custDataLst>
          </p:nvPr>
        </p:nvSpPr>
        <p:spPr>
          <a:xfrm>
            <a:off x="2094865" y="2939415"/>
            <a:ext cx="7781290" cy="1772285"/>
          </a:xfrm>
          <a:prstGeom prst="wedgeRoundRectCallout">
            <a:avLst>
              <a:gd name="adj1" fmla="val 55709"/>
              <a:gd name="adj2" fmla="val -45723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跟我来，我告诉你。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zh-CN" altLang="en-US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lang="en-US" altLang="zh-CN" sz="240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你把尾巴尽量往下放，水越深，鱼就越多。你要有耐心，你蹲着一动别动，慢慢儿地，就会有许多鱼游来，来咬你的尾巴。你千万别动，一动，鱼儿就都吓跑了。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兄弟，你已经觉得有鱼了吗？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8" name="圆角矩形标注 27"/>
          <p:cNvSpPr/>
          <p:nvPr>
            <p:custDataLst>
              <p:tags r:id="rId16"/>
            </p:custDataLst>
          </p:nvPr>
        </p:nvSpPr>
        <p:spPr>
          <a:xfrm>
            <a:off x="2262505" y="4759960"/>
            <a:ext cx="7613650" cy="451485"/>
          </a:xfrm>
          <a:prstGeom prst="wedgeRoundRectCallout">
            <a:avLst>
              <a:gd name="adj1" fmla="val -57850"/>
              <a:gd name="adj2" fmla="val -508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是的，是好像感觉到挂上一些鱼了。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圆角矩形标注 33"/>
          <p:cNvSpPr/>
          <p:nvPr>
            <p:custDataLst>
              <p:tags r:id="rId17"/>
            </p:custDataLst>
          </p:nvPr>
        </p:nvSpPr>
        <p:spPr>
          <a:xfrm>
            <a:off x="2243455" y="5259070"/>
            <a:ext cx="7291070" cy="737235"/>
          </a:xfrm>
          <a:prstGeom prst="wedgeRoundRectCallout">
            <a:avLst>
              <a:gd name="adj1" fmla="val 58326"/>
              <a:gd name="adj2" fmla="val -5043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r>
              <a:rPr lang="en-US" altLang="zh-CN" sz="240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喂，兄第，我看现在够了吧！别太贪心了，再说，鱼虽然好吃，但吃多了，也会伤身体的。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圆角矩形标注 34"/>
          <p:cNvSpPr/>
          <p:nvPr>
            <p:custDataLst>
              <p:tags r:id="rId18"/>
            </p:custDataLst>
          </p:nvPr>
        </p:nvSpPr>
        <p:spPr>
          <a:xfrm>
            <a:off x="2262505" y="6037580"/>
            <a:ext cx="7134225" cy="451485"/>
          </a:xfrm>
          <a:prstGeom prst="wedgeRoundRectCallout">
            <a:avLst>
              <a:gd name="adj1" fmla="val -57850"/>
              <a:gd name="adj2" fmla="val -5084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该死的狐狸，看我咬死你！哎哟，我的尾巴！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/>
          <p:cNvPicPr/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9580" y="4340225"/>
            <a:ext cx="1954530" cy="2296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49" y="416223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cket_122111"/>
          <p:cNvSpPr>
            <a:spLocks noChangeAspect="1"/>
          </p:cNvSpPr>
          <p:nvPr/>
        </p:nvSpPr>
        <p:spPr bwMode="auto">
          <a:xfrm>
            <a:off x="5668110" y="4721289"/>
            <a:ext cx="322548" cy="322073"/>
          </a:xfrm>
          <a:custGeom>
            <a:avLst/>
            <a:gdLst>
              <a:gd name="connsiteX0" fmla="*/ 153479 w 606962"/>
              <a:gd name="connsiteY0" fmla="*/ 534164 h 606070"/>
              <a:gd name="connsiteX1" fmla="*/ 181141 w 606962"/>
              <a:gd name="connsiteY1" fmla="*/ 561826 h 606070"/>
              <a:gd name="connsiteX2" fmla="*/ 136897 w 606962"/>
              <a:gd name="connsiteY2" fmla="*/ 606070 h 606070"/>
              <a:gd name="connsiteX3" fmla="*/ 109235 w 606962"/>
              <a:gd name="connsiteY3" fmla="*/ 578409 h 606070"/>
              <a:gd name="connsiteX4" fmla="*/ 97945 w 606962"/>
              <a:gd name="connsiteY4" fmla="*/ 478629 h 606070"/>
              <a:gd name="connsiteX5" fmla="*/ 125607 w 606962"/>
              <a:gd name="connsiteY5" fmla="*/ 506291 h 606070"/>
              <a:gd name="connsiteX6" fmla="*/ 60193 w 606962"/>
              <a:gd name="connsiteY6" fmla="*/ 571564 h 606070"/>
              <a:gd name="connsiteX7" fmla="*/ 32672 w 606962"/>
              <a:gd name="connsiteY7" fmla="*/ 543973 h 606070"/>
              <a:gd name="connsiteX8" fmla="*/ 44315 w 606962"/>
              <a:gd name="connsiteY8" fmla="*/ 425140 h 606070"/>
              <a:gd name="connsiteX9" fmla="*/ 71977 w 606962"/>
              <a:gd name="connsiteY9" fmla="*/ 452802 h 606070"/>
              <a:gd name="connsiteX10" fmla="*/ 27662 w 606962"/>
              <a:gd name="connsiteY10" fmla="*/ 496976 h 606070"/>
              <a:gd name="connsiteX11" fmla="*/ 0 w 606962"/>
              <a:gd name="connsiteY11" fmla="*/ 469385 h 606070"/>
              <a:gd name="connsiteX12" fmla="*/ 493464 w 606962"/>
              <a:gd name="connsiteY12" fmla="*/ 347448 h 606070"/>
              <a:gd name="connsiteX13" fmla="*/ 488087 w 606962"/>
              <a:gd name="connsiteY13" fmla="*/ 458725 h 606070"/>
              <a:gd name="connsiteX14" fmla="*/ 370469 w 606962"/>
              <a:gd name="connsiteY14" fmla="*/ 576151 h 606070"/>
              <a:gd name="connsiteX15" fmla="*/ 344853 w 606962"/>
              <a:gd name="connsiteY15" fmla="*/ 495817 h 606070"/>
              <a:gd name="connsiteX16" fmla="*/ 104815 w 606962"/>
              <a:gd name="connsiteY16" fmla="*/ 344413 h 606070"/>
              <a:gd name="connsiteX17" fmla="*/ 262009 w 606962"/>
              <a:gd name="connsiteY17" fmla="*/ 501380 h 606070"/>
              <a:gd name="connsiteX18" fmla="*/ 204430 w 606962"/>
              <a:gd name="connsiteY18" fmla="*/ 538962 h 606070"/>
              <a:gd name="connsiteX19" fmla="*/ 67178 w 606962"/>
              <a:gd name="connsiteY19" fmla="*/ 402007 h 606070"/>
              <a:gd name="connsiteX20" fmla="*/ 258975 w 606962"/>
              <a:gd name="connsiteY20" fmla="*/ 113312 h 606070"/>
              <a:gd name="connsiteX21" fmla="*/ 110378 w 606962"/>
              <a:gd name="connsiteY21" fmla="*/ 261711 h 606070"/>
              <a:gd name="connsiteX22" fmla="*/ 29920 w 606962"/>
              <a:gd name="connsiteY22" fmla="*/ 236132 h 606070"/>
              <a:gd name="connsiteX23" fmla="*/ 147527 w 606962"/>
              <a:gd name="connsiteY23" fmla="*/ 118682 h 606070"/>
              <a:gd name="connsiteX24" fmla="*/ 475752 w 606962"/>
              <a:gd name="connsiteY24" fmla="*/ 111477 h 606070"/>
              <a:gd name="connsiteX25" fmla="*/ 495299 w 606962"/>
              <a:gd name="connsiteY25" fmla="*/ 130989 h 606070"/>
              <a:gd name="connsiteX26" fmla="*/ 475752 w 606962"/>
              <a:gd name="connsiteY26" fmla="*/ 150501 h 606070"/>
              <a:gd name="connsiteX27" fmla="*/ 456205 w 606962"/>
              <a:gd name="connsiteY27" fmla="*/ 130989 h 606070"/>
              <a:gd name="connsiteX28" fmla="*/ 475752 w 606962"/>
              <a:gd name="connsiteY28" fmla="*/ 111477 h 606070"/>
              <a:gd name="connsiteX29" fmla="*/ 475759 w 606962"/>
              <a:gd name="connsiteY29" fmla="*/ 72470 h 606070"/>
              <a:gd name="connsiteX30" fmla="*/ 434302 w 606962"/>
              <a:gd name="connsiteY30" fmla="*/ 89602 h 606070"/>
              <a:gd name="connsiteX31" fmla="*/ 434302 w 606962"/>
              <a:gd name="connsiteY31" fmla="*/ 172481 h 606070"/>
              <a:gd name="connsiteX32" fmla="*/ 517217 w 606962"/>
              <a:gd name="connsiteY32" fmla="*/ 172481 h 606070"/>
              <a:gd name="connsiteX33" fmla="*/ 517217 w 606962"/>
              <a:gd name="connsiteY33" fmla="*/ 89602 h 606070"/>
              <a:gd name="connsiteX34" fmla="*/ 475759 w 606962"/>
              <a:gd name="connsiteY34" fmla="*/ 72470 h 606070"/>
              <a:gd name="connsiteX35" fmla="*/ 533755 w 606962"/>
              <a:gd name="connsiteY35" fmla="*/ 655 h 606070"/>
              <a:gd name="connsiteX36" fmla="*/ 593092 w 606962"/>
              <a:gd name="connsiteY36" fmla="*/ 13849 h 606070"/>
              <a:gd name="connsiteX37" fmla="*/ 543910 w 606962"/>
              <a:gd name="connsiteY37" fmla="*/ 241889 h 606070"/>
              <a:gd name="connsiteX38" fmla="*/ 300641 w 606962"/>
              <a:gd name="connsiteY38" fmla="*/ 484768 h 606070"/>
              <a:gd name="connsiteX39" fmla="*/ 121514 w 606962"/>
              <a:gd name="connsiteY39" fmla="*/ 305830 h 606070"/>
              <a:gd name="connsiteX40" fmla="*/ 364783 w 606962"/>
              <a:gd name="connsiteY40" fmla="*/ 62952 h 606070"/>
              <a:gd name="connsiteX41" fmla="*/ 533755 w 606962"/>
              <a:gd name="connsiteY41" fmla="*/ 655 h 6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6962" h="606070">
                <a:moveTo>
                  <a:pt x="153479" y="534164"/>
                </a:moveTo>
                <a:lnTo>
                  <a:pt x="181141" y="561826"/>
                </a:lnTo>
                <a:lnTo>
                  <a:pt x="136897" y="606070"/>
                </a:lnTo>
                <a:lnTo>
                  <a:pt x="109235" y="578409"/>
                </a:lnTo>
                <a:close/>
                <a:moveTo>
                  <a:pt x="97945" y="478629"/>
                </a:moveTo>
                <a:lnTo>
                  <a:pt x="125607" y="506291"/>
                </a:lnTo>
                <a:lnTo>
                  <a:pt x="60193" y="571564"/>
                </a:lnTo>
                <a:lnTo>
                  <a:pt x="32672" y="543973"/>
                </a:lnTo>
                <a:close/>
                <a:moveTo>
                  <a:pt x="44315" y="425140"/>
                </a:moveTo>
                <a:lnTo>
                  <a:pt x="71977" y="452802"/>
                </a:lnTo>
                <a:lnTo>
                  <a:pt x="27662" y="496976"/>
                </a:lnTo>
                <a:lnTo>
                  <a:pt x="0" y="469385"/>
                </a:lnTo>
                <a:close/>
                <a:moveTo>
                  <a:pt x="493464" y="347448"/>
                </a:moveTo>
                <a:lnTo>
                  <a:pt x="488087" y="458725"/>
                </a:lnTo>
                <a:lnTo>
                  <a:pt x="370469" y="576151"/>
                </a:lnTo>
                <a:lnTo>
                  <a:pt x="344853" y="495817"/>
                </a:lnTo>
                <a:close/>
                <a:moveTo>
                  <a:pt x="104815" y="344413"/>
                </a:moveTo>
                <a:lnTo>
                  <a:pt x="262009" y="501380"/>
                </a:lnTo>
                <a:lnTo>
                  <a:pt x="204430" y="538962"/>
                </a:lnTo>
                <a:lnTo>
                  <a:pt x="67178" y="402007"/>
                </a:lnTo>
                <a:close/>
                <a:moveTo>
                  <a:pt x="258975" y="113312"/>
                </a:moveTo>
                <a:lnTo>
                  <a:pt x="110378" y="261711"/>
                </a:lnTo>
                <a:lnTo>
                  <a:pt x="29920" y="236132"/>
                </a:lnTo>
                <a:lnTo>
                  <a:pt x="147527" y="118682"/>
                </a:lnTo>
                <a:close/>
                <a:moveTo>
                  <a:pt x="475752" y="111477"/>
                </a:moveTo>
                <a:cubicBezTo>
                  <a:pt x="486548" y="111477"/>
                  <a:pt x="495299" y="120213"/>
                  <a:pt x="495299" y="130989"/>
                </a:cubicBezTo>
                <a:cubicBezTo>
                  <a:pt x="495299" y="141765"/>
                  <a:pt x="486548" y="150501"/>
                  <a:pt x="475752" y="150501"/>
                </a:cubicBezTo>
                <a:cubicBezTo>
                  <a:pt x="464956" y="150501"/>
                  <a:pt x="456205" y="141765"/>
                  <a:pt x="456205" y="130989"/>
                </a:cubicBezTo>
                <a:cubicBezTo>
                  <a:pt x="456205" y="120213"/>
                  <a:pt x="464956" y="111477"/>
                  <a:pt x="475752" y="111477"/>
                </a:cubicBezTo>
                <a:close/>
                <a:moveTo>
                  <a:pt x="475759" y="72470"/>
                </a:moveTo>
                <a:cubicBezTo>
                  <a:pt x="460751" y="72470"/>
                  <a:pt x="445742" y="78180"/>
                  <a:pt x="434302" y="89602"/>
                </a:cubicBezTo>
                <a:cubicBezTo>
                  <a:pt x="411325" y="112445"/>
                  <a:pt x="411325" y="149541"/>
                  <a:pt x="434302" y="172481"/>
                </a:cubicBezTo>
                <a:cubicBezTo>
                  <a:pt x="457182" y="195324"/>
                  <a:pt x="494337" y="195324"/>
                  <a:pt x="517217" y="172481"/>
                </a:cubicBezTo>
                <a:cubicBezTo>
                  <a:pt x="540097" y="149541"/>
                  <a:pt x="540097" y="112445"/>
                  <a:pt x="517217" y="89602"/>
                </a:cubicBezTo>
                <a:cubicBezTo>
                  <a:pt x="505777" y="78180"/>
                  <a:pt x="490768" y="72470"/>
                  <a:pt x="475759" y="72470"/>
                </a:cubicBezTo>
                <a:close/>
                <a:moveTo>
                  <a:pt x="533755" y="655"/>
                </a:moveTo>
                <a:cubicBezTo>
                  <a:pt x="553932" y="2226"/>
                  <a:pt x="573928" y="6625"/>
                  <a:pt x="593092" y="13849"/>
                </a:cubicBezTo>
                <a:cubicBezTo>
                  <a:pt x="622034" y="90383"/>
                  <a:pt x="605705" y="180193"/>
                  <a:pt x="543910" y="241889"/>
                </a:cubicBezTo>
                <a:lnTo>
                  <a:pt x="300641" y="484768"/>
                </a:lnTo>
                <a:lnTo>
                  <a:pt x="121514" y="305830"/>
                </a:lnTo>
                <a:lnTo>
                  <a:pt x="364783" y="62952"/>
                </a:lnTo>
                <a:cubicBezTo>
                  <a:pt x="411056" y="16680"/>
                  <a:pt x="473224" y="-4059"/>
                  <a:pt x="533755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任意多边形 17" title="zumY2Jory7koa69K2WYW"/>
          <p:cNvSpPr/>
          <p:nvPr/>
        </p:nvSpPr>
        <p:spPr bwMode="auto">
          <a:xfrm>
            <a:off x="5649839" y="3230875"/>
            <a:ext cx="343317" cy="343502"/>
          </a:xfrm>
          <a:custGeom>
            <a:avLst/>
            <a:gdLst>
              <a:gd name="connsiteX0" fmla="*/ 94638 w 328437"/>
              <a:gd name="connsiteY0" fmla="*/ 163513 h 328613"/>
              <a:gd name="connsiteX1" fmla="*/ 95937 w 328437"/>
              <a:gd name="connsiteY1" fmla="*/ 163513 h 328613"/>
              <a:gd name="connsiteX2" fmla="*/ 134903 w 328437"/>
              <a:gd name="connsiteY2" fmla="*/ 169971 h 328613"/>
              <a:gd name="connsiteX3" fmla="*/ 136202 w 328437"/>
              <a:gd name="connsiteY3" fmla="*/ 171262 h 328613"/>
              <a:gd name="connsiteX4" fmla="*/ 136202 w 328437"/>
              <a:gd name="connsiteY4" fmla="*/ 238422 h 328613"/>
              <a:gd name="connsiteX5" fmla="*/ 136202 w 328437"/>
              <a:gd name="connsiteY5" fmla="*/ 239713 h 328613"/>
              <a:gd name="connsiteX6" fmla="*/ 134903 w 328437"/>
              <a:gd name="connsiteY6" fmla="*/ 239713 h 328613"/>
              <a:gd name="connsiteX7" fmla="*/ 133604 w 328437"/>
              <a:gd name="connsiteY7" fmla="*/ 239713 h 328613"/>
              <a:gd name="connsiteX8" fmla="*/ 94638 w 328437"/>
              <a:gd name="connsiteY8" fmla="*/ 226798 h 328613"/>
              <a:gd name="connsiteX9" fmla="*/ 93339 w 328437"/>
              <a:gd name="connsiteY9" fmla="*/ 225506 h 328613"/>
              <a:gd name="connsiteX10" fmla="*/ 93339 w 328437"/>
              <a:gd name="connsiteY10" fmla="*/ 166096 h 328613"/>
              <a:gd name="connsiteX11" fmla="*/ 94638 w 328437"/>
              <a:gd name="connsiteY11" fmla="*/ 163513 h 328613"/>
              <a:gd name="connsiteX12" fmla="*/ 45714 w 328437"/>
              <a:gd name="connsiteY12" fmla="*/ 157163 h 328613"/>
              <a:gd name="connsiteX13" fmla="*/ 48227 w 328437"/>
              <a:gd name="connsiteY13" fmla="*/ 157163 h 328613"/>
              <a:gd name="connsiteX14" fmla="*/ 74620 w 328437"/>
              <a:gd name="connsiteY14" fmla="*/ 161051 h 328613"/>
              <a:gd name="connsiteX15" fmla="*/ 75877 w 328437"/>
              <a:gd name="connsiteY15" fmla="*/ 162347 h 328613"/>
              <a:gd name="connsiteX16" fmla="*/ 75877 w 328437"/>
              <a:gd name="connsiteY16" fmla="*/ 218071 h 328613"/>
              <a:gd name="connsiteX17" fmla="*/ 74620 w 328437"/>
              <a:gd name="connsiteY17" fmla="*/ 219367 h 328613"/>
              <a:gd name="connsiteX18" fmla="*/ 73363 w 328437"/>
              <a:gd name="connsiteY18" fmla="*/ 220663 h 328613"/>
              <a:gd name="connsiteX19" fmla="*/ 46971 w 328437"/>
              <a:gd name="connsiteY19" fmla="*/ 211592 h 328613"/>
              <a:gd name="connsiteX20" fmla="*/ 45714 w 328437"/>
              <a:gd name="connsiteY20" fmla="*/ 209000 h 328613"/>
              <a:gd name="connsiteX21" fmla="*/ 45714 w 328437"/>
              <a:gd name="connsiteY21" fmla="*/ 158459 h 328613"/>
              <a:gd name="connsiteX22" fmla="*/ 45714 w 328437"/>
              <a:gd name="connsiteY22" fmla="*/ 157163 h 328613"/>
              <a:gd name="connsiteX23" fmla="*/ 34601 w 328437"/>
              <a:gd name="connsiteY23" fmla="*/ 131763 h 328613"/>
              <a:gd name="connsiteX24" fmla="*/ 34601 w 328437"/>
              <a:gd name="connsiteY24" fmla="*/ 246063 h 328613"/>
              <a:gd name="connsiteX25" fmla="*/ 161601 w 328437"/>
              <a:gd name="connsiteY25" fmla="*/ 311151 h 328613"/>
              <a:gd name="connsiteX26" fmla="*/ 161601 w 328437"/>
              <a:gd name="connsiteY26" fmla="*/ 133351 h 328613"/>
              <a:gd name="connsiteX27" fmla="*/ 134613 w 328437"/>
              <a:gd name="connsiteY27" fmla="*/ 133351 h 328613"/>
              <a:gd name="connsiteX28" fmla="*/ 235241 w 328437"/>
              <a:gd name="connsiteY28" fmla="*/ 15875 h 328613"/>
              <a:gd name="connsiteX29" fmla="*/ 147314 w 328437"/>
              <a:gd name="connsiteY29" fmla="*/ 120775 h 328613"/>
              <a:gd name="connsiteX30" fmla="*/ 165417 w 328437"/>
              <a:gd name="connsiteY30" fmla="*/ 120775 h 328613"/>
              <a:gd name="connsiteX31" fmla="*/ 171882 w 328437"/>
              <a:gd name="connsiteY31" fmla="*/ 127251 h 328613"/>
              <a:gd name="connsiteX32" fmla="*/ 171882 w 328437"/>
              <a:gd name="connsiteY32" fmla="*/ 311150 h 328613"/>
              <a:gd name="connsiteX33" fmla="*/ 222311 w 328437"/>
              <a:gd name="connsiteY33" fmla="*/ 285249 h 328613"/>
              <a:gd name="connsiteX34" fmla="*/ 222311 w 328437"/>
              <a:gd name="connsiteY34" fmla="*/ 157037 h 328613"/>
              <a:gd name="connsiteX35" fmla="*/ 223604 w 328437"/>
              <a:gd name="connsiteY35" fmla="*/ 154447 h 328613"/>
              <a:gd name="connsiteX36" fmla="*/ 257223 w 328437"/>
              <a:gd name="connsiteY36" fmla="*/ 151857 h 328613"/>
              <a:gd name="connsiteX37" fmla="*/ 258516 w 328437"/>
              <a:gd name="connsiteY37" fmla="*/ 151857 h 328613"/>
              <a:gd name="connsiteX38" fmla="*/ 259809 w 328437"/>
              <a:gd name="connsiteY38" fmla="*/ 153152 h 328613"/>
              <a:gd name="connsiteX39" fmla="*/ 259809 w 328437"/>
              <a:gd name="connsiteY39" fmla="*/ 265823 h 328613"/>
              <a:gd name="connsiteX40" fmla="*/ 293429 w 328437"/>
              <a:gd name="connsiteY40" fmla="*/ 247692 h 328613"/>
              <a:gd name="connsiteX41" fmla="*/ 294722 w 328437"/>
              <a:gd name="connsiteY41" fmla="*/ 118185 h 328613"/>
              <a:gd name="connsiteX42" fmla="*/ 296015 w 328437"/>
              <a:gd name="connsiteY42" fmla="*/ 114300 h 328613"/>
              <a:gd name="connsiteX43" fmla="*/ 301187 w 328437"/>
              <a:gd name="connsiteY43" fmla="*/ 111710 h 328613"/>
              <a:gd name="connsiteX44" fmla="*/ 307652 w 328437"/>
              <a:gd name="connsiteY44" fmla="*/ 113005 h 328613"/>
              <a:gd name="connsiteX45" fmla="*/ 235241 w 328437"/>
              <a:gd name="connsiteY45" fmla="*/ 15875 h 328613"/>
              <a:gd name="connsiteX46" fmla="*/ 235348 w 328437"/>
              <a:gd name="connsiteY46" fmla="*/ 0 h 328613"/>
              <a:gd name="connsiteX47" fmla="*/ 239233 w 328437"/>
              <a:gd name="connsiteY47" fmla="*/ 0 h 328613"/>
              <a:gd name="connsiteX48" fmla="*/ 241823 w 328437"/>
              <a:gd name="connsiteY48" fmla="*/ 2598 h 328613"/>
              <a:gd name="connsiteX49" fmla="*/ 327286 w 328437"/>
              <a:gd name="connsiteY49" fmla="*/ 115599 h 328613"/>
              <a:gd name="connsiteX50" fmla="*/ 327286 w 328437"/>
              <a:gd name="connsiteY50" fmla="*/ 123392 h 328613"/>
              <a:gd name="connsiteX51" fmla="*/ 322107 w 328437"/>
              <a:gd name="connsiteY51" fmla="*/ 125990 h 328613"/>
              <a:gd name="connsiteX52" fmla="*/ 307863 w 328437"/>
              <a:gd name="connsiteY52" fmla="*/ 124691 h 328613"/>
              <a:gd name="connsiteX53" fmla="*/ 307863 w 328437"/>
              <a:gd name="connsiteY53" fmla="*/ 251980 h 328613"/>
              <a:gd name="connsiteX54" fmla="*/ 303978 w 328437"/>
              <a:gd name="connsiteY54" fmla="*/ 257175 h 328613"/>
              <a:gd name="connsiteX55" fmla="*/ 169308 w 328437"/>
              <a:gd name="connsiteY55" fmla="*/ 327314 h 328613"/>
              <a:gd name="connsiteX56" fmla="*/ 166718 w 328437"/>
              <a:gd name="connsiteY56" fmla="*/ 328613 h 328613"/>
              <a:gd name="connsiteX57" fmla="*/ 164129 w 328437"/>
              <a:gd name="connsiteY57" fmla="*/ 327314 h 328613"/>
              <a:gd name="connsiteX58" fmla="*/ 25574 w 328437"/>
              <a:gd name="connsiteY58" fmla="*/ 254578 h 328613"/>
              <a:gd name="connsiteX59" fmla="*/ 21689 w 328437"/>
              <a:gd name="connsiteY59" fmla="*/ 249382 h 328613"/>
              <a:gd name="connsiteX60" fmla="*/ 21689 w 328437"/>
              <a:gd name="connsiteY60" fmla="*/ 129887 h 328613"/>
              <a:gd name="connsiteX61" fmla="*/ 6150 w 328437"/>
              <a:gd name="connsiteY61" fmla="*/ 129887 h 328613"/>
              <a:gd name="connsiteX62" fmla="*/ 971 w 328437"/>
              <a:gd name="connsiteY62" fmla="*/ 127289 h 328613"/>
              <a:gd name="connsiteX63" fmla="*/ 971 w 328437"/>
              <a:gd name="connsiteY63" fmla="*/ 120795 h 328613"/>
              <a:gd name="connsiteX64" fmla="*/ 34638 w 328437"/>
              <a:gd name="connsiteY64" fmla="*/ 54552 h 328613"/>
              <a:gd name="connsiteX65" fmla="*/ 38523 w 328437"/>
              <a:gd name="connsiteY65" fmla="*/ 50656 h 328613"/>
              <a:gd name="connsiteX66" fmla="*/ 59241 w 328437"/>
              <a:gd name="connsiteY66" fmla="*/ 45460 h 328613"/>
              <a:gd name="connsiteX67" fmla="*/ 59241 w 328437"/>
              <a:gd name="connsiteY67" fmla="*/ 27276 h 328613"/>
              <a:gd name="connsiteX68" fmla="*/ 63126 w 328437"/>
              <a:gd name="connsiteY68" fmla="*/ 20782 h 328613"/>
              <a:gd name="connsiteX69" fmla="*/ 83844 w 328437"/>
              <a:gd name="connsiteY69" fmla="*/ 14287 h 328613"/>
              <a:gd name="connsiteX70" fmla="*/ 85139 w 328437"/>
              <a:gd name="connsiteY70" fmla="*/ 14287 h 328613"/>
              <a:gd name="connsiteX71" fmla="*/ 86434 w 328437"/>
              <a:gd name="connsiteY71" fmla="*/ 14287 h 328613"/>
              <a:gd name="connsiteX72" fmla="*/ 98088 w 328437"/>
              <a:gd name="connsiteY72" fmla="*/ 16885 h 328613"/>
              <a:gd name="connsiteX73" fmla="*/ 103268 w 328437"/>
              <a:gd name="connsiteY73" fmla="*/ 22081 h 328613"/>
              <a:gd name="connsiteX74" fmla="*/ 103268 w 328437"/>
              <a:gd name="connsiteY74" fmla="*/ 33771 h 328613"/>
              <a:gd name="connsiteX75" fmla="*/ 235348 w 328437"/>
              <a:gd name="connsiteY75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28437" h="328613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33" name="telephone-sign_76579"/>
          <p:cNvSpPr>
            <a:spLocks noChangeAspect="1"/>
          </p:cNvSpPr>
          <p:nvPr/>
        </p:nvSpPr>
        <p:spPr bwMode="auto">
          <a:xfrm>
            <a:off x="6948111" y="5648419"/>
            <a:ext cx="304842" cy="272821"/>
          </a:xfrm>
          <a:custGeom>
            <a:avLst/>
            <a:gdLst>
              <a:gd name="T0" fmla="*/ 5350 w 8573"/>
              <a:gd name="T1" fmla="*/ 2522 h 7684"/>
              <a:gd name="T2" fmla="*/ 5107 w 8573"/>
              <a:gd name="T3" fmla="*/ 1849 h 7684"/>
              <a:gd name="T4" fmla="*/ 5410 w 8573"/>
              <a:gd name="T5" fmla="*/ 1202 h 7684"/>
              <a:gd name="T6" fmla="*/ 6459 w 8573"/>
              <a:gd name="T7" fmla="*/ 244 h 7684"/>
              <a:gd name="T8" fmla="*/ 7088 w 8573"/>
              <a:gd name="T9" fmla="*/ 0 h 7684"/>
              <a:gd name="T10" fmla="*/ 7778 w 8573"/>
              <a:gd name="T11" fmla="*/ 304 h 7684"/>
              <a:gd name="T12" fmla="*/ 7883 w 8573"/>
              <a:gd name="T13" fmla="*/ 419 h 7684"/>
              <a:gd name="T14" fmla="*/ 7925 w 8573"/>
              <a:gd name="T15" fmla="*/ 472 h 7684"/>
              <a:gd name="T16" fmla="*/ 5504 w 8573"/>
              <a:gd name="T17" fmla="*/ 2683 h 7684"/>
              <a:gd name="T18" fmla="*/ 5455 w 8573"/>
              <a:gd name="T19" fmla="*/ 2637 h 7684"/>
              <a:gd name="T20" fmla="*/ 5350 w 8573"/>
              <a:gd name="T21" fmla="*/ 2522 h 7684"/>
              <a:gd name="T22" fmla="*/ 452 w 8573"/>
              <a:gd name="T23" fmla="*/ 7205 h 7684"/>
              <a:gd name="T24" fmla="*/ 501 w 8573"/>
              <a:gd name="T25" fmla="*/ 7251 h 7684"/>
              <a:gd name="T26" fmla="*/ 2922 w 8573"/>
              <a:gd name="T27" fmla="*/ 5040 h 7684"/>
              <a:gd name="T28" fmla="*/ 2880 w 8573"/>
              <a:gd name="T29" fmla="*/ 4987 h 7684"/>
              <a:gd name="T30" fmla="*/ 2775 w 8573"/>
              <a:gd name="T31" fmla="*/ 4872 h 7684"/>
              <a:gd name="T32" fmla="*/ 2085 w 8573"/>
              <a:gd name="T33" fmla="*/ 4568 h 7684"/>
              <a:gd name="T34" fmla="*/ 1456 w 8573"/>
              <a:gd name="T35" fmla="*/ 4812 h 7684"/>
              <a:gd name="T36" fmla="*/ 407 w 8573"/>
              <a:gd name="T37" fmla="*/ 5770 h 7684"/>
              <a:gd name="T38" fmla="*/ 347 w 8573"/>
              <a:gd name="T39" fmla="*/ 7090 h 7684"/>
              <a:gd name="T40" fmla="*/ 452 w 8573"/>
              <a:gd name="T41" fmla="*/ 7205 h 7684"/>
              <a:gd name="T42" fmla="*/ 7996 w 8573"/>
              <a:gd name="T43" fmla="*/ 966 h 7684"/>
              <a:gd name="T44" fmla="*/ 5989 w 8573"/>
              <a:gd name="T45" fmla="*/ 2798 h 7684"/>
              <a:gd name="T46" fmla="*/ 6399 w 8573"/>
              <a:gd name="T47" fmla="*/ 3030 h 7684"/>
              <a:gd name="T48" fmla="*/ 5167 w 8573"/>
              <a:gd name="T49" fmla="*/ 4826 h 7684"/>
              <a:gd name="T50" fmla="*/ 3185 w 8573"/>
              <a:gd name="T51" fmla="*/ 5955 h 7684"/>
              <a:gd name="T52" fmla="*/ 2993 w 8573"/>
              <a:gd name="T53" fmla="*/ 5534 h 7684"/>
              <a:gd name="T54" fmla="*/ 986 w 8573"/>
              <a:gd name="T55" fmla="*/ 7366 h 7684"/>
              <a:gd name="T56" fmla="*/ 1629 w 8573"/>
              <a:gd name="T57" fmla="*/ 7657 h 7684"/>
              <a:gd name="T58" fmla="*/ 1631 w 8573"/>
              <a:gd name="T59" fmla="*/ 7657 h 7684"/>
              <a:gd name="T60" fmla="*/ 1662 w 8573"/>
              <a:gd name="T61" fmla="*/ 7662 h 7684"/>
              <a:gd name="T62" fmla="*/ 1667 w 8573"/>
              <a:gd name="T63" fmla="*/ 7662 h 7684"/>
              <a:gd name="T64" fmla="*/ 2040 w 8573"/>
              <a:gd name="T65" fmla="*/ 7684 h 7684"/>
              <a:gd name="T66" fmla="*/ 2040 w 8573"/>
              <a:gd name="T67" fmla="*/ 7684 h 7684"/>
              <a:gd name="T68" fmla="*/ 6241 w 8573"/>
              <a:gd name="T69" fmla="*/ 5814 h 7684"/>
              <a:gd name="T70" fmla="*/ 8226 w 8573"/>
              <a:gd name="T71" fmla="*/ 1621 h 7684"/>
              <a:gd name="T72" fmla="*/ 7996 w 8573"/>
              <a:gd name="T73" fmla="*/ 966 h 7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73" h="7684">
                <a:moveTo>
                  <a:pt x="5350" y="2522"/>
                </a:moveTo>
                <a:cubicBezTo>
                  <a:pt x="5182" y="2337"/>
                  <a:pt x="5095" y="2099"/>
                  <a:pt x="5107" y="1849"/>
                </a:cubicBezTo>
                <a:cubicBezTo>
                  <a:pt x="5118" y="1600"/>
                  <a:pt x="5226" y="1370"/>
                  <a:pt x="5410" y="1202"/>
                </a:cubicBezTo>
                <a:lnTo>
                  <a:pt x="6459" y="244"/>
                </a:lnTo>
                <a:cubicBezTo>
                  <a:pt x="6631" y="87"/>
                  <a:pt x="6855" y="0"/>
                  <a:pt x="7088" y="0"/>
                </a:cubicBezTo>
                <a:cubicBezTo>
                  <a:pt x="7350" y="0"/>
                  <a:pt x="7602" y="111"/>
                  <a:pt x="7778" y="304"/>
                </a:cubicBezTo>
                <a:lnTo>
                  <a:pt x="7883" y="419"/>
                </a:lnTo>
                <a:cubicBezTo>
                  <a:pt x="7899" y="436"/>
                  <a:pt x="7912" y="454"/>
                  <a:pt x="7925" y="472"/>
                </a:cubicBezTo>
                <a:lnTo>
                  <a:pt x="5504" y="2683"/>
                </a:lnTo>
                <a:cubicBezTo>
                  <a:pt x="5487" y="2668"/>
                  <a:pt x="5470" y="2653"/>
                  <a:pt x="5455" y="2637"/>
                </a:cubicBezTo>
                <a:lnTo>
                  <a:pt x="5350" y="2522"/>
                </a:lnTo>
                <a:close/>
                <a:moveTo>
                  <a:pt x="452" y="7205"/>
                </a:moveTo>
                <a:cubicBezTo>
                  <a:pt x="467" y="7221"/>
                  <a:pt x="484" y="7236"/>
                  <a:pt x="501" y="7251"/>
                </a:cubicBezTo>
                <a:lnTo>
                  <a:pt x="2922" y="5040"/>
                </a:lnTo>
                <a:cubicBezTo>
                  <a:pt x="2909" y="5022"/>
                  <a:pt x="2896" y="5004"/>
                  <a:pt x="2880" y="4987"/>
                </a:cubicBezTo>
                <a:lnTo>
                  <a:pt x="2775" y="4872"/>
                </a:lnTo>
                <a:cubicBezTo>
                  <a:pt x="2599" y="4679"/>
                  <a:pt x="2347" y="4568"/>
                  <a:pt x="2085" y="4568"/>
                </a:cubicBezTo>
                <a:cubicBezTo>
                  <a:pt x="1852" y="4568"/>
                  <a:pt x="1628" y="4655"/>
                  <a:pt x="1456" y="4812"/>
                </a:cubicBezTo>
                <a:lnTo>
                  <a:pt x="407" y="5770"/>
                </a:lnTo>
                <a:cubicBezTo>
                  <a:pt x="26" y="6117"/>
                  <a:pt x="0" y="6709"/>
                  <a:pt x="347" y="7090"/>
                </a:cubicBezTo>
                <a:lnTo>
                  <a:pt x="452" y="7205"/>
                </a:lnTo>
                <a:close/>
                <a:moveTo>
                  <a:pt x="7996" y="966"/>
                </a:moveTo>
                <a:lnTo>
                  <a:pt x="5989" y="2798"/>
                </a:lnTo>
                <a:cubicBezTo>
                  <a:pt x="6111" y="2900"/>
                  <a:pt x="6249" y="2978"/>
                  <a:pt x="6399" y="3030"/>
                </a:cubicBezTo>
                <a:cubicBezTo>
                  <a:pt x="6256" y="3391"/>
                  <a:pt x="5888" y="4167"/>
                  <a:pt x="5167" y="4826"/>
                </a:cubicBezTo>
                <a:cubicBezTo>
                  <a:pt x="4440" y="5490"/>
                  <a:pt x="3578" y="5826"/>
                  <a:pt x="3185" y="5955"/>
                </a:cubicBezTo>
                <a:cubicBezTo>
                  <a:pt x="3146" y="5804"/>
                  <a:pt x="3081" y="5662"/>
                  <a:pt x="2993" y="5534"/>
                </a:cubicBezTo>
                <a:lnTo>
                  <a:pt x="986" y="7366"/>
                </a:lnTo>
                <a:cubicBezTo>
                  <a:pt x="1169" y="7518"/>
                  <a:pt x="1388" y="7618"/>
                  <a:pt x="1629" y="7657"/>
                </a:cubicBezTo>
                <a:cubicBezTo>
                  <a:pt x="1630" y="7657"/>
                  <a:pt x="1630" y="7657"/>
                  <a:pt x="1631" y="7657"/>
                </a:cubicBezTo>
                <a:cubicBezTo>
                  <a:pt x="1631" y="7657"/>
                  <a:pt x="1641" y="7659"/>
                  <a:pt x="1662" y="7662"/>
                </a:cubicBezTo>
                <a:lnTo>
                  <a:pt x="1667" y="7662"/>
                </a:lnTo>
                <a:cubicBezTo>
                  <a:pt x="1727" y="7670"/>
                  <a:pt x="1855" y="7684"/>
                  <a:pt x="2040" y="7684"/>
                </a:cubicBezTo>
                <a:lnTo>
                  <a:pt x="2040" y="7684"/>
                </a:lnTo>
                <a:cubicBezTo>
                  <a:pt x="2844" y="7684"/>
                  <a:pt x="4459" y="7441"/>
                  <a:pt x="6241" y="5814"/>
                </a:cubicBezTo>
                <a:cubicBezTo>
                  <a:pt x="8573" y="3685"/>
                  <a:pt x="8271" y="1839"/>
                  <a:pt x="8226" y="1621"/>
                </a:cubicBezTo>
                <a:cubicBezTo>
                  <a:pt x="8208" y="1382"/>
                  <a:pt x="8129" y="1159"/>
                  <a:pt x="7996" y="9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" name="稻壳儿花儿小姐"/>
          <p:cNvSpPr txBox="1"/>
          <p:nvPr>
            <p:custDataLst>
              <p:tags r:id="rId4"/>
            </p:custDataLst>
          </p:nvPr>
        </p:nvSpPr>
        <p:spPr>
          <a:xfrm>
            <a:off x="2404110" y="312420"/>
            <a:ext cx="8594090" cy="7569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r>
              <a:rPr lang="zh-CN" dirty="0">
                <a:solidFill>
                  <a:srgbClr val="FF0000"/>
                </a:solidFill>
                <a:highlight>
                  <a:srgbClr val="FF0000"/>
                </a:highlight>
                <a:latin typeface="汉仪糯米团简" panose="00020600040101010101" charset="-122"/>
                <a:ea typeface="汉仪糯米团简" panose="00020600040101010101" charset="-122"/>
              </a:rPr>
              <a:t>分析人物</a:t>
            </a:r>
            <a:r>
              <a:rPr lang="en-US" altLang="zh-CN" dirty="0">
                <a:solidFill>
                  <a:srgbClr val="FF0000"/>
                </a:solidFill>
                <a:highlight>
                  <a:srgbClr val="FF0000"/>
                </a:highlight>
                <a:latin typeface="汉仪糯米团简" panose="00020600040101010101" charset="-122"/>
                <a:ea typeface="汉仪糯米团简" panose="00020600040101010101" charset="-122"/>
              </a:rPr>
              <a:t>  </a:t>
            </a:r>
            <a:r>
              <a:rPr lang="zh-CN" dirty="0">
                <a:solidFill>
                  <a:srgbClr val="FF0000"/>
                </a:solidFill>
                <a:highlight>
                  <a:srgbClr val="FF0000"/>
                </a:highlight>
                <a:latin typeface="汉仪糯米团简" panose="00020600040101010101" charset="-122"/>
                <a:ea typeface="汉仪糯米团简" panose="00020600040101010101" charset="-122"/>
              </a:rPr>
              <a:t>懂得道理</a:t>
            </a:r>
            <a:endParaRPr lang="zh-CN" dirty="0">
              <a:solidFill>
                <a:srgbClr val="FF0000"/>
              </a:solidFill>
              <a:highlight>
                <a:srgbClr val="FF0000"/>
              </a:highlight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50000" b="55034"/>
          <a:stretch>
            <a:fillRect/>
          </a:stretch>
        </p:blipFill>
        <p:spPr>
          <a:xfrm rot="5400000" flipV="1">
            <a:off x="253365" y="-276225"/>
            <a:ext cx="1564005" cy="211709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754745" y="5433695"/>
            <a:ext cx="3437255" cy="1424305"/>
            <a:chOff x="6775205" y="4349446"/>
            <a:chExt cx="5416795" cy="2508556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0" t="163" r="480" b="54714"/>
            <a:stretch>
              <a:fillRect/>
            </a:stretch>
          </p:blipFill>
          <p:spPr>
            <a:xfrm rot="5400000">
              <a:off x="9240878" y="3906880"/>
              <a:ext cx="2508556" cy="339368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10800000">
              <a:off x="6775205" y="5452946"/>
              <a:ext cx="2418700" cy="1405054"/>
            </a:xfrm>
            <a:prstGeom prst="rect">
              <a:avLst/>
            </a:prstGeom>
          </p:spPr>
        </p:pic>
      </p:grpSp>
      <p:pic>
        <p:nvPicPr>
          <p:cNvPr id="102" name="图片 101"/>
          <p:cNvPicPr/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9990" y="4340225"/>
            <a:ext cx="2296795" cy="2124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069340"/>
            <a:ext cx="5131435" cy="3368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70" y="1069340"/>
            <a:ext cx="5131435" cy="3368040"/>
          </a:xfrm>
          <a:prstGeom prst="rect">
            <a:avLst/>
          </a:prstGeom>
        </p:spPr>
      </p:pic>
      <p:sp>
        <p:nvSpPr>
          <p:cNvPr id="107" name="文本框 106"/>
          <p:cNvSpPr txBox="1"/>
          <p:nvPr>
            <p:custDataLst>
              <p:tags r:id="rId13"/>
            </p:custDataLst>
          </p:nvPr>
        </p:nvSpPr>
        <p:spPr>
          <a:xfrm>
            <a:off x="2640330" y="5043170"/>
            <a:ext cx="29375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latin typeface="Aa国潮楷书 超大字库" panose="02010600010101010101" charset="-122"/>
                <a:ea typeface="Aa国潮楷书 超大字库" panose="02010600010101010101" charset="-122"/>
                <a:cs typeface="Aa国潮楷书 超大字库" panose="02010600010101010101" charset="-122"/>
              </a:rPr>
              <a:t>愚蠢、喜欢搬弄是非、可怜</a:t>
            </a:r>
            <a:r>
              <a:rPr lang="en-US" sz="2400" b="0">
                <a:latin typeface="Aa国潮楷书 超大字库" panose="02010600010101010101" charset="-122"/>
                <a:ea typeface="Aa国潮楷书 超大字库" panose="02010600010101010101" charset="-122"/>
                <a:cs typeface="Aa国潮楷书 超大字库" panose="02010600010101010101" charset="-122"/>
              </a:rPr>
              <a:t>……</a:t>
            </a:r>
            <a:endParaRPr lang="en-US" altLang="en-US" sz="2400" b="0">
              <a:latin typeface="Aa国潮楷书 超大字库" panose="02010600010101010101" charset="-122"/>
              <a:ea typeface="Aa国潮楷书 超大字库" panose="02010600010101010101" charset="-122"/>
              <a:cs typeface="Aa国潮楷书 超大字库" panose="0201060001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6359525" y="5043170"/>
            <a:ext cx="2971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cs typeface="Aa国潮楷书 超大字库" panose="02010600010101010101" charset="-122"/>
              </a:rPr>
              <a:t>聪明、有仇必报……</a:t>
            </a:r>
            <a:endParaRPr lang="zh-CN" sz="2400" b="0">
              <a:solidFill>
                <a:srgbClr val="FF0000"/>
              </a:solidFill>
              <a:latin typeface="Aa国潮楷书 超大字库" panose="02010600010101010101" charset="-122"/>
              <a:ea typeface="Aa国潮楷书 超大字库" panose="02010600010101010101" charset="-122"/>
              <a:cs typeface="Aa国潮楷书 超大字库" panose="0201060001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1020445" y="1937385"/>
            <a:ext cx="427355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800" b="0">
                <a:latin typeface="Aa国潮楷书 超大字库" panose="02010600010101010101" charset="-122"/>
                <a:ea typeface="Aa国潮楷书 超大字库" panose="02010600010101010101" charset="-122"/>
                <a:cs typeface="Aa国潮楷书 超大字库" panose="02010600010101010101" charset="-122"/>
              </a:rPr>
              <a:t>     </a:t>
            </a:r>
            <a:r>
              <a:rPr lang="zh-CN" sz="2800" b="0">
                <a:latin typeface="Aa国潮楷书 超大字库" panose="02010600010101010101" charset="-122"/>
                <a:ea typeface="Aa国潮楷书 超大字库" panose="02010600010101010101" charset="-122"/>
                <a:cs typeface="Aa国潮楷书 超大字库" panose="02010600010101010101" charset="-122"/>
              </a:rPr>
              <a:t>要与人为善，不要搬弄是非，说人长短。贪婪是没有好下场的。</a:t>
            </a:r>
            <a:endParaRPr lang="zh-CN" sz="2800" b="0">
              <a:latin typeface="Aa国潮楷书 超大字库" panose="02010600010101010101" charset="-122"/>
              <a:ea typeface="Aa国潮楷书 超大字库" panose="02010600010101010101" charset="-122"/>
              <a:cs typeface="Aa国潮楷书 超大字库" panose="0201060001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6435725" y="1889760"/>
            <a:ext cx="447992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2400" b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cs typeface="Aa国潮楷书 超大字库" panose="02010600010101010101" charset="-122"/>
              </a:rPr>
              <a:t>      </a:t>
            </a:r>
            <a:r>
              <a:rPr lang="zh-CN" sz="2800" b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cs typeface="Aa国潮楷书 超大字库" panose="02010600010101010101" charset="-122"/>
              </a:rPr>
              <a:t>对于欺负自己的人可以给予适当的惩罚，如果对方知错就改，可以不计前嫌。</a:t>
            </a:r>
            <a:endParaRPr lang="zh-CN" sz="2800" b="0">
              <a:solidFill>
                <a:srgbClr val="FF0000"/>
              </a:solidFill>
              <a:latin typeface="Aa国潮楷书 超大字库" panose="02010600010101010101" charset="-122"/>
              <a:ea typeface="Aa国潮楷书 超大字库" panose="02010600010101010101" charset="-122"/>
              <a:cs typeface="Aa国潮楷书 超大字库" panose="0201060001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8" grpId="0"/>
      <p:bldP spid="8" grpId="1"/>
      <p:bldP spid="17" grpId="0"/>
      <p:bldP spid="17" grpId="1"/>
      <p:bldP spid="18" grpId="0"/>
      <p:bldP spid="1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任意多边形: 形状 65"/>
          <p:cNvSpPr/>
          <p:nvPr/>
        </p:nvSpPr>
        <p:spPr>
          <a:xfrm rot="21207326">
            <a:off x="237027" y="-682979"/>
            <a:ext cx="12216464" cy="6623052"/>
          </a:xfrm>
          <a:custGeom>
            <a:avLst/>
            <a:gdLst>
              <a:gd name="connsiteX0" fmla="*/ 2842338 w 12216464"/>
              <a:gd name="connsiteY0" fmla="*/ 291063 h 6623052"/>
              <a:gd name="connsiteX1" fmla="*/ 12216464 w 12216464"/>
              <a:gd name="connsiteY1" fmla="*/ 1366497 h 6623052"/>
              <a:gd name="connsiteX2" fmla="*/ 12015401 w 12216464"/>
              <a:gd name="connsiteY2" fmla="*/ 3119089 h 6623052"/>
              <a:gd name="connsiteX3" fmla="*/ 11947896 w 12216464"/>
              <a:gd name="connsiteY3" fmla="*/ 3155916 h 6623052"/>
              <a:gd name="connsiteX4" fmla="*/ 10082893 w 12216464"/>
              <a:gd name="connsiteY4" fmla="*/ 3611588 h 6623052"/>
              <a:gd name="connsiteX5" fmla="*/ 9421112 w 12216464"/>
              <a:gd name="connsiteY5" fmla="*/ 4889914 h 6623052"/>
              <a:gd name="connsiteX6" fmla="*/ 8182394 w 12216464"/>
              <a:gd name="connsiteY6" fmla="*/ 5013622 h 6623052"/>
              <a:gd name="connsiteX7" fmla="*/ 7062457 w 12216464"/>
              <a:gd name="connsiteY7" fmla="*/ 5879585 h 6623052"/>
              <a:gd name="connsiteX8" fmla="*/ 5535273 w 12216464"/>
              <a:gd name="connsiteY8" fmla="*/ 6601219 h 6623052"/>
              <a:gd name="connsiteX9" fmla="*/ 4669866 w 12216464"/>
              <a:gd name="connsiteY9" fmla="*/ 6353804 h 6623052"/>
              <a:gd name="connsiteX10" fmla="*/ 3600836 w 12216464"/>
              <a:gd name="connsiteY10" fmla="*/ 5529077 h 6623052"/>
              <a:gd name="connsiteX11" fmla="*/ 3176618 w 12216464"/>
              <a:gd name="connsiteY11" fmla="*/ 4456935 h 6623052"/>
              <a:gd name="connsiteX12" fmla="*/ 2158493 w 12216464"/>
              <a:gd name="connsiteY12" fmla="*/ 3838388 h 6623052"/>
              <a:gd name="connsiteX13" fmla="*/ 2039713 w 12216464"/>
              <a:gd name="connsiteY13" fmla="*/ 2704390 h 6623052"/>
              <a:gd name="connsiteX14" fmla="*/ 1768213 w 12216464"/>
              <a:gd name="connsiteY14" fmla="*/ 2353881 h 6623052"/>
              <a:gd name="connsiteX15" fmla="*/ 1072495 w 12216464"/>
              <a:gd name="connsiteY15" fmla="*/ 2127082 h 6623052"/>
              <a:gd name="connsiteX16" fmla="*/ 614339 w 12216464"/>
              <a:gd name="connsiteY16" fmla="*/ 1116792 h 6623052"/>
              <a:gd name="connsiteX17" fmla="*/ 20433 w 12216464"/>
              <a:gd name="connsiteY17" fmla="*/ 887416 h 6623052"/>
              <a:gd name="connsiteX18" fmla="*/ 0 w 12216464"/>
              <a:gd name="connsiteY18" fmla="*/ 882673 h 6623052"/>
              <a:gd name="connsiteX19" fmla="*/ 101264 w 12216464"/>
              <a:gd name="connsiteY19" fmla="*/ 0 h 662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16464" h="6623052">
                <a:moveTo>
                  <a:pt x="2842338" y="291063"/>
                </a:moveTo>
                <a:lnTo>
                  <a:pt x="12216464" y="1366497"/>
                </a:lnTo>
                <a:lnTo>
                  <a:pt x="12015401" y="3119089"/>
                </a:lnTo>
                <a:lnTo>
                  <a:pt x="11947896" y="3155916"/>
                </a:lnTo>
                <a:cubicBezTo>
                  <a:pt x="11437740" y="3393971"/>
                  <a:pt x="10478830" y="3340977"/>
                  <a:pt x="10082893" y="3611588"/>
                </a:cubicBezTo>
                <a:cubicBezTo>
                  <a:pt x="9630392" y="3920860"/>
                  <a:pt x="9737861" y="4656244"/>
                  <a:pt x="9421112" y="4889914"/>
                </a:cubicBezTo>
                <a:cubicBezTo>
                  <a:pt x="9104362" y="5123587"/>
                  <a:pt x="8575504" y="4848678"/>
                  <a:pt x="8182394" y="5013622"/>
                </a:cubicBezTo>
                <a:cubicBezTo>
                  <a:pt x="7789285" y="5178568"/>
                  <a:pt x="7503644" y="5614985"/>
                  <a:pt x="7062457" y="5879585"/>
                </a:cubicBezTo>
                <a:cubicBezTo>
                  <a:pt x="6621271" y="6144186"/>
                  <a:pt x="5934038" y="6522184"/>
                  <a:pt x="5535273" y="6601219"/>
                </a:cubicBezTo>
                <a:cubicBezTo>
                  <a:pt x="5136506" y="6680258"/>
                  <a:pt x="4992272" y="6532494"/>
                  <a:pt x="4669866" y="6353804"/>
                </a:cubicBezTo>
                <a:cubicBezTo>
                  <a:pt x="4347460" y="6175114"/>
                  <a:pt x="3779008" y="5666531"/>
                  <a:pt x="3600836" y="5529077"/>
                </a:cubicBezTo>
                <a:cubicBezTo>
                  <a:pt x="3600836" y="5529077"/>
                  <a:pt x="3417007" y="4738716"/>
                  <a:pt x="3176618" y="4456935"/>
                </a:cubicBezTo>
                <a:cubicBezTo>
                  <a:pt x="2936227" y="4175152"/>
                  <a:pt x="2347977" y="4130478"/>
                  <a:pt x="2158493" y="3838388"/>
                </a:cubicBezTo>
                <a:cubicBezTo>
                  <a:pt x="1969010" y="3546298"/>
                  <a:pt x="2104758" y="2951807"/>
                  <a:pt x="2039713" y="2704390"/>
                </a:cubicBezTo>
                <a:cubicBezTo>
                  <a:pt x="1974665" y="2456972"/>
                  <a:pt x="1929416" y="2450099"/>
                  <a:pt x="1768213" y="2353881"/>
                </a:cubicBezTo>
                <a:cubicBezTo>
                  <a:pt x="1607009" y="2257664"/>
                  <a:pt x="1264807" y="2333263"/>
                  <a:pt x="1072495" y="2127082"/>
                </a:cubicBezTo>
                <a:cubicBezTo>
                  <a:pt x="880182" y="1920899"/>
                  <a:pt x="888667" y="1357337"/>
                  <a:pt x="614339" y="1116792"/>
                </a:cubicBezTo>
                <a:cubicBezTo>
                  <a:pt x="477174" y="996520"/>
                  <a:pt x="248804" y="939820"/>
                  <a:pt x="20433" y="887416"/>
                </a:cubicBezTo>
                <a:lnTo>
                  <a:pt x="0" y="882673"/>
                </a:lnTo>
                <a:lnTo>
                  <a:pt x="101264" y="0"/>
                </a:ln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: 形状 61"/>
          <p:cNvSpPr/>
          <p:nvPr/>
        </p:nvSpPr>
        <p:spPr>
          <a:xfrm rot="21207326">
            <a:off x="230613" y="-651611"/>
            <a:ext cx="12224750" cy="6593438"/>
          </a:xfrm>
          <a:custGeom>
            <a:avLst/>
            <a:gdLst>
              <a:gd name="connsiteX0" fmla="*/ 6525829 w 12224750"/>
              <a:gd name="connsiteY0" fmla="*/ 681694 h 6593438"/>
              <a:gd name="connsiteX1" fmla="*/ 12224750 w 12224750"/>
              <a:gd name="connsiteY1" fmla="*/ 1335495 h 6593438"/>
              <a:gd name="connsiteX2" fmla="*/ 12075623 w 12224750"/>
              <a:gd name="connsiteY2" fmla="*/ 2635373 h 6593438"/>
              <a:gd name="connsiteX3" fmla="*/ 12053348 w 12224750"/>
              <a:gd name="connsiteY3" fmla="*/ 2713730 h 6593438"/>
              <a:gd name="connsiteX4" fmla="*/ 11861953 w 12224750"/>
              <a:gd name="connsiteY4" fmla="*/ 3004668 h 6593438"/>
              <a:gd name="connsiteX5" fmla="*/ 9808736 w 12224750"/>
              <a:gd name="connsiteY5" fmla="*/ 3581974 h 6593438"/>
              <a:gd name="connsiteX6" fmla="*/ 9146955 w 12224750"/>
              <a:gd name="connsiteY6" fmla="*/ 4860300 h 6593438"/>
              <a:gd name="connsiteX7" fmla="*/ 7908237 w 12224750"/>
              <a:gd name="connsiteY7" fmla="*/ 4984008 h 6593438"/>
              <a:gd name="connsiteX8" fmla="*/ 6788300 w 12224750"/>
              <a:gd name="connsiteY8" fmla="*/ 5849971 h 6593438"/>
              <a:gd name="connsiteX9" fmla="*/ 5261116 w 12224750"/>
              <a:gd name="connsiteY9" fmla="*/ 6571605 h 6593438"/>
              <a:gd name="connsiteX10" fmla="*/ 4395709 w 12224750"/>
              <a:gd name="connsiteY10" fmla="*/ 6324190 h 6593438"/>
              <a:gd name="connsiteX11" fmla="*/ 3326679 w 12224750"/>
              <a:gd name="connsiteY11" fmla="*/ 5499463 h 6593438"/>
              <a:gd name="connsiteX12" fmla="*/ 2902461 w 12224750"/>
              <a:gd name="connsiteY12" fmla="*/ 4427321 h 6593438"/>
              <a:gd name="connsiteX13" fmla="*/ 1884336 w 12224750"/>
              <a:gd name="connsiteY13" fmla="*/ 3808774 h 6593438"/>
              <a:gd name="connsiteX14" fmla="*/ 1765556 w 12224750"/>
              <a:gd name="connsiteY14" fmla="*/ 2674776 h 6593438"/>
              <a:gd name="connsiteX15" fmla="*/ 1494056 w 12224750"/>
              <a:gd name="connsiteY15" fmla="*/ 2324267 h 6593438"/>
              <a:gd name="connsiteX16" fmla="*/ 798338 w 12224750"/>
              <a:gd name="connsiteY16" fmla="*/ 2097468 h 6593438"/>
              <a:gd name="connsiteX17" fmla="*/ 340182 w 12224750"/>
              <a:gd name="connsiteY17" fmla="*/ 1087178 h 6593438"/>
              <a:gd name="connsiteX18" fmla="*/ 77431 w 12224750"/>
              <a:gd name="connsiteY18" fmla="*/ 947039 h 6593438"/>
              <a:gd name="connsiteX19" fmla="*/ 0 w 12224750"/>
              <a:gd name="connsiteY19" fmla="*/ 923900 h 6593438"/>
              <a:gd name="connsiteX20" fmla="*/ 105993 w 12224750"/>
              <a:gd name="connsiteY20" fmla="*/ 0 h 65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24750" h="6593438">
                <a:moveTo>
                  <a:pt x="6525829" y="681694"/>
                </a:moveTo>
                <a:lnTo>
                  <a:pt x="12224750" y="1335495"/>
                </a:lnTo>
                <a:lnTo>
                  <a:pt x="12075623" y="2635373"/>
                </a:lnTo>
                <a:lnTo>
                  <a:pt x="12053348" y="2713730"/>
                </a:lnTo>
                <a:cubicBezTo>
                  <a:pt x="12012286" y="2822991"/>
                  <a:pt x="11952277" y="2921229"/>
                  <a:pt x="11861953" y="3004668"/>
                </a:cubicBezTo>
                <a:cubicBezTo>
                  <a:pt x="11449047" y="3386102"/>
                  <a:pt x="10261235" y="3272704"/>
                  <a:pt x="9808736" y="3581974"/>
                </a:cubicBezTo>
                <a:cubicBezTo>
                  <a:pt x="9356235" y="3891247"/>
                  <a:pt x="9463704" y="4626630"/>
                  <a:pt x="9146955" y="4860300"/>
                </a:cubicBezTo>
                <a:cubicBezTo>
                  <a:pt x="8830205" y="5093973"/>
                  <a:pt x="8301347" y="4819064"/>
                  <a:pt x="7908237" y="4984008"/>
                </a:cubicBezTo>
                <a:cubicBezTo>
                  <a:pt x="7515128" y="5148954"/>
                  <a:pt x="7229487" y="5585371"/>
                  <a:pt x="6788300" y="5849971"/>
                </a:cubicBezTo>
                <a:cubicBezTo>
                  <a:pt x="6347114" y="6114572"/>
                  <a:pt x="5659881" y="6492570"/>
                  <a:pt x="5261116" y="6571605"/>
                </a:cubicBezTo>
                <a:cubicBezTo>
                  <a:pt x="4862349" y="6650644"/>
                  <a:pt x="4718115" y="6502880"/>
                  <a:pt x="4395709" y="6324190"/>
                </a:cubicBezTo>
                <a:cubicBezTo>
                  <a:pt x="4073303" y="6145500"/>
                  <a:pt x="3504851" y="5636917"/>
                  <a:pt x="3326679" y="5499463"/>
                </a:cubicBezTo>
                <a:cubicBezTo>
                  <a:pt x="3326679" y="5499463"/>
                  <a:pt x="3142850" y="4709102"/>
                  <a:pt x="2902461" y="4427321"/>
                </a:cubicBezTo>
                <a:cubicBezTo>
                  <a:pt x="2662070" y="4145538"/>
                  <a:pt x="2073821" y="4100864"/>
                  <a:pt x="1884336" y="3808774"/>
                </a:cubicBezTo>
                <a:cubicBezTo>
                  <a:pt x="1694853" y="3516684"/>
                  <a:pt x="1830601" y="2922192"/>
                  <a:pt x="1765556" y="2674776"/>
                </a:cubicBezTo>
                <a:cubicBezTo>
                  <a:pt x="1700508" y="2427358"/>
                  <a:pt x="1655259" y="2420485"/>
                  <a:pt x="1494056" y="2324267"/>
                </a:cubicBezTo>
                <a:cubicBezTo>
                  <a:pt x="1332852" y="2228050"/>
                  <a:pt x="990650" y="2303649"/>
                  <a:pt x="798338" y="2097468"/>
                </a:cubicBezTo>
                <a:cubicBezTo>
                  <a:pt x="606025" y="1891285"/>
                  <a:pt x="614510" y="1327723"/>
                  <a:pt x="340182" y="1087178"/>
                </a:cubicBezTo>
                <a:cubicBezTo>
                  <a:pt x="271599" y="1027042"/>
                  <a:pt x="180216" y="982799"/>
                  <a:pt x="77431" y="947039"/>
                </a:cubicBezTo>
                <a:lnTo>
                  <a:pt x="0" y="923900"/>
                </a:lnTo>
                <a:lnTo>
                  <a:pt x="105993" y="0"/>
                </a:ln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60"/>
          <p:cNvSpPr/>
          <p:nvPr/>
        </p:nvSpPr>
        <p:spPr>
          <a:xfrm rot="21207326">
            <a:off x="234314" y="-705923"/>
            <a:ext cx="12205258" cy="6425650"/>
          </a:xfrm>
          <a:custGeom>
            <a:avLst/>
            <a:gdLst>
              <a:gd name="connsiteX0" fmla="*/ 92707 w 12205258"/>
              <a:gd name="connsiteY0" fmla="*/ 0 h 6425650"/>
              <a:gd name="connsiteX1" fmla="*/ 12205258 w 12205258"/>
              <a:gd name="connsiteY1" fmla="*/ 1389595 h 6425650"/>
              <a:gd name="connsiteX2" fmla="*/ 12062916 w 12205258"/>
              <a:gd name="connsiteY2" fmla="*/ 2630328 h 6425650"/>
              <a:gd name="connsiteX3" fmla="*/ 11988049 w 12205258"/>
              <a:gd name="connsiteY3" fmla="*/ 2780743 h 6425650"/>
              <a:gd name="connsiteX4" fmla="*/ 11876320 w 12205258"/>
              <a:gd name="connsiteY4" fmla="*/ 2913625 h 6425650"/>
              <a:gd name="connsiteX5" fmla="*/ 9867011 w 12205258"/>
              <a:gd name="connsiteY5" fmla="*/ 3478585 h 6425650"/>
              <a:gd name="connsiteX6" fmla="*/ 9219382 w 12205258"/>
              <a:gd name="connsiteY6" fmla="*/ 4729575 h 6425650"/>
              <a:gd name="connsiteX7" fmla="*/ 8007154 w 12205258"/>
              <a:gd name="connsiteY7" fmla="*/ 4850638 h 6425650"/>
              <a:gd name="connsiteX8" fmla="*/ 6911167 w 12205258"/>
              <a:gd name="connsiteY8" fmla="*/ 5698082 h 6425650"/>
              <a:gd name="connsiteX9" fmla="*/ 5416641 w 12205258"/>
              <a:gd name="connsiteY9" fmla="*/ 6404284 h 6425650"/>
              <a:gd name="connsiteX10" fmla="*/ 4569741 w 12205258"/>
              <a:gd name="connsiteY10" fmla="*/ 6162159 h 6425650"/>
              <a:gd name="connsiteX11" fmla="*/ 3523571 w 12205258"/>
              <a:gd name="connsiteY11" fmla="*/ 5355070 h 6425650"/>
              <a:gd name="connsiteX12" fmla="*/ 3108424 w 12205258"/>
              <a:gd name="connsiteY12" fmla="*/ 4305855 h 6425650"/>
              <a:gd name="connsiteX13" fmla="*/ 2112073 w 12205258"/>
              <a:gd name="connsiteY13" fmla="*/ 3700535 h 6425650"/>
              <a:gd name="connsiteX14" fmla="*/ 1995832 w 12205258"/>
              <a:gd name="connsiteY14" fmla="*/ 2590787 h 6425650"/>
              <a:gd name="connsiteX15" fmla="*/ 1730138 w 12205258"/>
              <a:gd name="connsiteY15" fmla="*/ 2247774 h 6425650"/>
              <a:gd name="connsiteX16" fmla="*/ 1049298 w 12205258"/>
              <a:gd name="connsiteY16" fmla="*/ 2025825 h 6425650"/>
              <a:gd name="connsiteX17" fmla="*/ 600939 w 12205258"/>
              <a:gd name="connsiteY17" fmla="*/ 1037139 h 6425650"/>
              <a:gd name="connsiteX18" fmla="*/ 19734 w 12205258"/>
              <a:gd name="connsiteY18" fmla="*/ 812669 h 6425650"/>
              <a:gd name="connsiteX19" fmla="*/ 0 w 12205258"/>
              <a:gd name="connsiteY19" fmla="*/ 808088 h 642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05258" h="6425650">
                <a:moveTo>
                  <a:pt x="92707" y="0"/>
                </a:moveTo>
                <a:lnTo>
                  <a:pt x="12205258" y="1389595"/>
                </a:lnTo>
                <a:lnTo>
                  <a:pt x="12062916" y="2630328"/>
                </a:lnTo>
                <a:lnTo>
                  <a:pt x="11988049" y="2780743"/>
                </a:lnTo>
                <a:cubicBezTo>
                  <a:pt x="11957296" y="2828349"/>
                  <a:pt x="11920517" y="2872797"/>
                  <a:pt x="11876320" y="2913625"/>
                </a:cubicBezTo>
                <a:cubicBezTo>
                  <a:pt x="11472244" y="3286902"/>
                  <a:pt x="10309834" y="3175929"/>
                  <a:pt x="9867011" y="3478585"/>
                </a:cubicBezTo>
                <a:cubicBezTo>
                  <a:pt x="9424187" y="3781244"/>
                  <a:pt x="9529357" y="4500902"/>
                  <a:pt x="9219382" y="4729575"/>
                </a:cubicBezTo>
                <a:cubicBezTo>
                  <a:pt x="8909406" y="4958251"/>
                  <a:pt x="8391857" y="4689221"/>
                  <a:pt x="8007154" y="4850638"/>
                </a:cubicBezTo>
                <a:cubicBezTo>
                  <a:pt x="7622451" y="5012055"/>
                  <a:pt x="7342918" y="5439140"/>
                  <a:pt x="6911167" y="5698082"/>
                </a:cubicBezTo>
                <a:cubicBezTo>
                  <a:pt x="6479415" y="5957025"/>
                  <a:pt x="5806879" y="6326939"/>
                  <a:pt x="5416641" y="6404284"/>
                </a:cubicBezTo>
                <a:cubicBezTo>
                  <a:pt x="5026402" y="6481633"/>
                  <a:pt x="4885252" y="6337028"/>
                  <a:pt x="4569741" y="6162159"/>
                </a:cubicBezTo>
                <a:cubicBezTo>
                  <a:pt x="4254229" y="5987291"/>
                  <a:pt x="3697933" y="5489584"/>
                  <a:pt x="3523571" y="5355070"/>
                </a:cubicBezTo>
                <a:cubicBezTo>
                  <a:pt x="3523571" y="5355070"/>
                  <a:pt x="3343673" y="4581610"/>
                  <a:pt x="3108424" y="4305855"/>
                </a:cubicBezTo>
                <a:cubicBezTo>
                  <a:pt x="2873175" y="4030098"/>
                  <a:pt x="2297505" y="3986379"/>
                  <a:pt x="2112073" y="3700535"/>
                </a:cubicBezTo>
                <a:cubicBezTo>
                  <a:pt x="1926641" y="3414692"/>
                  <a:pt x="2059486" y="2832914"/>
                  <a:pt x="1995832" y="2590787"/>
                </a:cubicBezTo>
                <a:cubicBezTo>
                  <a:pt x="1932176" y="2348661"/>
                  <a:pt x="1887894" y="2341934"/>
                  <a:pt x="1730138" y="2247774"/>
                </a:cubicBezTo>
                <a:cubicBezTo>
                  <a:pt x="1572381" y="2153614"/>
                  <a:pt x="1237497" y="2227597"/>
                  <a:pt x="1049298" y="2025825"/>
                </a:cubicBezTo>
                <a:cubicBezTo>
                  <a:pt x="861098" y="1824052"/>
                  <a:pt x="869401" y="1272541"/>
                  <a:pt x="600939" y="1037139"/>
                </a:cubicBezTo>
                <a:cubicBezTo>
                  <a:pt x="466708" y="919440"/>
                  <a:pt x="243221" y="863952"/>
                  <a:pt x="19734" y="812669"/>
                </a:cubicBezTo>
                <a:lnTo>
                  <a:pt x="0" y="8080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: 形状 63"/>
          <p:cNvSpPr/>
          <p:nvPr/>
        </p:nvSpPr>
        <p:spPr>
          <a:xfrm rot="21207326">
            <a:off x="226364" y="-376570"/>
            <a:ext cx="12228654" cy="6416268"/>
          </a:xfrm>
          <a:custGeom>
            <a:avLst/>
            <a:gdLst>
              <a:gd name="connsiteX0" fmla="*/ 12228654 w 12228654"/>
              <a:gd name="connsiteY0" fmla="*/ 1250055 h 6416268"/>
              <a:gd name="connsiteX1" fmla="*/ 12038604 w 12228654"/>
              <a:gd name="connsiteY1" fmla="*/ 2906646 h 6416268"/>
              <a:gd name="connsiteX2" fmla="*/ 12015865 w 12228654"/>
              <a:gd name="connsiteY2" fmla="*/ 2932895 h 6416268"/>
              <a:gd name="connsiteX3" fmla="*/ 9962648 w 12228654"/>
              <a:gd name="connsiteY3" fmla="*/ 3493247 h 6416268"/>
              <a:gd name="connsiteX4" fmla="*/ 9300867 w 12228654"/>
              <a:gd name="connsiteY4" fmla="*/ 4734030 h 6416268"/>
              <a:gd name="connsiteX5" fmla="*/ 8062149 w 12228654"/>
              <a:gd name="connsiteY5" fmla="*/ 4854106 h 6416268"/>
              <a:gd name="connsiteX6" fmla="*/ 6942212 w 12228654"/>
              <a:gd name="connsiteY6" fmla="*/ 5694636 h 6416268"/>
              <a:gd name="connsiteX7" fmla="*/ 5415028 w 12228654"/>
              <a:gd name="connsiteY7" fmla="*/ 6395077 h 6416268"/>
              <a:gd name="connsiteX8" fmla="*/ 4549621 w 12228654"/>
              <a:gd name="connsiteY8" fmla="*/ 6154927 h 6416268"/>
              <a:gd name="connsiteX9" fmla="*/ 3480591 w 12228654"/>
              <a:gd name="connsiteY9" fmla="*/ 5354422 h 6416268"/>
              <a:gd name="connsiteX10" fmla="*/ 3056373 w 12228654"/>
              <a:gd name="connsiteY10" fmla="*/ 4313767 h 6416268"/>
              <a:gd name="connsiteX11" fmla="*/ 2038248 w 12228654"/>
              <a:gd name="connsiteY11" fmla="*/ 3713386 h 6416268"/>
              <a:gd name="connsiteX12" fmla="*/ 1919468 w 12228654"/>
              <a:gd name="connsiteY12" fmla="*/ 2612691 h 6416268"/>
              <a:gd name="connsiteX13" fmla="*/ 1647968 w 12228654"/>
              <a:gd name="connsiteY13" fmla="*/ 2272477 h 6416268"/>
              <a:gd name="connsiteX14" fmla="*/ 952250 w 12228654"/>
              <a:gd name="connsiteY14" fmla="*/ 2052338 h 6416268"/>
              <a:gd name="connsiteX15" fmla="*/ 494094 w 12228654"/>
              <a:gd name="connsiteY15" fmla="*/ 1071719 h 6416268"/>
              <a:gd name="connsiteX16" fmla="*/ 70041 w 12228654"/>
              <a:gd name="connsiteY16" fmla="*/ 888910 h 6416268"/>
              <a:gd name="connsiteX17" fmla="*/ 0 w 12228654"/>
              <a:gd name="connsiteY17" fmla="*/ 872486 h 6416268"/>
              <a:gd name="connsiteX18" fmla="*/ 100095 w 12228654"/>
              <a:gd name="connsiteY18" fmla="*/ 0 h 641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28654" h="6416268">
                <a:moveTo>
                  <a:pt x="12228654" y="1250055"/>
                </a:moveTo>
                <a:lnTo>
                  <a:pt x="12038604" y="2906646"/>
                </a:lnTo>
                <a:lnTo>
                  <a:pt x="12015865" y="2932895"/>
                </a:lnTo>
                <a:cubicBezTo>
                  <a:pt x="11602959" y="3303127"/>
                  <a:pt x="10415147" y="3193059"/>
                  <a:pt x="9962648" y="3493247"/>
                </a:cubicBezTo>
                <a:cubicBezTo>
                  <a:pt x="9510147" y="3793436"/>
                  <a:pt x="9617616" y="4507223"/>
                  <a:pt x="9300867" y="4734030"/>
                </a:cubicBezTo>
                <a:cubicBezTo>
                  <a:pt x="8984117" y="4960840"/>
                  <a:pt x="8455259" y="4694005"/>
                  <a:pt x="8062149" y="4854106"/>
                </a:cubicBezTo>
                <a:cubicBezTo>
                  <a:pt x="7669040" y="5014206"/>
                  <a:pt x="7383399" y="5437807"/>
                  <a:pt x="6942212" y="5694636"/>
                </a:cubicBezTo>
                <a:cubicBezTo>
                  <a:pt x="6501026" y="5951465"/>
                  <a:pt x="5813794" y="6318362"/>
                  <a:pt x="5415028" y="6395077"/>
                </a:cubicBezTo>
                <a:cubicBezTo>
                  <a:pt x="5016261" y="6471794"/>
                  <a:pt x="4872027" y="6328369"/>
                  <a:pt x="4549621" y="6154927"/>
                </a:cubicBezTo>
                <a:cubicBezTo>
                  <a:pt x="4227216" y="5981485"/>
                  <a:pt x="3658763" y="5487839"/>
                  <a:pt x="3480591" y="5354422"/>
                </a:cubicBezTo>
                <a:cubicBezTo>
                  <a:pt x="3480591" y="5354422"/>
                  <a:pt x="3296762" y="4587272"/>
                  <a:pt x="3056373" y="4313767"/>
                </a:cubicBezTo>
                <a:cubicBezTo>
                  <a:pt x="2815982" y="4040260"/>
                  <a:pt x="2227733" y="3996898"/>
                  <a:pt x="2038248" y="3713386"/>
                </a:cubicBezTo>
                <a:cubicBezTo>
                  <a:pt x="1848765" y="3429874"/>
                  <a:pt x="1984513" y="2852842"/>
                  <a:pt x="1919468" y="2612691"/>
                </a:cubicBezTo>
                <a:cubicBezTo>
                  <a:pt x="1854420" y="2372541"/>
                  <a:pt x="1809171" y="2365869"/>
                  <a:pt x="1647968" y="2272477"/>
                </a:cubicBezTo>
                <a:cubicBezTo>
                  <a:pt x="1486764" y="2179085"/>
                  <a:pt x="1144562" y="2252464"/>
                  <a:pt x="952250" y="2052338"/>
                </a:cubicBezTo>
                <a:cubicBezTo>
                  <a:pt x="759937" y="1852212"/>
                  <a:pt x="768422" y="1305200"/>
                  <a:pt x="494094" y="1071719"/>
                </a:cubicBezTo>
                <a:cubicBezTo>
                  <a:pt x="391220" y="984165"/>
                  <a:pt x="237043" y="931319"/>
                  <a:pt x="70041" y="888910"/>
                </a:cubicBezTo>
                <a:lnTo>
                  <a:pt x="0" y="872486"/>
                </a:lnTo>
                <a:lnTo>
                  <a:pt x="100095" y="0"/>
                </a:ln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BF8F8">
                  <a:alpha val="100000"/>
                </a:srgbClr>
              </a:clrFrom>
              <a:clrTo>
                <a:srgbClr val="FBF8F8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60219" r="859"/>
          <a:stretch>
            <a:fillRect/>
          </a:stretch>
        </p:blipFill>
        <p:spPr>
          <a:xfrm flipH="1">
            <a:off x="-635" y="4835525"/>
            <a:ext cx="12228830" cy="152527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r="23866" b="13965"/>
          <a:stretch>
            <a:fillRect/>
          </a:stretch>
        </p:blipFill>
        <p:spPr>
          <a:xfrm>
            <a:off x="0" y="5031314"/>
            <a:ext cx="3301215" cy="1271257"/>
          </a:xfrm>
          <a:custGeom>
            <a:avLst/>
            <a:gdLst>
              <a:gd name="connsiteX0" fmla="*/ 0 w 3301215"/>
              <a:gd name="connsiteY0" fmla="*/ 0 h 1271257"/>
              <a:gd name="connsiteX1" fmla="*/ 3301215 w 3301215"/>
              <a:gd name="connsiteY1" fmla="*/ 0 h 1271257"/>
              <a:gd name="connsiteX2" fmla="*/ 3301215 w 3301215"/>
              <a:gd name="connsiteY2" fmla="*/ 1271257 h 1271257"/>
              <a:gd name="connsiteX3" fmla="*/ 0 w 3301215"/>
              <a:gd name="connsiteY3" fmla="*/ 1271257 h 127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1215" h="1271257">
                <a:moveTo>
                  <a:pt x="0" y="0"/>
                </a:moveTo>
                <a:lnTo>
                  <a:pt x="3301215" y="0"/>
                </a:lnTo>
                <a:lnTo>
                  <a:pt x="3301215" y="1271257"/>
                </a:lnTo>
                <a:lnTo>
                  <a:pt x="0" y="1271257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22" b="13965"/>
          <a:stretch>
            <a:fillRect/>
          </a:stretch>
        </p:blipFill>
        <p:spPr>
          <a:xfrm>
            <a:off x="8074857" y="5039104"/>
            <a:ext cx="4117143" cy="1271257"/>
          </a:xfrm>
          <a:custGeom>
            <a:avLst/>
            <a:gdLst>
              <a:gd name="connsiteX0" fmla="*/ 0 w 4117143"/>
              <a:gd name="connsiteY0" fmla="*/ 0 h 1271257"/>
              <a:gd name="connsiteX1" fmla="*/ 4117143 w 4117143"/>
              <a:gd name="connsiteY1" fmla="*/ 0 h 1271257"/>
              <a:gd name="connsiteX2" fmla="*/ 4117143 w 4117143"/>
              <a:gd name="connsiteY2" fmla="*/ 1271257 h 1271257"/>
              <a:gd name="connsiteX3" fmla="*/ 0 w 4117143"/>
              <a:gd name="connsiteY3" fmla="*/ 1271257 h 127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7143" h="1271257">
                <a:moveTo>
                  <a:pt x="0" y="0"/>
                </a:moveTo>
                <a:lnTo>
                  <a:pt x="4117143" y="0"/>
                </a:lnTo>
                <a:lnTo>
                  <a:pt x="4117143" y="1271257"/>
                </a:lnTo>
                <a:lnTo>
                  <a:pt x="0" y="1271257"/>
                </a:lnTo>
                <a:close/>
              </a:path>
            </a:pathLst>
          </a:custGeom>
        </p:spPr>
      </p:pic>
      <p:sp>
        <p:nvSpPr>
          <p:cNvPr id="23" name="任意多边形 34"/>
          <p:cNvSpPr/>
          <p:nvPr/>
        </p:nvSpPr>
        <p:spPr>
          <a:xfrm flipH="1">
            <a:off x="918716" y="455302"/>
            <a:ext cx="1416451" cy="827719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innerShdw blurRad="355600" dist="114300" dir="3600000">
              <a:srgbClr val="19B4C9">
                <a:alpha val="5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233889"/>
            <a:ext cx="12192000" cy="657362"/>
          </a:xfrm>
          <a:prstGeom prst="rect">
            <a:avLst/>
          </a:prstGeom>
          <a:blipFill dpi="0" rotWithShape="1">
            <a:blip r:embed="rId3">
              <a:alphaModFix amt="7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任意多边形 34"/>
          <p:cNvSpPr/>
          <p:nvPr/>
        </p:nvSpPr>
        <p:spPr>
          <a:xfrm flipH="1">
            <a:off x="9943809" y="142321"/>
            <a:ext cx="1035829" cy="60529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  <a:effectLst>
            <a:innerShdw blurRad="355600" dist="114300" dir="3600000">
              <a:srgbClr val="19B4C9">
                <a:alpha val="53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 rot="405915">
            <a:off x="2542085" y="91665"/>
            <a:ext cx="304800" cy="221488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1" i="0" u="none" strike="noStrike" kern="1200" cap="none" spc="0" normalizeH="0" baseline="0" noProof="0" dirty="0">
                <a:solidFill>
                  <a:srgbClr val="6BCACC"/>
                </a:solidFill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总</a:t>
            </a:r>
            <a:endParaRPr kumimoji="0" lang="zh-CN" altLang="en-US" sz="13800" b="1" i="0" u="none" strike="noStrike" kern="1200" cap="none" spc="0" normalizeH="0" baseline="0" noProof="0" dirty="0">
              <a:solidFill>
                <a:srgbClr val="6BCACC"/>
              </a:solidFill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82451" y="747706"/>
            <a:ext cx="304800" cy="15684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solidFill>
                  <a:srgbClr val="6BCACC"/>
                </a:solidFill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结</a:t>
            </a:r>
            <a:endParaRPr kumimoji="0" lang="zh-CN" altLang="en-US" sz="9600" b="1" i="0" u="none" strike="noStrike" kern="1200" cap="none" spc="0" normalizeH="0" baseline="0" noProof="0" dirty="0">
              <a:solidFill>
                <a:srgbClr val="6BCACC"/>
              </a:solidFill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4377" y="814008"/>
            <a:ext cx="3048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solidFill>
                  <a:srgbClr val="F4BA51"/>
                </a:solidFill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阅</a:t>
            </a:r>
            <a:endParaRPr kumimoji="0" lang="zh-CN" altLang="en-US" sz="9600" b="1" i="0" u="none" strike="noStrike" kern="1200" cap="none" spc="0" normalizeH="0" baseline="0" noProof="0" dirty="0">
              <a:solidFill>
                <a:srgbClr val="F4BA51"/>
              </a:solidFill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87944" y="912034"/>
            <a:ext cx="278863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solidFill>
                  <a:srgbClr val="F4BA51"/>
                </a:solidFill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读</a:t>
            </a:r>
            <a:endParaRPr kumimoji="0" lang="zh-CN" altLang="en-US" sz="9600" b="1" i="0" u="none" strike="noStrike" kern="1200" cap="none" spc="0" normalizeH="0" baseline="0" noProof="0" dirty="0">
              <a:solidFill>
                <a:srgbClr val="F4BA51"/>
              </a:solidFill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85442" y="747130"/>
            <a:ext cx="304800" cy="15684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solidFill>
                  <a:srgbClr val="6BCACC"/>
                </a:solidFill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方</a:t>
            </a:r>
            <a:endParaRPr kumimoji="0" lang="zh-CN" altLang="en-US" sz="9600" b="1" i="0" u="none" strike="noStrike" kern="1200" cap="none" spc="0" normalizeH="0" baseline="0" noProof="0" dirty="0">
              <a:solidFill>
                <a:srgbClr val="6BCACC"/>
              </a:solidFill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08998" y="455081"/>
            <a:ext cx="304800" cy="186118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>
                <a:solidFill>
                  <a:srgbClr val="6BCACC"/>
                </a:solidFill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法</a:t>
            </a:r>
            <a:endParaRPr kumimoji="0" lang="zh-CN" altLang="en-US" sz="11500" b="1" i="0" u="none" strike="noStrike" kern="1200" cap="none" spc="0" normalizeH="0" baseline="0" noProof="0" dirty="0">
              <a:solidFill>
                <a:srgbClr val="6BCACC"/>
              </a:solidFill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66" y="255281"/>
            <a:ext cx="859611" cy="902286"/>
          </a:xfrm>
          <a:prstGeom prst="rect">
            <a:avLst/>
          </a:prstGeom>
        </p:spPr>
      </p:pic>
      <p:sp>
        <p:nvSpPr>
          <p:cNvPr id="107" name="文本框 106"/>
          <p:cNvSpPr txBox="1"/>
          <p:nvPr>
            <p:custDataLst>
              <p:tags r:id="rId5"/>
            </p:custDataLst>
          </p:nvPr>
        </p:nvSpPr>
        <p:spPr>
          <a:xfrm>
            <a:off x="1348740" y="2481580"/>
            <a:ext cx="445135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3200" b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cs typeface="Aa国潮楷书 超大字库" panose="02010600010101010101" charset="-122"/>
              </a:rPr>
              <a:t>1.观察封面，获取信息2.认识作者，知道背景3.猜读目录，对比故事</a:t>
            </a:r>
            <a:endParaRPr lang="zh-CN" altLang="en-US" sz="3200" b="0">
              <a:solidFill>
                <a:srgbClr val="FF0000"/>
              </a:solidFill>
              <a:latin typeface="Aa国潮楷书 超大字库" panose="02010600010101010101" charset="-122"/>
              <a:ea typeface="Aa国潮楷书 超大字库" panose="02010600010101010101" charset="-122"/>
              <a:cs typeface="Aa国潮楷书 超大字库" panose="0201060001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87160" y="2481580"/>
            <a:ext cx="44926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3200" b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cs typeface="Aa国潮楷书 超大字库" panose="02010600010101010101" charset="-122"/>
              </a:rPr>
              <a:t>4.一边预测，一边阅读5.画山形图，理清情节6.分析人物，懂得道理</a:t>
            </a:r>
            <a:endParaRPr lang="zh-CN" sz="3200" b="0">
              <a:solidFill>
                <a:srgbClr val="FF0000"/>
              </a:solidFill>
              <a:latin typeface="Aa国潮楷书 超大字库" panose="02010600010101010101" charset="-122"/>
              <a:ea typeface="Aa国潮楷书 超大字库" panose="02010600010101010101" charset="-122"/>
              <a:cs typeface="Aa国潮楷书 超大字库" panose="0201060001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2192000" cy="68599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148840" y="5135880"/>
            <a:ext cx="77412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欢迎来到寓言城堡</a:t>
            </a:r>
            <a:endParaRPr lang="zh-CN" altLang="en-US" sz="6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966470" y="12192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5" name="任意多边形 4"/>
            <p:cNvSpPr/>
            <p:nvPr>
              <p:custDataLst>
                <p:tags r:id="rId5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封面馆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1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8"/>
            </p:custDataLst>
          </p:nvPr>
        </p:nvGrpSpPr>
        <p:grpSpPr>
          <a:xfrm>
            <a:off x="3847465" y="271780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18" name="任意多边形 17"/>
            <p:cNvSpPr/>
            <p:nvPr>
              <p:custDataLst>
                <p:tags r:id="rId9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目录馆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0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1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3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2"/>
            </p:custDataLst>
          </p:nvPr>
        </p:nvGrpSpPr>
        <p:grpSpPr>
          <a:xfrm>
            <a:off x="2085340" y="192405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22" name="任意多边形 21"/>
            <p:cNvSpPr/>
            <p:nvPr>
              <p:custDataLst>
                <p:tags r:id="rId13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作者馆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4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5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2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16"/>
            </p:custDataLst>
          </p:nvPr>
        </p:nvGrpSpPr>
        <p:grpSpPr>
          <a:xfrm>
            <a:off x="8166100" y="44894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26" name="任意多边形 25"/>
            <p:cNvSpPr/>
            <p:nvPr>
              <p:custDataLst>
                <p:tags r:id="rId17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道理馆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18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9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6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20"/>
            </p:custDataLst>
          </p:nvPr>
        </p:nvGrpSpPr>
        <p:grpSpPr>
          <a:xfrm>
            <a:off x="7347585" y="310705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30" name="任意多边形 29"/>
            <p:cNvSpPr/>
            <p:nvPr>
              <p:custDataLst>
                <p:tags r:id="rId21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预测馆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22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3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4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24"/>
            </p:custDataLst>
          </p:nvPr>
        </p:nvGrpSpPr>
        <p:grpSpPr>
          <a:xfrm>
            <a:off x="10253345" y="2425065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34" name="任意多边形 33"/>
            <p:cNvSpPr/>
            <p:nvPr>
              <p:custDataLst>
                <p:tags r:id="rId25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情节馆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>
              <p:custDataLst>
                <p:tags r:id="rId26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27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5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下箭头标注 1"/>
          <p:cNvSpPr/>
          <p:nvPr/>
        </p:nvSpPr>
        <p:spPr>
          <a:xfrm>
            <a:off x="4761230" y="121920"/>
            <a:ext cx="2516505" cy="120586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</a:rPr>
              <a:t>启阅读之旅</a:t>
            </a:r>
            <a:endParaRPr lang="zh-CN" altLang="en-US" sz="3200" smtClean="0">
              <a:solidFill>
                <a:srgbClr val="FF0000"/>
              </a:solidFill>
              <a:highlight>
                <a:srgbClr val="C0C0C0"/>
              </a:highlight>
              <a:latin typeface="Aa国潮楷书 超大字库" panose="02010600010101010101" charset="-122"/>
              <a:ea typeface="Aa国潮楷书 超大字库" panose="0201060001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49" y="416223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cket_122111"/>
          <p:cNvSpPr>
            <a:spLocks noChangeAspect="1"/>
          </p:cNvSpPr>
          <p:nvPr/>
        </p:nvSpPr>
        <p:spPr bwMode="auto">
          <a:xfrm>
            <a:off x="5668110" y="4721289"/>
            <a:ext cx="322548" cy="322073"/>
          </a:xfrm>
          <a:custGeom>
            <a:avLst/>
            <a:gdLst>
              <a:gd name="connsiteX0" fmla="*/ 153479 w 606962"/>
              <a:gd name="connsiteY0" fmla="*/ 534164 h 606070"/>
              <a:gd name="connsiteX1" fmla="*/ 181141 w 606962"/>
              <a:gd name="connsiteY1" fmla="*/ 561826 h 606070"/>
              <a:gd name="connsiteX2" fmla="*/ 136897 w 606962"/>
              <a:gd name="connsiteY2" fmla="*/ 606070 h 606070"/>
              <a:gd name="connsiteX3" fmla="*/ 109235 w 606962"/>
              <a:gd name="connsiteY3" fmla="*/ 578409 h 606070"/>
              <a:gd name="connsiteX4" fmla="*/ 97945 w 606962"/>
              <a:gd name="connsiteY4" fmla="*/ 478629 h 606070"/>
              <a:gd name="connsiteX5" fmla="*/ 125607 w 606962"/>
              <a:gd name="connsiteY5" fmla="*/ 506291 h 606070"/>
              <a:gd name="connsiteX6" fmla="*/ 60193 w 606962"/>
              <a:gd name="connsiteY6" fmla="*/ 571564 h 606070"/>
              <a:gd name="connsiteX7" fmla="*/ 32672 w 606962"/>
              <a:gd name="connsiteY7" fmla="*/ 543973 h 606070"/>
              <a:gd name="connsiteX8" fmla="*/ 44315 w 606962"/>
              <a:gd name="connsiteY8" fmla="*/ 425140 h 606070"/>
              <a:gd name="connsiteX9" fmla="*/ 71977 w 606962"/>
              <a:gd name="connsiteY9" fmla="*/ 452802 h 606070"/>
              <a:gd name="connsiteX10" fmla="*/ 27662 w 606962"/>
              <a:gd name="connsiteY10" fmla="*/ 496976 h 606070"/>
              <a:gd name="connsiteX11" fmla="*/ 0 w 606962"/>
              <a:gd name="connsiteY11" fmla="*/ 469385 h 606070"/>
              <a:gd name="connsiteX12" fmla="*/ 493464 w 606962"/>
              <a:gd name="connsiteY12" fmla="*/ 347448 h 606070"/>
              <a:gd name="connsiteX13" fmla="*/ 488087 w 606962"/>
              <a:gd name="connsiteY13" fmla="*/ 458725 h 606070"/>
              <a:gd name="connsiteX14" fmla="*/ 370469 w 606962"/>
              <a:gd name="connsiteY14" fmla="*/ 576151 h 606070"/>
              <a:gd name="connsiteX15" fmla="*/ 344853 w 606962"/>
              <a:gd name="connsiteY15" fmla="*/ 495817 h 606070"/>
              <a:gd name="connsiteX16" fmla="*/ 104815 w 606962"/>
              <a:gd name="connsiteY16" fmla="*/ 344413 h 606070"/>
              <a:gd name="connsiteX17" fmla="*/ 262009 w 606962"/>
              <a:gd name="connsiteY17" fmla="*/ 501380 h 606070"/>
              <a:gd name="connsiteX18" fmla="*/ 204430 w 606962"/>
              <a:gd name="connsiteY18" fmla="*/ 538962 h 606070"/>
              <a:gd name="connsiteX19" fmla="*/ 67178 w 606962"/>
              <a:gd name="connsiteY19" fmla="*/ 402007 h 606070"/>
              <a:gd name="connsiteX20" fmla="*/ 258975 w 606962"/>
              <a:gd name="connsiteY20" fmla="*/ 113312 h 606070"/>
              <a:gd name="connsiteX21" fmla="*/ 110378 w 606962"/>
              <a:gd name="connsiteY21" fmla="*/ 261711 h 606070"/>
              <a:gd name="connsiteX22" fmla="*/ 29920 w 606962"/>
              <a:gd name="connsiteY22" fmla="*/ 236132 h 606070"/>
              <a:gd name="connsiteX23" fmla="*/ 147527 w 606962"/>
              <a:gd name="connsiteY23" fmla="*/ 118682 h 606070"/>
              <a:gd name="connsiteX24" fmla="*/ 475752 w 606962"/>
              <a:gd name="connsiteY24" fmla="*/ 111477 h 606070"/>
              <a:gd name="connsiteX25" fmla="*/ 495299 w 606962"/>
              <a:gd name="connsiteY25" fmla="*/ 130989 h 606070"/>
              <a:gd name="connsiteX26" fmla="*/ 475752 w 606962"/>
              <a:gd name="connsiteY26" fmla="*/ 150501 h 606070"/>
              <a:gd name="connsiteX27" fmla="*/ 456205 w 606962"/>
              <a:gd name="connsiteY27" fmla="*/ 130989 h 606070"/>
              <a:gd name="connsiteX28" fmla="*/ 475752 w 606962"/>
              <a:gd name="connsiteY28" fmla="*/ 111477 h 606070"/>
              <a:gd name="connsiteX29" fmla="*/ 475759 w 606962"/>
              <a:gd name="connsiteY29" fmla="*/ 72470 h 606070"/>
              <a:gd name="connsiteX30" fmla="*/ 434302 w 606962"/>
              <a:gd name="connsiteY30" fmla="*/ 89602 h 606070"/>
              <a:gd name="connsiteX31" fmla="*/ 434302 w 606962"/>
              <a:gd name="connsiteY31" fmla="*/ 172481 h 606070"/>
              <a:gd name="connsiteX32" fmla="*/ 517217 w 606962"/>
              <a:gd name="connsiteY32" fmla="*/ 172481 h 606070"/>
              <a:gd name="connsiteX33" fmla="*/ 517217 w 606962"/>
              <a:gd name="connsiteY33" fmla="*/ 89602 h 606070"/>
              <a:gd name="connsiteX34" fmla="*/ 475759 w 606962"/>
              <a:gd name="connsiteY34" fmla="*/ 72470 h 606070"/>
              <a:gd name="connsiteX35" fmla="*/ 533755 w 606962"/>
              <a:gd name="connsiteY35" fmla="*/ 655 h 606070"/>
              <a:gd name="connsiteX36" fmla="*/ 593092 w 606962"/>
              <a:gd name="connsiteY36" fmla="*/ 13849 h 606070"/>
              <a:gd name="connsiteX37" fmla="*/ 543910 w 606962"/>
              <a:gd name="connsiteY37" fmla="*/ 241889 h 606070"/>
              <a:gd name="connsiteX38" fmla="*/ 300641 w 606962"/>
              <a:gd name="connsiteY38" fmla="*/ 484768 h 606070"/>
              <a:gd name="connsiteX39" fmla="*/ 121514 w 606962"/>
              <a:gd name="connsiteY39" fmla="*/ 305830 h 606070"/>
              <a:gd name="connsiteX40" fmla="*/ 364783 w 606962"/>
              <a:gd name="connsiteY40" fmla="*/ 62952 h 606070"/>
              <a:gd name="connsiteX41" fmla="*/ 533755 w 606962"/>
              <a:gd name="connsiteY41" fmla="*/ 655 h 6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6962" h="606070">
                <a:moveTo>
                  <a:pt x="153479" y="534164"/>
                </a:moveTo>
                <a:lnTo>
                  <a:pt x="181141" y="561826"/>
                </a:lnTo>
                <a:lnTo>
                  <a:pt x="136897" y="606070"/>
                </a:lnTo>
                <a:lnTo>
                  <a:pt x="109235" y="578409"/>
                </a:lnTo>
                <a:close/>
                <a:moveTo>
                  <a:pt x="97945" y="478629"/>
                </a:moveTo>
                <a:lnTo>
                  <a:pt x="125607" y="506291"/>
                </a:lnTo>
                <a:lnTo>
                  <a:pt x="60193" y="571564"/>
                </a:lnTo>
                <a:lnTo>
                  <a:pt x="32672" y="543973"/>
                </a:lnTo>
                <a:close/>
                <a:moveTo>
                  <a:pt x="44315" y="425140"/>
                </a:moveTo>
                <a:lnTo>
                  <a:pt x="71977" y="452802"/>
                </a:lnTo>
                <a:lnTo>
                  <a:pt x="27662" y="496976"/>
                </a:lnTo>
                <a:lnTo>
                  <a:pt x="0" y="469385"/>
                </a:lnTo>
                <a:close/>
                <a:moveTo>
                  <a:pt x="493464" y="347448"/>
                </a:moveTo>
                <a:lnTo>
                  <a:pt x="488087" y="458725"/>
                </a:lnTo>
                <a:lnTo>
                  <a:pt x="370469" y="576151"/>
                </a:lnTo>
                <a:lnTo>
                  <a:pt x="344853" y="495817"/>
                </a:lnTo>
                <a:close/>
                <a:moveTo>
                  <a:pt x="104815" y="344413"/>
                </a:moveTo>
                <a:lnTo>
                  <a:pt x="262009" y="501380"/>
                </a:lnTo>
                <a:lnTo>
                  <a:pt x="204430" y="538962"/>
                </a:lnTo>
                <a:lnTo>
                  <a:pt x="67178" y="402007"/>
                </a:lnTo>
                <a:close/>
                <a:moveTo>
                  <a:pt x="258975" y="113312"/>
                </a:moveTo>
                <a:lnTo>
                  <a:pt x="110378" y="261711"/>
                </a:lnTo>
                <a:lnTo>
                  <a:pt x="29920" y="236132"/>
                </a:lnTo>
                <a:lnTo>
                  <a:pt x="147527" y="118682"/>
                </a:lnTo>
                <a:close/>
                <a:moveTo>
                  <a:pt x="475752" y="111477"/>
                </a:moveTo>
                <a:cubicBezTo>
                  <a:pt x="486548" y="111477"/>
                  <a:pt x="495299" y="120213"/>
                  <a:pt x="495299" y="130989"/>
                </a:cubicBezTo>
                <a:cubicBezTo>
                  <a:pt x="495299" y="141765"/>
                  <a:pt x="486548" y="150501"/>
                  <a:pt x="475752" y="150501"/>
                </a:cubicBezTo>
                <a:cubicBezTo>
                  <a:pt x="464956" y="150501"/>
                  <a:pt x="456205" y="141765"/>
                  <a:pt x="456205" y="130989"/>
                </a:cubicBezTo>
                <a:cubicBezTo>
                  <a:pt x="456205" y="120213"/>
                  <a:pt x="464956" y="111477"/>
                  <a:pt x="475752" y="111477"/>
                </a:cubicBezTo>
                <a:close/>
                <a:moveTo>
                  <a:pt x="475759" y="72470"/>
                </a:moveTo>
                <a:cubicBezTo>
                  <a:pt x="460751" y="72470"/>
                  <a:pt x="445742" y="78180"/>
                  <a:pt x="434302" y="89602"/>
                </a:cubicBezTo>
                <a:cubicBezTo>
                  <a:pt x="411325" y="112445"/>
                  <a:pt x="411325" y="149541"/>
                  <a:pt x="434302" y="172481"/>
                </a:cubicBezTo>
                <a:cubicBezTo>
                  <a:pt x="457182" y="195324"/>
                  <a:pt x="494337" y="195324"/>
                  <a:pt x="517217" y="172481"/>
                </a:cubicBezTo>
                <a:cubicBezTo>
                  <a:pt x="540097" y="149541"/>
                  <a:pt x="540097" y="112445"/>
                  <a:pt x="517217" y="89602"/>
                </a:cubicBezTo>
                <a:cubicBezTo>
                  <a:pt x="505777" y="78180"/>
                  <a:pt x="490768" y="72470"/>
                  <a:pt x="475759" y="72470"/>
                </a:cubicBezTo>
                <a:close/>
                <a:moveTo>
                  <a:pt x="533755" y="655"/>
                </a:moveTo>
                <a:cubicBezTo>
                  <a:pt x="553932" y="2226"/>
                  <a:pt x="573928" y="6625"/>
                  <a:pt x="593092" y="13849"/>
                </a:cubicBezTo>
                <a:cubicBezTo>
                  <a:pt x="622034" y="90383"/>
                  <a:pt x="605705" y="180193"/>
                  <a:pt x="543910" y="241889"/>
                </a:cubicBezTo>
                <a:lnTo>
                  <a:pt x="300641" y="484768"/>
                </a:lnTo>
                <a:lnTo>
                  <a:pt x="121514" y="305830"/>
                </a:lnTo>
                <a:lnTo>
                  <a:pt x="364783" y="62952"/>
                </a:lnTo>
                <a:cubicBezTo>
                  <a:pt x="411056" y="16680"/>
                  <a:pt x="473224" y="-4059"/>
                  <a:pt x="533755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任意多边形 17" title="zumY2Jory7koa69K2WYW"/>
          <p:cNvSpPr/>
          <p:nvPr/>
        </p:nvSpPr>
        <p:spPr bwMode="auto">
          <a:xfrm>
            <a:off x="5649839" y="3230875"/>
            <a:ext cx="343317" cy="343502"/>
          </a:xfrm>
          <a:custGeom>
            <a:avLst/>
            <a:gdLst>
              <a:gd name="connsiteX0" fmla="*/ 94638 w 328437"/>
              <a:gd name="connsiteY0" fmla="*/ 163513 h 328613"/>
              <a:gd name="connsiteX1" fmla="*/ 95937 w 328437"/>
              <a:gd name="connsiteY1" fmla="*/ 163513 h 328613"/>
              <a:gd name="connsiteX2" fmla="*/ 134903 w 328437"/>
              <a:gd name="connsiteY2" fmla="*/ 169971 h 328613"/>
              <a:gd name="connsiteX3" fmla="*/ 136202 w 328437"/>
              <a:gd name="connsiteY3" fmla="*/ 171262 h 328613"/>
              <a:gd name="connsiteX4" fmla="*/ 136202 w 328437"/>
              <a:gd name="connsiteY4" fmla="*/ 238422 h 328613"/>
              <a:gd name="connsiteX5" fmla="*/ 136202 w 328437"/>
              <a:gd name="connsiteY5" fmla="*/ 239713 h 328613"/>
              <a:gd name="connsiteX6" fmla="*/ 134903 w 328437"/>
              <a:gd name="connsiteY6" fmla="*/ 239713 h 328613"/>
              <a:gd name="connsiteX7" fmla="*/ 133604 w 328437"/>
              <a:gd name="connsiteY7" fmla="*/ 239713 h 328613"/>
              <a:gd name="connsiteX8" fmla="*/ 94638 w 328437"/>
              <a:gd name="connsiteY8" fmla="*/ 226798 h 328613"/>
              <a:gd name="connsiteX9" fmla="*/ 93339 w 328437"/>
              <a:gd name="connsiteY9" fmla="*/ 225506 h 328613"/>
              <a:gd name="connsiteX10" fmla="*/ 93339 w 328437"/>
              <a:gd name="connsiteY10" fmla="*/ 166096 h 328613"/>
              <a:gd name="connsiteX11" fmla="*/ 94638 w 328437"/>
              <a:gd name="connsiteY11" fmla="*/ 163513 h 328613"/>
              <a:gd name="connsiteX12" fmla="*/ 45714 w 328437"/>
              <a:gd name="connsiteY12" fmla="*/ 157163 h 328613"/>
              <a:gd name="connsiteX13" fmla="*/ 48227 w 328437"/>
              <a:gd name="connsiteY13" fmla="*/ 157163 h 328613"/>
              <a:gd name="connsiteX14" fmla="*/ 74620 w 328437"/>
              <a:gd name="connsiteY14" fmla="*/ 161051 h 328613"/>
              <a:gd name="connsiteX15" fmla="*/ 75877 w 328437"/>
              <a:gd name="connsiteY15" fmla="*/ 162347 h 328613"/>
              <a:gd name="connsiteX16" fmla="*/ 75877 w 328437"/>
              <a:gd name="connsiteY16" fmla="*/ 218071 h 328613"/>
              <a:gd name="connsiteX17" fmla="*/ 74620 w 328437"/>
              <a:gd name="connsiteY17" fmla="*/ 219367 h 328613"/>
              <a:gd name="connsiteX18" fmla="*/ 73363 w 328437"/>
              <a:gd name="connsiteY18" fmla="*/ 220663 h 328613"/>
              <a:gd name="connsiteX19" fmla="*/ 46971 w 328437"/>
              <a:gd name="connsiteY19" fmla="*/ 211592 h 328613"/>
              <a:gd name="connsiteX20" fmla="*/ 45714 w 328437"/>
              <a:gd name="connsiteY20" fmla="*/ 209000 h 328613"/>
              <a:gd name="connsiteX21" fmla="*/ 45714 w 328437"/>
              <a:gd name="connsiteY21" fmla="*/ 158459 h 328613"/>
              <a:gd name="connsiteX22" fmla="*/ 45714 w 328437"/>
              <a:gd name="connsiteY22" fmla="*/ 157163 h 328613"/>
              <a:gd name="connsiteX23" fmla="*/ 34601 w 328437"/>
              <a:gd name="connsiteY23" fmla="*/ 131763 h 328613"/>
              <a:gd name="connsiteX24" fmla="*/ 34601 w 328437"/>
              <a:gd name="connsiteY24" fmla="*/ 246063 h 328613"/>
              <a:gd name="connsiteX25" fmla="*/ 161601 w 328437"/>
              <a:gd name="connsiteY25" fmla="*/ 311151 h 328613"/>
              <a:gd name="connsiteX26" fmla="*/ 161601 w 328437"/>
              <a:gd name="connsiteY26" fmla="*/ 133351 h 328613"/>
              <a:gd name="connsiteX27" fmla="*/ 134613 w 328437"/>
              <a:gd name="connsiteY27" fmla="*/ 133351 h 328613"/>
              <a:gd name="connsiteX28" fmla="*/ 235241 w 328437"/>
              <a:gd name="connsiteY28" fmla="*/ 15875 h 328613"/>
              <a:gd name="connsiteX29" fmla="*/ 147314 w 328437"/>
              <a:gd name="connsiteY29" fmla="*/ 120775 h 328613"/>
              <a:gd name="connsiteX30" fmla="*/ 165417 w 328437"/>
              <a:gd name="connsiteY30" fmla="*/ 120775 h 328613"/>
              <a:gd name="connsiteX31" fmla="*/ 171882 w 328437"/>
              <a:gd name="connsiteY31" fmla="*/ 127251 h 328613"/>
              <a:gd name="connsiteX32" fmla="*/ 171882 w 328437"/>
              <a:gd name="connsiteY32" fmla="*/ 311150 h 328613"/>
              <a:gd name="connsiteX33" fmla="*/ 222311 w 328437"/>
              <a:gd name="connsiteY33" fmla="*/ 285249 h 328613"/>
              <a:gd name="connsiteX34" fmla="*/ 222311 w 328437"/>
              <a:gd name="connsiteY34" fmla="*/ 157037 h 328613"/>
              <a:gd name="connsiteX35" fmla="*/ 223604 w 328437"/>
              <a:gd name="connsiteY35" fmla="*/ 154447 h 328613"/>
              <a:gd name="connsiteX36" fmla="*/ 257223 w 328437"/>
              <a:gd name="connsiteY36" fmla="*/ 151857 h 328613"/>
              <a:gd name="connsiteX37" fmla="*/ 258516 w 328437"/>
              <a:gd name="connsiteY37" fmla="*/ 151857 h 328613"/>
              <a:gd name="connsiteX38" fmla="*/ 259809 w 328437"/>
              <a:gd name="connsiteY38" fmla="*/ 153152 h 328613"/>
              <a:gd name="connsiteX39" fmla="*/ 259809 w 328437"/>
              <a:gd name="connsiteY39" fmla="*/ 265823 h 328613"/>
              <a:gd name="connsiteX40" fmla="*/ 293429 w 328437"/>
              <a:gd name="connsiteY40" fmla="*/ 247692 h 328613"/>
              <a:gd name="connsiteX41" fmla="*/ 294722 w 328437"/>
              <a:gd name="connsiteY41" fmla="*/ 118185 h 328613"/>
              <a:gd name="connsiteX42" fmla="*/ 296015 w 328437"/>
              <a:gd name="connsiteY42" fmla="*/ 114300 h 328613"/>
              <a:gd name="connsiteX43" fmla="*/ 301187 w 328437"/>
              <a:gd name="connsiteY43" fmla="*/ 111710 h 328613"/>
              <a:gd name="connsiteX44" fmla="*/ 307652 w 328437"/>
              <a:gd name="connsiteY44" fmla="*/ 113005 h 328613"/>
              <a:gd name="connsiteX45" fmla="*/ 235241 w 328437"/>
              <a:gd name="connsiteY45" fmla="*/ 15875 h 328613"/>
              <a:gd name="connsiteX46" fmla="*/ 235348 w 328437"/>
              <a:gd name="connsiteY46" fmla="*/ 0 h 328613"/>
              <a:gd name="connsiteX47" fmla="*/ 239233 w 328437"/>
              <a:gd name="connsiteY47" fmla="*/ 0 h 328613"/>
              <a:gd name="connsiteX48" fmla="*/ 241823 w 328437"/>
              <a:gd name="connsiteY48" fmla="*/ 2598 h 328613"/>
              <a:gd name="connsiteX49" fmla="*/ 327286 w 328437"/>
              <a:gd name="connsiteY49" fmla="*/ 115599 h 328613"/>
              <a:gd name="connsiteX50" fmla="*/ 327286 w 328437"/>
              <a:gd name="connsiteY50" fmla="*/ 123392 h 328613"/>
              <a:gd name="connsiteX51" fmla="*/ 322107 w 328437"/>
              <a:gd name="connsiteY51" fmla="*/ 125990 h 328613"/>
              <a:gd name="connsiteX52" fmla="*/ 307863 w 328437"/>
              <a:gd name="connsiteY52" fmla="*/ 124691 h 328613"/>
              <a:gd name="connsiteX53" fmla="*/ 307863 w 328437"/>
              <a:gd name="connsiteY53" fmla="*/ 251980 h 328613"/>
              <a:gd name="connsiteX54" fmla="*/ 303978 w 328437"/>
              <a:gd name="connsiteY54" fmla="*/ 257175 h 328613"/>
              <a:gd name="connsiteX55" fmla="*/ 169308 w 328437"/>
              <a:gd name="connsiteY55" fmla="*/ 327314 h 328613"/>
              <a:gd name="connsiteX56" fmla="*/ 166718 w 328437"/>
              <a:gd name="connsiteY56" fmla="*/ 328613 h 328613"/>
              <a:gd name="connsiteX57" fmla="*/ 164129 w 328437"/>
              <a:gd name="connsiteY57" fmla="*/ 327314 h 328613"/>
              <a:gd name="connsiteX58" fmla="*/ 25574 w 328437"/>
              <a:gd name="connsiteY58" fmla="*/ 254578 h 328613"/>
              <a:gd name="connsiteX59" fmla="*/ 21689 w 328437"/>
              <a:gd name="connsiteY59" fmla="*/ 249382 h 328613"/>
              <a:gd name="connsiteX60" fmla="*/ 21689 w 328437"/>
              <a:gd name="connsiteY60" fmla="*/ 129887 h 328613"/>
              <a:gd name="connsiteX61" fmla="*/ 6150 w 328437"/>
              <a:gd name="connsiteY61" fmla="*/ 129887 h 328613"/>
              <a:gd name="connsiteX62" fmla="*/ 971 w 328437"/>
              <a:gd name="connsiteY62" fmla="*/ 127289 h 328613"/>
              <a:gd name="connsiteX63" fmla="*/ 971 w 328437"/>
              <a:gd name="connsiteY63" fmla="*/ 120795 h 328613"/>
              <a:gd name="connsiteX64" fmla="*/ 34638 w 328437"/>
              <a:gd name="connsiteY64" fmla="*/ 54552 h 328613"/>
              <a:gd name="connsiteX65" fmla="*/ 38523 w 328437"/>
              <a:gd name="connsiteY65" fmla="*/ 50656 h 328613"/>
              <a:gd name="connsiteX66" fmla="*/ 59241 w 328437"/>
              <a:gd name="connsiteY66" fmla="*/ 45460 h 328613"/>
              <a:gd name="connsiteX67" fmla="*/ 59241 w 328437"/>
              <a:gd name="connsiteY67" fmla="*/ 27276 h 328613"/>
              <a:gd name="connsiteX68" fmla="*/ 63126 w 328437"/>
              <a:gd name="connsiteY68" fmla="*/ 20782 h 328613"/>
              <a:gd name="connsiteX69" fmla="*/ 83844 w 328437"/>
              <a:gd name="connsiteY69" fmla="*/ 14287 h 328613"/>
              <a:gd name="connsiteX70" fmla="*/ 85139 w 328437"/>
              <a:gd name="connsiteY70" fmla="*/ 14287 h 328613"/>
              <a:gd name="connsiteX71" fmla="*/ 86434 w 328437"/>
              <a:gd name="connsiteY71" fmla="*/ 14287 h 328613"/>
              <a:gd name="connsiteX72" fmla="*/ 98088 w 328437"/>
              <a:gd name="connsiteY72" fmla="*/ 16885 h 328613"/>
              <a:gd name="connsiteX73" fmla="*/ 103268 w 328437"/>
              <a:gd name="connsiteY73" fmla="*/ 22081 h 328613"/>
              <a:gd name="connsiteX74" fmla="*/ 103268 w 328437"/>
              <a:gd name="connsiteY74" fmla="*/ 33771 h 328613"/>
              <a:gd name="connsiteX75" fmla="*/ 235348 w 328437"/>
              <a:gd name="connsiteY75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28437" h="328613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33" name="telephone-sign_76579"/>
          <p:cNvSpPr>
            <a:spLocks noChangeAspect="1"/>
          </p:cNvSpPr>
          <p:nvPr/>
        </p:nvSpPr>
        <p:spPr bwMode="auto">
          <a:xfrm>
            <a:off x="6948111" y="5648419"/>
            <a:ext cx="304842" cy="272821"/>
          </a:xfrm>
          <a:custGeom>
            <a:avLst/>
            <a:gdLst>
              <a:gd name="T0" fmla="*/ 5350 w 8573"/>
              <a:gd name="T1" fmla="*/ 2522 h 7684"/>
              <a:gd name="T2" fmla="*/ 5107 w 8573"/>
              <a:gd name="T3" fmla="*/ 1849 h 7684"/>
              <a:gd name="T4" fmla="*/ 5410 w 8573"/>
              <a:gd name="T5" fmla="*/ 1202 h 7684"/>
              <a:gd name="T6" fmla="*/ 6459 w 8573"/>
              <a:gd name="T7" fmla="*/ 244 h 7684"/>
              <a:gd name="T8" fmla="*/ 7088 w 8573"/>
              <a:gd name="T9" fmla="*/ 0 h 7684"/>
              <a:gd name="T10" fmla="*/ 7778 w 8573"/>
              <a:gd name="T11" fmla="*/ 304 h 7684"/>
              <a:gd name="T12" fmla="*/ 7883 w 8573"/>
              <a:gd name="T13" fmla="*/ 419 h 7684"/>
              <a:gd name="T14" fmla="*/ 7925 w 8573"/>
              <a:gd name="T15" fmla="*/ 472 h 7684"/>
              <a:gd name="T16" fmla="*/ 5504 w 8573"/>
              <a:gd name="T17" fmla="*/ 2683 h 7684"/>
              <a:gd name="T18" fmla="*/ 5455 w 8573"/>
              <a:gd name="T19" fmla="*/ 2637 h 7684"/>
              <a:gd name="T20" fmla="*/ 5350 w 8573"/>
              <a:gd name="T21" fmla="*/ 2522 h 7684"/>
              <a:gd name="T22" fmla="*/ 452 w 8573"/>
              <a:gd name="T23" fmla="*/ 7205 h 7684"/>
              <a:gd name="T24" fmla="*/ 501 w 8573"/>
              <a:gd name="T25" fmla="*/ 7251 h 7684"/>
              <a:gd name="T26" fmla="*/ 2922 w 8573"/>
              <a:gd name="T27" fmla="*/ 5040 h 7684"/>
              <a:gd name="T28" fmla="*/ 2880 w 8573"/>
              <a:gd name="T29" fmla="*/ 4987 h 7684"/>
              <a:gd name="T30" fmla="*/ 2775 w 8573"/>
              <a:gd name="T31" fmla="*/ 4872 h 7684"/>
              <a:gd name="T32" fmla="*/ 2085 w 8573"/>
              <a:gd name="T33" fmla="*/ 4568 h 7684"/>
              <a:gd name="T34" fmla="*/ 1456 w 8573"/>
              <a:gd name="T35" fmla="*/ 4812 h 7684"/>
              <a:gd name="T36" fmla="*/ 407 w 8573"/>
              <a:gd name="T37" fmla="*/ 5770 h 7684"/>
              <a:gd name="T38" fmla="*/ 347 w 8573"/>
              <a:gd name="T39" fmla="*/ 7090 h 7684"/>
              <a:gd name="T40" fmla="*/ 452 w 8573"/>
              <a:gd name="T41" fmla="*/ 7205 h 7684"/>
              <a:gd name="T42" fmla="*/ 7996 w 8573"/>
              <a:gd name="T43" fmla="*/ 966 h 7684"/>
              <a:gd name="T44" fmla="*/ 5989 w 8573"/>
              <a:gd name="T45" fmla="*/ 2798 h 7684"/>
              <a:gd name="T46" fmla="*/ 6399 w 8573"/>
              <a:gd name="T47" fmla="*/ 3030 h 7684"/>
              <a:gd name="T48" fmla="*/ 5167 w 8573"/>
              <a:gd name="T49" fmla="*/ 4826 h 7684"/>
              <a:gd name="T50" fmla="*/ 3185 w 8573"/>
              <a:gd name="T51" fmla="*/ 5955 h 7684"/>
              <a:gd name="T52" fmla="*/ 2993 w 8573"/>
              <a:gd name="T53" fmla="*/ 5534 h 7684"/>
              <a:gd name="T54" fmla="*/ 986 w 8573"/>
              <a:gd name="T55" fmla="*/ 7366 h 7684"/>
              <a:gd name="T56" fmla="*/ 1629 w 8573"/>
              <a:gd name="T57" fmla="*/ 7657 h 7684"/>
              <a:gd name="T58" fmla="*/ 1631 w 8573"/>
              <a:gd name="T59" fmla="*/ 7657 h 7684"/>
              <a:gd name="T60" fmla="*/ 1662 w 8573"/>
              <a:gd name="T61" fmla="*/ 7662 h 7684"/>
              <a:gd name="T62" fmla="*/ 1667 w 8573"/>
              <a:gd name="T63" fmla="*/ 7662 h 7684"/>
              <a:gd name="T64" fmla="*/ 2040 w 8573"/>
              <a:gd name="T65" fmla="*/ 7684 h 7684"/>
              <a:gd name="T66" fmla="*/ 2040 w 8573"/>
              <a:gd name="T67" fmla="*/ 7684 h 7684"/>
              <a:gd name="T68" fmla="*/ 6241 w 8573"/>
              <a:gd name="T69" fmla="*/ 5814 h 7684"/>
              <a:gd name="T70" fmla="*/ 8226 w 8573"/>
              <a:gd name="T71" fmla="*/ 1621 h 7684"/>
              <a:gd name="T72" fmla="*/ 7996 w 8573"/>
              <a:gd name="T73" fmla="*/ 966 h 7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73" h="7684">
                <a:moveTo>
                  <a:pt x="5350" y="2522"/>
                </a:moveTo>
                <a:cubicBezTo>
                  <a:pt x="5182" y="2337"/>
                  <a:pt x="5095" y="2099"/>
                  <a:pt x="5107" y="1849"/>
                </a:cubicBezTo>
                <a:cubicBezTo>
                  <a:pt x="5118" y="1600"/>
                  <a:pt x="5226" y="1370"/>
                  <a:pt x="5410" y="1202"/>
                </a:cubicBezTo>
                <a:lnTo>
                  <a:pt x="6459" y="244"/>
                </a:lnTo>
                <a:cubicBezTo>
                  <a:pt x="6631" y="87"/>
                  <a:pt x="6855" y="0"/>
                  <a:pt x="7088" y="0"/>
                </a:cubicBezTo>
                <a:cubicBezTo>
                  <a:pt x="7350" y="0"/>
                  <a:pt x="7602" y="111"/>
                  <a:pt x="7778" y="304"/>
                </a:cubicBezTo>
                <a:lnTo>
                  <a:pt x="7883" y="419"/>
                </a:lnTo>
                <a:cubicBezTo>
                  <a:pt x="7899" y="436"/>
                  <a:pt x="7912" y="454"/>
                  <a:pt x="7925" y="472"/>
                </a:cubicBezTo>
                <a:lnTo>
                  <a:pt x="5504" y="2683"/>
                </a:lnTo>
                <a:cubicBezTo>
                  <a:pt x="5487" y="2668"/>
                  <a:pt x="5470" y="2653"/>
                  <a:pt x="5455" y="2637"/>
                </a:cubicBezTo>
                <a:lnTo>
                  <a:pt x="5350" y="2522"/>
                </a:lnTo>
                <a:close/>
                <a:moveTo>
                  <a:pt x="452" y="7205"/>
                </a:moveTo>
                <a:cubicBezTo>
                  <a:pt x="467" y="7221"/>
                  <a:pt x="484" y="7236"/>
                  <a:pt x="501" y="7251"/>
                </a:cubicBezTo>
                <a:lnTo>
                  <a:pt x="2922" y="5040"/>
                </a:lnTo>
                <a:cubicBezTo>
                  <a:pt x="2909" y="5022"/>
                  <a:pt x="2896" y="5004"/>
                  <a:pt x="2880" y="4987"/>
                </a:cubicBezTo>
                <a:lnTo>
                  <a:pt x="2775" y="4872"/>
                </a:lnTo>
                <a:cubicBezTo>
                  <a:pt x="2599" y="4679"/>
                  <a:pt x="2347" y="4568"/>
                  <a:pt x="2085" y="4568"/>
                </a:cubicBezTo>
                <a:cubicBezTo>
                  <a:pt x="1852" y="4568"/>
                  <a:pt x="1628" y="4655"/>
                  <a:pt x="1456" y="4812"/>
                </a:cubicBezTo>
                <a:lnTo>
                  <a:pt x="407" y="5770"/>
                </a:lnTo>
                <a:cubicBezTo>
                  <a:pt x="26" y="6117"/>
                  <a:pt x="0" y="6709"/>
                  <a:pt x="347" y="7090"/>
                </a:cubicBezTo>
                <a:lnTo>
                  <a:pt x="452" y="7205"/>
                </a:lnTo>
                <a:close/>
                <a:moveTo>
                  <a:pt x="7996" y="966"/>
                </a:moveTo>
                <a:lnTo>
                  <a:pt x="5989" y="2798"/>
                </a:lnTo>
                <a:cubicBezTo>
                  <a:pt x="6111" y="2900"/>
                  <a:pt x="6249" y="2978"/>
                  <a:pt x="6399" y="3030"/>
                </a:cubicBezTo>
                <a:cubicBezTo>
                  <a:pt x="6256" y="3391"/>
                  <a:pt x="5888" y="4167"/>
                  <a:pt x="5167" y="4826"/>
                </a:cubicBezTo>
                <a:cubicBezTo>
                  <a:pt x="4440" y="5490"/>
                  <a:pt x="3578" y="5826"/>
                  <a:pt x="3185" y="5955"/>
                </a:cubicBezTo>
                <a:cubicBezTo>
                  <a:pt x="3146" y="5804"/>
                  <a:pt x="3081" y="5662"/>
                  <a:pt x="2993" y="5534"/>
                </a:cubicBezTo>
                <a:lnTo>
                  <a:pt x="986" y="7366"/>
                </a:lnTo>
                <a:cubicBezTo>
                  <a:pt x="1169" y="7518"/>
                  <a:pt x="1388" y="7618"/>
                  <a:pt x="1629" y="7657"/>
                </a:cubicBezTo>
                <a:cubicBezTo>
                  <a:pt x="1630" y="7657"/>
                  <a:pt x="1630" y="7657"/>
                  <a:pt x="1631" y="7657"/>
                </a:cubicBezTo>
                <a:cubicBezTo>
                  <a:pt x="1631" y="7657"/>
                  <a:pt x="1641" y="7659"/>
                  <a:pt x="1662" y="7662"/>
                </a:cubicBezTo>
                <a:lnTo>
                  <a:pt x="1667" y="7662"/>
                </a:lnTo>
                <a:cubicBezTo>
                  <a:pt x="1727" y="7670"/>
                  <a:pt x="1855" y="7684"/>
                  <a:pt x="2040" y="7684"/>
                </a:cubicBezTo>
                <a:lnTo>
                  <a:pt x="2040" y="7684"/>
                </a:lnTo>
                <a:cubicBezTo>
                  <a:pt x="2844" y="7684"/>
                  <a:pt x="4459" y="7441"/>
                  <a:pt x="6241" y="5814"/>
                </a:cubicBezTo>
                <a:cubicBezTo>
                  <a:pt x="8573" y="3685"/>
                  <a:pt x="8271" y="1839"/>
                  <a:pt x="8226" y="1621"/>
                </a:cubicBezTo>
                <a:cubicBezTo>
                  <a:pt x="8208" y="1382"/>
                  <a:pt x="8129" y="1159"/>
                  <a:pt x="7996" y="9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" name="稻壳儿花儿小姐"/>
          <p:cNvSpPr txBox="1"/>
          <p:nvPr>
            <p:custDataLst>
              <p:tags r:id="rId2"/>
            </p:custDataLst>
          </p:nvPr>
        </p:nvSpPr>
        <p:spPr>
          <a:xfrm>
            <a:off x="2038350" y="321310"/>
            <a:ext cx="872172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r>
              <a:rPr 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糯米团简" panose="00020600040101010101" charset="-122"/>
                <a:ea typeface="汉仪糯米团简" panose="00020600040101010101" charset="-122"/>
              </a:rPr>
              <a:t>方法迁移《没有尾巴的狐狸》</a:t>
            </a:r>
            <a:endParaRPr lang="zh-C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50000" b="55034"/>
          <a:stretch>
            <a:fillRect/>
          </a:stretch>
        </p:blipFill>
        <p:spPr>
          <a:xfrm rot="5400000" flipV="1">
            <a:off x="60325" y="-276225"/>
            <a:ext cx="1564005" cy="211709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754745" y="5433695"/>
            <a:ext cx="3437255" cy="1424305"/>
            <a:chOff x="6775205" y="4349446"/>
            <a:chExt cx="5416795" cy="2508556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0" t="163" r="480" b="54714"/>
            <a:stretch>
              <a:fillRect/>
            </a:stretch>
          </p:blipFill>
          <p:spPr>
            <a:xfrm rot="5400000">
              <a:off x="9240878" y="3906880"/>
              <a:ext cx="2508556" cy="339368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rot="10800000">
              <a:off x="6775205" y="5452946"/>
              <a:ext cx="2418700" cy="1405054"/>
            </a:xfrm>
            <a:prstGeom prst="rect">
              <a:avLst/>
            </a:prstGeom>
          </p:spPr>
        </p:pic>
      </p:grpSp>
      <p:sp>
        <p:nvSpPr>
          <p:cNvPr id="2" name="任意多边形 1"/>
          <p:cNvSpPr/>
          <p:nvPr>
            <p:custDataLst>
              <p:tags r:id="rId8"/>
            </p:custDataLst>
          </p:nvPr>
        </p:nvSpPr>
        <p:spPr>
          <a:xfrm>
            <a:off x="1270635" y="1647190"/>
            <a:ext cx="9363710" cy="2791460"/>
          </a:xfrm>
          <a:custGeom>
            <a:avLst/>
            <a:gdLst>
              <a:gd name="connisteX0" fmla="*/ 0 w 8801735"/>
              <a:gd name="connsiteY0" fmla="*/ 3316111 h 3400636"/>
              <a:gd name="connisteX1" fmla="*/ 67310 w 8801735"/>
              <a:gd name="connsiteY1" fmla="*/ 3345956 h 3400636"/>
              <a:gd name="connisteX2" fmla="*/ 142875 w 8801735"/>
              <a:gd name="connsiteY2" fmla="*/ 3345956 h 3400636"/>
              <a:gd name="connisteX3" fmla="*/ 210185 w 8801735"/>
              <a:gd name="connsiteY3" fmla="*/ 3345956 h 3400636"/>
              <a:gd name="connisteX4" fmla="*/ 307975 w 8801735"/>
              <a:gd name="connsiteY4" fmla="*/ 3353576 h 3400636"/>
              <a:gd name="connisteX5" fmla="*/ 427990 w 8801735"/>
              <a:gd name="connsiteY5" fmla="*/ 3368816 h 3400636"/>
              <a:gd name="connisteX6" fmla="*/ 495935 w 8801735"/>
              <a:gd name="connsiteY6" fmla="*/ 3376436 h 3400636"/>
              <a:gd name="connisteX7" fmla="*/ 578485 w 8801735"/>
              <a:gd name="connsiteY7" fmla="*/ 3398661 h 3400636"/>
              <a:gd name="connisteX8" fmla="*/ 699135 w 8801735"/>
              <a:gd name="connsiteY8" fmla="*/ 3398661 h 3400636"/>
              <a:gd name="connisteX9" fmla="*/ 766445 w 8801735"/>
              <a:gd name="connsiteY9" fmla="*/ 3398661 h 3400636"/>
              <a:gd name="connisteX10" fmla="*/ 834390 w 8801735"/>
              <a:gd name="connsiteY10" fmla="*/ 3398661 h 3400636"/>
              <a:gd name="connisteX11" fmla="*/ 901700 w 8801735"/>
              <a:gd name="connsiteY11" fmla="*/ 3391041 h 3400636"/>
              <a:gd name="connisteX12" fmla="*/ 969645 w 8801735"/>
              <a:gd name="connsiteY12" fmla="*/ 3376436 h 3400636"/>
              <a:gd name="connisteX13" fmla="*/ 1044575 w 8801735"/>
              <a:gd name="connsiteY13" fmla="*/ 3345956 h 3400636"/>
              <a:gd name="connisteX14" fmla="*/ 1119505 w 8801735"/>
              <a:gd name="connsiteY14" fmla="*/ 3323731 h 3400636"/>
              <a:gd name="connisteX15" fmla="*/ 1195070 w 8801735"/>
              <a:gd name="connsiteY15" fmla="*/ 3308491 h 3400636"/>
              <a:gd name="connisteX16" fmla="*/ 1277620 w 8801735"/>
              <a:gd name="connsiteY16" fmla="*/ 3300871 h 3400636"/>
              <a:gd name="connisteX17" fmla="*/ 1345565 w 8801735"/>
              <a:gd name="connsiteY17" fmla="*/ 3278646 h 3400636"/>
              <a:gd name="connisteX18" fmla="*/ 1532890 w 8801735"/>
              <a:gd name="connsiteY18" fmla="*/ 3240546 h 3400636"/>
              <a:gd name="connisteX19" fmla="*/ 1608455 w 8801735"/>
              <a:gd name="connsiteY19" fmla="*/ 3218321 h 3400636"/>
              <a:gd name="connisteX20" fmla="*/ 1675765 w 8801735"/>
              <a:gd name="connsiteY20" fmla="*/ 3195461 h 3400636"/>
              <a:gd name="connisteX21" fmla="*/ 1758950 w 8801735"/>
              <a:gd name="connsiteY21" fmla="*/ 3165616 h 3400636"/>
              <a:gd name="connisteX22" fmla="*/ 1826260 w 8801735"/>
              <a:gd name="connsiteY22" fmla="*/ 3112911 h 3400636"/>
              <a:gd name="connisteX23" fmla="*/ 1894205 w 8801735"/>
              <a:gd name="connsiteY23" fmla="*/ 3060206 h 3400636"/>
              <a:gd name="connisteX24" fmla="*/ 1961515 w 8801735"/>
              <a:gd name="connsiteY24" fmla="*/ 3015121 h 3400636"/>
              <a:gd name="connisteX25" fmla="*/ 2029460 w 8801735"/>
              <a:gd name="connsiteY25" fmla="*/ 2977656 h 3400636"/>
              <a:gd name="connisteX26" fmla="*/ 2104390 w 8801735"/>
              <a:gd name="connsiteY26" fmla="*/ 2940191 h 3400636"/>
              <a:gd name="connisteX27" fmla="*/ 2194560 w 8801735"/>
              <a:gd name="connsiteY27" fmla="*/ 2887486 h 3400636"/>
              <a:gd name="connisteX28" fmla="*/ 2292350 w 8801735"/>
              <a:gd name="connsiteY28" fmla="*/ 2842401 h 3400636"/>
              <a:gd name="connisteX29" fmla="*/ 2360295 w 8801735"/>
              <a:gd name="connsiteY29" fmla="*/ 2797316 h 3400636"/>
              <a:gd name="connisteX30" fmla="*/ 2427605 w 8801735"/>
              <a:gd name="connsiteY30" fmla="*/ 2775091 h 3400636"/>
              <a:gd name="connisteX31" fmla="*/ 2517775 w 8801735"/>
              <a:gd name="connsiteY31" fmla="*/ 2730006 h 3400636"/>
              <a:gd name="connisteX32" fmla="*/ 2585720 w 8801735"/>
              <a:gd name="connsiteY32" fmla="*/ 2684921 h 3400636"/>
              <a:gd name="connisteX33" fmla="*/ 2675890 w 8801735"/>
              <a:gd name="connsiteY33" fmla="*/ 2639836 h 3400636"/>
              <a:gd name="connisteX34" fmla="*/ 2766060 w 8801735"/>
              <a:gd name="connsiteY34" fmla="*/ 2594116 h 3400636"/>
              <a:gd name="connisteX35" fmla="*/ 2961640 w 8801735"/>
              <a:gd name="connsiteY35" fmla="*/ 2503946 h 3400636"/>
              <a:gd name="connisteX36" fmla="*/ 3051810 w 8801735"/>
              <a:gd name="connsiteY36" fmla="*/ 2444256 h 3400636"/>
              <a:gd name="connisteX37" fmla="*/ 3187065 w 8801735"/>
              <a:gd name="connsiteY37" fmla="*/ 2376311 h 3400636"/>
              <a:gd name="connisteX38" fmla="*/ 3254375 w 8801735"/>
              <a:gd name="connsiteY38" fmla="*/ 2323606 h 3400636"/>
              <a:gd name="connisteX39" fmla="*/ 3359785 w 8801735"/>
              <a:gd name="connsiteY39" fmla="*/ 2241056 h 3400636"/>
              <a:gd name="connisteX40" fmla="*/ 3449955 w 8801735"/>
              <a:gd name="connsiteY40" fmla="*/ 2166126 h 3400636"/>
              <a:gd name="connisteX41" fmla="*/ 3555365 w 8801735"/>
              <a:gd name="connsiteY41" fmla="*/ 2060716 h 3400636"/>
              <a:gd name="connisteX42" fmla="*/ 3630295 w 8801735"/>
              <a:gd name="connsiteY42" fmla="*/ 1970546 h 3400636"/>
              <a:gd name="connisteX43" fmla="*/ 3698240 w 8801735"/>
              <a:gd name="connsiteY43" fmla="*/ 1902601 h 3400636"/>
              <a:gd name="connisteX44" fmla="*/ 3795395 w 8801735"/>
              <a:gd name="connsiteY44" fmla="*/ 1790206 h 3400636"/>
              <a:gd name="connisteX45" fmla="*/ 3900805 w 8801735"/>
              <a:gd name="connsiteY45" fmla="*/ 1684796 h 3400636"/>
              <a:gd name="connisteX46" fmla="*/ 4013835 w 8801735"/>
              <a:gd name="connsiteY46" fmla="*/ 1579386 h 3400636"/>
              <a:gd name="connisteX47" fmla="*/ 4126230 w 8801735"/>
              <a:gd name="connsiteY47" fmla="*/ 1451751 h 3400636"/>
              <a:gd name="connisteX48" fmla="*/ 4231640 w 8801735"/>
              <a:gd name="connsiteY48" fmla="*/ 1353961 h 3400636"/>
              <a:gd name="connisteX49" fmla="*/ 4291965 w 8801735"/>
              <a:gd name="connsiteY49" fmla="*/ 1286651 h 3400636"/>
              <a:gd name="connisteX50" fmla="*/ 4366895 w 8801735"/>
              <a:gd name="connsiteY50" fmla="*/ 1181241 h 3400636"/>
              <a:gd name="connisteX51" fmla="*/ 4396740 w 8801735"/>
              <a:gd name="connsiteY51" fmla="*/ 1098691 h 3400636"/>
              <a:gd name="connisteX52" fmla="*/ 4449445 w 8801735"/>
              <a:gd name="connsiteY52" fmla="*/ 985661 h 3400636"/>
              <a:gd name="connisteX53" fmla="*/ 4464685 w 8801735"/>
              <a:gd name="connsiteY53" fmla="*/ 918351 h 3400636"/>
              <a:gd name="connisteX54" fmla="*/ 4517390 w 8801735"/>
              <a:gd name="connsiteY54" fmla="*/ 820561 h 3400636"/>
              <a:gd name="connisteX55" fmla="*/ 4570095 w 8801735"/>
              <a:gd name="connsiteY55" fmla="*/ 722771 h 3400636"/>
              <a:gd name="connisteX56" fmla="*/ 4607560 w 8801735"/>
              <a:gd name="connsiteY56" fmla="*/ 647841 h 3400636"/>
              <a:gd name="connisteX57" fmla="*/ 4674870 w 8801735"/>
              <a:gd name="connsiteY57" fmla="*/ 550051 h 3400636"/>
              <a:gd name="connisteX58" fmla="*/ 4750435 w 8801735"/>
              <a:gd name="connsiteY58" fmla="*/ 444641 h 3400636"/>
              <a:gd name="connisteX59" fmla="*/ 4825365 w 8801735"/>
              <a:gd name="connsiteY59" fmla="*/ 354471 h 3400636"/>
              <a:gd name="connisteX60" fmla="*/ 4885690 w 8801735"/>
              <a:gd name="connsiteY60" fmla="*/ 271921 h 3400636"/>
              <a:gd name="connisteX61" fmla="*/ 4960620 w 8801735"/>
              <a:gd name="connsiteY61" fmla="*/ 203976 h 3400636"/>
              <a:gd name="connisteX62" fmla="*/ 5043170 w 8801735"/>
              <a:gd name="connsiteY62" fmla="*/ 144286 h 3400636"/>
              <a:gd name="connisteX63" fmla="*/ 5133975 w 8801735"/>
              <a:gd name="connsiteY63" fmla="*/ 99201 h 3400636"/>
              <a:gd name="connisteX64" fmla="*/ 5224145 w 8801735"/>
              <a:gd name="connsiteY64" fmla="*/ 46496 h 3400636"/>
              <a:gd name="connisteX65" fmla="*/ 5291455 w 8801735"/>
              <a:gd name="connsiteY65" fmla="*/ 16016 h 3400636"/>
              <a:gd name="connisteX66" fmla="*/ 5359400 w 8801735"/>
              <a:gd name="connsiteY66" fmla="*/ 1411 h 3400636"/>
              <a:gd name="connisteX67" fmla="*/ 5426710 w 8801735"/>
              <a:gd name="connsiteY67" fmla="*/ 1411 h 3400636"/>
              <a:gd name="connisteX68" fmla="*/ 5494655 w 8801735"/>
              <a:gd name="connsiteY68" fmla="*/ 1411 h 3400636"/>
              <a:gd name="connisteX69" fmla="*/ 5577205 w 8801735"/>
              <a:gd name="connsiteY69" fmla="*/ 1411 h 3400636"/>
              <a:gd name="connisteX70" fmla="*/ 5659755 w 8801735"/>
              <a:gd name="connsiteY70" fmla="*/ 16016 h 3400636"/>
              <a:gd name="connisteX71" fmla="*/ 5727700 w 8801735"/>
              <a:gd name="connsiteY71" fmla="*/ 31256 h 3400636"/>
              <a:gd name="connisteX72" fmla="*/ 5802630 w 8801735"/>
              <a:gd name="connsiteY72" fmla="*/ 76341 h 3400636"/>
              <a:gd name="connisteX73" fmla="*/ 5870575 w 8801735"/>
              <a:gd name="connsiteY73" fmla="*/ 121426 h 3400636"/>
              <a:gd name="connisteX74" fmla="*/ 5953125 w 8801735"/>
              <a:gd name="connsiteY74" fmla="*/ 174131 h 3400636"/>
              <a:gd name="connisteX75" fmla="*/ 6035675 w 8801735"/>
              <a:gd name="connsiteY75" fmla="*/ 226836 h 3400636"/>
              <a:gd name="connisteX76" fmla="*/ 6110605 w 8801735"/>
              <a:gd name="connsiteY76" fmla="*/ 271921 h 3400636"/>
              <a:gd name="connisteX77" fmla="*/ 6178550 w 8801735"/>
              <a:gd name="connsiteY77" fmla="*/ 331611 h 3400636"/>
              <a:gd name="connisteX78" fmla="*/ 6245860 w 8801735"/>
              <a:gd name="connsiteY78" fmla="*/ 407176 h 3400636"/>
              <a:gd name="connisteX79" fmla="*/ 6329045 w 8801735"/>
              <a:gd name="connsiteY79" fmla="*/ 467501 h 3400636"/>
              <a:gd name="connisteX80" fmla="*/ 6441440 w 8801735"/>
              <a:gd name="connsiteY80" fmla="*/ 542431 h 3400636"/>
              <a:gd name="connisteX81" fmla="*/ 6486525 w 8801735"/>
              <a:gd name="connsiteY81" fmla="*/ 609741 h 3400636"/>
              <a:gd name="connisteX82" fmla="*/ 6569075 w 8801735"/>
              <a:gd name="connsiteY82" fmla="*/ 715151 h 3400636"/>
              <a:gd name="connisteX83" fmla="*/ 6607175 w 8801735"/>
              <a:gd name="connsiteY83" fmla="*/ 783096 h 3400636"/>
              <a:gd name="connisteX84" fmla="*/ 6652260 w 8801735"/>
              <a:gd name="connsiteY84" fmla="*/ 850406 h 3400636"/>
              <a:gd name="connisteX85" fmla="*/ 6682105 w 8801735"/>
              <a:gd name="connsiteY85" fmla="*/ 955816 h 3400636"/>
              <a:gd name="connisteX86" fmla="*/ 6727190 w 8801735"/>
              <a:gd name="connsiteY86" fmla="*/ 1045986 h 3400636"/>
              <a:gd name="connisteX87" fmla="*/ 6832600 w 8801735"/>
              <a:gd name="connsiteY87" fmla="*/ 1256171 h 3400636"/>
              <a:gd name="connisteX88" fmla="*/ 6877685 w 8801735"/>
              <a:gd name="connsiteY88" fmla="*/ 1346976 h 3400636"/>
              <a:gd name="connisteX89" fmla="*/ 6937375 w 8801735"/>
              <a:gd name="connsiteY89" fmla="*/ 1504456 h 3400636"/>
              <a:gd name="connisteX90" fmla="*/ 6982460 w 8801735"/>
              <a:gd name="connsiteY90" fmla="*/ 1602246 h 3400636"/>
              <a:gd name="connisteX91" fmla="*/ 7020560 w 8801735"/>
              <a:gd name="connsiteY91" fmla="*/ 1700036 h 3400636"/>
              <a:gd name="connisteX92" fmla="*/ 7065645 w 8801735"/>
              <a:gd name="connsiteY92" fmla="*/ 1782586 h 3400636"/>
              <a:gd name="connisteX93" fmla="*/ 7103110 w 8801735"/>
              <a:gd name="connsiteY93" fmla="*/ 1865136 h 3400636"/>
              <a:gd name="connisteX94" fmla="*/ 7163435 w 8801735"/>
              <a:gd name="connsiteY94" fmla="*/ 1947686 h 3400636"/>
              <a:gd name="connisteX95" fmla="*/ 7200900 w 8801735"/>
              <a:gd name="connsiteY95" fmla="*/ 2023251 h 3400636"/>
              <a:gd name="connisteX96" fmla="*/ 7268210 w 8801735"/>
              <a:gd name="connsiteY96" fmla="*/ 2090561 h 3400636"/>
              <a:gd name="connisteX97" fmla="*/ 7313295 w 8801735"/>
              <a:gd name="connsiteY97" fmla="*/ 2158506 h 3400636"/>
              <a:gd name="connisteX98" fmla="*/ 7418705 w 8801735"/>
              <a:gd name="connsiteY98" fmla="*/ 2263916 h 3400636"/>
              <a:gd name="connisteX99" fmla="*/ 7508875 w 8801735"/>
              <a:gd name="connsiteY99" fmla="*/ 2354086 h 3400636"/>
              <a:gd name="connisteX100" fmla="*/ 7599045 w 8801735"/>
              <a:gd name="connsiteY100" fmla="*/ 2474101 h 3400636"/>
              <a:gd name="connisteX101" fmla="*/ 7712075 w 8801735"/>
              <a:gd name="connsiteY101" fmla="*/ 2579511 h 3400636"/>
              <a:gd name="connisteX102" fmla="*/ 7787005 w 8801735"/>
              <a:gd name="connsiteY102" fmla="*/ 2654441 h 3400636"/>
              <a:gd name="connisteX103" fmla="*/ 7861935 w 8801735"/>
              <a:gd name="connsiteY103" fmla="*/ 2722386 h 3400636"/>
              <a:gd name="connisteX104" fmla="*/ 7959725 w 8801735"/>
              <a:gd name="connsiteY104" fmla="*/ 2797316 h 3400636"/>
              <a:gd name="connisteX105" fmla="*/ 8042910 w 8801735"/>
              <a:gd name="connsiteY105" fmla="*/ 2857641 h 3400636"/>
              <a:gd name="connisteX106" fmla="*/ 8125460 w 8801735"/>
              <a:gd name="connsiteY106" fmla="*/ 2932571 h 3400636"/>
              <a:gd name="connisteX107" fmla="*/ 8192770 w 8801735"/>
              <a:gd name="connsiteY107" fmla="*/ 2985276 h 3400636"/>
              <a:gd name="connisteX108" fmla="*/ 8268335 w 8801735"/>
              <a:gd name="connsiteY108" fmla="*/ 3037981 h 3400636"/>
              <a:gd name="connisteX109" fmla="*/ 8335645 w 8801735"/>
              <a:gd name="connsiteY109" fmla="*/ 3098306 h 3400636"/>
              <a:gd name="connisteX110" fmla="*/ 8403590 w 8801735"/>
              <a:gd name="connsiteY110" fmla="*/ 3157996 h 3400636"/>
              <a:gd name="connisteX111" fmla="*/ 8486140 w 8801735"/>
              <a:gd name="connsiteY111" fmla="*/ 3203081 h 3400636"/>
              <a:gd name="connisteX112" fmla="*/ 8568690 w 8801735"/>
              <a:gd name="connsiteY112" fmla="*/ 3278646 h 3400636"/>
              <a:gd name="connisteX113" fmla="*/ 8636635 w 8801735"/>
              <a:gd name="connsiteY113" fmla="*/ 3316111 h 3400636"/>
              <a:gd name="connisteX114" fmla="*/ 8719185 w 8801735"/>
              <a:gd name="connsiteY114" fmla="*/ 3338336 h 3400636"/>
              <a:gd name="connisteX115" fmla="*/ 8801735 w 8801735"/>
              <a:gd name="connsiteY115" fmla="*/ 3338336 h 340063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</a:cxnLst>
            <a:rect l="l" t="t" r="r" b="b"/>
            <a:pathLst>
              <a:path w="8801735" h="3400637">
                <a:moveTo>
                  <a:pt x="0" y="3316111"/>
                </a:moveTo>
                <a:cubicBezTo>
                  <a:pt x="12065" y="3321826"/>
                  <a:pt x="38735" y="3340241"/>
                  <a:pt x="67310" y="3345956"/>
                </a:cubicBezTo>
                <a:cubicBezTo>
                  <a:pt x="95885" y="3351671"/>
                  <a:pt x="114300" y="3345956"/>
                  <a:pt x="142875" y="3345956"/>
                </a:cubicBezTo>
                <a:cubicBezTo>
                  <a:pt x="171450" y="3345956"/>
                  <a:pt x="177165" y="3344686"/>
                  <a:pt x="210185" y="3345956"/>
                </a:cubicBezTo>
                <a:cubicBezTo>
                  <a:pt x="243205" y="3347226"/>
                  <a:pt x="264160" y="3349131"/>
                  <a:pt x="307975" y="3353576"/>
                </a:cubicBezTo>
                <a:cubicBezTo>
                  <a:pt x="351790" y="3358021"/>
                  <a:pt x="390525" y="3364371"/>
                  <a:pt x="427990" y="3368816"/>
                </a:cubicBezTo>
                <a:cubicBezTo>
                  <a:pt x="465455" y="3373261"/>
                  <a:pt x="466090" y="3370721"/>
                  <a:pt x="495935" y="3376436"/>
                </a:cubicBezTo>
                <a:cubicBezTo>
                  <a:pt x="525780" y="3382151"/>
                  <a:pt x="537845" y="3394216"/>
                  <a:pt x="578485" y="3398661"/>
                </a:cubicBezTo>
                <a:cubicBezTo>
                  <a:pt x="619125" y="3403106"/>
                  <a:pt x="661670" y="3398661"/>
                  <a:pt x="699135" y="3398661"/>
                </a:cubicBezTo>
                <a:cubicBezTo>
                  <a:pt x="736600" y="3398661"/>
                  <a:pt x="739140" y="3398661"/>
                  <a:pt x="766445" y="3398661"/>
                </a:cubicBezTo>
                <a:cubicBezTo>
                  <a:pt x="793750" y="3398661"/>
                  <a:pt x="807085" y="3399931"/>
                  <a:pt x="834390" y="3398661"/>
                </a:cubicBezTo>
                <a:cubicBezTo>
                  <a:pt x="861695" y="3397391"/>
                  <a:pt x="874395" y="3395486"/>
                  <a:pt x="901700" y="3391041"/>
                </a:cubicBezTo>
                <a:cubicBezTo>
                  <a:pt x="929005" y="3386596"/>
                  <a:pt x="941070" y="3385326"/>
                  <a:pt x="969645" y="3376436"/>
                </a:cubicBezTo>
                <a:cubicBezTo>
                  <a:pt x="998220" y="3367546"/>
                  <a:pt x="1014730" y="3356751"/>
                  <a:pt x="1044575" y="3345956"/>
                </a:cubicBezTo>
                <a:cubicBezTo>
                  <a:pt x="1074420" y="3335161"/>
                  <a:pt x="1089660" y="3331351"/>
                  <a:pt x="1119505" y="3323731"/>
                </a:cubicBezTo>
                <a:cubicBezTo>
                  <a:pt x="1149350" y="3316111"/>
                  <a:pt x="1163320" y="3312936"/>
                  <a:pt x="1195070" y="3308491"/>
                </a:cubicBezTo>
                <a:cubicBezTo>
                  <a:pt x="1226820" y="3304046"/>
                  <a:pt x="1247775" y="3306586"/>
                  <a:pt x="1277620" y="3300871"/>
                </a:cubicBezTo>
                <a:cubicBezTo>
                  <a:pt x="1307465" y="3295156"/>
                  <a:pt x="1294765" y="3290711"/>
                  <a:pt x="1345565" y="3278646"/>
                </a:cubicBezTo>
                <a:cubicBezTo>
                  <a:pt x="1396365" y="3266581"/>
                  <a:pt x="1480185" y="3252611"/>
                  <a:pt x="1532890" y="3240546"/>
                </a:cubicBezTo>
                <a:cubicBezTo>
                  <a:pt x="1585595" y="3228481"/>
                  <a:pt x="1579880" y="3227211"/>
                  <a:pt x="1608455" y="3218321"/>
                </a:cubicBezTo>
                <a:cubicBezTo>
                  <a:pt x="1637030" y="3209431"/>
                  <a:pt x="1645920" y="3206256"/>
                  <a:pt x="1675765" y="3195461"/>
                </a:cubicBezTo>
                <a:cubicBezTo>
                  <a:pt x="1705610" y="3184666"/>
                  <a:pt x="1729105" y="3182126"/>
                  <a:pt x="1758950" y="3165616"/>
                </a:cubicBezTo>
                <a:cubicBezTo>
                  <a:pt x="1788795" y="3149106"/>
                  <a:pt x="1798955" y="3133866"/>
                  <a:pt x="1826260" y="3112911"/>
                </a:cubicBezTo>
                <a:cubicBezTo>
                  <a:pt x="1853565" y="3091956"/>
                  <a:pt x="1866900" y="3079891"/>
                  <a:pt x="1894205" y="3060206"/>
                </a:cubicBezTo>
                <a:cubicBezTo>
                  <a:pt x="1921510" y="3040521"/>
                  <a:pt x="1934210" y="3031631"/>
                  <a:pt x="1961515" y="3015121"/>
                </a:cubicBezTo>
                <a:cubicBezTo>
                  <a:pt x="1988820" y="2998611"/>
                  <a:pt x="2000885" y="2992896"/>
                  <a:pt x="2029460" y="2977656"/>
                </a:cubicBezTo>
                <a:cubicBezTo>
                  <a:pt x="2058035" y="2962416"/>
                  <a:pt x="2071370" y="2957971"/>
                  <a:pt x="2104390" y="2940191"/>
                </a:cubicBezTo>
                <a:cubicBezTo>
                  <a:pt x="2137410" y="2922411"/>
                  <a:pt x="2157095" y="2907171"/>
                  <a:pt x="2194560" y="2887486"/>
                </a:cubicBezTo>
                <a:cubicBezTo>
                  <a:pt x="2232025" y="2867801"/>
                  <a:pt x="2259330" y="2860181"/>
                  <a:pt x="2292350" y="2842401"/>
                </a:cubicBezTo>
                <a:cubicBezTo>
                  <a:pt x="2325370" y="2824621"/>
                  <a:pt x="2332990" y="2810651"/>
                  <a:pt x="2360295" y="2797316"/>
                </a:cubicBezTo>
                <a:cubicBezTo>
                  <a:pt x="2387600" y="2783981"/>
                  <a:pt x="2395855" y="2788426"/>
                  <a:pt x="2427605" y="2775091"/>
                </a:cubicBezTo>
                <a:cubicBezTo>
                  <a:pt x="2459355" y="2761756"/>
                  <a:pt x="2486025" y="2747786"/>
                  <a:pt x="2517775" y="2730006"/>
                </a:cubicBezTo>
                <a:cubicBezTo>
                  <a:pt x="2549525" y="2712226"/>
                  <a:pt x="2553970" y="2702701"/>
                  <a:pt x="2585720" y="2684921"/>
                </a:cubicBezTo>
                <a:cubicBezTo>
                  <a:pt x="2617470" y="2667141"/>
                  <a:pt x="2639695" y="2658251"/>
                  <a:pt x="2675890" y="2639836"/>
                </a:cubicBezTo>
                <a:cubicBezTo>
                  <a:pt x="2712085" y="2621421"/>
                  <a:pt x="2708910" y="2621421"/>
                  <a:pt x="2766060" y="2594116"/>
                </a:cubicBezTo>
                <a:cubicBezTo>
                  <a:pt x="2823210" y="2566811"/>
                  <a:pt x="2904490" y="2533791"/>
                  <a:pt x="2961640" y="2503946"/>
                </a:cubicBezTo>
                <a:cubicBezTo>
                  <a:pt x="3018790" y="2474101"/>
                  <a:pt x="3006725" y="2469656"/>
                  <a:pt x="3051810" y="2444256"/>
                </a:cubicBezTo>
                <a:cubicBezTo>
                  <a:pt x="3096895" y="2418856"/>
                  <a:pt x="3146425" y="2400441"/>
                  <a:pt x="3187065" y="2376311"/>
                </a:cubicBezTo>
                <a:cubicBezTo>
                  <a:pt x="3227705" y="2352181"/>
                  <a:pt x="3220085" y="2350911"/>
                  <a:pt x="3254375" y="2323606"/>
                </a:cubicBezTo>
                <a:cubicBezTo>
                  <a:pt x="3288665" y="2296301"/>
                  <a:pt x="3320415" y="2272806"/>
                  <a:pt x="3359785" y="2241056"/>
                </a:cubicBezTo>
                <a:cubicBezTo>
                  <a:pt x="3399155" y="2209306"/>
                  <a:pt x="3410585" y="2202321"/>
                  <a:pt x="3449955" y="2166126"/>
                </a:cubicBezTo>
                <a:cubicBezTo>
                  <a:pt x="3489325" y="2129931"/>
                  <a:pt x="3519170" y="2100086"/>
                  <a:pt x="3555365" y="2060716"/>
                </a:cubicBezTo>
                <a:cubicBezTo>
                  <a:pt x="3591560" y="2021346"/>
                  <a:pt x="3601720" y="2002296"/>
                  <a:pt x="3630295" y="1970546"/>
                </a:cubicBezTo>
                <a:cubicBezTo>
                  <a:pt x="3658870" y="1938796"/>
                  <a:pt x="3665220" y="1938796"/>
                  <a:pt x="3698240" y="1902601"/>
                </a:cubicBezTo>
                <a:cubicBezTo>
                  <a:pt x="3731260" y="1866406"/>
                  <a:pt x="3754755" y="1834021"/>
                  <a:pt x="3795395" y="1790206"/>
                </a:cubicBezTo>
                <a:cubicBezTo>
                  <a:pt x="3836035" y="1746391"/>
                  <a:pt x="3856990" y="1726706"/>
                  <a:pt x="3900805" y="1684796"/>
                </a:cubicBezTo>
                <a:cubicBezTo>
                  <a:pt x="3944620" y="1642886"/>
                  <a:pt x="3968750" y="1625741"/>
                  <a:pt x="4013835" y="1579386"/>
                </a:cubicBezTo>
                <a:cubicBezTo>
                  <a:pt x="4058920" y="1533031"/>
                  <a:pt x="4082415" y="1496836"/>
                  <a:pt x="4126230" y="1451751"/>
                </a:cubicBezTo>
                <a:cubicBezTo>
                  <a:pt x="4170045" y="1406666"/>
                  <a:pt x="4198620" y="1386981"/>
                  <a:pt x="4231640" y="1353961"/>
                </a:cubicBezTo>
                <a:cubicBezTo>
                  <a:pt x="4264660" y="1320941"/>
                  <a:pt x="4264660" y="1320941"/>
                  <a:pt x="4291965" y="1286651"/>
                </a:cubicBezTo>
                <a:cubicBezTo>
                  <a:pt x="4319270" y="1252361"/>
                  <a:pt x="4345940" y="1218706"/>
                  <a:pt x="4366895" y="1181241"/>
                </a:cubicBezTo>
                <a:cubicBezTo>
                  <a:pt x="4387850" y="1143776"/>
                  <a:pt x="4380230" y="1138061"/>
                  <a:pt x="4396740" y="1098691"/>
                </a:cubicBezTo>
                <a:cubicBezTo>
                  <a:pt x="4413250" y="1059321"/>
                  <a:pt x="4436110" y="1021856"/>
                  <a:pt x="4449445" y="985661"/>
                </a:cubicBezTo>
                <a:cubicBezTo>
                  <a:pt x="4462780" y="949466"/>
                  <a:pt x="4451350" y="951371"/>
                  <a:pt x="4464685" y="918351"/>
                </a:cubicBezTo>
                <a:cubicBezTo>
                  <a:pt x="4478020" y="885331"/>
                  <a:pt x="4496435" y="859931"/>
                  <a:pt x="4517390" y="820561"/>
                </a:cubicBezTo>
                <a:cubicBezTo>
                  <a:pt x="4538345" y="781191"/>
                  <a:pt x="4552315" y="757061"/>
                  <a:pt x="4570095" y="722771"/>
                </a:cubicBezTo>
                <a:cubicBezTo>
                  <a:pt x="4587875" y="688481"/>
                  <a:pt x="4586605" y="682131"/>
                  <a:pt x="4607560" y="647841"/>
                </a:cubicBezTo>
                <a:cubicBezTo>
                  <a:pt x="4628515" y="613551"/>
                  <a:pt x="4646295" y="590691"/>
                  <a:pt x="4674870" y="550051"/>
                </a:cubicBezTo>
                <a:cubicBezTo>
                  <a:pt x="4703445" y="509411"/>
                  <a:pt x="4720590" y="484011"/>
                  <a:pt x="4750435" y="444641"/>
                </a:cubicBezTo>
                <a:cubicBezTo>
                  <a:pt x="4780280" y="405271"/>
                  <a:pt x="4798060" y="388761"/>
                  <a:pt x="4825365" y="354471"/>
                </a:cubicBezTo>
                <a:cubicBezTo>
                  <a:pt x="4852670" y="320181"/>
                  <a:pt x="4858385" y="301766"/>
                  <a:pt x="4885690" y="271921"/>
                </a:cubicBezTo>
                <a:cubicBezTo>
                  <a:pt x="4912995" y="242076"/>
                  <a:pt x="4928870" y="229376"/>
                  <a:pt x="4960620" y="203976"/>
                </a:cubicBezTo>
                <a:cubicBezTo>
                  <a:pt x="4992370" y="178576"/>
                  <a:pt x="5008245" y="165241"/>
                  <a:pt x="5043170" y="144286"/>
                </a:cubicBezTo>
                <a:cubicBezTo>
                  <a:pt x="5078095" y="123331"/>
                  <a:pt x="5097780" y="118886"/>
                  <a:pt x="5133975" y="99201"/>
                </a:cubicBezTo>
                <a:cubicBezTo>
                  <a:pt x="5170170" y="79516"/>
                  <a:pt x="5192395" y="63006"/>
                  <a:pt x="5224145" y="46496"/>
                </a:cubicBezTo>
                <a:cubicBezTo>
                  <a:pt x="5255895" y="29986"/>
                  <a:pt x="5264150" y="24906"/>
                  <a:pt x="5291455" y="16016"/>
                </a:cubicBezTo>
                <a:cubicBezTo>
                  <a:pt x="5318760" y="7126"/>
                  <a:pt x="5332095" y="4586"/>
                  <a:pt x="5359400" y="1411"/>
                </a:cubicBezTo>
                <a:cubicBezTo>
                  <a:pt x="5386705" y="-1764"/>
                  <a:pt x="5399405" y="1411"/>
                  <a:pt x="5426710" y="1411"/>
                </a:cubicBezTo>
                <a:cubicBezTo>
                  <a:pt x="5454015" y="1411"/>
                  <a:pt x="5464810" y="1411"/>
                  <a:pt x="5494655" y="1411"/>
                </a:cubicBezTo>
                <a:cubicBezTo>
                  <a:pt x="5524500" y="1411"/>
                  <a:pt x="5544185" y="-1764"/>
                  <a:pt x="5577205" y="1411"/>
                </a:cubicBezTo>
                <a:cubicBezTo>
                  <a:pt x="5610225" y="4586"/>
                  <a:pt x="5629910" y="10301"/>
                  <a:pt x="5659755" y="16016"/>
                </a:cubicBezTo>
                <a:cubicBezTo>
                  <a:pt x="5689600" y="21731"/>
                  <a:pt x="5699125" y="19191"/>
                  <a:pt x="5727700" y="31256"/>
                </a:cubicBezTo>
                <a:cubicBezTo>
                  <a:pt x="5756275" y="43321"/>
                  <a:pt x="5774055" y="58561"/>
                  <a:pt x="5802630" y="76341"/>
                </a:cubicBezTo>
                <a:cubicBezTo>
                  <a:pt x="5831205" y="94121"/>
                  <a:pt x="5840730" y="101741"/>
                  <a:pt x="5870575" y="121426"/>
                </a:cubicBezTo>
                <a:cubicBezTo>
                  <a:pt x="5900420" y="141111"/>
                  <a:pt x="5920105" y="153176"/>
                  <a:pt x="5953125" y="174131"/>
                </a:cubicBezTo>
                <a:cubicBezTo>
                  <a:pt x="5986145" y="195086"/>
                  <a:pt x="6003925" y="207151"/>
                  <a:pt x="6035675" y="226836"/>
                </a:cubicBezTo>
                <a:cubicBezTo>
                  <a:pt x="6067425" y="246521"/>
                  <a:pt x="6082030" y="250966"/>
                  <a:pt x="6110605" y="271921"/>
                </a:cubicBezTo>
                <a:cubicBezTo>
                  <a:pt x="6139180" y="292876"/>
                  <a:pt x="6151245" y="304306"/>
                  <a:pt x="6178550" y="331611"/>
                </a:cubicBezTo>
                <a:cubicBezTo>
                  <a:pt x="6205855" y="358916"/>
                  <a:pt x="6216015" y="379871"/>
                  <a:pt x="6245860" y="407176"/>
                </a:cubicBezTo>
                <a:cubicBezTo>
                  <a:pt x="6275705" y="434481"/>
                  <a:pt x="6289675" y="440196"/>
                  <a:pt x="6329045" y="467501"/>
                </a:cubicBezTo>
                <a:cubicBezTo>
                  <a:pt x="6368415" y="494806"/>
                  <a:pt x="6409690" y="513856"/>
                  <a:pt x="6441440" y="542431"/>
                </a:cubicBezTo>
                <a:cubicBezTo>
                  <a:pt x="6473190" y="571006"/>
                  <a:pt x="6461125" y="575451"/>
                  <a:pt x="6486525" y="609741"/>
                </a:cubicBezTo>
                <a:cubicBezTo>
                  <a:pt x="6511925" y="644031"/>
                  <a:pt x="6544945" y="680226"/>
                  <a:pt x="6569075" y="715151"/>
                </a:cubicBezTo>
                <a:cubicBezTo>
                  <a:pt x="6593205" y="750076"/>
                  <a:pt x="6590665" y="755791"/>
                  <a:pt x="6607175" y="783096"/>
                </a:cubicBezTo>
                <a:cubicBezTo>
                  <a:pt x="6623685" y="810401"/>
                  <a:pt x="6637020" y="816116"/>
                  <a:pt x="6652260" y="850406"/>
                </a:cubicBezTo>
                <a:cubicBezTo>
                  <a:pt x="6667500" y="884696"/>
                  <a:pt x="6666865" y="916446"/>
                  <a:pt x="6682105" y="955816"/>
                </a:cubicBezTo>
                <a:cubicBezTo>
                  <a:pt x="6697345" y="995186"/>
                  <a:pt x="6697345" y="985661"/>
                  <a:pt x="6727190" y="1045986"/>
                </a:cubicBezTo>
                <a:cubicBezTo>
                  <a:pt x="6757035" y="1106311"/>
                  <a:pt x="6802755" y="1195846"/>
                  <a:pt x="6832600" y="1256171"/>
                </a:cubicBezTo>
                <a:cubicBezTo>
                  <a:pt x="6862445" y="1316496"/>
                  <a:pt x="6856730" y="1297446"/>
                  <a:pt x="6877685" y="1346976"/>
                </a:cubicBezTo>
                <a:cubicBezTo>
                  <a:pt x="6898640" y="1396506"/>
                  <a:pt x="6916420" y="1453656"/>
                  <a:pt x="6937375" y="1504456"/>
                </a:cubicBezTo>
                <a:cubicBezTo>
                  <a:pt x="6958330" y="1555256"/>
                  <a:pt x="6965950" y="1562876"/>
                  <a:pt x="6982460" y="1602246"/>
                </a:cubicBezTo>
                <a:cubicBezTo>
                  <a:pt x="6998970" y="1641616"/>
                  <a:pt x="7004050" y="1663841"/>
                  <a:pt x="7020560" y="1700036"/>
                </a:cubicBezTo>
                <a:cubicBezTo>
                  <a:pt x="7037070" y="1736231"/>
                  <a:pt x="7049135" y="1749566"/>
                  <a:pt x="7065645" y="1782586"/>
                </a:cubicBezTo>
                <a:cubicBezTo>
                  <a:pt x="7082155" y="1815606"/>
                  <a:pt x="7083425" y="1832116"/>
                  <a:pt x="7103110" y="1865136"/>
                </a:cubicBezTo>
                <a:cubicBezTo>
                  <a:pt x="7122795" y="1898156"/>
                  <a:pt x="7143750" y="1915936"/>
                  <a:pt x="7163435" y="1947686"/>
                </a:cubicBezTo>
                <a:cubicBezTo>
                  <a:pt x="7183120" y="1979436"/>
                  <a:pt x="7179945" y="1994676"/>
                  <a:pt x="7200900" y="2023251"/>
                </a:cubicBezTo>
                <a:cubicBezTo>
                  <a:pt x="7221855" y="2051826"/>
                  <a:pt x="7245985" y="2063256"/>
                  <a:pt x="7268210" y="2090561"/>
                </a:cubicBezTo>
                <a:cubicBezTo>
                  <a:pt x="7290435" y="2117866"/>
                  <a:pt x="7283450" y="2123581"/>
                  <a:pt x="7313295" y="2158506"/>
                </a:cubicBezTo>
                <a:cubicBezTo>
                  <a:pt x="7343140" y="2193431"/>
                  <a:pt x="7379335" y="2224546"/>
                  <a:pt x="7418705" y="2263916"/>
                </a:cubicBezTo>
                <a:cubicBezTo>
                  <a:pt x="7458075" y="2303286"/>
                  <a:pt x="7472680" y="2312176"/>
                  <a:pt x="7508875" y="2354086"/>
                </a:cubicBezTo>
                <a:cubicBezTo>
                  <a:pt x="7545070" y="2395996"/>
                  <a:pt x="7558405" y="2429016"/>
                  <a:pt x="7599045" y="2474101"/>
                </a:cubicBezTo>
                <a:cubicBezTo>
                  <a:pt x="7639685" y="2519186"/>
                  <a:pt x="7674610" y="2543316"/>
                  <a:pt x="7712075" y="2579511"/>
                </a:cubicBezTo>
                <a:cubicBezTo>
                  <a:pt x="7749540" y="2615706"/>
                  <a:pt x="7757160" y="2625866"/>
                  <a:pt x="7787005" y="2654441"/>
                </a:cubicBezTo>
                <a:cubicBezTo>
                  <a:pt x="7816850" y="2683016"/>
                  <a:pt x="7827645" y="2693811"/>
                  <a:pt x="7861935" y="2722386"/>
                </a:cubicBezTo>
                <a:cubicBezTo>
                  <a:pt x="7896225" y="2750961"/>
                  <a:pt x="7923530" y="2770011"/>
                  <a:pt x="7959725" y="2797316"/>
                </a:cubicBezTo>
                <a:cubicBezTo>
                  <a:pt x="7995920" y="2824621"/>
                  <a:pt x="8009890" y="2830336"/>
                  <a:pt x="8042910" y="2857641"/>
                </a:cubicBezTo>
                <a:cubicBezTo>
                  <a:pt x="8075930" y="2884946"/>
                  <a:pt x="8095615" y="2907171"/>
                  <a:pt x="8125460" y="2932571"/>
                </a:cubicBezTo>
                <a:cubicBezTo>
                  <a:pt x="8155305" y="2957971"/>
                  <a:pt x="8164195" y="2964321"/>
                  <a:pt x="8192770" y="2985276"/>
                </a:cubicBezTo>
                <a:cubicBezTo>
                  <a:pt x="8221345" y="3006231"/>
                  <a:pt x="8239760" y="3015121"/>
                  <a:pt x="8268335" y="3037981"/>
                </a:cubicBezTo>
                <a:cubicBezTo>
                  <a:pt x="8296910" y="3060841"/>
                  <a:pt x="8308340" y="3074176"/>
                  <a:pt x="8335645" y="3098306"/>
                </a:cubicBezTo>
                <a:cubicBezTo>
                  <a:pt x="8362950" y="3122436"/>
                  <a:pt x="8373745" y="3137041"/>
                  <a:pt x="8403590" y="3157996"/>
                </a:cubicBezTo>
                <a:cubicBezTo>
                  <a:pt x="8433435" y="3178951"/>
                  <a:pt x="8453120" y="3178951"/>
                  <a:pt x="8486140" y="3203081"/>
                </a:cubicBezTo>
                <a:cubicBezTo>
                  <a:pt x="8519160" y="3227211"/>
                  <a:pt x="8538845" y="3255786"/>
                  <a:pt x="8568690" y="3278646"/>
                </a:cubicBezTo>
                <a:cubicBezTo>
                  <a:pt x="8598535" y="3301506"/>
                  <a:pt x="8606790" y="3304046"/>
                  <a:pt x="8636635" y="3316111"/>
                </a:cubicBezTo>
                <a:cubicBezTo>
                  <a:pt x="8666480" y="3328176"/>
                  <a:pt x="8686165" y="3333891"/>
                  <a:pt x="8719185" y="3338336"/>
                </a:cubicBezTo>
                <a:cubicBezTo>
                  <a:pt x="8752205" y="3342781"/>
                  <a:pt x="8787130" y="3338971"/>
                  <a:pt x="8801735" y="3338336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1270635" y="4968875"/>
            <a:ext cx="9363710" cy="83375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accent2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我收获到的启示：</a:t>
            </a:r>
            <a:endParaRPr lang="zh-CN" altLang="en-US" sz="2400">
              <a:solidFill>
                <a:schemeClr val="accent2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591945" y="539750"/>
            <a:ext cx="90087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4000" dirty="0">
                <a:ln w="19050">
                  <a:solidFill>
                    <a:schemeClr val="bg1"/>
                  </a:solidFill>
                </a:ln>
                <a:solidFill>
                  <a:srgbClr val="EB9B88"/>
                </a:solidFill>
                <a:highlight>
                  <a:srgbClr val="FF0000"/>
                </a:highlight>
                <a:latin typeface="汉仪糯米团简" panose="00020600040101010101" charset="-122"/>
                <a:ea typeface="汉仪糯米团简" panose="00020600040101010101" charset="-122"/>
              </a:rPr>
              <a:t>方法迁移《没有尾巴的狐狸》成果汇报</a:t>
            </a:r>
            <a:endParaRPr lang="zh-CN" sz="4000" dirty="0">
              <a:ln w="19050">
                <a:solidFill>
                  <a:schemeClr val="bg1"/>
                </a:solidFill>
              </a:ln>
              <a:solidFill>
                <a:srgbClr val="EB9B88"/>
              </a:solidFill>
              <a:highlight>
                <a:srgbClr val="FF0000"/>
              </a:highlight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pic>
        <p:nvPicPr>
          <p:cNvPr id="30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49" y="416223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cket_122111"/>
          <p:cNvSpPr>
            <a:spLocks noChangeAspect="1"/>
          </p:cNvSpPr>
          <p:nvPr/>
        </p:nvSpPr>
        <p:spPr bwMode="auto">
          <a:xfrm>
            <a:off x="5668110" y="4721289"/>
            <a:ext cx="322548" cy="322073"/>
          </a:xfrm>
          <a:custGeom>
            <a:avLst/>
            <a:gdLst>
              <a:gd name="connsiteX0" fmla="*/ 153479 w 606962"/>
              <a:gd name="connsiteY0" fmla="*/ 534164 h 606070"/>
              <a:gd name="connsiteX1" fmla="*/ 181141 w 606962"/>
              <a:gd name="connsiteY1" fmla="*/ 561826 h 606070"/>
              <a:gd name="connsiteX2" fmla="*/ 136897 w 606962"/>
              <a:gd name="connsiteY2" fmla="*/ 606070 h 606070"/>
              <a:gd name="connsiteX3" fmla="*/ 109235 w 606962"/>
              <a:gd name="connsiteY3" fmla="*/ 578409 h 606070"/>
              <a:gd name="connsiteX4" fmla="*/ 97945 w 606962"/>
              <a:gd name="connsiteY4" fmla="*/ 478629 h 606070"/>
              <a:gd name="connsiteX5" fmla="*/ 125607 w 606962"/>
              <a:gd name="connsiteY5" fmla="*/ 506291 h 606070"/>
              <a:gd name="connsiteX6" fmla="*/ 60193 w 606962"/>
              <a:gd name="connsiteY6" fmla="*/ 571564 h 606070"/>
              <a:gd name="connsiteX7" fmla="*/ 32672 w 606962"/>
              <a:gd name="connsiteY7" fmla="*/ 543973 h 606070"/>
              <a:gd name="connsiteX8" fmla="*/ 44315 w 606962"/>
              <a:gd name="connsiteY8" fmla="*/ 425140 h 606070"/>
              <a:gd name="connsiteX9" fmla="*/ 71977 w 606962"/>
              <a:gd name="connsiteY9" fmla="*/ 452802 h 606070"/>
              <a:gd name="connsiteX10" fmla="*/ 27662 w 606962"/>
              <a:gd name="connsiteY10" fmla="*/ 496976 h 606070"/>
              <a:gd name="connsiteX11" fmla="*/ 0 w 606962"/>
              <a:gd name="connsiteY11" fmla="*/ 469385 h 606070"/>
              <a:gd name="connsiteX12" fmla="*/ 493464 w 606962"/>
              <a:gd name="connsiteY12" fmla="*/ 347448 h 606070"/>
              <a:gd name="connsiteX13" fmla="*/ 488087 w 606962"/>
              <a:gd name="connsiteY13" fmla="*/ 458725 h 606070"/>
              <a:gd name="connsiteX14" fmla="*/ 370469 w 606962"/>
              <a:gd name="connsiteY14" fmla="*/ 576151 h 606070"/>
              <a:gd name="connsiteX15" fmla="*/ 344853 w 606962"/>
              <a:gd name="connsiteY15" fmla="*/ 495817 h 606070"/>
              <a:gd name="connsiteX16" fmla="*/ 104815 w 606962"/>
              <a:gd name="connsiteY16" fmla="*/ 344413 h 606070"/>
              <a:gd name="connsiteX17" fmla="*/ 262009 w 606962"/>
              <a:gd name="connsiteY17" fmla="*/ 501380 h 606070"/>
              <a:gd name="connsiteX18" fmla="*/ 204430 w 606962"/>
              <a:gd name="connsiteY18" fmla="*/ 538962 h 606070"/>
              <a:gd name="connsiteX19" fmla="*/ 67178 w 606962"/>
              <a:gd name="connsiteY19" fmla="*/ 402007 h 606070"/>
              <a:gd name="connsiteX20" fmla="*/ 258975 w 606962"/>
              <a:gd name="connsiteY20" fmla="*/ 113312 h 606070"/>
              <a:gd name="connsiteX21" fmla="*/ 110378 w 606962"/>
              <a:gd name="connsiteY21" fmla="*/ 261711 h 606070"/>
              <a:gd name="connsiteX22" fmla="*/ 29920 w 606962"/>
              <a:gd name="connsiteY22" fmla="*/ 236132 h 606070"/>
              <a:gd name="connsiteX23" fmla="*/ 147527 w 606962"/>
              <a:gd name="connsiteY23" fmla="*/ 118682 h 606070"/>
              <a:gd name="connsiteX24" fmla="*/ 475752 w 606962"/>
              <a:gd name="connsiteY24" fmla="*/ 111477 h 606070"/>
              <a:gd name="connsiteX25" fmla="*/ 495299 w 606962"/>
              <a:gd name="connsiteY25" fmla="*/ 130989 h 606070"/>
              <a:gd name="connsiteX26" fmla="*/ 475752 w 606962"/>
              <a:gd name="connsiteY26" fmla="*/ 150501 h 606070"/>
              <a:gd name="connsiteX27" fmla="*/ 456205 w 606962"/>
              <a:gd name="connsiteY27" fmla="*/ 130989 h 606070"/>
              <a:gd name="connsiteX28" fmla="*/ 475752 w 606962"/>
              <a:gd name="connsiteY28" fmla="*/ 111477 h 606070"/>
              <a:gd name="connsiteX29" fmla="*/ 475759 w 606962"/>
              <a:gd name="connsiteY29" fmla="*/ 72470 h 606070"/>
              <a:gd name="connsiteX30" fmla="*/ 434302 w 606962"/>
              <a:gd name="connsiteY30" fmla="*/ 89602 h 606070"/>
              <a:gd name="connsiteX31" fmla="*/ 434302 w 606962"/>
              <a:gd name="connsiteY31" fmla="*/ 172481 h 606070"/>
              <a:gd name="connsiteX32" fmla="*/ 517217 w 606962"/>
              <a:gd name="connsiteY32" fmla="*/ 172481 h 606070"/>
              <a:gd name="connsiteX33" fmla="*/ 517217 w 606962"/>
              <a:gd name="connsiteY33" fmla="*/ 89602 h 606070"/>
              <a:gd name="connsiteX34" fmla="*/ 475759 w 606962"/>
              <a:gd name="connsiteY34" fmla="*/ 72470 h 606070"/>
              <a:gd name="connsiteX35" fmla="*/ 533755 w 606962"/>
              <a:gd name="connsiteY35" fmla="*/ 655 h 606070"/>
              <a:gd name="connsiteX36" fmla="*/ 593092 w 606962"/>
              <a:gd name="connsiteY36" fmla="*/ 13849 h 606070"/>
              <a:gd name="connsiteX37" fmla="*/ 543910 w 606962"/>
              <a:gd name="connsiteY37" fmla="*/ 241889 h 606070"/>
              <a:gd name="connsiteX38" fmla="*/ 300641 w 606962"/>
              <a:gd name="connsiteY38" fmla="*/ 484768 h 606070"/>
              <a:gd name="connsiteX39" fmla="*/ 121514 w 606962"/>
              <a:gd name="connsiteY39" fmla="*/ 305830 h 606070"/>
              <a:gd name="connsiteX40" fmla="*/ 364783 w 606962"/>
              <a:gd name="connsiteY40" fmla="*/ 62952 h 606070"/>
              <a:gd name="connsiteX41" fmla="*/ 533755 w 606962"/>
              <a:gd name="connsiteY41" fmla="*/ 655 h 6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6962" h="606070">
                <a:moveTo>
                  <a:pt x="153479" y="534164"/>
                </a:moveTo>
                <a:lnTo>
                  <a:pt x="181141" y="561826"/>
                </a:lnTo>
                <a:lnTo>
                  <a:pt x="136897" y="606070"/>
                </a:lnTo>
                <a:lnTo>
                  <a:pt x="109235" y="578409"/>
                </a:lnTo>
                <a:close/>
                <a:moveTo>
                  <a:pt x="97945" y="478629"/>
                </a:moveTo>
                <a:lnTo>
                  <a:pt x="125607" y="506291"/>
                </a:lnTo>
                <a:lnTo>
                  <a:pt x="60193" y="571564"/>
                </a:lnTo>
                <a:lnTo>
                  <a:pt x="32672" y="543973"/>
                </a:lnTo>
                <a:close/>
                <a:moveTo>
                  <a:pt x="44315" y="425140"/>
                </a:moveTo>
                <a:lnTo>
                  <a:pt x="71977" y="452802"/>
                </a:lnTo>
                <a:lnTo>
                  <a:pt x="27662" y="496976"/>
                </a:lnTo>
                <a:lnTo>
                  <a:pt x="0" y="469385"/>
                </a:lnTo>
                <a:close/>
                <a:moveTo>
                  <a:pt x="493464" y="347448"/>
                </a:moveTo>
                <a:lnTo>
                  <a:pt x="488087" y="458725"/>
                </a:lnTo>
                <a:lnTo>
                  <a:pt x="370469" y="576151"/>
                </a:lnTo>
                <a:lnTo>
                  <a:pt x="344853" y="495817"/>
                </a:lnTo>
                <a:close/>
                <a:moveTo>
                  <a:pt x="104815" y="344413"/>
                </a:moveTo>
                <a:lnTo>
                  <a:pt x="262009" y="501380"/>
                </a:lnTo>
                <a:lnTo>
                  <a:pt x="204430" y="538962"/>
                </a:lnTo>
                <a:lnTo>
                  <a:pt x="67178" y="402007"/>
                </a:lnTo>
                <a:close/>
                <a:moveTo>
                  <a:pt x="258975" y="113312"/>
                </a:moveTo>
                <a:lnTo>
                  <a:pt x="110378" y="261711"/>
                </a:lnTo>
                <a:lnTo>
                  <a:pt x="29920" y="236132"/>
                </a:lnTo>
                <a:lnTo>
                  <a:pt x="147527" y="118682"/>
                </a:lnTo>
                <a:close/>
                <a:moveTo>
                  <a:pt x="475752" y="111477"/>
                </a:moveTo>
                <a:cubicBezTo>
                  <a:pt x="486548" y="111477"/>
                  <a:pt x="495299" y="120213"/>
                  <a:pt x="495299" y="130989"/>
                </a:cubicBezTo>
                <a:cubicBezTo>
                  <a:pt x="495299" y="141765"/>
                  <a:pt x="486548" y="150501"/>
                  <a:pt x="475752" y="150501"/>
                </a:cubicBezTo>
                <a:cubicBezTo>
                  <a:pt x="464956" y="150501"/>
                  <a:pt x="456205" y="141765"/>
                  <a:pt x="456205" y="130989"/>
                </a:cubicBezTo>
                <a:cubicBezTo>
                  <a:pt x="456205" y="120213"/>
                  <a:pt x="464956" y="111477"/>
                  <a:pt x="475752" y="111477"/>
                </a:cubicBezTo>
                <a:close/>
                <a:moveTo>
                  <a:pt x="475759" y="72470"/>
                </a:moveTo>
                <a:cubicBezTo>
                  <a:pt x="460751" y="72470"/>
                  <a:pt x="445742" y="78180"/>
                  <a:pt x="434302" y="89602"/>
                </a:cubicBezTo>
                <a:cubicBezTo>
                  <a:pt x="411325" y="112445"/>
                  <a:pt x="411325" y="149541"/>
                  <a:pt x="434302" y="172481"/>
                </a:cubicBezTo>
                <a:cubicBezTo>
                  <a:pt x="457182" y="195324"/>
                  <a:pt x="494337" y="195324"/>
                  <a:pt x="517217" y="172481"/>
                </a:cubicBezTo>
                <a:cubicBezTo>
                  <a:pt x="540097" y="149541"/>
                  <a:pt x="540097" y="112445"/>
                  <a:pt x="517217" y="89602"/>
                </a:cubicBezTo>
                <a:cubicBezTo>
                  <a:pt x="505777" y="78180"/>
                  <a:pt x="490768" y="72470"/>
                  <a:pt x="475759" y="72470"/>
                </a:cubicBezTo>
                <a:close/>
                <a:moveTo>
                  <a:pt x="533755" y="655"/>
                </a:moveTo>
                <a:cubicBezTo>
                  <a:pt x="553932" y="2226"/>
                  <a:pt x="573928" y="6625"/>
                  <a:pt x="593092" y="13849"/>
                </a:cubicBezTo>
                <a:cubicBezTo>
                  <a:pt x="622034" y="90383"/>
                  <a:pt x="605705" y="180193"/>
                  <a:pt x="543910" y="241889"/>
                </a:cubicBezTo>
                <a:lnTo>
                  <a:pt x="300641" y="484768"/>
                </a:lnTo>
                <a:lnTo>
                  <a:pt x="121514" y="305830"/>
                </a:lnTo>
                <a:lnTo>
                  <a:pt x="364783" y="62952"/>
                </a:lnTo>
                <a:cubicBezTo>
                  <a:pt x="411056" y="16680"/>
                  <a:pt x="473224" y="-4059"/>
                  <a:pt x="533755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任意多边形 17" title="zumY2Jory7koa69K2WYW"/>
          <p:cNvSpPr/>
          <p:nvPr/>
        </p:nvSpPr>
        <p:spPr bwMode="auto">
          <a:xfrm>
            <a:off x="5649839" y="3230875"/>
            <a:ext cx="343317" cy="343502"/>
          </a:xfrm>
          <a:custGeom>
            <a:avLst/>
            <a:gdLst>
              <a:gd name="connsiteX0" fmla="*/ 94638 w 328437"/>
              <a:gd name="connsiteY0" fmla="*/ 163513 h 328613"/>
              <a:gd name="connsiteX1" fmla="*/ 95937 w 328437"/>
              <a:gd name="connsiteY1" fmla="*/ 163513 h 328613"/>
              <a:gd name="connsiteX2" fmla="*/ 134903 w 328437"/>
              <a:gd name="connsiteY2" fmla="*/ 169971 h 328613"/>
              <a:gd name="connsiteX3" fmla="*/ 136202 w 328437"/>
              <a:gd name="connsiteY3" fmla="*/ 171262 h 328613"/>
              <a:gd name="connsiteX4" fmla="*/ 136202 w 328437"/>
              <a:gd name="connsiteY4" fmla="*/ 238422 h 328613"/>
              <a:gd name="connsiteX5" fmla="*/ 136202 w 328437"/>
              <a:gd name="connsiteY5" fmla="*/ 239713 h 328613"/>
              <a:gd name="connsiteX6" fmla="*/ 134903 w 328437"/>
              <a:gd name="connsiteY6" fmla="*/ 239713 h 328613"/>
              <a:gd name="connsiteX7" fmla="*/ 133604 w 328437"/>
              <a:gd name="connsiteY7" fmla="*/ 239713 h 328613"/>
              <a:gd name="connsiteX8" fmla="*/ 94638 w 328437"/>
              <a:gd name="connsiteY8" fmla="*/ 226798 h 328613"/>
              <a:gd name="connsiteX9" fmla="*/ 93339 w 328437"/>
              <a:gd name="connsiteY9" fmla="*/ 225506 h 328613"/>
              <a:gd name="connsiteX10" fmla="*/ 93339 w 328437"/>
              <a:gd name="connsiteY10" fmla="*/ 166096 h 328613"/>
              <a:gd name="connsiteX11" fmla="*/ 94638 w 328437"/>
              <a:gd name="connsiteY11" fmla="*/ 163513 h 328613"/>
              <a:gd name="connsiteX12" fmla="*/ 45714 w 328437"/>
              <a:gd name="connsiteY12" fmla="*/ 157163 h 328613"/>
              <a:gd name="connsiteX13" fmla="*/ 48227 w 328437"/>
              <a:gd name="connsiteY13" fmla="*/ 157163 h 328613"/>
              <a:gd name="connsiteX14" fmla="*/ 74620 w 328437"/>
              <a:gd name="connsiteY14" fmla="*/ 161051 h 328613"/>
              <a:gd name="connsiteX15" fmla="*/ 75877 w 328437"/>
              <a:gd name="connsiteY15" fmla="*/ 162347 h 328613"/>
              <a:gd name="connsiteX16" fmla="*/ 75877 w 328437"/>
              <a:gd name="connsiteY16" fmla="*/ 218071 h 328613"/>
              <a:gd name="connsiteX17" fmla="*/ 74620 w 328437"/>
              <a:gd name="connsiteY17" fmla="*/ 219367 h 328613"/>
              <a:gd name="connsiteX18" fmla="*/ 73363 w 328437"/>
              <a:gd name="connsiteY18" fmla="*/ 220663 h 328613"/>
              <a:gd name="connsiteX19" fmla="*/ 46971 w 328437"/>
              <a:gd name="connsiteY19" fmla="*/ 211592 h 328613"/>
              <a:gd name="connsiteX20" fmla="*/ 45714 w 328437"/>
              <a:gd name="connsiteY20" fmla="*/ 209000 h 328613"/>
              <a:gd name="connsiteX21" fmla="*/ 45714 w 328437"/>
              <a:gd name="connsiteY21" fmla="*/ 158459 h 328613"/>
              <a:gd name="connsiteX22" fmla="*/ 45714 w 328437"/>
              <a:gd name="connsiteY22" fmla="*/ 157163 h 328613"/>
              <a:gd name="connsiteX23" fmla="*/ 34601 w 328437"/>
              <a:gd name="connsiteY23" fmla="*/ 131763 h 328613"/>
              <a:gd name="connsiteX24" fmla="*/ 34601 w 328437"/>
              <a:gd name="connsiteY24" fmla="*/ 246063 h 328613"/>
              <a:gd name="connsiteX25" fmla="*/ 161601 w 328437"/>
              <a:gd name="connsiteY25" fmla="*/ 311151 h 328613"/>
              <a:gd name="connsiteX26" fmla="*/ 161601 w 328437"/>
              <a:gd name="connsiteY26" fmla="*/ 133351 h 328613"/>
              <a:gd name="connsiteX27" fmla="*/ 134613 w 328437"/>
              <a:gd name="connsiteY27" fmla="*/ 133351 h 328613"/>
              <a:gd name="connsiteX28" fmla="*/ 235241 w 328437"/>
              <a:gd name="connsiteY28" fmla="*/ 15875 h 328613"/>
              <a:gd name="connsiteX29" fmla="*/ 147314 w 328437"/>
              <a:gd name="connsiteY29" fmla="*/ 120775 h 328613"/>
              <a:gd name="connsiteX30" fmla="*/ 165417 w 328437"/>
              <a:gd name="connsiteY30" fmla="*/ 120775 h 328613"/>
              <a:gd name="connsiteX31" fmla="*/ 171882 w 328437"/>
              <a:gd name="connsiteY31" fmla="*/ 127251 h 328613"/>
              <a:gd name="connsiteX32" fmla="*/ 171882 w 328437"/>
              <a:gd name="connsiteY32" fmla="*/ 311150 h 328613"/>
              <a:gd name="connsiteX33" fmla="*/ 222311 w 328437"/>
              <a:gd name="connsiteY33" fmla="*/ 285249 h 328613"/>
              <a:gd name="connsiteX34" fmla="*/ 222311 w 328437"/>
              <a:gd name="connsiteY34" fmla="*/ 157037 h 328613"/>
              <a:gd name="connsiteX35" fmla="*/ 223604 w 328437"/>
              <a:gd name="connsiteY35" fmla="*/ 154447 h 328613"/>
              <a:gd name="connsiteX36" fmla="*/ 257223 w 328437"/>
              <a:gd name="connsiteY36" fmla="*/ 151857 h 328613"/>
              <a:gd name="connsiteX37" fmla="*/ 258516 w 328437"/>
              <a:gd name="connsiteY37" fmla="*/ 151857 h 328613"/>
              <a:gd name="connsiteX38" fmla="*/ 259809 w 328437"/>
              <a:gd name="connsiteY38" fmla="*/ 153152 h 328613"/>
              <a:gd name="connsiteX39" fmla="*/ 259809 w 328437"/>
              <a:gd name="connsiteY39" fmla="*/ 265823 h 328613"/>
              <a:gd name="connsiteX40" fmla="*/ 293429 w 328437"/>
              <a:gd name="connsiteY40" fmla="*/ 247692 h 328613"/>
              <a:gd name="connsiteX41" fmla="*/ 294722 w 328437"/>
              <a:gd name="connsiteY41" fmla="*/ 118185 h 328613"/>
              <a:gd name="connsiteX42" fmla="*/ 296015 w 328437"/>
              <a:gd name="connsiteY42" fmla="*/ 114300 h 328613"/>
              <a:gd name="connsiteX43" fmla="*/ 301187 w 328437"/>
              <a:gd name="connsiteY43" fmla="*/ 111710 h 328613"/>
              <a:gd name="connsiteX44" fmla="*/ 307652 w 328437"/>
              <a:gd name="connsiteY44" fmla="*/ 113005 h 328613"/>
              <a:gd name="connsiteX45" fmla="*/ 235241 w 328437"/>
              <a:gd name="connsiteY45" fmla="*/ 15875 h 328613"/>
              <a:gd name="connsiteX46" fmla="*/ 235348 w 328437"/>
              <a:gd name="connsiteY46" fmla="*/ 0 h 328613"/>
              <a:gd name="connsiteX47" fmla="*/ 239233 w 328437"/>
              <a:gd name="connsiteY47" fmla="*/ 0 h 328613"/>
              <a:gd name="connsiteX48" fmla="*/ 241823 w 328437"/>
              <a:gd name="connsiteY48" fmla="*/ 2598 h 328613"/>
              <a:gd name="connsiteX49" fmla="*/ 327286 w 328437"/>
              <a:gd name="connsiteY49" fmla="*/ 115599 h 328613"/>
              <a:gd name="connsiteX50" fmla="*/ 327286 w 328437"/>
              <a:gd name="connsiteY50" fmla="*/ 123392 h 328613"/>
              <a:gd name="connsiteX51" fmla="*/ 322107 w 328437"/>
              <a:gd name="connsiteY51" fmla="*/ 125990 h 328613"/>
              <a:gd name="connsiteX52" fmla="*/ 307863 w 328437"/>
              <a:gd name="connsiteY52" fmla="*/ 124691 h 328613"/>
              <a:gd name="connsiteX53" fmla="*/ 307863 w 328437"/>
              <a:gd name="connsiteY53" fmla="*/ 251980 h 328613"/>
              <a:gd name="connsiteX54" fmla="*/ 303978 w 328437"/>
              <a:gd name="connsiteY54" fmla="*/ 257175 h 328613"/>
              <a:gd name="connsiteX55" fmla="*/ 169308 w 328437"/>
              <a:gd name="connsiteY55" fmla="*/ 327314 h 328613"/>
              <a:gd name="connsiteX56" fmla="*/ 166718 w 328437"/>
              <a:gd name="connsiteY56" fmla="*/ 328613 h 328613"/>
              <a:gd name="connsiteX57" fmla="*/ 164129 w 328437"/>
              <a:gd name="connsiteY57" fmla="*/ 327314 h 328613"/>
              <a:gd name="connsiteX58" fmla="*/ 25574 w 328437"/>
              <a:gd name="connsiteY58" fmla="*/ 254578 h 328613"/>
              <a:gd name="connsiteX59" fmla="*/ 21689 w 328437"/>
              <a:gd name="connsiteY59" fmla="*/ 249382 h 328613"/>
              <a:gd name="connsiteX60" fmla="*/ 21689 w 328437"/>
              <a:gd name="connsiteY60" fmla="*/ 129887 h 328613"/>
              <a:gd name="connsiteX61" fmla="*/ 6150 w 328437"/>
              <a:gd name="connsiteY61" fmla="*/ 129887 h 328613"/>
              <a:gd name="connsiteX62" fmla="*/ 971 w 328437"/>
              <a:gd name="connsiteY62" fmla="*/ 127289 h 328613"/>
              <a:gd name="connsiteX63" fmla="*/ 971 w 328437"/>
              <a:gd name="connsiteY63" fmla="*/ 120795 h 328613"/>
              <a:gd name="connsiteX64" fmla="*/ 34638 w 328437"/>
              <a:gd name="connsiteY64" fmla="*/ 54552 h 328613"/>
              <a:gd name="connsiteX65" fmla="*/ 38523 w 328437"/>
              <a:gd name="connsiteY65" fmla="*/ 50656 h 328613"/>
              <a:gd name="connsiteX66" fmla="*/ 59241 w 328437"/>
              <a:gd name="connsiteY66" fmla="*/ 45460 h 328613"/>
              <a:gd name="connsiteX67" fmla="*/ 59241 w 328437"/>
              <a:gd name="connsiteY67" fmla="*/ 27276 h 328613"/>
              <a:gd name="connsiteX68" fmla="*/ 63126 w 328437"/>
              <a:gd name="connsiteY68" fmla="*/ 20782 h 328613"/>
              <a:gd name="connsiteX69" fmla="*/ 83844 w 328437"/>
              <a:gd name="connsiteY69" fmla="*/ 14287 h 328613"/>
              <a:gd name="connsiteX70" fmla="*/ 85139 w 328437"/>
              <a:gd name="connsiteY70" fmla="*/ 14287 h 328613"/>
              <a:gd name="connsiteX71" fmla="*/ 86434 w 328437"/>
              <a:gd name="connsiteY71" fmla="*/ 14287 h 328613"/>
              <a:gd name="connsiteX72" fmla="*/ 98088 w 328437"/>
              <a:gd name="connsiteY72" fmla="*/ 16885 h 328613"/>
              <a:gd name="connsiteX73" fmla="*/ 103268 w 328437"/>
              <a:gd name="connsiteY73" fmla="*/ 22081 h 328613"/>
              <a:gd name="connsiteX74" fmla="*/ 103268 w 328437"/>
              <a:gd name="connsiteY74" fmla="*/ 33771 h 328613"/>
              <a:gd name="connsiteX75" fmla="*/ 235348 w 328437"/>
              <a:gd name="connsiteY75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28437" h="328613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33" name="telephone-sign_76579"/>
          <p:cNvSpPr>
            <a:spLocks noChangeAspect="1"/>
          </p:cNvSpPr>
          <p:nvPr/>
        </p:nvSpPr>
        <p:spPr bwMode="auto">
          <a:xfrm>
            <a:off x="6948111" y="5648419"/>
            <a:ext cx="304842" cy="272821"/>
          </a:xfrm>
          <a:custGeom>
            <a:avLst/>
            <a:gdLst>
              <a:gd name="T0" fmla="*/ 5350 w 8573"/>
              <a:gd name="T1" fmla="*/ 2522 h 7684"/>
              <a:gd name="T2" fmla="*/ 5107 w 8573"/>
              <a:gd name="T3" fmla="*/ 1849 h 7684"/>
              <a:gd name="T4" fmla="*/ 5410 w 8573"/>
              <a:gd name="T5" fmla="*/ 1202 h 7684"/>
              <a:gd name="T6" fmla="*/ 6459 w 8573"/>
              <a:gd name="T7" fmla="*/ 244 h 7684"/>
              <a:gd name="T8" fmla="*/ 7088 w 8573"/>
              <a:gd name="T9" fmla="*/ 0 h 7684"/>
              <a:gd name="T10" fmla="*/ 7778 w 8573"/>
              <a:gd name="T11" fmla="*/ 304 h 7684"/>
              <a:gd name="T12" fmla="*/ 7883 w 8573"/>
              <a:gd name="T13" fmla="*/ 419 h 7684"/>
              <a:gd name="T14" fmla="*/ 7925 w 8573"/>
              <a:gd name="T15" fmla="*/ 472 h 7684"/>
              <a:gd name="T16" fmla="*/ 5504 w 8573"/>
              <a:gd name="T17" fmla="*/ 2683 h 7684"/>
              <a:gd name="T18" fmla="*/ 5455 w 8573"/>
              <a:gd name="T19" fmla="*/ 2637 h 7684"/>
              <a:gd name="T20" fmla="*/ 5350 w 8573"/>
              <a:gd name="T21" fmla="*/ 2522 h 7684"/>
              <a:gd name="T22" fmla="*/ 452 w 8573"/>
              <a:gd name="T23" fmla="*/ 7205 h 7684"/>
              <a:gd name="T24" fmla="*/ 501 w 8573"/>
              <a:gd name="T25" fmla="*/ 7251 h 7684"/>
              <a:gd name="T26" fmla="*/ 2922 w 8573"/>
              <a:gd name="T27" fmla="*/ 5040 h 7684"/>
              <a:gd name="T28" fmla="*/ 2880 w 8573"/>
              <a:gd name="T29" fmla="*/ 4987 h 7684"/>
              <a:gd name="T30" fmla="*/ 2775 w 8573"/>
              <a:gd name="T31" fmla="*/ 4872 h 7684"/>
              <a:gd name="T32" fmla="*/ 2085 w 8573"/>
              <a:gd name="T33" fmla="*/ 4568 h 7684"/>
              <a:gd name="T34" fmla="*/ 1456 w 8573"/>
              <a:gd name="T35" fmla="*/ 4812 h 7684"/>
              <a:gd name="T36" fmla="*/ 407 w 8573"/>
              <a:gd name="T37" fmla="*/ 5770 h 7684"/>
              <a:gd name="T38" fmla="*/ 347 w 8573"/>
              <a:gd name="T39" fmla="*/ 7090 h 7684"/>
              <a:gd name="T40" fmla="*/ 452 w 8573"/>
              <a:gd name="T41" fmla="*/ 7205 h 7684"/>
              <a:gd name="T42" fmla="*/ 7996 w 8573"/>
              <a:gd name="T43" fmla="*/ 966 h 7684"/>
              <a:gd name="T44" fmla="*/ 5989 w 8573"/>
              <a:gd name="T45" fmla="*/ 2798 h 7684"/>
              <a:gd name="T46" fmla="*/ 6399 w 8573"/>
              <a:gd name="T47" fmla="*/ 3030 h 7684"/>
              <a:gd name="T48" fmla="*/ 5167 w 8573"/>
              <a:gd name="T49" fmla="*/ 4826 h 7684"/>
              <a:gd name="T50" fmla="*/ 3185 w 8573"/>
              <a:gd name="T51" fmla="*/ 5955 h 7684"/>
              <a:gd name="T52" fmla="*/ 2993 w 8573"/>
              <a:gd name="T53" fmla="*/ 5534 h 7684"/>
              <a:gd name="T54" fmla="*/ 986 w 8573"/>
              <a:gd name="T55" fmla="*/ 7366 h 7684"/>
              <a:gd name="T56" fmla="*/ 1629 w 8573"/>
              <a:gd name="T57" fmla="*/ 7657 h 7684"/>
              <a:gd name="T58" fmla="*/ 1631 w 8573"/>
              <a:gd name="T59" fmla="*/ 7657 h 7684"/>
              <a:gd name="T60" fmla="*/ 1662 w 8573"/>
              <a:gd name="T61" fmla="*/ 7662 h 7684"/>
              <a:gd name="T62" fmla="*/ 1667 w 8573"/>
              <a:gd name="T63" fmla="*/ 7662 h 7684"/>
              <a:gd name="T64" fmla="*/ 2040 w 8573"/>
              <a:gd name="T65" fmla="*/ 7684 h 7684"/>
              <a:gd name="T66" fmla="*/ 2040 w 8573"/>
              <a:gd name="T67" fmla="*/ 7684 h 7684"/>
              <a:gd name="T68" fmla="*/ 6241 w 8573"/>
              <a:gd name="T69" fmla="*/ 5814 h 7684"/>
              <a:gd name="T70" fmla="*/ 8226 w 8573"/>
              <a:gd name="T71" fmla="*/ 1621 h 7684"/>
              <a:gd name="T72" fmla="*/ 7996 w 8573"/>
              <a:gd name="T73" fmla="*/ 966 h 7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73" h="7684">
                <a:moveTo>
                  <a:pt x="5350" y="2522"/>
                </a:moveTo>
                <a:cubicBezTo>
                  <a:pt x="5182" y="2337"/>
                  <a:pt x="5095" y="2099"/>
                  <a:pt x="5107" y="1849"/>
                </a:cubicBezTo>
                <a:cubicBezTo>
                  <a:pt x="5118" y="1600"/>
                  <a:pt x="5226" y="1370"/>
                  <a:pt x="5410" y="1202"/>
                </a:cubicBezTo>
                <a:lnTo>
                  <a:pt x="6459" y="244"/>
                </a:lnTo>
                <a:cubicBezTo>
                  <a:pt x="6631" y="87"/>
                  <a:pt x="6855" y="0"/>
                  <a:pt x="7088" y="0"/>
                </a:cubicBezTo>
                <a:cubicBezTo>
                  <a:pt x="7350" y="0"/>
                  <a:pt x="7602" y="111"/>
                  <a:pt x="7778" y="304"/>
                </a:cubicBezTo>
                <a:lnTo>
                  <a:pt x="7883" y="419"/>
                </a:lnTo>
                <a:cubicBezTo>
                  <a:pt x="7899" y="436"/>
                  <a:pt x="7912" y="454"/>
                  <a:pt x="7925" y="472"/>
                </a:cubicBezTo>
                <a:lnTo>
                  <a:pt x="5504" y="2683"/>
                </a:lnTo>
                <a:cubicBezTo>
                  <a:pt x="5487" y="2668"/>
                  <a:pt x="5470" y="2653"/>
                  <a:pt x="5455" y="2637"/>
                </a:cubicBezTo>
                <a:lnTo>
                  <a:pt x="5350" y="2522"/>
                </a:lnTo>
                <a:close/>
                <a:moveTo>
                  <a:pt x="452" y="7205"/>
                </a:moveTo>
                <a:cubicBezTo>
                  <a:pt x="467" y="7221"/>
                  <a:pt x="484" y="7236"/>
                  <a:pt x="501" y="7251"/>
                </a:cubicBezTo>
                <a:lnTo>
                  <a:pt x="2922" y="5040"/>
                </a:lnTo>
                <a:cubicBezTo>
                  <a:pt x="2909" y="5022"/>
                  <a:pt x="2896" y="5004"/>
                  <a:pt x="2880" y="4987"/>
                </a:cubicBezTo>
                <a:lnTo>
                  <a:pt x="2775" y="4872"/>
                </a:lnTo>
                <a:cubicBezTo>
                  <a:pt x="2599" y="4679"/>
                  <a:pt x="2347" y="4568"/>
                  <a:pt x="2085" y="4568"/>
                </a:cubicBezTo>
                <a:cubicBezTo>
                  <a:pt x="1852" y="4568"/>
                  <a:pt x="1628" y="4655"/>
                  <a:pt x="1456" y="4812"/>
                </a:cubicBezTo>
                <a:lnTo>
                  <a:pt x="407" y="5770"/>
                </a:lnTo>
                <a:cubicBezTo>
                  <a:pt x="26" y="6117"/>
                  <a:pt x="0" y="6709"/>
                  <a:pt x="347" y="7090"/>
                </a:cubicBezTo>
                <a:lnTo>
                  <a:pt x="452" y="7205"/>
                </a:lnTo>
                <a:close/>
                <a:moveTo>
                  <a:pt x="7996" y="966"/>
                </a:moveTo>
                <a:lnTo>
                  <a:pt x="5989" y="2798"/>
                </a:lnTo>
                <a:cubicBezTo>
                  <a:pt x="6111" y="2900"/>
                  <a:pt x="6249" y="2978"/>
                  <a:pt x="6399" y="3030"/>
                </a:cubicBezTo>
                <a:cubicBezTo>
                  <a:pt x="6256" y="3391"/>
                  <a:pt x="5888" y="4167"/>
                  <a:pt x="5167" y="4826"/>
                </a:cubicBezTo>
                <a:cubicBezTo>
                  <a:pt x="4440" y="5490"/>
                  <a:pt x="3578" y="5826"/>
                  <a:pt x="3185" y="5955"/>
                </a:cubicBezTo>
                <a:cubicBezTo>
                  <a:pt x="3146" y="5804"/>
                  <a:pt x="3081" y="5662"/>
                  <a:pt x="2993" y="5534"/>
                </a:cubicBezTo>
                <a:lnTo>
                  <a:pt x="986" y="7366"/>
                </a:lnTo>
                <a:cubicBezTo>
                  <a:pt x="1169" y="7518"/>
                  <a:pt x="1388" y="7618"/>
                  <a:pt x="1629" y="7657"/>
                </a:cubicBezTo>
                <a:cubicBezTo>
                  <a:pt x="1630" y="7657"/>
                  <a:pt x="1630" y="7657"/>
                  <a:pt x="1631" y="7657"/>
                </a:cubicBezTo>
                <a:cubicBezTo>
                  <a:pt x="1631" y="7657"/>
                  <a:pt x="1641" y="7659"/>
                  <a:pt x="1662" y="7662"/>
                </a:cubicBezTo>
                <a:lnTo>
                  <a:pt x="1667" y="7662"/>
                </a:lnTo>
                <a:cubicBezTo>
                  <a:pt x="1727" y="7670"/>
                  <a:pt x="1855" y="7684"/>
                  <a:pt x="2040" y="7684"/>
                </a:cubicBezTo>
                <a:lnTo>
                  <a:pt x="2040" y="7684"/>
                </a:lnTo>
                <a:cubicBezTo>
                  <a:pt x="2844" y="7684"/>
                  <a:pt x="4459" y="7441"/>
                  <a:pt x="6241" y="5814"/>
                </a:cubicBezTo>
                <a:cubicBezTo>
                  <a:pt x="8573" y="3685"/>
                  <a:pt x="8271" y="1839"/>
                  <a:pt x="8226" y="1621"/>
                </a:cubicBezTo>
                <a:cubicBezTo>
                  <a:pt x="8208" y="1382"/>
                  <a:pt x="8129" y="1159"/>
                  <a:pt x="7996" y="9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6" name="文本框 105"/>
          <p:cNvSpPr txBox="1"/>
          <p:nvPr>
            <p:custDataLst>
              <p:tags r:id="rId2"/>
            </p:custDataLst>
          </p:nvPr>
        </p:nvSpPr>
        <p:spPr>
          <a:xfrm>
            <a:off x="714375" y="1583690"/>
            <a:ext cx="10988040" cy="1845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表达范例：</a:t>
            </a: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我在书本的结局预</a:t>
            </a:r>
            <a:r>
              <a:rPr lang="zh-CN" altLang="en-US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测</a:t>
            </a:r>
            <a:r>
              <a:rPr lang="en-US" alt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__________________________________</a:t>
            </a: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我的预测与书中</a:t>
            </a:r>
            <a:r>
              <a:rPr lang="en-US" altLang="zh-CN" sz="24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_______</a:t>
            </a: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（一样/不一样）。我圈画了</a:t>
            </a:r>
            <a:r>
              <a:rPr lang="en-US" altLang="zh-CN" sz="24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_______________________</a:t>
            </a: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，我的批注是：</a:t>
            </a:r>
            <a:r>
              <a:rPr lang="en-US" altLang="zh-CN" sz="24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_______________________</a:t>
            </a:r>
            <a:endParaRPr lang="zh-CN" sz="2400" b="0"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0345" y="1804035"/>
            <a:ext cx="56438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狐狸们都会上当，纷纷砍下自己的尾巴。</a:t>
            </a:r>
            <a:endParaRPr lang="en-US" altLang="zh-CN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4230" y="2377440"/>
            <a:ext cx="12172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不一样</a:t>
            </a:r>
            <a:endParaRPr lang="zh-CN" altLang="en-US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38620" y="2264410"/>
            <a:ext cx="4205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经验丰富又绝顶聪明的老狐狸</a:t>
            </a:r>
            <a:endParaRPr lang="zh-CN" altLang="en-US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94230" y="2821940"/>
            <a:ext cx="33147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看来，姜还是老的辣啊！</a:t>
            </a:r>
            <a:endParaRPr lang="zh-CN" altLang="en-US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715010" y="3984625"/>
            <a:ext cx="10987405" cy="1291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山形图上我是这样写的：</a:t>
            </a: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起因</a:t>
            </a:r>
            <a:r>
              <a:rPr lang="zh-CN" sz="24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___________</a:t>
            </a: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，经过</a:t>
            </a:r>
            <a:r>
              <a:rPr lang="en-US" altLang="zh-CN" sz="24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___________</a:t>
            </a: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，发展</a:t>
            </a:r>
            <a:r>
              <a:rPr lang="en-US" altLang="zh-CN" sz="24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___________</a:t>
            </a: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，高潮</a:t>
            </a:r>
            <a:r>
              <a:rPr lang="en-US" altLang="zh-CN" sz="24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____________________</a:t>
            </a: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，结局</a:t>
            </a:r>
            <a:r>
              <a:rPr lang="en-US" altLang="zh-CN" sz="24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___________</a:t>
            </a: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。</a:t>
            </a:r>
            <a:endParaRPr lang="zh-CN" sz="2400" b="0"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01640" y="4162425"/>
            <a:ext cx="14128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狐狸断尾</a:t>
            </a:r>
            <a:endParaRPr lang="zh-CN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10880" y="4162425"/>
            <a:ext cx="1736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同伴取笑</a:t>
            </a:r>
            <a:endParaRPr lang="zh-CN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1080" y="4721225"/>
            <a:ext cx="15163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教唆同伴</a:t>
            </a:r>
            <a:endParaRPr lang="zh-CN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12490" y="4721225"/>
            <a:ext cx="33261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老狐狸辩论/情节反转</a:t>
            </a:r>
            <a:endParaRPr lang="zh-CN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13650" y="4721225"/>
            <a:ext cx="17075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狐狸溜了</a:t>
            </a:r>
            <a:endParaRPr lang="zh-CN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50000" b="55034"/>
          <a:stretch>
            <a:fillRect/>
          </a:stretch>
        </p:blipFill>
        <p:spPr>
          <a:xfrm rot="5400000" flipV="1">
            <a:off x="253365" y="-276225"/>
            <a:ext cx="1564005" cy="211709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754745" y="5433695"/>
            <a:ext cx="3437255" cy="1424305"/>
            <a:chOff x="6775205" y="4349446"/>
            <a:chExt cx="5416795" cy="2508556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0" t="163" r="480" b="54714"/>
            <a:stretch>
              <a:fillRect/>
            </a:stretch>
          </p:blipFill>
          <p:spPr>
            <a:xfrm rot="5400000">
              <a:off x="9240878" y="3906880"/>
              <a:ext cx="2508556" cy="339368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rot="10800000">
              <a:off x="6775205" y="5452946"/>
              <a:ext cx="2418700" cy="14050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107" grpId="0"/>
      <p:bldP spid="10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711960" y="881380"/>
            <a:ext cx="8867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糯米团简" panose="00020600040101010101" charset="-122"/>
                <a:ea typeface="汉仪糯米团简" panose="00020600040101010101" charset="-122"/>
              </a:rPr>
              <a:t>方法迁移《没有尾巴的狐狸》成果汇报</a:t>
            </a:r>
            <a:endParaRPr lang="zh-CN" sz="4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pic>
        <p:nvPicPr>
          <p:cNvPr id="30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49" y="4162235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cket_122111"/>
          <p:cNvSpPr>
            <a:spLocks noChangeAspect="1"/>
          </p:cNvSpPr>
          <p:nvPr/>
        </p:nvSpPr>
        <p:spPr bwMode="auto">
          <a:xfrm>
            <a:off x="5668110" y="4721289"/>
            <a:ext cx="322548" cy="322073"/>
          </a:xfrm>
          <a:custGeom>
            <a:avLst/>
            <a:gdLst>
              <a:gd name="connsiteX0" fmla="*/ 153479 w 606962"/>
              <a:gd name="connsiteY0" fmla="*/ 534164 h 606070"/>
              <a:gd name="connsiteX1" fmla="*/ 181141 w 606962"/>
              <a:gd name="connsiteY1" fmla="*/ 561826 h 606070"/>
              <a:gd name="connsiteX2" fmla="*/ 136897 w 606962"/>
              <a:gd name="connsiteY2" fmla="*/ 606070 h 606070"/>
              <a:gd name="connsiteX3" fmla="*/ 109235 w 606962"/>
              <a:gd name="connsiteY3" fmla="*/ 578409 h 606070"/>
              <a:gd name="connsiteX4" fmla="*/ 97945 w 606962"/>
              <a:gd name="connsiteY4" fmla="*/ 478629 h 606070"/>
              <a:gd name="connsiteX5" fmla="*/ 125607 w 606962"/>
              <a:gd name="connsiteY5" fmla="*/ 506291 h 606070"/>
              <a:gd name="connsiteX6" fmla="*/ 60193 w 606962"/>
              <a:gd name="connsiteY6" fmla="*/ 571564 h 606070"/>
              <a:gd name="connsiteX7" fmla="*/ 32672 w 606962"/>
              <a:gd name="connsiteY7" fmla="*/ 543973 h 606070"/>
              <a:gd name="connsiteX8" fmla="*/ 44315 w 606962"/>
              <a:gd name="connsiteY8" fmla="*/ 425140 h 606070"/>
              <a:gd name="connsiteX9" fmla="*/ 71977 w 606962"/>
              <a:gd name="connsiteY9" fmla="*/ 452802 h 606070"/>
              <a:gd name="connsiteX10" fmla="*/ 27662 w 606962"/>
              <a:gd name="connsiteY10" fmla="*/ 496976 h 606070"/>
              <a:gd name="connsiteX11" fmla="*/ 0 w 606962"/>
              <a:gd name="connsiteY11" fmla="*/ 469385 h 606070"/>
              <a:gd name="connsiteX12" fmla="*/ 493464 w 606962"/>
              <a:gd name="connsiteY12" fmla="*/ 347448 h 606070"/>
              <a:gd name="connsiteX13" fmla="*/ 488087 w 606962"/>
              <a:gd name="connsiteY13" fmla="*/ 458725 h 606070"/>
              <a:gd name="connsiteX14" fmla="*/ 370469 w 606962"/>
              <a:gd name="connsiteY14" fmla="*/ 576151 h 606070"/>
              <a:gd name="connsiteX15" fmla="*/ 344853 w 606962"/>
              <a:gd name="connsiteY15" fmla="*/ 495817 h 606070"/>
              <a:gd name="connsiteX16" fmla="*/ 104815 w 606962"/>
              <a:gd name="connsiteY16" fmla="*/ 344413 h 606070"/>
              <a:gd name="connsiteX17" fmla="*/ 262009 w 606962"/>
              <a:gd name="connsiteY17" fmla="*/ 501380 h 606070"/>
              <a:gd name="connsiteX18" fmla="*/ 204430 w 606962"/>
              <a:gd name="connsiteY18" fmla="*/ 538962 h 606070"/>
              <a:gd name="connsiteX19" fmla="*/ 67178 w 606962"/>
              <a:gd name="connsiteY19" fmla="*/ 402007 h 606070"/>
              <a:gd name="connsiteX20" fmla="*/ 258975 w 606962"/>
              <a:gd name="connsiteY20" fmla="*/ 113312 h 606070"/>
              <a:gd name="connsiteX21" fmla="*/ 110378 w 606962"/>
              <a:gd name="connsiteY21" fmla="*/ 261711 h 606070"/>
              <a:gd name="connsiteX22" fmla="*/ 29920 w 606962"/>
              <a:gd name="connsiteY22" fmla="*/ 236132 h 606070"/>
              <a:gd name="connsiteX23" fmla="*/ 147527 w 606962"/>
              <a:gd name="connsiteY23" fmla="*/ 118682 h 606070"/>
              <a:gd name="connsiteX24" fmla="*/ 475752 w 606962"/>
              <a:gd name="connsiteY24" fmla="*/ 111477 h 606070"/>
              <a:gd name="connsiteX25" fmla="*/ 495299 w 606962"/>
              <a:gd name="connsiteY25" fmla="*/ 130989 h 606070"/>
              <a:gd name="connsiteX26" fmla="*/ 475752 w 606962"/>
              <a:gd name="connsiteY26" fmla="*/ 150501 h 606070"/>
              <a:gd name="connsiteX27" fmla="*/ 456205 w 606962"/>
              <a:gd name="connsiteY27" fmla="*/ 130989 h 606070"/>
              <a:gd name="connsiteX28" fmla="*/ 475752 w 606962"/>
              <a:gd name="connsiteY28" fmla="*/ 111477 h 606070"/>
              <a:gd name="connsiteX29" fmla="*/ 475759 w 606962"/>
              <a:gd name="connsiteY29" fmla="*/ 72470 h 606070"/>
              <a:gd name="connsiteX30" fmla="*/ 434302 w 606962"/>
              <a:gd name="connsiteY30" fmla="*/ 89602 h 606070"/>
              <a:gd name="connsiteX31" fmla="*/ 434302 w 606962"/>
              <a:gd name="connsiteY31" fmla="*/ 172481 h 606070"/>
              <a:gd name="connsiteX32" fmla="*/ 517217 w 606962"/>
              <a:gd name="connsiteY32" fmla="*/ 172481 h 606070"/>
              <a:gd name="connsiteX33" fmla="*/ 517217 w 606962"/>
              <a:gd name="connsiteY33" fmla="*/ 89602 h 606070"/>
              <a:gd name="connsiteX34" fmla="*/ 475759 w 606962"/>
              <a:gd name="connsiteY34" fmla="*/ 72470 h 606070"/>
              <a:gd name="connsiteX35" fmla="*/ 533755 w 606962"/>
              <a:gd name="connsiteY35" fmla="*/ 655 h 606070"/>
              <a:gd name="connsiteX36" fmla="*/ 593092 w 606962"/>
              <a:gd name="connsiteY36" fmla="*/ 13849 h 606070"/>
              <a:gd name="connsiteX37" fmla="*/ 543910 w 606962"/>
              <a:gd name="connsiteY37" fmla="*/ 241889 h 606070"/>
              <a:gd name="connsiteX38" fmla="*/ 300641 w 606962"/>
              <a:gd name="connsiteY38" fmla="*/ 484768 h 606070"/>
              <a:gd name="connsiteX39" fmla="*/ 121514 w 606962"/>
              <a:gd name="connsiteY39" fmla="*/ 305830 h 606070"/>
              <a:gd name="connsiteX40" fmla="*/ 364783 w 606962"/>
              <a:gd name="connsiteY40" fmla="*/ 62952 h 606070"/>
              <a:gd name="connsiteX41" fmla="*/ 533755 w 606962"/>
              <a:gd name="connsiteY41" fmla="*/ 655 h 606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6962" h="606070">
                <a:moveTo>
                  <a:pt x="153479" y="534164"/>
                </a:moveTo>
                <a:lnTo>
                  <a:pt x="181141" y="561826"/>
                </a:lnTo>
                <a:lnTo>
                  <a:pt x="136897" y="606070"/>
                </a:lnTo>
                <a:lnTo>
                  <a:pt x="109235" y="578409"/>
                </a:lnTo>
                <a:close/>
                <a:moveTo>
                  <a:pt x="97945" y="478629"/>
                </a:moveTo>
                <a:lnTo>
                  <a:pt x="125607" y="506291"/>
                </a:lnTo>
                <a:lnTo>
                  <a:pt x="60193" y="571564"/>
                </a:lnTo>
                <a:lnTo>
                  <a:pt x="32672" y="543973"/>
                </a:lnTo>
                <a:close/>
                <a:moveTo>
                  <a:pt x="44315" y="425140"/>
                </a:moveTo>
                <a:lnTo>
                  <a:pt x="71977" y="452802"/>
                </a:lnTo>
                <a:lnTo>
                  <a:pt x="27662" y="496976"/>
                </a:lnTo>
                <a:lnTo>
                  <a:pt x="0" y="469385"/>
                </a:lnTo>
                <a:close/>
                <a:moveTo>
                  <a:pt x="493464" y="347448"/>
                </a:moveTo>
                <a:lnTo>
                  <a:pt x="488087" y="458725"/>
                </a:lnTo>
                <a:lnTo>
                  <a:pt x="370469" y="576151"/>
                </a:lnTo>
                <a:lnTo>
                  <a:pt x="344853" y="495817"/>
                </a:lnTo>
                <a:close/>
                <a:moveTo>
                  <a:pt x="104815" y="344413"/>
                </a:moveTo>
                <a:lnTo>
                  <a:pt x="262009" y="501380"/>
                </a:lnTo>
                <a:lnTo>
                  <a:pt x="204430" y="538962"/>
                </a:lnTo>
                <a:lnTo>
                  <a:pt x="67178" y="402007"/>
                </a:lnTo>
                <a:close/>
                <a:moveTo>
                  <a:pt x="258975" y="113312"/>
                </a:moveTo>
                <a:lnTo>
                  <a:pt x="110378" y="261711"/>
                </a:lnTo>
                <a:lnTo>
                  <a:pt x="29920" y="236132"/>
                </a:lnTo>
                <a:lnTo>
                  <a:pt x="147527" y="118682"/>
                </a:lnTo>
                <a:close/>
                <a:moveTo>
                  <a:pt x="475752" y="111477"/>
                </a:moveTo>
                <a:cubicBezTo>
                  <a:pt x="486548" y="111477"/>
                  <a:pt x="495299" y="120213"/>
                  <a:pt x="495299" y="130989"/>
                </a:cubicBezTo>
                <a:cubicBezTo>
                  <a:pt x="495299" y="141765"/>
                  <a:pt x="486548" y="150501"/>
                  <a:pt x="475752" y="150501"/>
                </a:cubicBezTo>
                <a:cubicBezTo>
                  <a:pt x="464956" y="150501"/>
                  <a:pt x="456205" y="141765"/>
                  <a:pt x="456205" y="130989"/>
                </a:cubicBezTo>
                <a:cubicBezTo>
                  <a:pt x="456205" y="120213"/>
                  <a:pt x="464956" y="111477"/>
                  <a:pt x="475752" y="111477"/>
                </a:cubicBezTo>
                <a:close/>
                <a:moveTo>
                  <a:pt x="475759" y="72470"/>
                </a:moveTo>
                <a:cubicBezTo>
                  <a:pt x="460751" y="72470"/>
                  <a:pt x="445742" y="78180"/>
                  <a:pt x="434302" y="89602"/>
                </a:cubicBezTo>
                <a:cubicBezTo>
                  <a:pt x="411325" y="112445"/>
                  <a:pt x="411325" y="149541"/>
                  <a:pt x="434302" y="172481"/>
                </a:cubicBezTo>
                <a:cubicBezTo>
                  <a:pt x="457182" y="195324"/>
                  <a:pt x="494337" y="195324"/>
                  <a:pt x="517217" y="172481"/>
                </a:cubicBezTo>
                <a:cubicBezTo>
                  <a:pt x="540097" y="149541"/>
                  <a:pt x="540097" y="112445"/>
                  <a:pt x="517217" y="89602"/>
                </a:cubicBezTo>
                <a:cubicBezTo>
                  <a:pt x="505777" y="78180"/>
                  <a:pt x="490768" y="72470"/>
                  <a:pt x="475759" y="72470"/>
                </a:cubicBezTo>
                <a:close/>
                <a:moveTo>
                  <a:pt x="533755" y="655"/>
                </a:moveTo>
                <a:cubicBezTo>
                  <a:pt x="553932" y="2226"/>
                  <a:pt x="573928" y="6625"/>
                  <a:pt x="593092" y="13849"/>
                </a:cubicBezTo>
                <a:cubicBezTo>
                  <a:pt x="622034" y="90383"/>
                  <a:pt x="605705" y="180193"/>
                  <a:pt x="543910" y="241889"/>
                </a:cubicBezTo>
                <a:lnTo>
                  <a:pt x="300641" y="484768"/>
                </a:lnTo>
                <a:lnTo>
                  <a:pt x="121514" y="305830"/>
                </a:lnTo>
                <a:lnTo>
                  <a:pt x="364783" y="62952"/>
                </a:lnTo>
                <a:cubicBezTo>
                  <a:pt x="411056" y="16680"/>
                  <a:pt x="473224" y="-4059"/>
                  <a:pt x="533755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任意多边形 17" title="zumY2Jory7koa69K2WYW"/>
          <p:cNvSpPr/>
          <p:nvPr/>
        </p:nvSpPr>
        <p:spPr bwMode="auto">
          <a:xfrm>
            <a:off x="5649839" y="3230875"/>
            <a:ext cx="343317" cy="343502"/>
          </a:xfrm>
          <a:custGeom>
            <a:avLst/>
            <a:gdLst>
              <a:gd name="connsiteX0" fmla="*/ 94638 w 328437"/>
              <a:gd name="connsiteY0" fmla="*/ 163513 h 328613"/>
              <a:gd name="connsiteX1" fmla="*/ 95937 w 328437"/>
              <a:gd name="connsiteY1" fmla="*/ 163513 h 328613"/>
              <a:gd name="connsiteX2" fmla="*/ 134903 w 328437"/>
              <a:gd name="connsiteY2" fmla="*/ 169971 h 328613"/>
              <a:gd name="connsiteX3" fmla="*/ 136202 w 328437"/>
              <a:gd name="connsiteY3" fmla="*/ 171262 h 328613"/>
              <a:gd name="connsiteX4" fmla="*/ 136202 w 328437"/>
              <a:gd name="connsiteY4" fmla="*/ 238422 h 328613"/>
              <a:gd name="connsiteX5" fmla="*/ 136202 w 328437"/>
              <a:gd name="connsiteY5" fmla="*/ 239713 h 328613"/>
              <a:gd name="connsiteX6" fmla="*/ 134903 w 328437"/>
              <a:gd name="connsiteY6" fmla="*/ 239713 h 328613"/>
              <a:gd name="connsiteX7" fmla="*/ 133604 w 328437"/>
              <a:gd name="connsiteY7" fmla="*/ 239713 h 328613"/>
              <a:gd name="connsiteX8" fmla="*/ 94638 w 328437"/>
              <a:gd name="connsiteY8" fmla="*/ 226798 h 328613"/>
              <a:gd name="connsiteX9" fmla="*/ 93339 w 328437"/>
              <a:gd name="connsiteY9" fmla="*/ 225506 h 328613"/>
              <a:gd name="connsiteX10" fmla="*/ 93339 w 328437"/>
              <a:gd name="connsiteY10" fmla="*/ 166096 h 328613"/>
              <a:gd name="connsiteX11" fmla="*/ 94638 w 328437"/>
              <a:gd name="connsiteY11" fmla="*/ 163513 h 328613"/>
              <a:gd name="connsiteX12" fmla="*/ 45714 w 328437"/>
              <a:gd name="connsiteY12" fmla="*/ 157163 h 328613"/>
              <a:gd name="connsiteX13" fmla="*/ 48227 w 328437"/>
              <a:gd name="connsiteY13" fmla="*/ 157163 h 328613"/>
              <a:gd name="connsiteX14" fmla="*/ 74620 w 328437"/>
              <a:gd name="connsiteY14" fmla="*/ 161051 h 328613"/>
              <a:gd name="connsiteX15" fmla="*/ 75877 w 328437"/>
              <a:gd name="connsiteY15" fmla="*/ 162347 h 328613"/>
              <a:gd name="connsiteX16" fmla="*/ 75877 w 328437"/>
              <a:gd name="connsiteY16" fmla="*/ 218071 h 328613"/>
              <a:gd name="connsiteX17" fmla="*/ 74620 w 328437"/>
              <a:gd name="connsiteY17" fmla="*/ 219367 h 328613"/>
              <a:gd name="connsiteX18" fmla="*/ 73363 w 328437"/>
              <a:gd name="connsiteY18" fmla="*/ 220663 h 328613"/>
              <a:gd name="connsiteX19" fmla="*/ 46971 w 328437"/>
              <a:gd name="connsiteY19" fmla="*/ 211592 h 328613"/>
              <a:gd name="connsiteX20" fmla="*/ 45714 w 328437"/>
              <a:gd name="connsiteY20" fmla="*/ 209000 h 328613"/>
              <a:gd name="connsiteX21" fmla="*/ 45714 w 328437"/>
              <a:gd name="connsiteY21" fmla="*/ 158459 h 328613"/>
              <a:gd name="connsiteX22" fmla="*/ 45714 w 328437"/>
              <a:gd name="connsiteY22" fmla="*/ 157163 h 328613"/>
              <a:gd name="connsiteX23" fmla="*/ 34601 w 328437"/>
              <a:gd name="connsiteY23" fmla="*/ 131763 h 328613"/>
              <a:gd name="connsiteX24" fmla="*/ 34601 w 328437"/>
              <a:gd name="connsiteY24" fmla="*/ 246063 h 328613"/>
              <a:gd name="connsiteX25" fmla="*/ 161601 w 328437"/>
              <a:gd name="connsiteY25" fmla="*/ 311151 h 328613"/>
              <a:gd name="connsiteX26" fmla="*/ 161601 w 328437"/>
              <a:gd name="connsiteY26" fmla="*/ 133351 h 328613"/>
              <a:gd name="connsiteX27" fmla="*/ 134613 w 328437"/>
              <a:gd name="connsiteY27" fmla="*/ 133351 h 328613"/>
              <a:gd name="connsiteX28" fmla="*/ 235241 w 328437"/>
              <a:gd name="connsiteY28" fmla="*/ 15875 h 328613"/>
              <a:gd name="connsiteX29" fmla="*/ 147314 w 328437"/>
              <a:gd name="connsiteY29" fmla="*/ 120775 h 328613"/>
              <a:gd name="connsiteX30" fmla="*/ 165417 w 328437"/>
              <a:gd name="connsiteY30" fmla="*/ 120775 h 328613"/>
              <a:gd name="connsiteX31" fmla="*/ 171882 w 328437"/>
              <a:gd name="connsiteY31" fmla="*/ 127251 h 328613"/>
              <a:gd name="connsiteX32" fmla="*/ 171882 w 328437"/>
              <a:gd name="connsiteY32" fmla="*/ 311150 h 328613"/>
              <a:gd name="connsiteX33" fmla="*/ 222311 w 328437"/>
              <a:gd name="connsiteY33" fmla="*/ 285249 h 328613"/>
              <a:gd name="connsiteX34" fmla="*/ 222311 w 328437"/>
              <a:gd name="connsiteY34" fmla="*/ 157037 h 328613"/>
              <a:gd name="connsiteX35" fmla="*/ 223604 w 328437"/>
              <a:gd name="connsiteY35" fmla="*/ 154447 h 328613"/>
              <a:gd name="connsiteX36" fmla="*/ 257223 w 328437"/>
              <a:gd name="connsiteY36" fmla="*/ 151857 h 328613"/>
              <a:gd name="connsiteX37" fmla="*/ 258516 w 328437"/>
              <a:gd name="connsiteY37" fmla="*/ 151857 h 328613"/>
              <a:gd name="connsiteX38" fmla="*/ 259809 w 328437"/>
              <a:gd name="connsiteY38" fmla="*/ 153152 h 328613"/>
              <a:gd name="connsiteX39" fmla="*/ 259809 w 328437"/>
              <a:gd name="connsiteY39" fmla="*/ 265823 h 328613"/>
              <a:gd name="connsiteX40" fmla="*/ 293429 w 328437"/>
              <a:gd name="connsiteY40" fmla="*/ 247692 h 328613"/>
              <a:gd name="connsiteX41" fmla="*/ 294722 w 328437"/>
              <a:gd name="connsiteY41" fmla="*/ 118185 h 328613"/>
              <a:gd name="connsiteX42" fmla="*/ 296015 w 328437"/>
              <a:gd name="connsiteY42" fmla="*/ 114300 h 328613"/>
              <a:gd name="connsiteX43" fmla="*/ 301187 w 328437"/>
              <a:gd name="connsiteY43" fmla="*/ 111710 h 328613"/>
              <a:gd name="connsiteX44" fmla="*/ 307652 w 328437"/>
              <a:gd name="connsiteY44" fmla="*/ 113005 h 328613"/>
              <a:gd name="connsiteX45" fmla="*/ 235241 w 328437"/>
              <a:gd name="connsiteY45" fmla="*/ 15875 h 328613"/>
              <a:gd name="connsiteX46" fmla="*/ 235348 w 328437"/>
              <a:gd name="connsiteY46" fmla="*/ 0 h 328613"/>
              <a:gd name="connsiteX47" fmla="*/ 239233 w 328437"/>
              <a:gd name="connsiteY47" fmla="*/ 0 h 328613"/>
              <a:gd name="connsiteX48" fmla="*/ 241823 w 328437"/>
              <a:gd name="connsiteY48" fmla="*/ 2598 h 328613"/>
              <a:gd name="connsiteX49" fmla="*/ 327286 w 328437"/>
              <a:gd name="connsiteY49" fmla="*/ 115599 h 328613"/>
              <a:gd name="connsiteX50" fmla="*/ 327286 w 328437"/>
              <a:gd name="connsiteY50" fmla="*/ 123392 h 328613"/>
              <a:gd name="connsiteX51" fmla="*/ 322107 w 328437"/>
              <a:gd name="connsiteY51" fmla="*/ 125990 h 328613"/>
              <a:gd name="connsiteX52" fmla="*/ 307863 w 328437"/>
              <a:gd name="connsiteY52" fmla="*/ 124691 h 328613"/>
              <a:gd name="connsiteX53" fmla="*/ 307863 w 328437"/>
              <a:gd name="connsiteY53" fmla="*/ 251980 h 328613"/>
              <a:gd name="connsiteX54" fmla="*/ 303978 w 328437"/>
              <a:gd name="connsiteY54" fmla="*/ 257175 h 328613"/>
              <a:gd name="connsiteX55" fmla="*/ 169308 w 328437"/>
              <a:gd name="connsiteY55" fmla="*/ 327314 h 328613"/>
              <a:gd name="connsiteX56" fmla="*/ 166718 w 328437"/>
              <a:gd name="connsiteY56" fmla="*/ 328613 h 328613"/>
              <a:gd name="connsiteX57" fmla="*/ 164129 w 328437"/>
              <a:gd name="connsiteY57" fmla="*/ 327314 h 328613"/>
              <a:gd name="connsiteX58" fmla="*/ 25574 w 328437"/>
              <a:gd name="connsiteY58" fmla="*/ 254578 h 328613"/>
              <a:gd name="connsiteX59" fmla="*/ 21689 w 328437"/>
              <a:gd name="connsiteY59" fmla="*/ 249382 h 328613"/>
              <a:gd name="connsiteX60" fmla="*/ 21689 w 328437"/>
              <a:gd name="connsiteY60" fmla="*/ 129887 h 328613"/>
              <a:gd name="connsiteX61" fmla="*/ 6150 w 328437"/>
              <a:gd name="connsiteY61" fmla="*/ 129887 h 328613"/>
              <a:gd name="connsiteX62" fmla="*/ 971 w 328437"/>
              <a:gd name="connsiteY62" fmla="*/ 127289 h 328613"/>
              <a:gd name="connsiteX63" fmla="*/ 971 w 328437"/>
              <a:gd name="connsiteY63" fmla="*/ 120795 h 328613"/>
              <a:gd name="connsiteX64" fmla="*/ 34638 w 328437"/>
              <a:gd name="connsiteY64" fmla="*/ 54552 h 328613"/>
              <a:gd name="connsiteX65" fmla="*/ 38523 w 328437"/>
              <a:gd name="connsiteY65" fmla="*/ 50656 h 328613"/>
              <a:gd name="connsiteX66" fmla="*/ 59241 w 328437"/>
              <a:gd name="connsiteY66" fmla="*/ 45460 h 328613"/>
              <a:gd name="connsiteX67" fmla="*/ 59241 w 328437"/>
              <a:gd name="connsiteY67" fmla="*/ 27276 h 328613"/>
              <a:gd name="connsiteX68" fmla="*/ 63126 w 328437"/>
              <a:gd name="connsiteY68" fmla="*/ 20782 h 328613"/>
              <a:gd name="connsiteX69" fmla="*/ 83844 w 328437"/>
              <a:gd name="connsiteY69" fmla="*/ 14287 h 328613"/>
              <a:gd name="connsiteX70" fmla="*/ 85139 w 328437"/>
              <a:gd name="connsiteY70" fmla="*/ 14287 h 328613"/>
              <a:gd name="connsiteX71" fmla="*/ 86434 w 328437"/>
              <a:gd name="connsiteY71" fmla="*/ 14287 h 328613"/>
              <a:gd name="connsiteX72" fmla="*/ 98088 w 328437"/>
              <a:gd name="connsiteY72" fmla="*/ 16885 h 328613"/>
              <a:gd name="connsiteX73" fmla="*/ 103268 w 328437"/>
              <a:gd name="connsiteY73" fmla="*/ 22081 h 328613"/>
              <a:gd name="connsiteX74" fmla="*/ 103268 w 328437"/>
              <a:gd name="connsiteY74" fmla="*/ 33771 h 328613"/>
              <a:gd name="connsiteX75" fmla="*/ 235348 w 328437"/>
              <a:gd name="connsiteY75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28437" h="328613">
                <a:moveTo>
                  <a:pt x="94638" y="163513"/>
                </a:moveTo>
                <a:cubicBezTo>
                  <a:pt x="94638" y="163513"/>
                  <a:pt x="95937" y="163513"/>
                  <a:pt x="95937" y="163513"/>
                </a:cubicBezTo>
                <a:cubicBezTo>
                  <a:pt x="95937" y="163513"/>
                  <a:pt x="95937" y="163513"/>
                  <a:pt x="134903" y="169971"/>
                </a:cubicBezTo>
                <a:cubicBezTo>
                  <a:pt x="136202" y="169971"/>
                  <a:pt x="136202" y="169971"/>
                  <a:pt x="136202" y="171262"/>
                </a:cubicBezTo>
                <a:cubicBezTo>
                  <a:pt x="136202" y="171262"/>
                  <a:pt x="136202" y="171262"/>
                  <a:pt x="136202" y="238422"/>
                </a:cubicBezTo>
                <a:cubicBezTo>
                  <a:pt x="136202" y="238422"/>
                  <a:pt x="136202" y="239713"/>
                  <a:pt x="136202" y="239713"/>
                </a:cubicBezTo>
                <a:cubicBezTo>
                  <a:pt x="134903" y="239713"/>
                  <a:pt x="134903" y="239713"/>
                  <a:pt x="134903" y="239713"/>
                </a:cubicBezTo>
                <a:cubicBezTo>
                  <a:pt x="134903" y="239713"/>
                  <a:pt x="134903" y="239713"/>
                  <a:pt x="133604" y="239713"/>
                </a:cubicBezTo>
                <a:cubicBezTo>
                  <a:pt x="133604" y="239713"/>
                  <a:pt x="133604" y="239713"/>
                  <a:pt x="94638" y="226798"/>
                </a:cubicBezTo>
                <a:cubicBezTo>
                  <a:pt x="94638" y="226798"/>
                  <a:pt x="93339" y="225506"/>
                  <a:pt x="93339" y="225506"/>
                </a:cubicBezTo>
                <a:cubicBezTo>
                  <a:pt x="93339" y="225506"/>
                  <a:pt x="93339" y="225506"/>
                  <a:pt x="93339" y="166096"/>
                </a:cubicBezTo>
                <a:cubicBezTo>
                  <a:pt x="93339" y="164805"/>
                  <a:pt x="94638" y="164805"/>
                  <a:pt x="94638" y="163513"/>
                </a:cubicBezTo>
                <a:close/>
                <a:moveTo>
                  <a:pt x="45714" y="157163"/>
                </a:moveTo>
                <a:cubicBezTo>
                  <a:pt x="46971" y="157163"/>
                  <a:pt x="46971" y="157163"/>
                  <a:pt x="48227" y="157163"/>
                </a:cubicBezTo>
                <a:cubicBezTo>
                  <a:pt x="48227" y="157163"/>
                  <a:pt x="48227" y="157163"/>
                  <a:pt x="74620" y="161051"/>
                </a:cubicBezTo>
                <a:cubicBezTo>
                  <a:pt x="74620" y="161051"/>
                  <a:pt x="75877" y="161051"/>
                  <a:pt x="75877" y="162347"/>
                </a:cubicBezTo>
                <a:cubicBezTo>
                  <a:pt x="75877" y="162347"/>
                  <a:pt x="75877" y="162347"/>
                  <a:pt x="75877" y="218071"/>
                </a:cubicBezTo>
                <a:cubicBezTo>
                  <a:pt x="75877" y="219367"/>
                  <a:pt x="75877" y="219367"/>
                  <a:pt x="74620" y="219367"/>
                </a:cubicBezTo>
                <a:cubicBezTo>
                  <a:pt x="74620" y="220663"/>
                  <a:pt x="74620" y="220663"/>
                  <a:pt x="73363" y="220663"/>
                </a:cubicBezTo>
                <a:cubicBezTo>
                  <a:pt x="73363" y="220663"/>
                  <a:pt x="73363" y="220663"/>
                  <a:pt x="46971" y="211592"/>
                </a:cubicBezTo>
                <a:cubicBezTo>
                  <a:pt x="45714" y="210296"/>
                  <a:pt x="45714" y="210296"/>
                  <a:pt x="45714" y="209000"/>
                </a:cubicBezTo>
                <a:cubicBezTo>
                  <a:pt x="45714" y="209000"/>
                  <a:pt x="45714" y="209000"/>
                  <a:pt x="45714" y="158459"/>
                </a:cubicBezTo>
                <a:cubicBezTo>
                  <a:pt x="45714" y="158459"/>
                  <a:pt x="45714" y="157163"/>
                  <a:pt x="45714" y="157163"/>
                </a:cubicBezTo>
                <a:close/>
                <a:moveTo>
                  <a:pt x="34601" y="131763"/>
                </a:moveTo>
                <a:lnTo>
                  <a:pt x="34601" y="246063"/>
                </a:lnTo>
                <a:lnTo>
                  <a:pt x="161601" y="311151"/>
                </a:lnTo>
                <a:lnTo>
                  <a:pt x="161601" y="133351"/>
                </a:lnTo>
                <a:lnTo>
                  <a:pt x="134613" y="133351"/>
                </a:lnTo>
                <a:close/>
                <a:moveTo>
                  <a:pt x="235241" y="15875"/>
                </a:moveTo>
                <a:cubicBezTo>
                  <a:pt x="235241" y="15875"/>
                  <a:pt x="235241" y="15875"/>
                  <a:pt x="147314" y="120775"/>
                </a:cubicBezTo>
                <a:cubicBezTo>
                  <a:pt x="147314" y="120775"/>
                  <a:pt x="147314" y="120775"/>
                  <a:pt x="165417" y="120775"/>
                </a:cubicBezTo>
                <a:cubicBezTo>
                  <a:pt x="169296" y="120775"/>
                  <a:pt x="171882" y="123365"/>
                  <a:pt x="171882" y="127251"/>
                </a:cubicBezTo>
                <a:cubicBezTo>
                  <a:pt x="171882" y="127251"/>
                  <a:pt x="171882" y="127251"/>
                  <a:pt x="171882" y="311150"/>
                </a:cubicBezTo>
                <a:cubicBezTo>
                  <a:pt x="171882" y="311150"/>
                  <a:pt x="171882" y="311150"/>
                  <a:pt x="222311" y="285249"/>
                </a:cubicBezTo>
                <a:cubicBezTo>
                  <a:pt x="222311" y="285249"/>
                  <a:pt x="222311" y="285249"/>
                  <a:pt x="222311" y="157037"/>
                </a:cubicBezTo>
                <a:cubicBezTo>
                  <a:pt x="222311" y="155742"/>
                  <a:pt x="222311" y="154447"/>
                  <a:pt x="223604" y="154447"/>
                </a:cubicBezTo>
                <a:cubicBezTo>
                  <a:pt x="223604" y="154447"/>
                  <a:pt x="223604" y="154447"/>
                  <a:pt x="257223" y="151857"/>
                </a:cubicBezTo>
                <a:cubicBezTo>
                  <a:pt x="257223" y="151857"/>
                  <a:pt x="258516" y="151857"/>
                  <a:pt x="258516" y="151857"/>
                </a:cubicBezTo>
                <a:cubicBezTo>
                  <a:pt x="258516" y="153152"/>
                  <a:pt x="259809" y="153152"/>
                  <a:pt x="259809" y="153152"/>
                </a:cubicBezTo>
                <a:cubicBezTo>
                  <a:pt x="259809" y="153152"/>
                  <a:pt x="259809" y="153152"/>
                  <a:pt x="259809" y="265823"/>
                </a:cubicBezTo>
                <a:cubicBezTo>
                  <a:pt x="259809" y="265823"/>
                  <a:pt x="259809" y="265823"/>
                  <a:pt x="293429" y="247692"/>
                </a:cubicBezTo>
                <a:cubicBezTo>
                  <a:pt x="293429" y="247692"/>
                  <a:pt x="293429" y="247692"/>
                  <a:pt x="294722" y="118185"/>
                </a:cubicBezTo>
                <a:cubicBezTo>
                  <a:pt x="294722" y="116890"/>
                  <a:pt x="294722" y="115595"/>
                  <a:pt x="296015" y="114300"/>
                </a:cubicBezTo>
                <a:cubicBezTo>
                  <a:pt x="297308" y="113005"/>
                  <a:pt x="298601" y="111710"/>
                  <a:pt x="301187" y="111710"/>
                </a:cubicBezTo>
                <a:lnTo>
                  <a:pt x="307652" y="113005"/>
                </a:lnTo>
                <a:cubicBezTo>
                  <a:pt x="307652" y="113005"/>
                  <a:pt x="307652" y="113005"/>
                  <a:pt x="235241" y="15875"/>
                </a:cubicBezTo>
                <a:close/>
                <a:moveTo>
                  <a:pt x="235348" y="0"/>
                </a:moveTo>
                <a:cubicBezTo>
                  <a:pt x="235348" y="0"/>
                  <a:pt x="237938" y="0"/>
                  <a:pt x="239233" y="0"/>
                </a:cubicBezTo>
                <a:cubicBezTo>
                  <a:pt x="241823" y="1299"/>
                  <a:pt x="241823" y="2598"/>
                  <a:pt x="241823" y="2598"/>
                </a:cubicBezTo>
                <a:cubicBezTo>
                  <a:pt x="241823" y="2598"/>
                  <a:pt x="241823" y="2598"/>
                  <a:pt x="327286" y="115599"/>
                </a:cubicBezTo>
                <a:cubicBezTo>
                  <a:pt x="327286" y="115599"/>
                  <a:pt x="329876" y="119496"/>
                  <a:pt x="327286" y="123392"/>
                </a:cubicBezTo>
                <a:cubicBezTo>
                  <a:pt x="324697" y="125990"/>
                  <a:pt x="322107" y="125990"/>
                  <a:pt x="322107" y="125990"/>
                </a:cubicBezTo>
                <a:cubicBezTo>
                  <a:pt x="322107" y="125990"/>
                  <a:pt x="322107" y="125990"/>
                  <a:pt x="307863" y="124691"/>
                </a:cubicBezTo>
                <a:cubicBezTo>
                  <a:pt x="307863" y="124691"/>
                  <a:pt x="307863" y="124691"/>
                  <a:pt x="307863" y="251980"/>
                </a:cubicBezTo>
                <a:cubicBezTo>
                  <a:pt x="307863" y="254578"/>
                  <a:pt x="306568" y="255877"/>
                  <a:pt x="303978" y="257175"/>
                </a:cubicBezTo>
                <a:cubicBezTo>
                  <a:pt x="303978" y="257175"/>
                  <a:pt x="303978" y="257175"/>
                  <a:pt x="169308" y="327314"/>
                </a:cubicBezTo>
                <a:cubicBezTo>
                  <a:pt x="169308" y="327314"/>
                  <a:pt x="168013" y="328613"/>
                  <a:pt x="166718" y="328613"/>
                </a:cubicBezTo>
                <a:cubicBezTo>
                  <a:pt x="165424" y="328613"/>
                  <a:pt x="164129" y="327314"/>
                  <a:pt x="164129" y="327314"/>
                </a:cubicBezTo>
                <a:cubicBezTo>
                  <a:pt x="164129" y="327314"/>
                  <a:pt x="164129" y="327314"/>
                  <a:pt x="25574" y="254578"/>
                </a:cubicBezTo>
                <a:cubicBezTo>
                  <a:pt x="22984" y="254578"/>
                  <a:pt x="21689" y="251980"/>
                  <a:pt x="21689" y="249382"/>
                </a:cubicBezTo>
                <a:cubicBezTo>
                  <a:pt x="21689" y="249382"/>
                  <a:pt x="21689" y="249382"/>
                  <a:pt x="21689" y="129887"/>
                </a:cubicBezTo>
                <a:cubicBezTo>
                  <a:pt x="21689" y="129887"/>
                  <a:pt x="21689" y="129887"/>
                  <a:pt x="6150" y="129887"/>
                </a:cubicBezTo>
                <a:cubicBezTo>
                  <a:pt x="3561" y="129887"/>
                  <a:pt x="2266" y="128588"/>
                  <a:pt x="971" y="127289"/>
                </a:cubicBezTo>
                <a:cubicBezTo>
                  <a:pt x="-324" y="125990"/>
                  <a:pt x="-324" y="123392"/>
                  <a:pt x="971" y="120795"/>
                </a:cubicBezTo>
                <a:cubicBezTo>
                  <a:pt x="971" y="120795"/>
                  <a:pt x="971" y="120795"/>
                  <a:pt x="34638" y="54552"/>
                </a:cubicBezTo>
                <a:cubicBezTo>
                  <a:pt x="35933" y="51955"/>
                  <a:pt x="37228" y="51955"/>
                  <a:pt x="38523" y="50656"/>
                </a:cubicBezTo>
                <a:cubicBezTo>
                  <a:pt x="38523" y="50656"/>
                  <a:pt x="38523" y="50656"/>
                  <a:pt x="59241" y="45460"/>
                </a:cubicBezTo>
                <a:cubicBezTo>
                  <a:pt x="59241" y="45460"/>
                  <a:pt x="59241" y="45460"/>
                  <a:pt x="59241" y="27276"/>
                </a:cubicBezTo>
                <a:cubicBezTo>
                  <a:pt x="59241" y="24678"/>
                  <a:pt x="60536" y="22081"/>
                  <a:pt x="63126" y="20782"/>
                </a:cubicBezTo>
                <a:cubicBezTo>
                  <a:pt x="63126" y="20782"/>
                  <a:pt x="63126" y="20782"/>
                  <a:pt x="83844" y="14287"/>
                </a:cubicBezTo>
                <a:cubicBezTo>
                  <a:pt x="83844" y="14287"/>
                  <a:pt x="83844" y="14287"/>
                  <a:pt x="85139" y="14287"/>
                </a:cubicBezTo>
                <a:cubicBezTo>
                  <a:pt x="86434" y="14287"/>
                  <a:pt x="86434" y="14287"/>
                  <a:pt x="86434" y="14287"/>
                </a:cubicBezTo>
                <a:cubicBezTo>
                  <a:pt x="86434" y="14287"/>
                  <a:pt x="86434" y="14287"/>
                  <a:pt x="98088" y="16885"/>
                </a:cubicBezTo>
                <a:cubicBezTo>
                  <a:pt x="100678" y="16885"/>
                  <a:pt x="103268" y="19483"/>
                  <a:pt x="103268" y="22081"/>
                </a:cubicBezTo>
                <a:cubicBezTo>
                  <a:pt x="103268" y="22081"/>
                  <a:pt x="103268" y="22081"/>
                  <a:pt x="103268" y="33771"/>
                </a:cubicBezTo>
                <a:cubicBezTo>
                  <a:pt x="103268" y="33771"/>
                  <a:pt x="103268" y="33771"/>
                  <a:pt x="2353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p>
            <a:pPr algn="ctr"/>
          </a:p>
        </p:txBody>
      </p:sp>
      <p:sp>
        <p:nvSpPr>
          <p:cNvPr id="33" name="telephone-sign_76579"/>
          <p:cNvSpPr>
            <a:spLocks noChangeAspect="1"/>
          </p:cNvSpPr>
          <p:nvPr/>
        </p:nvSpPr>
        <p:spPr bwMode="auto">
          <a:xfrm>
            <a:off x="6948111" y="5648419"/>
            <a:ext cx="304842" cy="272821"/>
          </a:xfrm>
          <a:custGeom>
            <a:avLst/>
            <a:gdLst>
              <a:gd name="T0" fmla="*/ 5350 w 8573"/>
              <a:gd name="T1" fmla="*/ 2522 h 7684"/>
              <a:gd name="T2" fmla="*/ 5107 w 8573"/>
              <a:gd name="T3" fmla="*/ 1849 h 7684"/>
              <a:gd name="T4" fmla="*/ 5410 w 8573"/>
              <a:gd name="T5" fmla="*/ 1202 h 7684"/>
              <a:gd name="T6" fmla="*/ 6459 w 8573"/>
              <a:gd name="T7" fmla="*/ 244 h 7684"/>
              <a:gd name="T8" fmla="*/ 7088 w 8573"/>
              <a:gd name="T9" fmla="*/ 0 h 7684"/>
              <a:gd name="T10" fmla="*/ 7778 w 8573"/>
              <a:gd name="T11" fmla="*/ 304 h 7684"/>
              <a:gd name="T12" fmla="*/ 7883 w 8573"/>
              <a:gd name="T13" fmla="*/ 419 h 7684"/>
              <a:gd name="T14" fmla="*/ 7925 w 8573"/>
              <a:gd name="T15" fmla="*/ 472 h 7684"/>
              <a:gd name="T16" fmla="*/ 5504 w 8573"/>
              <a:gd name="T17" fmla="*/ 2683 h 7684"/>
              <a:gd name="T18" fmla="*/ 5455 w 8573"/>
              <a:gd name="T19" fmla="*/ 2637 h 7684"/>
              <a:gd name="T20" fmla="*/ 5350 w 8573"/>
              <a:gd name="T21" fmla="*/ 2522 h 7684"/>
              <a:gd name="T22" fmla="*/ 452 w 8573"/>
              <a:gd name="T23" fmla="*/ 7205 h 7684"/>
              <a:gd name="T24" fmla="*/ 501 w 8573"/>
              <a:gd name="T25" fmla="*/ 7251 h 7684"/>
              <a:gd name="T26" fmla="*/ 2922 w 8573"/>
              <a:gd name="T27" fmla="*/ 5040 h 7684"/>
              <a:gd name="T28" fmla="*/ 2880 w 8573"/>
              <a:gd name="T29" fmla="*/ 4987 h 7684"/>
              <a:gd name="T30" fmla="*/ 2775 w 8573"/>
              <a:gd name="T31" fmla="*/ 4872 h 7684"/>
              <a:gd name="T32" fmla="*/ 2085 w 8573"/>
              <a:gd name="T33" fmla="*/ 4568 h 7684"/>
              <a:gd name="T34" fmla="*/ 1456 w 8573"/>
              <a:gd name="T35" fmla="*/ 4812 h 7684"/>
              <a:gd name="T36" fmla="*/ 407 w 8573"/>
              <a:gd name="T37" fmla="*/ 5770 h 7684"/>
              <a:gd name="T38" fmla="*/ 347 w 8573"/>
              <a:gd name="T39" fmla="*/ 7090 h 7684"/>
              <a:gd name="T40" fmla="*/ 452 w 8573"/>
              <a:gd name="T41" fmla="*/ 7205 h 7684"/>
              <a:gd name="T42" fmla="*/ 7996 w 8573"/>
              <a:gd name="T43" fmla="*/ 966 h 7684"/>
              <a:gd name="T44" fmla="*/ 5989 w 8573"/>
              <a:gd name="T45" fmla="*/ 2798 h 7684"/>
              <a:gd name="T46" fmla="*/ 6399 w 8573"/>
              <a:gd name="T47" fmla="*/ 3030 h 7684"/>
              <a:gd name="T48" fmla="*/ 5167 w 8573"/>
              <a:gd name="T49" fmla="*/ 4826 h 7684"/>
              <a:gd name="T50" fmla="*/ 3185 w 8573"/>
              <a:gd name="T51" fmla="*/ 5955 h 7684"/>
              <a:gd name="T52" fmla="*/ 2993 w 8573"/>
              <a:gd name="T53" fmla="*/ 5534 h 7684"/>
              <a:gd name="T54" fmla="*/ 986 w 8573"/>
              <a:gd name="T55" fmla="*/ 7366 h 7684"/>
              <a:gd name="T56" fmla="*/ 1629 w 8573"/>
              <a:gd name="T57" fmla="*/ 7657 h 7684"/>
              <a:gd name="T58" fmla="*/ 1631 w 8573"/>
              <a:gd name="T59" fmla="*/ 7657 h 7684"/>
              <a:gd name="T60" fmla="*/ 1662 w 8573"/>
              <a:gd name="T61" fmla="*/ 7662 h 7684"/>
              <a:gd name="T62" fmla="*/ 1667 w 8573"/>
              <a:gd name="T63" fmla="*/ 7662 h 7684"/>
              <a:gd name="T64" fmla="*/ 2040 w 8573"/>
              <a:gd name="T65" fmla="*/ 7684 h 7684"/>
              <a:gd name="T66" fmla="*/ 2040 w 8573"/>
              <a:gd name="T67" fmla="*/ 7684 h 7684"/>
              <a:gd name="T68" fmla="*/ 6241 w 8573"/>
              <a:gd name="T69" fmla="*/ 5814 h 7684"/>
              <a:gd name="T70" fmla="*/ 8226 w 8573"/>
              <a:gd name="T71" fmla="*/ 1621 h 7684"/>
              <a:gd name="T72" fmla="*/ 7996 w 8573"/>
              <a:gd name="T73" fmla="*/ 966 h 7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73" h="7684">
                <a:moveTo>
                  <a:pt x="5350" y="2522"/>
                </a:moveTo>
                <a:cubicBezTo>
                  <a:pt x="5182" y="2337"/>
                  <a:pt x="5095" y="2099"/>
                  <a:pt x="5107" y="1849"/>
                </a:cubicBezTo>
                <a:cubicBezTo>
                  <a:pt x="5118" y="1600"/>
                  <a:pt x="5226" y="1370"/>
                  <a:pt x="5410" y="1202"/>
                </a:cubicBezTo>
                <a:lnTo>
                  <a:pt x="6459" y="244"/>
                </a:lnTo>
                <a:cubicBezTo>
                  <a:pt x="6631" y="87"/>
                  <a:pt x="6855" y="0"/>
                  <a:pt x="7088" y="0"/>
                </a:cubicBezTo>
                <a:cubicBezTo>
                  <a:pt x="7350" y="0"/>
                  <a:pt x="7602" y="111"/>
                  <a:pt x="7778" y="304"/>
                </a:cubicBezTo>
                <a:lnTo>
                  <a:pt x="7883" y="419"/>
                </a:lnTo>
                <a:cubicBezTo>
                  <a:pt x="7899" y="436"/>
                  <a:pt x="7912" y="454"/>
                  <a:pt x="7925" y="472"/>
                </a:cubicBezTo>
                <a:lnTo>
                  <a:pt x="5504" y="2683"/>
                </a:lnTo>
                <a:cubicBezTo>
                  <a:pt x="5487" y="2668"/>
                  <a:pt x="5470" y="2653"/>
                  <a:pt x="5455" y="2637"/>
                </a:cubicBezTo>
                <a:lnTo>
                  <a:pt x="5350" y="2522"/>
                </a:lnTo>
                <a:close/>
                <a:moveTo>
                  <a:pt x="452" y="7205"/>
                </a:moveTo>
                <a:cubicBezTo>
                  <a:pt x="467" y="7221"/>
                  <a:pt x="484" y="7236"/>
                  <a:pt x="501" y="7251"/>
                </a:cubicBezTo>
                <a:lnTo>
                  <a:pt x="2922" y="5040"/>
                </a:lnTo>
                <a:cubicBezTo>
                  <a:pt x="2909" y="5022"/>
                  <a:pt x="2896" y="5004"/>
                  <a:pt x="2880" y="4987"/>
                </a:cubicBezTo>
                <a:lnTo>
                  <a:pt x="2775" y="4872"/>
                </a:lnTo>
                <a:cubicBezTo>
                  <a:pt x="2599" y="4679"/>
                  <a:pt x="2347" y="4568"/>
                  <a:pt x="2085" y="4568"/>
                </a:cubicBezTo>
                <a:cubicBezTo>
                  <a:pt x="1852" y="4568"/>
                  <a:pt x="1628" y="4655"/>
                  <a:pt x="1456" y="4812"/>
                </a:cubicBezTo>
                <a:lnTo>
                  <a:pt x="407" y="5770"/>
                </a:lnTo>
                <a:cubicBezTo>
                  <a:pt x="26" y="6117"/>
                  <a:pt x="0" y="6709"/>
                  <a:pt x="347" y="7090"/>
                </a:cubicBezTo>
                <a:lnTo>
                  <a:pt x="452" y="7205"/>
                </a:lnTo>
                <a:close/>
                <a:moveTo>
                  <a:pt x="7996" y="966"/>
                </a:moveTo>
                <a:lnTo>
                  <a:pt x="5989" y="2798"/>
                </a:lnTo>
                <a:cubicBezTo>
                  <a:pt x="6111" y="2900"/>
                  <a:pt x="6249" y="2978"/>
                  <a:pt x="6399" y="3030"/>
                </a:cubicBezTo>
                <a:cubicBezTo>
                  <a:pt x="6256" y="3391"/>
                  <a:pt x="5888" y="4167"/>
                  <a:pt x="5167" y="4826"/>
                </a:cubicBezTo>
                <a:cubicBezTo>
                  <a:pt x="4440" y="5490"/>
                  <a:pt x="3578" y="5826"/>
                  <a:pt x="3185" y="5955"/>
                </a:cubicBezTo>
                <a:cubicBezTo>
                  <a:pt x="3146" y="5804"/>
                  <a:pt x="3081" y="5662"/>
                  <a:pt x="2993" y="5534"/>
                </a:cubicBezTo>
                <a:lnTo>
                  <a:pt x="986" y="7366"/>
                </a:lnTo>
                <a:cubicBezTo>
                  <a:pt x="1169" y="7518"/>
                  <a:pt x="1388" y="7618"/>
                  <a:pt x="1629" y="7657"/>
                </a:cubicBezTo>
                <a:cubicBezTo>
                  <a:pt x="1630" y="7657"/>
                  <a:pt x="1630" y="7657"/>
                  <a:pt x="1631" y="7657"/>
                </a:cubicBezTo>
                <a:cubicBezTo>
                  <a:pt x="1631" y="7657"/>
                  <a:pt x="1641" y="7659"/>
                  <a:pt x="1662" y="7662"/>
                </a:cubicBezTo>
                <a:lnTo>
                  <a:pt x="1667" y="7662"/>
                </a:lnTo>
                <a:cubicBezTo>
                  <a:pt x="1727" y="7670"/>
                  <a:pt x="1855" y="7684"/>
                  <a:pt x="2040" y="7684"/>
                </a:cubicBezTo>
                <a:lnTo>
                  <a:pt x="2040" y="7684"/>
                </a:lnTo>
                <a:cubicBezTo>
                  <a:pt x="2844" y="7684"/>
                  <a:pt x="4459" y="7441"/>
                  <a:pt x="6241" y="5814"/>
                </a:cubicBezTo>
                <a:cubicBezTo>
                  <a:pt x="8573" y="3685"/>
                  <a:pt x="8271" y="1839"/>
                  <a:pt x="8226" y="1621"/>
                </a:cubicBezTo>
                <a:cubicBezTo>
                  <a:pt x="8208" y="1382"/>
                  <a:pt x="8129" y="1159"/>
                  <a:pt x="7996" y="9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文本框 1"/>
          <p:cNvSpPr txBox="1"/>
          <p:nvPr/>
        </p:nvSpPr>
        <p:spPr>
          <a:xfrm>
            <a:off x="3665855" y="2599055"/>
            <a:ext cx="77114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有些人为了自己的利益而劝告他人，我们不能轻信他人，遇到问题要有主见，多思考；</a:t>
            </a:r>
            <a:endParaRPr lang="en-US" altLang="zh-CN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65855" y="3584575"/>
            <a:ext cx="38284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已所不欲，勿施于人；</a:t>
            </a:r>
            <a:endParaRPr lang="zh-CN" altLang="en-US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65855" y="4260850"/>
            <a:ext cx="42056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/>
            <a:r>
              <a:rPr lang="zh-CN" sz="2400">
                <a:solidFill>
                  <a:srgbClr val="FF0000"/>
                </a:solidFill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遇事冷静，聪明、机智。</a:t>
            </a:r>
            <a:endParaRPr lang="zh-CN" altLang="en-US" sz="240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6810" y="1677670"/>
            <a:ext cx="326199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200000"/>
              </a:lnSpc>
            </a:pPr>
            <a:r>
              <a:rPr lang="zh-CN" sz="2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我获得的启示是：</a:t>
            </a:r>
            <a:endParaRPr lang="zh-CN" b="0">
              <a:ea typeface="宋体" panose="02010600030101010101" pitchFamily="2" charset="-122"/>
            </a:endParaRPr>
          </a:p>
          <a:p>
            <a:pPr indent="0">
              <a:lnSpc>
                <a:spcPct val="200000"/>
              </a:lnSpc>
            </a:pP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众多狐狸的角度</a:t>
            </a:r>
            <a:r>
              <a:rPr lang="zh-CN" b="0">
                <a:ea typeface="宋体" panose="02010600030101010101" pitchFamily="2" charset="-122"/>
              </a:rPr>
              <a:t>：</a:t>
            </a:r>
            <a:endParaRPr lang="zh-CN" b="0">
              <a:ea typeface="宋体" panose="02010600030101010101" pitchFamily="2" charset="-122"/>
            </a:endParaRPr>
          </a:p>
          <a:p>
            <a:pPr indent="0">
              <a:lnSpc>
                <a:spcPct val="200000"/>
              </a:lnSpc>
            </a:pP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狐狸主角：</a:t>
            </a:r>
            <a:endParaRPr lang="zh-CN" sz="2400" b="0"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  <a:p>
            <a:pPr indent="0">
              <a:lnSpc>
                <a:spcPct val="200000"/>
              </a:lnSpc>
            </a:pPr>
            <a:r>
              <a:rPr lang="zh-CN" sz="24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老狐狸：</a:t>
            </a:r>
            <a:endParaRPr lang="zh-CN" sz="2400" b="0">
              <a:solidFill>
                <a:srgbClr val="FF0000"/>
              </a:solidFill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50000" b="55034"/>
          <a:stretch>
            <a:fillRect/>
          </a:stretch>
        </p:blipFill>
        <p:spPr>
          <a:xfrm rot="5400000" flipV="1">
            <a:off x="253365" y="-276225"/>
            <a:ext cx="1564005" cy="211709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6223635" y="4440555"/>
            <a:ext cx="5968365" cy="2417445"/>
            <a:chOff x="6775205" y="4349446"/>
            <a:chExt cx="5416795" cy="2508556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0" t="163" r="480" b="54714"/>
            <a:stretch>
              <a:fillRect/>
            </a:stretch>
          </p:blipFill>
          <p:spPr>
            <a:xfrm rot="5400000">
              <a:off x="9240878" y="3906880"/>
              <a:ext cx="2508556" cy="339368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10800000">
              <a:off x="6775205" y="5452946"/>
              <a:ext cx="2418700" cy="14050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96265" y="287020"/>
          <a:ext cx="11214100" cy="6068060"/>
        </p:xfrm>
        <a:graphic>
          <a:graphicData uri="http://schemas.openxmlformats.org/drawingml/2006/table">
            <a:tbl>
              <a:tblPr firstRow="1" bandRow="1"/>
              <a:tblGrid>
                <a:gridCol w="1737995"/>
                <a:gridCol w="2163445"/>
                <a:gridCol w="2995295"/>
                <a:gridCol w="4317365"/>
              </a:tblGrid>
              <a:tr h="709930"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600">
                          <a:solidFill>
                            <a:srgbClr val="FFFFFF"/>
                          </a:solidFill>
                          <a:latin typeface="华康隶书体W7" panose="03000709000000000000" charset="-122"/>
                          <a:ea typeface="华康隶书体W7" panose="03000709000000000000" charset="-122"/>
                        </a:rPr>
                        <a:t>阅读记录表</a:t>
                      </a:r>
                      <a:endParaRPr lang="zh-CN" altLang="en-US" sz="3600">
                        <a:solidFill>
                          <a:srgbClr val="FFFFFF"/>
                        </a:solidFill>
                        <a:latin typeface="华康隶书体W7" panose="03000709000000000000" charset="-122"/>
                        <a:ea typeface="华康隶书体W7" panose="03000709000000000000" charset="-122"/>
                      </a:endParaRPr>
                    </a:p>
                  </a:txBody>
                  <a:tcPr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2130425">
                <a:tc gridSpan="4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</a:rPr>
                        <a:t>我计划用（  </a:t>
                      </a:r>
                      <a:r>
                        <a:rPr lang="en-US" altLang="zh-CN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</a:rPr>
                        <a:t>      </a:t>
                      </a: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</a:rPr>
                        <a:t>）周读完。</a:t>
                      </a:r>
                      <a:endParaRPr lang="zh-CN" altLang="en-US" sz="2400">
                        <a:solidFill>
                          <a:srgbClr val="F98638"/>
                        </a:solidFill>
                        <a:latin typeface="国风楷宋体" panose="02000503000000000000" charset="-122"/>
                        <a:ea typeface="国风楷宋体" panose="02000503000000000000" charset="-122"/>
                        <a:cs typeface="国风楷宋体" panose="02000503000000000000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</a:rPr>
                        <a:t>Ø 每周我要读（   </a:t>
                      </a: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  <a:sym typeface="+mn-ea"/>
                        </a:rPr>
                        <a:t>  </a:t>
                      </a:r>
                      <a:r>
                        <a:rPr lang="en-US" altLang="zh-CN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  <a:sym typeface="+mn-ea"/>
                        </a:rPr>
                        <a:t>      </a:t>
                      </a: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</a:rPr>
                        <a:t>）页。</a:t>
                      </a:r>
                      <a:endParaRPr lang="zh-CN" altLang="en-US" sz="2400">
                        <a:solidFill>
                          <a:srgbClr val="F98638"/>
                        </a:solidFill>
                        <a:latin typeface="国风楷宋体" panose="02000503000000000000" charset="-122"/>
                        <a:ea typeface="国风楷宋体" panose="02000503000000000000" charset="-122"/>
                        <a:cs typeface="国风楷宋体" panose="02000503000000000000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</a:rPr>
                        <a:t>Ø 每天我要花（  </a:t>
                      </a: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  <a:sym typeface="+mn-ea"/>
                        </a:rPr>
                        <a:t>  </a:t>
                      </a:r>
                      <a:r>
                        <a:rPr lang="en-US" altLang="zh-CN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  <a:sym typeface="+mn-ea"/>
                        </a:rPr>
                        <a:t>      </a:t>
                      </a: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</a:rPr>
                        <a:t>）分钟来进行阅读。</a:t>
                      </a:r>
                      <a:endParaRPr lang="zh-CN" altLang="en-US" sz="2400">
                        <a:solidFill>
                          <a:srgbClr val="F98638"/>
                        </a:solidFill>
                        <a:latin typeface="国风楷宋体" panose="02000503000000000000" charset="-122"/>
                        <a:ea typeface="国风楷宋体" panose="02000503000000000000" charset="-122"/>
                        <a:cs typeface="国风楷宋体" panose="02000503000000000000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</a:rPr>
                        <a:t>Ø 我要把《伊索寓言》里获得的感悟与启示分享给（  </a:t>
                      </a: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  <a:sym typeface="+mn-ea"/>
                        </a:rPr>
                        <a:t>  </a:t>
                      </a:r>
                      <a:r>
                        <a:rPr lang="en-US" altLang="zh-CN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  <a:sym typeface="+mn-ea"/>
                        </a:rPr>
                        <a:t>                                    </a:t>
                      </a:r>
                      <a:r>
                        <a:rPr lang="zh-CN" altLang="en-US" sz="2400">
                          <a:solidFill>
                            <a:srgbClr val="F98638"/>
                          </a:solidFill>
                          <a:latin typeface="国风楷宋体" panose="02000503000000000000" charset="-122"/>
                          <a:ea typeface="国风楷宋体" panose="02000503000000000000" charset="-122"/>
                          <a:cs typeface="国风楷宋体" panose="02000503000000000000" charset="-122"/>
                        </a:rPr>
                        <a:t> ）听。</a:t>
                      </a:r>
                      <a:endParaRPr lang="zh-CN" altLang="en-US" sz="2400">
                        <a:solidFill>
                          <a:srgbClr val="F98638"/>
                        </a:solidFill>
                        <a:latin typeface="国风楷宋体" panose="02000503000000000000" charset="-122"/>
                        <a:ea typeface="国风楷宋体" panose="02000503000000000000" charset="-122"/>
                        <a:cs typeface="国风楷宋体" panose="02000503000000000000" charset="-122"/>
                      </a:endParaRPr>
                    </a:p>
                  </a:txBody>
                  <a:tcPr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hMerge="1">
                  <a:tcPr anchor="ctr" anchorCtr="0"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</a:tcPr>
                </a:tc>
                <a:tc hMerge="1">
                  <a:tcPr anchor="ctr" anchorCtr="0"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</a:tcPr>
                </a:tc>
                <a:tc hMerge="1">
                  <a:tcPr anchor="ctr" anchorCtr="0"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</a:tcPr>
                </a:tc>
              </a:tr>
              <a:tr h="10033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98638"/>
                          </a:solidFill>
                          <a:latin typeface="华康隶书体W7" panose="03000709000000000000" charset="-122"/>
                          <a:ea typeface="华康隶书体W7" panose="03000709000000000000" charset="-122"/>
                        </a:rPr>
                        <a:t>阅读时间</a:t>
                      </a:r>
                      <a:endParaRPr lang="zh-CN" altLang="en-US" sz="2800">
                        <a:solidFill>
                          <a:srgbClr val="F98638"/>
                        </a:solidFill>
                        <a:latin typeface="华康隶书体W7" panose="03000709000000000000" charset="-122"/>
                        <a:ea typeface="华康隶书体W7" panose="03000709000000000000" charset="-122"/>
                      </a:endParaRPr>
                    </a:p>
                  </a:txBody>
                  <a:tcPr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98638"/>
                          </a:solidFill>
                          <a:latin typeface="华康隶书体W7" panose="03000709000000000000" charset="-122"/>
                          <a:ea typeface="华康隶书体W7" panose="03000709000000000000" charset="-122"/>
                        </a:rPr>
                        <a:t>阅读故事</a:t>
                      </a:r>
                      <a:endParaRPr lang="zh-CN" altLang="en-US" sz="2800">
                        <a:solidFill>
                          <a:srgbClr val="F98638"/>
                        </a:solidFill>
                        <a:latin typeface="华康隶书体W7" panose="03000709000000000000" charset="-122"/>
                        <a:ea typeface="华康隶书体W7" panose="03000709000000000000" charset="-122"/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98638"/>
                          </a:solidFill>
                          <a:latin typeface="华康隶书体W7" panose="03000709000000000000" charset="-122"/>
                          <a:ea typeface="华康隶书体W7" panose="03000709000000000000" charset="-122"/>
                        </a:rPr>
                        <a:t>我最喜欢的故事</a:t>
                      </a:r>
                      <a:endParaRPr lang="zh-CN" altLang="en-US" sz="2800">
                        <a:solidFill>
                          <a:srgbClr val="F98638"/>
                        </a:solidFill>
                        <a:latin typeface="华康隶书体W7" panose="03000709000000000000" charset="-122"/>
                        <a:ea typeface="华康隶书体W7" panose="03000709000000000000" charset="-122"/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rgbClr val="F98638"/>
                          </a:solidFill>
                          <a:latin typeface="华康隶书体W7" panose="03000709000000000000" charset="-122"/>
                          <a:ea typeface="华康隶书体W7" panose="03000709000000000000" charset="-122"/>
                        </a:rPr>
                        <a:t>我从中获得的启示</a:t>
                      </a:r>
                      <a:endParaRPr lang="zh-CN" altLang="en-US" sz="2800">
                        <a:solidFill>
                          <a:srgbClr val="F98638"/>
                        </a:solidFill>
                        <a:latin typeface="华康隶书体W7" panose="03000709000000000000" charset="-122"/>
                        <a:ea typeface="华康隶书体W7" panose="03000709000000000000" charset="-122"/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3342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</a:tr>
              <a:tr h="72009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</a:tr>
              <a:tr h="77089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404040"/>
                        </a:solidFill>
                      </a:endParaRPr>
                    </a:p>
                  </a:txBody>
                  <a:tcPr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50000" b="55034"/>
          <a:stretch>
            <a:fillRect/>
          </a:stretch>
        </p:blipFill>
        <p:spPr>
          <a:xfrm rot="5400000" flipV="1">
            <a:off x="253365" y="-276225"/>
            <a:ext cx="1564005" cy="21170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6" t="26543" r="10159" b="21760"/>
          <a:stretch>
            <a:fillRect/>
          </a:stretch>
        </p:blipFill>
        <p:spPr>
          <a:xfrm>
            <a:off x="9503410" y="5272405"/>
            <a:ext cx="2688590" cy="158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0924284" y="2779021"/>
            <a:ext cx="7623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kumimoji="0" sz="7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4BA51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”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4BA5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-180288" y="635663"/>
            <a:ext cx="122264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i="0" u="none" strike="noStrike" kern="1200" cap="none" spc="0" normalizeH="0" baseline="0" noProof="0" dirty="0">
                <a:ln>
                  <a:noFill/>
                </a:ln>
                <a:solidFill>
                  <a:srgbClr val="F4BA51"/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  <a:cs typeface="+mn-ea"/>
                <a:sym typeface="+mn-lt"/>
              </a:rPr>
              <a:t>“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rgbClr val="F4BA51"/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37462" y="1784603"/>
            <a:ext cx="826383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Times New Roman" panose="02020603050405020304" pitchFamily="18" charset="0"/>
              </a:rPr>
              <a:t>安排好童年阅读，</a:t>
            </a:r>
            <a:endParaRPr kumimoji="0" lang="en-US" altLang="zh-CN" sz="44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Times New Roman" panose="02020603050405020304" pitchFamily="18" charset="0"/>
              </a:rPr>
              <a:t>    </a:t>
            </a:r>
            <a:endParaRPr kumimoji="0" lang="en-US" altLang="zh-CN" sz="44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Times New Roman" panose="02020603050405020304" pitchFamily="18" charset="0"/>
              </a:rPr>
              <a:t>                        </a:t>
            </a:r>
            <a:endParaRPr kumimoji="0" lang="zh-CN" altLang="en-US" sz="440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9" name="图形 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74197" y="3613189"/>
            <a:ext cx="4071620" cy="308235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619499" y="2547418"/>
            <a:ext cx="678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4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Times New Roman" panose="02020603050405020304" pitchFamily="18" charset="0"/>
              </a:rPr>
              <a:t>就是安排好一生。</a:t>
            </a:r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7945817" y="3446463"/>
            <a:ext cx="77152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897493" y="3179600"/>
            <a:ext cx="6781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  <a:cs typeface="Times New Roman" panose="02020603050405020304" pitchFamily="18" charset="0"/>
              </a:rPr>
              <a:t>梅子涵</a:t>
            </a:r>
            <a:endParaRPr kumimoji="0" lang="zh-CN" altLang="en-US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  <a:cs typeface="Times New Roman" panose="02020603050405020304" pitchFamily="18" charset="0"/>
            </a:endParaRPr>
          </a:p>
          <a:p>
            <a:endParaRPr lang="zh-CN" altLang="en-US" sz="1200" dirty="0"/>
          </a:p>
        </p:txBody>
      </p:sp>
      <p:pic>
        <p:nvPicPr>
          <p:cNvPr id="37" name="图形 3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1014" y="4102460"/>
            <a:ext cx="1123950" cy="571500"/>
          </a:xfrm>
          <a:prstGeom prst="rect">
            <a:avLst/>
          </a:prstGeom>
        </p:spPr>
      </p:pic>
      <p:pic>
        <p:nvPicPr>
          <p:cNvPr id="39" name="图形 3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0035" y="768032"/>
            <a:ext cx="1666156" cy="677448"/>
          </a:xfrm>
          <a:prstGeom prst="rect">
            <a:avLst/>
          </a:prstGeom>
        </p:spPr>
      </p:pic>
      <p:pic>
        <p:nvPicPr>
          <p:cNvPr id="41" name="图形 4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4304" y="4526710"/>
            <a:ext cx="465106" cy="465106"/>
          </a:xfrm>
          <a:prstGeom prst="rect">
            <a:avLst/>
          </a:prstGeom>
        </p:spPr>
      </p:pic>
      <p:pic>
        <p:nvPicPr>
          <p:cNvPr id="42" name="图形 41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259813" flipV="1">
            <a:off x="2850480" y="4804784"/>
            <a:ext cx="233579" cy="233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2192000" cy="6859905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966470" y="12192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5" name="任意多边形 4"/>
            <p:cNvSpPr/>
            <p:nvPr>
              <p:custDataLst>
                <p:tags r:id="rId4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封面馆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5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1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148840" y="5135880"/>
            <a:ext cx="77412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欢迎来到寓言城堡</a:t>
            </a:r>
            <a:endParaRPr lang="zh-CN" altLang="en-US" sz="6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t="44391" r="25890" b="19674"/>
          <a:stretch>
            <a:fillRect/>
          </a:stretch>
        </p:blipFill>
        <p:spPr>
          <a:xfrm>
            <a:off x="278782" y="89210"/>
            <a:ext cx="1717288" cy="12952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754987" y="479628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站酷快乐体" panose="02010600030101010101" pitchFamily="2" charset="-122"/>
                <a:ea typeface="站酷快乐体" panose="02010600030101010101" pitchFamily="2" charset="-122"/>
              </a:rPr>
              <a:t>封面阅读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站酷快乐体" panose="02010600030101010101" pitchFamily="2" charset="-122"/>
              <a:ea typeface="站酷快乐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66" y="990222"/>
            <a:ext cx="1856379" cy="1152423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5091386" y="1969445"/>
            <a:ext cx="2552065" cy="6985"/>
          </a:xfrm>
          <a:prstGeom prst="line">
            <a:avLst/>
          </a:prstGeom>
          <a:ln>
            <a:solidFill>
              <a:srgbClr val="63A19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84" y="2276600"/>
            <a:ext cx="1856379" cy="1152423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5306344" y="3165653"/>
            <a:ext cx="3164205" cy="18415"/>
          </a:xfrm>
          <a:prstGeom prst="line">
            <a:avLst/>
          </a:prstGeom>
          <a:ln>
            <a:solidFill>
              <a:srgbClr val="63A19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46" y="3648067"/>
            <a:ext cx="1856379" cy="1152423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 flipV="1">
            <a:off x="4817721" y="4457110"/>
            <a:ext cx="4351655" cy="2540"/>
          </a:xfrm>
          <a:prstGeom prst="line">
            <a:avLst/>
          </a:prstGeom>
          <a:ln>
            <a:solidFill>
              <a:srgbClr val="63A19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731" y="4871077"/>
            <a:ext cx="1856379" cy="1152423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4298926" y="5568360"/>
            <a:ext cx="5607050" cy="25400"/>
          </a:xfrm>
          <a:prstGeom prst="line">
            <a:avLst/>
          </a:prstGeom>
          <a:ln>
            <a:solidFill>
              <a:srgbClr val="63A19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3"/>
            </p:custDataLst>
          </p:nvPr>
        </p:nvSpPr>
        <p:spPr>
          <a:xfrm>
            <a:off x="6254115" y="1244600"/>
            <a:ext cx="1071245" cy="66865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150" normalizeH="0" baseline="0" noProof="0">
                <a:ln>
                  <a:noFill/>
                </a:ln>
                <a:solidFill>
                  <a:srgbClr val="6BA9A7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插图</a:t>
            </a:r>
            <a:endParaRPr kumimoji="0" lang="zh-CN" altLang="en-US" sz="3200" i="0" u="none" strike="noStrike" kern="1200" cap="none" spc="150" normalizeH="0" baseline="0" noProof="0" dirty="0">
              <a:ln>
                <a:noFill/>
              </a:ln>
              <a:solidFill>
                <a:srgbClr val="6BA9A7"/>
              </a:solidFill>
              <a:effectLst/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  <a:sym typeface="思源黑体 CN Light" panose="020B0300000000000000" charset="-122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5198745" y="2429510"/>
            <a:ext cx="3181985" cy="66865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150" normalizeH="0" baseline="0" noProof="0">
                <a:ln>
                  <a:noFill/>
                </a:ln>
                <a:solidFill>
                  <a:srgbClr val="6BA9A7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书名《</a:t>
            </a:r>
            <a:r>
              <a:rPr kumimoji="0" lang="zh-CN" altLang="en-US" sz="3200" i="0" u="none" strike="noStrike" kern="1200" cap="none" spc="150" normalizeH="0" baseline="0" noProof="0">
                <a:ln>
                  <a:noFill/>
                </a:ln>
                <a:solidFill>
                  <a:srgbClr val="EB9B88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伊索寓言</a:t>
            </a:r>
            <a:r>
              <a:rPr kumimoji="0" lang="zh-CN" altLang="en-US" sz="3200" i="0" u="none" strike="noStrike" kern="1200" cap="none" spc="150" normalizeH="0" baseline="0" noProof="0">
                <a:ln>
                  <a:noFill/>
                </a:ln>
                <a:solidFill>
                  <a:srgbClr val="6BA9A7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》</a:t>
            </a:r>
            <a:endParaRPr kumimoji="0" lang="zh-CN" altLang="en-US" sz="3200" i="0" u="none" strike="noStrike" kern="1200" cap="none" spc="150" normalizeH="0" baseline="0" noProof="0" dirty="0">
              <a:ln>
                <a:noFill/>
              </a:ln>
              <a:solidFill>
                <a:srgbClr val="6BA9A7"/>
              </a:solidFill>
              <a:effectLst/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  <a:sym typeface="思源黑体 CN Light" panose="020B0300000000000000" charset="-122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3906520" y="3719830"/>
            <a:ext cx="5183505" cy="66865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150" normalizeH="0" baseline="0" noProof="0">
                <a:ln>
                  <a:noFill/>
                </a:ln>
                <a:solidFill>
                  <a:srgbClr val="6BA9A7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作者</a:t>
            </a:r>
            <a:r>
              <a:rPr kumimoji="0" lang="zh-CN" altLang="en-US" sz="3200" i="0" u="none" strike="noStrike" kern="1200" cap="none" spc="150" normalizeH="0" baseline="0" noProof="0">
                <a:ln>
                  <a:noFill/>
                </a:ln>
                <a:solidFill>
                  <a:srgbClr val="EB9B88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伊索</a:t>
            </a:r>
            <a:r>
              <a:rPr kumimoji="0" lang="en-US" altLang="zh-CN" sz="3200" i="0" u="none" strike="noStrike" kern="1200" cap="none" spc="150" normalizeH="0" baseline="0" noProof="0">
                <a:ln>
                  <a:noFill/>
                </a:ln>
                <a:solidFill>
                  <a:srgbClr val="6BA9A7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  </a:t>
            </a:r>
            <a:r>
              <a:rPr kumimoji="0" lang="zh-CN" altLang="en-US" sz="3200" i="0" u="none" strike="noStrike" kern="1200" cap="none" spc="150" normalizeH="0" baseline="0" noProof="0">
                <a:ln>
                  <a:noFill/>
                </a:ln>
                <a:solidFill>
                  <a:srgbClr val="6BA9A7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译者</a:t>
            </a:r>
            <a:r>
              <a:rPr kumimoji="0" lang="zh-CN" altLang="en-US" sz="3200" i="0" u="none" strike="noStrike" kern="1200" cap="none" spc="150" normalizeH="0" baseline="0" noProof="0">
                <a:ln>
                  <a:noFill/>
                </a:ln>
                <a:solidFill>
                  <a:srgbClr val="EB9B88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王焕生</a:t>
            </a:r>
            <a:endParaRPr kumimoji="0" lang="zh-CN" altLang="en-US" sz="3200" i="0" u="none" strike="noStrike" kern="1200" cap="none" spc="150" normalizeH="0" baseline="0" noProof="0">
              <a:ln>
                <a:noFill/>
              </a:ln>
              <a:solidFill>
                <a:srgbClr val="EB9B88"/>
              </a:solidFill>
              <a:effectLst/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  <a:sym typeface="思源黑体 CN Light" panose="020B0300000000000000" charset="-122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298315" y="4871085"/>
            <a:ext cx="5608320" cy="62738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150" normalizeH="0" baseline="0" noProof="0">
                <a:ln>
                  <a:noFill/>
                </a:ln>
                <a:solidFill>
                  <a:srgbClr val="6BA9A7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出版社</a:t>
            </a:r>
            <a:r>
              <a:rPr kumimoji="0" lang="en-US" altLang="zh-CN" sz="3200" i="0" u="none" strike="noStrike" kern="1200" cap="none" spc="150" normalizeH="0" baseline="0" noProof="0">
                <a:ln>
                  <a:noFill/>
                </a:ln>
                <a:solidFill>
                  <a:srgbClr val="6BA9A7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 </a:t>
            </a:r>
            <a:r>
              <a:rPr kumimoji="0" lang="zh-CN" sz="3200" i="0" u="none" strike="noStrike" kern="1200" cap="none" spc="150" normalizeH="0" baseline="0" noProof="0">
                <a:ln>
                  <a:noFill/>
                </a:ln>
                <a:solidFill>
                  <a:srgbClr val="EB9B88"/>
                </a:solidFill>
                <a:effectLst/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浙江少年儿童出版社</a:t>
            </a:r>
            <a:endParaRPr kumimoji="0" lang="zh-CN" sz="3200" i="0" u="none" strike="noStrike" kern="1200" cap="none" spc="150" normalizeH="0" baseline="0" noProof="0">
              <a:ln>
                <a:noFill/>
              </a:ln>
              <a:solidFill>
                <a:srgbClr val="EB9B88"/>
              </a:solidFill>
              <a:effectLst/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  <a:sym typeface="思源黑体 CN Light" panose="020B0300000000000000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7"/>
          <a:srcRect t="2685" r="-53"/>
          <a:stretch>
            <a:fillRect/>
          </a:stretch>
        </p:blipFill>
        <p:spPr>
          <a:xfrm>
            <a:off x="635" y="1124585"/>
            <a:ext cx="4298315" cy="5596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4" t="44391" r="25890" b="19674"/>
          <a:stretch>
            <a:fillRect/>
          </a:stretch>
        </p:blipFill>
        <p:spPr>
          <a:xfrm>
            <a:off x="278782" y="89210"/>
            <a:ext cx="1717288" cy="12952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5322" y="1825193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站酷快乐体" panose="02010600030101010101" pitchFamily="2" charset="-122"/>
                <a:ea typeface="站酷快乐体" panose="02010600030101010101" pitchFamily="2" charset="-122"/>
              </a:rPr>
              <a:t>封面阅读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站酷快乐体" panose="02010600030101010101" pitchFamily="2" charset="-122"/>
              <a:ea typeface="站酷快乐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745" y="3674745"/>
            <a:ext cx="1356995" cy="84264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9930106" y="3658915"/>
            <a:ext cx="1520190" cy="3810"/>
          </a:xfrm>
          <a:prstGeom prst="line">
            <a:avLst/>
          </a:prstGeom>
          <a:ln>
            <a:solidFill>
              <a:srgbClr val="63A19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42620" y="2910840"/>
            <a:ext cx="1994535" cy="66865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150" normalizeH="0" baseline="0" noProof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作者译者简介</a:t>
            </a:r>
            <a:endParaRPr kumimoji="0" lang="zh-CN" altLang="en-US" sz="2000" i="0" u="none" strike="noStrike" kern="1200" cap="none" spc="150" normalizeH="0" baseline="0" noProof="0">
              <a:ln>
                <a:noFill/>
              </a:ln>
              <a:solidFill>
                <a:schemeClr val="tx1"/>
              </a:solidFill>
              <a:effectLst/>
              <a:highlight>
                <a:srgbClr val="FF0000"/>
              </a:highlight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  <a:sym typeface="思源黑体 CN Light" panose="020B0300000000000000" charset="-122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9652635" y="2910840"/>
            <a:ext cx="2030730" cy="668655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150" normalizeH="0" baseline="0" noProof="0">
                <a:ln>
                  <a:noFill/>
                </a:ln>
                <a:solidFill>
                  <a:srgbClr val="EB9B88"/>
                </a:solidFill>
                <a:effectLst/>
                <a:highlight>
                  <a:srgbClr val="FFFF00"/>
                </a:highlight>
                <a:uLnTx/>
                <a:uFillTx/>
                <a:latin typeface="Aa国潮楷书 超大字库" panose="02010600010101010101" charset="-122"/>
                <a:ea typeface="Aa国潮楷书 超大字库" panose="02010600010101010101" charset="-122"/>
                <a:cs typeface="+mn-cs"/>
                <a:sym typeface="思源黑体 CN Light" panose="020B0300000000000000" charset="-122"/>
              </a:rPr>
              <a:t>内容介绍</a:t>
            </a:r>
            <a:endParaRPr kumimoji="0" lang="zh-CN" altLang="en-US" sz="3200" i="0" u="none" strike="noStrike" kern="1200" cap="none" spc="150" normalizeH="0" baseline="0" noProof="0">
              <a:ln>
                <a:noFill/>
              </a:ln>
              <a:solidFill>
                <a:srgbClr val="EB9B88"/>
              </a:solidFill>
              <a:effectLst/>
              <a:highlight>
                <a:srgbClr val="FFFF00"/>
              </a:highlight>
              <a:uLnTx/>
              <a:uFillTx/>
              <a:latin typeface="Aa国潮楷书 超大字库" panose="02010600010101010101" charset="-122"/>
              <a:ea typeface="Aa国潮楷书 超大字库" panose="02010600010101010101" charset="-122"/>
              <a:cs typeface="+mn-cs"/>
              <a:sym typeface="思源黑体 CN Light" panose="020B030000000000000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3674745"/>
            <a:ext cx="1356995" cy="842645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H="1" flipV="1">
            <a:off x="662281" y="3646850"/>
            <a:ext cx="1697355" cy="12065"/>
          </a:xfrm>
          <a:prstGeom prst="line">
            <a:avLst/>
          </a:prstGeom>
          <a:ln>
            <a:solidFill>
              <a:srgbClr val="63A19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/>
          <p:cNvPicPr/>
          <p:nvPr/>
        </p:nvPicPr>
        <p:blipFill>
          <a:blip r:embed="rId5"/>
          <a:srcRect r="19405"/>
          <a:stretch>
            <a:fillRect/>
          </a:stretch>
        </p:blipFill>
        <p:spPr>
          <a:xfrm>
            <a:off x="2451735" y="861695"/>
            <a:ext cx="3418840" cy="5304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6"/>
          <a:srcRect l="14104" t="10323" r="670"/>
          <a:stretch>
            <a:fillRect/>
          </a:stretch>
        </p:blipFill>
        <p:spPr>
          <a:xfrm>
            <a:off x="5870575" y="861695"/>
            <a:ext cx="3902710" cy="5304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rcRect r="1740" b="12509"/>
          <a:stretch>
            <a:fillRect/>
          </a:stretch>
        </p:blipFill>
        <p:spPr>
          <a:xfrm>
            <a:off x="4034790" y="621665"/>
            <a:ext cx="4734560" cy="5614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515110" y="2067560"/>
            <a:ext cx="1778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推荐语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2192000" cy="68599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148840" y="5135880"/>
            <a:ext cx="77412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欢迎来到寓言城堡</a:t>
            </a:r>
            <a:endParaRPr lang="zh-CN" altLang="en-US" sz="6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966470" y="12192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5" name="任意多边形 4"/>
            <p:cNvSpPr/>
            <p:nvPr>
              <p:custDataLst>
                <p:tags r:id="rId5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封面馆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1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8"/>
            </p:custDataLst>
          </p:nvPr>
        </p:nvGrpSpPr>
        <p:grpSpPr>
          <a:xfrm>
            <a:off x="2085340" y="192405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22" name="任意多边形 21"/>
            <p:cNvSpPr/>
            <p:nvPr>
              <p:custDataLst>
                <p:tags r:id="rId9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作者馆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0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1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2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r="50000" b="55034"/>
          <a:stretch>
            <a:fillRect/>
          </a:stretch>
        </p:blipFill>
        <p:spPr>
          <a:xfrm rot="5400000" flipV="1">
            <a:off x="8255" y="-249555"/>
            <a:ext cx="1411605" cy="191071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9039860" y="5440680"/>
            <a:ext cx="3152140" cy="1417320"/>
            <a:chOff x="6775205" y="4349446"/>
            <a:chExt cx="5416795" cy="250855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0" t="163" r="480" b="54714"/>
            <a:stretch>
              <a:fillRect/>
            </a:stretch>
          </p:blipFill>
          <p:spPr>
            <a:xfrm rot="5400000">
              <a:off x="9240878" y="3906880"/>
              <a:ext cx="2508556" cy="3393688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6775205" y="5452946"/>
              <a:ext cx="2418700" cy="1405054"/>
            </a:xfrm>
            <a:prstGeom prst="rect">
              <a:avLst/>
            </a:prstGeom>
          </p:spPr>
        </p:pic>
      </p:grpSp>
      <p:sp>
        <p:nvSpPr>
          <p:cNvPr id="3" name="稻壳儿花儿小姐"/>
          <p:cNvSpPr txBox="1"/>
          <p:nvPr>
            <p:custDataLst>
              <p:tags r:id="rId3"/>
            </p:custDataLst>
          </p:nvPr>
        </p:nvSpPr>
        <p:spPr>
          <a:xfrm>
            <a:off x="4604385" y="400685"/>
            <a:ext cx="298386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dist">
              <a:defRPr sz="5400">
                <a:ln w="1905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汉仪粗圆简" panose="02010600000101010101" pitchFamily="2" charset="-122"/>
                <a:ea typeface="汉仪粗圆简" panose="02010600000101010101" pitchFamily="2" charset="-122"/>
              </a:defRPr>
            </a:lvl1pPr>
          </a:lstStyle>
          <a:p>
            <a:r>
              <a:rPr 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糯米团简" panose="00020600040101010101" charset="-122"/>
                <a:ea typeface="汉仪糯米团简" panose="00020600040101010101" charset="-122"/>
              </a:rPr>
              <a:t>作者简介</a:t>
            </a:r>
            <a:endParaRPr lang="zh-C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汉仪糯米团简" panose="00020600040101010101" charset="-122"/>
              <a:ea typeface="汉仪糯米团简" panose="00020600040101010101" charset="-122"/>
            </a:endParaRPr>
          </a:p>
        </p:txBody>
      </p:sp>
      <p:pic>
        <p:nvPicPr>
          <p:cNvPr id="5" name="图片 4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81944" y="1764970"/>
            <a:ext cx="1965429" cy="4154565"/>
          </a:xfrm>
          <a:prstGeom prst="rect">
            <a:avLst/>
          </a:prstGeom>
        </p:spPr>
      </p:pic>
      <p:cxnSp>
        <p:nvCxnSpPr>
          <p:cNvPr id="81" name="肘形连接符 80"/>
          <p:cNvCxnSpPr/>
          <p:nvPr>
            <p:custDataLst>
              <p:tags r:id="rId6"/>
            </p:custDataLst>
          </p:nvPr>
        </p:nvCxnSpPr>
        <p:spPr>
          <a:xfrm>
            <a:off x="5307965" y="1726565"/>
            <a:ext cx="5661660" cy="146050"/>
          </a:xfrm>
          <a:prstGeom prst="bentConnector3">
            <a:avLst>
              <a:gd name="adj1" fmla="val 10060"/>
            </a:avLst>
          </a:prstGeom>
          <a:ln w="25400">
            <a:solidFill>
              <a:srgbClr val="FDE014"/>
            </a:solidFill>
            <a:prstDash val="dash"/>
            <a:tailEnd type="oval"/>
          </a:ln>
        </p:spPr>
        <p:style>
          <a:lnRef idx="1">
            <a:srgbClr val="6963ED"/>
          </a:lnRef>
          <a:fillRef idx="0">
            <a:srgbClr val="6963ED"/>
          </a:fillRef>
          <a:effectRef idx="0">
            <a:srgbClr val="6963ED"/>
          </a:effectRef>
          <a:fontRef idx="minor">
            <a:srgbClr val="000000"/>
          </a:fontRef>
        </p:style>
      </p:cxnSp>
      <p:cxnSp>
        <p:nvCxnSpPr>
          <p:cNvPr id="82" name="肘形连接符 81"/>
          <p:cNvCxnSpPr/>
          <p:nvPr>
            <p:custDataLst>
              <p:tags r:id="rId7"/>
            </p:custDataLst>
          </p:nvPr>
        </p:nvCxnSpPr>
        <p:spPr>
          <a:xfrm>
            <a:off x="6113145" y="2506980"/>
            <a:ext cx="4832350" cy="175895"/>
          </a:xfrm>
          <a:prstGeom prst="bentConnector3">
            <a:avLst>
              <a:gd name="adj1" fmla="val 11090"/>
            </a:avLst>
          </a:prstGeom>
          <a:ln w="25400">
            <a:solidFill>
              <a:srgbClr val="6963ED"/>
            </a:solidFill>
            <a:prstDash val="dash"/>
            <a:tailEnd type="oval"/>
          </a:ln>
        </p:spPr>
        <p:style>
          <a:lnRef idx="1">
            <a:srgbClr val="6963ED"/>
          </a:lnRef>
          <a:fillRef idx="0">
            <a:srgbClr val="6963ED"/>
          </a:fillRef>
          <a:effectRef idx="0">
            <a:srgbClr val="6963ED"/>
          </a:effectRef>
          <a:fontRef idx="minor">
            <a:srgbClr val="000000"/>
          </a:fontRef>
        </p:style>
      </p:cxnSp>
      <p:cxnSp>
        <p:nvCxnSpPr>
          <p:cNvPr id="83" name="肘形连接符 82"/>
          <p:cNvCxnSpPr/>
          <p:nvPr>
            <p:custDataLst>
              <p:tags r:id="rId8"/>
            </p:custDataLst>
          </p:nvPr>
        </p:nvCxnSpPr>
        <p:spPr>
          <a:xfrm>
            <a:off x="6409690" y="3430270"/>
            <a:ext cx="4567555" cy="196850"/>
          </a:xfrm>
          <a:prstGeom prst="bentConnector3">
            <a:avLst>
              <a:gd name="adj1" fmla="val 11094"/>
            </a:avLst>
          </a:prstGeom>
          <a:ln w="25400">
            <a:solidFill>
              <a:srgbClr val="8DD809"/>
            </a:solidFill>
            <a:prstDash val="dash"/>
            <a:tailEnd type="oval"/>
          </a:ln>
        </p:spPr>
        <p:style>
          <a:lnRef idx="1">
            <a:srgbClr val="6963ED"/>
          </a:lnRef>
          <a:fillRef idx="0">
            <a:srgbClr val="6963ED"/>
          </a:fillRef>
          <a:effectRef idx="0">
            <a:srgbClr val="6963ED"/>
          </a:effectRef>
          <a:fontRef idx="minor">
            <a:srgbClr val="000000"/>
          </a:fontRef>
        </p:style>
      </p:cxnSp>
      <p:cxnSp>
        <p:nvCxnSpPr>
          <p:cNvPr id="84" name="肘形连接符 83"/>
          <p:cNvCxnSpPr/>
          <p:nvPr>
            <p:custDataLst>
              <p:tags r:id="rId9"/>
            </p:custDataLst>
          </p:nvPr>
        </p:nvCxnSpPr>
        <p:spPr>
          <a:xfrm>
            <a:off x="6409690" y="4326890"/>
            <a:ext cx="4488180" cy="189230"/>
          </a:xfrm>
          <a:prstGeom prst="bentConnector3">
            <a:avLst>
              <a:gd name="adj1" fmla="val 10752"/>
            </a:avLst>
          </a:prstGeom>
          <a:ln w="25400">
            <a:solidFill>
              <a:srgbClr val="8F7FF0"/>
            </a:solidFill>
            <a:prstDash val="dash"/>
            <a:tailEnd type="oval"/>
          </a:ln>
        </p:spPr>
        <p:style>
          <a:lnRef idx="1">
            <a:srgbClr val="6963ED"/>
          </a:lnRef>
          <a:fillRef idx="0">
            <a:srgbClr val="6963ED"/>
          </a:fillRef>
          <a:effectRef idx="0">
            <a:srgbClr val="6963ED"/>
          </a:effectRef>
          <a:fontRef idx="minor">
            <a:srgbClr val="000000"/>
          </a:fontRef>
        </p:style>
      </p:cxnSp>
      <p:cxnSp>
        <p:nvCxnSpPr>
          <p:cNvPr id="85" name="肘形连接符 84"/>
          <p:cNvCxnSpPr/>
          <p:nvPr>
            <p:custDataLst>
              <p:tags r:id="rId10"/>
            </p:custDataLst>
          </p:nvPr>
        </p:nvCxnSpPr>
        <p:spPr>
          <a:xfrm>
            <a:off x="6009005" y="5309870"/>
            <a:ext cx="4897120" cy="119380"/>
          </a:xfrm>
          <a:prstGeom prst="bentConnector3">
            <a:avLst>
              <a:gd name="adj1" fmla="val 10153"/>
            </a:avLst>
          </a:prstGeom>
          <a:ln w="25400">
            <a:solidFill>
              <a:srgbClr val="3ACEEA"/>
            </a:solidFill>
            <a:prstDash val="dash"/>
            <a:tailEnd type="oval"/>
          </a:ln>
        </p:spPr>
        <p:style>
          <a:lnRef idx="1">
            <a:srgbClr val="6963ED"/>
          </a:lnRef>
          <a:fillRef idx="0">
            <a:srgbClr val="6963ED"/>
          </a:fillRef>
          <a:effectRef idx="0">
            <a:srgbClr val="6963ED"/>
          </a:effectRef>
          <a:fontRef idx="minor">
            <a:srgbClr val="000000"/>
          </a:fontRef>
        </p:style>
      </p:cxnSp>
      <p:cxnSp>
        <p:nvCxnSpPr>
          <p:cNvPr id="86" name="肘形连接符 85"/>
          <p:cNvCxnSpPr/>
          <p:nvPr>
            <p:custDataLst>
              <p:tags r:id="rId11"/>
            </p:custDataLst>
          </p:nvPr>
        </p:nvCxnSpPr>
        <p:spPr>
          <a:xfrm>
            <a:off x="5298440" y="6096000"/>
            <a:ext cx="5662930" cy="127000"/>
          </a:xfrm>
          <a:prstGeom prst="bentConnector3">
            <a:avLst>
              <a:gd name="adj1" fmla="val 8813"/>
            </a:avLst>
          </a:prstGeom>
          <a:ln w="25400">
            <a:solidFill>
              <a:srgbClr val="FF6B40"/>
            </a:solidFill>
            <a:prstDash val="dash"/>
            <a:tailEnd type="oval"/>
          </a:ln>
        </p:spPr>
        <p:style>
          <a:lnRef idx="1">
            <a:srgbClr val="6963ED"/>
          </a:lnRef>
          <a:fillRef idx="0">
            <a:srgbClr val="6963ED"/>
          </a:fillRef>
          <a:effectRef idx="0">
            <a:srgbClr val="6963ED"/>
          </a:effectRef>
          <a:fontRef idx="minor">
            <a:srgbClr val="000000"/>
          </a:fontRef>
        </p:style>
      </p:cxnSp>
      <p:sp>
        <p:nvSpPr>
          <p:cNvPr id="7" name="椭圆 6"/>
          <p:cNvSpPr/>
          <p:nvPr>
            <p:custDataLst>
              <p:tags r:id="rId12"/>
            </p:custDataLst>
          </p:nvPr>
        </p:nvSpPr>
        <p:spPr>
          <a:xfrm>
            <a:off x="5308211" y="4912336"/>
            <a:ext cx="584526" cy="584526"/>
          </a:xfrm>
          <a:prstGeom prst="ellipse">
            <a:avLst/>
          </a:prstGeom>
          <a:solidFill>
            <a:srgbClr val="3ACEEA">
              <a:lumMod val="20000"/>
              <a:lumOff val="80000"/>
            </a:srgbClr>
          </a:solidFill>
          <a:ln>
            <a:noFill/>
          </a:ln>
          <a:effectLst>
            <a:outerShdw blurRad="63500" sx="102000" sy="102000" algn="ctr" rotWithShape="0">
              <a:srgbClr val="FFFFFF">
                <a:lumMod val="75000"/>
                <a:alpha val="40000"/>
              </a:srgbClr>
            </a:outerShdw>
          </a:effectLst>
        </p:spPr>
        <p:style>
          <a:lnRef idx="2">
            <a:srgbClr val="6963ED">
              <a:shade val="50000"/>
            </a:srgbClr>
          </a:lnRef>
          <a:fillRef idx="1">
            <a:srgbClr val="6963ED"/>
          </a:fillRef>
          <a:effectRef idx="0">
            <a:srgbClr val="6963ED"/>
          </a:effectRef>
          <a:fontRef idx="minor">
            <a:srgbClr val="FFFFFF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风楷宋体" panose="02000503000000000000" charset="-122"/>
                <a:ea typeface="国风楷宋体" panose="02000503000000000000" charset="-122"/>
              </a:rPr>
              <a:t>5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国风楷宋体" panose="02000503000000000000" charset="-122"/>
              <a:ea typeface="国风楷宋体" panose="02000503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13"/>
            </p:custDataLst>
          </p:nvPr>
        </p:nvSpPr>
        <p:spPr>
          <a:xfrm>
            <a:off x="5298417" y="2232487"/>
            <a:ext cx="584526" cy="584526"/>
          </a:xfrm>
          <a:prstGeom prst="ellipse">
            <a:avLst/>
          </a:prstGeom>
          <a:solidFill>
            <a:srgbClr val="6963ED">
              <a:lumMod val="40000"/>
              <a:lumOff val="60000"/>
            </a:srgbClr>
          </a:solidFill>
          <a:ln>
            <a:noFill/>
          </a:ln>
          <a:effectLst>
            <a:outerShdw blurRad="63500" sx="102000" sy="102000" algn="ctr" rotWithShape="0">
              <a:srgbClr val="FFFFFF">
                <a:lumMod val="75000"/>
                <a:alpha val="40000"/>
              </a:srgbClr>
            </a:outerShdw>
          </a:effectLst>
        </p:spPr>
        <p:style>
          <a:lnRef idx="2">
            <a:srgbClr val="6963ED">
              <a:shade val="50000"/>
            </a:srgbClr>
          </a:lnRef>
          <a:fillRef idx="1">
            <a:srgbClr val="6963ED"/>
          </a:fillRef>
          <a:effectRef idx="0">
            <a:srgbClr val="6963ED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风楷宋体" panose="02000503000000000000" charset="-122"/>
                <a:ea typeface="国风楷宋体" panose="02000503000000000000" charset="-122"/>
                <a:sym typeface="+mn-ea"/>
              </a:rPr>
              <a:t>2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国风楷宋体" panose="02000503000000000000" charset="-122"/>
              <a:ea typeface="国风楷宋体" panose="02000503000000000000" charset="-122"/>
              <a:sym typeface="+mn-ea"/>
            </a:endParaRPr>
          </a:p>
        </p:txBody>
      </p:sp>
      <p:sp>
        <p:nvSpPr>
          <p:cNvPr id="10" name="椭圆 9"/>
          <p:cNvSpPr/>
          <p:nvPr>
            <p:custDataLst>
              <p:tags r:id="rId14"/>
            </p:custDataLst>
          </p:nvPr>
        </p:nvSpPr>
        <p:spPr>
          <a:xfrm>
            <a:off x="5774697" y="3139172"/>
            <a:ext cx="584526" cy="584526"/>
          </a:xfrm>
          <a:prstGeom prst="ellipse">
            <a:avLst/>
          </a:prstGeom>
          <a:solidFill>
            <a:srgbClr val="8DD809">
              <a:lumMod val="40000"/>
              <a:lumOff val="60000"/>
            </a:srgbClr>
          </a:solidFill>
          <a:ln>
            <a:solidFill>
              <a:srgbClr val="8DD809">
                <a:lumMod val="20000"/>
                <a:lumOff val="80000"/>
              </a:srgbClr>
            </a:solidFill>
          </a:ln>
          <a:effectLst>
            <a:outerShdw blurRad="63500" sx="102000" sy="102000" algn="ctr" rotWithShape="0">
              <a:srgbClr val="FFFFFF">
                <a:lumMod val="75000"/>
                <a:alpha val="40000"/>
              </a:srgbClr>
            </a:outerShdw>
          </a:effectLst>
        </p:spPr>
        <p:style>
          <a:lnRef idx="2">
            <a:srgbClr val="6963ED">
              <a:shade val="50000"/>
            </a:srgbClr>
          </a:lnRef>
          <a:fillRef idx="1">
            <a:srgbClr val="6963ED"/>
          </a:fillRef>
          <a:effectRef idx="0">
            <a:srgbClr val="6963ED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风楷宋体" panose="02000503000000000000" charset="-122"/>
                <a:ea typeface="国风楷宋体" panose="02000503000000000000" charset="-122"/>
              </a:rPr>
              <a:t>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1" name="椭圆 10"/>
          <p:cNvSpPr/>
          <p:nvPr>
            <p:custDataLst>
              <p:tags r:id="rId15"/>
            </p:custDataLst>
          </p:nvPr>
        </p:nvSpPr>
        <p:spPr>
          <a:xfrm>
            <a:off x="5774697" y="4007198"/>
            <a:ext cx="584526" cy="584526"/>
          </a:xfrm>
          <a:prstGeom prst="ellipse">
            <a:avLst/>
          </a:prstGeom>
          <a:solidFill>
            <a:srgbClr val="8F7FF0">
              <a:lumMod val="20000"/>
              <a:lumOff val="80000"/>
            </a:srgbClr>
          </a:solidFill>
          <a:ln>
            <a:noFill/>
          </a:ln>
          <a:effectLst>
            <a:outerShdw blurRad="63500" sx="102000" sy="102000" algn="ctr" rotWithShape="0">
              <a:srgbClr val="FFFFFF">
                <a:lumMod val="75000"/>
                <a:alpha val="40000"/>
              </a:srgbClr>
            </a:outerShdw>
          </a:effectLst>
        </p:spPr>
        <p:style>
          <a:lnRef idx="2">
            <a:srgbClr val="6963ED">
              <a:shade val="50000"/>
            </a:srgbClr>
          </a:lnRef>
          <a:fillRef idx="1">
            <a:srgbClr val="6963ED"/>
          </a:fillRef>
          <a:effectRef idx="0">
            <a:srgbClr val="6963ED"/>
          </a:effectRef>
          <a:fontRef idx="minor">
            <a:srgbClr val="FFFFFF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风楷宋体" panose="02000503000000000000" charset="-122"/>
                <a:ea typeface="国风楷宋体" panose="02000503000000000000" charset="-122"/>
              </a:rPr>
              <a:t>4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国风楷宋体" panose="02000503000000000000" charset="-122"/>
              <a:ea typeface="国风楷宋体" panose="02000503000000000000" charset="-122"/>
            </a:endParaRPr>
          </a:p>
        </p:txBody>
      </p:sp>
      <p:sp>
        <p:nvSpPr>
          <p:cNvPr id="14" name="椭圆 13"/>
          <p:cNvSpPr/>
          <p:nvPr>
            <p:custDataLst>
              <p:tags r:id="rId16"/>
            </p:custDataLst>
          </p:nvPr>
        </p:nvSpPr>
        <p:spPr>
          <a:xfrm>
            <a:off x="4572141" y="5743249"/>
            <a:ext cx="584526" cy="584526"/>
          </a:xfrm>
          <a:prstGeom prst="ellipse">
            <a:avLst/>
          </a:prstGeom>
          <a:solidFill>
            <a:srgbClr val="FF6B40">
              <a:lumMod val="20000"/>
              <a:lumOff val="80000"/>
            </a:srgbClr>
          </a:solidFill>
          <a:ln>
            <a:noFill/>
          </a:ln>
          <a:effectLst>
            <a:outerShdw blurRad="63500" sx="102000" sy="102000" algn="ctr" rotWithShape="0">
              <a:srgbClr val="FFFFFF">
                <a:lumMod val="75000"/>
                <a:alpha val="40000"/>
              </a:srgbClr>
            </a:outerShdw>
          </a:effectLst>
        </p:spPr>
        <p:style>
          <a:lnRef idx="2">
            <a:srgbClr val="6963ED">
              <a:shade val="50000"/>
            </a:srgbClr>
          </a:lnRef>
          <a:fillRef idx="1">
            <a:srgbClr val="6963ED"/>
          </a:fillRef>
          <a:effectRef idx="0">
            <a:srgbClr val="6963ED"/>
          </a:effectRef>
          <a:fontRef idx="minor">
            <a:srgbClr val="FFFFFF"/>
          </a:fontRef>
        </p:style>
        <p:txBody>
          <a:bodyPr rtlCol="0" anchor="ctr"/>
          <a:p>
            <a:pPr algn="ctr">
              <a:buClrTx/>
              <a:buSzTx/>
              <a:buFontTx/>
            </a:pPr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风楷宋体" panose="02000503000000000000" charset="-122"/>
                <a:ea typeface="国风楷宋体" panose="02000503000000000000" charset="-122"/>
              </a:rPr>
              <a:t>6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国风楷宋体" panose="02000503000000000000" charset="-122"/>
              <a:ea typeface="国风楷宋体" panose="02000503000000000000" charset="-122"/>
            </a:endParaRPr>
          </a:p>
        </p:txBody>
      </p:sp>
      <p:sp>
        <p:nvSpPr>
          <p:cNvPr id="18" name="椭圆 17"/>
          <p:cNvSpPr/>
          <p:nvPr>
            <p:custDataLst>
              <p:tags r:id="rId17"/>
            </p:custDataLst>
          </p:nvPr>
        </p:nvSpPr>
        <p:spPr>
          <a:xfrm>
            <a:off x="4572141" y="1403121"/>
            <a:ext cx="584526" cy="584526"/>
          </a:xfrm>
          <a:prstGeom prst="ellipse">
            <a:avLst/>
          </a:prstGeom>
          <a:solidFill>
            <a:srgbClr val="FDE014">
              <a:lumMod val="20000"/>
              <a:lumOff val="80000"/>
            </a:srgbClr>
          </a:solidFill>
          <a:ln>
            <a:noFill/>
          </a:ln>
          <a:effectLst>
            <a:outerShdw blurRad="63500" sx="102000" sy="102000" algn="ctr" rotWithShape="0">
              <a:srgbClr val="FFFFFF">
                <a:lumMod val="75000"/>
                <a:alpha val="40000"/>
              </a:srgbClr>
            </a:outerShdw>
          </a:effectLst>
        </p:spPr>
        <p:style>
          <a:lnRef idx="2">
            <a:srgbClr val="6963ED">
              <a:shade val="50000"/>
            </a:srgbClr>
          </a:lnRef>
          <a:fillRef idx="1">
            <a:srgbClr val="6963ED"/>
          </a:fillRef>
          <a:effectRef idx="0">
            <a:srgbClr val="6963ED"/>
          </a:effectRef>
          <a:fontRef idx="minor">
            <a:srgbClr val="FFFFFF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国风楷宋体" panose="02000503000000000000" charset="-122"/>
                <a:ea typeface="国风楷宋体" panose="02000503000000000000" charset="-122"/>
              </a:rPr>
              <a:t>1</a:t>
            </a:r>
            <a:endParaRPr lang="en-US" altLang="zh-CN" sz="280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国风楷宋体" panose="02000503000000000000" charset="-122"/>
              <a:ea typeface="国风楷宋体" panose="02000503000000000000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30" y="2346325"/>
            <a:ext cx="3556000" cy="3416300"/>
          </a:xfrm>
          <a:prstGeom prst="ellipse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511810" y="896620"/>
            <a:ext cx="16827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4800">
              <a:lnSpc>
                <a:spcPct val="150000"/>
              </a:lnSpc>
            </a:pPr>
            <a:r>
              <a:rPr lang="zh-CN" sz="3200" b="0">
                <a:latin typeface="Aa国潮楷书 超大字库" panose="02010600010101010101" charset="-122"/>
                <a:ea typeface="Aa国潮楷书 超大字库" panose="02010600010101010101" charset="-122"/>
              </a:rPr>
              <a:t>伊索</a:t>
            </a:r>
            <a:endParaRPr lang="zh-CN" altLang="en-US" sz="3200" b="0">
              <a:latin typeface="Aa国潮楷书 超大字库" panose="02010600010101010101" charset="-122"/>
              <a:ea typeface="Aa国潮楷书 超大字库" panose="02010600010101010101" charset="-122"/>
              <a:cs typeface="楷体" panose="0201060906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2865" y="1511935"/>
            <a:ext cx="45415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304800">
              <a:lnSpc>
                <a:spcPct val="150000"/>
              </a:lnSpc>
            </a:pPr>
            <a:r>
              <a:rPr 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（公元前620年—公元前560年）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268085" y="1289050"/>
            <a:ext cx="4709160" cy="428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zh-CN"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矮小丑陋</a:t>
            </a:r>
            <a:r>
              <a:rPr lang="en-US"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   </a:t>
            </a:r>
            <a:r>
              <a:rPr lang="zh-CN"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童年哑巴</a:t>
            </a:r>
            <a:endParaRPr lang="zh-CN" altLang="en-US" sz="3200" b="0"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863080" y="2146935"/>
            <a:ext cx="4393565" cy="448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母亲去世 </a:t>
            </a:r>
            <a:r>
              <a:rPr lang="en-US"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  </a:t>
            </a:r>
            <a:r>
              <a:rPr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被卖为奴 </a:t>
            </a:r>
            <a:endParaRPr sz="3200" b="0"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83120" y="3089910"/>
            <a:ext cx="4311650" cy="3130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女神施法</a:t>
            </a:r>
            <a:r>
              <a:rPr sz="32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 </a:t>
            </a:r>
            <a:r>
              <a:rPr lang="en-US" sz="32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  </a:t>
            </a:r>
            <a:r>
              <a:rPr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松舌说话 </a:t>
            </a:r>
            <a:endParaRPr sz="3200" b="0"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103745" y="3932555"/>
            <a:ext cx="4466590" cy="500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国王赏识</a:t>
            </a:r>
            <a:r>
              <a:rPr sz="32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 </a:t>
            </a:r>
            <a:r>
              <a:rPr lang="en-US" sz="32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  </a:t>
            </a:r>
            <a:r>
              <a:rPr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重获自由</a:t>
            </a:r>
            <a:endParaRPr sz="3200" b="0"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863080" y="4853940"/>
            <a:ext cx="4559300" cy="50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四处游学</a:t>
            </a:r>
            <a:r>
              <a:rPr sz="32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 </a:t>
            </a:r>
            <a:r>
              <a:rPr lang="en-US" sz="32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  </a:t>
            </a:r>
            <a:r>
              <a:rPr sz="3200" b="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</a:rPr>
              <a:t>宣讲寓言</a:t>
            </a:r>
            <a:endParaRPr sz="3200" b="0"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613400" y="5671820"/>
            <a:ext cx="5809615" cy="481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 algn="ctr"/>
            <a:r>
              <a:rPr lang="zh-CN" sz="32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《伊索寓言》</a:t>
            </a:r>
            <a:r>
              <a:rPr lang="en-US" altLang="zh-CN" sz="32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  </a:t>
            </a:r>
            <a:r>
              <a:rPr lang="zh-CN" sz="3200">
                <a:latin typeface="国风楷宋体" panose="02000503000000000000" charset="-122"/>
                <a:ea typeface="国风楷宋体" panose="02000503000000000000" charset="-122"/>
                <a:cs typeface="国风楷宋体" panose="02000503000000000000" charset="-122"/>
                <a:sym typeface="+mn-ea"/>
              </a:rPr>
              <a:t>西方寓言之父</a:t>
            </a:r>
            <a:endParaRPr lang="zh-CN" sz="3200" b="0">
              <a:latin typeface="国风楷宋体" panose="02000503000000000000" charset="-122"/>
              <a:ea typeface="国风楷宋体" panose="02000503000000000000" charset="-122"/>
              <a:cs typeface="国风楷宋体" panose="02000503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00" grpId="0"/>
      <p:bldP spid="100" grpId="1"/>
      <p:bldP spid="9" grpId="0" animBg="1"/>
      <p:bldP spid="9" grpId="1" animBg="1"/>
      <p:bldP spid="49" grpId="0"/>
      <p:bldP spid="49" grpId="1"/>
      <p:bldP spid="10" grpId="0" animBg="1"/>
      <p:bldP spid="10" grpId="1" animBg="1"/>
      <p:bldP spid="50" grpId="0"/>
      <p:bldP spid="50" grpId="1"/>
      <p:bldP spid="11" grpId="0" animBg="1"/>
      <p:bldP spid="11" grpId="1" animBg="1"/>
      <p:bldP spid="51" grpId="0"/>
      <p:bldP spid="51" grpId="1"/>
      <p:bldP spid="7" grpId="0" animBg="1"/>
      <p:bldP spid="7" grpId="1" animBg="1"/>
      <p:bldP spid="52" grpId="0"/>
      <p:bldP spid="52" grpId="1"/>
      <p:bldP spid="14" grpId="0" animBg="1"/>
      <p:bldP spid="14" grpId="1" animBg="1"/>
      <p:bldP spid="53" grpId="0"/>
      <p:bldP spid="53" grpId="1"/>
      <p:bldP spid="47" grpId="0"/>
      <p:bldP spid="47" grpId="1"/>
      <p:bldP spid="48" grpId="0"/>
      <p:bldP spid="4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5"/>
            <a:ext cx="12192000" cy="68599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2148840" y="5135880"/>
            <a:ext cx="77412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欢迎来到寓言城堡</a:t>
            </a:r>
            <a:endParaRPr lang="zh-CN" altLang="en-US" sz="66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966470" y="12192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5" name="任意多边形 4"/>
            <p:cNvSpPr/>
            <p:nvPr>
              <p:custDataLst>
                <p:tags r:id="rId5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封面馆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6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1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8"/>
            </p:custDataLst>
          </p:nvPr>
        </p:nvGrpSpPr>
        <p:grpSpPr>
          <a:xfrm>
            <a:off x="3847465" y="271780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18" name="任意多边形 17"/>
            <p:cNvSpPr/>
            <p:nvPr>
              <p:custDataLst>
                <p:tags r:id="rId9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目录馆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10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11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3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12"/>
            </p:custDataLst>
          </p:nvPr>
        </p:nvGrpSpPr>
        <p:grpSpPr>
          <a:xfrm>
            <a:off x="2085340" y="1924050"/>
            <a:ext cx="1482725" cy="1915160"/>
            <a:chOff x="2053854" y="1219200"/>
            <a:chExt cx="2823465" cy="3618609"/>
          </a:xfrm>
          <a:solidFill>
            <a:schemeClr val="bg1"/>
          </a:solidFill>
        </p:grpSpPr>
        <p:sp>
          <p:nvSpPr>
            <p:cNvPr id="22" name="任意多边形 21"/>
            <p:cNvSpPr/>
            <p:nvPr>
              <p:custDataLst>
                <p:tags r:id="rId13"/>
              </p:custDataLst>
            </p:nvPr>
          </p:nvSpPr>
          <p:spPr>
            <a:xfrm>
              <a:off x="2053854" y="1219200"/>
              <a:ext cx="2823465" cy="2636202"/>
            </a:xfrm>
            <a:custGeom>
              <a:avLst/>
              <a:gdLst>
                <a:gd name="connsiteX0" fmla="*/ 788019 w 1576037"/>
                <a:gd name="connsiteY0" fmla="*/ 148697 h 1905000"/>
                <a:gd name="connsiteX1" fmla="*/ 153283 w 1576037"/>
                <a:gd name="connsiteY1" fmla="*/ 783433 h 1905000"/>
                <a:gd name="connsiteX2" fmla="*/ 788019 w 1576037"/>
                <a:gd name="connsiteY2" fmla="*/ 1418169 h 1905000"/>
                <a:gd name="connsiteX3" fmla="*/ 1422755 w 1576037"/>
                <a:gd name="connsiteY3" fmla="*/ 783433 h 1905000"/>
                <a:gd name="connsiteX4" fmla="*/ 788019 w 1576037"/>
                <a:gd name="connsiteY4" fmla="*/ 148697 h 1905000"/>
                <a:gd name="connsiteX5" fmla="*/ 788019 w 1576037"/>
                <a:gd name="connsiteY5" fmla="*/ 0 h 1905000"/>
                <a:gd name="connsiteX6" fmla="*/ 1345231 w 1576037"/>
                <a:gd name="connsiteY6" fmla="*/ 231116 h 1905000"/>
                <a:gd name="connsiteX7" fmla="*/ 1345231 w 1576037"/>
                <a:gd name="connsiteY7" fmla="*/ 1347039 h 1905000"/>
                <a:gd name="connsiteX8" fmla="*/ 788019 w 1576037"/>
                <a:gd name="connsiteY8" fmla="*/ 1905000 h 1905000"/>
                <a:gd name="connsiteX9" fmla="*/ 230806 w 1576037"/>
                <a:gd name="connsiteY9" fmla="*/ 1347039 h 1905000"/>
                <a:gd name="connsiteX10" fmla="*/ 230806 w 1576037"/>
                <a:gd name="connsiteY10" fmla="*/ 231116 h 1905000"/>
                <a:gd name="connsiteX11" fmla="*/ 788019 w 1576037"/>
                <a:gd name="connsiteY11" fmla="*/ 0 h 190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6037" h="1905000">
                  <a:moveTo>
                    <a:pt x="788019" y="148697"/>
                  </a:moveTo>
                  <a:cubicBezTo>
                    <a:pt x="437464" y="148697"/>
                    <a:pt x="153283" y="432878"/>
                    <a:pt x="153283" y="783433"/>
                  </a:cubicBezTo>
                  <a:cubicBezTo>
                    <a:pt x="153283" y="1133988"/>
                    <a:pt x="437464" y="1418169"/>
                    <a:pt x="788019" y="1418169"/>
                  </a:cubicBezTo>
                  <a:cubicBezTo>
                    <a:pt x="1138574" y="1418169"/>
                    <a:pt x="1422755" y="1133988"/>
                    <a:pt x="1422755" y="783433"/>
                  </a:cubicBezTo>
                  <a:cubicBezTo>
                    <a:pt x="1422755" y="432878"/>
                    <a:pt x="1138574" y="148697"/>
                    <a:pt x="788019" y="148697"/>
                  </a:cubicBezTo>
                  <a:close/>
                  <a:moveTo>
                    <a:pt x="788019" y="0"/>
                  </a:moveTo>
                  <a:cubicBezTo>
                    <a:pt x="989689" y="-2"/>
                    <a:pt x="1191361" y="77039"/>
                    <a:pt x="1345231" y="231116"/>
                  </a:cubicBezTo>
                  <a:cubicBezTo>
                    <a:pt x="1652973" y="539269"/>
                    <a:pt x="1652973" y="1038884"/>
                    <a:pt x="1345231" y="1347039"/>
                  </a:cubicBezTo>
                  <a:lnTo>
                    <a:pt x="788019" y="1905000"/>
                  </a:lnTo>
                  <a:lnTo>
                    <a:pt x="230806" y="1347039"/>
                  </a:lnTo>
                  <a:cubicBezTo>
                    <a:pt x="-76936" y="1038884"/>
                    <a:pt x="-76936" y="539269"/>
                    <a:pt x="230806" y="231116"/>
                  </a:cubicBezTo>
                  <a:cubicBezTo>
                    <a:pt x="384676" y="77039"/>
                    <a:pt x="586348" y="-2"/>
                    <a:pt x="78801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wrap="square" bIns="324000" anchor="ctr">
              <a:normAutofit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p>
              <a:pPr algn="ctr">
                <a:defRPr/>
              </a:pPr>
              <a:r>
                <a:rPr lang="zh-CN" altLang="en-US" sz="3200" smtClean="0">
                  <a:solidFill>
                    <a:srgbClr val="FF0000"/>
                  </a:solidFill>
                  <a:highlight>
                    <a:srgbClr val="C0C0C0"/>
                  </a:highlight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作者馆</a:t>
              </a:r>
              <a:endParaRPr lang="zh-CN" altLang="en-US" sz="3200" smtClean="0">
                <a:solidFill>
                  <a:srgbClr val="FF0000"/>
                </a:solidFill>
                <a:highlight>
                  <a:srgbClr val="C0C0C0"/>
                </a:highlight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4"/>
              </p:custDataLst>
            </p:nvPr>
          </p:nvSpPr>
          <p:spPr>
            <a:xfrm rot="16200000">
              <a:off x="3086097" y="3834085"/>
              <a:ext cx="697961" cy="290720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lIns="0" tIns="0" rIns="0" bIns="0" anchor="ctr">
              <a:normAutofit fontScale="50000"/>
            </a:bodyPr>
            <a:p>
              <a:pPr algn="ctr">
                <a:defRPr/>
              </a:pPr>
              <a:endParaRPr lang="zh-CN" altLang="en-US" b="1" dirty="0">
                <a:solidFill>
                  <a:srgbClr val="5F5F5F">
                    <a:lumMod val="65000"/>
                    <a:lumOff val="35000"/>
                  </a:srgb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5"/>
              </p:custDataLst>
            </p:nvPr>
          </p:nvSpPr>
          <p:spPr>
            <a:xfrm>
              <a:off x="3047545" y="4001899"/>
              <a:ext cx="835909" cy="835910"/>
            </a:xfrm>
            <a:prstGeom prst="ellipse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rgbClr val="628EE3">
                <a:shade val="50000"/>
              </a:srgbClr>
            </a:lnRef>
            <a:fillRef idx="1">
              <a:srgbClr val="628EE3"/>
            </a:fillRef>
            <a:effectRef idx="0">
              <a:srgbClr val="628EE3"/>
            </a:effectRef>
            <a:fontRef idx="minor">
              <a:srgbClr val="FFFFFF"/>
            </a:fontRef>
          </p:style>
          <p:txBody>
            <a:bodyPr rtlCol="0" anchor="ctr"/>
            <a:p>
              <a:pPr algn="ctr"/>
              <a:r>
                <a:rPr lang="en-US" altLang="zh-CN" sz="3200" dirty="0">
                  <a:solidFill>
                    <a:srgbClr val="FF0000"/>
                  </a:solidFill>
                  <a:latin typeface="Aa国潮楷书 超大字库" panose="02010600010101010101" charset="-122"/>
                  <a:ea typeface="Aa国潮楷书 超大字库" panose="02010600010101010101" charset="-122"/>
                  <a:sym typeface="Arial" panose="020B0604020202020204" pitchFamily="34" charset="0"/>
                </a:rPr>
                <a:t>2</a:t>
              </a:r>
              <a:endParaRPr lang="en-US" altLang="zh-CN" sz="3200" dirty="0">
                <a:solidFill>
                  <a:srgbClr val="FF0000"/>
                </a:solidFill>
                <a:latin typeface="Aa国潮楷书 超大字库" panose="02010600010101010101" charset="-122"/>
                <a:ea typeface="Aa国潮楷书 超大字库" panose="02010600010101010101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_1_1"/>
  <p:tag name="KSO_WM_UNIT_ID" val="diagram160077_3*l_h_f*1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1"/>
  <p:tag name="KSO_WM_UNIT_ID" val="diagram160077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2"/>
  <p:tag name="KSO_WM_UNIT_ID" val="diagram160077_3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15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16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19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22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12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24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_1_1"/>
  <p:tag name="KSO_WM_UNIT_ID" val="diagram160077_3*l_h_f*1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1"/>
  <p:tag name="KSO_WM_UNIT_ID" val="diagram160077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2"/>
  <p:tag name="KSO_WM_UNIT_ID" val="diagram160077_3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4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140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4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43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48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49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50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52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5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_1_1"/>
  <p:tag name="KSO_WM_UNIT_ID" val="diagram160077_3*l_h_f*1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1"/>
  <p:tag name="KSO_WM_UNIT_ID" val="diagram160077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2"/>
  <p:tag name="KSO_WM_UNIT_ID" val="diagram160077_3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89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90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197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98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20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20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02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UNIT_TABLE_BEAUTIFY" val="smartTable{86e0e881-ee4f-4c6e-b5b4-f491792896d0}"/>
  <p:tag name="TABLE_ENDDRAG_ORIGIN_RECT" val="883*477"/>
  <p:tag name="TABLE_ENDDRAG_RECT" val="46*22*883*477"/>
  <p:tag name="TABLE_EMPHASIZE_COLOR" val="16352824"/>
  <p:tag name="TABLE_SKINIDX" val="0"/>
  <p:tag name="TABLE_COLORIDX" val="7"/>
  <p:tag name="TABLE_COLOR_RGB" val="0x000000*0xFFFFFF*0x212121*0xFFFFFF*0xF98638*0xFFB829*0x37BECC*0x1687A5*0x3A3A47*0xC7DADD"/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220.xml><?xml version="1.0" encoding="utf-8"?>
<p:tagLst xmlns:p="http://schemas.openxmlformats.org/presentationml/2006/main">
  <p:tag name="KSO_WPP_MARK_KEY" val="703f3dd8-d404-48fb-a04b-fc60c662ed07"/>
  <p:tag name="COMMONDATA" val="eyJjb3VudCI6NTQsImhkaWQiOiJmNWMyZjcxNzUzYzIxZTFjMDljZjBiMjliNTNkNDI3ZiIsInVzZXJDb3VudCI6NTR9"/>
  <p:tag name="commondata" val="eyJjb3VudCI6NTUsImhkaWQiOiJhODc2ZTBkMWVjNjU2NTQ1ZGUyNTNiZDRhMzFhMjNmMyIsInVzZXJDb3VudCI6MX0="/>
</p:tagLst>
</file>

<file path=ppt/tags/tag2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4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_1_1"/>
  <p:tag name="KSO_WM_UNIT_ID" val="diagram160077_3*l_h_f*1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1"/>
  <p:tag name="KSO_WM_UNIT_ID" val="diagram160077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2"/>
  <p:tag name="KSO_WM_UNIT_ID" val="diagram160077_3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_1_1"/>
  <p:tag name="KSO_WM_UNIT_ID" val="diagram160077_3*l_h_f*1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_1_1"/>
  <p:tag name="KSO_WM_UNIT_ID" val="diagram160077_3*l_h_f*1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1"/>
  <p:tag name="KSO_WM_UNIT_ID" val="diagram160077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1"/>
  <p:tag name="KSO_WM_UNIT_ID" val="diagram160077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2"/>
  <p:tag name="KSO_WM_UNIT_ID" val="diagram160077_3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4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44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i*1_1"/>
  <p:tag name="KSO_WM_TEMPLATE_CATEGORY" val="diagram"/>
  <p:tag name="KSO_WM_TEMPLATE_INDEX" val="20227964"/>
  <p:tag name="KSO_WM_UNIT_LAYERLEVEL" val="1_1"/>
  <p:tag name="KSO_WM_TAG_VERSION" val="1.0"/>
</p:tagLst>
</file>

<file path=ppt/tags/tag4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1_3"/>
  <p:tag name="KSO_WM_TEMPLATE_CATEGORY" val="diagram"/>
  <p:tag name="KSO_WM_TEMPLATE_INDEX" val="20227964"/>
  <p:tag name="KSO_WM_UNIT_LAYERLEVEL" val="1_1_1"/>
  <p:tag name="KSO_WM_TAG_VERSION" val="1.0"/>
</p:tagLst>
</file>

<file path=ppt/tags/tag4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2_3"/>
  <p:tag name="KSO_WM_TEMPLATE_CATEGORY" val="diagram"/>
  <p:tag name="KSO_WM_TEMPLATE_INDEX" val="20227964"/>
  <p:tag name="KSO_WM_UNIT_LAYERLEVEL" val="1_1_1"/>
  <p:tag name="KSO_WM_TAG_VERSION" val="1.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2"/>
  <p:tag name="KSO_WM_UNIT_ID" val="diagram160077_3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5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3_3"/>
  <p:tag name="KSO_WM_TEMPLATE_CATEGORY" val="diagram"/>
  <p:tag name="KSO_WM_TEMPLATE_INDEX" val="20227964"/>
  <p:tag name="KSO_WM_UNIT_LAYERLEVEL" val="1_1_1"/>
  <p:tag name="KSO_WM_TAG_VERSION" val="1.0"/>
</p:tagLst>
</file>

<file path=ppt/tags/tag5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4_3"/>
  <p:tag name="KSO_WM_TEMPLATE_CATEGORY" val="diagram"/>
  <p:tag name="KSO_WM_TEMPLATE_INDEX" val="20227964"/>
  <p:tag name="KSO_WM_UNIT_LAYERLEVEL" val="1_1_1"/>
  <p:tag name="KSO_WM_TAG_VERSION" val="1.0"/>
</p:tagLst>
</file>

<file path=ppt/tags/tag5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5_3"/>
  <p:tag name="KSO_WM_TEMPLATE_CATEGORY" val="diagram"/>
  <p:tag name="KSO_WM_TEMPLATE_INDEX" val="20227964"/>
  <p:tag name="KSO_WM_UNIT_LAYERLEVEL" val="1_1_1"/>
  <p:tag name="KSO_WM_TAG_VERSION" val="1.0"/>
</p:tagLst>
</file>

<file path=ppt/tags/tag5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6_3"/>
  <p:tag name="KSO_WM_TEMPLATE_CATEGORY" val="diagram"/>
  <p:tag name="KSO_WM_TEMPLATE_INDEX" val="20227964"/>
  <p:tag name="KSO_WM_UNIT_LAYERLEVEL" val="1_1_1"/>
  <p:tag name="KSO_WM_TAG_VERSION" val="1.0"/>
</p:tagLst>
</file>

<file path=ppt/tags/tag54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  <p:tag name="KSO_WM_UNIT_SHADOW_SCHEMECOLOR_INDEX_BRIGHTNESS" val="-0.2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5_1"/>
  <p:tag name="KSO_WM_TEMPLATE_CATEGORY" val="diagram"/>
  <p:tag name="KSO_WM_TEMPLATE_INDEX" val="20227964"/>
  <p:tag name="KSO_WM_UNIT_LAYERLEVEL" val="1_1_1"/>
  <p:tag name="KSO_WM_TAG_VERSION" val="1.0"/>
</p:tagLst>
</file>

<file path=ppt/tags/tag55.xml><?xml version="1.0" encoding="utf-8"?>
<p:tagLst xmlns:p="http://schemas.openxmlformats.org/presentationml/2006/main">
  <p:tag name="KSO_WM_UNIT_FILL_FORE_SCHEMECOLOR_INDEX_BRIGHTNESS" val="0.8"/>
  <p:tag name="KSO_WM_UNIT_FILL_FORE_SCHEMECOLOR_INDEX" val="6"/>
  <p:tag name="KSO_WM_UNIT_FILL_TYPE" val="1"/>
  <p:tag name="KSO_WM_UNIT_SHADOW_SCHEMECOLOR_INDEX_BRIGHTNESS" val="-0.2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2_1"/>
  <p:tag name="KSO_WM_TEMPLATE_CATEGORY" val="diagram"/>
  <p:tag name="KSO_WM_TEMPLATE_INDEX" val="20227964"/>
  <p:tag name="KSO_WM_UNIT_LAYERLEVEL" val="1_1_1"/>
  <p:tag name="KSO_WM_TAG_VERSION" val="1.0"/>
</p:tagLst>
</file>

<file path=ppt/tags/tag56.xml><?xml version="1.0" encoding="utf-8"?>
<p:tagLst xmlns:p="http://schemas.openxmlformats.org/presentationml/2006/main">
  <p:tag name="KSO_WM_UNIT_FILL_FORE_SCHEMECOLOR_INDEX_BRIGHTNESS" val="0.6"/>
  <p:tag name="KSO_WM_UNIT_FILL_FORE_SCHEMECOLOR_INDEX" val="7"/>
  <p:tag name="KSO_WM_UNIT_FILL_TYPE" val="1"/>
  <p:tag name="KSO_WM_UNIT_SHADOW_SCHEMECOLOR_INDEX_BRIGHTNESS" val="-0.2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3_1"/>
  <p:tag name="KSO_WM_TEMPLATE_CATEGORY" val="diagram"/>
  <p:tag name="KSO_WM_TEMPLATE_INDEX" val="20227964"/>
  <p:tag name="KSO_WM_UNIT_LAYERLEVEL" val="1_1_1"/>
  <p:tag name="KSO_WM_TAG_VERSION" val="1.0"/>
  <p:tag name="KSO_WM_UNIT_LINE_FORE_SCHEMECOLOR_INDEX" val="6"/>
  <p:tag name="KSO_WM_UNIT_LINE_FILL_TYPE" val="2"/>
</p:tagLst>
</file>

<file path=ppt/tags/tag57.xml><?xml version="1.0" encoding="utf-8"?>
<p:tagLst xmlns:p="http://schemas.openxmlformats.org/presentationml/2006/main">
  <p:tag name="KSO_WM_UNIT_FILL_FORE_SCHEMECOLOR_INDEX_BRIGHTNESS" val="0.6"/>
  <p:tag name="KSO_WM_UNIT_FILL_FORE_SCHEMECOLOR_INDEX" val="8"/>
  <p:tag name="KSO_WM_UNIT_FILL_TYPE" val="1"/>
  <p:tag name="KSO_WM_UNIT_SHADOW_SCHEMECOLOR_INDEX_BRIGHTNESS" val="-0.2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4_1"/>
  <p:tag name="KSO_WM_TEMPLATE_CATEGORY" val="diagram"/>
  <p:tag name="KSO_WM_TEMPLATE_INDEX" val="20227964"/>
  <p:tag name="KSO_WM_UNIT_LAYERLEVEL" val="1_1_1"/>
  <p:tag name="KSO_WM_TAG_VERSION" val="1.0"/>
</p:tagLst>
</file>

<file path=ppt/tags/tag58.xml><?xml version="1.0" encoding="utf-8"?>
<p:tagLst xmlns:p="http://schemas.openxmlformats.org/presentationml/2006/main">
  <p:tag name="KSO_WM_UNIT_FILL_FORE_SCHEMECOLOR_INDEX_BRIGHTNESS" val="0.4"/>
  <p:tag name="KSO_WM_UNIT_FILL_FORE_SCHEMECOLOR_INDEX" val="6"/>
  <p:tag name="KSO_WM_UNIT_FILL_TYPE" val="1"/>
  <p:tag name="KSO_WM_UNIT_SHADOW_SCHEMECOLOR_INDEX_BRIGHTNESS" val="-0.2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6_1"/>
  <p:tag name="KSO_WM_TEMPLATE_CATEGORY" val="diagram"/>
  <p:tag name="KSO_WM_TEMPLATE_INDEX" val="20227964"/>
  <p:tag name="KSO_WM_UNIT_LAYERLEVEL" val="1_1_1"/>
  <p:tag name="KSO_WM_TAG_VERSION" val="1.0"/>
</p:tagLst>
</file>

<file path=ppt/tags/tag59.xml><?xml version="1.0" encoding="utf-8"?>
<p:tagLst xmlns:p="http://schemas.openxmlformats.org/presentationml/2006/main">
  <p:tag name="KSO_WM_UNIT_FILL_FORE_SCHEMECOLOR_INDEX_BRIGHTNESS" val="0.8"/>
  <p:tag name="KSO_WM_UNIT_FILL_FORE_SCHEMECOLOR_INDEX" val="5"/>
  <p:tag name="KSO_WM_UNIT_FILL_TYPE" val="1"/>
  <p:tag name="KSO_WM_UNIT_SHADOW_SCHEMECOLOR_INDEX_BRIGHTNESS" val="-0.25"/>
  <p:tag name="KSO_WM_UNIT_SHADOW_SCHEMECOLOR_INDEX" val="14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27964_6*l_h_i*1_1_1"/>
  <p:tag name="KSO_WM_TEMPLATE_CATEGORY" val="diagram"/>
  <p:tag name="KSO_WM_TEMPLATE_INDEX" val="20227964"/>
  <p:tag name="KSO_WM_UNIT_LAYERLEVEL" val="1_1_1"/>
  <p:tag name="KSO_WM_TAG_VERSION" val="1.0"/>
</p:tagLst>
</file>

<file path=ppt/tags/tag6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_1_1"/>
  <p:tag name="KSO_WM_UNIT_ID" val="diagram160077_3*l_h_f*1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1"/>
  <p:tag name="KSO_WM_UNIT_ID" val="diagram160077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2"/>
  <p:tag name="KSO_WM_UNIT_ID" val="diagram160077_3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65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70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71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TABLE_BEAUTIFY" val="smartTable{4fb049a8-5d16-484a-bafd-c65a6ca5603c}"/>
  <p:tag name="TABLE_ENDDRAG_ORIGIN_RECT" val="775*321"/>
  <p:tag name="TABLE_ENDDRAG_RECT" val="112*119*775*321"/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_1_1"/>
  <p:tag name="KSO_WM_UNIT_ID" val="diagram160077_3*l_h_f*1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1"/>
  <p:tag name="KSO_WM_UNIT_ID" val="diagram160077_3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_2"/>
  <p:tag name="KSO_WM_UNIT_ID" val="diagram160077_3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077_3*i*0"/>
  <p:tag name="KSO_WM_TEMPLATE_CATEGORY" val="diagram"/>
  <p:tag name="KSO_WM_TEMPLATE_INDEX" val="160077"/>
  <p:tag name="KSO_WM_UNIT_INDEX" val="0"/>
</p:tagLst>
</file>

<file path=ppt/tags/tag92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1086_1_1"/>
  <p:tag name="KSO_WM_UNIT_ID" val="diagram160077_3*l_h_f*1086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93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1"/>
  <p:tag name="KSO_WM_UNIT_ID" val="diagram160077_3*l_i*1086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1086_2"/>
  <p:tag name="KSO_WM_UNIT_ID" val="diagram160077_3*l_i*1086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95.xml><?xml version="1.0" encoding="utf-8"?>
<p:tagLst xmlns:p="http://schemas.openxmlformats.org/presentationml/2006/main">
  <p:tag name="KSO_WM_TAG_VERSION" val="1.0"/>
  <p:tag name="KSO_WM_UNIT_ID" val="diagram160077_3*i*0"/>
  <p:tag name="KSO_WM_TEMPLATE_CATEGORY" val="diagram"/>
  <p:tag name="KSO_WM_TEMPLATE_INDEX" val="160077"/>
</p:tagLst>
</file>

<file path=ppt/tags/tag96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h_f"/>
  <p:tag name="KSO_WM_UNIT_INDEX" val="969_1_1"/>
  <p:tag name="KSO_WM_UNIT_ID" val="diagram160077_3*l_h_f*969_1_1"/>
  <p:tag name="KSO_WM_UNIT_CLEAR" val="1"/>
  <p:tag name="KSO_WM_UNIT_LAYERLEVEL" val="1_1_1"/>
  <p:tag name="KSO_WM_UNIT_VALUE" val="64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97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1"/>
  <p:tag name="KSO_WM_UNIT_ID" val="diagram160077_3*l_i*969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160077"/>
  <p:tag name="KSO_WM_UNIT_TYPE" val="l_i"/>
  <p:tag name="KSO_WM_UNIT_INDEX" val="969_2"/>
  <p:tag name="KSO_WM_UNIT_ID" val="diagram160077_3*l_i*969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3399</Words>
  <Application>WPS 演示</Application>
  <PresentationFormat>宽屏</PresentationFormat>
  <Paragraphs>466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3" baseType="lpstr">
      <vt:lpstr>Arial</vt:lpstr>
      <vt:lpstr>宋体</vt:lpstr>
      <vt:lpstr>Wingdings</vt:lpstr>
      <vt:lpstr>站酷快乐体</vt:lpstr>
      <vt:lpstr>国风楷宋体</vt:lpstr>
      <vt:lpstr>汉仪乐喵体简</vt:lpstr>
      <vt:lpstr>Aa国潮楷书 超大字库</vt:lpstr>
      <vt:lpstr>等线</vt:lpstr>
      <vt:lpstr>思源黑体 CN Light</vt:lpstr>
      <vt:lpstr>汉仪粗圆简</vt:lpstr>
      <vt:lpstr>汉仪糯米团简</vt:lpstr>
      <vt:lpstr>楷体</vt:lpstr>
      <vt:lpstr>字魂95号-手刻宋</vt:lpstr>
      <vt:lpstr>思源黑体 CN Medium</vt:lpstr>
      <vt:lpstr>微软雅黑</vt:lpstr>
      <vt:lpstr>Arial Unicode MS</vt:lpstr>
      <vt:lpstr>等线 Light</vt:lpstr>
      <vt:lpstr>Arial</vt:lpstr>
      <vt:lpstr>华康隶书体W7</vt:lpstr>
      <vt:lpstr>思源宋体 Heavy</vt:lpstr>
      <vt:lpstr>Times New Roman</vt:lpstr>
      <vt:lpstr>Calibri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 庆霞</dc:creator>
  <cp:lastModifiedBy>半瓶木槿</cp:lastModifiedBy>
  <cp:revision>164</cp:revision>
  <dcterms:created xsi:type="dcterms:W3CDTF">2021-03-31T07:02:00Z</dcterms:created>
  <dcterms:modified xsi:type="dcterms:W3CDTF">2024-04-02T14:25:19Z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TemplateUUID">
    <vt:lpwstr>v1.0_mb_9oWXD6th3nb6wL+6F7CmWg==</vt:lpwstr>
  </property>
  <property fmtid="{D5CDD505-2E9C-101B-9397-08002B2CF9AE}" pid="4" name="ICV">
    <vt:lpwstr>109B31AE509243E7B553334057EF4C87_13</vt:lpwstr>
  </property>
</Properties>
</file>