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278" r:id="rId3"/>
    <p:sldId id="284" r:id="rId4"/>
    <p:sldId id="286" r:id="rId5"/>
    <p:sldId id="280" r:id="rId6"/>
    <p:sldId id="279" r:id="rId7"/>
    <p:sldId id="285" r:id="rId8"/>
    <p:sldId id="298" r:id="rId10"/>
    <p:sldId id="281" r:id="rId11"/>
    <p:sldId id="282" r:id="rId12"/>
    <p:sldId id="312" r:id="rId13"/>
    <p:sldId id="287" r:id="rId14"/>
    <p:sldId id="309" r:id="rId15"/>
    <p:sldId id="310" r:id="rId16"/>
    <p:sldId id="288" r:id="rId17"/>
    <p:sldId id="289" r:id="rId18"/>
    <p:sldId id="283" r:id="rId19"/>
  </p:sldIdLst>
  <p:sldSz cx="12192000" cy="6858000"/>
  <p:notesSz cx="6858000" cy="9144000"/>
  <p:embeddedFontLst>
    <p:embeddedFont>
      <p:font typeface="汉仪雅酷黑 55W" panose="020B0504020202020204" pitchFamily="34" charset="-122"/>
      <p:regular r:id="rId23"/>
    </p:embeddedFont>
    <p:embeddedFont>
      <p:font typeface="思源黑体 CN Normal" panose="020B0400000000000000" charset="-122"/>
      <p:regular r:id="rId24"/>
    </p:embeddedFont>
    <p:embeddedFont>
      <p:font typeface="微软雅黑" panose="020B050302020402020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  <p:embeddedFont>
      <p:font typeface="汉仪雅酷黑简" panose="00020600040101010101" charset="-122"/>
      <p:regular r:id="rId30"/>
    </p:embeddedFont>
    <p:embeddedFont>
      <p:font typeface="汉仪汉黑简" panose="00020600040101010101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7DEC"/>
    <a:srgbClr val="D1D6F9"/>
    <a:srgbClr val="F0DDC0"/>
    <a:srgbClr val="C77054"/>
    <a:srgbClr val="4A302B"/>
    <a:srgbClr val="FFF4F2"/>
    <a:srgbClr val="3F5264"/>
    <a:srgbClr val="2F5597"/>
    <a:srgbClr val="FAFBFE"/>
    <a:srgbClr val="99B2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485F850-F761-4FF6-88B5-E5FF70C7C9B7}" styleName="{d81a1682-f6d3-453d-a0b4-2df6d50f48b8}">
    <a:wholeTbl>
      <a:tcTxStyle>
        <a:fontRef idx="none">
          <a:prstClr val="black"/>
        </a:fontRef>
      </a:tcTxStyle>
      <a:tcStyle>
        <a:tcBdr>
          <a:left>
            <a:ln w="6350" cmpd="sng">
              <a:solidFill>
                <a:srgbClr val="EE949E"/>
              </a:solidFill>
            </a:ln>
          </a:left>
          <a:right>
            <a:ln w="6350" cmpd="sng">
              <a:solidFill>
                <a:srgbClr val="EE949E"/>
              </a:solidFill>
            </a:ln>
          </a:right>
          <a:top>
            <a:ln w="6350" cmpd="sng">
              <a:solidFill>
                <a:srgbClr val="EE949E"/>
              </a:solidFill>
            </a:ln>
          </a:top>
          <a:bottom>
            <a:ln w="6350" cmpd="sng">
              <a:solidFill>
                <a:srgbClr val="EE949E"/>
              </a:solidFill>
            </a:ln>
          </a:bottom>
          <a:insideH>
            <a:ln w="6350" cmpd="sng">
              <a:solidFill>
                <a:srgbClr val="EE949E"/>
              </a:solidFill>
            </a:ln>
          </a:insideH>
          <a:insideV>
            <a:ln w="6350" cmpd="sng">
              <a:solidFill>
                <a:srgbClr val="EE949E"/>
              </a:solidFill>
            </a:ln>
          </a:insideV>
        </a:tcBdr>
        <a:fill>
          <a:solidFill>
            <a:srgbClr val="FFFFFF"/>
          </a:solidFill>
        </a:fill>
      </a:tcStyle>
    </a:wholeTbl>
    <a:firstRow>
      <a:tcTxStyle>
        <a:fontRef idx="none">
          <a:prstClr val="black"/>
        </a:fontRef>
      </a:tcTxStyle>
      <a:tcStyle>
        <a:tcBdr>
          <a:left>
            <a:ln w="6350" cmpd="sng">
              <a:solidFill>
                <a:srgbClr val="FFFFFF"/>
              </a:solidFill>
            </a:ln>
          </a:left>
          <a:right>
            <a:ln w="6350" cmpd="sng">
              <a:solidFill>
                <a:srgbClr val="FFFFFF"/>
              </a:solidFill>
            </a:ln>
          </a:right>
          <a:top>
            <a:ln w="6350" cmpd="sng">
              <a:solidFill>
                <a:srgbClr val="FFFFFF"/>
              </a:solidFill>
            </a:ln>
          </a:top>
          <a:bottom>
            <a:ln w="6350" cmpd="sng">
              <a:solidFill>
                <a:srgbClr val="FFFFFF"/>
              </a:solidFill>
            </a:ln>
          </a:bottom>
          <a:insideV>
            <a:ln w="6350" cmpd="sng">
              <a:solidFill>
                <a:srgbClr val="FFFFFF"/>
              </a:solidFill>
            </a:ln>
          </a:insideV>
        </a:tcBdr>
        <a:fill>
          <a:solidFill>
            <a:srgbClr val="EE949E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 snapToGrid="0">
      <p:cViewPr>
        <p:scale>
          <a:sx n="100" d="100"/>
          <a:sy n="100" d="100"/>
        </p:scale>
        <p:origin x="1904" y="1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59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 forceAA="0"/>
          <a:lstStyle/>
          <a:p>
            <a:pPr defTabSz="914400">
              <a:defRPr lang="zh-CN"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t>全球煤炭占比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schemeClr val="accent1">
                    <a:alpha val="40000"/>
                  </a:schemeClr>
                </a:outerShdw>
              </a:effectLst>
            </c:spPr>
          </c:dPt>
          <c:dPt>
            <c:idx val="1"/>
            <c:bubble3D val="0"/>
            <c:spPr>
              <a:pattFill prst="dkHorz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schemeClr val="accent2">
                    <a:alpha val="40000"/>
                  </a:scheme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schemeClr val="accent3">
                    <a:alpha val="40000"/>
                  </a:scheme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schemeClr val="accent4">
                    <a:alpha val="40000"/>
                  </a:scheme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schemeClr val="accent5">
                    <a:alpha val="40000"/>
                  </a:schemeClr>
                </a:outerShdw>
              </a:effectLst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>
                <a:outerShdw blurRad="63500" sx="102000" sy="102000" algn="ctr" rotWithShape="0">
                  <a:schemeClr val="accent6">
                    <a:alpha val="40000"/>
                  </a:schemeClr>
                </a:outerShdw>
              </a:effectLst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numFmt formatCode="General" sourceLinked="1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美国</c:v>
                </c:pt>
                <c:pt idx="1">
                  <c:v>澳大利亚</c:v>
                </c:pt>
                <c:pt idx="2">
                  <c:v>俄罗斯</c:v>
                </c:pt>
                <c:pt idx="3">
                  <c:v>中国</c:v>
                </c:pt>
                <c:pt idx="4">
                  <c:v>印度</c:v>
                </c:pt>
                <c:pt idx="5">
                  <c:v>印度尼西亚3%</c:v>
                </c:pt>
                <c:pt idx="6">
                  <c:v>哈萨克斯坦</c:v>
                </c:pt>
                <c:pt idx="7">
                  <c:v>其他国家</c:v>
                </c:pt>
                <c:pt idx="8">
                  <c:v>土耳其</c:v>
                </c:pt>
                <c:pt idx="9">
                  <c:v>乌克兰</c:v>
                </c:pt>
                <c:pt idx="10">
                  <c:v>波兰</c:v>
                </c:pt>
                <c:pt idx="11">
                  <c:v>德国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0.23</c:v>
                </c:pt>
                <c:pt idx="1">
                  <c:v>0.14</c:v>
                </c:pt>
                <c:pt idx="2">
                  <c:v>0.15</c:v>
                </c:pt>
                <c:pt idx="3">
                  <c:v>0.13</c:v>
                </c:pt>
                <c:pt idx="4">
                  <c:v>0.1</c:v>
                </c:pt>
                <c:pt idx="6">
                  <c:v>0.02</c:v>
                </c:pt>
                <c:pt idx="7">
                  <c:v>0.11</c:v>
                </c:pt>
                <c:pt idx="8">
                  <c:v>0.01</c:v>
                </c:pt>
                <c:pt idx="9">
                  <c:v>0.03</c:v>
                </c:pt>
                <c:pt idx="10">
                  <c:v>0.02</c:v>
                </c:pt>
                <c:pt idx="11">
                  <c:v>0.03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63500" dist="37357" dir="2700000" sx="0" sy="0" rotWithShape="0">
        <a:scrgbClr r="0" g="0" b="0"/>
      </a:outerShdw>
    </a:effectLst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1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tags" Target="../tags/tag50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tags" Target="../tags/tag51.xml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tags" Target="../tags/tag52.xml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7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1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39.png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3.xml"/><Relationship Id="rId7" Type="http://schemas.openxmlformats.org/officeDocument/2006/relationships/image" Target="../media/image9.png"/><Relationship Id="rId6" Type="http://schemas.openxmlformats.org/officeDocument/2006/relationships/tags" Target="../tags/tag2.xml"/><Relationship Id="rId5" Type="http://schemas.openxmlformats.org/officeDocument/2006/relationships/image" Target="../media/image8.png"/><Relationship Id="rId43" Type="http://schemas.openxmlformats.org/officeDocument/2006/relationships/slideLayout" Target="../slideLayouts/slideLayout1.xml"/><Relationship Id="rId42" Type="http://schemas.openxmlformats.org/officeDocument/2006/relationships/tags" Target="../tags/tag32.xml"/><Relationship Id="rId41" Type="http://schemas.openxmlformats.org/officeDocument/2006/relationships/tags" Target="../tags/tag31.xml"/><Relationship Id="rId40" Type="http://schemas.openxmlformats.org/officeDocument/2006/relationships/tags" Target="../tags/tag30.xml"/><Relationship Id="rId4" Type="http://schemas.openxmlformats.org/officeDocument/2006/relationships/image" Target="../media/image10.png"/><Relationship Id="rId39" Type="http://schemas.openxmlformats.org/officeDocument/2006/relationships/tags" Target="../tags/tag29.xml"/><Relationship Id="rId38" Type="http://schemas.openxmlformats.org/officeDocument/2006/relationships/tags" Target="../tags/tag28.xml"/><Relationship Id="rId37" Type="http://schemas.openxmlformats.org/officeDocument/2006/relationships/tags" Target="../tags/tag27.xml"/><Relationship Id="rId36" Type="http://schemas.openxmlformats.org/officeDocument/2006/relationships/tags" Target="../tags/tag26.xml"/><Relationship Id="rId35" Type="http://schemas.openxmlformats.org/officeDocument/2006/relationships/tags" Target="../tags/tag25.xml"/><Relationship Id="rId34" Type="http://schemas.openxmlformats.org/officeDocument/2006/relationships/tags" Target="../tags/tag24.xml"/><Relationship Id="rId33" Type="http://schemas.openxmlformats.org/officeDocument/2006/relationships/tags" Target="../tags/tag23.xml"/><Relationship Id="rId32" Type="http://schemas.openxmlformats.org/officeDocument/2006/relationships/tags" Target="../tags/tag22.xml"/><Relationship Id="rId31" Type="http://schemas.openxmlformats.org/officeDocument/2006/relationships/tags" Target="../tags/tag21.xml"/><Relationship Id="rId30" Type="http://schemas.openxmlformats.org/officeDocument/2006/relationships/tags" Target="../tags/tag20.xml"/><Relationship Id="rId3" Type="http://schemas.openxmlformats.org/officeDocument/2006/relationships/tags" Target="../tags/tag1.xml"/><Relationship Id="rId29" Type="http://schemas.openxmlformats.org/officeDocument/2006/relationships/tags" Target="../tags/tag19.xml"/><Relationship Id="rId28" Type="http://schemas.openxmlformats.org/officeDocument/2006/relationships/tags" Target="../tags/tag18.xml"/><Relationship Id="rId27" Type="http://schemas.openxmlformats.org/officeDocument/2006/relationships/tags" Target="../tags/tag17.xml"/><Relationship Id="rId26" Type="http://schemas.openxmlformats.org/officeDocument/2006/relationships/tags" Target="../tags/tag16.xml"/><Relationship Id="rId25" Type="http://schemas.openxmlformats.org/officeDocument/2006/relationships/tags" Target="../tags/tag15.xml"/><Relationship Id="rId24" Type="http://schemas.openxmlformats.org/officeDocument/2006/relationships/tags" Target="../tags/tag14.xml"/><Relationship Id="rId23" Type="http://schemas.openxmlformats.org/officeDocument/2006/relationships/tags" Target="../tags/tag13.xml"/><Relationship Id="rId22" Type="http://schemas.openxmlformats.org/officeDocument/2006/relationships/tags" Target="../tags/tag12.xml"/><Relationship Id="rId21" Type="http://schemas.openxmlformats.org/officeDocument/2006/relationships/tags" Target="../tags/tag11.xml"/><Relationship Id="rId20" Type="http://schemas.openxmlformats.org/officeDocument/2006/relationships/tags" Target="../tags/tag10.xml"/><Relationship Id="rId2" Type="http://schemas.openxmlformats.org/officeDocument/2006/relationships/image" Target="../media/image3.png"/><Relationship Id="rId19" Type="http://schemas.openxmlformats.org/officeDocument/2006/relationships/tags" Target="../tags/tag9.xml"/><Relationship Id="rId18" Type="http://schemas.openxmlformats.org/officeDocument/2006/relationships/tags" Target="../tags/tag8.xml"/><Relationship Id="rId17" Type="http://schemas.openxmlformats.org/officeDocument/2006/relationships/image" Target="../media/image14.jpeg"/><Relationship Id="rId16" Type="http://schemas.openxmlformats.org/officeDocument/2006/relationships/tags" Target="../tags/tag7.xml"/><Relationship Id="rId15" Type="http://schemas.openxmlformats.org/officeDocument/2006/relationships/image" Target="../media/image13.png"/><Relationship Id="rId14" Type="http://schemas.openxmlformats.org/officeDocument/2006/relationships/tags" Target="../tags/tag6.xml"/><Relationship Id="rId13" Type="http://schemas.openxmlformats.org/officeDocument/2006/relationships/image" Target="../media/image12.png"/><Relationship Id="rId12" Type="http://schemas.openxmlformats.org/officeDocument/2006/relationships/tags" Target="../tags/tag5.xml"/><Relationship Id="rId11" Type="http://schemas.openxmlformats.org/officeDocument/2006/relationships/image" Target="../media/image11.png"/><Relationship Id="rId10" Type="http://schemas.openxmlformats.org/officeDocument/2006/relationships/tags" Target="../tags/tag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image" Target="../media/image7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47.xml"/><Relationship Id="rId22" Type="http://schemas.openxmlformats.org/officeDocument/2006/relationships/tags" Target="../tags/tag46.xml"/><Relationship Id="rId21" Type="http://schemas.openxmlformats.org/officeDocument/2006/relationships/tags" Target="../tags/tag45.xml"/><Relationship Id="rId20" Type="http://schemas.openxmlformats.org/officeDocument/2006/relationships/tags" Target="../tags/tag44.xml"/><Relationship Id="rId2" Type="http://schemas.openxmlformats.org/officeDocument/2006/relationships/image" Target="../media/image2.png"/><Relationship Id="rId19" Type="http://schemas.openxmlformats.org/officeDocument/2006/relationships/tags" Target="../tags/tag43.xml"/><Relationship Id="rId18" Type="http://schemas.openxmlformats.org/officeDocument/2006/relationships/tags" Target="../tags/tag42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tags" Target="../tags/tag39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1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13.png"/><Relationship Id="rId16" Type="http://schemas.openxmlformats.org/officeDocument/2006/relationships/image" Target="../media/image12.png"/><Relationship Id="rId15" Type="http://schemas.openxmlformats.org/officeDocument/2006/relationships/image" Target="../media/image21.png"/><Relationship Id="rId14" Type="http://schemas.openxmlformats.org/officeDocument/2006/relationships/image" Target="../media/image20.png"/><Relationship Id="rId13" Type="http://schemas.openxmlformats.org/officeDocument/2006/relationships/image" Target="../media/image19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7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1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2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tags" Target="../tags/tag48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1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33.png"/><Relationship Id="rId13" Type="http://schemas.openxmlformats.org/officeDocument/2006/relationships/image" Target="../media/image32.png"/><Relationship Id="rId12" Type="http://schemas.openxmlformats.org/officeDocument/2006/relationships/image" Target="../media/image31.png"/><Relationship Id="rId11" Type="http://schemas.openxmlformats.org/officeDocument/2006/relationships/image" Target="../media/image30.png"/><Relationship Id="rId10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1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0.png"/><Relationship Id="rId12" Type="http://schemas.openxmlformats.org/officeDocument/2006/relationships/image" Target="../media/image29.png"/><Relationship Id="rId11" Type="http://schemas.openxmlformats.org/officeDocument/2006/relationships/image" Target="../media/image31.png"/><Relationship Id="rId10" Type="http://schemas.openxmlformats.org/officeDocument/2006/relationships/tags" Target="../tags/tag49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alphaModFix amt="50000"/>
          </a:blip>
          <a:srcRect l="6" t="4" r="40262" b="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 descr="图标&#10;&#10;中度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" r="4180"/>
          <a:stretch>
            <a:fillRect/>
          </a:stretch>
        </p:blipFill>
        <p:spPr>
          <a:xfrm flipH="1">
            <a:off x="0" y="0"/>
            <a:ext cx="2152650" cy="1137833"/>
          </a:xfrm>
          <a:prstGeom prst="rect">
            <a:avLst/>
          </a:prstGeom>
        </p:spPr>
      </p:pic>
      <p:pic>
        <p:nvPicPr>
          <p:cNvPr id="18" name="图片 17" descr="手机屏幕的截图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60"/>
          <a:stretch>
            <a:fillRect/>
          </a:stretch>
        </p:blipFill>
        <p:spPr>
          <a:xfrm rot="17100000" flipH="1">
            <a:off x="358313" y="96549"/>
            <a:ext cx="1285797" cy="150776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flipH="1">
            <a:off x="8229599" y="507251"/>
            <a:ext cx="4054157" cy="6406278"/>
            <a:chOff x="-82303" y="507251"/>
            <a:chExt cx="4147957" cy="6406278"/>
          </a:xfrm>
        </p:grpSpPr>
        <p:pic>
          <p:nvPicPr>
            <p:cNvPr id="27" name="图片 26" descr="卡通人物&#10;&#10;低可信度描述已自动生成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19"/>
            <a:stretch>
              <a:fillRect/>
            </a:stretch>
          </p:blipFill>
          <p:spPr>
            <a:xfrm>
              <a:off x="-1" y="507251"/>
              <a:ext cx="4065655" cy="6350749"/>
            </a:xfrm>
            <a:prstGeom prst="rect">
              <a:avLst/>
            </a:prstGeom>
          </p:spPr>
        </p:pic>
        <p:pic>
          <p:nvPicPr>
            <p:cNvPr id="28" name="图片 27" descr="图形用户界面, 应用程序&#10;&#10;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1" y="998570"/>
              <a:ext cx="3924989" cy="5914959"/>
            </a:xfrm>
            <a:prstGeom prst="rect">
              <a:avLst/>
            </a:prstGeom>
          </p:spPr>
        </p:pic>
        <p:pic>
          <p:nvPicPr>
            <p:cNvPr id="29" name="图片 28" descr="卡通人物&#10;&#10;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56" y="2654300"/>
              <a:ext cx="3888714" cy="4203700"/>
            </a:xfrm>
            <a:prstGeom prst="rect">
              <a:avLst/>
            </a:prstGeom>
          </p:spPr>
        </p:pic>
        <p:pic>
          <p:nvPicPr>
            <p:cNvPr id="30" name="图片 29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102" y="1629324"/>
              <a:ext cx="636106" cy="1072051"/>
            </a:xfrm>
            <a:prstGeom prst="rect">
              <a:avLst/>
            </a:prstGeom>
          </p:spPr>
        </p:pic>
        <p:pic>
          <p:nvPicPr>
            <p:cNvPr id="31" name="图片 30" descr="图标&#10;&#10;描述已自动生成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2303" y="3628389"/>
              <a:ext cx="683365" cy="956711"/>
            </a:xfrm>
            <a:prstGeom prst="rect">
              <a:avLst/>
            </a:prstGeom>
          </p:spPr>
        </p:pic>
        <p:pic>
          <p:nvPicPr>
            <p:cNvPr id="32" name="图片 31" descr="蓝色热气球&#10;&#10;低可信度描述已自动生成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7125" y="6207695"/>
              <a:ext cx="822130" cy="650305"/>
            </a:xfrm>
            <a:prstGeom prst="rect">
              <a:avLst/>
            </a:prstGeom>
          </p:spPr>
        </p:pic>
      </p:grpSp>
      <p:sp>
        <p:nvSpPr>
          <p:cNvPr id="35" name="文本框 34"/>
          <p:cNvSpPr txBox="1"/>
          <p:nvPr/>
        </p:nvSpPr>
        <p:spPr>
          <a:xfrm>
            <a:off x="968512" y="2594845"/>
            <a:ext cx="752143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化石能源煤炭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41" name="矩形: 圆角 40"/>
          <p:cNvSpPr/>
          <p:nvPr/>
        </p:nvSpPr>
        <p:spPr>
          <a:xfrm>
            <a:off x="1082040" y="5154930"/>
            <a:ext cx="5610860" cy="464820"/>
          </a:xfrm>
          <a:prstGeom prst="roundRect">
            <a:avLst>
              <a:gd name="adj" fmla="val 50000"/>
            </a:avLst>
          </a:prstGeom>
          <a:solidFill>
            <a:srgbClr val="6E7DE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1162050" y="5193030"/>
            <a:ext cx="5277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新桥第二实验小学</a:t>
            </a:r>
            <a:r>
              <a:rPr lang="en-US" altLang="zh-CN" sz="2000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  </a:t>
            </a:r>
            <a:r>
              <a:rPr lang="zh-CN" altLang="en-US" sz="2000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李莹</a:t>
            </a:r>
            <a:endParaRPr lang="zh-CN" altLang="en-US" sz="2000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alphaModFix amt="50000"/>
          </a:blip>
          <a:srcRect l="6" t="4" r="40262" b="4"/>
          <a:stretch>
            <a:fillRect/>
          </a:stretch>
        </p:blipFill>
        <p:spPr>
          <a:xfrm>
            <a:off x="12700" y="1270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 descr="图标&#10;&#10;中度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" r="4180"/>
          <a:stretch>
            <a:fillRect/>
          </a:stretch>
        </p:blipFill>
        <p:spPr>
          <a:xfrm flipH="1">
            <a:off x="0" y="0"/>
            <a:ext cx="2152650" cy="1137833"/>
          </a:xfrm>
          <a:prstGeom prst="rect">
            <a:avLst/>
          </a:prstGeom>
        </p:spPr>
      </p:pic>
      <p:pic>
        <p:nvPicPr>
          <p:cNvPr id="18" name="图片 17" descr="手机屏幕的截图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60"/>
          <a:stretch>
            <a:fillRect/>
          </a:stretch>
        </p:blipFill>
        <p:spPr>
          <a:xfrm rot="17100000" flipH="1">
            <a:off x="358313" y="96549"/>
            <a:ext cx="1285797" cy="150776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flipH="1">
            <a:off x="8229599" y="507251"/>
            <a:ext cx="4054157" cy="6406278"/>
            <a:chOff x="-82303" y="507251"/>
            <a:chExt cx="4147957" cy="6406278"/>
          </a:xfrm>
        </p:grpSpPr>
        <p:pic>
          <p:nvPicPr>
            <p:cNvPr id="27" name="图片 26" descr="卡通人物&#10;&#10;低可信度描述已自动生成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19"/>
            <a:stretch>
              <a:fillRect/>
            </a:stretch>
          </p:blipFill>
          <p:spPr>
            <a:xfrm>
              <a:off x="-1" y="507251"/>
              <a:ext cx="4065655" cy="6350749"/>
            </a:xfrm>
            <a:prstGeom prst="rect">
              <a:avLst/>
            </a:prstGeom>
          </p:spPr>
        </p:pic>
        <p:pic>
          <p:nvPicPr>
            <p:cNvPr id="28" name="图片 27" descr="图形用户界面, 应用程序&#10;&#10;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1" y="998570"/>
              <a:ext cx="3924989" cy="5914959"/>
            </a:xfrm>
            <a:prstGeom prst="rect">
              <a:avLst/>
            </a:prstGeom>
          </p:spPr>
        </p:pic>
        <p:pic>
          <p:nvPicPr>
            <p:cNvPr id="29" name="图片 28" descr="卡通人物&#10;&#10;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56" y="2654300"/>
              <a:ext cx="3888714" cy="4203700"/>
            </a:xfrm>
            <a:prstGeom prst="rect">
              <a:avLst/>
            </a:prstGeom>
          </p:spPr>
        </p:pic>
        <p:pic>
          <p:nvPicPr>
            <p:cNvPr id="30" name="图片 29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102" y="1629324"/>
              <a:ext cx="636106" cy="1072051"/>
            </a:xfrm>
            <a:prstGeom prst="rect">
              <a:avLst/>
            </a:prstGeom>
          </p:spPr>
        </p:pic>
        <p:pic>
          <p:nvPicPr>
            <p:cNvPr id="31" name="图片 30" descr="图标&#10;&#10;描述已自动生成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2303" y="3628389"/>
              <a:ext cx="683365" cy="956711"/>
            </a:xfrm>
            <a:prstGeom prst="rect">
              <a:avLst/>
            </a:prstGeom>
          </p:spPr>
        </p:pic>
        <p:pic>
          <p:nvPicPr>
            <p:cNvPr id="32" name="图片 31" descr="蓝色热气球&#10;&#10;低可信度描述已自动生成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7125" y="6207695"/>
              <a:ext cx="822130" cy="650305"/>
            </a:xfrm>
            <a:prstGeom prst="rect">
              <a:avLst/>
            </a:prstGeom>
          </p:spPr>
        </p:pic>
      </p:grpSp>
      <p:pic>
        <p:nvPicPr>
          <p:cNvPr id="103" name="图片 102"/>
          <p:cNvPicPr/>
          <p:nvPr/>
        </p:nvPicPr>
        <p:blipFill>
          <a:blip r:embed="rId10"/>
          <a:stretch>
            <a:fillRect/>
          </a:stretch>
        </p:blipFill>
        <p:spPr>
          <a:xfrm>
            <a:off x="-465455" y="1628775"/>
            <a:ext cx="9812655" cy="3867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月19日_20240619_11111109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" y="635"/>
            <a:ext cx="12191365" cy="6857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太阳石改_20240619_1504368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-635"/>
            <a:ext cx="12192000" cy="685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用途改_20240619_1527456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alphaModFix amt="30000"/>
          </a:blip>
          <a:srcRect l="6" t="4" r="40262" b="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 descr="图标&#10;&#10;中度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" r="4180"/>
          <a:stretch>
            <a:fillRect/>
          </a:stretch>
        </p:blipFill>
        <p:spPr>
          <a:xfrm flipH="1">
            <a:off x="0" y="0"/>
            <a:ext cx="1226735" cy="648419"/>
          </a:xfrm>
          <a:prstGeom prst="rect">
            <a:avLst/>
          </a:prstGeom>
        </p:spPr>
      </p:pic>
      <p:pic>
        <p:nvPicPr>
          <p:cNvPr id="18" name="图片 17" descr="手机屏幕的截图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60"/>
          <a:stretch>
            <a:fillRect/>
          </a:stretch>
        </p:blipFill>
        <p:spPr>
          <a:xfrm rot="17100000" flipH="1">
            <a:off x="269773" y="85753"/>
            <a:ext cx="800304" cy="938463"/>
          </a:xfrm>
          <a:prstGeom prst="rect">
            <a:avLst/>
          </a:prstGeom>
        </p:spPr>
      </p:pic>
      <p:pic>
        <p:nvPicPr>
          <p:cNvPr id="27" name="图片 26" descr="卡通人物&#10;&#10;低可信度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9"/>
          <a:stretch>
            <a:fillRect/>
          </a:stretch>
        </p:blipFill>
        <p:spPr>
          <a:xfrm rot="16200000">
            <a:off x="10119821" y="4785819"/>
            <a:ext cx="1344010" cy="2800351"/>
          </a:xfrm>
          <a:prstGeom prst="rect">
            <a:avLst/>
          </a:prstGeom>
        </p:spPr>
      </p:pic>
      <p:pic>
        <p:nvPicPr>
          <p:cNvPr id="4" name="图片 3" descr="图形用户界面, 应用程序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38" t="51916"/>
          <a:stretch>
            <a:fillRect/>
          </a:stretch>
        </p:blipFill>
        <p:spPr>
          <a:xfrm rot="5400000">
            <a:off x="10927084" y="5472434"/>
            <a:ext cx="1022350" cy="1748781"/>
          </a:xfrm>
          <a:prstGeom prst="rect">
            <a:avLst/>
          </a:prstGeom>
        </p:spPr>
      </p:pic>
      <p:pic>
        <p:nvPicPr>
          <p:cNvPr id="9" name="图片 8" descr="图标&#10;&#10;描述已自动生成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35" y="100780"/>
            <a:ext cx="433879" cy="607430"/>
          </a:xfrm>
          <a:prstGeom prst="rect">
            <a:avLst/>
          </a:prstGeom>
        </p:spPr>
      </p:pic>
      <p:pic>
        <p:nvPicPr>
          <p:cNvPr id="12" name="图片 11" descr="蓝色热气球&#10;&#10;低可信度描述已自动生成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050" y="6091699"/>
            <a:ext cx="968775" cy="766301"/>
          </a:xfrm>
          <a:prstGeom prst="rect">
            <a:avLst/>
          </a:prstGeom>
        </p:spPr>
      </p:pic>
      <p:pic>
        <p:nvPicPr>
          <p:cNvPr id="14" name="图片 13" descr="图片包含 游戏机&#10;&#10;描述已自动生成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590" y="5864006"/>
            <a:ext cx="382105" cy="6439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329112" y="293374"/>
            <a:ext cx="25862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6E7DEC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国内分布</a:t>
            </a:r>
            <a:endParaRPr lang="zh-CN" altLang="en-US" sz="2800" dirty="0">
              <a:solidFill>
                <a:srgbClr val="6E7DEC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29055" y="1014730"/>
            <a:ext cx="9813290" cy="5673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alphaModFix amt="30000"/>
          </a:blip>
          <a:srcRect l="6" t="4" r="40262" b="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 descr="图标&#10;&#10;中度可信度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" r="4180"/>
          <a:stretch>
            <a:fillRect/>
          </a:stretch>
        </p:blipFill>
        <p:spPr>
          <a:xfrm flipH="1">
            <a:off x="0" y="0"/>
            <a:ext cx="1226735" cy="648419"/>
          </a:xfrm>
          <a:prstGeom prst="rect">
            <a:avLst/>
          </a:prstGeom>
        </p:spPr>
      </p:pic>
      <p:pic>
        <p:nvPicPr>
          <p:cNvPr id="18" name="图片 17" descr="手机屏幕的截图&#10;&#10;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60"/>
          <a:stretch>
            <a:fillRect/>
          </a:stretch>
        </p:blipFill>
        <p:spPr>
          <a:xfrm rot="17100000" flipH="1">
            <a:off x="269773" y="85753"/>
            <a:ext cx="800304" cy="938463"/>
          </a:xfrm>
          <a:prstGeom prst="rect">
            <a:avLst/>
          </a:prstGeom>
        </p:spPr>
      </p:pic>
      <p:pic>
        <p:nvPicPr>
          <p:cNvPr id="27" name="图片 26" descr="卡通人物&#10;&#10;低可信度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9"/>
          <a:stretch>
            <a:fillRect/>
          </a:stretch>
        </p:blipFill>
        <p:spPr>
          <a:xfrm rot="16200000">
            <a:off x="10119821" y="4785819"/>
            <a:ext cx="1344010" cy="2800351"/>
          </a:xfrm>
          <a:prstGeom prst="rect">
            <a:avLst/>
          </a:prstGeom>
        </p:spPr>
      </p:pic>
      <p:pic>
        <p:nvPicPr>
          <p:cNvPr id="4" name="图片 3" descr="图形用户界面, 应用程序&#10;&#10;描述已自动生成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38" t="51916"/>
          <a:stretch>
            <a:fillRect/>
          </a:stretch>
        </p:blipFill>
        <p:spPr>
          <a:xfrm rot="5400000">
            <a:off x="10927084" y="5472434"/>
            <a:ext cx="1022350" cy="1748781"/>
          </a:xfrm>
          <a:prstGeom prst="rect">
            <a:avLst/>
          </a:prstGeom>
        </p:spPr>
      </p:pic>
      <p:pic>
        <p:nvPicPr>
          <p:cNvPr id="9" name="图片 8" descr="图标&#10;&#10;描述已自动生成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35" y="100780"/>
            <a:ext cx="433879" cy="607430"/>
          </a:xfrm>
          <a:prstGeom prst="rect">
            <a:avLst/>
          </a:prstGeom>
        </p:spPr>
      </p:pic>
      <p:pic>
        <p:nvPicPr>
          <p:cNvPr id="12" name="图片 11" descr="蓝色热气球&#10;&#10;低可信度描述已自动生成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050" y="6091699"/>
            <a:ext cx="968775" cy="766301"/>
          </a:xfrm>
          <a:prstGeom prst="rect">
            <a:avLst/>
          </a:prstGeom>
        </p:spPr>
      </p:pic>
      <p:pic>
        <p:nvPicPr>
          <p:cNvPr id="14" name="图片 13" descr="图片包含 游戏机&#10;&#10;描述已自动生成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590" y="5864006"/>
            <a:ext cx="382105" cy="6439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448492" y="261624"/>
            <a:ext cx="25862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6E7DEC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国际占比</a:t>
            </a:r>
            <a:endParaRPr lang="zh-CN" altLang="en-US" sz="2800" dirty="0">
              <a:solidFill>
                <a:srgbClr val="6E7DEC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092508" y="4003048"/>
            <a:ext cx="632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</a:rPr>
              <a:t>04</a:t>
            </a:r>
            <a:endParaRPr lang="zh-CN" altLang="en-US" sz="2400" b="1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971940" y="4003048"/>
            <a:ext cx="632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</a:endParaRPr>
          </a:p>
        </p:txBody>
      </p:sp>
      <p:graphicFrame>
        <p:nvGraphicFramePr>
          <p:cNvPr id="2" name="图表 1" descr="7b0a202020202263686172745265734964223a20223230343736313235220a7d0a"/>
          <p:cNvGraphicFramePr/>
          <p:nvPr/>
        </p:nvGraphicFramePr>
        <p:xfrm>
          <a:off x="0" y="1062990"/>
          <a:ext cx="12192000" cy="579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标&#10;&#10;中度可信度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" r="4180"/>
          <a:stretch>
            <a:fillRect/>
          </a:stretch>
        </p:blipFill>
        <p:spPr>
          <a:xfrm flipH="1">
            <a:off x="0" y="0"/>
            <a:ext cx="2152650" cy="1137833"/>
          </a:xfrm>
          <a:prstGeom prst="rect">
            <a:avLst/>
          </a:prstGeom>
        </p:spPr>
      </p:pic>
      <p:pic>
        <p:nvPicPr>
          <p:cNvPr id="18" name="图片 17" descr="手机屏幕的截图&#10;&#10;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60"/>
          <a:stretch>
            <a:fillRect/>
          </a:stretch>
        </p:blipFill>
        <p:spPr>
          <a:xfrm rot="17100000" flipH="1">
            <a:off x="358313" y="96549"/>
            <a:ext cx="1285797" cy="150776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flipH="1">
            <a:off x="8229599" y="507251"/>
            <a:ext cx="4054157" cy="6406278"/>
            <a:chOff x="-82303" y="507251"/>
            <a:chExt cx="4147957" cy="6406278"/>
          </a:xfrm>
        </p:grpSpPr>
        <p:pic>
          <p:nvPicPr>
            <p:cNvPr id="27" name="图片 26" descr="卡通人物&#10;&#10;低可信度描述已自动生成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19"/>
            <a:stretch>
              <a:fillRect/>
            </a:stretch>
          </p:blipFill>
          <p:spPr>
            <a:xfrm>
              <a:off x="-1" y="507251"/>
              <a:ext cx="4065655" cy="6350749"/>
            </a:xfrm>
            <a:prstGeom prst="rect">
              <a:avLst/>
            </a:prstGeom>
          </p:spPr>
        </p:pic>
        <p:pic>
          <p:nvPicPr>
            <p:cNvPr id="28" name="图片 27" descr="图形用户界面, 应用程序&#10;&#10;描述已自动生成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1" y="998570"/>
              <a:ext cx="3924989" cy="5914959"/>
            </a:xfrm>
            <a:prstGeom prst="rect">
              <a:avLst/>
            </a:prstGeom>
          </p:spPr>
        </p:pic>
        <p:pic>
          <p:nvPicPr>
            <p:cNvPr id="29" name="图片 28" descr="卡通人物&#10;&#10;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56" y="2654300"/>
              <a:ext cx="3888714" cy="4203700"/>
            </a:xfrm>
            <a:prstGeom prst="rect">
              <a:avLst/>
            </a:prstGeom>
          </p:spPr>
        </p:pic>
        <p:pic>
          <p:nvPicPr>
            <p:cNvPr id="30" name="图片 29" descr="图片包含 游戏机&#10;&#10;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102" y="1629324"/>
              <a:ext cx="636106" cy="1072051"/>
            </a:xfrm>
            <a:prstGeom prst="rect">
              <a:avLst/>
            </a:prstGeom>
          </p:spPr>
        </p:pic>
        <p:pic>
          <p:nvPicPr>
            <p:cNvPr id="31" name="图片 30" descr="图标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2303" y="3628389"/>
              <a:ext cx="683365" cy="956711"/>
            </a:xfrm>
            <a:prstGeom prst="rect">
              <a:avLst/>
            </a:prstGeom>
          </p:spPr>
        </p:pic>
        <p:pic>
          <p:nvPicPr>
            <p:cNvPr id="32" name="图片 31" descr="蓝色热气球&#10;&#10;低可信度描述已自动生成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7125" y="6207695"/>
              <a:ext cx="822130" cy="650305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1150694" y="2132191"/>
            <a:ext cx="1923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第四章节</a:t>
            </a:r>
            <a:endParaRPr lang="zh-CN" altLang="en-US" sz="2400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2820" y="15303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buClrTx/>
              <a:buSzTx/>
              <a:buFontTx/>
            </a:pPr>
            <a:r>
              <a:rPr lang="zh-CN" altLang="en-US" sz="2800" dirty="0">
                <a:solidFill>
                  <a:srgbClr val="6E7DEC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汉仪雅酷黑简" panose="00020600040101010101" charset="-122"/>
              </a:rPr>
              <a:t>关于使用煤炭你的态度是？</a:t>
            </a:r>
            <a:endParaRPr lang="zh-CN" altLang="en-US" sz="2800" dirty="0">
              <a:solidFill>
                <a:srgbClr val="6E7DEC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汉仪雅酷黑简" panose="00020600040101010101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 flipH="1">
            <a:off x="2926114" y="589477"/>
            <a:ext cx="0" cy="56686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>
            <p:custDataLst>
              <p:tags r:id="rId10"/>
            </p:custDataLst>
          </p:nvPr>
        </p:nvSpPr>
        <p:spPr>
          <a:xfrm>
            <a:off x="3637152" y="2861925"/>
            <a:ext cx="3539978" cy="511205"/>
          </a:xfrm>
          <a:prstGeom prst="rect">
            <a:avLst/>
          </a:prstGeom>
          <a:solidFill>
            <a:schemeClr val="bg1">
              <a:alpha val="7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>
            <p:custDataLst>
              <p:tags r:id="rId11"/>
            </p:custDataLst>
          </p:nvPr>
        </p:nvSpPr>
        <p:spPr>
          <a:xfrm>
            <a:off x="5857529" y="2830810"/>
            <a:ext cx="3539602" cy="511205"/>
          </a:xfrm>
          <a:prstGeom prst="rect">
            <a:avLst/>
          </a:prstGeom>
          <a:solidFill>
            <a:schemeClr val="bg1">
              <a:alpha val="7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>
            <p:custDataLst>
              <p:tags r:id="rId12"/>
            </p:custDataLst>
          </p:nvPr>
        </p:nvSpPr>
        <p:spPr>
          <a:xfrm>
            <a:off x="5802918" y="4916144"/>
            <a:ext cx="3539602" cy="509555"/>
          </a:xfrm>
          <a:prstGeom prst="rect">
            <a:avLst/>
          </a:prstGeom>
          <a:solidFill>
            <a:schemeClr val="bg1">
              <a:alpha val="7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>
            <p:custDataLst>
              <p:tags r:id="rId13"/>
            </p:custDataLst>
          </p:nvPr>
        </p:nvSpPr>
        <p:spPr>
          <a:xfrm>
            <a:off x="3557777" y="4898364"/>
            <a:ext cx="3539978" cy="509555"/>
          </a:xfrm>
          <a:prstGeom prst="rect">
            <a:avLst/>
          </a:prstGeom>
          <a:solidFill>
            <a:schemeClr val="bg1">
              <a:alpha val="7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>
            <p:custDataLst>
              <p:tags r:id="rId14"/>
            </p:custDataLst>
          </p:nvPr>
        </p:nvSpPr>
        <p:spPr>
          <a:xfrm>
            <a:off x="-77844" y="4898364"/>
            <a:ext cx="3627523" cy="509555"/>
          </a:xfrm>
          <a:prstGeom prst="rect">
            <a:avLst/>
          </a:prstGeom>
          <a:solidFill>
            <a:schemeClr val="bg1">
              <a:alpha val="70000"/>
            </a:scheme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7805" y="1137920"/>
            <a:ext cx="8997315" cy="3982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标&#10;&#10;中度可信度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" r="4180"/>
          <a:stretch>
            <a:fillRect/>
          </a:stretch>
        </p:blipFill>
        <p:spPr>
          <a:xfrm flipH="1">
            <a:off x="0" y="0"/>
            <a:ext cx="1226735" cy="648419"/>
          </a:xfrm>
          <a:prstGeom prst="rect">
            <a:avLst/>
          </a:prstGeom>
        </p:spPr>
      </p:pic>
      <p:pic>
        <p:nvPicPr>
          <p:cNvPr id="18" name="图片 17" descr="手机屏幕的截图&#10;&#10;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60"/>
          <a:stretch>
            <a:fillRect/>
          </a:stretch>
        </p:blipFill>
        <p:spPr>
          <a:xfrm rot="17100000" flipH="1">
            <a:off x="269773" y="85753"/>
            <a:ext cx="800304" cy="938463"/>
          </a:xfrm>
          <a:prstGeom prst="rect">
            <a:avLst/>
          </a:prstGeom>
        </p:spPr>
      </p:pic>
      <p:pic>
        <p:nvPicPr>
          <p:cNvPr id="4" name="图片 3" descr="图形用户界面, 应用程序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38" t="51916"/>
          <a:stretch>
            <a:fillRect/>
          </a:stretch>
        </p:blipFill>
        <p:spPr>
          <a:xfrm rot="5400000">
            <a:off x="10927084" y="5472434"/>
            <a:ext cx="1022350" cy="1748781"/>
          </a:xfrm>
          <a:prstGeom prst="rect">
            <a:avLst/>
          </a:prstGeom>
        </p:spPr>
      </p:pic>
      <p:pic>
        <p:nvPicPr>
          <p:cNvPr id="9" name="图片 8" descr="图标&#10;&#10;描述已自动生成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35" y="100780"/>
            <a:ext cx="433879" cy="607430"/>
          </a:xfrm>
          <a:prstGeom prst="rect">
            <a:avLst/>
          </a:prstGeom>
        </p:spPr>
      </p:pic>
      <p:pic>
        <p:nvPicPr>
          <p:cNvPr id="12" name="图片 11" descr="蓝色热气球&#10;&#10;低可信度描述已自动生成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050" y="6091699"/>
            <a:ext cx="968775" cy="766301"/>
          </a:xfrm>
          <a:prstGeom prst="rect">
            <a:avLst/>
          </a:prstGeom>
        </p:spPr>
      </p:pic>
      <p:pic>
        <p:nvPicPr>
          <p:cNvPr id="14" name="图片 13" descr="图片包含 游戏机&#10;&#10;描述已自动生成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590" y="5864006"/>
            <a:ext cx="382105" cy="6439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241800" y="294005"/>
            <a:ext cx="3214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6E7DEC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认识煤炭的特征</a:t>
            </a:r>
            <a:endParaRPr lang="zh-CN" altLang="en-US" sz="2800" dirty="0">
              <a:solidFill>
                <a:srgbClr val="6E7DEC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60" name="任意多边形: 形状 49"/>
          <p:cNvSpPr/>
          <p:nvPr>
            <p:custDataLst>
              <p:tags r:id="rId10"/>
            </p:custDataLst>
          </p:nvPr>
        </p:nvSpPr>
        <p:spPr>
          <a:xfrm>
            <a:off x="648535" y="1445796"/>
            <a:ext cx="2664296" cy="3491258"/>
          </a:xfrm>
          <a:custGeom>
            <a:avLst/>
            <a:gdLst>
              <a:gd name="connsiteX0" fmla="*/ 224094 w 2664296"/>
              <a:gd name="connsiteY0" fmla="*/ 0 h 3491258"/>
              <a:gd name="connsiteX1" fmla="*/ 2440202 w 2664296"/>
              <a:gd name="connsiteY1" fmla="*/ 0 h 3491258"/>
              <a:gd name="connsiteX2" fmla="*/ 2664296 w 2664296"/>
              <a:gd name="connsiteY2" fmla="*/ 224094 h 3491258"/>
              <a:gd name="connsiteX3" fmla="*/ 2664296 w 2664296"/>
              <a:gd name="connsiteY3" fmla="*/ 3491258 h 3491258"/>
              <a:gd name="connsiteX4" fmla="*/ 2089293 w 2664296"/>
              <a:gd name="connsiteY4" fmla="*/ 3379395 h 3491258"/>
              <a:gd name="connsiteX5" fmla="*/ 363511 w 2664296"/>
              <a:gd name="connsiteY5" fmla="*/ 2858609 h 3491258"/>
              <a:gd name="connsiteX6" fmla="*/ 0 w 2664296"/>
              <a:gd name="connsiteY6" fmla="*/ 2697085 h 3491258"/>
              <a:gd name="connsiteX7" fmla="*/ 0 w 2664296"/>
              <a:gd name="connsiteY7" fmla="*/ 224094 h 3491258"/>
              <a:gd name="connsiteX8" fmla="*/ 224094 w 2664296"/>
              <a:gd name="connsiteY8" fmla="*/ 0 h 3491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4296" h="3491258">
                <a:moveTo>
                  <a:pt x="224094" y="0"/>
                </a:moveTo>
                <a:lnTo>
                  <a:pt x="2440202" y="0"/>
                </a:lnTo>
                <a:cubicBezTo>
                  <a:pt x="2563966" y="0"/>
                  <a:pt x="2664296" y="100330"/>
                  <a:pt x="2664296" y="224094"/>
                </a:cubicBezTo>
                <a:lnTo>
                  <a:pt x="2664296" y="3491258"/>
                </a:lnTo>
                <a:lnTo>
                  <a:pt x="2089293" y="3379395"/>
                </a:lnTo>
                <a:cubicBezTo>
                  <a:pt x="1452623" y="3239721"/>
                  <a:pt x="871716" y="3063845"/>
                  <a:pt x="363511" y="2858609"/>
                </a:cubicBezTo>
                <a:lnTo>
                  <a:pt x="0" y="2697085"/>
                </a:lnTo>
                <a:lnTo>
                  <a:pt x="0" y="224094"/>
                </a:lnTo>
                <a:cubicBezTo>
                  <a:pt x="0" y="100330"/>
                  <a:pt x="100330" y="0"/>
                  <a:pt x="224094" y="0"/>
                </a:cubicBezTo>
                <a:close/>
              </a:path>
            </a:pathLst>
          </a:custGeom>
          <a:blipFill rotWithShape="1">
            <a:blip r:embed="rId11" cstate="email"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  <p:sp>
        <p:nvSpPr>
          <p:cNvPr id="62" name="任意多边形: 形状 51"/>
          <p:cNvSpPr/>
          <p:nvPr>
            <p:custDataLst>
              <p:tags r:id="rId12"/>
            </p:custDataLst>
          </p:nvPr>
        </p:nvSpPr>
        <p:spPr>
          <a:xfrm>
            <a:off x="3547526" y="1412777"/>
            <a:ext cx="2664296" cy="3741763"/>
          </a:xfrm>
          <a:custGeom>
            <a:avLst/>
            <a:gdLst>
              <a:gd name="connsiteX0" fmla="*/ 224094 w 2664296"/>
              <a:gd name="connsiteY0" fmla="*/ 0 h 3741763"/>
              <a:gd name="connsiteX1" fmla="*/ 2440202 w 2664296"/>
              <a:gd name="connsiteY1" fmla="*/ 0 h 3741763"/>
              <a:gd name="connsiteX2" fmla="*/ 2664296 w 2664296"/>
              <a:gd name="connsiteY2" fmla="*/ 224094 h 3741763"/>
              <a:gd name="connsiteX3" fmla="*/ 2664296 w 2664296"/>
              <a:gd name="connsiteY3" fmla="*/ 3664338 h 3741763"/>
              <a:gd name="connsiteX4" fmla="*/ 2648665 w 2664296"/>
              <a:gd name="connsiteY4" fmla="*/ 3741763 h 3741763"/>
              <a:gd name="connsiteX5" fmla="*/ 2523140 w 2664296"/>
              <a:gd name="connsiteY5" fmla="*/ 3740481 h 3741763"/>
              <a:gd name="connsiteX6" fmla="*/ 681565 w 2664296"/>
              <a:gd name="connsiteY6" fmla="*/ 3608448 h 3741763"/>
              <a:gd name="connsiteX7" fmla="*/ 0 w 2664296"/>
              <a:gd name="connsiteY7" fmla="*/ 3507707 h 3741763"/>
              <a:gd name="connsiteX8" fmla="*/ 0 w 2664296"/>
              <a:gd name="connsiteY8" fmla="*/ 224094 h 3741763"/>
              <a:gd name="connsiteX9" fmla="*/ 224094 w 2664296"/>
              <a:gd name="connsiteY9" fmla="*/ 0 h 3741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64296" h="3741763">
                <a:moveTo>
                  <a:pt x="224094" y="0"/>
                </a:moveTo>
                <a:lnTo>
                  <a:pt x="2440202" y="0"/>
                </a:lnTo>
                <a:cubicBezTo>
                  <a:pt x="2563967" y="0"/>
                  <a:pt x="2664296" y="100330"/>
                  <a:pt x="2664296" y="224094"/>
                </a:cubicBezTo>
                <a:lnTo>
                  <a:pt x="2664296" y="3664338"/>
                </a:lnTo>
                <a:lnTo>
                  <a:pt x="2648665" y="3741763"/>
                </a:lnTo>
                <a:lnTo>
                  <a:pt x="2523140" y="3740481"/>
                </a:lnTo>
                <a:cubicBezTo>
                  <a:pt x="1884935" y="3727416"/>
                  <a:pt x="1267809" y="3682086"/>
                  <a:pt x="681565" y="3608448"/>
                </a:cubicBezTo>
                <a:lnTo>
                  <a:pt x="0" y="3507707"/>
                </a:lnTo>
                <a:lnTo>
                  <a:pt x="0" y="224094"/>
                </a:lnTo>
                <a:cubicBezTo>
                  <a:pt x="0" y="100330"/>
                  <a:pt x="100330" y="0"/>
                  <a:pt x="224094" y="0"/>
                </a:cubicBezTo>
                <a:close/>
              </a:path>
            </a:pathLst>
          </a:custGeom>
          <a:blipFill rotWithShape="1">
            <a:blip r:embed="rId13" cstate="email"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  <p:sp>
        <p:nvSpPr>
          <p:cNvPr id="64" name="任意多边形: 形状 53"/>
          <p:cNvSpPr/>
          <p:nvPr>
            <p:custDataLst>
              <p:tags r:id="rId14"/>
            </p:custDataLst>
          </p:nvPr>
        </p:nvSpPr>
        <p:spPr>
          <a:xfrm>
            <a:off x="6297929" y="1412776"/>
            <a:ext cx="2664295" cy="3744416"/>
          </a:xfrm>
          <a:custGeom>
            <a:avLst/>
            <a:gdLst>
              <a:gd name="connsiteX0" fmla="*/ 224093 w 2664295"/>
              <a:gd name="connsiteY0" fmla="*/ 0 h 3744416"/>
              <a:gd name="connsiteX1" fmla="*/ 2440201 w 2664295"/>
              <a:gd name="connsiteY1" fmla="*/ 0 h 3744416"/>
              <a:gd name="connsiteX2" fmla="*/ 2664295 w 2664295"/>
              <a:gd name="connsiteY2" fmla="*/ 224094 h 3744416"/>
              <a:gd name="connsiteX3" fmla="*/ 2664295 w 2664295"/>
              <a:gd name="connsiteY3" fmla="*/ 3567175 h 3744416"/>
              <a:gd name="connsiteX4" fmla="*/ 2385062 w 2664295"/>
              <a:gd name="connsiteY4" fmla="*/ 3608448 h 3744416"/>
              <a:gd name="connsiteX5" fmla="*/ 158112 w 2664295"/>
              <a:gd name="connsiteY5" fmla="*/ 3744416 h 3744416"/>
              <a:gd name="connsiteX6" fmla="*/ 15873 w 2664295"/>
              <a:gd name="connsiteY6" fmla="*/ 3742964 h 3744416"/>
              <a:gd name="connsiteX7" fmla="*/ 0 w 2664295"/>
              <a:gd name="connsiteY7" fmla="*/ 3664338 h 3744416"/>
              <a:gd name="connsiteX8" fmla="*/ 0 w 2664295"/>
              <a:gd name="connsiteY8" fmla="*/ 224094 h 3744416"/>
              <a:gd name="connsiteX9" fmla="*/ 224093 w 2664295"/>
              <a:gd name="connsiteY9" fmla="*/ 0 h 3744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64295" h="3744416">
                <a:moveTo>
                  <a:pt x="224093" y="0"/>
                </a:moveTo>
                <a:lnTo>
                  <a:pt x="2440201" y="0"/>
                </a:lnTo>
                <a:cubicBezTo>
                  <a:pt x="2563965" y="0"/>
                  <a:pt x="2664295" y="100330"/>
                  <a:pt x="2664295" y="224094"/>
                </a:cubicBezTo>
                <a:lnTo>
                  <a:pt x="2664295" y="3567175"/>
                </a:lnTo>
                <a:lnTo>
                  <a:pt x="2385062" y="3608448"/>
                </a:lnTo>
                <a:cubicBezTo>
                  <a:pt x="1681569" y="3696813"/>
                  <a:pt x="933606" y="3744416"/>
                  <a:pt x="158112" y="3744416"/>
                </a:cubicBezTo>
                <a:lnTo>
                  <a:pt x="15873" y="3742964"/>
                </a:lnTo>
                <a:lnTo>
                  <a:pt x="0" y="3664338"/>
                </a:lnTo>
                <a:lnTo>
                  <a:pt x="0" y="224094"/>
                </a:lnTo>
                <a:cubicBezTo>
                  <a:pt x="0" y="100330"/>
                  <a:pt x="100330" y="0"/>
                  <a:pt x="224093" y="0"/>
                </a:cubicBezTo>
                <a:close/>
              </a:path>
            </a:pathLst>
          </a:custGeom>
          <a:blipFill rotWithShape="1">
            <a:blip r:embed="rId15" cstate="email"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  <p:sp>
        <p:nvSpPr>
          <p:cNvPr id="65" name="任意多边形: 形状 54"/>
          <p:cNvSpPr/>
          <p:nvPr>
            <p:custDataLst>
              <p:tags r:id="rId16"/>
            </p:custDataLst>
          </p:nvPr>
        </p:nvSpPr>
        <p:spPr>
          <a:xfrm>
            <a:off x="9048115" y="1445895"/>
            <a:ext cx="2664460" cy="3521710"/>
          </a:xfrm>
          <a:custGeom>
            <a:avLst/>
            <a:gdLst>
              <a:gd name="connsiteX0" fmla="*/ 224094 w 2664296"/>
              <a:gd name="connsiteY0" fmla="*/ 0 h 3554448"/>
              <a:gd name="connsiteX1" fmla="*/ 2440202 w 2664296"/>
              <a:gd name="connsiteY1" fmla="*/ 0 h 3554448"/>
              <a:gd name="connsiteX2" fmla="*/ 2664296 w 2664296"/>
              <a:gd name="connsiteY2" fmla="*/ 224094 h 3554448"/>
              <a:gd name="connsiteX3" fmla="*/ 2664296 w 2664296"/>
              <a:gd name="connsiteY3" fmla="*/ 2872857 h 3554448"/>
              <a:gd name="connsiteX4" fmla="*/ 2171305 w 2664296"/>
              <a:gd name="connsiteY4" fmla="*/ 3053805 h 3554448"/>
              <a:gd name="connsiteX5" fmla="*/ 322704 w 2664296"/>
              <a:gd name="connsiteY5" fmla="*/ 3506749 h 3554448"/>
              <a:gd name="connsiteX6" fmla="*/ 0 w 2664296"/>
              <a:gd name="connsiteY6" fmla="*/ 3554448 h 3554448"/>
              <a:gd name="connsiteX7" fmla="*/ 0 w 2664296"/>
              <a:gd name="connsiteY7" fmla="*/ 224094 h 3554448"/>
              <a:gd name="connsiteX8" fmla="*/ 224094 w 2664296"/>
              <a:gd name="connsiteY8" fmla="*/ 0 h 3554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4296" h="3554448">
                <a:moveTo>
                  <a:pt x="224094" y="0"/>
                </a:moveTo>
                <a:lnTo>
                  <a:pt x="2440202" y="0"/>
                </a:lnTo>
                <a:cubicBezTo>
                  <a:pt x="2563966" y="0"/>
                  <a:pt x="2664296" y="100330"/>
                  <a:pt x="2664296" y="224094"/>
                </a:cubicBezTo>
                <a:lnTo>
                  <a:pt x="2664296" y="2872857"/>
                </a:lnTo>
                <a:lnTo>
                  <a:pt x="2171305" y="3053805"/>
                </a:lnTo>
                <a:cubicBezTo>
                  <a:pt x="1616514" y="3238708"/>
                  <a:pt x="994667" y="3391969"/>
                  <a:pt x="322704" y="3506749"/>
                </a:cubicBezTo>
                <a:lnTo>
                  <a:pt x="0" y="3554448"/>
                </a:lnTo>
                <a:lnTo>
                  <a:pt x="0" y="224094"/>
                </a:lnTo>
                <a:cubicBezTo>
                  <a:pt x="0" y="100330"/>
                  <a:pt x="100330" y="0"/>
                  <a:pt x="224094" y="0"/>
                </a:cubicBezTo>
                <a:close/>
              </a:path>
            </a:pathLst>
          </a:custGeom>
          <a:blipFill rotWithShape="1">
            <a:blip r:embed="rId17" cstate="email"/>
            <a:stretch>
              <a:fillRect/>
            </a:stretch>
          </a:blip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18"/>
            </p:custDataLst>
          </p:nvPr>
        </p:nvSpPr>
        <p:spPr>
          <a:xfrm>
            <a:off x="1826260" y="5762625"/>
            <a:ext cx="93218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highlight>
                  <a:srgbClr val="FFFF00"/>
                </a:highlight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Bold" panose="020B0800000000000000" pitchFamily="34" charset="-122"/>
              </a:rPr>
              <a:t>硬度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highlight>
                <a:srgbClr val="FFFF00"/>
              </a:highlight>
              <a:uLnTx/>
              <a:uFillTx/>
              <a:latin typeface="思源黑体 CN Normal" panose="020B0400000000000000" charset="-122"/>
              <a:ea typeface="思源黑体 CN Normal" panose="020B0400000000000000" charset="-122"/>
              <a:cs typeface="思源黑体 CN Bold" panose="020B0800000000000000" pitchFamily="34" charset="-122"/>
            </a:endParaRPr>
          </a:p>
        </p:txBody>
      </p:sp>
      <p:sp>
        <p:nvSpPr>
          <p:cNvPr id="69" name="文本框 68"/>
          <p:cNvSpPr txBox="1"/>
          <p:nvPr>
            <p:custDataLst>
              <p:tags r:id="rId19"/>
            </p:custDataLst>
          </p:nvPr>
        </p:nvSpPr>
        <p:spPr>
          <a:xfrm>
            <a:off x="4544695" y="6165215"/>
            <a:ext cx="1125220" cy="50609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highlight>
                  <a:srgbClr val="FFFF00"/>
                </a:highlight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Bold" panose="020B0800000000000000" pitchFamily="34" charset="-122"/>
              </a:rPr>
              <a:t>条纹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highlight>
                <a:srgbClr val="FFFF00"/>
              </a:highlight>
              <a:uLnTx/>
              <a:uFillTx/>
              <a:latin typeface="思源黑体 CN Normal" panose="020B0400000000000000" charset="-122"/>
              <a:ea typeface="思源黑体 CN Normal" panose="020B0400000000000000" charset="-122"/>
              <a:cs typeface="思源黑体 CN Bold" panose="020B0800000000000000" pitchFamily="3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20"/>
            </p:custDataLst>
          </p:nvPr>
        </p:nvSpPr>
        <p:spPr>
          <a:xfrm>
            <a:off x="7456170" y="6165215"/>
            <a:ext cx="95567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highlight>
                  <a:srgbClr val="FFFF00"/>
                </a:highlight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Bold" panose="020B0800000000000000" pitchFamily="34" charset="-122"/>
              </a:rPr>
              <a:t>印痕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highlight>
                <a:srgbClr val="FFFF00"/>
              </a:highlight>
              <a:uLnTx/>
              <a:uFillTx/>
              <a:latin typeface="思源黑体 CN Normal" panose="020B0400000000000000" charset="-122"/>
              <a:ea typeface="思源黑体 CN Normal" panose="020B0400000000000000" charset="-122"/>
              <a:cs typeface="思源黑体 CN Bold" panose="020B0800000000000000" pitchFamily="34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21"/>
            </p:custDataLst>
          </p:nvPr>
        </p:nvSpPr>
        <p:spPr>
          <a:xfrm>
            <a:off x="10336530" y="5746115"/>
            <a:ext cx="98869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highlight>
                  <a:srgbClr val="FFFF00"/>
                </a:highlight>
                <a:uLnTx/>
                <a:uFillTx/>
                <a:latin typeface="思源黑体 CN Normal" panose="020B0400000000000000" charset="-122"/>
                <a:ea typeface="思源黑体 CN Normal" panose="020B0400000000000000" charset="-122"/>
                <a:cs typeface="思源黑体 CN Bold" panose="020B0800000000000000" pitchFamily="34" charset="-122"/>
              </a:rPr>
              <a:t>密度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highlight>
                <a:srgbClr val="FFFF00"/>
              </a:highlight>
              <a:uLnTx/>
              <a:uFillTx/>
              <a:latin typeface="思源黑体 CN Normal" panose="020B0400000000000000" charset="-122"/>
              <a:ea typeface="思源黑体 CN Normal" panose="020B0400000000000000" charset="-122"/>
              <a:cs typeface="思源黑体 CN Bold" panose="020B0800000000000000" pitchFamily="34" charset="-122"/>
            </a:endParaRPr>
          </a:p>
        </p:txBody>
      </p:sp>
      <p:sp>
        <p:nvSpPr>
          <p:cNvPr id="72" name="文本框 6"/>
          <p:cNvSpPr txBox="1"/>
          <p:nvPr>
            <p:custDataLst>
              <p:tags r:id="rId22"/>
            </p:custDataLst>
          </p:nvPr>
        </p:nvSpPr>
        <p:spPr>
          <a:xfrm>
            <a:off x="1365250" y="5165725"/>
            <a:ext cx="1830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28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effectLst>
                  <a:reflection blurRad="63500" stA="13000" endPos="61000" dist="38100" dir="5400000" sy="-100000" algn="bl" rotWithShape="0"/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rPr>
              <a:t>铁钉、铜钥匙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800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  <a:effectLst>
                <a:reflection blurRad="63500" stA="13000" endPos="61000" dist="38100" dir="5400000" sy="-100000" algn="bl" rotWithShape="0"/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  <p:sp>
        <p:nvSpPr>
          <p:cNvPr id="73" name="文本框 6"/>
          <p:cNvSpPr txBox="1"/>
          <p:nvPr>
            <p:custDataLst>
              <p:tags r:id="rId23"/>
            </p:custDataLst>
          </p:nvPr>
        </p:nvSpPr>
        <p:spPr>
          <a:xfrm>
            <a:off x="10056440" y="5165509"/>
            <a:ext cx="116512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8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effectLst>
                  <a:reflection blurRad="63500" stA="13000" endPos="61000" dist="38100" dir="5400000" sy="-100000" algn="bl" rotWithShape="0"/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rPr>
              <a:t>水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2800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</a:gradFill>
              <a:effectLst>
                <a:reflection blurRad="63500" stA="13000" endPos="61000" dist="38100" dir="5400000" sy="-100000" algn="bl" rotWithShape="0"/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  <p:sp>
        <p:nvSpPr>
          <p:cNvPr id="74" name="文本框 6"/>
          <p:cNvSpPr txBox="1"/>
          <p:nvPr>
            <p:custDataLst>
              <p:tags r:id="rId24"/>
            </p:custDataLst>
          </p:nvPr>
        </p:nvSpPr>
        <p:spPr>
          <a:xfrm>
            <a:off x="4333297" y="5627099"/>
            <a:ext cx="116512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8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effectLst>
                  <a:reflection blurRad="63500" stA="13000" endPos="61000" dist="38100" dir="5400000" sy="-100000" algn="bl" rotWithShape="0"/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rPr>
              <a:t>放大镜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2800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</a:gradFill>
              <a:effectLst>
                <a:reflection blurRad="63500" stA="13000" endPos="61000" dist="38100" dir="5400000" sy="-100000" algn="bl" rotWithShape="0"/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  <p:sp>
        <p:nvSpPr>
          <p:cNvPr id="75" name="文本框 6"/>
          <p:cNvSpPr txBox="1"/>
          <p:nvPr>
            <p:custDataLst>
              <p:tags r:id="rId25"/>
            </p:custDataLst>
          </p:nvPr>
        </p:nvSpPr>
        <p:spPr>
          <a:xfrm>
            <a:off x="7235635" y="5627099"/>
            <a:ext cx="116512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8000">
                      <a:schemeClr val="accent1"/>
                    </a:gs>
                    <a:gs pos="100000">
                      <a:schemeClr val="accent2"/>
                    </a:gs>
                  </a:gsLst>
                  <a:lin ang="16200000" scaled="1"/>
                </a:gradFill>
                <a:effectLst>
                  <a:reflection blurRad="63500" stA="13000" endPos="61000" dist="38100" dir="5400000" sy="-100000" algn="bl" rotWithShape="0"/>
                </a:effectLst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rPr>
              <a:t>纸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2800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</a:gradFill>
              <a:effectLst>
                <a:reflection blurRad="63500" stA="13000" endPos="61000" dist="38100" dir="5400000" sy="-100000" algn="bl" rotWithShape="0"/>
              </a:effectLst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  <p:grpSp>
        <p:nvGrpSpPr>
          <p:cNvPr id="76" name="组合 75"/>
          <p:cNvGrpSpPr/>
          <p:nvPr>
            <p:custDataLst>
              <p:tags r:id="rId26"/>
            </p:custDataLst>
          </p:nvPr>
        </p:nvGrpSpPr>
        <p:grpSpPr>
          <a:xfrm>
            <a:off x="4583913" y="4759748"/>
            <a:ext cx="720000" cy="756000"/>
            <a:chOff x="4583913" y="4759748"/>
            <a:chExt cx="720000" cy="756000"/>
          </a:xfrm>
        </p:grpSpPr>
        <p:sp>
          <p:nvSpPr>
            <p:cNvPr id="77" name="Graphic 18"/>
            <p:cNvSpPr/>
            <p:nvPr>
              <p:custDataLst>
                <p:tags r:id="rId27"/>
              </p:custDataLst>
            </p:nvPr>
          </p:nvSpPr>
          <p:spPr>
            <a:xfrm>
              <a:off x="4583913" y="4759748"/>
              <a:ext cx="720000" cy="756000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17500" dist="317500" dir="2700000" algn="tl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  <p:sp>
          <p:nvSpPr>
            <p:cNvPr id="78" name="Graphic 18"/>
            <p:cNvSpPr/>
            <p:nvPr>
              <p:custDataLst>
                <p:tags r:id="rId28"/>
              </p:custDataLst>
            </p:nvPr>
          </p:nvSpPr>
          <p:spPr>
            <a:xfrm>
              <a:off x="4655840" y="4827952"/>
              <a:ext cx="576064" cy="630173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0" dist="1143000" dir="5400000" sx="87000" sy="87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  <p:sp>
          <p:nvSpPr>
            <p:cNvPr id="79" name="图形 41"/>
            <p:cNvSpPr/>
            <p:nvPr>
              <p:custDataLst>
                <p:tags r:id="rId29"/>
              </p:custDataLst>
            </p:nvPr>
          </p:nvSpPr>
          <p:spPr>
            <a:xfrm>
              <a:off x="4712795" y="4966325"/>
              <a:ext cx="432000" cy="324000"/>
            </a:xfrm>
            <a:custGeom>
              <a:avLst/>
              <a:gdLst>
                <a:gd name="connsiteX0" fmla="*/ 772600 w 1538984"/>
                <a:gd name="connsiteY0" fmla="*/ 868939 h 1250369"/>
                <a:gd name="connsiteX1" fmla="*/ 772600 w 1538984"/>
                <a:gd name="connsiteY1" fmla="*/ 1225796 h 1250369"/>
                <a:gd name="connsiteX2" fmla="*/ 779790 w 1538984"/>
                <a:gd name="connsiteY2" fmla="*/ 1243157 h 1250369"/>
                <a:gd name="connsiteX3" fmla="*/ 797142 w 1538984"/>
                <a:gd name="connsiteY3" fmla="*/ 1250369 h 1250369"/>
                <a:gd name="connsiteX4" fmla="*/ 977608 w 1538984"/>
                <a:gd name="connsiteY4" fmla="*/ 1250369 h 1250369"/>
                <a:gd name="connsiteX5" fmla="*/ 1002173 w 1538984"/>
                <a:gd name="connsiteY5" fmla="*/ 1225797 h 1250369"/>
                <a:gd name="connsiteX6" fmla="*/ 1002173 w 1538984"/>
                <a:gd name="connsiteY6" fmla="*/ 750254 h 1250369"/>
                <a:gd name="connsiteX7" fmla="*/ 818670 w 1538984"/>
                <a:gd name="connsiteY7" fmla="*/ 908202 h 1250369"/>
                <a:gd name="connsiteX8" fmla="*/ 772600 w 1538984"/>
                <a:gd name="connsiteY8" fmla="*/ 868938 h 1250369"/>
                <a:gd name="connsiteX9" fmla="*/ 1311 w 1538984"/>
                <a:gd name="connsiteY9" fmla="*/ 1225788 h 1250369"/>
                <a:gd name="connsiteX10" fmla="*/ 8523 w 1538984"/>
                <a:gd name="connsiteY10" fmla="*/ 1243149 h 1250369"/>
                <a:gd name="connsiteX11" fmla="*/ 25883 w 1538984"/>
                <a:gd name="connsiteY11" fmla="*/ 1250362 h 1250369"/>
                <a:gd name="connsiteX12" fmla="*/ 206309 w 1538984"/>
                <a:gd name="connsiteY12" fmla="*/ 1250362 h 1250369"/>
                <a:gd name="connsiteX13" fmla="*/ 223661 w 1538984"/>
                <a:gd name="connsiteY13" fmla="*/ 1243149 h 1250369"/>
                <a:gd name="connsiteX14" fmla="*/ 230875 w 1538984"/>
                <a:gd name="connsiteY14" fmla="*/ 1225788 h 1250369"/>
                <a:gd name="connsiteX15" fmla="*/ 230875 w 1538984"/>
                <a:gd name="connsiteY15" fmla="*/ 861759 h 1250369"/>
                <a:gd name="connsiteX16" fmla="*/ 1311 w 1538984"/>
                <a:gd name="connsiteY16" fmla="*/ 1051114 h 1250369"/>
                <a:gd name="connsiteX17" fmla="*/ 1311 w 1538984"/>
                <a:gd name="connsiteY17" fmla="*/ 1225786 h 1250369"/>
                <a:gd name="connsiteX18" fmla="*/ 386877 w 1538984"/>
                <a:gd name="connsiteY18" fmla="*/ 733006 h 1250369"/>
                <a:gd name="connsiteX19" fmla="*/ 386877 w 1538984"/>
                <a:gd name="connsiteY19" fmla="*/ 1225788 h 1250369"/>
                <a:gd name="connsiteX20" fmla="*/ 394089 w 1538984"/>
                <a:gd name="connsiteY20" fmla="*/ 1243149 h 1250369"/>
                <a:gd name="connsiteX21" fmla="*/ 411450 w 1538984"/>
                <a:gd name="connsiteY21" fmla="*/ 1250362 h 1250369"/>
                <a:gd name="connsiteX22" fmla="*/ 591955 w 1538984"/>
                <a:gd name="connsiteY22" fmla="*/ 1250362 h 1250369"/>
                <a:gd name="connsiteX23" fmla="*/ 609315 w 1538984"/>
                <a:gd name="connsiteY23" fmla="*/ 1243149 h 1250369"/>
                <a:gd name="connsiteX24" fmla="*/ 616519 w 1538984"/>
                <a:gd name="connsiteY24" fmla="*/ 1225788 h 1250369"/>
                <a:gd name="connsiteX25" fmla="*/ 616519 w 1538984"/>
                <a:gd name="connsiteY25" fmla="*/ 736083 h 1250369"/>
                <a:gd name="connsiteX26" fmla="*/ 501777 w 1538984"/>
                <a:gd name="connsiteY26" fmla="*/ 638401 h 1250369"/>
                <a:gd name="connsiteX27" fmla="*/ 386877 w 1538984"/>
                <a:gd name="connsiteY27" fmla="*/ 733006 h 1250369"/>
                <a:gd name="connsiteX28" fmla="*/ 1158245 w 1538984"/>
                <a:gd name="connsiteY28" fmla="*/ 1225788 h 1250369"/>
                <a:gd name="connsiteX29" fmla="*/ 1182643 w 1538984"/>
                <a:gd name="connsiteY29" fmla="*/ 1250362 h 1250369"/>
                <a:gd name="connsiteX30" fmla="*/ 1182778 w 1538984"/>
                <a:gd name="connsiteY30" fmla="*/ 1250362 h 1250369"/>
                <a:gd name="connsiteX31" fmla="*/ 1363323 w 1538984"/>
                <a:gd name="connsiteY31" fmla="*/ 1250362 h 1250369"/>
                <a:gd name="connsiteX32" fmla="*/ 1380677 w 1538984"/>
                <a:gd name="connsiteY32" fmla="*/ 1243149 h 1250369"/>
                <a:gd name="connsiteX33" fmla="*/ 1387889 w 1538984"/>
                <a:gd name="connsiteY33" fmla="*/ 1225788 h 1250369"/>
                <a:gd name="connsiteX34" fmla="*/ 1387889 w 1538984"/>
                <a:gd name="connsiteY34" fmla="*/ 418169 h 1250369"/>
                <a:gd name="connsiteX35" fmla="*/ 1158248 w 1538984"/>
                <a:gd name="connsiteY35" fmla="*/ 615900 h 1250369"/>
                <a:gd name="connsiteX36" fmla="*/ 1158248 w 1538984"/>
                <a:gd name="connsiteY36" fmla="*/ 1225788 h 1250369"/>
                <a:gd name="connsiteX37" fmla="*/ 1118650 w 1538984"/>
                <a:gd name="connsiteY37" fmla="*/ 0 h 1250369"/>
                <a:gd name="connsiteX38" fmla="*/ 1111053 w 1538984"/>
                <a:gd name="connsiteY38" fmla="*/ 5071 h 1250369"/>
                <a:gd name="connsiteX39" fmla="*/ 1112850 w 1538984"/>
                <a:gd name="connsiteY39" fmla="*/ 14017 h 1250369"/>
                <a:gd name="connsiteX40" fmla="*/ 1285420 w 1538984"/>
                <a:gd name="connsiteY40" fmla="*/ 183652 h 1250369"/>
                <a:gd name="connsiteX41" fmla="*/ 818670 w 1538984"/>
                <a:gd name="connsiteY41" fmla="*/ 585543 h 1250369"/>
                <a:gd name="connsiteX42" fmla="*/ 501777 w 1538984"/>
                <a:gd name="connsiteY42" fmla="*/ 315637 h 1250369"/>
                <a:gd name="connsiteX43" fmla="*/ 0 w 1538984"/>
                <a:gd name="connsiteY43" fmla="*/ 729553 h 1250369"/>
                <a:gd name="connsiteX44" fmla="*/ 0 w 1538984"/>
                <a:gd name="connsiteY44" fmla="*/ 908354 h 1250369"/>
                <a:gd name="connsiteX45" fmla="*/ 501784 w 1538984"/>
                <a:gd name="connsiteY45" fmla="*/ 494471 h 1250369"/>
                <a:gd name="connsiteX46" fmla="*/ 818670 w 1538984"/>
                <a:gd name="connsiteY46" fmla="*/ 764304 h 1250369"/>
                <a:gd name="connsiteX47" fmla="*/ 1382479 w 1538984"/>
                <a:gd name="connsiteY47" fmla="*/ 278971 h 1250369"/>
                <a:gd name="connsiteX48" fmla="*/ 1525037 w 1538984"/>
                <a:gd name="connsiteY48" fmla="*/ 419181 h 1250369"/>
                <a:gd name="connsiteX49" fmla="*/ 1533977 w 1538984"/>
                <a:gd name="connsiteY49" fmla="*/ 420868 h 1250369"/>
                <a:gd name="connsiteX50" fmla="*/ 1538985 w 1538984"/>
                <a:gd name="connsiteY50" fmla="*/ 413357 h 1250369"/>
                <a:gd name="connsiteX51" fmla="*/ 1538985 w 1538984"/>
                <a:gd name="connsiteY51" fmla="*/ 8147 h 1250369"/>
                <a:gd name="connsiteX52" fmla="*/ 1530792 w 1538984"/>
                <a:gd name="connsiteY52" fmla="*/ 0 h 1250369"/>
                <a:gd name="connsiteX53" fmla="*/ 1530784 w 1538984"/>
                <a:gd name="connsiteY53" fmla="*/ 0 h 1250369"/>
                <a:gd name="connsiteX54" fmla="*/ 1118649 w 1538984"/>
                <a:gd name="connsiteY54" fmla="*/ 0 h 1250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38984" h="1250369">
                  <a:moveTo>
                    <a:pt x="772600" y="868939"/>
                  </a:moveTo>
                  <a:lnTo>
                    <a:pt x="772600" y="1225796"/>
                  </a:lnTo>
                  <a:cubicBezTo>
                    <a:pt x="772600" y="1232067"/>
                    <a:pt x="775001" y="1238353"/>
                    <a:pt x="779790" y="1243157"/>
                  </a:cubicBezTo>
                  <a:cubicBezTo>
                    <a:pt x="784378" y="1247783"/>
                    <a:pt x="790627" y="1250380"/>
                    <a:pt x="797142" y="1250369"/>
                  </a:cubicBezTo>
                  <a:lnTo>
                    <a:pt x="977608" y="1250369"/>
                  </a:lnTo>
                  <a:cubicBezTo>
                    <a:pt x="991172" y="1250356"/>
                    <a:pt x="1002163" y="1239361"/>
                    <a:pt x="1002173" y="1225797"/>
                  </a:cubicBezTo>
                  <a:lnTo>
                    <a:pt x="1002173" y="750254"/>
                  </a:lnTo>
                  <a:lnTo>
                    <a:pt x="818670" y="908202"/>
                  </a:lnTo>
                  <a:lnTo>
                    <a:pt x="772600" y="868938"/>
                  </a:lnTo>
                  <a:close/>
                  <a:moveTo>
                    <a:pt x="1311" y="1225788"/>
                  </a:moveTo>
                  <a:cubicBezTo>
                    <a:pt x="1311" y="1232059"/>
                    <a:pt x="3720" y="1238377"/>
                    <a:pt x="8523" y="1243149"/>
                  </a:cubicBezTo>
                  <a:cubicBezTo>
                    <a:pt x="13113" y="1247778"/>
                    <a:pt x="19365" y="1250375"/>
                    <a:pt x="25883" y="1250362"/>
                  </a:cubicBezTo>
                  <a:lnTo>
                    <a:pt x="206309" y="1250362"/>
                  </a:lnTo>
                  <a:cubicBezTo>
                    <a:pt x="212825" y="1250375"/>
                    <a:pt x="219075" y="1247778"/>
                    <a:pt x="223661" y="1243149"/>
                  </a:cubicBezTo>
                  <a:cubicBezTo>
                    <a:pt x="228282" y="1238554"/>
                    <a:pt x="230879" y="1232305"/>
                    <a:pt x="230875" y="1225788"/>
                  </a:cubicBezTo>
                  <a:lnTo>
                    <a:pt x="230875" y="861759"/>
                  </a:lnTo>
                  <a:lnTo>
                    <a:pt x="1311" y="1051114"/>
                  </a:lnTo>
                  <a:lnTo>
                    <a:pt x="1311" y="1225786"/>
                  </a:lnTo>
                  <a:close/>
                  <a:moveTo>
                    <a:pt x="386877" y="733006"/>
                  </a:moveTo>
                  <a:lnTo>
                    <a:pt x="386877" y="1225788"/>
                  </a:lnTo>
                  <a:cubicBezTo>
                    <a:pt x="386876" y="1232304"/>
                    <a:pt x="389471" y="1238552"/>
                    <a:pt x="394089" y="1243149"/>
                  </a:cubicBezTo>
                  <a:cubicBezTo>
                    <a:pt x="398687" y="1247766"/>
                    <a:pt x="404934" y="1250361"/>
                    <a:pt x="411450" y="1250362"/>
                  </a:cubicBezTo>
                  <a:lnTo>
                    <a:pt x="591955" y="1250362"/>
                  </a:lnTo>
                  <a:cubicBezTo>
                    <a:pt x="598264" y="1250362"/>
                    <a:pt x="604543" y="1247952"/>
                    <a:pt x="609315" y="1243149"/>
                  </a:cubicBezTo>
                  <a:cubicBezTo>
                    <a:pt x="613930" y="1238551"/>
                    <a:pt x="616523" y="1232303"/>
                    <a:pt x="616519" y="1225788"/>
                  </a:cubicBezTo>
                  <a:lnTo>
                    <a:pt x="616519" y="736083"/>
                  </a:lnTo>
                  <a:lnTo>
                    <a:pt x="501777" y="638401"/>
                  </a:lnTo>
                  <a:lnTo>
                    <a:pt x="386877" y="733006"/>
                  </a:lnTo>
                  <a:close/>
                  <a:moveTo>
                    <a:pt x="1158245" y="1225788"/>
                  </a:moveTo>
                  <a:cubicBezTo>
                    <a:pt x="1158196" y="1239311"/>
                    <a:pt x="1169120" y="1250313"/>
                    <a:pt x="1182643" y="1250362"/>
                  </a:cubicBezTo>
                  <a:cubicBezTo>
                    <a:pt x="1182688" y="1250362"/>
                    <a:pt x="1182733" y="1250362"/>
                    <a:pt x="1182778" y="1250362"/>
                  </a:cubicBezTo>
                  <a:lnTo>
                    <a:pt x="1363323" y="1250362"/>
                  </a:lnTo>
                  <a:cubicBezTo>
                    <a:pt x="1369839" y="1250376"/>
                    <a:pt x="1376090" y="1247778"/>
                    <a:pt x="1380677" y="1243149"/>
                  </a:cubicBezTo>
                  <a:cubicBezTo>
                    <a:pt x="1385294" y="1238552"/>
                    <a:pt x="1387889" y="1232304"/>
                    <a:pt x="1387889" y="1225788"/>
                  </a:cubicBezTo>
                  <a:lnTo>
                    <a:pt x="1387889" y="418169"/>
                  </a:lnTo>
                  <a:lnTo>
                    <a:pt x="1158248" y="615900"/>
                  </a:lnTo>
                  <a:lnTo>
                    <a:pt x="1158248" y="1225788"/>
                  </a:lnTo>
                  <a:close/>
                  <a:moveTo>
                    <a:pt x="1118650" y="0"/>
                  </a:moveTo>
                  <a:cubicBezTo>
                    <a:pt x="1115416" y="0"/>
                    <a:pt x="1112332" y="1876"/>
                    <a:pt x="1111053" y="5071"/>
                  </a:cubicBezTo>
                  <a:cubicBezTo>
                    <a:pt x="1109735" y="8233"/>
                    <a:pt x="1110589" y="11725"/>
                    <a:pt x="1112850" y="14017"/>
                  </a:cubicBezTo>
                  <a:lnTo>
                    <a:pt x="1285420" y="183652"/>
                  </a:lnTo>
                  <a:lnTo>
                    <a:pt x="818670" y="585543"/>
                  </a:lnTo>
                  <a:lnTo>
                    <a:pt x="501777" y="315637"/>
                  </a:lnTo>
                  <a:lnTo>
                    <a:pt x="0" y="729553"/>
                  </a:lnTo>
                  <a:lnTo>
                    <a:pt x="0" y="908354"/>
                  </a:lnTo>
                  <a:lnTo>
                    <a:pt x="501784" y="494471"/>
                  </a:lnTo>
                  <a:lnTo>
                    <a:pt x="818670" y="764304"/>
                  </a:lnTo>
                  <a:lnTo>
                    <a:pt x="1382479" y="278971"/>
                  </a:lnTo>
                  <a:lnTo>
                    <a:pt x="1525037" y="419181"/>
                  </a:lnTo>
                  <a:cubicBezTo>
                    <a:pt x="1527413" y="421478"/>
                    <a:pt x="1530928" y="422141"/>
                    <a:pt x="1533977" y="420868"/>
                  </a:cubicBezTo>
                  <a:cubicBezTo>
                    <a:pt x="1537007" y="419602"/>
                    <a:pt x="1538982" y="416641"/>
                    <a:pt x="1538985" y="413357"/>
                  </a:cubicBezTo>
                  <a:lnTo>
                    <a:pt x="1538985" y="8147"/>
                  </a:lnTo>
                  <a:cubicBezTo>
                    <a:pt x="1538972" y="3635"/>
                    <a:pt x="1535304" y="-13"/>
                    <a:pt x="1530792" y="0"/>
                  </a:cubicBezTo>
                  <a:cubicBezTo>
                    <a:pt x="1530789" y="0"/>
                    <a:pt x="1530786" y="0"/>
                    <a:pt x="1530784" y="0"/>
                  </a:cubicBezTo>
                  <a:lnTo>
                    <a:pt x="1118649" y="0"/>
                  </a:ln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</p:grpSp>
      <p:grpSp>
        <p:nvGrpSpPr>
          <p:cNvPr id="80" name="组合 79"/>
          <p:cNvGrpSpPr/>
          <p:nvPr>
            <p:custDataLst>
              <p:tags r:id="rId30"/>
            </p:custDataLst>
          </p:nvPr>
        </p:nvGrpSpPr>
        <p:grpSpPr>
          <a:xfrm>
            <a:off x="1573811" y="4255366"/>
            <a:ext cx="720000" cy="756000"/>
            <a:chOff x="1573811" y="4255366"/>
            <a:chExt cx="720000" cy="756000"/>
          </a:xfrm>
        </p:grpSpPr>
        <p:sp>
          <p:nvSpPr>
            <p:cNvPr id="81" name="Graphic 18"/>
            <p:cNvSpPr/>
            <p:nvPr>
              <p:custDataLst>
                <p:tags r:id="rId31"/>
              </p:custDataLst>
            </p:nvPr>
          </p:nvSpPr>
          <p:spPr>
            <a:xfrm>
              <a:off x="1573811" y="4255366"/>
              <a:ext cx="720000" cy="756000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17500" dist="317500" dir="2700000" algn="tl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  <p:sp>
          <p:nvSpPr>
            <p:cNvPr id="82" name="Graphic 18"/>
            <p:cNvSpPr/>
            <p:nvPr>
              <p:custDataLst>
                <p:tags r:id="rId32"/>
              </p:custDataLst>
            </p:nvPr>
          </p:nvSpPr>
          <p:spPr>
            <a:xfrm>
              <a:off x="1645738" y="4323570"/>
              <a:ext cx="576064" cy="630173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0" dist="1143000" dir="5400000" sx="87000" sy="87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  <p:sp>
          <p:nvSpPr>
            <p:cNvPr id="83" name="图形 26"/>
            <p:cNvSpPr/>
            <p:nvPr>
              <p:custDataLst>
                <p:tags r:id="rId33"/>
              </p:custDataLst>
            </p:nvPr>
          </p:nvSpPr>
          <p:spPr>
            <a:xfrm>
              <a:off x="1699770" y="4458340"/>
              <a:ext cx="468000" cy="324000"/>
            </a:xfrm>
            <a:custGeom>
              <a:avLst/>
              <a:gdLst>
                <a:gd name="connsiteX0" fmla="*/ 1369219 w 1905000"/>
                <a:gd name="connsiteY0" fmla="*/ 750094 h 1262062"/>
                <a:gd name="connsiteX1" fmla="*/ 1321594 w 1905000"/>
                <a:gd name="connsiteY1" fmla="*/ 833438 h 1262062"/>
                <a:gd name="connsiteX2" fmla="*/ 1559719 w 1905000"/>
                <a:gd name="connsiteY2" fmla="*/ 1250156 h 1262062"/>
                <a:gd name="connsiteX3" fmla="*/ 1654969 w 1905000"/>
                <a:gd name="connsiteY3" fmla="*/ 1250156 h 1262062"/>
                <a:gd name="connsiteX4" fmla="*/ 1369219 w 1905000"/>
                <a:gd name="connsiteY4" fmla="*/ 750094 h 1262062"/>
                <a:gd name="connsiteX5" fmla="*/ 940594 w 1905000"/>
                <a:gd name="connsiteY5" fmla="*/ 0 h 1262062"/>
                <a:gd name="connsiteX6" fmla="*/ 559594 w 1905000"/>
                <a:gd name="connsiteY6" fmla="*/ 392906 h 1262062"/>
                <a:gd name="connsiteX7" fmla="*/ 738188 w 1905000"/>
                <a:gd name="connsiteY7" fmla="*/ 726281 h 1262062"/>
                <a:gd name="connsiteX8" fmla="*/ 357188 w 1905000"/>
                <a:gd name="connsiteY8" fmla="*/ 1262063 h 1262062"/>
                <a:gd name="connsiteX9" fmla="*/ 452438 w 1905000"/>
                <a:gd name="connsiteY9" fmla="*/ 1262063 h 1262062"/>
                <a:gd name="connsiteX10" fmla="*/ 952500 w 1905000"/>
                <a:gd name="connsiteY10" fmla="*/ 773906 h 1262062"/>
                <a:gd name="connsiteX11" fmla="*/ 1345406 w 1905000"/>
                <a:gd name="connsiteY11" fmla="*/ 381000 h 1262062"/>
                <a:gd name="connsiteX12" fmla="*/ 940594 w 1905000"/>
                <a:gd name="connsiteY12" fmla="*/ 0 h 1262062"/>
                <a:gd name="connsiteX13" fmla="*/ 940594 w 1905000"/>
                <a:gd name="connsiteY13" fmla="*/ 678656 h 1262062"/>
                <a:gd name="connsiteX14" fmla="*/ 654844 w 1905000"/>
                <a:gd name="connsiteY14" fmla="*/ 392906 h 1262062"/>
                <a:gd name="connsiteX15" fmla="*/ 940594 w 1905000"/>
                <a:gd name="connsiteY15" fmla="*/ 107156 h 1262062"/>
                <a:gd name="connsiteX16" fmla="*/ 1226344 w 1905000"/>
                <a:gd name="connsiteY16" fmla="*/ 392906 h 1262062"/>
                <a:gd name="connsiteX17" fmla="*/ 940594 w 1905000"/>
                <a:gd name="connsiteY17" fmla="*/ 678656 h 1262062"/>
                <a:gd name="connsiteX18" fmla="*/ 1643063 w 1905000"/>
                <a:gd name="connsiteY18" fmla="*/ 440531 h 1262062"/>
                <a:gd name="connsiteX19" fmla="*/ 1333500 w 1905000"/>
                <a:gd name="connsiteY19" fmla="*/ 130969 h 1262062"/>
                <a:gd name="connsiteX20" fmla="*/ 1381125 w 1905000"/>
                <a:gd name="connsiteY20" fmla="*/ 214313 h 1262062"/>
                <a:gd name="connsiteX21" fmla="*/ 1559719 w 1905000"/>
                <a:gd name="connsiteY21" fmla="*/ 440531 h 1262062"/>
                <a:gd name="connsiteX22" fmla="*/ 1321594 w 1905000"/>
                <a:gd name="connsiteY22" fmla="*/ 678656 h 1262062"/>
                <a:gd name="connsiteX23" fmla="*/ 1250156 w 1905000"/>
                <a:gd name="connsiteY23" fmla="*/ 762000 h 1262062"/>
                <a:gd name="connsiteX24" fmla="*/ 1321594 w 1905000"/>
                <a:gd name="connsiteY24" fmla="*/ 750094 h 1262062"/>
                <a:gd name="connsiteX25" fmla="*/ 1643063 w 1905000"/>
                <a:gd name="connsiteY25" fmla="*/ 440531 h 1262062"/>
                <a:gd name="connsiteX26" fmla="*/ 1678781 w 1905000"/>
                <a:gd name="connsiteY26" fmla="*/ 726281 h 1262062"/>
                <a:gd name="connsiteX27" fmla="*/ 1643063 w 1905000"/>
                <a:gd name="connsiteY27" fmla="*/ 797719 h 1262062"/>
                <a:gd name="connsiteX28" fmla="*/ 1833563 w 1905000"/>
                <a:gd name="connsiteY28" fmla="*/ 1131094 h 1262062"/>
                <a:gd name="connsiteX29" fmla="*/ 1905000 w 1905000"/>
                <a:gd name="connsiteY29" fmla="*/ 1131094 h 1262062"/>
                <a:gd name="connsiteX30" fmla="*/ 1678781 w 1905000"/>
                <a:gd name="connsiteY30" fmla="*/ 726281 h 1262062"/>
                <a:gd name="connsiteX31" fmla="*/ 0 w 1905000"/>
                <a:gd name="connsiteY31" fmla="*/ 1131094 h 1262062"/>
                <a:gd name="connsiteX32" fmla="*/ 83344 w 1905000"/>
                <a:gd name="connsiteY32" fmla="*/ 1131094 h 1262062"/>
                <a:gd name="connsiteX33" fmla="*/ 273844 w 1905000"/>
                <a:gd name="connsiteY33" fmla="*/ 797719 h 1262062"/>
                <a:gd name="connsiteX34" fmla="*/ 226219 w 1905000"/>
                <a:gd name="connsiteY34" fmla="*/ 726281 h 1262062"/>
                <a:gd name="connsiteX35" fmla="*/ 0 w 1905000"/>
                <a:gd name="connsiteY35" fmla="*/ 1131094 h 1262062"/>
                <a:gd name="connsiteX36" fmla="*/ 642938 w 1905000"/>
                <a:gd name="connsiteY36" fmla="*/ 750094 h 1262062"/>
                <a:gd name="connsiteX37" fmla="*/ 571500 w 1905000"/>
                <a:gd name="connsiteY37" fmla="*/ 666750 h 1262062"/>
                <a:gd name="connsiteX38" fmla="*/ 333375 w 1905000"/>
                <a:gd name="connsiteY38" fmla="*/ 428625 h 1262062"/>
                <a:gd name="connsiteX39" fmla="*/ 511969 w 1905000"/>
                <a:gd name="connsiteY39" fmla="*/ 202406 h 1262062"/>
                <a:gd name="connsiteX40" fmla="*/ 559594 w 1905000"/>
                <a:gd name="connsiteY40" fmla="*/ 119063 h 1262062"/>
                <a:gd name="connsiteX41" fmla="*/ 250031 w 1905000"/>
                <a:gd name="connsiteY41" fmla="*/ 428625 h 1262062"/>
                <a:gd name="connsiteX42" fmla="*/ 559594 w 1905000"/>
                <a:gd name="connsiteY42" fmla="*/ 738188 h 1262062"/>
                <a:gd name="connsiteX43" fmla="*/ 642938 w 1905000"/>
                <a:gd name="connsiteY43" fmla="*/ 750094 h 1262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05000" h="1262062">
                  <a:moveTo>
                    <a:pt x="1369219" y="750094"/>
                  </a:moveTo>
                  <a:lnTo>
                    <a:pt x="1321594" y="833438"/>
                  </a:lnTo>
                  <a:cubicBezTo>
                    <a:pt x="1476375" y="916781"/>
                    <a:pt x="1559719" y="1083469"/>
                    <a:pt x="1559719" y="1250156"/>
                  </a:cubicBezTo>
                  <a:lnTo>
                    <a:pt x="1654969" y="1250156"/>
                  </a:lnTo>
                  <a:cubicBezTo>
                    <a:pt x="1654969" y="1047750"/>
                    <a:pt x="1547813" y="857250"/>
                    <a:pt x="1369219" y="750094"/>
                  </a:cubicBezTo>
                  <a:close/>
                  <a:moveTo>
                    <a:pt x="940594" y="0"/>
                  </a:moveTo>
                  <a:cubicBezTo>
                    <a:pt x="726281" y="0"/>
                    <a:pt x="559594" y="178594"/>
                    <a:pt x="559594" y="392906"/>
                  </a:cubicBezTo>
                  <a:cubicBezTo>
                    <a:pt x="559594" y="535781"/>
                    <a:pt x="631031" y="654844"/>
                    <a:pt x="738188" y="726281"/>
                  </a:cubicBezTo>
                  <a:cubicBezTo>
                    <a:pt x="523875" y="797719"/>
                    <a:pt x="357188" y="1012031"/>
                    <a:pt x="357188" y="1262063"/>
                  </a:cubicBezTo>
                  <a:lnTo>
                    <a:pt x="452438" y="1262063"/>
                  </a:lnTo>
                  <a:cubicBezTo>
                    <a:pt x="452438" y="1000125"/>
                    <a:pt x="678656" y="773906"/>
                    <a:pt x="952500" y="773906"/>
                  </a:cubicBezTo>
                  <a:cubicBezTo>
                    <a:pt x="1166813" y="773906"/>
                    <a:pt x="1345406" y="595313"/>
                    <a:pt x="1345406" y="381000"/>
                  </a:cubicBezTo>
                  <a:cubicBezTo>
                    <a:pt x="1345406" y="166688"/>
                    <a:pt x="1154906" y="0"/>
                    <a:pt x="940594" y="0"/>
                  </a:cubicBezTo>
                  <a:close/>
                  <a:moveTo>
                    <a:pt x="940594" y="678656"/>
                  </a:moveTo>
                  <a:cubicBezTo>
                    <a:pt x="785813" y="678656"/>
                    <a:pt x="654844" y="547688"/>
                    <a:pt x="654844" y="392906"/>
                  </a:cubicBezTo>
                  <a:cubicBezTo>
                    <a:pt x="654844" y="238125"/>
                    <a:pt x="785813" y="107156"/>
                    <a:pt x="940594" y="107156"/>
                  </a:cubicBezTo>
                  <a:cubicBezTo>
                    <a:pt x="1095375" y="107156"/>
                    <a:pt x="1226344" y="238125"/>
                    <a:pt x="1226344" y="392906"/>
                  </a:cubicBezTo>
                  <a:cubicBezTo>
                    <a:pt x="1238250" y="547688"/>
                    <a:pt x="1107281" y="678656"/>
                    <a:pt x="940594" y="678656"/>
                  </a:cubicBezTo>
                  <a:close/>
                  <a:moveTo>
                    <a:pt x="1643063" y="440531"/>
                  </a:moveTo>
                  <a:cubicBezTo>
                    <a:pt x="1643063" y="273844"/>
                    <a:pt x="1512094" y="130969"/>
                    <a:pt x="1333500" y="130969"/>
                  </a:cubicBezTo>
                  <a:cubicBezTo>
                    <a:pt x="1345406" y="154781"/>
                    <a:pt x="1369219" y="190500"/>
                    <a:pt x="1381125" y="214313"/>
                  </a:cubicBezTo>
                  <a:cubicBezTo>
                    <a:pt x="1488281" y="238125"/>
                    <a:pt x="1559719" y="333375"/>
                    <a:pt x="1559719" y="440531"/>
                  </a:cubicBezTo>
                  <a:cubicBezTo>
                    <a:pt x="1559719" y="571500"/>
                    <a:pt x="1452563" y="678656"/>
                    <a:pt x="1321594" y="678656"/>
                  </a:cubicBezTo>
                  <a:cubicBezTo>
                    <a:pt x="1297781" y="714375"/>
                    <a:pt x="1273969" y="738188"/>
                    <a:pt x="1250156" y="762000"/>
                  </a:cubicBezTo>
                  <a:cubicBezTo>
                    <a:pt x="1273969" y="762000"/>
                    <a:pt x="1297781" y="750094"/>
                    <a:pt x="1321594" y="750094"/>
                  </a:cubicBezTo>
                  <a:cubicBezTo>
                    <a:pt x="1500188" y="750094"/>
                    <a:pt x="1643063" y="607219"/>
                    <a:pt x="1643063" y="440531"/>
                  </a:cubicBezTo>
                  <a:close/>
                  <a:moveTo>
                    <a:pt x="1678781" y="726281"/>
                  </a:moveTo>
                  <a:lnTo>
                    <a:pt x="1643063" y="797719"/>
                  </a:lnTo>
                  <a:cubicBezTo>
                    <a:pt x="1762125" y="869156"/>
                    <a:pt x="1833563" y="1000125"/>
                    <a:pt x="1833563" y="1131094"/>
                  </a:cubicBezTo>
                  <a:lnTo>
                    <a:pt x="1905000" y="1131094"/>
                  </a:lnTo>
                  <a:cubicBezTo>
                    <a:pt x="1905000" y="964406"/>
                    <a:pt x="1821656" y="809625"/>
                    <a:pt x="1678781" y="726281"/>
                  </a:cubicBezTo>
                  <a:close/>
                  <a:moveTo>
                    <a:pt x="0" y="1131094"/>
                  </a:moveTo>
                  <a:lnTo>
                    <a:pt x="83344" y="1131094"/>
                  </a:lnTo>
                  <a:cubicBezTo>
                    <a:pt x="83344" y="988219"/>
                    <a:pt x="154781" y="857250"/>
                    <a:pt x="273844" y="797719"/>
                  </a:cubicBezTo>
                  <a:lnTo>
                    <a:pt x="226219" y="726281"/>
                  </a:lnTo>
                  <a:cubicBezTo>
                    <a:pt x="83344" y="809625"/>
                    <a:pt x="0" y="964406"/>
                    <a:pt x="0" y="1131094"/>
                  </a:cubicBezTo>
                  <a:close/>
                  <a:moveTo>
                    <a:pt x="642938" y="750094"/>
                  </a:moveTo>
                  <a:cubicBezTo>
                    <a:pt x="619125" y="726281"/>
                    <a:pt x="595313" y="702469"/>
                    <a:pt x="571500" y="666750"/>
                  </a:cubicBezTo>
                  <a:cubicBezTo>
                    <a:pt x="440531" y="666750"/>
                    <a:pt x="333375" y="559594"/>
                    <a:pt x="333375" y="428625"/>
                  </a:cubicBezTo>
                  <a:cubicBezTo>
                    <a:pt x="333375" y="321469"/>
                    <a:pt x="416719" y="226219"/>
                    <a:pt x="511969" y="202406"/>
                  </a:cubicBezTo>
                  <a:cubicBezTo>
                    <a:pt x="535781" y="178594"/>
                    <a:pt x="547688" y="154781"/>
                    <a:pt x="559594" y="119063"/>
                  </a:cubicBezTo>
                  <a:cubicBezTo>
                    <a:pt x="392906" y="119063"/>
                    <a:pt x="250031" y="261937"/>
                    <a:pt x="250031" y="428625"/>
                  </a:cubicBezTo>
                  <a:cubicBezTo>
                    <a:pt x="250031" y="595313"/>
                    <a:pt x="392906" y="738188"/>
                    <a:pt x="559594" y="738188"/>
                  </a:cubicBezTo>
                  <a:cubicBezTo>
                    <a:pt x="595313" y="750094"/>
                    <a:pt x="619125" y="750094"/>
                    <a:pt x="642938" y="750094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</p:grpSp>
      <p:grpSp>
        <p:nvGrpSpPr>
          <p:cNvPr id="84" name="组合 83"/>
          <p:cNvGrpSpPr/>
          <p:nvPr>
            <p:custDataLst>
              <p:tags r:id="rId34"/>
            </p:custDataLst>
          </p:nvPr>
        </p:nvGrpSpPr>
        <p:grpSpPr>
          <a:xfrm>
            <a:off x="10264735" y="4255366"/>
            <a:ext cx="720000" cy="756000"/>
            <a:chOff x="10264735" y="4255366"/>
            <a:chExt cx="720000" cy="756000"/>
          </a:xfrm>
        </p:grpSpPr>
        <p:sp>
          <p:nvSpPr>
            <p:cNvPr id="85" name="Graphic 18"/>
            <p:cNvSpPr/>
            <p:nvPr>
              <p:custDataLst>
                <p:tags r:id="rId35"/>
              </p:custDataLst>
            </p:nvPr>
          </p:nvSpPr>
          <p:spPr>
            <a:xfrm>
              <a:off x="10264735" y="4255366"/>
              <a:ext cx="720000" cy="756000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17500" dist="317500" dir="2700000" algn="tl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  <p:sp>
          <p:nvSpPr>
            <p:cNvPr id="86" name="Graphic 18"/>
            <p:cNvSpPr/>
            <p:nvPr>
              <p:custDataLst>
                <p:tags r:id="rId36"/>
              </p:custDataLst>
            </p:nvPr>
          </p:nvSpPr>
          <p:spPr>
            <a:xfrm>
              <a:off x="10336662" y="4323570"/>
              <a:ext cx="576064" cy="630173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0" dist="1143000" dir="5400000" sx="87000" sy="87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10444694" y="4453366"/>
              <a:ext cx="360000" cy="360000"/>
              <a:chOff x="10646849" y="3465282"/>
              <a:chExt cx="483609" cy="483670"/>
            </a:xfrm>
            <a:solidFill>
              <a:schemeClr val="bg1"/>
            </a:solidFill>
          </p:grpSpPr>
          <p:sp>
            <p:nvSpPr>
              <p:cNvPr id="88" name="任意多边形: 形状 81"/>
              <p:cNvSpPr/>
              <p:nvPr>
                <p:custDataLst>
                  <p:tags r:id="rId37"/>
                </p:custDataLst>
              </p:nvPr>
            </p:nvSpPr>
            <p:spPr>
              <a:xfrm>
                <a:off x="10646849" y="3465282"/>
                <a:ext cx="483609" cy="483670"/>
              </a:xfrm>
              <a:custGeom>
                <a:avLst/>
                <a:gdLst>
                  <a:gd name="connsiteX0" fmla="*/ 293913 w 483609"/>
                  <a:gd name="connsiteY0" fmla="*/ 273 h 483670"/>
                  <a:gd name="connsiteX1" fmla="*/ 303388 w 483609"/>
                  <a:gd name="connsiteY1" fmla="*/ 688 h 483670"/>
                  <a:gd name="connsiteX2" fmla="*/ 411381 w 483609"/>
                  <a:gd name="connsiteY2" fmla="*/ 64110 h 483670"/>
                  <a:gd name="connsiteX3" fmla="*/ 418832 w 483609"/>
                  <a:gd name="connsiteY3" fmla="*/ 81855 h 483670"/>
                  <a:gd name="connsiteX4" fmla="*/ 410659 w 483609"/>
                  <a:gd name="connsiteY4" fmla="*/ 101017 h 483670"/>
                  <a:gd name="connsiteX5" fmla="*/ 404596 w 483609"/>
                  <a:gd name="connsiteY5" fmla="*/ 105406 h 483670"/>
                  <a:gd name="connsiteX6" fmla="*/ 391060 w 483609"/>
                  <a:gd name="connsiteY6" fmla="*/ 124027 h 483670"/>
                  <a:gd name="connsiteX7" fmla="*/ 393548 w 483609"/>
                  <a:gd name="connsiteY7" fmla="*/ 153515 h 483670"/>
                  <a:gd name="connsiteX8" fmla="*/ 411364 w 483609"/>
                  <a:gd name="connsiteY8" fmla="*/ 170151 h 483670"/>
                  <a:gd name="connsiteX9" fmla="*/ 433953 w 483609"/>
                  <a:gd name="connsiteY9" fmla="*/ 170796 h 483670"/>
                  <a:gd name="connsiteX10" fmla="*/ 444505 w 483609"/>
                  <a:gd name="connsiteY10" fmla="*/ 166122 h 483670"/>
                  <a:gd name="connsiteX11" fmla="*/ 465683 w 483609"/>
                  <a:gd name="connsiteY11" fmla="*/ 168904 h 483670"/>
                  <a:gd name="connsiteX12" fmla="*/ 476907 w 483609"/>
                  <a:gd name="connsiteY12" fmla="*/ 184660 h 483670"/>
                  <a:gd name="connsiteX13" fmla="*/ 483604 w 483609"/>
                  <a:gd name="connsiteY13" fmla="*/ 240379 h 483670"/>
                  <a:gd name="connsiteX14" fmla="*/ 476010 w 483609"/>
                  <a:gd name="connsiteY14" fmla="*/ 303707 h 483670"/>
                  <a:gd name="connsiteX15" fmla="*/ 472528 w 483609"/>
                  <a:gd name="connsiteY15" fmla="*/ 312722 h 483670"/>
                  <a:gd name="connsiteX16" fmla="*/ 454356 w 483609"/>
                  <a:gd name="connsiteY16" fmla="*/ 324569 h 483670"/>
                  <a:gd name="connsiteX17" fmla="*/ 437900 w 483609"/>
                  <a:gd name="connsiteY17" fmla="*/ 321387 h 483670"/>
                  <a:gd name="connsiteX18" fmla="*/ 416038 w 483609"/>
                  <a:gd name="connsiteY18" fmla="*/ 318566 h 483670"/>
                  <a:gd name="connsiteX19" fmla="*/ 396401 w 483609"/>
                  <a:gd name="connsiteY19" fmla="*/ 331709 h 483670"/>
                  <a:gd name="connsiteX20" fmla="*/ 389245 w 483609"/>
                  <a:gd name="connsiteY20" fmla="*/ 359639 h 483670"/>
                  <a:gd name="connsiteX21" fmla="*/ 401458 w 483609"/>
                  <a:gd name="connsiteY21" fmla="*/ 382928 h 483670"/>
                  <a:gd name="connsiteX22" fmla="*/ 406324 w 483609"/>
                  <a:gd name="connsiteY22" fmla="*/ 386760 h 483670"/>
                  <a:gd name="connsiteX23" fmla="*/ 414956 w 483609"/>
                  <a:gd name="connsiteY23" fmla="*/ 408830 h 483670"/>
                  <a:gd name="connsiteX24" fmla="*/ 407789 w 483609"/>
                  <a:gd name="connsiteY24" fmla="*/ 423979 h 483670"/>
                  <a:gd name="connsiteX25" fmla="*/ 316902 w 483609"/>
                  <a:gd name="connsiteY25" fmla="*/ 480020 h 483670"/>
                  <a:gd name="connsiteX26" fmla="*/ 299621 w 483609"/>
                  <a:gd name="connsiteY26" fmla="*/ 483573 h 483670"/>
                  <a:gd name="connsiteX27" fmla="*/ 281214 w 483609"/>
                  <a:gd name="connsiteY27" fmla="*/ 473602 h 483670"/>
                  <a:gd name="connsiteX28" fmla="*/ 275998 w 483609"/>
                  <a:gd name="connsiteY28" fmla="*/ 457464 h 483670"/>
                  <a:gd name="connsiteX29" fmla="*/ 268252 w 483609"/>
                  <a:gd name="connsiteY29" fmla="*/ 430856 h 483670"/>
                  <a:gd name="connsiteX30" fmla="*/ 247171 w 483609"/>
                  <a:gd name="connsiteY30" fmla="*/ 418086 h 483670"/>
                  <a:gd name="connsiteX31" fmla="*/ 222800 w 483609"/>
                  <a:gd name="connsiteY31" fmla="*/ 423744 h 483670"/>
                  <a:gd name="connsiteX32" fmla="*/ 207400 w 483609"/>
                  <a:gd name="connsiteY32" fmla="*/ 450788 h 483670"/>
                  <a:gd name="connsiteX33" fmla="*/ 207542 w 483609"/>
                  <a:gd name="connsiteY33" fmla="*/ 457988 h 483670"/>
                  <a:gd name="connsiteX34" fmla="*/ 196018 w 483609"/>
                  <a:gd name="connsiteY34" fmla="*/ 479501 h 483670"/>
                  <a:gd name="connsiteX35" fmla="*/ 174932 w 483609"/>
                  <a:gd name="connsiteY35" fmla="*/ 482628 h 483670"/>
                  <a:gd name="connsiteX36" fmla="*/ 75167 w 483609"/>
                  <a:gd name="connsiteY36" fmla="*/ 423290 h 483670"/>
                  <a:gd name="connsiteX37" fmla="*/ 68508 w 483609"/>
                  <a:gd name="connsiteY37" fmla="*/ 405495 h 483670"/>
                  <a:gd name="connsiteX38" fmla="*/ 75730 w 483609"/>
                  <a:gd name="connsiteY38" fmla="*/ 388225 h 483670"/>
                  <a:gd name="connsiteX39" fmla="*/ 83689 w 483609"/>
                  <a:gd name="connsiteY39" fmla="*/ 381430 h 483670"/>
                  <a:gd name="connsiteX40" fmla="*/ 91168 w 483609"/>
                  <a:gd name="connsiteY40" fmla="*/ 338455 h 483670"/>
                  <a:gd name="connsiteX41" fmla="*/ 71908 w 483609"/>
                  <a:gd name="connsiteY41" fmla="*/ 319933 h 483670"/>
                  <a:gd name="connsiteX42" fmla="*/ 49833 w 483609"/>
                  <a:gd name="connsiteY42" fmla="*/ 319589 h 483670"/>
                  <a:gd name="connsiteX43" fmla="*/ 39900 w 483609"/>
                  <a:gd name="connsiteY43" fmla="*/ 323825 h 483670"/>
                  <a:gd name="connsiteX44" fmla="*/ 21924 w 483609"/>
                  <a:gd name="connsiteY44" fmla="*/ 322404 h 483670"/>
                  <a:gd name="connsiteX45" fmla="*/ 8203 w 483609"/>
                  <a:gd name="connsiteY45" fmla="*/ 306167 h 483670"/>
                  <a:gd name="connsiteX46" fmla="*/ 456 w 483609"/>
                  <a:gd name="connsiteY46" fmla="*/ 227280 h 483670"/>
                  <a:gd name="connsiteX47" fmla="*/ 6836 w 483609"/>
                  <a:gd name="connsiteY47" fmla="*/ 183993 h 483670"/>
                  <a:gd name="connsiteX48" fmla="*/ 21137 w 483609"/>
                  <a:gd name="connsiteY48" fmla="*/ 166887 h 483670"/>
                  <a:gd name="connsiteX49" fmla="*/ 40731 w 483609"/>
                  <a:gd name="connsiteY49" fmla="*/ 166335 h 483670"/>
                  <a:gd name="connsiteX50" fmla="*/ 48499 w 483609"/>
                  <a:gd name="connsiteY50" fmla="*/ 170113 h 483670"/>
                  <a:gd name="connsiteX51" fmla="*/ 66775 w 483609"/>
                  <a:gd name="connsiteY51" fmla="*/ 171988 h 483670"/>
                  <a:gd name="connsiteX52" fmla="*/ 87604 w 483609"/>
                  <a:gd name="connsiteY52" fmla="*/ 158474 h 483670"/>
                  <a:gd name="connsiteX53" fmla="*/ 93945 w 483609"/>
                  <a:gd name="connsiteY53" fmla="*/ 126820 h 483670"/>
                  <a:gd name="connsiteX54" fmla="*/ 77468 w 483609"/>
                  <a:gd name="connsiteY54" fmla="*/ 104002 h 483670"/>
                  <a:gd name="connsiteX55" fmla="*/ 65228 w 483609"/>
                  <a:gd name="connsiteY55" fmla="*/ 85786 h 483670"/>
                  <a:gd name="connsiteX56" fmla="*/ 71564 w 483609"/>
                  <a:gd name="connsiteY56" fmla="*/ 64826 h 483670"/>
                  <a:gd name="connsiteX57" fmla="*/ 164195 w 483609"/>
                  <a:gd name="connsiteY57" fmla="*/ 5384 h 483670"/>
                  <a:gd name="connsiteX58" fmla="*/ 175528 w 483609"/>
                  <a:gd name="connsiteY58" fmla="*/ 2312 h 483670"/>
                  <a:gd name="connsiteX59" fmla="*/ 197926 w 483609"/>
                  <a:gd name="connsiteY59" fmla="*/ 11950 h 483670"/>
                  <a:gd name="connsiteX60" fmla="*/ 203289 w 483609"/>
                  <a:gd name="connsiteY60" fmla="*/ 29947 h 483670"/>
                  <a:gd name="connsiteX61" fmla="*/ 214392 w 483609"/>
                  <a:gd name="connsiteY61" fmla="*/ 56144 h 483670"/>
                  <a:gd name="connsiteX62" fmla="*/ 235122 w 483609"/>
                  <a:gd name="connsiteY62" fmla="*/ 65881 h 483670"/>
                  <a:gd name="connsiteX63" fmla="*/ 256498 w 483609"/>
                  <a:gd name="connsiteY63" fmla="*/ 60091 h 483670"/>
                  <a:gd name="connsiteX64" fmla="*/ 272248 w 483609"/>
                  <a:gd name="connsiteY64" fmla="*/ 29351 h 483670"/>
                  <a:gd name="connsiteX65" fmla="*/ 278633 w 483609"/>
                  <a:gd name="connsiteY65" fmla="*/ 8369 h 483670"/>
                  <a:gd name="connsiteX66" fmla="*/ 293913 w 483609"/>
                  <a:gd name="connsiteY66" fmla="*/ 273 h 483670"/>
                  <a:gd name="connsiteX67" fmla="*/ 297571 w 483609"/>
                  <a:gd name="connsiteY67" fmla="*/ 25628 h 483670"/>
                  <a:gd name="connsiteX68" fmla="*/ 297921 w 483609"/>
                  <a:gd name="connsiteY68" fmla="*/ 31057 h 483670"/>
                  <a:gd name="connsiteX69" fmla="*/ 293848 w 483609"/>
                  <a:gd name="connsiteY69" fmla="*/ 51869 h 483670"/>
                  <a:gd name="connsiteX70" fmla="*/ 260123 w 483609"/>
                  <a:gd name="connsiteY70" fmla="*/ 87163 h 483670"/>
                  <a:gd name="connsiteX71" fmla="*/ 221176 w 483609"/>
                  <a:gd name="connsiteY71" fmla="*/ 89175 h 483670"/>
                  <a:gd name="connsiteX72" fmla="*/ 188785 w 483609"/>
                  <a:gd name="connsiteY72" fmla="*/ 65367 h 483670"/>
                  <a:gd name="connsiteX73" fmla="*/ 177720 w 483609"/>
                  <a:gd name="connsiteY73" fmla="*/ 27842 h 483670"/>
                  <a:gd name="connsiteX74" fmla="*/ 90627 w 483609"/>
                  <a:gd name="connsiteY74" fmla="*/ 81964 h 483670"/>
                  <a:gd name="connsiteX75" fmla="*/ 112041 w 483609"/>
                  <a:gd name="connsiteY75" fmla="*/ 103837 h 483670"/>
                  <a:gd name="connsiteX76" fmla="*/ 120334 w 483609"/>
                  <a:gd name="connsiteY76" fmla="*/ 141461 h 483670"/>
                  <a:gd name="connsiteX77" fmla="*/ 101632 w 483609"/>
                  <a:gd name="connsiteY77" fmla="*/ 181260 h 483670"/>
                  <a:gd name="connsiteX78" fmla="*/ 65736 w 483609"/>
                  <a:gd name="connsiteY78" fmla="*/ 197983 h 483670"/>
                  <a:gd name="connsiteX79" fmla="*/ 31656 w 483609"/>
                  <a:gd name="connsiteY79" fmla="*/ 190335 h 483670"/>
                  <a:gd name="connsiteX80" fmla="*/ 26402 w 483609"/>
                  <a:gd name="connsiteY80" fmla="*/ 223404 h 483670"/>
                  <a:gd name="connsiteX81" fmla="*/ 32864 w 483609"/>
                  <a:gd name="connsiteY81" fmla="*/ 299159 h 483670"/>
                  <a:gd name="connsiteX82" fmla="*/ 63473 w 483609"/>
                  <a:gd name="connsiteY82" fmla="*/ 292210 h 483670"/>
                  <a:gd name="connsiteX83" fmla="*/ 95503 w 483609"/>
                  <a:gd name="connsiteY83" fmla="*/ 304030 h 483670"/>
                  <a:gd name="connsiteX84" fmla="*/ 120225 w 483609"/>
                  <a:gd name="connsiteY84" fmla="*/ 353030 h 483670"/>
                  <a:gd name="connsiteX85" fmla="*/ 94169 w 483609"/>
                  <a:gd name="connsiteY85" fmla="*/ 406064 h 483670"/>
                  <a:gd name="connsiteX86" fmla="*/ 181973 w 483609"/>
                  <a:gd name="connsiteY86" fmla="*/ 458021 h 483670"/>
                  <a:gd name="connsiteX87" fmla="*/ 190031 w 483609"/>
                  <a:gd name="connsiteY87" fmla="*/ 422629 h 483670"/>
                  <a:gd name="connsiteX88" fmla="*/ 231383 w 483609"/>
                  <a:gd name="connsiteY88" fmla="*/ 392960 h 483670"/>
                  <a:gd name="connsiteX89" fmla="*/ 266590 w 483609"/>
                  <a:gd name="connsiteY89" fmla="*/ 397563 h 483670"/>
                  <a:gd name="connsiteX90" fmla="*/ 299987 w 483609"/>
                  <a:gd name="connsiteY90" fmla="*/ 438597 h 483670"/>
                  <a:gd name="connsiteX91" fmla="*/ 301616 w 483609"/>
                  <a:gd name="connsiteY91" fmla="*/ 458010 h 483670"/>
                  <a:gd name="connsiteX92" fmla="*/ 389458 w 483609"/>
                  <a:gd name="connsiteY92" fmla="*/ 406108 h 483670"/>
                  <a:gd name="connsiteX93" fmla="*/ 364661 w 483609"/>
                  <a:gd name="connsiteY93" fmla="*/ 367785 h 483670"/>
                  <a:gd name="connsiteX94" fmla="*/ 378415 w 483609"/>
                  <a:gd name="connsiteY94" fmla="*/ 313154 h 483670"/>
                  <a:gd name="connsiteX95" fmla="*/ 425890 w 483609"/>
                  <a:gd name="connsiteY95" fmla="*/ 292167 h 483670"/>
                  <a:gd name="connsiteX96" fmla="*/ 450764 w 483609"/>
                  <a:gd name="connsiteY96" fmla="*/ 299148 h 483670"/>
                  <a:gd name="connsiteX97" fmla="*/ 457986 w 483609"/>
                  <a:gd name="connsiteY97" fmla="*/ 246283 h 483670"/>
                  <a:gd name="connsiteX98" fmla="*/ 452005 w 483609"/>
                  <a:gd name="connsiteY98" fmla="*/ 190646 h 483670"/>
                  <a:gd name="connsiteX99" fmla="*/ 414907 w 483609"/>
                  <a:gd name="connsiteY99" fmla="*/ 197551 h 483670"/>
                  <a:gd name="connsiteX100" fmla="*/ 382980 w 483609"/>
                  <a:gd name="connsiteY100" fmla="*/ 181670 h 483670"/>
                  <a:gd name="connsiteX101" fmla="*/ 363824 w 483609"/>
                  <a:gd name="connsiteY101" fmla="*/ 130992 h 483670"/>
                  <a:gd name="connsiteX102" fmla="*/ 393236 w 483609"/>
                  <a:gd name="connsiteY102" fmla="*/ 82194 h 483670"/>
                  <a:gd name="connsiteX103" fmla="*/ 297571 w 483609"/>
                  <a:gd name="connsiteY103" fmla="*/ 25628 h 483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483609" h="483670">
                    <a:moveTo>
                      <a:pt x="293913" y="273"/>
                    </a:moveTo>
                    <a:cubicBezTo>
                      <a:pt x="297062" y="-214"/>
                      <a:pt x="300288" y="-33"/>
                      <a:pt x="303388" y="688"/>
                    </a:cubicBezTo>
                    <a:cubicBezTo>
                      <a:pt x="344187" y="11698"/>
                      <a:pt x="381794" y="33971"/>
                      <a:pt x="411381" y="64110"/>
                    </a:cubicBezTo>
                    <a:cubicBezTo>
                      <a:pt x="416027" y="68767"/>
                      <a:pt x="418881" y="75246"/>
                      <a:pt x="418832" y="81855"/>
                    </a:cubicBezTo>
                    <a:cubicBezTo>
                      <a:pt x="419067" y="89033"/>
                      <a:pt x="415951" y="96189"/>
                      <a:pt x="410659" y="101017"/>
                    </a:cubicBezTo>
                    <a:cubicBezTo>
                      <a:pt x="408849" y="102766"/>
                      <a:pt x="406641" y="103974"/>
                      <a:pt x="404596" y="105406"/>
                    </a:cubicBezTo>
                    <a:cubicBezTo>
                      <a:pt x="398238" y="109944"/>
                      <a:pt x="393400" y="116570"/>
                      <a:pt x="391060" y="124027"/>
                    </a:cubicBezTo>
                    <a:cubicBezTo>
                      <a:pt x="387966" y="133665"/>
                      <a:pt x="388846" y="144539"/>
                      <a:pt x="393548" y="153515"/>
                    </a:cubicBezTo>
                    <a:cubicBezTo>
                      <a:pt x="397331" y="160895"/>
                      <a:pt x="403678" y="166969"/>
                      <a:pt x="411364" y="170151"/>
                    </a:cubicBezTo>
                    <a:cubicBezTo>
                      <a:pt x="418477" y="173114"/>
                      <a:pt x="426699" y="173497"/>
                      <a:pt x="433953" y="170796"/>
                    </a:cubicBezTo>
                    <a:cubicBezTo>
                      <a:pt x="437627" y="169582"/>
                      <a:pt x="440765" y="167166"/>
                      <a:pt x="444505" y="166122"/>
                    </a:cubicBezTo>
                    <a:cubicBezTo>
                      <a:pt x="451519" y="163891"/>
                      <a:pt x="459478" y="164936"/>
                      <a:pt x="465683" y="168904"/>
                    </a:cubicBezTo>
                    <a:cubicBezTo>
                      <a:pt x="471314" y="172392"/>
                      <a:pt x="475425" y="178204"/>
                      <a:pt x="476907" y="184660"/>
                    </a:cubicBezTo>
                    <a:cubicBezTo>
                      <a:pt x="481089" y="202925"/>
                      <a:pt x="483412" y="221633"/>
                      <a:pt x="483604" y="240379"/>
                    </a:cubicBezTo>
                    <a:cubicBezTo>
                      <a:pt x="483757" y="261700"/>
                      <a:pt x="481073" y="283010"/>
                      <a:pt x="476010" y="303707"/>
                    </a:cubicBezTo>
                    <a:cubicBezTo>
                      <a:pt x="475305" y="306862"/>
                      <a:pt x="474266" y="309978"/>
                      <a:pt x="472528" y="312722"/>
                    </a:cubicBezTo>
                    <a:cubicBezTo>
                      <a:pt x="468646" y="319118"/>
                      <a:pt x="461774" y="323596"/>
                      <a:pt x="454356" y="324569"/>
                    </a:cubicBezTo>
                    <a:cubicBezTo>
                      <a:pt x="448714" y="325433"/>
                      <a:pt x="442853" y="324170"/>
                      <a:pt x="437900" y="321387"/>
                    </a:cubicBezTo>
                    <a:cubicBezTo>
                      <a:pt x="431258" y="317866"/>
                      <a:pt x="423359" y="316757"/>
                      <a:pt x="416038" y="318566"/>
                    </a:cubicBezTo>
                    <a:cubicBezTo>
                      <a:pt x="408172" y="320370"/>
                      <a:pt x="401196" y="325269"/>
                      <a:pt x="396401" y="331709"/>
                    </a:cubicBezTo>
                    <a:cubicBezTo>
                      <a:pt x="390503" y="339608"/>
                      <a:pt x="387906" y="349875"/>
                      <a:pt x="389245" y="359639"/>
                    </a:cubicBezTo>
                    <a:cubicBezTo>
                      <a:pt x="390388" y="368517"/>
                      <a:pt x="394734" y="376991"/>
                      <a:pt x="401458" y="382928"/>
                    </a:cubicBezTo>
                    <a:cubicBezTo>
                      <a:pt x="402989" y="384311"/>
                      <a:pt x="404749" y="385421"/>
                      <a:pt x="406324" y="386760"/>
                    </a:cubicBezTo>
                    <a:cubicBezTo>
                      <a:pt x="412583" y="392112"/>
                      <a:pt x="415907" y="400652"/>
                      <a:pt x="414956" y="408830"/>
                    </a:cubicBezTo>
                    <a:cubicBezTo>
                      <a:pt x="414376" y="414499"/>
                      <a:pt x="411780" y="419917"/>
                      <a:pt x="407789" y="423979"/>
                    </a:cubicBezTo>
                    <a:cubicBezTo>
                      <a:pt x="382171" y="449110"/>
                      <a:pt x="350922" y="468540"/>
                      <a:pt x="316902" y="480020"/>
                    </a:cubicBezTo>
                    <a:cubicBezTo>
                      <a:pt x="311298" y="481780"/>
                      <a:pt x="305624" y="484186"/>
                      <a:pt x="299621" y="483573"/>
                    </a:cubicBezTo>
                    <a:cubicBezTo>
                      <a:pt x="292432" y="483065"/>
                      <a:pt x="285538" y="479375"/>
                      <a:pt x="281214" y="473602"/>
                    </a:cubicBezTo>
                    <a:cubicBezTo>
                      <a:pt x="277704" y="469021"/>
                      <a:pt x="275845" y="463226"/>
                      <a:pt x="275998" y="457464"/>
                    </a:cubicBezTo>
                    <a:cubicBezTo>
                      <a:pt x="277207" y="448028"/>
                      <a:pt x="274063" y="438291"/>
                      <a:pt x="268252" y="430856"/>
                    </a:cubicBezTo>
                    <a:cubicBezTo>
                      <a:pt x="263097" y="424230"/>
                      <a:pt x="255487" y="419458"/>
                      <a:pt x="247171" y="418086"/>
                    </a:cubicBezTo>
                    <a:cubicBezTo>
                      <a:pt x="238720" y="416615"/>
                      <a:pt x="229759" y="418747"/>
                      <a:pt x="222800" y="423744"/>
                    </a:cubicBezTo>
                    <a:cubicBezTo>
                      <a:pt x="214020" y="429927"/>
                      <a:pt x="208367" y="440128"/>
                      <a:pt x="207400" y="450788"/>
                    </a:cubicBezTo>
                    <a:cubicBezTo>
                      <a:pt x="207034" y="453188"/>
                      <a:pt x="207569" y="455583"/>
                      <a:pt x="207542" y="457988"/>
                    </a:cubicBezTo>
                    <a:cubicBezTo>
                      <a:pt x="207739" y="466506"/>
                      <a:pt x="203190" y="474919"/>
                      <a:pt x="196018" y="479501"/>
                    </a:cubicBezTo>
                    <a:cubicBezTo>
                      <a:pt x="189895" y="483563"/>
                      <a:pt x="181968" y="484711"/>
                      <a:pt x="174932" y="482628"/>
                    </a:cubicBezTo>
                    <a:cubicBezTo>
                      <a:pt x="137440" y="471519"/>
                      <a:pt x="102878" y="450838"/>
                      <a:pt x="75167" y="423290"/>
                    </a:cubicBezTo>
                    <a:cubicBezTo>
                      <a:pt x="70755" y="418523"/>
                      <a:pt x="68289" y="411990"/>
                      <a:pt x="68508" y="405495"/>
                    </a:cubicBezTo>
                    <a:cubicBezTo>
                      <a:pt x="68568" y="399088"/>
                      <a:pt x="71236" y="392779"/>
                      <a:pt x="75730" y="388225"/>
                    </a:cubicBezTo>
                    <a:cubicBezTo>
                      <a:pt x="78141" y="385678"/>
                      <a:pt x="81306" y="384010"/>
                      <a:pt x="83689" y="381430"/>
                    </a:cubicBezTo>
                    <a:cubicBezTo>
                      <a:pt x="94853" y="370524"/>
                      <a:pt x="97778" y="352505"/>
                      <a:pt x="91168" y="338455"/>
                    </a:cubicBezTo>
                    <a:cubicBezTo>
                      <a:pt x="87401" y="330145"/>
                      <a:pt x="80459" y="323229"/>
                      <a:pt x="71908" y="319933"/>
                    </a:cubicBezTo>
                    <a:cubicBezTo>
                      <a:pt x="64911" y="317178"/>
                      <a:pt x="56891" y="316904"/>
                      <a:pt x="49833" y="319589"/>
                    </a:cubicBezTo>
                    <a:cubicBezTo>
                      <a:pt x="46394" y="320715"/>
                      <a:pt x="43409" y="322896"/>
                      <a:pt x="39900" y="323825"/>
                    </a:cubicBezTo>
                    <a:cubicBezTo>
                      <a:pt x="33995" y="325520"/>
                      <a:pt x="27479" y="325055"/>
                      <a:pt x="21924" y="322404"/>
                    </a:cubicBezTo>
                    <a:cubicBezTo>
                      <a:pt x="15282" y="319332"/>
                      <a:pt x="10094" y="313241"/>
                      <a:pt x="8203" y="306167"/>
                    </a:cubicBezTo>
                    <a:cubicBezTo>
                      <a:pt x="1599" y="280478"/>
                      <a:pt x="-1173" y="253773"/>
                      <a:pt x="456" y="227280"/>
                    </a:cubicBezTo>
                    <a:cubicBezTo>
                      <a:pt x="1374" y="212705"/>
                      <a:pt x="3539" y="198218"/>
                      <a:pt x="6836" y="183993"/>
                    </a:cubicBezTo>
                    <a:cubicBezTo>
                      <a:pt x="8662" y="176509"/>
                      <a:pt x="14074" y="169992"/>
                      <a:pt x="21137" y="166887"/>
                    </a:cubicBezTo>
                    <a:cubicBezTo>
                      <a:pt x="27249" y="164121"/>
                      <a:pt x="34471" y="163919"/>
                      <a:pt x="40731" y="166335"/>
                    </a:cubicBezTo>
                    <a:cubicBezTo>
                      <a:pt x="43448" y="167325"/>
                      <a:pt x="45815" y="169041"/>
                      <a:pt x="48499" y="170113"/>
                    </a:cubicBezTo>
                    <a:cubicBezTo>
                      <a:pt x="54217" y="172567"/>
                      <a:pt x="60674" y="173294"/>
                      <a:pt x="66775" y="171988"/>
                    </a:cubicBezTo>
                    <a:cubicBezTo>
                      <a:pt x="75112" y="170359"/>
                      <a:pt x="82623" y="165307"/>
                      <a:pt x="87604" y="158474"/>
                    </a:cubicBezTo>
                    <a:cubicBezTo>
                      <a:pt x="94230" y="149535"/>
                      <a:pt x="96575" y="137617"/>
                      <a:pt x="93945" y="126820"/>
                    </a:cubicBezTo>
                    <a:cubicBezTo>
                      <a:pt x="91786" y="117417"/>
                      <a:pt x="85712" y="109009"/>
                      <a:pt x="77468" y="104002"/>
                    </a:cubicBezTo>
                    <a:cubicBezTo>
                      <a:pt x="70952" y="100153"/>
                      <a:pt x="66261" y="93308"/>
                      <a:pt x="65228" y="85786"/>
                    </a:cubicBezTo>
                    <a:cubicBezTo>
                      <a:pt x="64069" y="78318"/>
                      <a:pt x="66430" y="70391"/>
                      <a:pt x="71564" y="64826"/>
                    </a:cubicBezTo>
                    <a:cubicBezTo>
                      <a:pt x="97340" y="38273"/>
                      <a:pt x="129234" y="17603"/>
                      <a:pt x="164195" y="5384"/>
                    </a:cubicBezTo>
                    <a:cubicBezTo>
                      <a:pt x="167902" y="4132"/>
                      <a:pt x="171592" y="2634"/>
                      <a:pt x="175528" y="2312"/>
                    </a:cubicBezTo>
                    <a:cubicBezTo>
                      <a:pt x="183980" y="1464"/>
                      <a:pt x="192738" y="5204"/>
                      <a:pt x="197926" y="11950"/>
                    </a:cubicBezTo>
                    <a:cubicBezTo>
                      <a:pt x="201933" y="16969"/>
                      <a:pt x="203819" y="23556"/>
                      <a:pt x="203289" y="29947"/>
                    </a:cubicBezTo>
                    <a:cubicBezTo>
                      <a:pt x="203349" y="39667"/>
                      <a:pt x="207405" y="49360"/>
                      <a:pt x="214392" y="56144"/>
                    </a:cubicBezTo>
                    <a:cubicBezTo>
                      <a:pt x="219859" y="61699"/>
                      <a:pt x="227349" y="65247"/>
                      <a:pt x="235122" y="65881"/>
                    </a:cubicBezTo>
                    <a:cubicBezTo>
                      <a:pt x="242639" y="66559"/>
                      <a:pt x="250309" y="64377"/>
                      <a:pt x="256498" y="60091"/>
                    </a:cubicBezTo>
                    <a:cubicBezTo>
                      <a:pt x="266344" y="53258"/>
                      <a:pt x="272521" y="41345"/>
                      <a:pt x="272248" y="29351"/>
                    </a:cubicBezTo>
                    <a:cubicBezTo>
                      <a:pt x="271182" y="21867"/>
                      <a:pt x="273456" y="13929"/>
                      <a:pt x="278633" y="8369"/>
                    </a:cubicBezTo>
                    <a:cubicBezTo>
                      <a:pt x="282559" y="3974"/>
                      <a:pt x="288086" y="1082"/>
                      <a:pt x="293913" y="273"/>
                    </a:cubicBezTo>
                    <a:moveTo>
                      <a:pt x="297571" y="25628"/>
                    </a:moveTo>
                    <a:cubicBezTo>
                      <a:pt x="297850" y="27421"/>
                      <a:pt x="298074" y="29242"/>
                      <a:pt x="297921" y="31057"/>
                    </a:cubicBezTo>
                    <a:cubicBezTo>
                      <a:pt x="297707" y="38153"/>
                      <a:pt x="296352" y="45221"/>
                      <a:pt x="293848" y="51869"/>
                    </a:cubicBezTo>
                    <a:cubicBezTo>
                      <a:pt x="288009" y="67554"/>
                      <a:pt x="275654" y="80778"/>
                      <a:pt x="260123" y="87163"/>
                    </a:cubicBezTo>
                    <a:cubicBezTo>
                      <a:pt x="247877" y="92253"/>
                      <a:pt x="233881" y="92975"/>
                      <a:pt x="221176" y="89175"/>
                    </a:cubicBezTo>
                    <a:cubicBezTo>
                      <a:pt x="208045" y="85321"/>
                      <a:pt x="196466" y="76656"/>
                      <a:pt x="188785" y="65367"/>
                    </a:cubicBezTo>
                    <a:cubicBezTo>
                      <a:pt x="181274" y="54444"/>
                      <a:pt x="177272" y="41099"/>
                      <a:pt x="177720" y="27842"/>
                    </a:cubicBezTo>
                    <a:cubicBezTo>
                      <a:pt x="144848" y="38437"/>
                      <a:pt x="114791" y="57331"/>
                      <a:pt x="90627" y="81964"/>
                    </a:cubicBezTo>
                    <a:cubicBezTo>
                      <a:pt x="99418" y="87349"/>
                      <a:pt x="106853" y="94932"/>
                      <a:pt x="112041" y="103837"/>
                    </a:cubicBezTo>
                    <a:cubicBezTo>
                      <a:pt x="118634" y="115105"/>
                      <a:pt x="121526" y="128466"/>
                      <a:pt x="120334" y="141461"/>
                    </a:cubicBezTo>
                    <a:cubicBezTo>
                      <a:pt x="119099" y="156380"/>
                      <a:pt x="112429" y="170856"/>
                      <a:pt x="101632" y="181260"/>
                    </a:cubicBezTo>
                    <a:cubicBezTo>
                      <a:pt x="92081" y="190756"/>
                      <a:pt x="79157" y="196808"/>
                      <a:pt x="65736" y="197983"/>
                    </a:cubicBezTo>
                    <a:cubicBezTo>
                      <a:pt x="53917" y="199131"/>
                      <a:pt x="41917" y="196223"/>
                      <a:pt x="31656" y="190335"/>
                    </a:cubicBezTo>
                    <a:cubicBezTo>
                      <a:pt x="29163" y="201219"/>
                      <a:pt x="27359" y="212273"/>
                      <a:pt x="26402" y="223404"/>
                    </a:cubicBezTo>
                    <a:cubicBezTo>
                      <a:pt x="24166" y="248781"/>
                      <a:pt x="26539" y="274503"/>
                      <a:pt x="32864" y="299159"/>
                    </a:cubicBezTo>
                    <a:cubicBezTo>
                      <a:pt x="42196" y="294167"/>
                      <a:pt x="52873" y="291489"/>
                      <a:pt x="63473" y="292210"/>
                    </a:cubicBezTo>
                    <a:cubicBezTo>
                      <a:pt x="75024" y="292795"/>
                      <a:pt x="86303" y="297054"/>
                      <a:pt x="95503" y="304030"/>
                    </a:cubicBezTo>
                    <a:cubicBezTo>
                      <a:pt x="110696" y="315423"/>
                      <a:pt x="119973" y="334070"/>
                      <a:pt x="120225" y="353030"/>
                    </a:cubicBezTo>
                    <a:cubicBezTo>
                      <a:pt x="120946" y="373558"/>
                      <a:pt x="110986" y="394184"/>
                      <a:pt x="94169" y="406064"/>
                    </a:cubicBezTo>
                    <a:cubicBezTo>
                      <a:pt x="118710" y="430080"/>
                      <a:pt x="149057" y="448170"/>
                      <a:pt x="181973" y="458021"/>
                    </a:cubicBezTo>
                    <a:cubicBezTo>
                      <a:pt x="180787" y="445775"/>
                      <a:pt x="184029" y="433289"/>
                      <a:pt x="190031" y="422629"/>
                    </a:cubicBezTo>
                    <a:cubicBezTo>
                      <a:pt x="198636" y="407370"/>
                      <a:pt x="214053" y="395994"/>
                      <a:pt x="231383" y="392960"/>
                    </a:cubicBezTo>
                    <a:cubicBezTo>
                      <a:pt x="243219" y="390871"/>
                      <a:pt x="255716" y="392386"/>
                      <a:pt x="266590" y="397563"/>
                    </a:cubicBezTo>
                    <a:cubicBezTo>
                      <a:pt x="283171" y="405271"/>
                      <a:pt x="295625" y="420901"/>
                      <a:pt x="299987" y="438597"/>
                    </a:cubicBezTo>
                    <a:cubicBezTo>
                      <a:pt x="301463" y="444928"/>
                      <a:pt x="302464" y="451521"/>
                      <a:pt x="301616" y="458010"/>
                    </a:cubicBezTo>
                    <a:cubicBezTo>
                      <a:pt x="334560" y="448214"/>
                      <a:pt x="364814" y="430003"/>
                      <a:pt x="389458" y="406108"/>
                    </a:cubicBezTo>
                    <a:cubicBezTo>
                      <a:pt x="376759" y="397043"/>
                      <a:pt x="367766" y="383059"/>
                      <a:pt x="364661" y="367785"/>
                    </a:cubicBezTo>
                    <a:cubicBezTo>
                      <a:pt x="360631" y="348749"/>
                      <a:pt x="365655" y="327920"/>
                      <a:pt x="378415" y="313154"/>
                    </a:cubicBezTo>
                    <a:cubicBezTo>
                      <a:pt x="389939" y="299416"/>
                      <a:pt x="407920" y="291232"/>
                      <a:pt x="425890" y="292167"/>
                    </a:cubicBezTo>
                    <a:cubicBezTo>
                      <a:pt x="434588" y="292506"/>
                      <a:pt x="443089" y="295108"/>
                      <a:pt x="450764" y="299148"/>
                    </a:cubicBezTo>
                    <a:cubicBezTo>
                      <a:pt x="455094" y="281861"/>
                      <a:pt x="457663" y="264110"/>
                      <a:pt x="457986" y="246283"/>
                    </a:cubicBezTo>
                    <a:cubicBezTo>
                      <a:pt x="458330" y="227586"/>
                      <a:pt x="456160" y="208867"/>
                      <a:pt x="452005" y="190646"/>
                    </a:cubicBezTo>
                    <a:cubicBezTo>
                      <a:pt x="440836" y="196955"/>
                      <a:pt x="427601" y="199574"/>
                      <a:pt x="414907" y="197551"/>
                    </a:cubicBezTo>
                    <a:cubicBezTo>
                      <a:pt x="402951" y="195747"/>
                      <a:pt x="391678" y="190045"/>
                      <a:pt x="382980" y="181670"/>
                    </a:cubicBezTo>
                    <a:cubicBezTo>
                      <a:pt x="369406" y="168784"/>
                      <a:pt x="362321" y="149606"/>
                      <a:pt x="363824" y="130992"/>
                    </a:cubicBezTo>
                    <a:cubicBezTo>
                      <a:pt x="365060" y="111256"/>
                      <a:pt x="376349" y="92488"/>
                      <a:pt x="393236" y="82194"/>
                    </a:cubicBezTo>
                    <a:cubicBezTo>
                      <a:pt x="366995" y="55445"/>
                      <a:pt x="333723" y="35589"/>
                      <a:pt x="297571" y="25628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89" name="任意多边形: 形状 82"/>
              <p:cNvSpPr/>
              <p:nvPr>
                <p:custDataLst>
                  <p:tags r:id="rId38"/>
                </p:custDataLst>
              </p:nvPr>
            </p:nvSpPr>
            <p:spPr>
              <a:xfrm>
                <a:off x="10799580" y="3618041"/>
                <a:ext cx="178108" cy="178124"/>
              </a:xfrm>
              <a:custGeom>
                <a:avLst/>
                <a:gdLst>
                  <a:gd name="connsiteX0" fmla="*/ 78854 w 178108"/>
                  <a:gd name="connsiteY0" fmla="*/ 598 h 178124"/>
                  <a:gd name="connsiteX1" fmla="*/ 139558 w 178108"/>
                  <a:gd name="connsiteY1" fmla="*/ 15681 h 178124"/>
                  <a:gd name="connsiteX2" fmla="*/ 174011 w 178108"/>
                  <a:gd name="connsiteY2" fmla="*/ 62237 h 178124"/>
                  <a:gd name="connsiteX3" fmla="*/ 171999 w 178108"/>
                  <a:gd name="connsiteY3" fmla="*/ 121602 h 178124"/>
                  <a:gd name="connsiteX4" fmla="*/ 130106 w 178108"/>
                  <a:gd name="connsiteY4" fmla="*/ 168131 h 178124"/>
                  <a:gd name="connsiteX5" fmla="*/ 66001 w 178108"/>
                  <a:gd name="connsiteY5" fmla="*/ 175112 h 178124"/>
                  <a:gd name="connsiteX6" fmla="*/ 17056 w 178108"/>
                  <a:gd name="connsiteY6" fmla="*/ 141507 h 178124"/>
                  <a:gd name="connsiteX7" fmla="*/ 114 w 178108"/>
                  <a:gd name="connsiteY7" fmla="*/ 84881 h 178124"/>
                  <a:gd name="connsiteX8" fmla="*/ 22463 w 178108"/>
                  <a:gd name="connsiteY8" fmla="*/ 29922 h 178124"/>
                  <a:gd name="connsiteX9" fmla="*/ 78854 w 178108"/>
                  <a:gd name="connsiteY9" fmla="*/ 598 h 178124"/>
                  <a:gd name="connsiteX10" fmla="*/ 82735 w 178108"/>
                  <a:gd name="connsiteY10" fmla="*/ 25757 h 178124"/>
                  <a:gd name="connsiteX11" fmla="*/ 43647 w 178108"/>
                  <a:gd name="connsiteY11" fmla="*/ 44574 h 178124"/>
                  <a:gd name="connsiteX12" fmla="*/ 26076 w 178108"/>
                  <a:gd name="connsiteY12" fmla="*/ 98045 h 178124"/>
                  <a:gd name="connsiteX13" fmla="*/ 58435 w 178108"/>
                  <a:gd name="connsiteY13" fmla="*/ 144831 h 178124"/>
                  <a:gd name="connsiteX14" fmla="*/ 115083 w 178108"/>
                  <a:gd name="connsiteY14" fmla="*/ 147127 h 178124"/>
                  <a:gd name="connsiteX15" fmla="*/ 151274 w 178108"/>
                  <a:gd name="connsiteY15" fmla="*/ 102424 h 178124"/>
                  <a:gd name="connsiteX16" fmla="*/ 137754 w 178108"/>
                  <a:gd name="connsiteY16" fmla="*/ 48165 h 178124"/>
                  <a:gd name="connsiteX17" fmla="*/ 82735 w 178108"/>
                  <a:gd name="connsiteY17" fmla="*/ 25757 h 178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8108" h="178124">
                    <a:moveTo>
                      <a:pt x="78854" y="598"/>
                    </a:moveTo>
                    <a:cubicBezTo>
                      <a:pt x="100033" y="-1906"/>
                      <a:pt x="122031" y="3517"/>
                      <a:pt x="139558" y="15681"/>
                    </a:cubicBezTo>
                    <a:cubicBezTo>
                      <a:pt x="155757" y="26834"/>
                      <a:pt x="168150" y="43447"/>
                      <a:pt x="174011" y="62237"/>
                    </a:cubicBezTo>
                    <a:cubicBezTo>
                      <a:pt x="180084" y="81486"/>
                      <a:pt x="179401" y="102812"/>
                      <a:pt x="171999" y="121602"/>
                    </a:cubicBezTo>
                    <a:cubicBezTo>
                      <a:pt x="164252" y="141485"/>
                      <a:pt x="149071" y="158345"/>
                      <a:pt x="130106" y="168131"/>
                    </a:cubicBezTo>
                    <a:cubicBezTo>
                      <a:pt x="110611" y="178376"/>
                      <a:pt x="87246" y="180820"/>
                      <a:pt x="66001" y="175112"/>
                    </a:cubicBezTo>
                    <a:cubicBezTo>
                      <a:pt x="46473" y="169957"/>
                      <a:pt x="28903" y="157853"/>
                      <a:pt x="17056" y="141507"/>
                    </a:cubicBezTo>
                    <a:cubicBezTo>
                      <a:pt x="5155" y="125309"/>
                      <a:pt x="-925" y="104950"/>
                      <a:pt x="114" y="84881"/>
                    </a:cubicBezTo>
                    <a:cubicBezTo>
                      <a:pt x="945" y="64714"/>
                      <a:pt x="9009" y="44962"/>
                      <a:pt x="22463" y="29922"/>
                    </a:cubicBezTo>
                    <a:cubicBezTo>
                      <a:pt x="36797" y="13653"/>
                      <a:pt x="57287" y="2960"/>
                      <a:pt x="78854" y="598"/>
                    </a:cubicBezTo>
                    <a:moveTo>
                      <a:pt x="82735" y="25757"/>
                    </a:moveTo>
                    <a:cubicBezTo>
                      <a:pt x="68035" y="27178"/>
                      <a:pt x="53914" y="33951"/>
                      <a:pt x="43647" y="44574"/>
                    </a:cubicBezTo>
                    <a:cubicBezTo>
                      <a:pt x="29871" y="58361"/>
                      <a:pt x="23174" y="78775"/>
                      <a:pt x="26076" y="98045"/>
                    </a:cubicBezTo>
                    <a:cubicBezTo>
                      <a:pt x="28690" y="117600"/>
                      <a:pt x="41154" y="135406"/>
                      <a:pt x="58435" y="144831"/>
                    </a:cubicBezTo>
                    <a:cubicBezTo>
                      <a:pt x="75579" y="154409"/>
                      <a:pt x="97223" y="155284"/>
                      <a:pt x="115083" y="147127"/>
                    </a:cubicBezTo>
                    <a:cubicBezTo>
                      <a:pt x="133310" y="139052"/>
                      <a:pt x="147217" y="121952"/>
                      <a:pt x="151274" y="102424"/>
                    </a:cubicBezTo>
                    <a:cubicBezTo>
                      <a:pt x="155429" y="83525"/>
                      <a:pt x="150344" y="62871"/>
                      <a:pt x="137754" y="48165"/>
                    </a:cubicBezTo>
                    <a:cubicBezTo>
                      <a:pt x="124584" y="32229"/>
                      <a:pt x="103296" y="23526"/>
                      <a:pt x="82735" y="25757"/>
                    </a:cubicBezTo>
                    <a:close/>
                  </a:path>
                </a:pathLst>
              </a:custGeom>
              <a:grpFill/>
              <a:ln w="54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90" name="组合 89"/>
          <p:cNvGrpSpPr/>
          <p:nvPr>
            <p:custDataLst>
              <p:tags r:id="rId39"/>
            </p:custDataLst>
          </p:nvPr>
        </p:nvGrpSpPr>
        <p:grpSpPr>
          <a:xfrm>
            <a:off x="7456423" y="4759748"/>
            <a:ext cx="720000" cy="756000"/>
            <a:chOff x="7456423" y="4759748"/>
            <a:chExt cx="720000" cy="756000"/>
          </a:xfrm>
        </p:grpSpPr>
        <p:sp>
          <p:nvSpPr>
            <p:cNvPr id="91" name="Graphic 18"/>
            <p:cNvSpPr/>
            <p:nvPr>
              <p:custDataLst>
                <p:tags r:id="rId40"/>
              </p:custDataLst>
            </p:nvPr>
          </p:nvSpPr>
          <p:spPr>
            <a:xfrm>
              <a:off x="7456423" y="4759748"/>
              <a:ext cx="720000" cy="756000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17500" dist="317500" dir="2700000" algn="tl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  <p:sp>
          <p:nvSpPr>
            <p:cNvPr id="92" name="Graphic 18"/>
            <p:cNvSpPr/>
            <p:nvPr>
              <p:custDataLst>
                <p:tags r:id="rId41"/>
              </p:custDataLst>
            </p:nvPr>
          </p:nvSpPr>
          <p:spPr>
            <a:xfrm>
              <a:off x="7528350" y="4827952"/>
              <a:ext cx="576064" cy="630173"/>
            </a:xfrm>
            <a:custGeom>
              <a:avLst/>
              <a:gdLst>
                <a:gd name="connsiteX0" fmla="*/ 1238039 w 3142829"/>
                <a:gd name="connsiteY0" fmla="*/ 89328 h 3422732"/>
                <a:gd name="connsiteX1" fmla="*/ 1904789 w 3142829"/>
                <a:gd name="connsiteY1" fmla="*/ 89328 h 3422732"/>
                <a:gd name="connsiteX2" fmla="*/ 2809455 w 3142829"/>
                <a:gd name="connsiteY2" fmla="*/ 611635 h 3422732"/>
                <a:gd name="connsiteX3" fmla="*/ 3142830 w 3142829"/>
                <a:gd name="connsiteY3" fmla="*/ 1189063 h 3422732"/>
                <a:gd name="connsiteX4" fmla="*/ 3142830 w 3142829"/>
                <a:gd name="connsiteY4" fmla="*/ 2233669 h 3422732"/>
                <a:gd name="connsiteX5" fmla="*/ 2809455 w 3142829"/>
                <a:gd name="connsiteY5" fmla="*/ 2811094 h 3422732"/>
                <a:gd name="connsiteX6" fmla="*/ 1904789 w 3142829"/>
                <a:gd name="connsiteY6" fmla="*/ 3333407 h 3422732"/>
                <a:gd name="connsiteX7" fmla="*/ 1238039 w 3142829"/>
                <a:gd name="connsiteY7" fmla="*/ 3333407 h 3422732"/>
                <a:gd name="connsiteX8" fmla="*/ 333375 w 3142829"/>
                <a:gd name="connsiteY8" fmla="*/ 2811094 h 3422732"/>
                <a:gd name="connsiteX9" fmla="*/ 0 w 3142829"/>
                <a:gd name="connsiteY9" fmla="*/ 2233669 h 3422732"/>
                <a:gd name="connsiteX10" fmla="*/ 0 w 3142829"/>
                <a:gd name="connsiteY10" fmla="*/ 1189063 h 3422732"/>
                <a:gd name="connsiteX11" fmla="*/ 333375 w 3142829"/>
                <a:gd name="connsiteY11" fmla="*/ 611635 h 3422732"/>
                <a:gd name="connsiteX12" fmla="*/ 1238039 w 3142829"/>
                <a:gd name="connsiteY12" fmla="*/ 89328 h 342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2829" h="3422732">
                  <a:moveTo>
                    <a:pt x="1238039" y="89328"/>
                  </a:moveTo>
                  <a:cubicBezTo>
                    <a:pt x="1444332" y="-29776"/>
                    <a:pt x="1698497" y="-29776"/>
                    <a:pt x="1904789" y="89328"/>
                  </a:cubicBezTo>
                  <a:lnTo>
                    <a:pt x="2809455" y="611635"/>
                  </a:lnTo>
                  <a:cubicBezTo>
                    <a:pt x="3015747" y="730738"/>
                    <a:pt x="3142830" y="950852"/>
                    <a:pt x="3142830" y="1189063"/>
                  </a:cubicBezTo>
                  <a:lnTo>
                    <a:pt x="3142830" y="2233669"/>
                  </a:lnTo>
                  <a:cubicBezTo>
                    <a:pt x="3142830" y="2471880"/>
                    <a:pt x="3015747" y="2691993"/>
                    <a:pt x="2809455" y="2811094"/>
                  </a:cubicBezTo>
                  <a:lnTo>
                    <a:pt x="1904789" y="3333407"/>
                  </a:lnTo>
                  <a:cubicBezTo>
                    <a:pt x="1698497" y="3452507"/>
                    <a:pt x="1444332" y="3452507"/>
                    <a:pt x="1238039" y="3333407"/>
                  </a:cubicBezTo>
                  <a:lnTo>
                    <a:pt x="333375" y="2811094"/>
                  </a:lnTo>
                  <a:cubicBezTo>
                    <a:pt x="127082" y="2691993"/>
                    <a:pt x="0" y="2471880"/>
                    <a:pt x="0" y="2233669"/>
                  </a:cubicBezTo>
                  <a:lnTo>
                    <a:pt x="0" y="1189063"/>
                  </a:lnTo>
                  <a:cubicBezTo>
                    <a:pt x="0" y="950852"/>
                    <a:pt x="127082" y="730738"/>
                    <a:pt x="333375" y="611635"/>
                  </a:cubicBezTo>
                  <a:lnTo>
                    <a:pt x="1238039" y="89328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2"/>
                </a:gs>
                <a:gs pos="85000">
                  <a:schemeClr val="accent1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270000" dist="1143000" dir="5400000" sx="87000" sy="87000" algn="t" rotWithShape="0">
                <a:prstClr val="black">
                  <a:alpha val="8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  <p:sp>
          <p:nvSpPr>
            <p:cNvPr id="93" name="图形 74"/>
            <p:cNvSpPr/>
            <p:nvPr>
              <p:custDataLst>
                <p:tags r:id="rId42"/>
              </p:custDataLst>
            </p:nvPr>
          </p:nvSpPr>
          <p:spPr>
            <a:xfrm>
              <a:off x="7625475" y="4936875"/>
              <a:ext cx="396000" cy="396000"/>
            </a:xfrm>
            <a:custGeom>
              <a:avLst/>
              <a:gdLst>
                <a:gd name="connsiteX0" fmla="*/ 1570652 w 1907308"/>
                <a:gd name="connsiteY0" fmla="*/ 846447 h 1904999"/>
                <a:gd name="connsiteX1" fmla="*/ 1600211 w 1907308"/>
                <a:gd name="connsiteY1" fmla="*/ 1055121 h 1904999"/>
                <a:gd name="connsiteX2" fmla="*/ 851184 w 1907308"/>
                <a:gd name="connsiteY2" fmla="*/ 1803015 h 1904999"/>
                <a:gd name="connsiteX3" fmla="*/ 102128 w 1907308"/>
                <a:gd name="connsiteY3" fmla="*/ 1055121 h 1904999"/>
                <a:gd name="connsiteX4" fmla="*/ 851184 w 1907308"/>
                <a:gd name="connsiteY4" fmla="*/ 307228 h 1904999"/>
                <a:gd name="connsiteX5" fmla="*/ 1042443 w 1907308"/>
                <a:gd name="connsiteY5" fmla="*/ 331846 h 1904999"/>
                <a:gd name="connsiteX6" fmla="*/ 1076092 w 1907308"/>
                <a:gd name="connsiteY6" fmla="*/ 235252 h 1904999"/>
                <a:gd name="connsiteX7" fmla="*/ 851184 w 1907308"/>
                <a:gd name="connsiteY7" fmla="*/ 205256 h 1904999"/>
                <a:gd name="connsiteX8" fmla="*/ 0 w 1907308"/>
                <a:gd name="connsiteY8" fmla="*/ 1055121 h 1904999"/>
                <a:gd name="connsiteX9" fmla="*/ 851184 w 1907308"/>
                <a:gd name="connsiteY9" fmla="*/ 1905000 h 1904999"/>
                <a:gd name="connsiteX10" fmla="*/ 1702352 w 1907308"/>
                <a:gd name="connsiteY10" fmla="*/ 1055121 h 1904999"/>
                <a:gd name="connsiteX11" fmla="*/ 1666138 w 1907308"/>
                <a:gd name="connsiteY11" fmla="*/ 809138 h 1904999"/>
                <a:gd name="connsiteX12" fmla="*/ 1570652 w 1907308"/>
                <a:gd name="connsiteY12" fmla="*/ 846447 h 1904999"/>
                <a:gd name="connsiteX13" fmla="*/ 851184 w 1907308"/>
                <a:gd name="connsiteY13" fmla="*/ 749165 h 1904999"/>
                <a:gd name="connsiteX14" fmla="*/ 895937 w 1907308"/>
                <a:gd name="connsiteY14" fmla="*/ 752424 h 1904999"/>
                <a:gd name="connsiteX15" fmla="*/ 929947 w 1907308"/>
                <a:gd name="connsiteY15" fmla="*/ 654791 h 1904999"/>
                <a:gd name="connsiteX16" fmla="*/ 851184 w 1907308"/>
                <a:gd name="connsiteY16" fmla="*/ 647187 h 1904999"/>
                <a:gd name="connsiteX17" fmla="*/ 442611 w 1907308"/>
                <a:gd name="connsiteY17" fmla="*/ 1055121 h 1904999"/>
                <a:gd name="connsiteX18" fmla="*/ 851184 w 1907308"/>
                <a:gd name="connsiteY18" fmla="*/ 1463063 h 1904999"/>
                <a:gd name="connsiteX19" fmla="*/ 1259756 w 1907308"/>
                <a:gd name="connsiteY19" fmla="*/ 1055121 h 1904999"/>
                <a:gd name="connsiteX20" fmla="*/ 1251105 w 1907308"/>
                <a:gd name="connsiteY20" fmla="*/ 971300 h 1904999"/>
                <a:gd name="connsiteX21" fmla="*/ 1154162 w 1907308"/>
                <a:gd name="connsiteY21" fmla="*/ 1009177 h 1904999"/>
                <a:gd name="connsiteX22" fmla="*/ 1157602 w 1907308"/>
                <a:gd name="connsiteY22" fmla="*/ 1055121 h 1904999"/>
                <a:gd name="connsiteX23" fmla="*/ 851186 w 1907308"/>
                <a:gd name="connsiteY23" fmla="*/ 1361070 h 1904999"/>
                <a:gd name="connsiteX24" fmla="*/ 544742 w 1907308"/>
                <a:gd name="connsiteY24" fmla="*/ 1055121 h 1904999"/>
                <a:gd name="connsiteX25" fmla="*/ 851184 w 1907308"/>
                <a:gd name="connsiteY25" fmla="*/ 749165 h 1904999"/>
                <a:gd name="connsiteX26" fmla="*/ 1907309 w 1907308"/>
                <a:gd name="connsiteY26" fmla="*/ 375226 h 1904999"/>
                <a:gd name="connsiteX27" fmla="*/ 1532110 w 1907308"/>
                <a:gd name="connsiteY27" fmla="*/ 375226 h 1904999"/>
                <a:gd name="connsiteX28" fmla="*/ 1532110 w 1907308"/>
                <a:gd name="connsiteY28" fmla="*/ 0 h 1904999"/>
                <a:gd name="connsiteX29" fmla="*/ 1429969 w 1907308"/>
                <a:gd name="connsiteY29" fmla="*/ 103257 h 1904999"/>
                <a:gd name="connsiteX30" fmla="*/ 1429969 w 1907308"/>
                <a:gd name="connsiteY30" fmla="*/ 103700 h 1904999"/>
                <a:gd name="connsiteX31" fmla="*/ 1158294 w 1907308"/>
                <a:gd name="connsiteY31" fmla="*/ 375226 h 1904999"/>
                <a:gd name="connsiteX32" fmla="*/ 1157600 w 1907308"/>
                <a:gd name="connsiteY32" fmla="*/ 375226 h 1904999"/>
                <a:gd name="connsiteX33" fmla="*/ 1157600 w 1907308"/>
                <a:gd name="connsiteY33" fmla="*/ 677516 h 1904999"/>
                <a:gd name="connsiteX34" fmla="*/ 783069 w 1907308"/>
                <a:gd name="connsiteY34" fmla="*/ 1051449 h 1904999"/>
                <a:gd name="connsiteX35" fmla="*/ 854854 w 1907308"/>
                <a:gd name="connsiteY35" fmla="*/ 1123104 h 1904999"/>
                <a:gd name="connsiteX36" fmla="*/ 1229390 w 1907308"/>
                <a:gd name="connsiteY36" fmla="*/ 749165 h 1904999"/>
                <a:gd name="connsiteX37" fmla="*/ 1532110 w 1907308"/>
                <a:gd name="connsiteY37" fmla="*/ 749165 h 1904999"/>
                <a:gd name="connsiteX38" fmla="*/ 1532110 w 1907308"/>
                <a:gd name="connsiteY38" fmla="*/ 748767 h 1904999"/>
                <a:gd name="connsiteX39" fmla="*/ 1532484 w 1907308"/>
                <a:gd name="connsiteY39" fmla="*/ 749165 h 1904999"/>
                <a:gd name="connsiteX40" fmla="*/ 1804479 w 1907308"/>
                <a:gd name="connsiteY40" fmla="*/ 477564 h 1904999"/>
                <a:gd name="connsiteX41" fmla="*/ 1804088 w 1907308"/>
                <a:gd name="connsiteY41" fmla="*/ 477198 h 1904999"/>
                <a:gd name="connsiteX42" fmla="*/ 1804479 w 1907308"/>
                <a:gd name="connsiteY42" fmla="*/ 477198 h 1904999"/>
                <a:gd name="connsiteX43" fmla="*/ 1907309 w 1907308"/>
                <a:gd name="connsiteY43" fmla="*/ 375226 h 1904999"/>
                <a:gd name="connsiteX44" fmla="*/ 1493195 w 1907308"/>
                <a:gd name="connsiteY44" fmla="*/ 647187 h 1904999"/>
                <a:gd name="connsiteX45" fmla="*/ 1259754 w 1907308"/>
                <a:gd name="connsiteY45" fmla="*/ 647187 h 1904999"/>
                <a:gd name="connsiteX46" fmla="*/ 1259754 w 1907308"/>
                <a:gd name="connsiteY46" fmla="*/ 414059 h 1904999"/>
                <a:gd name="connsiteX47" fmla="*/ 1429969 w 1907308"/>
                <a:gd name="connsiteY47" fmla="*/ 244090 h 1904999"/>
                <a:gd name="connsiteX48" fmla="*/ 1429969 w 1907308"/>
                <a:gd name="connsiteY48" fmla="*/ 477196 h 1904999"/>
                <a:gd name="connsiteX49" fmla="*/ 1663447 w 1907308"/>
                <a:gd name="connsiteY49" fmla="*/ 477196 h 1904999"/>
                <a:gd name="connsiteX50" fmla="*/ 1493195 w 1907308"/>
                <a:gd name="connsiteY50" fmla="*/ 647187 h 190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907308" h="1904999">
                  <a:moveTo>
                    <a:pt x="1570652" y="846447"/>
                  </a:moveTo>
                  <a:cubicBezTo>
                    <a:pt x="1589888" y="912680"/>
                    <a:pt x="1600211" y="982695"/>
                    <a:pt x="1600211" y="1055121"/>
                  </a:cubicBezTo>
                  <a:cubicBezTo>
                    <a:pt x="1600211" y="1468168"/>
                    <a:pt x="1264854" y="1803015"/>
                    <a:pt x="851184" y="1803015"/>
                  </a:cubicBezTo>
                  <a:cubicBezTo>
                    <a:pt x="437485" y="1803015"/>
                    <a:pt x="102128" y="1468168"/>
                    <a:pt x="102128" y="1055121"/>
                  </a:cubicBezTo>
                  <a:cubicBezTo>
                    <a:pt x="102128" y="642080"/>
                    <a:pt x="437485" y="307228"/>
                    <a:pt x="851184" y="307228"/>
                  </a:cubicBezTo>
                  <a:cubicBezTo>
                    <a:pt x="917289" y="307228"/>
                    <a:pt x="981387" y="315791"/>
                    <a:pt x="1042443" y="331846"/>
                  </a:cubicBezTo>
                  <a:lnTo>
                    <a:pt x="1076092" y="235252"/>
                  </a:lnTo>
                  <a:cubicBezTo>
                    <a:pt x="1004447" y="215702"/>
                    <a:pt x="929037" y="205256"/>
                    <a:pt x="851184" y="205256"/>
                  </a:cubicBezTo>
                  <a:cubicBezTo>
                    <a:pt x="381076" y="205256"/>
                    <a:pt x="0" y="585756"/>
                    <a:pt x="0" y="1055121"/>
                  </a:cubicBezTo>
                  <a:cubicBezTo>
                    <a:pt x="0" y="1524500"/>
                    <a:pt x="381076" y="1905000"/>
                    <a:pt x="851184" y="1905000"/>
                  </a:cubicBezTo>
                  <a:cubicBezTo>
                    <a:pt x="1321264" y="1905000"/>
                    <a:pt x="1702352" y="1524500"/>
                    <a:pt x="1702352" y="1055121"/>
                  </a:cubicBezTo>
                  <a:cubicBezTo>
                    <a:pt x="1702352" y="969586"/>
                    <a:pt x="1689683" y="887007"/>
                    <a:pt x="1666138" y="809138"/>
                  </a:cubicBezTo>
                  <a:lnTo>
                    <a:pt x="1570652" y="846447"/>
                  </a:lnTo>
                  <a:close/>
                  <a:moveTo>
                    <a:pt x="851184" y="749165"/>
                  </a:moveTo>
                  <a:cubicBezTo>
                    <a:pt x="866387" y="749165"/>
                    <a:pt x="881328" y="750288"/>
                    <a:pt x="895937" y="752424"/>
                  </a:cubicBezTo>
                  <a:lnTo>
                    <a:pt x="929947" y="654791"/>
                  </a:lnTo>
                  <a:cubicBezTo>
                    <a:pt x="904458" y="649820"/>
                    <a:pt x="878131" y="647187"/>
                    <a:pt x="851184" y="647187"/>
                  </a:cubicBezTo>
                  <a:cubicBezTo>
                    <a:pt x="625540" y="647187"/>
                    <a:pt x="442611" y="829829"/>
                    <a:pt x="442611" y="1055121"/>
                  </a:cubicBezTo>
                  <a:cubicBezTo>
                    <a:pt x="442611" y="1280428"/>
                    <a:pt x="625540" y="1463063"/>
                    <a:pt x="851184" y="1463063"/>
                  </a:cubicBezTo>
                  <a:cubicBezTo>
                    <a:pt x="1076835" y="1463063"/>
                    <a:pt x="1259756" y="1280428"/>
                    <a:pt x="1259756" y="1055121"/>
                  </a:cubicBezTo>
                  <a:cubicBezTo>
                    <a:pt x="1259756" y="1026388"/>
                    <a:pt x="1256764" y="998355"/>
                    <a:pt x="1251105" y="971300"/>
                  </a:cubicBezTo>
                  <a:lnTo>
                    <a:pt x="1154162" y="1009177"/>
                  </a:lnTo>
                  <a:cubicBezTo>
                    <a:pt x="1156423" y="1024164"/>
                    <a:pt x="1157602" y="1039506"/>
                    <a:pt x="1157602" y="1055121"/>
                  </a:cubicBezTo>
                  <a:cubicBezTo>
                    <a:pt x="1157602" y="1224104"/>
                    <a:pt x="1020412" y="1361070"/>
                    <a:pt x="851186" y="1361070"/>
                  </a:cubicBezTo>
                  <a:cubicBezTo>
                    <a:pt x="681952" y="1361070"/>
                    <a:pt x="544742" y="1224104"/>
                    <a:pt x="544742" y="1055121"/>
                  </a:cubicBezTo>
                  <a:cubicBezTo>
                    <a:pt x="544740" y="886146"/>
                    <a:pt x="681948" y="749165"/>
                    <a:pt x="851184" y="749165"/>
                  </a:cubicBezTo>
                  <a:close/>
                  <a:moveTo>
                    <a:pt x="1907309" y="375226"/>
                  </a:moveTo>
                  <a:lnTo>
                    <a:pt x="1532110" y="375226"/>
                  </a:lnTo>
                  <a:lnTo>
                    <a:pt x="1532110" y="0"/>
                  </a:lnTo>
                  <a:lnTo>
                    <a:pt x="1429969" y="103257"/>
                  </a:lnTo>
                  <a:lnTo>
                    <a:pt x="1429969" y="103700"/>
                  </a:lnTo>
                  <a:lnTo>
                    <a:pt x="1158294" y="375226"/>
                  </a:lnTo>
                  <a:lnTo>
                    <a:pt x="1157600" y="375226"/>
                  </a:lnTo>
                  <a:lnTo>
                    <a:pt x="1157600" y="677516"/>
                  </a:lnTo>
                  <a:lnTo>
                    <a:pt x="783069" y="1051449"/>
                  </a:lnTo>
                  <a:lnTo>
                    <a:pt x="854854" y="1123104"/>
                  </a:lnTo>
                  <a:lnTo>
                    <a:pt x="1229390" y="749165"/>
                  </a:lnTo>
                  <a:lnTo>
                    <a:pt x="1532110" y="749165"/>
                  </a:lnTo>
                  <a:lnTo>
                    <a:pt x="1532110" y="748767"/>
                  </a:lnTo>
                  <a:lnTo>
                    <a:pt x="1532484" y="749165"/>
                  </a:lnTo>
                  <a:lnTo>
                    <a:pt x="1804479" y="477564"/>
                  </a:lnTo>
                  <a:lnTo>
                    <a:pt x="1804088" y="477198"/>
                  </a:lnTo>
                  <a:lnTo>
                    <a:pt x="1804479" y="477198"/>
                  </a:lnTo>
                  <a:lnTo>
                    <a:pt x="1907309" y="375226"/>
                  </a:lnTo>
                  <a:close/>
                  <a:moveTo>
                    <a:pt x="1493195" y="647187"/>
                  </a:moveTo>
                  <a:lnTo>
                    <a:pt x="1259754" y="647187"/>
                  </a:lnTo>
                  <a:lnTo>
                    <a:pt x="1259754" y="414059"/>
                  </a:lnTo>
                  <a:lnTo>
                    <a:pt x="1429969" y="244090"/>
                  </a:lnTo>
                  <a:lnTo>
                    <a:pt x="1429969" y="477196"/>
                  </a:lnTo>
                  <a:lnTo>
                    <a:pt x="1663447" y="477196"/>
                  </a:lnTo>
                  <a:lnTo>
                    <a:pt x="1493195" y="647187"/>
                  </a:lnTo>
                  <a:close/>
                </a:path>
              </a:pathLst>
            </a:custGeom>
            <a:solidFill>
              <a:schemeClr val="bg1"/>
            </a:solidFill>
            <a:ln w="18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alphaModFix amt="30000"/>
          </a:blip>
          <a:srcRect l="6" t="4" r="40262" b="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 descr="图标&#10;&#10;中度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" r="4180"/>
          <a:stretch>
            <a:fillRect/>
          </a:stretch>
        </p:blipFill>
        <p:spPr>
          <a:xfrm flipH="1">
            <a:off x="0" y="0"/>
            <a:ext cx="1226735" cy="648419"/>
          </a:xfrm>
          <a:prstGeom prst="rect">
            <a:avLst/>
          </a:prstGeom>
        </p:spPr>
      </p:pic>
      <p:pic>
        <p:nvPicPr>
          <p:cNvPr id="18" name="图片 17" descr="手机屏幕的截图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60"/>
          <a:stretch>
            <a:fillRect/>
          </a:stretch>
        </p:blipFill>
        <p:spPr>
          <a:xfrm rot="17100000" flipH="1">
            <a:off x="269773" y="85753"/>
            <a:ext cx="800304" cy="938463"/>
          </a:xfrm>
          <a:prstGeom prst="rect">
            <a:avLst/>
          </a:prstGeom>
        </p:spPr>
      </p:pic>
      <p:pic>
        <p:nvPicPr>
          <p:cNvPr id="27" name="图片 26" descr="卡通人物&#10;&#10;低可信度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9"/>
          <a:stretch>
            <a:fillRect/>
          </a:stretch>
        </p:blipFill>
        <p:spPr>
          <a:xfrm rot="16200000">
            <a:off x="10119821" y="4785819"/>
            <a:ext cx="1344010" cy="2800351"/>
          </a:xfrm>
          <a:prstGeom prst="rect">
            <a:avLst/>
          </a:prstGeom>
        </p:spPr>
      </p:pic>
      <p:pic>
        <p:nvPicPr>
          <p:cNvPr id="4" name="图片 3" descr="图形用户界面, 应用程序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38" t="51916"/>
          <a:stretch>
            <a:fillRect/>
          </a:stretch>
        </p:blipFill>
        <p:spPr>
          <a:xfrm rot="5400000">
            <a:off x="10927084" y="5472434"/>
            <a:ext cx="1022350" cy="1748781"/>
          </a:xfrm>
          <a:prstGeom prst="rect">
            <a:avLst/>
          </a:prstGeom>
        </p:spPr>
      </p:pic>
      <p:pic>
        <p:nvPicPr>
          <p:cNvPr id="9" name="图片 8" descr="图标&#10;&#10;描述已自动生成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35" y="100780"/>
            <a:ext cx="433879" cy="607430"/>
          </a:xfrm>
          <a:prstGeom prst="rect">
            <a:avLst/>
          </a:prstGeom>
        </p:spPr>
      </p:pic>
      <p:pic>
        <p:nvPicPr>
          <p:cNvPr id="12" name="图片 11" descr="蓝色热气球&#10;&#10;低可信度描述已自动生成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050" y="6091699"/>
            <a:ext cx="968775" cy="766301"/>
          </a:xfrm>
          <a:prstGeom prst="rect">
            <a:avLst/>
          </a:prstGeom>
        </p:spPr>
      </p:pic>
      <p:pic>
        <p:nvPicPr>
          <p:cNvPr id="14" name="图片 13" descr="图片包含 游戏机&#10;&#10;描述已自动生成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590" y="5864006"/>
            <a:ext cx="382105" cy="64397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514272" y="293374"/>
            <a:ext cx="25862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6E7DEC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实验要求</a:t>
            </a:r>
            <a:endParaRPr lang="zh-CN" altLang="en-US" sz="2800" dirty="0">
              <a:solidFill>
                <a:srgbClr val="6E7DEC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3" name="矩形: 圆角 2"/>
          <p:cNvSpPr/>
          <p:nvPr>
            <p:custDataLst>
              <p:tags r:id="rId9"/>
            </p:custDataLst>
          </p:nvPr>
        </p:nvSpPr>
        <p:spPr>
          <a:xfrm>
            <a:off x="8355068" y="1492250"/>
            <a:ext cx="2635622" cy="4050971"/>
          </a:xfrm>
          <a:prstGeom prst="roundRect">
            <a:avLst>
              <a:gd name="adj" fmla="val 4578"/>
            </a:avLst>
          </a:prstGeom>
          <a:solidFill>
            <a:schemeClr val="bg1"/>
          </a:solidFill>
          <a:ln w="12700" cap="flat" cmpd="sng" algn="ctr">
            <a:solidFill>
              <a:srgbClr val="6E7DEC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: 圆角 5"/>
          <p:cNvSpPr/>
          <p:nvPr>
            <p:custDataLst>
              <p:tags r:id="rId10"/>
            </p:custDataLst>
          </p:nvPr>
        </p:nvSpPr>
        <p:spPr>
          <a:xfrm>
            <a:off x="4778597" y="1492250"/>
            <a:ext cx="2635622" cy="4050971"/>
          </a:xfrm>
          <a:prstGeom prst="roundRect">
            <a:avLst>
              <a:gd name="adj" fmla="val 5782"/>
            </a:avLst>
          </a:prstGeom>
          <a:solidFill>
            <a:schemeClr val="bg1"/>
          </a:solidFill>
          <a:ln w="12700" cap="flat" cmpd="sng" algn="ctr">
            <a:solidFill>
              <a:srgbClr val="6E7DEC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: 圆角 9"/>
          <p:cNvSpPr/>
          <p:nvPr>
            <p:custDataLst>
              <p:tags r:id="rId11"/>
            </p:custDataLst>
          </p:nvPr>
        </p:nvSpPr>
        <p:spPr>
          <a:xfrm>
            <a:off x="1201310" y="1492250"/>
            <a:ext cx="2635622" cy="4050971"/>
          </a:xfrm>
          <a:prstGeom prst="roundRect">
            <a:avLst>
              <a:gd name="adj" fmla="val 5300"/>
            </a:avLst>
          </a:prstGeom>
          <a:solidFill>
            <a:schemeClr val="bg1"/>
          </a:solidFill>
          <a:ln w="12700" cap="flat" cmpd="sng" algn="ctr">
            <a:solidFill>
              <a:srgbClr val="6E7DEC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椭圆 12"/>
          <p:cNvSpPr/>
          <p:nvPr>
            <p:custDataLst>
              <p:tags r:id="rId12"/>
            </p:custDataLst>
          </p:nvPr>
        </p:nvSpPr>
        <p:spPr>
          <a:xfrm>
            <a:off x="2062333" y="5068650"/>
            <a:ext cx="925117" cy="925117"/>
          </a:xfrm>
          <a:prstGeom prst="ellipse">
            <a:avLst/>
          </a:prstGeom>
          <a:solidFill>
            <a:srgbClr val="6E7DE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Normal" panose="020B0400000000000000" pitchFamily="34" charset="-122"/>
            </a:endParaRPr>
          </a:p>
        </p:txBody>
      </p:sp>
      <p:sp>
        <p:nvSpPr>
          <p:cNvPr id="19" name="student-reading_73705"/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2309715" y="5290491"/>
            <a:ext cx="444883" cy="454323"/>
          </a:xfrm>
          <a:custGeom>
            <a:avLst/>
            <a:gdLst>
              <a:gd name="connsiteX0" fmla="*/ 47370 w 595290"/>
              <a:gd name="connsiteY0" fmla="*/ 369974 h 607921"/>
              <a:gd name="connsiteX1" fmla="*/ 48020 w 595290"/>
              <a:gd name="connsiteY1" fmla="*/ 369974 h 607921"/>
              <a:gd name="connsiteX2" fmla="*/ 96040 w 595290"/>
              <a:gd name="connsiteY2" fmla="*/ 417923 h 607921"/>
              <a:gd name="connsiteX3" fmla="*/ 48020 w 595290"/>
              <a:gd name="connsiteY3" fmla="*/ 465872 h 607921"/>
              <a:gd name="connsiteX4" fmla="*/ 47370 w 595290"/>
              <a:gd name="connsiteY4" fmla="*/ 465872 h 607921"/>
              <a:gd name="connsiteX5" fmla="*/ 37366 w 595290"/>
              <a:gd name="connsiteY5" fmla="*/ 464673 h 607921"/>
              <a:gd name="connsiteX6" fmla="*/ 27361 w 595290"/>
              <a:gd name="connsiteY6" fmla="*/ 461177 h 607921"/>
              <a:gd name="connsiteX7" fmla="*/ 0 w 595290"/>
              <a:gd name="connsiteY7" fmla="*/ 417923 h 607921"/>
              <a:gd name="connsiteX8" fmla="*/ 27361 w 595290"/>
              <a:gd name="connsiteY8" fmla="*/ 374619 h 607921"/>
              <a:gd name="connsiteX9" fmla="*/ 37366 w 595290"/>
              <a:gd name="connsiteY9" fmla="*/ 371173 h 607921"/>
              <a:gd name="connsiteX10" fmla="*/ 47370 w 595290"/>
              <a:gd name="connsiteY10" fmla="*/ 369974 h 607921"/>
              <a:gd name="connsiteX11" fmla="*/ 547270 w 595290"/>
              <a:gd name="connsiteY11" fmla="*/ 369833 h 607921"/>
              <a:gd name="connsiteX12" fmla="*/ 557274 w 595290"/>
              <a:gd name="connsiteY12" fmla="*/ 370882 h 607921"/>
              <a:gd name="connsiteX13" fmla="*/ 567278 w 595290"/>
              <a:gd name="connsiteY13" fmla="*/ 374228 h 607921"/>
              <a:gd name="connsiteX14" fmla="*/ 595290 w 595290"/>
              <a:gd name="connsiteY14" fmla="*/ 417828 h 607921"/>
              <a:gd name="connsiteX15" fmla="*/ 567278 w 595290"/>
              <a:gd name="connsiteY15" fmla="*/ 461478 h 607921"/>
              <a:gd name="connsiteX16" fmla="*/ 557274 w 595290"/>
              <a:gd name="connsiteY16" fmla="*/ 464774 h 607921"/>
              <a:gd name="connsiteX17" fmla="*/ 547270 w 595290"/>
              <a:gd name="connsiteY17" fmla="*/ 465873 h 607921"/>
              <a:gd name="connsiteX18" fmla="*/ 499250 w 595290"/>
              <a:gd name="connsiteY18" fmla="*/ 417928 h 607921"/>
              <a:gd name="connsiteX19" fmla="*/ 547270 w 595290"/>
              <a:gd name="connsiteY19" fmla="*/ 369833 h 607921"/>
              <a:gd name="connsiteX20" fmla="*/ 172366 w 595290"/>
              <a:gd name="connsiteY20" fmla="*/ 284449 h 607921"/>
              <a:gd name="connsiteX21" fmla="*/ 297363 w 595290"/>
              <a:gd name="connsiteY21" fmla="*/ 306124 h 607921"/>
              <a:gd name="connsiteX22" fmla="*/ 422360 w 595290"/>
              <a:gd name="connsiteY22" fmla="*/ 284449 h 607921"/>
              <a:gd name="connsiteX23" fmla="*/ 535652 w 595290"/>
              <a:gd name="connsiteY23" fmla="*/ 302128 h 607921"/>
              <a:gd name="connsiteX24" fmla="*/ 547306 w 595290"/>
              <a:gd name="connsiteY24" fmla="*/ 318010 h 607921"/>
              <a:gd name="connsiteX25" fmla="*/ 547306 w 595290"/>
              <a:gd name="connsiteY25" fmla="*/ 345977 h 607921"/>
              <a:gd name="connsiteX26" fmla="*/ 496387 w 595290"/>
              <a:gd name="connsiteY26" fmla="*/ 367002 h 607921"/>
              <a:gd name="connsiteX27" fmla="*/ 475279 w 595290"/>
              <a:gd name="connsiteY27" fmla="*/ 417893 h 607921"/>
              <a:gd name="connsiteX28" fmla="*/ 496387 w 595290"/>
              <a:gd name="connsiteY28" fmla="*/ 468734 h 607921"/>
              <a:gd name="connsiteX29" fmla="*/ 547306 w 595290"/>
              <a:gd name="connsiteY29" fmla="*/ 489809 h 607921"/>
              <a:gd name="connsiteX30" fmla="*/ 547306 w 595290"/>
              <a:gd name="connsiteY30" fmla="*/ 586197 h 607921"/>
              <a:gd name="connsiteX31" fmla="*/ 530700 w 595290"/>
              <a:gd name="connsiteY31" fmla="*/ 602877 h 607921"/>
              <a:gd name="connsiteX32" fmla="*/ 527299 w 595290"/>
              <a:gd name="connsiteY32" fmla="*/ 602527 h 607921"/>
              <a:gd name="connsiteX33" fmla="*/ 422360 w 595290"/>
              <a:gd name="connsiteY33" fmla="*/ 594087 h 607921"/>
              <a:gd name="connsiteX34" fmla="*/ 297363 w 595290"/>
              <a:gd name="connsiteY34" fmla="*/ 607921 h 607921"/>
              <a:gd name="connsiteX35" fmla="*/ 172366 w 595290"/>
              <a:gd name="connsiteY35" fmla="*/ 594087 h 607921"/>
              <a:gd name="connsiteX36" fmla="*/ 67427 w 595290"/>
              <a:gd name="connsiteY36" fmla="*/ 602527 h 607921"/>
              <a:gd name="connsiteX37" fmla="*/ 64026 w 595290"/>
              <a:gd name="connsiteY37" fmla="*/ 602877 h 607921"/>
              <a:gd name="connsiteX38" fmla="*/ 47420 w 595290"/>
              <a:gd name="connsiteY38" fmla="*/ 586197 h 607921"/>
              <a:gd name="connsiteX39" fmla="*/ 47420 w 595290"/>
              <a:gd name="connsiteY39" fmla="*/ 489809 h 607921"/>
              <a:gd name="connsiteX40" fmla="*/ 48070 w 595290"/>
              <a:gd name="connsiteY40" fmla="*/ 489809 h 607921"/>
              <a:gd name="connsiteX41" fmla="*/ 99039 w 595290"/>
              <a:gd name="connsiteY41" fmla="*/ 468734 h 607921"/>
              <a:gd name="connsiteX42" fmla="*/ 120097 w 595290"/>
              <a:gd name="connsiteY42" fmla="*/ 417893 h 607921"/>
              <a:gd name="connsiteX43" fmla="*/ 99039 w 595290"/>
              <a:gd name="connsiteY43" fmla="*/ 367002 h 607921"/>
              <a:gd name="connsiteX44" fmla="*/ 48070 w 595290"/>
              <a:gd name="connsiteY44" fmla="*/ 345977 h 607921"/>
              <a:gd name="connsiteX45" fmla="*/ 47420 w 595290"/>
              <a:gd name="connsiteY45" fmla="*/ 345977 h 607921"/>
              <a:gd name="connsiteX46" fmla="*/ 47420 w 595290"/>
              <a:gd name="connsiteY46" fmla="*/ 318010 h 607921"/>
              <a:gd name="connsiteX47" fmla="*/ 59074 w 595290"/>
              <a:gd name="connsiteY47" fmla="*/ 302128 h 607921"/>
              <a:gd name="connsiteX48" fmla="*/ 172366 w 595290"/>
              <a:gd name="connsiteY48" fmla="*/ 284449 h 607921"/>
              <a:gd name="connsiteX49" fmla="*/ 297363 w 595290"/>
              <a:gd name="connsiteY49" fmla="*/ 0 h 607921"/>
              <a:gd name="connsiteX50" fmla="*/ 432355 w 595290"/>
              <a:gd name="connsiteY50" fmla="*/ 134780 h 607921"/>
              <a:gd name="connsiteX51" fmla="*/ 297363 w 595290"/>
              <a:gd name="connsiteY51" fmla="*/ 269560 h 607921"/>
              <a:gd name="connsiteX52" fmla="*/ 162371 w 595290"/>
              <a:gd name="connsiteY52" fmla="*/ 134780 h 607921"/>
              <a:gd name="connsiteX53" fmla="*/ 297363 w 595290"/>
              <a:gd name="connsiteY53" fmla="*/ 0 h 60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95290" h="607921">
                <a:moveTo>
                  <a:pt x="47370" y="369974"/>
                </a:moveTo>
                <a:lnTo>
                  <a:pt x="48020" y="369974"/>
                </a:lnTo>
                <a:cubicBezTo>
                  <a:pt x="74581" y="369974"/>
                  <a:pt x="96040" y="391401"/>
                  <a:pt x="96040" y="417923"/>
                </a:cubicBezTo>
                <a:cubicBezTo>
                  <a:pt x="96040" y="444395"/>
                  <a:pt x="74581" y="465872"/>
                  <a:pt x="48020" y="465872"/>
                </a:cubicBezTo>
                <a:lnTo>
                  <a:pt x="47370" y="465872"/>
                </a:lnTo>
                <a:cubicBezTo>
                  <a:pt x="43968" y="465772"/>
                  <a:pt x="40567" y="465373"/>
                  <a:pt x="37366" y="464673"/>
                </a:cubicBezTo>
                <a:cubicBezTo>
                  <a:pt x="33864" y="463874"/>
                  <a:pt x="30463" y="462725"/>
                  <a:pt x="27361" y="461177"/>
                </a:cubicBezTo>
                <a:cubicBezTo>
                  <a:pt x="11205" y="453485"/>
                  <a:pt x="0" y="437003"/>
                  <a:pt x="0" y="417923"/>
                </a:cubicBezTo>
                <a:cubicBezTo>
                  <a:pt x="0" y="398793"/>
                  <a:pt x="11155" y="382361"/>
                  <a:pt x="27361" y="374619"/>
                </a:cubicBezTo>
                <a:cubicBezTo>
                  <a:pt x="30463" y="373071"/>
                  <a:pt x="33864" y="371972"/>
                  <a:pt x="37366" y="371173"/>
                </a:cubicBezTo>
                <a:cubicBezTo>
                  <a:pt x="40617" y="370424"/>
                  <a:pt x="43968" y="370024"/>
                  <a:pt x="47370" y="369974"/>
                </a:cubicBezTo>
                <a:close/>
                <a:moveTo>
                  <a:pt x="547270" y="369833"/>
                </a:moveTo>
                <a:cubicBezTo>
                  <a:pt x="550671" y="369833"/>
                  <a:pt x="554073" y="370233"/>
                  <a:pt x="557274" y="370882"/>
                </a:cubicBezTo>
                <a:cubicBezTo>
                  <a:pt x="560726" y="371631"/>
                  <a:pt x="564127" y="372780"/>
                  <a:pt x="567278" y="374228"/>
                </a:cubicBezTo>
                <a:cubicBezTo>
                  <a:pt x="583835" y="381819"/>
                  <a:pt x="595290" y="398450"/>
                  <a:pt x="595290" y="417828"/>
                </a:cubicBezTo>
                <a:cubicBezTo>
                  <a:pt x="595290" y="437206"/>
                  <a:pt x="583835" y="453887"/>
                  <a:pt x="567278" y="461478"/>
                </a:cubicBezTo>
                <a:cubicBezTo>
                  <a:pt x="564127" y="462927"/>
                  <a:pt x="560726" y="464075"/>
                  <a:pt x="557274" y="464774"/>
                </a:cubicBezTo>
                <a:cubicBezTo>
                  <a:pt x="554073" y="465524"/>
                  <a:pt x="550671" y="465873"/>
                  <a:pt x="547270" y="465873"/>
                </a:cubicBezTo>
                <a:cubicBezTo>
                  <a:pt x="520709" y="465873"/>
                  <a:pt x="499250" y="444398"/>
                  <a:pt x="499250" y="417928"/>
                </a:cubicBezTo>
                <a:cubicBezTo>
                  <a:pt x="499250" y="391458"/>
                  <a:pt x="520709" y="369983"/>
                  <a:pt x="547270" y="369833"/>
                </a:cubicBezTo>
                <a:close/>
                <a:moveTo>
                  <a:pt x="172366" y="284449"/>
                </a:moveTo>
                <a:cubicBezTo>
                  <a:pt x="241392" y="284449"/>
                  <a:pt x="297363" y="306124"/>
                  <a:pt x="297363" y="306124"/>
                </a:cubicBezTo>
                <a:cubicBezTo>
                  <a:pt x="297363" y="306124"/>
                  <a:pt x="353334" y="284449"/>
                  <a:pt x="422360" y="284449"/>
                </a:cubicBezTo>
                <a:cubicBezTo>
                  <a:pt x="472478" y="284449"/>
                  <a:pt x="515794" y="295886"/>
                  <a:pt x="535652" y="302128"/>
                </a:cubicBezTo>
                <a:cubicBezTo>
                  <a:pt x="542604" y="304276"/>
                  <a:pt x="547306" y="310718"/>
                  <a:pt x="547306" y="318010"/>
                </a:cubicBezTo>
                <a:lnTo>
                  <a:pt x="547306" y="345977"/>
                </a:lnTo>
                <a:cubicBezTo>
                  <a:pt x="528049" y="345977"/>
                  <a:pt x="509992" y="353418"/>
                  <a:pt x="496387" y="367002"/>
                </a:cubicBezTo>
                <a:cubicBezTo>
                  <a:pt x="482782" y="380587"/>
                  <a:pt x="475279" y="398716"/>
                  <a:pt x="475279" y="417893"/>
                </a:cubicBezTo>
                <a:cubicBezTo>
                  <a:pt x="475279" y="437121"/>
                  <a:pt x="482782" y="455150"/>
                  <a:pt x="496387" y="468734"/>
                </a:cubicBezTo>
                <a:cubicBezTo>
                  <a:pt x="509992" y="482318"/>
                  <a:pt x="528099" y="489809"/>
                  <a:pt x="547306" y="489809"/>
                </a:cubicBezTo>
                <a:lnTo>
                  <a:pt x="547306" y="586197"/>
                </a:lnTo>
                <a:cubicBezTo>
                  <a:pt x="547306" y="595586"/>
                  <a:pt x="539703" y="602877"/>
                  <a:pt x="530700" y="602877"/>
                </a:cubicBezTo>
                <a:cubicBezTo>
                  <a:pt x="529599" y="602877"/>
                  <a:pt x="528449" y="602727"/>
                  <a:pt x="527299" y="602527"/>
                </a:cubicBezTo>
                <a:cubicBezTo>
                  <a:pt x="502039" y="597334"/>
                  <a:pt x="464425" y="594087"/>
                  <a:pt x="422360" y="594087"/>
                </a:cubicBezTo>
                <a:cubicBezTo>
                  <a:pt x="366939" y="594087"/>
                  <a:pt x="319171" y="599731"/>
                  <a:pt x="297363" y="607921"/>
                </a:cubicBezTo>
                <a:cubicBezTo>
                  <a:pt x="275505" y="599731"/>
                  <a:pt x="227737" y="594087"/>
                  <a:pt x="172366" y="594087"/>
                </a:cubicBezTo>
                <a:cubicBezTo>
                  <a:pt x="130301" y="594087"/>
                  <a:pt x="92687" y="597383"/>
                  <a:pt x="67427" y="602527"/>
                </a:cubicBezTo>
                <a:cubicBezTo>
                  <a:pt x="66277" y="602727"/>
                  <a:pt x="65127" y="602877"/>
                  <a:pt x="64026" y="602877"/>
                </a:cubicBezTo>
                <a:cubicBezTo>
                  <a:pt x="55073" y="602877"/>
                  <a:pt x="47420" y="595586"/>
                  <a:pt x="47420" y="586197"/>
                </a:cubicBezTo>
                <a:lnTo>
                  <a:pt x="47420" y="489809"/>
                </a:lnTo>
                <a:lnTo>
                  <a:pt x="48070" y="489809"/>
                </a:lnTo>
                <a:cubicBezTo>
                  <a:pt x="67327" y="489809"/>
                  <a:pt x="85434" y="482318"/>
                  <a:pt x="99039" y="468734"/>
                </a:cubicBezTo>
                <a:cubicBezTo>
                  <a:pt x="112644" y="455150"/>
                  <a:pt x="120097" y="437071"/>
                  <a:pt x="120097" y="417893"/>
                </a:cubicBezTo>
                <a:cubicBezTo>
                  <a:pt x="120097" y="398616"/>
                  <a:pt x="112644" y="380587"/>
                  <a:pt x="99039" y="367002"/>
                </a:cubicBezTo>
                <a:cubicBezTo>
                  <a:pt x="85434" y="353418"/>
                  <a:pt x="67277" y="345977"/>
                  <a:pt x="48070" y="345977"/>
                </a:cubicBezTo>
                <a:lnTo>
                  <a:pt x="47420" y="345977"/>
                </a:lnTo>
                <a:lnTo>
                  <a:pt x="47420" y="318010"/>
                </a:lnTo>
                <a:cubicBezTo>
                  <a:pt x="47420" y="310718"/>
                  <a:pt x="52122" y="304326"/>
                  <a:pt x="59074" y="302128"/>
                </a:cubicBezTo>
                <a:cubicBezTo>
                  <a:pt x="78932" y="295886"/>
                  <a:pt x="122248" y="284449"/>
                  <a:pt x="172366" y="284449"/>
                </a:cubicBezTo>
                <a:close/>
                <a:moveTo>
                  <a:pt x="297363" y="0"/>
                </a:moveTo>
                <a:cubicBezTo>
                  <a:pt x="371917" y="0"/>
                  <a:pt x="432355" y="60343"/>
                  <a:pt x="432355" y="134780"/>
                </a:cubicBezTo>
                <a:cubicBezTo>
                  <a:pt x="432355" y="209217"/>
                  <a:pt x="371917" y="269560"/>
                  <a:pt x="297363" y="269560"/>
                </a:cubicBezTo>
                <a:cubicBezTo>
                  <a:pt x="222809" y="269560"/>
                  <a:pt x="162371" y="209217"/>
                  <a:pt x="162371" y="134780"/>
                </a:cubicBezTo>
                <a:cubicBezTo>
                  <a:pt x="162371" y="60343"/>
                  <a:pt x="222809" y="0"/>
                  <a:pt x="2973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Normal" panose="020B0400000000000000" pitchFamily="34" charset="-122"/>
            </a:endParaRPr>
          </a:p>
        </p:txBody>
      </p:sp>
      <p:sp>
        <p:nvSpPr>
          <p:cNvPr id="21" name="椭圆 20"/>
          <p:cNvSpPr/>
          <p:nvPr>
            <p:custDataLst>
              <p:tags r:id="rId14"/>
            </p:custDataLst>
          </p:nvPr>
        </p:nvSpPr>
        <p:spPr>
          <a:xfrm>
            <a:off x="5639620" y="5068650"/>
            <a:ext cx="925117" cy="925117"/>
          </a:xfrm>
          <a:prstGeom prst="ellipse">
            <a:avLst/>
          </a:prstGeom>
          <a:solidFill>
            <a:srgbClr val="6E7DE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Normal" panose="020B0400000000000000" pitchFamily="34" charset="-122"/>
            </a:endParaRPr>
          </a:p>
        </p:txBody>
      </p:sp>
      <p:sp>
        <p:nvSpPr>
          <p:cNvPr id="23" name="椭圆 22"/>
          <p:cNvSpPr/>
          <p:nvPr>
            <p:custDataLst>
              <p:tags r:id="rId15"/>
            </p:custDataLst>
          </p:nvPr>
        </p:nvSpPr>
        <p:spPr>
          <a:xfrm>
            <a:off x="9216091" y="5068650"/>
            <a:ext cx="925117" cy="925117"/>
          </a:xfrm>
          <a:prstGeom prst="ellipse">
            <a:avLst/>
          </a:prstGeom>
          <a:solidFill>
            <a:srgbClr val="6E7DE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Normal" panose="020B0400000000000000" pitchFamily="34" charset="-122"/>
            </a:endParaRPr>
          </a:p>
        </p:txBody>
      </p:sp>
      <p:sp>
        <p:nvSpPr>
          <p:cNvPr id="25" name="student-reading_73705"/>
          <p:cNvSpPr>
            <a:spLocks noChangeAspect="1"/>
          </p:cNvSpPr>
          <p:nvPr>
            <p:custDataLst>
              <p:tags r:id="rId16"/>
            </p:custDataLst>
          </p:nvPr>
        </p:nvSpPr>
        <p:spPr bwMode="auto">
          <a:xfrm>
            <a:off x="9447488" y="5315898"/>
            <a:ext cx="474973" cy="454645"/>
          </a:xfrm>
          <a:custGeom>
            <a:avLst/>
            <a:gdLst>
              <a:gd name="connsiteX0" fmla="*/ 37204 w 608415"/>
              <a:gd name="connsiteY0" fmla="*/ 154115 h 582377"/>
              <a:gd name="connsiteX1" fmla="*/ 185044 w 608415"/>
              <a:gd name="connsiteY1" fmla="*/ 154115 h 582377"/>
              <a:gd name="connsiteX2" fmla="*/ 225753 w 608415"/>
              <a:gd name="connsiteY2" fmla="*/ 173761 h 582377"/>
              <a:gd name="connsiteX3" fmla="*/ 265489 w 608415"/>
              <a:gd name="connsiteY3" fmla="*/ 223847 h 582377"/>
              <a:gd name="connsiteX4" fmla="*/ 273865 w 608415"/>
              <a:gd name="connsiteY4" fmla="*/ 234399 h 582377"/>
              <a:gd name="connsiteX5" fmla="*/ 333225 w 608415"/>
              <a:gd name="connsiteY5" fmla="*/ 234448 h 582377"/>
              <a:gd name="connsiteX6" fmla="*/ 349440 w 608415"/>
              <a:gd name="connsiteY6" fmla="*/ 250689 h 582377"/>
              <a:gd name="connsiteX7" fmla="*/ 349440 w 608415"/>
              <a:gd name="connsiteY7" fmla="*/ 263576 h 582377"/>
              <a:gd name="connsiteX8" fmla="*/ 333225 w 608415"/>
              <a:gd name="connsiteY8" fmla="*/ 279768 h 582377"/>
              <a:gd name="connsiteX9" fmla="*/ 262957 w 608415"/>
              <a:gd name="connsiteY9" fmla="*/ 279768 h 582377"/>
              <a:gd name="connsiteX10" fmla="*/ 245183 w 608415"/>
              <a:gd name="connsiteY10" fmla="*/ 271161 h 582377"/>
              <a:gd name="connsiteX11" fmla="*/ 215576 w 608415"/>
              <a:gd name="connsiteY11" fmla="*/ 233183 h 582377"/>
              <a:gd name="connsiteX12" fmla="*/ 209197 w 608415"/>
              <a:gd name="connsiteY12" fmla="*/ 230071 h 582377"/>
              <a:gd name="connsiteX13" fmla="*/ 207200 w 608415"/>
              <a:gd name="connsiteY13" fmla="*/ 230071 h 582377"/>
              <a:gd name="connsiteX14" fmla="*/ 199117 w 608415"/>
              <a:gd name="connsiteY14" fmla="*/ 238095 h 582377"/>
              <a:gd name="connsiteX15" fmla="*/ 198873 w 608415"/>
              <a:gd name="connsiteY15" fmla="*/ 566184 h 582377"/>
              <a:gd name="connsiteX16" fmla="*/ 182658 w 608415"/>
              <a:gd name="connsiteY16" fmla="*/ 582377 h 582377"/>
              <a:gd name="connsiteX17" fmla="*/ 155388 w 608415"/>
              <a:gd name="connsiteY17" fmla="*/ 582377 h 582377"/>
              <a:gd name="connsiteX18" fmla="*/ 139124 w 608415"/>
              <a:gd name="connsiteY18" fmla="*/ 566184 h 582377"/>
              <a:gd name="connsiteX19" fmla="*/ 139124 w 608415"/>
              <a:gd name="connsiteY19" fmla="*/ 430270 h 582377"/>
              <a:gd name="connsiteX20" fmla="*/ 130456 w 608415"/>
              <a:gd name="connsiteY20" fmla="*/ 421566 h 582377"/>
              <a:gd name="connsiteX21" fmla="*/ 121739 w 608415"/>
              <a:gd name="connsiteY21" fmla="*/ 430270 h 582377"/>
              <a:gd name="connsiteX22" fmla="*/ 121739 w 608415"/>
              <a:gd name="connsiteY22" fmla="*/ 565503 h 582377"/>
              <a:gd name="connsiteX23" fmla="*/ 104842 w 608415"/>
              <a:gd name="connsiteY23" fmla="*/ 582377 h 582377"/>
              <a:gd name="connsiteX24" fmla="*/ 78157 w 608415"/>
              <a:gd name="connsiteY24" fmla="*/ 582377 h 582377"/>
              <a:gd name="connsiteX25" fmla="*/ 61941 w 608415"/>
              <a:gd name="connsiteY25" fmla="*/ 566184 h 582377"/>
              <a:gd name="connsiteX26" fmla="*/ 61795 w 608415"/>
              <a:gd name="connsiteY26" fmla="*/ 238095 h 582377"/>
              <a:gd name="connsiteX27" fmla="*/ 53760 w 608415"/>
              <a:gd name="connsiteY27" fmla="*/ 230071 h 582377"/>
              <a:gd name="connsiteX28" fmla="*/ 45725 w 608415"/>
              <a:gd name="connsiteY28" fmla="*/ 238095 h 582377"/>
              <a:gd name="connsiteX29" fmla="*/ 45725 w 608415"/>
              <a:gd name="connsiteY29" fmla="*/ 364283 h 582377"/>
              <a:gd name="connsiteX30" fmla="*/ 29461 w 608415"/>
              <a:gd name="connsiteY30" fmla="*/ 380476 h 582377"/>
              <a:gd name="connsiteX31" fmla="*/ 16216 w 608415"/>
              <a:gd name="connsiteY31" fmla="*/ 380476 h 582377"/>
              <a:gd name="connsiteX32" fmla="*/ 0 w 608415"/>
              <a:gd name="connsiteY32" fmla="*/ 364283 h 582377"/>
              <a:gd name="connsiteX33" fmla="*/ 0 w 608415"/>
              <a:gd name="connsiteY33" fmla="*/ 191267 h 582377"/>
              <a:gd name="connsiteX34" fmla="*/ 37204 w 608415"/>
              <a:gd name="connsiteY34" fmla="*/ 154115 h 582377"/>
              <a:gd name="connsiteX35" fmla="*/ 281805 w 608415"/>
              <a:gd name="connsiteY35" fmla="*/ 51936 h 582377"/>
              <a:gd name="connsiteX36" fmla="*/ 592197 w 608415"/>
              <a:gd name="connsiteY36" fmla="*/ 51936 h 582377"/>
              <a:gd name="connsiteX37" fmla="*/ 608415 w 608415"/>
              <a:gd name="connsiteY37" fmla="*/ 68179 h 582377"/>
              <a:gd name="connsiteX38" fmla="*/ 608415 w 608415"/>
              <a:gd name="connsiteY38" fmla="*/ 273407 h 582377"/>
              <a:gd name="connsiteX39" fmla="*/ 592197 w 608415"/>
              <a:gd name="connsiteY39" fmla="*/ 289601 h 582377"/>
              <a:gd name="connsiteX40" fmla="*/ 347848 w 608415"/>
              <a:gd name="connsiteY40" fmla="*/ 289601 h 582377"/>
              <a:gd name="connsiteX41" fmla="*/ 368937 w 608415"/>
              <a:gd name="connsiteY41" fmla="*/ 257066 h 582377"/>
              <a:gd name="connsiteX42" fmla="*/ 362167 w 608415"/>
              <a:gd name="connsiteY42" fmla="*/ 236252 h 582377"/>
              <a:gd name="connsiteX43" fmla="*/ 424460 w 608415"/>
              <a:gd name="connsiteY43" fmla="*/ 159997 h 582377"/>
              <a:gd name="connsiteX44" fmla="*/ 423047 w 608415"/>
              <a:gd name="connsiteY44" fmla="*/ 144142 h 582377"/>
              <a:gd name="connsiteX45" fmla="*/ 406683 w 608415"/>
              <a:gd name="connsiteY45" fmla="*/ 145844 h 582377"/>
              <a:gd name="connsiteX46" fmla="*/ 343660 w 608415"/>
              <a:gd name="connsiteY46" fmla="*/ 222927 h 582377"/>
              <a:gd name="connsiteX47" fmla="*/ 333140 w 608415"/>
              <a:gd name="connsiteY47" fmla="*/ 221370 h 582377"/>
              <a:gd name="connsiteX48" fmla="*/ 333140 w 608415"/>
              <a:gd name="connsiteY48" fmla="*/ 221468 h 582377"/>
              <a:gd name="connsiteX49" fmla="*/ 280247 w 608415"/>
              <a:gd name="connsiteY49" fmla="*/ 221468 h 582377"/>
              <a:gd name="connsiteX50" fmla="*/ 265538 w 608415"/>
              <a:gd name="connsiteY50" fmla="*/ 202890 h 582377"/>
              <a:gd name="connsiteX51" fmla="*/ 265538 w 608415"/>
              <a:gd name="connsiteY51" fmla="*/ 68179 h 582377"/>
              <a:gd name="connsiteX52" fmla="*/ 281805 w 608415"/>
              <a:gd name="connsiteY52" fmla="*/ 51936 h 582377"/>
              <a:gd name="connsiteX53" fmla="*/ 130688 w 608415"/>
              <a:gd name="connsiteY53" fmla="*/ 0 h 582377"/>
              <a:gd name="connsiteX54" fmla="*/ 197161 w 608415"/>
              <a:gd name="connsiteY54" fmla="*/ 66402 h 582377"/>
              <a:gd name="connsiteX55" fmla="*/ 130688 w 608415"/>
              <a:gd name="connsiteY55" fmla="*/ 132804 h 582377"/>
              <a:gd name="connsiteX56" fmla="*/ 64215 w 608415"/>
              <a:gd name="connsiteY56" fmla="*/ 66402 h 582377"/>
              <a:gd name="connsiteX57" fmla="*/ 130688 w 608415"/>
              <a:gd name="connsiteY57" fmla="*/ 0 h 58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8415" h="582377">
                <a:moveTo>
                  <a:pt x="37204" y="154115"/>
                </a:moveTo>
                <a:lnTo>
                  <a:pt x="185044" y="154115"/>
                </a:lnTo>
                <a:cubicBezTo>
                  <a:pt x="200870" y="154115"/>
                  <a:pt x="215868" y="161409"/>
                  <a:pt x="225753" y="173761"/>
                </a:cubicBezTo>
                <a:lnTo>
                  <a:pt x="265489" y="223847"/>
                </a:lnTo>
                <a:lnTo>
                  <a:pt x="273865" y="234399"/>
                </a:lnTo>
                <a:cubicBezTo>
                  <a:pt x="273865" y="234399"/>
                  <a:pt x="311506" y="234399"/>
                  <a:pt x="333225" y="234448"/>
                </a:cubicBezTo>
                <a:cubicBezTo>
                  <a:pt x="342185" y="234448"/>
                  <a:pt x="349440" y="241742"/>
                  <a:pt x="349440" y="250689"/>
                </a:cubicBezTo>
                <a:lnTo>
                  <a:pt x="349440" y="263576"/>
                </a:lnTo>
                <a:cubicBezTo>
                  <a:pt x="349440" y="272523"/>
                  <a:pt x="342185" y="279768"/>
                  <a:pt x="333225" y="279768"/>
                </a:cubicBezTo>
                <a:lnTo>
                  <a:pt x="262957" y="279768"/>
                </a:lnTo>
                <a:cubicBezTo>
                  <a:pt x="255993" y="279768"/>
                  <a:pt x="249468" y="276608"/>
                  <a:pt x="245183" y="271161"/>
                </a:cubicBezTo>
                <a:lnTo>
                  <a:pt x="215576" y="233183"/>
                </a:lnTo>
                <a:cubicBezTo>
                  <a:pt x="214066" y="231238"/>
                  <a:pt x="211680" y="230071"/>
                  <a:pt x="209197" y="230071"/>
                </a:cubicBezTo>
                <a:lnTo>
                  <a:pt x="207200" y="230071"/>
                </a:lnTo>
                <a:cubicBezTo>
                  <a:pt x="202769" y="230071"/>
                  <a:pt x="199117" y="233621"/>
                  <a:pt x="199117" y="238095"/>
                </a:cubicBezTo>
                <a:lnTo>
                  <a:pt x="198873" y="566184"/>
                </a:lnTo>
                <a:cubicBezTo>
                  <a:pt x="198873" y="575132"/>
                  <a:pt x="191618" y="582377"/>
                  <a:pt x="182658" y="582377"/>
                </a:cubicBezTo>
                <a:lnTo>
                  <a:pt x="155388" y="582377"/>
                </a:lnTo>
                <a:cubicBezTo>
                  <a:pt x="146428" y="582377"/>
                  <a:pt x="139124" y="575132"/>
                  <a:pt x="139124" y="566184"/>
                </a:cubicBezTo>
                <a:lnTo>
                  <a:pt x="139124" y="430270"/>
                </a:lnTo>
                <a:cubicBezTo>
                  <a:pt x="139124" y="425456"/>
                  <a:pt x="135228" y="421566"/>
                  <a:pt x="130456" y="421566"/>
                </a:cubicBezTo>
                <a:cubicBezTo>
                  <a:pt x="125635" y="421566"/>
                  <a:pt x="121739" y="425456"/>
                  <a:pt x="121739" y="430270"/>
                </a:cubicBezTo>
                <a:lnTo>
                  <a:pt x="121739" y="565503"/>
                </a:lnTo>
                <a:cubicBezTo>
                  <a:pt x="121739" y="574791"/>
                  <a:pt x="114143" y="582377"/>
                  <a:pt x="104842" y="582377"/>
                </a:cubicBezTo>
                <a:lnTo>
                  <a:pt x="78157" y="582377"/>
                </a:lnTo>
                <a:cubicBezTo>
                  <a:pt x="69197" y="582377"/>
                  <a:pt x="61941" y="575132"/>
                  <a:pt x="61941" y="566184"/>
                </a:cubicBezTo>
                <a:lnTo>
                  <a:pt x="61795" y="238095"/>
                </a:lnTo>
                <a:cubicBezTo>
                  <a:pt x="61795" y="233670"/>
                  <a:pt x="58240" y="230071"/>
                  <a:pt x="53760" y="230071"/>
                </a:cubicBezTo>
                <a:cubicBezTo>
                  <a:pt x="49329" y="230071"/>
                  <a:pt x="45725" y="233621"/>
                  <a:pt x="45725" y="238095"/>
                </a:cubicBezTo>
                <a:lnTo>
                  <a:pt x="45725" y="364283"/>
                </a:lnTo>
                <a:cubicBezTo>
                  <a:pt x="45725" y="373230"/>
                  <a:pt x="38421" y="380476"/>
                  <a:pt x="29461" y="380476"/>
                </a:cubicBezTo>
                <a:lnTo>
                  <a:pt x="16216" y="380476"/>
                </a:lnTo>
                <a:cubicBezTo>
                  <a:pt x="7256" y="380476"/>
                  <a:pt x="0" y="373230"/>
                  <a:pt x="0" y="364283"/>
                </a:cubicBezTo>
                <a:lnTo>
                  <a:pt x="0" y="191267"/>
                </a:lnTo>
                <a:cubicBezTo>
                  <a:pt x="0" y="170746"/>
                  <a:pt x="16703" y="154115"/>
                  <a:pt x="37204" y="154115"/>
                </a:cubicBezTo>
                <a:close/>
                <a:moveTo>
                  <a:pt x="281805" y="51936"/>
                </a:moveTo>
                <a:lnTo>
                  <a:pt x="592197" y="51936"/>
                </a:lnTo>
                <a:cubicBezTo>
                  <a:pt x="601158" y="51936"/>
                  <a:pt x="608415" y="59231"/>
                  <a:pt x="608415" y="68179"/>
                </a:cubicBezTo>
                <a:lnTo>
                  <a:pt x="608415" y="273407"/>
                </a:lnTo>
                <a:cubicBezTo>
                  <a:pt x="608415" y="282355"/>
                  <a:pt x="601158" y="289601"/>
                  <a:pt x="592197" y="289601"/>
                </a:cubicBezTo>
                <a:lnTo>
                  <a:pt x="347848" y="289601"/>
                </a:lnTo>
                <a:cubicBezTo>
                  <a:pt x="360219" y="284008"/>
                  <a:pt x="368937" y="271510"/>
                  <a:pt x="368937" y="257066"/>
                </a:cubicBezTo>
                <a:cubicBezTo>
                  <a:pt x="368937" y="249285"/>
                  <a:pt x="366404" y="242088"/>
                  <a:pt x="362167" y="236252"/>
                </a:cubicBezTo>
                <a:lnTo>
                  <a:pt x="424460" y="159997"/>
                </a:lnTo>
                <a:cubicBezTo>
                  <a:pt x="428405" y="155182"/>
                  <a:pt x="427772" y="148130"/>
                  <a:pt x="423047" y="144142"/>
                </a:cubicBezTo>
                <a:cubicBezTo>
                  <a:pt x="418177" y="140009"/>
                  <a:pt x="410677" y="140933"/>
                  <a:pt x="406683" y="145844"/>
                </a:cubicBezTo>
                <a:lnTo>
                  <a:pt x="343660" y="222927"/>
                </a:lnTo>
                <a:cubicBezTo>
                  <a:pt x="340299" y="221954"/>
                  <a:pt x="336792" y="221370"/>
                  <a:pt x="333140" y="221370"/>
                </a:cubicBezTo>
                <a:lnTo>
                  <a:pt x="333140" y="221468"/>
                </a:lnTo>
                <a:lnTo>
                  <a:pt x="280247" y="221468"/>
                </a:lnTo>
                <a:lnTo>
                  <a:pt x="265538" y="202890"/>
                </a:lnTo>
                <a:lnTo>
                  <a:pt x="265538" y="68179"/>
                </a:lnTo>
                <a:cubicBezTo>
                  <a:pt x="265538" y="59231"/>
                  <a:pt x="272844" y="51936"/>
                  <a:pt x="281805" y="51936"/>
                </a:cubicBezTo>
                <a:close/>
                <a:moveTo>
                  <a:pt x="130688" y="0"/>
                </a:moveTo>
                <a:cubicBezTo>
                  <a:pt x="167400" y="0"/>
                  <a:pt x="197161" y="29729"/>
                  <a:pt x="197161" y="66402"/>
                </a:cubicBezTo>
                <a:cubicBezTo>
                  <a:pt x="197161" y="103075"/>
                  <a:pt x="167400" y="132804"/>
                  <a:pt x="130688" y="132804"/>
                </a:cubicBezTo>
                <a:cubicBezTo>
                  <a:pt x="93976" y="132804"/>
                  <a:pt x="64215" y="103075"/>
                  <a:pt x="64215" y="66402"/>
                </a:cubicBezTo>
                <a:cubicBezTo>
                  <a:pt x="64215" y="29729"/>
                  <a:pt x="93976" y="0"/>
                  <a:pt x="1306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Normal" panose="020B0400000000000000" pitchFamily="34" charset="-122"/>
            </a:endParaRPr>
          </a:p>
        </p:txBody>
      </p:sp>
      <p:sp>
        <p:nvSpPr>
          <p:cNvPr id="28" name="student-reading_73705"/>
          <p:cNvSpPr>
            <a:spLocks noChangeAspect="1"/>
          </p:cNvSpPr>
          <p:nvPr>
            <p:custDataLst>
              <p:tags r:id="rId17"/>
            </p:custDataLst>
          </p:nvPr>
        </p:nvSpPr>
        <p:spPr bwMode="auto">
          <a:xfrm>
            <a:off x="5884211" y="5326349"/>
            <a:ext cx="461673" cy="431165"/>
          </a:xfrm>
          <a:custGeom>
            <a:avLst/>
            <a:gdLst>
              <a:gd name="connsiteX0" fmla="*/ 420884 w 608697"/>
              <a:gd name="connsiteY0" fmla="*/ 485137 h 568475"/>
              <a:gd name="connsiteX1" fmla="*/ 589080 w 608697"/>
              <a:gd name="connsiteY1" fmla="*/ 485137 h 568475"/>
              <a:gd name="connsiteX2" fmla="*/ 608697 w 608697"/>
              <a:gd name="connsiteY2" fmla="*/ 504650 h 568475"/>
              <a:gd name="connsiteX3" fmla="*/ 608697 w 608697"/>
              <a:gd name="connsiteY3" fmla="*/ 511203 h 568475"/>
              <a:gd name="connsiteX4" fmla="*/ 589080 w 608697"/>
              <a:gd name="connsiteY4" fmla="*/ 530716 h 568475"/>
              <a:gd name="connsiteX5" fmla="*/ 418721 w 608697"/>
              <a:gd name="connsiteY5" fmla="*/ 530716 h 568475"/>
              <a:gd name="connsiteX6" fmla="*/ 330483 w 608697"/>
              <a:gd name="connsiteY6" fmla="*/ 564900 h 568475"/>
              <a:gd name="connsiteX7" fmla="*/ 320861 w 608697"/>
              <a:gd name="connsiteY7" fmla="*/ 568475 h 568475"/>
              <a:gd name="connsiteX8" fmla="*/ 320861 w 608697"/>
              <a:gd name="connsiteY8" fmla="*/ 526992 h 568475"/>
              <a:gd name="connsiteX9" fmla="*/ 328096 w 608697"/>
              <a:gd name="connsiteY9" fmla="*/ 513438 h 568475"/>
              <a:gd name="connsiteX10" fmla="*/ 420884 w 608697"/>
              <a:gd name="connsiteY10" fmla="*/ 485137 h 568475"/>
              <a:gd name="connsiteX11" fmla="*/ 19622 w 608697"/>
              <a:gd name="connsiteY11" fmla="*/ 485137 h 568475"/>
              <a:gd name="connsiteX12" fmla="*/ 187860 w 608697"/>
              <a:gd name="connsiteY12" fmla="*/ 485137 h 568475"/>
              <a:gd name="connsiteX13" fmla="*/ 280670 w 608697"/>
              <a:gd name="connsiteY13" fmla="*/ 513438 h 568475"/>
              <a:gd name="connsiteX14" fmla="*/ 287907 w 608697"/>
              <a:gd name="connsiteY14" fmla="*/ 526992 h 568475"/>
              <a:gd name="connsiteX15" fmla="*/ 287907 w 608697"/>
              <a:gd name="connsiteY15" fmla="*/ 568475 h 568475"/>
              <a:gd name="connsiteX16" fmla="*/ 278134 w 608697"/>
              <a:gd name="connsiteY16" fmla="*/ 564826 h 568475"/>
              <a:gd name="connsiteX17" fmla="*/ 187860 w 608697"/>
              <a:gd name="connsiteY17" fmla="*/ 530716 h 568475"/>
              <a:gd name="connsiteX18" fmla="*/ 19622 w 608697"/>
              <a:gd name="connsiteY18" fmla="*/ 530716 h 568475"/>
              <a:gd name="connsiteX19" fmla="*/ 0 w 608697"/>
              <a:gd name="connsiteY19" fmla="*/ 511203 h 568475"/>
              <a:gd name="connsiteX20" fmla="*/ 0 w 608697"/>
              <a:gd name="connsiteY20" fmla="*/ 504650 h 568475"/>
              <a:gd name="connsiteX21" fmla="*/ 19622 w 608697"/>
              <a:gd name="connsiteY21" fmla="*/ 485137 h 568475"/>
              <a:gd name="connsiteX22" fmla="*/ 420884 w 608697"/>
              <a:gd name="connsiteY22" fmla="*/ 29920 h 568475"/>
              <a:gd name="connsiteX23" fmla="*/ 438710 w 608697"/>
              <a:gd name="connsiteY23" fmla="*/ 29920 h 568475"/>
              <a:gd name="connsiteX24" fmla="*/ 438710 w 608697"/>
              <a:gd name="connsiteY24" fmla="*/ 162804 h 568475"/>
              <a:gd name="connsiteX25" fmla="*/ 450421 w 608697"/>
              <a:gd name="connsiteY25" fmla="*/ 193343 h 568475"/>
              <a:gd name="connsiteX26" fmla="*/ 473469 w 608697"/>
              <a:gd name="connsiteY26" fmla="*/ 218817 h 568475"/>
              <a:gd name="connsiteX27" fmla="*/ 500097 w 608697"/>
              <a:gd name="connsiteY27" fmla="*/ 230661 h 568475"/>
              <a:gd name="connsiteX28" fmla="*/ 526799 w 608697"/>
              <a:gd name="connsiteY28" fmla="*/ 218817 h 568475"/>
              <a:gd name="connsiteX29" fmla="*/ 549772 w 608697"/>
              <a:gd name="connsiteY29" fmla="*/ 193343 h 568475"/>
              <a:gd name="connsiteX30" fmla="*/ 561557 w 608697"/>
              <a:gd name="connsiteY30" fmla="*/ 162804 h 568475"/>
              <a:gd name="connsiteX31" fmla="*/ 561557 w 608697"/>
              <a:gd name="connsiteY31" fmla="*/ 29920 h 568475"/>
              <a:gd name="connsiteX32" fmla="*/ 589080 w 608697"/>
              <a:gd name="connsiteY32" fmla="*/ 29920 h 568475"/>
              <a:gd name="connsiteX33" fmla="*/ 608697 w 608697"/>
              <a:gd name="connsiteY33" fmla="*/ 49435 h 568475"/>
              <a:gd name="connsiteX34" fmla="*/ 608697 w 608697"/>
              <a:gd name="connsiteY34" fmla="*/ 440489 h 568475"/>
              <a:gd name="connsiteX35" fmla="*/ 589080 w 608697"/>
              <a:gd name="connsiteY35" fmla="*/ 460004 h 568475"/>
              <a:gd name="connsiteX36" fmla="*/ 420884 w 608697"/>
              <a:gd name="connsiteY36" fmla="*/ 460004 h 568475"/>
              <a:gd name="connsiteX37" fmla="*/ 320861 w 608697"/>
              <a:gd name="connsiteY37" fmla="*/ 497769 h 568475"/>
              <a:gd name="connsiteX38" fmla="*/ 320861 w 608697"/>
              <a:gd name="connsiteY38" fmla="*/ 67610 h 568475"/>
              <a:gd name="connsiteX39" fmla="*/ 420884 w 608697"/>
              <a:gd name="connsiteY39" fmla="*/ 29920 h 568475"/>
              <a:gd name="connsiteX40" fmla="*/ 19622 w 608697"/>
              <a:gd name="connsiteY40" fmla="*/ 29920 h 568475"/>
              <a:gd name="connsiteX41" fmla="*/ 187860 w 608697"/>
              <a:gd name="connsiteY41" fmla="*/ 29920 h 568475"/>
              <a:gd name="connsiteX42" fmla="*/ 287907 w 608697"/>
              <a:gd name="connsiteY42" fmla="*/ 67610 h 568475"/>
              <a:gd name="connsiteX43" fmla="*/ 287907 w 608697"/>
              <a:gd name="connsiteY43" fmla="*/ 497769 h 568475"/>
              <a:gd name="connsiteX44" fmla="*/ 187860 w 608697"/>
              <a:gd name="connsiteY44" fmla="*/ 460004 h 568475"/>
              <a:gd name="connsiteX45" fmla="*/ 19622 w 608697"/>
              <a:gd name="connsiteY45" fmla="*/ 460004 h 568475"/>
              <a:gd name="connsiteX46" fmla="*/ 0 w 608697"/>
              <a:gd name="connsiteY46" fmla="*/ 440489 h 568475"/>
              <a:gd name="connsiteX47" fmla="*/ 0 w 608697"/>
              <a:gd name="connsiteY47" fmla="*/ 49435 h 568475"/>
              <a:gd name="connsiteX48" fmla="*/ 19622 w 608697"/>
              <a:gd name="connsiteY48" fmla="*/ 29920 h 568475"/>
              <a:gd name="connsiteX49" fmla="*/ 484356 w 608697"/>
              <a:gd name="connsiteY49" fmla="*/ 0 h 568475"/>
              <a:gd name="connsiteX50" fmla="*/ 515833 w 608697"/>
              <a:gd name="connsiteY50" fmla="*/ 0 h 568475"/>
              <a:gd name="connsiteX51" fmla="*/ 535450 w 608697"/>
              <a:gd name="connsiteY51" fmla="*/ 19586 h 568475"/>
              <a:gd name="connsiteX52" fmla="*/ 535450 w 608697"/>
              <a:gd name="connsiteY52" fmla="*/ 29937 h 568475"/>
              <a:gd name="connsiteX53" fmla="*/ 535450 w 608697"/>
              <a:gd name="connsiteY53" fmla="*/ 162791 h 568475"/>
              <a:gd name="connsiteX54" fmla="*/ 530378 w 608697"/>
              <a:gd name="connsiteY54" fmla="*/ 175898 h 568475"/>
              <a:gd name="connsiteX55" fmla="*/ 507404 w 608697"/>
              <a:gd name="connsiteY55" fmla="*/ 201367 h 568475"/>
              <a:gd name="connsiteX56" fmla="*/ 500095 w 608697"/>
              <a:gd name="connsiteY56" fmla="*/ 204569 h 568475"/>
              <a:gd name="connsiteX57" fmla="*/ 492860 w 608697"/>
              <a:gd name="connsiteY57" fmla="*/ 201367 h 568475"/>
              <a:gd name="connsiteX58" fmla="*/ 469811 w 608697"/>
              <a:gd name="connsiteY58" fmla="*/ 175898 h 568475"/>
              <a:gd name="connsiteX59" fmla="*/ 464814 w 608697"/>
              <a:gd name="connsiteY59" fmla="*/ 162791 h 568475"/>
              <a:gd name="connsiteX60" fmla="*/ 464814 w 608697"/>
              <a:gd name="connsiteY60" fmla="*/ 29937 h 568475"/>
              <a:gd name="connsiteX61" fmla="*/ 464814 w 608697"/>
              <a:gd name="connsiteY61" fmla="*/ 19586 h 568475"/>
              <a:gd name="connsiteX62" fmla="*/ 484356 w 608697"/>
              <a:gd name="connsiteY62" fmla="*/ 0 h 56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8697" h="568475">
                <a:moveTo>
                  <a:pt x="420884" y="485137"/>
                </a:moveTo>
                <a:lnTo>
                  <a:pt x="589080" y="485137"/>
                </a:lnTo>
                <a:cubicBezTo>
                  <a:pt x="599896" y="485137"/>
                  <a:pt x="608697" y="493851"/>
                  <a:pt x="608697" y="504650"/>
                </a:cubicBezTo>
                <a:lnTo>
                  <a:pt x="608697" y="511203"/>
                </a:lnTo>
                <a:cubicBezTo>
                  <a:pt x="608697" y="522002"/>
                  <a:pt x="599896" y="530716"/>
                  <a:pt x="589080" y="530716"/>
                </a:cubicBezTo>
                <a:lnTo>
                  <a:pt x="418721" y="530716"/>
                </a:lnTo>
                <a:cubicBezTo>
                  <a:pt x="386051" y="530716"/>
                  <a:pt x="355172" y="543526"/>
                  <a:pt x="330483" y="564900"/>
                </a:cubicBezTo>
                <a:cubicBezTo>
                  <a:pt x="327723" y="567283"/>
                  <a:pt x="324292" y="568475"/>
                  <a:pt x="320861" y="568475"/>
                </a:cubicBezTo>
                <a:lnTo>
                  <a:pt x="320861" y="526992"/>
                </a:lnTo>
                <a:cubicBezTo>
                  <a:pt x="320861" y="521556"/>
                  <a:pt x="323621" y="516491"/>
                  <a:pt x="328096" y="513438"/>
                </a:cubicBezTo>
                <a:cubicBezTo>
                  <a:pt x="355395" y="495042"/>
                  <a:pt x="387617" y="485137"/>
                  <a:pt x="420884" y="485137"/>
                </a:cubicBezTo>
                <a:close/>
                <a:moveTo>
                  <a:pt x="19622" y="485137"/>
                </a:moveTo>
                <a:lnTo>
                  <a:pt x="187860" y="485137"/>
                </a:lnTo>
                <a:cubicBezTo>
                  <a:pt x="221134" y="485137"/>
                  <a:pt x="253364" y="495042"/>
                  <a:pt x="280670" y="513438"/>
                </a:cubicBezTo>
                <a:cubicBezTo>
                  <a:pt x="285147" y="516491"/>
                  <a:pt x="287907" y="521556"/>
                  <a:pt x="287907" y="526992"/>
                </a:cubicBezTo>
                <a:lnTo>
                  <a:pt x="287907" y="568475"/>
                </a:lnTo>
                <a:cubicBezTo>
                  <a:pt x="284400" y="568475"/>
                  <a:pt x="280969" y="567283"/>
                  <a:pt x="278134" y="564826"/>
                </a:cubicBezTo>
                <a:cubicBezTo>
                  <a:pt x="253215" y="542856"/>
                  <a:pt x="221134" y="530716"/>
                  <a:pt x="187860" y="530716"/>
                </a:cubicBezTo>
                <a:lnTo>
                  <a:pt x="19622" y="530716"/>
                </a:lnTo>
                <a:cubicBezTo>
                  <a:pt x="8804" y="530716"/>
                  <a:pt x="0" y="522002"/>
                  <a:pt x="0" y="511203"/>
                </a:cubicBezTo>
                <a:lnTo>
                  <a:pt x="0" y="504650"/>
                </a:lnTo>
                <a:cubicBezTo>
                  <a:pt x="0" y="493851"/>
                  <a:pt x="8804" y="485137"/>
                  <a:pt x="19622" y="485137"/>
                </a:cubicBezTo>
                <a:close/>
                <a:moveTo>
                  <a:pt x="420884" y="29920"/>
                </a:moveTo>
                <a:lnTo>
                  <a:pt x="438710" y="29920"/>
                </a:lnTo>
                <a:lnTo>
                  <a:pt x="438710" y="162804"/>
                </a:lnTo>
                <a:cubicBezTo>
                  <a:pt x="438710" y="174126"/>
                  <a:pt x="442887" y="184926"/>
                  <a:pt x="450421" y="193343"/>
                </a:cubicBezTo>
                <a:lnTo>
                  <a:pt x="473469" y="218817"/>
                </a:lnTo>
                <a:cubicBezTo>
                  <a:pt x="480256" y="226341"/>
                  <a:pt x="489953" y="230661"/>
                  <a:pt x="500097" y="230661"/>
                </a:cubicBezTo>
                <a:cubicBezTo>
                  <a:pt x="510241" y="230661"/>
                  <a:pt x="520012" y="226341"/>
                  <a:pt x="526799" y="218817"/>
                </a:cubicBezTo>
                <a:lnTo>
                  <a:pt x="549772" y="193343"/>
                </a:lnTo>
                <a:cubicBezTo>
                  <a:pt x="557380" y="184926"/>
                  <a:pt x="561557" y="174126"/>
                  <a:pt x="561557" y="162804"/>
                </a:cubicBezTo>
                <a:lnTo>
                  <a:pt x="561557" y="29920"/>
                </a:lnTo>
                <a:lnTo>
                  <a:pt x="589080" y="29920"/>
                </a:lnTo>
                <a:cubicBezTo>
                  <a:pt x="599896" y="29920"/>
                  <a:pt x="608697" y="38635"/>
                  <a:pt x="608697" y="49435"/>
                </a:cubicBezTo>
                <a:lnTo>
                  <a:pt x="608697" y="440489"/>
                </a:lnTo>
                <a:cubicBezTo>
                  <a:pt x="608697" y="451289"/>
                  <a:pt x="599896" y="460004"/>
                  <a:pt x="589080" y="460004"/>
                </a:cubicBezTo>
                <a:lnTo>
                  <a:pt x="420884" y="460004"/>
                </a:lnTo>
                <a:cubicBezTo>
                  <a:pt x="384037" y="460004"/>
                  <a:pt x="348533" y="473412"/>
                  <a:pt x="320861" y="497769"/>
                </a:cubicBezTo>
                <a:lnTo>
                  <a:pt x="320861" y="67610"/>
                </a:lnTo>
                <a:cubicBezTo>
                  <a:pt x="348533" y="43327"/>
                  <a:pt x="384037" y="29920"/>
                  <a:pt x="420884" y="29920"/>
                </a:cubicBezTo>
                <a:close/>
                <a:moveTo>
                  <a:pt x="19622" y="29920"/>
                </a:moveTo>
                <a:lnTo>
                  <a:pt x="187860" y="29920"/>
                </a:lnTo>
                <a:cubicBezTo>
                  <a:pt x="224715" y="29920"/>
                  <a:pt x="260228" y="43327"/>
                  <a:pt x="287907" y="67610"/>
                </a:cubicBezTo>
                <a:lnTo>
                  <a:pt x="287907" y="497769"/>
                </a:lnTo>
                <a:cubicBezTo>
                  <a:pt x="260228" y="473412"/>
                  <a:pt x="224715" y="460004"/>
                  <a:pt x="187860" y="460004"/>
                </a:cubicBezTo>
                <a:lnTo>
                  <a:pt x="19622" y="460004"/>
                </a:lnTo>
                <a:cubicBezTo>
                  <a:pt x="8804" y="460004"/>
                  <a:pt x="0" y="451289"/>
                  <a:pt x="0" y="440489"/>
                </a:cubicBezTo>
                <a:lnTo>
                  <a:pt x="0" y="49435"/>
                </a:lnTo>
                <a:cubicBezTo>
                  <a:pt x="0" y="38635"/>
                  <a:pt x="8804" y="29920"/>
                  <a:pt x="19622" y="29920"/>
                </a:cubicBezTo>
                <a:close/>
                <a:moveTo>
                  <a:pt x="484356" y="0"/>
                </a:moveTo>
                <a:lnTo>
                  <a:pt x="515833" y="0"/>
                </a:lnTo>
                <a:cubicBezTo>
                  <a:pt x="526648" y="0"/>
                  <a:pt x="535450" y="8787"/>
                  <a:pt x="535450" y="19586"/>
                </a:cubicBezTo>
                <a:lnTo>
                  <a:pt x="535450" y="29937"/>
                </a:lnTo>
                <a:lnTo>
                  <a:pt x="535450" y="162791"/>
                </a:lnTo>
                <a:cubicBezTo>
                  <a:pt x="535450" y="167632"/>
                  <a:pt x="533660" y="172249"/>
                  <a:pt x="530378" y="175898"/>
                </a:cubicBezTo>
                <a:lnTo>
                  <a:pt x="507404" y="201367"/>
                </a:lnTo>
                <a:cubicBezTo>
                  <a:pt x="505465" y="203526"/>
                  <a:pt x="502780" y="204569"/>
                  <a:pt x="500095" y="204569"/>
                </a:cubicBezTo>
                <a:cubicBezTo>
                  <a:pt x="497409" y="204569"/>
                  <a:pt x="494799" y="203526"/>
                  <a:pt x="492860" y="201367"/>
                </a:cubicBezTo>
                <a:lnTo>
                  <a:pt x="469811" y="175898"/>
                </a:lnTo>
                <a:cubicBezTo>
                  <a:pt x="466604" y="172249"/>
                  <a:pt x="464814" y="167632"/>
                  <a:pt x="464814" y="162791"/>
                </a:cubicBezTo>
                <a:lnTo>
                  <a:pt x="464814" y="29937"/>
                </a:lnTo>
                <a:lnTo>
                  <a:pt x="464814" y="19586"/>
                </a:lnTo>
                <a:cubicBezTo>
                  <a:pt x="464814" y="8787"/>
                  <a:pt x="473541" y="0"/>
                  <a:pt x="4843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Normal" panose="020B0400000000000000" pitchFamily="34" charset="-122"/>
            </a:endParaRPr>
          </a:p>
        </p:txBody>
      </p:sp>
      <p:sp>
        <p:nvSpPr>
          <p:cNvPr id="30" name="矩形 29"/>
          <p:cNvSpPr/>
          <p:nvPr>
            <p:custDataLst>
              <p:tags r:id="rId18"/>
            </p:custDataLst>
          </p:nvPr>
        </p:nvSpPr>
        <p:spPr>
          <a:xfrm>
            <a:off x="1708689" y="1839157"/>
            <a:ext cx="1658884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顺序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>
            <p:custDataLst>
              <p:tags r:id="rId19"/>
            </p:custDataLst>
          </p:nvPr>
        </p:nvSpPr>
        <p:spPr>
          <a:xfrm>
            <a:off x="8561912" y="2430539"/>
            <a:ext cx="2207817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sz="2000" b="1">
                <a:sym typeface="+mn-ea"/>
              </a:rPr>
              <a:t>分工合作，边做实验</a:t>
            </a:r>
            <a:r>
              <a:rPr lang="zh-CN" sz="2000" b="1">
                <a:solidFill>
                  <a:srgbClr val="FF0000"/>
                </a:solidFill>
                <a:sym typeface="+mn-ea"/>
              </a:rPr>
              <a:t>边简要记录。</a:t>
            </a:r>
            <a:endParaRPr lang="zh-CN" sz="2000" b="1">
              <a:solidFill>
                <a:schemeClr val="tx1"/>
              </a:solidFill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>
            <p:custDataLst>
              <p:tags r:id="rId20"/>
            </p:custDataLst>
          </p:nvPr>
        </p:nvSpPr>
        <p:spPr>
          <a:xfrm>
            <a:off x="1434223" y="2430539"/>
            <a:ext cx="220781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sz="2000" b="1">
                <a:solidFill>
                  <a:srgbClr val="FF0000"/>
                </a:solidFill>
                <a:sym typeface="+mn-ea"/>
              </a:rPr>
              <a:t>先</a:t>
            </a:r>
            <a:r>
              <a:rPr lang="zh-CN" sz="2000" b="1">
                <a:sym typeface="+mn-ea"/>
              </a:rPr>
              <a:t>用感官观察</a:t>
            </a:r>
            <a:r>
              <a:rPr lang="zh-CN" sz="2000" b="1">
                <a:solidFill>
                  <a:srgbClr val="FF0000"/>
                </a:solidFill>
                <a:sym typeface="+mn-ea"/>
              </a:rPr>
              <a:t>再</a:t>
            </a:r>
            <a:r>
              <a:rPr lang="zh-CN" sz="2000" b="1">
                <a:sym typeface="+mn-ea"/>
              </a:rPr>
              <a:t>使用工具观察</a:t>
            </a:r>
            <a:r>
              <a:rPr lang="zh-CN" sz="2000" b="1"/>
              <a:t>。</a:t>
            </a:r>
            <a:endParaRPr lang="zh-CN" sz="2000" b="1"/>
          </a:p>
        </p:txBody>
      </p:sp>
      <p:sp>
        <p:nvSpPr>
          <p:cNvPr id="36" name="矩形 35"/>
          <p:cNvSpPr/>
          <p:nvPr>
            <p:custDataLst>
              <p:tags r:id="rId21"/>
            </p:custDataLst>
          </p:nvPr>
        </p:nvSpPr>
        <p:spPr>
          <a:xfrm>
            <a:off x="5278509" y="1839157"/>
            <a:ext cx="1658884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使用工具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sp>
        <p:nvSpPr>
          <p:cNvPr id="38" name="文本框 30"/>
          <p:cNvSpPr txBox="1"/>
          <p:nvPr>
            <p:custDataLst>
              <p:tags r:id="rId22"/>
            </p:custDataLst>
          </p:nvPr>
        </p:nvSpPr>
        <p:spPr>
          <a:xfrm>
            <a:off x="4992613" y="2430539"/>
            <a:ext cx="2207817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zh-CN" sz="2000" b="1">
                <a:sym typeface="+mn-ea"/>
              </a:rPr>
              <a:t>使用铁钉时注意</a:t>
            </a:r>
            <a:r>
              <a:rPr lang="zh-CN" sz="2000" b="1">
                <a:solidFill>
                  <a:srgbClr val="FF0000"/>
                </a:solidFill>
                <a:sym typeface="+mn-ea"/>
              </a:rPr>
              <a:t>安全</a:t>
            </a:r>
            <a:r>
              <a:rPr lang="zh-CN" sz="2000" b="1">
                <a:sym typeface="+mn-ea"/>
              </a:rPr>
              <a:t>。</a:t>
            </a:r>
            <a:endParaRPr lang="zh-CN" sz="2000" b="1">
              <a:sym typeface="+mn-ea"/>
            </a:endParaRPr>
          </a:p>
          <a:p>
            <a:pPr algn="just">
              <a:lnSpc>
                <a:spcPct val="150000"/>
              </a:lnSpc>
              <a:buClrTx/>
              <a:buSzTx/>
              <a:buNone/>
            </a:pPr>
            <a:r>
              <a:rPr lang="zh-CN" sz="2000" b="1"/>
              <a:t>保持桌面</a:t>
            </a:r>
            <a:r>
              <a:rPr lang="zh-CN" sz="2000" b="1">
                <a:solidFill>
                  <a:srgbClr val="FF0000"/>
                </a:solidFill>
              </a:rPr>
              <a:t>卫生</a:t>
            </a:r>
            <a:r>
              <a:rPr lang="zh-CN" sz="2000" b="1"/>
              <a:t>。</a:t>
            </a:r>
            <a:endParaRPr lang="zh-CN" sz="2000" b="1"/>
          </a:p>
        </p:txBody>
      </p:sp>
      <p:sp>
        <p:nvSpPr>
          <p:cNvPr id="40" name="矩形 39"/>
          <p:cNvSpPr/>
          <p:nvPr>
            <p:custDataLst>
              <p:tags r:id="rId23"/>
            </p:custDataLst>
          </p:nvPr>
        </p:nvSpPr>
        <p:spPr>
          <a:xfrm>
            <a:off x="8836378" y="1839157"/>
            <a:ext cx="1658884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记录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alphaModFix amt="50000"/>
          </a:blip>
          <a:srcRect l="6" t="4" r="40262" b="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 descr="图标&#10;&#10;中度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" r="4180"/>
          <a:stretch>
            <a:fillRect/>
          </a:stretch>
        </p:blipFill>
        <p:spPr>
          <a:xfrm flipH="1">
            <a:off x="0" y="0"/>
            <a:ext cx="2152650" cy="1137833"/>
          </a:xfrm>
          <a:prstGeom prst="rect">
            <a:avLst/>
          </a:prstGeom>
        </p:spPr>
      </p:pic>
      <p:pic>
        <p:nvPicPr>
          <p:cNvPr id="18" name="图片 17" descr="手机屏幕的截图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60"/>
          <a:stretch>
            <a:fillRect/>
          </a:stretch>
        </p:blipFill>
        <p:spPr>
          <a:xfrm rot="17100000" flipH="1">
            <a:off x="358313" y="96549"/>
            <a:ext cx="1285797" cy="150776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flipH="1">
            <a:off x="8229599" y="507251"/>
            <a:ext cx="4054157" cy="6406278"/>
            <a:chOff x="-82303" y="507251"/>
            <a:chExt cx="4147957" cy="6406278"/>
          </a:xfrm>
        </p:grpSpPr>
        <p:pic>
          <p:nvPicPr>
            <p:cNvPr id="27" name="图片 26" descr="卡通人物&#10;&#10;低可信度描述已自动生成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19"/>
            <a:stretch>
              <a:fillRect/>
            </a:stretch>
          </p:blipFill>
          <p:spPr>
            <a:xfrm>
              <a:off x="-1" y="507251"/>
              <a:ext cx="4065655" cy="6350749"/>
            </a:xfrm>
            <a:prstGeom prst="rect">
              <a:avLst/>
            </a:prstGeom>
          </p:spPr>
        </p:pic>
        <p:pic>
          <p:nvPicPr>
            <p:cNvPr id="28" name="图片 27" descr="图形用户界面, 应用程序&#10;&#10;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1" y="998570"/>
              <a:ext cx="3924989" cy="5914959"/>
            </a:xfrm>
            <a:prstGeom prst="rect">
              <a:avLst/>
            </a:prstGeom>
          </p:spPr>
        </p:pic>
        <p:pic>
          <p:nvPicPr>
            <p:cNvPr id="29" name="图片 28" descr="卡通人物&#10;&#10;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56" y="2654300"/>
              <a:ext cx="3888714" cy="4203700"/>
            </a:xfrm>
            <a:prstGeom prst="rect">
              <a:avLst/>
            </a:prstGeom>
          </p:spPr>
        </p:pic>
        <p:pic>
          <p:nvPicPr>
            <p:cNvPr id="30" name="图片 29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102" y="1629324"/>
              <a:ext cx="636106" cy="1072051"/>
            </a:xfrm>
            <a:prstGeom prst="rect">
              <a:avLst/>
            </a:prstGeom>
          </p:spPr>
        </p:pic>
        <p:pic>
          <p:nvPicPr>
            <p:cNvPr id="31" name="图片 30" descr="图标&#10;&#10;描述已自动生成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2303" y="3628389"/>
              <a:ext cx="683365" cy="956711"/>
            </a:xfrm>
            <a:prstGeom prst="rect">
              <a:avLst/>
            </a:prstGeom>
          </p:spPr>
        </p:pic>
        <p:pic>
          <p:nvPicPr>
            <p:cNvPr id="32" name="图片 31" descr="蓝色热气球&#10;&#10;低可信度描述已自动生成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7125" y="6207695"/>
              <a:ext cx="822130" cy="650305"/>
            </a:xfrm>
            <a:prstGeom prst="rect">
              <a:avLst/>
            </a:prstGeom>
          </p:spPr>
        </p:pic>
      </p:grpSp>
      <p:sp>
        <p:nvSpPr>
          <p:cNvPr id="2" name="内容占位符 1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7735" y="1137920"/>
            <a:ext cx="9306560" cy="62865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863975" y="755650"/>
            <a:ext cx="5103495" cy="5699760"/>
            <a:chOff x="5643" y="0"/>
            <a:chExt cx="8372" cy="962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018" y="7737"/>
              <a:ext cx="989" cy="991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5643" y="0"/>
              <a:ext cx="8373" cy="9625"/>
              <a:chOff x="5643" y="0"/>
              <a:chExt cx="8373" cy="9625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2714" y="2320"/>
                <a:ext cx="1302" cy="651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2714" y="5936"/>
                <a:ext cx="677" cy="949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322" y="7921"/>
                <a:ext cx="1164" cy="1704"/>
              </a:xfrm>
              <a:prstGeom prst="rect">
                <a:avLst/>
              </a:prstGeom>
            </p:spPr>
          </p:pic>
          <p:pic>
            <p:nvPicPr>
              <p:cNvPr id="101" name="图片 100"/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643" y="7737"/>
                <a:ext cx="1821" cy="9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1023" y="0"/>
                <a:ext cx="1691" cy="1671"/>
              </a:xfrm>
              <a:prstGeom prst="rect">
                <a:avLst/>
              </a:prstGeom>
            </p:spPr>
          </p:pic>
          <p:pic>
            <p:nvPicPr>
              <p:cNvPr id="102" name="图片 101"/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935" y="0"/>
                <a:ext cx="2072" cy="237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2" name="文本框 21"/>
          <p:cNvSpPr txBox="1"/>
          <p:nvPr/>
        </p:nvSpPr>
        <p:spPr>
          <a:xfrm>
            <a:off x="4839392" y="293374"/>
            <a:ext cx="25862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800" dirty="0">
                <a:solidFill>
                  <a:srgbClr val="6E7DEC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记录单</a:t>
            </a:r>
            <a:endParaRPr lang="zh-CN" altLang="en-US" sz="2800" dirty="0">
              <a:solidFill>
                <a:srgbClr val="6E7DEC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H="1">
            <a:off x="10547350" y="1"/>
            <a:ext cx="1659668" cy="1092200"/>
            <a:chOff x="8045450" y="336550"/>
            <a:chExt cx="2152650" cy="1493331"/>
          </a:xfrm>
        </p:grpSpPr>
        <p:pic>
          <p:nvPicPr>
            <p:cNvPr id="16" name="图片 15" descr="图标&#10;&#10;中度可信度描述已自动生成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06" r="4180"/>
            <a:stretch>
              <a:fillRect/>
            </a:stretch>
          </p:blipFill>
          <p:spPr>
            <a:xfrm flipH="1">
              <a:off x="8045450" y="336550"/>
              <a:ext cx="2152650" cy="1137833"/>
            </a:xfrm>
            <a:prstGeom prst="rect">
              <a:avLst/>
            </a:prstGeom>
          </p:spPr>
        </p:pic>
        <p:pic>
          <p:nvPicPr>
            <p:cNvPr id="18" name="图片 17" descr="手机屏幕的截图&#10;&#10;描述已自动生成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060"/>
            <a:stretch>
              <a:fillRect/>
            </a:stretch>
          </p:blipFill>
          <p:spPr>
            <a:xfrm rot="17100000" flipH="1">
              <a:off x="8403763" y="433099"/>
              <a:ext cx="1285797" cy="1507768"/>
            </a:xfrm>
            <a:prstGeom prst="rect">
              <a:avLst/>
            </a:prstGeom>
          </p:spPr>
        </p:pic>
      </p:grpSp>
      <p:pic>
        <p:nvPicPr>
          <p:cNvPr id="30" name="图片 29" descr="图片包含 游戏机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71602">
            <a:off x="69841" y="3618295"/>
            <a:ext cx="521956" cy="900658"/>
          </a:xfrm>
          <a:prstGeom prst="rect">
            <a:avLst/>
          </a:prstGeom>
        </p:spPr>
      </p:pic>
      <p:pic>
        <p:nvPicPr>
          <p:cNvPr id="31" name="图片 30" descr="图标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982" y="3140854"/>
            <a:ext cx="616965" cy="884360"/>
          </a:xfrm>
          <a:prstGeom prst="rect">
            <a:avLst/>
          </a:prstGeom>
          <a:effectLst>
            <a:outerShdw sx="105000" sy="105000" algn="ctr" rotWithShape="0">
              <a:srgbClr val="6E7DEC">
                <a:alpha val="54000"/>
              </a:srgbClr>
            </a:outerShdw>
          </a:effectLst>
        </p:spPr>
      </p:pic>
      <p:sp>
        <p:nvSpPr>
          <p:cNvPr id="2" name="任意多边形: 形状 1"/>
          <p:cNvSpPr/>
          <p:nvPr/>
        </p:nvSpPr>
        <p:spPr>
          <a:xfrm>
            <a:off x="0" y="4941168"/>
            <a:ext cx="12192000" cy="2289825"/>
          </a:xfrm>
          <a:custGeom>
            <a:avLst/>
            <a:gdLst>
              <a:gd name="connsiteX0" fmla="*/ 6096000 w 12192000"/>
              <a:gd name="connsiteY0" fmla="*/ 0 h 2289825"/>
              <a:gd name="connsiteX1" fmla="*/ 11914997 w 12192000"/>
              <a:gd name="connsiteY1" fmla="*/ 705922 h 2289825"/>
              <a:gd name="connsiteX2" fmla="*/ 12192000 w 12192000"/>
              <a:gd name="connsiteY2" fmla="*/ 783083 h 2289825"/>
              <a:gd name="connsiteX3" fmla="*/ 12192000 w 12192000"/>
              <a:gd name="connsiteY3" fmla="*/ 2289825 h 2289825"/>
              <a:gd name="connsiteX4" fmla="*/ 11914997 w 12192000"/>
              <a:gd name="connsiteY4" fmla="*/ 2212664 h 2289825"/>
              <a:gd name="connsiteX5" fmla="*/ 6096000 w 12192000"/>
              <a:gd name="connsiteY5" fmla="*/ 1506742 h 2289825"/>
              <a:gd name="connsiteX6" fmla="*/ 277003 w 12192000"/>
              <a:gd name="connsiteY6" fmla="*/ 2212664 h 2289825"/>
              <a:gd name="connsiteX7" fmla="*/ 0 w 12192000"/>
              <a:gd name="connsiteY7" fmla="*/ 2289825 h 2289825"/>
              <a:gd name="connsiteX8" fmla="*/ 0 w 12192000"/>
              <a:gd name="connsiteY8" fmla="*/ 783083 h 2289825"/>
              <a:gd name="connsiteX9" fmla="*/ 277003 w 12192000"/>
              <a:gd name="connsiteY9" fmla="*/ 705922 h 2289825"/>
              <a:gd name="connsiteX10" fmla="*/ 6096000 w 12192000"/>
              <a:gd name="connsiteY10" fmla="*/ 0 h 228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2289825">
                <a:moveTo>
                  <a:pt x="6096000" y="0"/>
                </a:moveTo>
                <a:cubicBezTo>
                  <a:pt x="8226467" y="0"/>
                  <a:pt x="10218270" y="257962"/>
                  <a:pt x="11914997" y="705922"/>
                </a:cubicBezTo>
                <a:lnTo>
                  <a:pt x="12192000" y="783083"/>
                </a:lnTo>
                <a:lnTo>
                  <a:pt x="12192000" y="2289825"/>
                </a:lnTo>
                <a:lnTo>
                  <a:pt x="11914997" y="2212664"/>
                </a:lnTo>
                <a:cubicBezTo>
                  <a:pt x="10218270" y="1764704"/>
                  <a:pt x="8226467" y="1506742"/>
                  <a:pt x="6096000" y="1506742"/>
                </a:cubicBezTo>
                <a:cubicBezTo>
                  <a:pt x="3965534" y="1506742"/>
                  <a:pt x="1973730" y="1764704"/>
                  <a:pt x="277003" y="2212664"/>
                </a:cubicBezTo>
                <a:lnTo>
                  <a:pt x="0" y="2289825"/>
                </a:lnTo>
                <a:lnTo>
                  <a:pt x="0" y="783083"/>
                </a:lnTo>
                <a:lnTo>
                  <a:pt x="277003" y="705922"/>
                </a:lnTo>
                <a:cubicBezTo>
                  <a:pt x="1973730" y="257962"/>
                  <a:pt x="3965534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38000">
                <a:schemeClr val="accent2"/>
              </a:gs>
            </a:gsLst>
            <a:lin ang="5400000" scaled="1"/>
            <a:tileRect/>
          </a:gradFill>
          <a:ln>
            <a:noFill/>
          </a:ln>
          <a:effectLst>
            <a:outerShdw blurRad="304800" dist="1651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6095" y="647700"/>
            <a:ext cx="8975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dirty="0">
                <a:solidFill>
                  <a:srgbClr val="6E7DEC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条纹是否有相似，推测煤炭的形成。</a:t>
            </a:r>
            <a:endParaRPr kumimoji="0" lang="zh-CN" altLang="en-US" sz="2800" b="0" i="0" u="none" strike="noStrike" kern="1200" cap="none" spc="0" normalizeH="0" baseline="0" dirty="0">
              <a:solidFill>
                <a:srgbClr val="6E7DEC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5400" y="2802464"/>
            <a:ext cx="5452353" cy="3376765"/>
            <a:chOff x="791055" y="1954814"/>
            <a:chExt cx="5452353" cy="3850450"/>
          </a:xfrm>
          <a:effectLst>
            <a:reflection blurRad="6350" stA="52000" endA="300" endPos="15000" dist="38100" dir="5400000" sy="-100000" algn="bl" rotWithShape="0"/>
          </a:effectLst>
        </p:grpSpPr>
        <p:sp>
          <p:nvSpPr>
            <p:cNvPr id="12" name="矩形: 圆角 6"/>
            <p:cNvSpPr/>
            <p:nvPr/>
          </p:nvSpPr>
          <p:spPr>
            <a:xfrm>
              <a:off x="791055" y="1954814"/>
              <a:ext cx="5421183" cy="385045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/>
                </a:gs>
                <a:gs pos="52000">
                  <a:schemeClr val="accent1">
                    <a:alpha val="0"/>
                  </a:schemeClr>
                </a:gs>
              </a:gsLst>
              <a:lin ang="2700000" scaled="1"/>
            </a:gradFill>
            <a:ln w="3175" cap="flat" cmpd="sng" algn="ctr">
              <a:gradFill flip="none" rotWithShape="1">
                <a:gsLst>
                  <a:gs pos="0">
                    <a:schemeClr val="accent2"/>
                  </a:gs>
                  <a:gs pos="26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  <a:scene3d>
              <a:camera prst="perspectiveRight">
                <a:rot lat="0" lon="20099996" rev="0"/>
              </a:camera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  <a:sp3d>
                <a:bevelT w="0" h="0"/>
                <a:bevelB w="0" h="0"/>
              </a:sp3d>
            </a:bodyPr>
            <a:p>
              <a:pPr algn="ctr"/>
              <a:endParaRPr lang="zh-CN" altLang="en-US"/>
            </a:p>
          </p:txBody>
        </p:sp>
        <p:sp>
          <p:nvSpPr>
            <p:cNvPr id="14" name="矩形: 圆角 7"/>
            <p:cNvSpPr/>
            <p:nvPr/>
          </p:nvSpPr>
          <p:spPr>
            <a:xfrm>
              <a:off x="853396" y="2012969"/>
              <a:ext cx="5296501" cy="373414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accent2"/>
                </a:gs>
                <a:gs pos="44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perspectiveRight">
                <a:rot lat="0" lon="20099996" rev="0"/>
              </a:camera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46907" y="2115107"/>
              <a:ext cx="5296501" cy="3408335"/>
            </a:xfrm>
            <a:prstGeom prst="rect">
              <a:avLst/>
            </a:prstGeom>
            <a:blipFill rotWithShape="1">
              <a:blip r:embed="rId5" cstate="email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cene3d>
              <a:camera prst="perspectiveRight">
                <a:rot lat="0" lon="20099996" rev="0"/>
              </a:camera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64062" y="2802464"/>
            <a:ext cx="5463884" cy="3376765"/>
            <a:chOff x="5918971" y="1954814"/>
            <a:chExt cx="5463884" cy="3850450"/>
          </a:xfrm>
          <a:effectLst>
            <a:reflection blurRad="6350" stA="52000" endA="300" endPos="15000" dist="38100" dir="5400000" sy="-100000" algn="bl" rotWithShape="0"/>
          </a:effectLst>
        </p:grpSpPr>
        <p:sp>
          <p:nvSpPr>
            <p:cNvPr id="22" name="矩形: 圆角 10"/>
            <p:cNvSpPr/>
            <p:nvPr/>
          </p:nvSpPr>
          <p:spPr>
            <a:xfrm flipH="1">
              <a:off x="5961672" y="1954814"/>
              <a:ext cx="5421183" cy="3850450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/>
                </a:gs>
                <a:gs pos="52000">
                  <a:schemeClr val="accent1">
                    <a:alpha val="0"/>
                  </a:schemeClr>
                </a:gs>
              </a:gsLst>
              <a:lin ang="2700000" scaled="1"/>
            </a:gradFill>
            <a:ln w="3175" cap="flat" cmpd="sng" algn="ctr">
              <a:gradFill flip="none" rotWithShape="1">
                <a:gsLst>
                  <a:gs pos="0">
                    <a:schemeClr val="accent2"/>
                  </a:gs>
                  <a:gs pos="26000">
                    <a:schemeClr val="accent2">
                      <a:alpha val="0"/>
                    </a:scheme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  <a:scene3d>
              <a:camera prst="perspectiveLeft">
                <a:rot lat="0" lon="1500000" rev="0"/>
              </a:camera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  <a:sp3d>
                <a:bevelT w="0" h="0"/>
                <a:bevelB w="0" h="0"/>
              </a:sp3d>
            </a:bodyPr>
            <a:p>
              <a:pPr algn="ctr"/>
              <a:endParaRPr lang="zh-CN" altLang="en-US"/>
            </a:p>
          </p:txBody>
        </p:sp>
        <p:sp>
          <p:nvSpPr>
            <p:cNvPr id="24" name="矩形: 圆角 11"/>
            <p:cNvSpPr/>
            <p:nvPr/>
          </p:nvSpPr>
          <p:spPr>
            <a:xfrm flipH="1">
              <a:off x="6024013" y="2012969"/>
              <a:ext cx="5296501" cy="3734140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chemeClr val="accent2"/>
                </a:gs>
                <a:gs pos="44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perspectiveLeft">
                <a:rot lat="0" lon="1500000" rev="0"/>
              </a:camera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918971" y="2115107"/>
              <a:ext cx="5296501" cy="3408335"/>
            </a:xfrm>
            <a:prstGeom prst="rect">
              <a:avLst/>
            </a:prstGeom>
            <a:blipFill rotWithShape="1">
              <a:blip r:embed="rId6" cstate="email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scene3d>
              <a:camera prst="perspectiveLeft">
                <a:rot lat="0" lon="1500000" rev="0"/>
              </a:camera>
              <a:lightRig rig="contrasting" dir="t"/>
            </a:scene3d>
            <a:sp3d>
              <a:bevelT w="0" h="0"/>
              <a:bevelB w="0" h="0"/>
            </a:sp3d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sp3d>
                <a:bevelT w="0" h="0"/>
                <a:bevelB w="0" h="0"/>
              </a:sp3d>
            </a:bodyPr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843779" y="5960770"/>
            <a:ext cx="280863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chemeClr val="bg1"/>
                </a:solidFill>
              </a:rPr>
              <a:t>煤炭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13037" y="5960770"/>
            <a:ext cx="2808633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chemeClr val="bg1"/>
                </a:solidFill>
              </a:rPr>
              <a:t>木炭</a:t>
            </a:r>
            <a:endParaRPr lang="zh-CN" altLang="en-US" sz="2000">
              <a:solidFill>
                <a:schemeClr val="bg1"/>
              </a:solidFill>
            </a:endParaRPr>
          </a:p>
        </p:txBody>
      </p:sp>
      <p:cxnSp>
        <p:nvCxnSpPr>
          <p:cNvPr id="111" name="直接连接符 110"/>
          <p:cNvCxnSpPr/>
          <p:nvPr/>
        </p:nvCxnSpPr>
        <p:spPr>
          <a:xfrm flipH="1">
            <a:off x="6093795" y="1231573"/>
            <a:ext cx="4409" cy="5352509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95402">
                  <a:schemeClr val="accent2">
                    <a:alpha val="0"/>
                  </a:schemeClr>
                </a:gs>
                <a:gs pos="49000">
                  <a:schemeClr val="accent2"/>
                </a:gs>
              </a:gsLst>
              <a:lin ang="5400000" scaled="1"/>
              <a:tileRect/>
            </a:gra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3" grpId="0"/>
      <p:bldP spid="35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alphaModFix amt="30000"/>
          </a:blip>
          <a:srcRect l="6" t="4" r="40262" b="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 descr="图标&#10;&#10;中度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" r="4180"/>
          <a:stretch>
            <a:fillRect/>
          </a:stretch>
        </p:blipFill>
        <p:spPr>
          <a:xfrm flipH="1">
            <a:off x="0" y="0"/>
            <a:ext cx="1226735" cy="648419"/>
          </a:xfrm>
          <a:prstGeom prst="rect">
            <a:avLst/>
          </a:prstGeom>
        </p:spPr>
      </p:pic>
      <p:pic>
        <p:nvPicPr>
          <p:cNvPr id="18" name="图片 17" descr="手机屏幕的截图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60"/>
          <a:stretch>
            <a:fillRect/>
          </a:stretch>
        </p:blipFill>
        <p:spPr>
          <a:xfrm rot="17100000" flipH="1">
            <a:off x="269773" y="85753"/>
            <a:ext cx="800304" cy="938463"/>
          </a:xfrm>
          <a:prstGeom prst="rect">
            <a:avLst/>
          </a:prstGeom>
        </p:spPr>
      </p:pic>
      <p:pic>
        <p:nvPicPr>
          <p:cNvPr id="27" name="图片 26" descr="卡通人物&#10;&#10;低可信度描述已自动生成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9"/>
          <a:stretch>
            <a:fillRect/>
          </a:stretch>
        </p:blipFill>
        <p:spPr>
          <a:xfrm rot="16200000">
            <a:off x="10119821" y="4785819"/>
            <a:ext cx="1344010" cy="2800351"/>
          </a:xfrm>
          <a:prstGeom prst="rect">
            <a:avLst/>
          </a:prstGeom>
        </p:spPr>
      </p:pic>
      <p:pic>
        <p:nvPicPr>
          <p:cNvPr id="4" name="图片 3" descr="图形用户界面, 应用程序&#10;&#10;描述已自动生成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38" t="51916"/>
          <a:stretch>
            <a:fillRect/>
          </a:stretch>
        </p:blipFill>
        <p:spPr>
          <a:xfrm rot="5400000">
            <a:off x="10927084" y="5472434"/>
            <a:ext cx="1022350" cy="1748781"/>
          </a:xfrm>
          <a:prstGeom prst="rect">
            <a:avLst/>
          </a:prstGeom>
        </p:spPr>
      </p:pic>
      <p:pic>
        <p:nvPicPr>
          <p:cNvPr id="9" name="图片 8" descr="图标&#10;&#10;描述已自动生成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35" y="100780"/>
            <a:ext cx="433879" cy="607430"/>
          </a:xfrm>
          <a:prstGeom prst="rect">
            <a:avLst/>
          </a:prstGeom>
        </p:spPr>
      </p:pic>
      <p:pic>
        <p:nvPicPr>
          <p:cNvPr id="12" name="图片 11" descr="蓝色热气球&#10;&#10;低可信度描述已自动生成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050" y="6091699"/>
            <a:ext cx="968775" cy="766301"/>
          </a:xfrm>
          <a:prstGeom prst="rect">
            <a:avLst/>
          </a:prstGeom>
        </p:spPr>
      </p:pic>
      <p:pic>
        <p:nvPicPr>
          <p:cNvPr id="14" name="图片 13" descr="图片包含 游戏机&#10;&#10;描述已自动生成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590" y="5864006"/>
            <a:ext cx="382105" cy="643975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1769673" y="1605182"/>
            <a:ext cx="1716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50046" y="2098651"/>
            <a:ext cx="30251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单击此处输入你的正文，为了最终演示发布的良好效果请尽量言简意赅的阐述观点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以便观者可以准确理解您所传达的信息。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8275" y="541020"/>
            <a:ext cx="2152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dirty="0">
                <a:solidFill>
                  <a:srgbClr val="6E7DEC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煤炭的形成</a:t>
            </a:r>
            <a:endParaRPr kumimoji="0" lang="zh-CN" altLang="en-US" sz="2800" b="0" i="0" u="none" strike="noStrike" kern="1200" cap="none" spc="0" normalizeH="0" baseline="0" dirty="0">
              <a:solidFill>
                <a:srgbClr val="6E7DEC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24655" y="1605280"/>
            <a:ext cx="7498715" cy="3148965"/>
            <a:chOff x="4915813" y="1597202"/>
            <a:chExt cx="7276187" cy="2989528"/>
          </a:xfrm>
          <a:blipFill>
            <a:blip r:embed="rId9"/>
            <a:stretch>
              <a:fillRect/>
            </a:stretch>
          </a:blipFill>
        </p:grpSpPr>
        <p:sp>
          <p:nvSpPr>
            <p:cNvPr id="11" name="任意多边形: 形状 24"/>
            <p:cNvSpPr/>
            <p:nvPr/>
          </p:nvSpPr>
          <p:spPr>
            <a:xfrm>
              <a:off x="10379918" y="1750609"/>
              <a:ext cx="1812082" cy="2717093"/>
            </a:xfrm>
            <a:custGeom>
              <a:avLst/>
              <a:gdLst>
                <a:gd name="connsiteX0" fmla="*/ 1812082 w 1812082"/>
                <a:gd name="connsiteY0" fmla="*/ 0 h 2729939"/>
                <a:gd name="connsiteX1" fmla="*/ 1812082 w 1812082"/>
                <a:gd name="connsiteY1" fmla="*/ 2729939 h 2729939"/>
                <a:gd name="connsiteX2" fmla="*/ 324810 w 1812082"/>
                <a:gd name="connsiteY2" fmla="*/ 2496661 h 2729939"/>
                <a:gd name="connsiteX3" fmla="*/ 0 w 1812082"/>
                <a:gd name="connsiteY3" fmla="*/ 216914 h 2729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2082" h="2729939">
                  <a:moveTo>
                    <a:pt x="1812082" y="0"/>
                  </a:moveTo>
                  <a:lnTo>
                    <a:pt x="1812082" y="2729939"/>
                  </a:lnTo>
                  <a:lnTo>
                    <a:pt x="324810" y="2496661"/>
                  </a:lnTo>
                  <a:lnTo>
                    <a:pt x="0" y="216914"/>
                  </a:lnTo>
                  <a:close/>
                </a:path>
              </a:pathLst>
            </a:custGeom>
            <a:blipFill rotWithShape="1">
              <a:blip r:embed="rId10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7795809" y="1597202"/>
              <a:ext cx="2914488" cy="2989528"/>
            </a:xfrm>
            <a:custGeom>
              <a:avLst/>
              <a:gdLst>
                <a:gd name="connsiteX0" fmla="*/ 288720 w 2914488"/>
                <a:gd name="connsiteY0" fmla="*/ 0 h 2989528"/>
                <a:gd name="connsiteX1" fmla="*/ 2589678 w 2914488"/>
                <a:gd name="connsiteY1" fmla="*/ 360905 h 2989528"/>
                <a:gd name="connsiteX2" fmla="*/ 2914488 w 2914488"/>
                <a:gd name="connsiteY2" fmla="*/ 2640652 h 2989528"/>
                <a:gd name="connsiteX3" fmla="*/ 0 w 2914488"/>
                <a:gd name="connsiteY3" fmla="*/ 2989528 h 298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4488" h="2989528">
                  <a:moveTo>
                    <a:pt x="288720" y="0"/>
                  </a:moveTo>
                  <a:lnTo>
                    <a:pt x="2589678" y="360905"/>
                  </a:lnTo>
                  <a:lnTo>
                    <a:pt x="2914488" y="2640652"/>
                  </a:lnTo>
                  <a:lnTo>
                    <a:pt x="0" y="2989528"/>
                  </a:lnTo>
                  <a:close/>
                </a:path>
              </a:pathLst>
            </a:custGeom>
            <a:blipFill rotWithShape="1">
              <a:blip r:embed="rId11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sp>
          <p:nvSpPr>
            <p:cNvPr id="15" name="任意多边形: 形状 26"/>
            <p:cNvSpPr/>
            <p:nvPr/>
          </p:nvSpPr>
          <p:spPr>
            <a:xfrm>
              <a:off x="4915813" y="1597202"/>
              <a:ext cx="3179148" cy="2989528"/>
            </a:xfrm>
            <a:custGeom>
              <a:avLst/>
              <a:gdLst>
                <a:gd name="connsiteX0" fmla="*/ 3179148 w 3179148"/>
                <a:gd name="connsiteY0" fmla="*/ 0 h 2989528"/>
                <a:gd name="connsiteX1" fmla="*/ 2890428 w 3179148"/>
                <a:gd name="connsiteY1" fmla="*/ 2989528 h 2989528"/>
                <a:gd name="connsiteX2" fmla="*/ 0 w 3179148"/>
                <a:gd name="connsiteY2" fmla="*/ 2676743 h 2989528"/>
                <a:gd name="connsiteX3" fmla="*/ 0 w 3179148"/>
                <a:gd name="connsiteY3" fmla="*/ 300755 h 2989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9148" h="2989528">
                  <a:moveTo>
                    <a:pt x="3179148" y="0"/>
                  </a:moveTo>
                  <a:lnTo>
                    <a:pt x="2890428" y="2989528"/>
                  </a:lnTo>
                  <a:lnTo>
                    <a:pt x="0" y="2676743"/>
                  </a:lnTo>
                  <a:lnTo>
                    <a:pt x="0" y="300755"/>
                  </a:lnTo>
                  <a:close/>
                </a:path>
              </a:pathLst>
            </a:custGeom>
            <a:blipFill rotWithShape="1">
              <a:blip r:embed="rId12" cstate="email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pic>
        <p:nvPicPr>
          <p:cNvPr id="29" name="Picture 29" descr="C:/Users/User/Desktop/7.png7"/>
          <p:cNvPicPr>
            <a:picLocks noChangeAspect="1"/>
          </p:cNvPicPr>
          <p:nvPr/>
        </p:nvPicPr>
        <p:blipFill rotWithShape="1">
          <a:blip r:embed="rId13"/>
          <a:srcRect t="4905" b="4905"/>
          <a:stretch>
            <a:fillRect/>
          </a:stretch>
        </p:blipFill>
        <p:spPr>
          <a:xfrm>
            <a:off x="-600710" y="1753235"/>
            <a:ext cx="5183505" cy="3110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较完整的植物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alphaModFix amt="50000"/>
          </a:blip>
          <a:srcRect l="6" t="4" r="40262" b="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 descr="图标&#10;&#10;中度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" r="4180"/>
          <a:stretch>
            <a:fillRect/>
          </a:stretch>
        </p:blipFill>
        <p:spPr>
          <a:xfrm flipH="1">
            <a:off x="0" y="0"/>
            <a:ext cx="2152650" cy="1137833"/>
          </a:xfrm>
          <a:prstGeom prst="rect">
            <a:avLst/>
          </a:prstGeom>
        </p:spPr>
      </p:pic>
      <p:pic>
        <p:nvPicPr>
          <p:cNvPr id="18" name="图片 17" descr="手机屏幕的截图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60"/>
          <a:stretch>
            <a:fillRect/>
          </a:stretch>
        </p:blipFill>
        <p:spPr>
          <a:xfrm rot="17100000" flipH="1">
            <a:off x="358313" y="96549"/>
            <a:ext cx="1285797" cy="150776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flipH="1">
            <a:off x="8229599" y="507251"/>
            <a:ext cx="4054157" cy="6406278"/>
            <a:chOff x="-82303" y="507251"/>
            <a:chExt cx="4147957" cy="6406278"/>
          </a:xfrm>
        </p:grpSpPr>
        <p:pic>
          <p:nvPicPr>
            <p:cNvPr id="27" name="图片 26" descr="卡通人物&#10;&#10;低可信度描述已自动生成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19"/>
            <a:stretch>
              <a:fillRect/>
            </a:stretch>
          </p:blipFill>
          <p:spPr>
            <a:xfrm>
              <a:off x="-1" y="507251"/>
              <a:ext cx="4065655" cy="6350749"/>
            </a:xfrm>
            <a:prstGeom prst="rect">
              <a:avLst/>
            </a:prstGeom>
          </p:spPr>
        </p:pic>
        <p:pic>
          <p:nvPicPr>
            <p:cNvPr id="28" name="图片 27" descr="图形用户界面, 应用程序&#10;&#10;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1" y="998570"/>
              <a:ext cx="3924989" cy="5914959"/>
            </a:xfrm>
            <a:prstGeom prst="rect">
              <a:avLst/>
            </a:prstGeom>
          </p:spPr>
        </p:pic>
        <p:pic>
          <p:nvPicPr>
            <p:cNvPr id="29" name="图片 28" descr="卡通人物&#10;&#10;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56" y="2654300"/>
              <a:ext cx="3888714" cy="4203700"/>
            </a:xfrm>
            <a:prstGeom prst="rect">
              <a:avLst/>
            </a:prstGeom>
          </p:spPr>
        </p:pic>
        <p:pic>
          <p:nvPicPr>
            <p:cNvPr id="30" name="图片 29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102" y="1629324"/>
              <a:ext cx="636106" cy="1072051"/>
            </a:xfrm>
            <a:prstGeom prst="rect">
              <a:avLst/>
            </a:prstGeom>
          </p:spPr>
        </p:pic>
        <p:pic>
          <p:nvPicPr>
            <p:cNvPr id="31" name="图片 30" descr="图标&#10;&#10;描述已自动生成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2303" y="3628389"/>
              <a:ext cx="683365" cy="956711"/>
            </a:xfrm>
            <a:prstGeom prst="rect">
              <a:avLst/>
            </a:prstGeom>
          </p:spPr>
        </p:pic>
        <p:pic>
          <p:nvPicPr>
            <p:cNvPr id="32" name="图片 31" descr="蓝色热气球&#10;&#10;低可信度描述已自动生成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7125" y="6207695"/>
              <a:ext cx="822130" cy="650305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>
            <a:off x="739603" y="1428325"/>
            <a:ext cx="3438251" cy="4687283"/>
            <a:chOff x="739603" y="1428325"/>
            <a:chExt cx="3438251" cy="4687283"/>
          </a:xfrm>
          <a:scene3d>
            <a:camera prst="perspectiveRight"/>
            <a:lightRig rig="threePt" dir="t"/>
          </a:scene3d>
        </p:grpSpPr>
        <p:grpSp>
          <p:nvGrpSpPr>
            <p:cNvPr id="62" name="组合 61"/>
            <p:cNvGrpSpPr/>
            <p:nvPr/>
          </p:nvGrpSpPr>
          <p:grpSpPr>
            <a:xfrm>
              <a:off x="910778" y="1428325"/>
              <a:ext cx="3267076" cy="4687283"/>
              <a:chOff x="910778" y="1428325"/>
              <a:chExt cx="3267076" cy="4687283"/>
            </a:xfrm>
          </p:grpSpPr>
          <p:sp>
            <p:nvSpPr>
              <p:cNvPr id="36" name="矩形: 圆角 35"/>
              <p:cNvSpPr/>
              <p:nvPr/>
            </p:nvSpPr>
            <p:spPr>
              <a:xfrm>
                <a:off x="910778" y="1428325"/>
                <a:ext cx="3267076" cy="4687283"/>
              </a:xfrm>
              <a:prstGeom prst="roundRect">
                <a:avLst>
                  <a:gd name="adj" fmla="val 1697"/>
                </a:avLst>
              </a:prstGeom>
              <a:solidFill>
                <a:schemeClr val="bg1"/>
              </a:solidFill>
              <a:ln w="6350">
                <a:solidFill>
                  <a:schemeClr val="accent1">
                    <a:lumMod val="40000"/>
                    <a:lumOff val="60000"/>
                  </a:schemeClr>
                </a:solidFill>
              </a:ln>
              <a:effectLst/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118741" y="1649135"/>
                <a:ext cx="304800" cy="553720"/>
              </a:xfrm>
              <a:prstGeom prst="rect">
                <a:avLst/>
              </a:prstGeom>
              <a:noFill/>
              <a:sp3d prstMaterial="matte"/>
            </p:spPr>
            <p:txBody>
              <a:bodyPr wrap="none" lIns="0" tIns="0" rIns="0" bIns="0">
                <a:spAutoFit/>
              </a:bodyPr>
              <a:p>
                <a:pPr algn="l">
                  <a:lnSpc>
                    <a:spcPct val="150000"/>
                  </a:lnSpc>
                </a:pPr>
                <a:r>
                  <a:rPr lang="en-US" altLang="zh-CN" sz="2400">
                    <a:latin typeface="Calibri" panose="020F0502020204030204" charset="0"/>
                    <a:ea typeface="微软雅黑" panose="020B0503020204020204" charset="-122"/>
                    <a:sym typeface="+mn-ea"/>
                  </a:rPr>
                  <a:t>①</a:t>
                </a:r>
                <a:endPara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  <a:sym typeface="思源黑体 CN Bold" panose="020B0800000000000000" pitchFamily="34" charset="-122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739603" y="2493470"/>
              <a:ext cx="3269989" cy="2320512"/>
              <a:chOff x="658570" y="2353556"/>
              <a:chExt cx="3269989" cy="2320512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756735" y="2450051"/>
                <a:ext cx="3171824" cy="2224017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58570" y="2353556"/>
                <a:ext cx="3171824" cy="2224017"/>
              </a:xfrm>
              <a:prstGeom prst="rect">
                <a:avLst/>
              </a:prstGeom>
              <a:blipFill rotWithShape="1">
                <a:blip r:embed="rId10" cstate="email"/>
                <a:stretch>
                  <a:fillRect/>
                </a:stretch>
              </a:blip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8079439" y="1428325"/>
            <a:ext cx="3473939" cy="4687283"/>
            <a:chOff x="8079439" y="1428325"/>
            <a:chExt cx="3473939" cy="4687283"/>
          </a:xfrm>
          <a:scene3d>
            <a:camera prst="perspectiveLeft"/>
            <a:lightRig rig="threePt" dir="t"/>
          </a:scene3d>
        </p:grpSpPr>
        <p:sp>
          <p:nvSpPr>
            <p:cNvPr id="46" name="矩形: 圆角 45"/>
            <p:cNvSpPr/>
            <p:nvPr/>
          </p:nvSpPr>
          <p:spPr>
            <a:xfrm>
              <a:off x="8286302" y="1428325"/>
              <a:ext cx="3267076" cy="4687283"/>
            </a:xfrm>
            <a:prstGeom prst="roundRect">
              <a:avLst>
                <a:gd name="adj" fmla="val 1697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500616" y="1653733"/>
              <a:ext cx="304800" cy="368935"/>
            </a:xfrm>
            <a:prstGeom prst="rect">
              <a:avLst/>
            </a:prstGeom>
            <a:noFill/>
            <a:sp3d prstMaterial="matte"/>
          </p:spPr>
          <p:txBody>
            <a:bodyPr wrap="none" lIns="0" tIns="0" rIns="0" bIns="0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400">
                  <a:latin typeface="Calibri" panose="020F0502020204030204" charset="0"/>
                  <a:ea typeface="微软雅黑" panose="020B0503020204020204" charset="-122"/>
                  <a:sym typeface="+mn-ea"/>
                </a:rPr>
                <a:t>③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思源黑体 CN Bold" panose="020B0800000000000000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8079439" y="2493471"/>
              <a:ext cx="3294349" cy="2320511"/>
              <a:chOff x="7998406" y="2353557"/>
              <a:chExt cx="3294349" cy="2320511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8120931" y="2450051"/>
                <a:ext cx="3171824" cy="2224017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7998406" y="2353557"/>
                <a:ext cx="3171824" cy="2224017"/>
              </a:xfrm>
              <a:prstGeom prst="rect">
                <a:avLst/>
              </a:prstGeom>
              <a:blipFill rotWithShape="1">
                <a:blip r:embed="rId11" cstate="email"/>
                <a:stretch>
                  <a:fillRect/>
                </a:stretch>
              </a:blip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2728595" y="307975"/>
            <a:ext cx="7545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srgbClr val="6E7DEC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汉仪雅酷黑简" panose="00020600040101010101" charset="-122"/>
              </a:rPr>
              <a:t>对3种矿物排序，推测煤炭的形成过程</a:t>
            </a:r>
            <a:endParaRPr kumimoji="0" lang="zh-CN" altLang="en-US" sz="2800" b="0" i="0" u="none" strike="noStrike" kern="1200" cap="none" spc="0" normalizeH="0" baseline="0" dirty="0">
              <a:solidFill>
                <a:srgbClr val="6E7DEC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grpSp>
        <p:nvGrpSpPr>
          <p:cNvPr id="853" name="组合 852"/>
          <p:cNvGrpSpPr/>
          <p:nvPr/>
        </p:nvGrpSpPr>
        <p:grpSpPr>
          <a:xfrm>
            <a:off x="4519098" y="1520977"/>
            <a:ext cx="3278147" cy="4501980"/>
            <a:chOff x="4519098" y="1520977"/>
            <a:chExt cx="3278147" cy="4501980"/>
          </a:xfrm>
        </p:grpSpPr>
        <p:sp>
          <p:nvSpPr>
            <p:cNvPr id="2" name="矩形: 圆角 26"/>
            <p:cNvSpPr/>
            <p:nvPr/>
          </p:nvSpPr>
          <p:spPr>
            <a:xfrm>
              <a:off x="4659327" y="1520977"/>
              <a:ext cx="3137918" cy="4501980"/>
            </a:xfrm>
            <a:prstGeom prst="roundRect">
              <a:avLst>
                <a:gd name="adj" fmla="val 1697"/>
              </a:avLst>
            </a:prstGeom>
            <a:solidFill>
              <a:schemeClr val="bg1"/>
            </a:solidFill>
            <a:ln w="6350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254000" dist="38100" dir="2700000" algn="tl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822628" y="1714652"/>
              <a:ext cx="317500" cy="309245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400">
                  <a:latin typeface="Calibri" panose="020F0502020204030204" charset="0"/>
                  <a:ea typeface="微软雅黑" panose="020B0503020204020204" charset="-122"/>
                  <a:sym typeface="+mn-ea"/>
                </a:rPr>
                <a:t>②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思源黑体 CN Bold" panose="020B0800000000000000" pitchFamily="34" charset="-122"/>
                <a:sym typeface="思源黑体 CN Bold" panose="020B0800000000000000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4519098" y="2541992"/>
              <a:ext cx="3144361" cy="2236329"/>
              <a:chOff x="4438065" y="2402078"/>
              <a:chExt cx="3144361" cy="2236329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4535994" y="2502312"/>
                <a:ext cx="3046432" cy="2136095"/>
              </a:xfrm>
              <a:prstGeom prst="rect">
                <a:avLst/>
              </a:prstGeom>
              <a:gradFill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4438065" y="2402078"/>
                <a:ext cx="3046432" cy="2136095"/>
              </a:xfrm>
              <a:prstGeom prst="rect">
                <a:avLst/>
              </a:prstGeom>
              <a:blipFill rotWithShape="1">
                <a:blip r:embed="rId12" cstate="email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 flipV="1">
            <a:off x="2405590" y="5445224"/>
            <a:ext cx="7380820" cy="288032"/>
            <a:chOff x="2278380" y="1687390"/>
            <a:chExt cx="2801595" cy="14776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278380" y="1833880"/>
              <a:ext cx="1312545" cy="0"/>
            </a:xfrm>
            <a:prstGeom prst="line">
              <a:avLst/>
            </a:prstGeom>
            <a:noFill/>
            <a:ln w="12700" cap="rnd" cmpd="sng" algn="ctr">
              <a:solidFill>
                <a:schemeClr val="bg1"/>
              </a:solidFill>
              <a:prstDash val="solid"/>
              <a:round/>
            </a:ln>
            <a:effectLst/>
          </p:spPr>
        </p:cxnSp>
        <p:sp>
          <p:nvSpPr>
            <p:cNvPr id="15" name="等腰三角形 8"/>
            <p:cNvSpPr/>
            <p:nvPr/>
          </p:nvSpPr>
          <p:spPr>
            <a:xfrm>
              <a:off x="3590607" y="1687390"/>
              <a:ext cx="174626" cy="147760"/>
            </a:xfrm>
            <a:custGeom>
              <a:avLst/>
              <a:gdLst>
                <a:gd name="connsiteX0" fmla="*/ 0 w 972589"/>
                <a:gd name="connsiteY0" fmla="*/ 822960 h 822960"/>
                <a:gd name="connsiteX1" fmla="*/ 486295 w 972589"/>
                <a:gd name="connsiteY1" fmla="*/ 0 h 822960"/>
                <a:gd name="connsiteX2" fmla="*/ 972589 w 972589"/>
                <a:gd name="connsiteY2" fmla="*/ 822960 h 822960"/>
                <a:gd name="connsiteX3" fmla="*/ 0 w 972589"/>
                <a:gd name="connsiteY3" fmla="*/ 822960 h 822960"/>
                <a:gd name="connsiteX0-1" fmla="*/ 0 w 972589"/>
                <a:gd name="connsiteY0-2" fmla="*/ 822960 h 914400"/>
                <a:gd name="connsiteX1-3" fmla="*/ 486295 w 972589"/>
                <a:gd name="connsiteY1-4" fmla="*/ 0 h 914400"/>
                <a:gd name="connsiteX2-5" fmla="*/ 972589 w 972589"/>
                <a:gd name="connsiteY2-6" fmla="*/ 822960 h 914400"/>
                <a:gd name="connsiteX3-7" fmla="*/ 91440 w 972589"/>
                <a:gd name="connsiteY3-8" fmla="*/ 914400 h 914400"/>
                <a:gd name="connsiteX0-9" fmla="*/ 0 w 972589"/>
                <a:gd name="connsiteY0-10" fmla="*/ 822960 h 822960"/>
                <a:gd name="connsiteX1-11" fmla="*/ 486295 w 972589"/>
                <a:gd name="connsiteY1-12" fmla="*/ 0 h 822960"/>
                <a:gd name="connsiteX2-13" fmla="*/ 972589 w 972589"/>
                <a:gd name="connsiteY2-14" fmla="*/ 822960 h 8229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972589" h="822960">
                  <a:moveTo>
                    <a:pt x="0" y="822960"/>
                  </a:moveTo>
                  <a:lnTo>
                    <a:pt x="486295" y="0"/>
                  </a:lnTo>
                  <a:lnTo>
                    <a:pt x="972589" y="822960"/>
                  </a:lnTo>
                </a:path>
              </a:pathLst>
            </a:custGeom>
            <a:noFill/>
            <a:ln w="12700" cap="rnd" cmpd="sng" algn="ctr">
              <a:solidFill>
                <a:schemeClr val="bg1"/>
              </a:solidFill>
              <a:prstDash val="solid"/>
              <a:round/>
            </a:ln>
            <a:effectLst/>
          </p:spPr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767430" y="1833880"/>
              <a:ext cx="1312545" cy="0"/>
            </a:xfrm>
            <a:prstGeom prst="line">
              <a:avLst/>
            </a:prstGeom>
            <a:noFill/>
            <a:ln w="12700" cap="rnd" cmpd="sng" algn="ctr">
              <a:solidFill>
                <a:schemeClr val="bg1"/>
              </a:solidFill>
              <a:prstDash val="solid"/>
              <a:round/>
            </a:ln>
            <a:effectLst/>
          </p:spPr>
        </p:cxnSp>
      </p:grpSp>
      <p:grpSp>
        <p:nvGrpSpPr>
          <p:cNvPr id="19" name="组合 18"/>
          <p:cNvGrpSpPr/>
          <p:nvPr/>
        </p:nvGrpSpPr>
        <p:grpSpPr>
          <a:xfrm>
            <a:off x="837768" y="5918664"/>
            <a:ext cx="1554800" cy="596034"/>
            <a:chOff x="837768" y="5918664"/>
            <a:chExt cx="1554800" cy="596034"/>
          </a:xfrm>
        </p:grpSpPr>
        <p:grpSp>
          <p:nvGrpSpPr>
            <p:cNvPr id="20" name="组合 19"/>
            <p:cNvGrpSpPr/>
            <p:nvPr/>
          </p:nvGrpSpPr>
          <p:grpSpPr>
            <a:xfrm>
              <a:off x="837768" y="5918664"/>
              <a:ext cx="1554800" cy="596034"/>
              <a:chOff x="944331" y="5975622"/>
              <a:chExt cx="1554800" cy="596034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944331" y="5975622"/>
                <a:ext cx="296294" cy="596034"/>
                <a:chOff x="8532813" y="842963"/>
                <a:chExt cx="546099" cy="1098551"/>
              </a:xfrm>
              <a:solidFill>
                <a:schemeClr val="bg1"/>
              </a:solidFill>
            </p:grpSpPr>
            <p:sp>
              <p:nvSpPr>
                <p:cNvPr id="53" name="Freeform 132"/>
                <p:cNvSpPr/>
                <p:nvPr/>
              </p:nvSpPr>
              <p:spPr bwMode="auto">
                <a:xfrm>
                  <a:off x="8716963" y="1592263"/>
                  <a:ext cx="58737" cy="158750"/>
                </a:xfrm>
                <a:custGeom>
                  <a:avLst/>
                  <a:gdLst>
                    <a:gd name="T0" fmla="*/ 18 w 18"/>
                    <a:gd name="T1" fmla="*/ 19 h 49"/>
                    <a:gd name="T2" fmla="*/ 13 w 18"/>
                    <a:gd name="T3" fmla="*/ 44 h 49"/>
                    <a:gd name="T4" fmla="*/ 14 w 18"/>
                    <a:gd name="T5" fmla="*/ 49 h 49"/>
                    <a:gd name="T6" fmla="*/ 2 w 18"/>
                    <a:gd name="T7" fmla="*/ 25 h 49"/>
                    <a:gd name="T8" fmla="*/ 7 w 18"/>
                    <a:gd name="T9" fmla="*/ 0 h 49"/>
                    <a:gd name="T10" fmla="*/ 18 w 18"/>
                    <a:gd name="T11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49">
                      <a:moveTo>
                        <a:pt x="18" y="19"/>
                      </a:moveTo>
                      <a:cubicBezTo>
                        <a:pt x="17" y="22"/>
                        <a:pt x="11" y="31"/>
                        <a:pt x="13" y="44"/>
                      </a:cubicBezTo>
                      <a:cubicBezTo>
                        <a:pt x="13" y="46"/>
                        <a:pt x="13" y="47"/>
                        <a:pt x="14" y="49"/>
                      </a:cubicBezTo>
                      <a:cubicBezTo>
                        <a:pt x="12" y="46"/>
                        <a:pt x="4" y="38"/>
                        <a:pt x="2" y="25"/>
                      </a:cubicBezTo>
                      <a:cubicBezTo>
                        <a:pt x="0" y="11"/>
                        <a:pt x="6" y="2"/>
                        <a:pt x="7" y="0"/>
                      </a:cubicBezTo>
                      <a:cubicBezTo>
                        <a:pt x="9" y="2"/>
                        <a:pt x="15" y="8"/>
                        <a:pt x="1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Freeform 133"/>
                <p:cNvSpPr/>
                <p:nvPr/>
              </p:nvSpPr>
              <p:spPr bwMode="auto">
                <a:xfrm>
                  <a:off x="8601075" y="1685926"/>
                  <a:ext cx="147637" cy="71438"/>
                </a:xfrm>
                <a:custGeom>
                  <a:avLst/>
                  <a:gdLst>
                    <a:gd name="T0" fmla="*/ 17 w 46"/>
                    <a:gd name="T1" fmla="*/ 19 h 22"/>
                    <a:gd name="T2" fmla="*/ 42 w 46"/>
                    <a:gd name="T3" fmla="*/ 20 h 22"/>
                    <a:gd name="T4" fmla="*/ 46 w 46"/>
                    <a:gd name="T5" fmla="*/ 22 h 22"/>
                    <a:gd name="T6" fmla="*/ 26 w 46"/>
                    <a:gd name="T7" fmla="*/ 5 h 22"/>
                    <a:gd name="T8" fmla="*/ 0 w 46"/>
                    <a:gd name="T9" fmla="*/ 3 h 22"/>
                    <a:gd name="T10" fmla="*/ 17 w 46"/>
                    <a:gd name="T11" fmla="*/ 1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2">
                      <a:moveTo>
                        <a:pt x="17" y="19"/>
                      </a:moveTo>
                      <a:cubicBezTo>
                        <a:pt x="19" y="18"/>
                        <a:pt x="30" y="15"/>
                        <a:pt x="42" y="20"/>
                      </a:cubicBezTo>
                      <a:cubicBezTo>
                        <a:pt x="44" y="21"/>
                        <a:pt x="45" y="22"/>
                        <a:pt x="46" y="22"/>
                      </a:cubicBezTo>
                      <a:cubicBezTo>
                        <a:pt x="45" y="20"/>
                        <a:pt x="38" y="10"/>
                        <a:pt x="26" y="5"/>
                      </a:cubicBezTo>
                      <a:cubicBezTo>
                        <a:pt x="14" y="0"/>
                        <a:pt x="3" y="3"/>
                        <a:pt x="0" y="3"/>
                      </a:cubicBezTo>
                      <a:cubicBezTo>
                        <a:pt x="2" y="6"/>
                        <a:pt x="7" y="14"/>
                        <a:pt x="17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48" name="Freeform 134"/>
                <p:cNvSpPr/>
                <p:nvPr/>
              </p:nvSpPr>
              <p:spPr bwMode="auto">
                <a:xfrm>
                  <a:off x="8675688" y="1501776"/>
                  <a:ext cx="57150" cy="161925"/>
                </a:xfrm>
                <a:custGeom>
                  <a:avLst/>
                  <a:gdLst>
                    <a:gd name="T0" fmla="*/ 18 w 18"/>
                    <a:gd name="T1" fmla="*/ 22 h 50"/>
                    <a:gd name="T2" fmla="*/ 8 w 18"/>
                    <a:gd name="T3" fmla="*/ 45 h 50"/>
                    <a:gd name="T4" fmla="*/ 8 w 18"/>
                    <a:gd name="T5" fmla="*/ 50 h 50"/>
                    <a:gd name="T6" fmla="*/ 1 w 18"/>
                    <a:gd name="T7" fmla="*/ 24 h 50"/>
                    <a:gd name="T8" fmla="*/ 11 w 18"/>
                    <a:gd name="T9" fmla="*/ 0 h 50"/>
                    <a:gd name="T10" fmla="*/ 18 w 18"/>
                    <a:gd name="T11" fmla="*/ 2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50">
                      <a:moveTo>
                        <a:pt x="18" y="22"/>
                      </a:moveTo>
                      <a:cubicBezTo>
                        <a:pt x="16" y="24"/>
                        <a:pt x="9" y="32"/>
                        <a:pt x="8" y="45"/>
                      </a:cubicBezTo>
                      <a:cubicBezTo>
                        <a:pt x="8" y="47"/>
                        <a:pt x="8" y="48"/>
                        <a:pt x="8" y="50"/>
                      </a:cubicBezTo>
                      <a:cubicBezTo>
                        <a:pt x="6" y="47"/>
                        <a:pt x="0" y="37"/>
                        <a:pt x="1" y="24"/>
                      </a:cubicBezTo>
                      <a:cubicBezTo>
                        <a:pt x="2" y="10"/>
                        <a:pt x="9" y="2"/>
                        <a:pt x="11" y="0"/>
                      </a:cubicBezTo>
                      <a:cubicBezTo>
                        <a:pt x="13" y="3"/>
                        <a:pt x="18" y="11"/>
                        <a:pt x="1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49" name="Freeform 135"/>
                <p:cNvSpPr/>
                <p:nvPr/>
              </p:nvSpPr>
              <p:spPr bwMode="auto">
                <a:xfrm>
                  <a:off x="8555038" y="1576388"/>
                  <a:ext cx="133350" cy="93663"/>
                </a:xfrm>
                <a:custGeom>
                  <a:avLst/>
                  <a:gdLst>
                    <a:gd name="T0" fmla="*/ 12 w 41"/>
                    <a:gd name="T1" fmla="*/ 19 h 29"/>
                    <a:gd name="T2" fmla="*/ 37 w 41"/>
                    <a:gd name="T3" fmla="*/ 26 h 29"/>
                    <a:gd name="T4" fmla="*/ 41 w 41"/>
                    <a:gd name="T5" fmla="*/ 29 h 29"/>
                    <a:gd name="T6" fmla="*/ 25 w 41"/>
                    <a:gd name="T7" fmla="*/ 7 h 29"/>
                    <a:gd name="T8" fmla="*/ 0 w 41"/>
                    <a:gd name="T9" fmla="*/ 1 h 29"/>
                    <a:gd name="T10" fmla="*/ 12 w 41"/>
                    <a:gd name="T11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9">
                      <a:moveTo>
                        <a:pt x="12" y="19"/>
                      </a:moveTo>
                      <a:cubicBezTo>
                        <a:pt x="15" y="19"/>
                        <a:pt x="26" y="18"/>
                        <a:pt x="37" y="26"/>
                      </a:cubicBezTo>
                      <a:cubicBezTo>
                        <a:pt x="38" y="27"/>
                        <a:pt x="40" y="28"/>
                        <a:pt x="41" y="29"/>
                      </a:cubicBezTo>
                      <a:cubicBezTo>
                        <a:pt x="40" y="26"/>
                        <a:pt x="36" y="15"/>
                        <a:pt x="25" y="7"/>
                      </a:cubicBezTo>
                      <a:cubicBezTo>
                        <a:pt x="14" y="0"/>
                        <a:pt x="3" y="0"/>
                        <a:pt x="0" y="1"/>
                      </a:cubicBezTo>
                      <a:cubicBezTo>
                        <a:pt x="1" y="3"/>
                        <a:pt x="4" y="12"/>
                        <a:pt x="1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50" name="Freeform 136"/>
                <p:cNvSpPr/>
                <p:nvPr/>
              </p:nvSpPr>
              <p:spPr bwMode="auto">
                <a:xfrm>
                  <a:off x="8642350" y="1411288"/>
                  <a:ext cx="74612" cy="155575"/>
                </a:xfrm>
                <a:custGeom>
                  <a:avLst/>
                  <a:gdLst>
                    <a:gd name="T0" fmla="*/ 21 w 23"/>
                    <a:gd name="T1" fmla="*/ 22 h 48"/>
                    <a:gd name="T2" fmla="*/ 6 w 23"/>
                    <a:gd name="T3" fmla="*/ 43 h 48"/>
                    <a:gd name="T4" fmla="*/ 5 w 23"/>
                    <a:gd name="T5" fmla="*/ 48 h 48"/>
                    <a:gd name="T6" fmla="*/ 3 w 23"/>
                    <a:gd name="T7" fmla="*/ 21 h 48"/>
                    <a:gd name="T8" fmla="*/ 19 w 23"/>
                    <a:gd name="T9" fmla="*/ 0 h 48"/>
                    <a:gd name="T10" fmla="*/ 21 w 23"/>
                    <a:gd name="T11" fmla="*/ 2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8">
                      <a:moveTo>
                        <a:pt x="21" y="22"/>
                      </a:moveTo>
                      <a:cubicBezTo>
                        <a:pt x="18" y="24"/>
                        <a:pt x="9" y="30"/>
                        <a:pt x="6" y="43"/>
                      </a:cubicBezTo>
                      <a:cubicBezTo>
                        <a:pt x="5" y="45"/>
                        <a:pt x="5" y="46"/>
                        <a:pt x="5" y="48"/>
                      </a:cubicBezTo>
                      <a:cubicBezTo>
                        <a:pt x="3" y="45"/>
                        <a:pt x="0" y="33"/>
                        <a:pt x="3" y="21"/>
                      </a:cubicBezTo>
                      <a:cubicBezTo>
                        <a:pt x="7" y="8"/>
                        <a:pt x="16" y="1"/>
                        <a:pt x="19" y="0"/>
                      </a:cubicBezTo>
                      <a:cubicBezTo>
                        <a:pt x="20" y="3"/>
                        <a:pt x="23" y="11"/>
                        <a:pt x="2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51" name="Freeform 137"/>
                <p:cNvSpPr/>
                <p:nvPr/>
              </p:nvSpPr>
              <p:spPr bwMode="auto">
                <a:xfrm>
                  <a:off x="8532813" y="1454151"/>
                  <a:ext cx="109537" cy="115888"/>
                </a:xfrm>
                <a:custGeom>
                  <a:avLst/>
                  <a:gdLst>
                    <a:gd name="T0" fmla="*/ 8 w 34"/>
                    <a:gd name="T1" fmla="*/ 20 h 36"/>
                    <a:gd name="T2" fmla="*/ 31 w 34"/>
                    <a:gd name="T3" fmla="*/ 32 h 36"/>
                    <a:gd name="T4" fmla="*/ 34 w 34"/>
                    <a:gd name="T5" fmla="*/ 36 h 36"/>
                    <a:gd name="T6" fmla="*/ 23 w 34"/>
                    <a:gd name="T7" fmla="*/ 11 h 36"/>
                    <a:gd name="T8" fmla="*/ 0 w 34"/>
                    <a:gd name="T9" fmla="*/ 0 h 36"/>
                    <a:gd name="T10" fmla="*/ 8 w 34"/>
                    <a:gd name="T1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36">
                      <a:moveTo>
                        <a:pt x="8" y="20"/>
                      </a:moveTo>
                      <a:cubicBezTo>
                        <a:pt x="11" y="21"/>
                        <a:pt x="22" y="22"/>
                        <a:pt x="31" y="32"/>
                      </a:cubicBezTo>
                      <a:cubicBezTo>
                        <a:pt x="32" y="33"/>
                        <a:pt x="34" y="34"/>
                        <a:pt x="34" y="36"/>
                      </a:cubicBezTo>
                      <a:cubicBezTo>
                        <a:pt x="34" y="32"/>
                        <a:pt x="32" y="21"/>
                        <a:pt x="23" y="11"/>
                      </a:cubicBezTo>
                      <a:cubicBezTo>
                        <a:pt x="14" y="1"/>
                        <a:pt x="3" y="0"/>
                        <a:pt x="0" y="0"/>
                      </a:cubicBezTo>
                      <a:cubicBezTo>
                        <a:pt x="0" y="2"/>
                        <a:pt x="2" y="12"/>
                        <a:pt x="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52" name="Freeform 138"/>
                <p:cNvSpPr/>
                <p:nvPr/>
              </p:nvSpPr>
              <p:spPr bwMode="auto">
                <a:xfrm>
                  <a:off x="8629650" y="1317626"/>
                  <a:ext cx="87312" cy="142875"/>
                </a:xfrm>
                <a:custGeom>
                  <a:avLst/>
                  <a:gdLst>
                    <a:gd name="T0" fmla="*/ 23 w 27"/>
                    <a:gd name="T1" fmla="*/ 23 h 44"/>
                    <a:gd name="T2" fmla="*/ 4 w 27"/>
                    <a:gd name="T3" fmla="*/ 40 h 44"/>
                    <a:gd name="T4" fmla="*/ 2 w 27"/>
                    <a:gd name="T5" fmla="*/ 44 h 44"/>
                    <a:gd name="T6" fmla="*/ 7 w 27"/>
                    <a:gd name="T7" fmla="*/ 18 h 44"/>
                    <a:gd name="T8" fmla="*/ 26 w 27"/>
                    <a:gd name="T9" fmla="*/ 0 h 44"/>
                    <a:gd name="T10" fmla="*/ 23 w 27"/>
                    <a:gd name="T11" fmla="*/ 2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4">
                      <a:moveTo>
                        <a:pt x="23" y="23"/>
                      </a:moveTo>
                      <a:cubicBezTo>
                        <a:pt x="20" y="24"/>
                        <a:pt x="10" y="28"/>
                        <a:pt x="4" y="40"/>
                      </a:cubicBezTo>
                      <a:cubicBezTo>
                        <a:pt x="3" y="41"/>
                        <a:pt x="3" y="43"/>
                        <a:pt x="2" y="44"/>
                      </a:cubicBezTo>
                      <a:cubicBezTo>
                        <a:pt x="2" y="41"/>
                        <a:pt x="0" y="29"/>
                        <a:pt x="7" y="18"/>
                      </a:cubicBezTo>
                      <a:cubicBezTo>
                        <a:pt x="13" y="6"/>
                        <a:pt x="23" y="2"/>
                        <a:pt x="26" y="0"/>
                      </a:cubicBezTo>
                      <a:cubicBezTo>
                        <a:pt x="26" y="3"/>
                        <a:pt x="27" y="13"/>
                        <a:pt x="23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53" name="Freeform 139"/>
                <p:cNvSpPr/>
                <p:nvPr/>
              </p:nvSpPr>
              <p:spPr bwMode="auto">
                <a:xfrm>
                  <a:off x="8535988" y="1323976"/>
                  <a:ext cx="90487" cy="136525"/>
                </a:xfrm>
                <a:custGeom>
                  <a:avLst/>
                  <a:gdLst>
                    <a:gd name="T0" fmla="*/ 5 w 28"/>
                    <a:gd name="T1" fmla="*/ 22 h 42"/>
                    <a:gd name="T2" fmla="*/ 25 w 28"/>
                    <a:gd name="T3" fmla="*/ 38 h 42"/>
                    <a:gd name="T4" fmla="*/ 27 w 28"/>
                    <a:gd name="T5" fmla="*/ 42 h 42"/>
                    <a:gd name="T6" fmla="*/ 21 w 28"/>
                    <a:gd name="T7" fmla="*/ 16 h 42"/>
                    <a:gd name="T8" fmla="*/ 1 w 28"/>
                    <a:gd name="T9" fmla="*/ 0 h 42"/>
                    <a:gd name="T10" fmla="*/ 5 w 28"/>
                    <a:gd name="T11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42">
                      <a:moveTo>
                        <a:pt x="5" y="22"/>
                      </a:moveTo>
                      <a:cubicBezTo>
                        <a:pt x="7" y="23"/>
                        <a:pt x="17" y="27"/>
                        <a:pt x="25" y="38"/>
                      </a:cubicBezTo>
                      <a:cubicBezTo>
                        <a:pt x="25" y="40"/>
                        <a:pt x="26" y="41"/>
                        <a:pt x="27" y="42"/>
                      </a:cubicBezTo>
                      <a:cubicBezTo>
                        <a:pt x="27" y="39"/>
                        <a:pt x="28" y="27"/>
                        <a:pt x="21" y="16"/>
                      </a:cubicBezTo>
                      <a:cubicBezTo>
                        <a:pt x="14" y="5"/>
                        <a:pt x="4" y="1"/>
                        <a:pt x="1" y="0"/>
                      </a:cubicBezTo>
                      <a:cubicBezTo>
                        <a:pt x="0" y="3"/>
                        <a:pt x="0" y="12"/>
                        <a:pt x="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54" name="Freeform 140"/>
                <p:cNvSpPr/>
                <p:nvPr/>
              </p:nvSpPr>
              <p:spPr bwMode="auto">
                <a:xfrm>
                  <a:off x="8636000" y="1230313"/>
                  <a:ext cx="106362" cy="123825"/>
                </a:xfrm>
                <a:custGeom>
                  <a:avLst/>
                  <a:gdLst>
                    <a:gd name="T0" fmla="*/ 25 w 33"/>
                    <a:gd name="T1" fmla="*/ 22 h 38"/>
                    <a:gd name="T2" fmla="*/ 3 w 33"/>
                    <a:gd name="T3" fmla="*/ 34 h 38"/>
                    <a:gd name="T4" fmla="*/ 0 w 33"/>
                    <a:gd name="T5" fmla="*/ 38 h 38"/>
                    <a:gd name="T6" fmla="*/ 10 w 33"/>
                    <a:gd name="T7" fmla="*/ 13 h 38"/>
                    <a:gd name="T8" fmla="*/ 33 w 33"/>
                    <a:gd name="T9" fmla="*/ 0 h 38"/>
                    <a:gd name="T10" fmla="*/ 25 w 33"/>
                    <a:gd name="T11" fmla="*/ 2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38">
                      <a:moveTo>
                        <a:pt x="25" y="22"/>
                      </a:moveTo>
                      <a:cubicBezTo>
                        <a:pt x="23" y="22"/>
                        <a:pt x="12" y="24"/>
                        <a:pt x="3" y="34"/>
                      </a:cubicBezTo>
                      <a:cubicBezTo>
                        <a:pt x="2" y="36"/>
                        <a:pt x="1" y="37"/>
                        <a:pt x="0" y="38"/>
                      </a:cubicBezTo>
                      <a:cubicBezTo>
                        <a:pt x="1" y="35"/>
                        <a:pt x="2" y="23"/>
                        <a:pt x="10" y="13"/>
                      </a:cubicBezTo>
                      <a:cubicBezTo>
                        <a:pt x="19" y="3"/>
                        <a:pt x="30" y="1"/>
                        <a:pt x="33" y="0"/>
                      </a:cubicBezTo>
                      <a:cubicBezTo>
                        <a:pt x="32" y="3"/>
                        <a:pt x="32" y="12"/>
                        <a:pt x="2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55" name="Freeform 141"/>
                <p:cNvSpPr/>
                <p:nvPr/>
              </p:nvSpPr>
              <p:spPr bwMode="auto">
                <a:xfrm>
                  <a:off x="8558213" y="1201738"/>
                  <a:ext cx="77787" cy="152400"/>
                </a:xfrm>
                <a:custGeom>
                  <a:avLst/>
                  <a:gdLst>
                    <a:gd name="T0" fmla="*/ 3 w 24"/>
                    <a:gd name="T1" fmla="*/ 22 h 47"/>
                    <a:gd name="T2" fmla="*/ 19 w 24"/>
                    <a:gd name="T3" fmla="*/ 42 h 47"/>
                    <a:gd name="T4" fmla="*/ 20 w 24"/>
                    <a:gd name="T5" fmla="*/ 47 h 47"/>
                    <a:gd name="T6" fmla="*/ 20 w 24"/>
                    <a:gd name="T7" fmla="*/ 19 h 47"/>
                    <a:gd name="T8" fmla="*/ 4 w 24"/>
                    <a:gd name="T9" fmla="*/ 0 h 47"/>
                    <a:gd name="T10" fmla="*/ 3 w 24"/>
                    <a:gd name="T11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7">
                      <a:moveTo>
                        <a:pt x="3" y="22"/>
                      </a:moveTo>
                      <a:cubicBezTo>
                        <a:pt x="5" y="24"/>
                        <a:pt x="14" y="29"/>
                        <a:pt x="19" y="42"/>
                      </a:cubicBezTo>
                      <a:cubicBezTo>
                        <a:pt x="19" y="43"/>
                        <a:pt x="20" y="45"/>
                        <a:pt x="20" y="47"/>
                      </a:cubicBezTo>
                      <a:cubicBezTo>
                        <a:pt x="21" y="43"/>
                        <a:pt x="24" y="32"/>
                        <a:pt x="20" y="19"/>
                      </a:cubicBezTo>
                      <a:cubicBezTo>
                        <a:pt x="15" y="7"/>
                        <a:pt x="6" y="1"/>
                        <a:pt x="4" y="0"/>
                      </a:cubicBezTo>
                      <a:cubicBezTo>
                        <a:pt x="3" y="2"/>
                        <a:pt x="0" y="11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56" name="Freeform 142"/>
                <p:cNvSpPr/>
                <p:nvPr/>
              </p:nvSpPr>
              <p:spPr bwMode="auto">
                <a:xfrm>
                  <a:off x="8661400" y="1149351"/>
                  <a:ext cx="127000" cy="101600"/>
                </a:xfrm>
                <a:custGeom>
                  <a:avLst/>
                  <a:gdLst>
                    <a:gd name="T0" fmla="*/ 28 w 39"/>
                    <a:gd name="T1" fmla="*/ 20 h 31"/>
                    <a:gd name="T2" fmla="*/ 3 w 39"/>
                    <a:gd name="T3" fmla="*/ 28 h 31"/>
                    <a:gd name="T4" fmla="*/ 0 w 39"/>
                    <a:gd name="T5" fmla="*/ 31 h 31"/>
                    <a:gd name="T6" fmla="*/ 15 w 39"/>
                    <a:gd name="T7" fmla="*/ 9 h 31"/>
                    <a:gd name="T8" fmla="*/ 39 w 39"/>
                    <a:gd name="T9" fmla="*/ 1 h 31"/>
                    <a:gd name="T10" fmla="*/ 28 w 39"/>
                    <a:gd name="T11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1">
                      <a:moveTo>
                        <a:pt x="28" y="20"/>
                      </a:moveTo>
                      <a:cubicBezTo>
                        <a:pt x="25" y="20"/>
                        <a:pt x="14" y="20"/>
                        <a:pt x="3" y="28"/>
                      </a:cubicBezTo>
                      <a:cubicBezTo>
                        <a:pt x="2" y="29"/>
                        <a:pt x="1" y="30"/>
                        <a:pt x="0" y="31"/>
                      </a:cubicBezTo>
                      <a:cubicBezTo>
                        <a:pt x="0" y="28"/>
                        <a:pt x="4" y="17"/>
                        <a:pt x="15" y="9"/>
                      </a:cubicBezTo>
                      <a:cubicBezTo>
                        <a:pt x="25" y="0"/>
                        <a:pt x="36" y="0"/>
                        <a:pt x="39" y="1"/>
                      </a:cubicBezTo>
                      <a:cubicBezTo>
                        <a:pt x="38" y="3"/>
                        <a:pt x="35" y="12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57" name="Freeform 143"/>
                <p:cNvSpPr/>
                <p:nvPr/>
              </p:nvSpPr>
              <p:spPr bwMode="auto">
                <a:xfrm>
                  <a:off x="8607425" y="1085851"/>
                  <a:ext cx="65087" cy="157163"/>
                </a:xfrm>
                <a:custGeom>
                  <a:avLst/>
                  <a:gdLst>
                    <a:gd name="T0" fmla="*/ 1 w 20"/>
                    <a:gd name="T1" fmla="*/ 22 h 49"/>
                    <a:gd name="T2" fmla="*/ 12 w 20"/>
                    <a:gd name="T3" fmla="*/ 45 h 49"/>
                    <a:gd name="T4" fmla="*/ 13 w 20"/>
                    <a:gd name="T5" fmla="*/ 49 h 49"/>
                    <a:gd name="T6" fmla="*/ 18 w 20"/>
                    <a:gd name="T7" fmla="*/ 23 h 49"/>
                    <a:gd name="T8" fmla="*/ 6 w 20"/>
                    <a:gd name="T9" fmla="*/ 0 h 49"/>
                    <a:gd name="T10" fmla="*/ 1 w 20"/>
                    <a:gd name="T11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9">
                      <a:moveTo>
                        <a:pt x="1" y="22"/>
                      </a:moveTo>
                      <a:cubicBezTo>
                        <a:pt x="3" y="24"/>
                        <a:pt x="11" y="31"/>
                        <a:pt x="12" y="45"/>
                      </a:cubicBezTo>
                      <a:cubicBezTo>
                        <a:pt x="12" y="46"/>
                        <a:pt x="13" y="48"/>
                        <a:pt x="13" y="49"/>
                      </a:cubicBezTo>
                      <a:cubicBezTo>
                        <a:pt x="14" y="47"/>
                        <a:pt x="20" y="36"/>
                        <a:pt x="18" y="23"/>
                      </a:cubicBezTo>
                      <a:cubicBezTo>
                        <a:pt x="16" y="10"/>
                        <a:pt x="8" y="2"/>
                        <a:pt x="6" y="0"/>
                      </a:cubicBezTo>
                      <a:cubicBezTo>
                        <a:pt x="5" y="3"/>
                        <a:pt x="0" y="11"/>
                        <a:pt x="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58" name="Freeform 144"/>
                <p:cNvSpPr/>
                <p:nvPr/>
              </p:nvSpPr>
              <p:spPr bwMode="auto">
                <a:xfrm>
                  <a:off x="8704263" y="1073151"/>
                  <a:ext cx="144462" cy="79375"/>
                </a:xfrm>
                <a:custGeom>
                  <a:avLst/>
                  <a:gdLst>
                    <a:gd name="T0" fmla="*/ 30 w 45"/>
                    <a:gd name="T1" fmla="*/ 20 h 25"/>
                    <a:gd name="T2" fmla="*/ 5 w 45"/>
                    <a:gd name="T3" fmla="*/ 23 h 25"/>
                    <a:gd name="T4" fmla="*/ 0 w 45"/>
                    <a:gd name="T5" fmla="*/ 25 h 25"/>
                    <a:gd name="T6" fmla="*/ 20 w 45"/>
                    <a:gd name="T7" fmla="*/ 6 h 25"/>
                    <a:gd name="T8" fmla="*/ 45 w 45"/>
                    <a:gd name="T9" fmla="*/ 3 h 25"/>
                    <a:gd name="T10" fmla="*/ 30 w 45"/>
                    <a:gd name="T11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25">
                      <a:moveTo>
                        <a:pt x="30" y="20"/>
                      </a:moveTo>
                      <a:cubicBezTo>
                        <a:pt x="27" y="19"/>
                        <a:pt x="17" y="17"/>
                        <a:pt x="5" y="23"/>
                      </a:cubicBezTo>
                      <a:cubicBezTo>
                        <a:pt x="3" y="23"/>
                        <a:pt x="2" y="24"/>
                        <a:pt x="0" y="25"/>
                      </a:cubicBezTo>
                      <a:cubicBezTo>
                        <a:pt x="2" y="22"/>
                        <a:pt x="8" y="12"/>
                        <a:pt x="20" y="6"/>
                      </a:cubicBezTo>
                      <a:cubicBezTo>
                        <a:pt x="32" y="0"/>
                        <a:pt x="42" y="3"/>
                        <a:pt x="45" y="3"/>
                      </a:cubicBezTo>
                      <a:cubicBezTo>
                        <a:pt x="44" y="6"/>
                        <a:pt x="39" y="14"/>
                        <a:pt x="3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59" name="Freeform 145"/>
                <p:cNvSpPr/>
                <p:nvPr/>
              </p:nvSpPr>
              <p:spPr bwMode="auto">
                <a:xfrm>
                  <a:off x="8675688" y="985838"/>
                  <a:ext cx="53975" cy="160338"/>
                </a:xfrm>
                <a:custGeom>
                  <a:avLst/>
                  <a:gdLst>
                    <a:gd name="T0" fmla="*/ 0 w 17"/>
                    <a:gd name="T1" fmla="*/ 20 h 50"/>
                    <a:gd name="T2" fmla="*/ 6 w 17"/>
                    <a:gd name="T3" fmla="*/ 45 h 50"/>
                    <a:gd name="T4" fmla="*/ 6 w 17"/>
                    <a:gd name="T5" fmla="*/ 50 h 50"/>
                    <a:gd name="T6" fmla="*/ 16 w 17"/>
                    <a:gd name="T7" fmla="*/ 25 h 50"/>
                    <a:gd name="T8" fmla="*/ 10 w 17"/>
                    <a:gd name="T9" fmla="*/ 0 h 50"/>
                    <a:gd name="T10" fmla="*/ 0 w 17"/>
                    <a:gd name="T11" fmla="*/ 2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0">
                      <a:moveTo>
                        <a:pt x="0" y="20"/>
                      </a:moveTo>
                      <a:cubicBezTo>
                        <a:pt x="1" y="23"/>
                        <a:pt x="7" y="31"/>
                        <a:pt x="6" y="45"/>
                      </a:cubicBezTo>
                      <a:cubicBezTo>
                        <a:pt x="6" y="47"/>
                        <a:pt x="6" y="48"/>
                        <a:pt x="6" y="50"/>
                      </a:cubicBezTo>
                      <a:cubicBezTo>
                        <a:pt x="8" y="47"/>
                        <a:pt x="15" y="38"/>
                        <a:pt x="16" y="25"/>
                      </a:cubicBezTo>
                      <a:cubicBezTo>
                        <a:pt x="17" y="11"/>
                        <a:pt x="11" y="2"/>
                        <a:pt x="10" y="0"/>
                      </a:cubicBezTo>
                      <a:cubicBezTo>
                        <a:pt x="8" y="2"/>
                        <a:pt x="2" y="9"/>
                        <a:pt x="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60" name="Freeform 146"/>
                <p:cNvSpPr/>
                <p:nvPr/>
              </p:nvSpPr>
              <p:spPr bwMode="auto">
                <a:xfrm>
                  <a:off x="8769350" y="1011238"/>
                  <a:ext cx="153987" cy="61913"/>
                </a:xfrm>
                <a:custGeom>
                  <a:avLst/>
                  <a:gdLst>
                    <a:gd name="T0" fmla="*/ 30 w 48"/>
                    <a:gd name="T1" fmla="*/ 19 h 19"/>
                    <a:gd name="T2" fmla="*/ 5 w 48"/>
                    <a:gd name="T3" fmla="*/ 16 h 19"/>
                    <a:gd name="T4" fmla="*/ 0 w 48"/>
                    <a:gd name="T5" fmla="*/ 18 h 19"/>
                    <a:gd name="T6" fmla="*/ 23 w 48"/>
                    <a:gd name="T7" fmla="*/ 3 h 19"/>
                    <a:gd name="T8" fmla="*/ 48 w 48"/>
                    <a:gd name="T9" fmla="*/ 6 h 19"/>
                    <a:gd name="T10" fmla="*/ 30 w 48"/>
                    <a:gd name="T11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19">
                      <a:moveTo>
                        <a:pt x="30" y="19"/>
                      </a:moveTo>
                      <a:cubicBezTo>
                        <a:pt x="27" y="17"/>
                        <a:pt x="18" y="13"/>
                        <a:pt x="5" y="16"/>
                      </a:cubicBezTo>
                      <a:cubicBezTo>
                        <a:pt x="3" y="16"/>
                        <a:pt x="1" y="17"/>
                        <a:pt x="0" y="18"/>
                      </a:cubicBezTo>
                      <a:cubicBezTo>
                        <a:pt x="2" y="15"/>
                        <a:pt x="10" y="6"/>
                        <a:pt x="23" y="3"/>
                      </a:cubicBezTo>
                      <a:cubicBezTo>
                        <a:pt x="36" y="0"/>
                        <a:pt x="46" y="4"/>
                        <a:pt x="48" y="6"/>
                      </a:cubicBezTo>
                      <a:cubicBezTo>
                        <a:pt x="47" y="8"/>
                        <a:pt x="40" y="15"/>
                        <a:pt x="3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61" name="Freeform 147"/>
                <p:cNvSpPr/>
                <p:nvPr/>
              </p:nvSpPr>
              <p:spPr bwMode="auto">
                <a:xfrm>
                  <a:off x="8758238" y="904876"/>
                  <a:ext cx="61912" cy="150813"/>
                </a:xfrm>
                <a:custGeom>
                  <a:avLst/>
                  <a:gdLst>
                    <a:gd name="T0" fmla="*/ 0 w 19"/>
                    <a:gd name="T1" fmla="*/ 17 h 47"/>
                    <a:gd name="T2" fmla="*/ 2 w 19"/>
                    <a:gd name="T3" fmla="*/ 43 h 47"/>
                    <a:gd name="T4" fmla="*/ 0 w 19"/>
                    <a:gd name="T5" fmla="*/ 47 h 47"/>
                    <a:gd name="T6" fmla="*/ 16 w 19"/>
                    <a:gd name="T7" fmla="*/ 25 h 47"/>
                    <a:gd name="T8" fmla="*/ 14 w 19"/>
                    <a:gd name="T9" fmla="*/ 0 h 47"/>
                    <a:gd name="T10" fmla="*/ 0 w 19"/>
                    <a:gd name="T11" fmla="*/ 1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47">
                      <a:moveTo>
                        <a:pt x="0" y="17"/>
                      </a:moveTo>
                      <a:cubicBezTo>
                        <a:pt x="1" y="20"/>
                        <a:pt x="5" y="30"/>
                        <a:pt x="2" y="43"/>
                      </a:cubicBezTo>
                      <a:cubicBezTo>
                        <a:pt x="1" y="44"/>
                        <a:pt x="1" y="46"/>
                        <a:pt x="0" y="47"/>
                      </a:cubicBezTo>
                      <a:cubicBezTo>
                        <a:pt x="3" y="45"/>
                        <a:pt x="12" y="38"/>
                        <a:pt x="16" y="25"/>
                      </a:cubicBezTo>
                      <a:cubicBezTo>
                        <a:pt x="19" y="12"/>
                        <a:pt x="15" y="2"/>
                        <a:pt x="14" y="0"/>
                      </a:cubicBezTo>
                      <a:cubicBezTo>
                        <a:pt x="12" y="1"/>
                        <a:pt x="5" y="7"/>
                        <a:pt x="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62" name="Freeform 148"/>
                <p:cNvSpPr/>
                <p:nvPr/>
              </p:nvSpPr>
              <p:spPr bwMode="auto">
                <a:xfrm>
                  <a:off x="8848725" y="965201"/>
                  <a:ext cx="161925" cy="55563"/>
                </a:xfrm>
                <a:custGeom>
                  <a:avLst/>
                  <a:gdLst>
                    <a:gd name="T0" fmla="*/ 29 w 50"/>
                    <a:gd name="T1" fmla="*/ 17 h 17"/>
                    <a:gd name="T2" fmla="*/ 5 w 50"/>
                    <a:gd name="T3" fmla="*/ 9 h 17"/>
                    <a:gd name="T4" fmla="*/ 0 w 50"/>
                    <a:gd name="T5" fmla="*/ 10 h 17"/>
                    <a:gd name="T6" fmla="*/ 25 w 50"/>
                    <a:gd name="T7" fmla="*/ 0 h 17"/>
                    <a:gd name="T8" fmla="*/ 50 w 50"/>
                    <a:gd name="T9" fmla="*/ 8 h 17"/>
                    <a:gd name="T10" fmla="*/ 29 w 50"/>
                    <a:gd name="T11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17">
                      <a:moveTo>
                        <a:pt x="29" y="17"/>
                      </a:moveTo>
                      <a:cubicBezTo>
                        <a:pt x="27" y="15"/>
                        <a:pt x="18" y="9"/>
                        <a:pt x="5" y="9"/>
                      </a:cubicBezTo>
                      <a:cubicBezTo>
                        <a:pt x="3" y="9"/>
                        <a:pt x="1" y="9"/>
                        <a:pt x="0" y="10"/>
                      </a:cubicBezTo>
                      <a:cubicBezTo>
                        <a:pt x="2" y="8"/>
                        <a:pt x="12" y="1"/>
                        <a:pt x="25" y="0"/>
                      </a:cubicBezTo>
                      <a:cubicBezTo>
                        <a:pt x="39" y="0"/>
                        <a:pt x="47" y="6"/>
                        <a:pt x="50" y="8"/>
                      </a:cubicBezTo>
                      <a:cubicBezTo>
                        <a:pt x="47" y="10"/>
                        <a:pt x="40" y="16"/>
                        <a:pt x="2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63" name="Freeform 149"/>
                <p:cNvSpPr/>
                <p:nvPr/>
              </p:nvSpPr>
              <p:spPr bwMode="auto">
                <a:xfrm>
                  <a:off x="8842375" y="842963"/>
                  <a:ext cx="84137" cy="142875"/>
                </a:xfrm>
                <a:custGeom>
                  <a:avLst/>
                  <a:gdLst>
                    <a:gd name="T0" fmla="*/ 6 w 26"/>
                    <a:gd name="T1" fmla="*/ 15 h 44"/>
                    <a:gd name="T2" fmla="*/ 2 w 26"/>
                    <a:gd name="T3" fmla="*/ 40 h 44"/>
                    <a:gd name="T4" fmla="*/ 0 w 26"/>
                    <a:gd name="T5" fmla="*/ 44 h 44"/>
                    <a:gd name="T6" fmla="*/ 19 w 26"/>
                    <a:gd name="T7" fmla="*/ 26 h 44"/>
                    <a:gd name="T8" fmla="*/ 23 w 26"/>
                    <a:gd name="T9" fmla="*/ 0 h 44"/>
                    <a:gd name="T10" fmla="*/ 6 w 26"/>
                    <a:gd name="T11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44">
                      <a:moveTo>
                        <a:pt x="6" y="15"/>
                      </a:moveTo>
                      <a:cubicBezTo>
                        <a:pt x="7" y="18"/>
                        <a:pt x="8" y="28"/>
                        <a:pt x="2" y="40"/>
                      </a:cubicBezTo>
                      <a:cubicBezTo>
                        <a:pt x="1" y="41"/>
                        <a:pt x="0" y="43"/>
                        <a:pt x="0" y="44"/>
                      </a:cubicBezTo>
                      <a:cubicBezTo>
                        <a:pt x="2" y="43"/>
                        <a:pt x="13" y="37"/>
                        <a:pt x="19" y="26"/>
                      </a:cubicBezTo>
                      <a:cubicBezTo>
                        <a:pt x="26" y="14"/>
                        <a:pt x="24" y="3"/>
                        <a:pt x="23" y="0"/>
                      </a:cubicBezTo>
                      <a:cubicBezTo>
                        <a:pt x="21" y="1"/>
                        <a:pt x="12" y="6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64" name="Freeform 150"/>
                <p:cNvSpPr/>
                <p:nvPr/>
              </p:nvSpPr>
              <p:spPr bwMode="auto">
                <a:xfrm>
                  <a:off x="8842375" y="1831976"/>
                  <a:ext cx="236537" cy="109538"/>
                </a:xfrm>
                <a:custGeom>
                  <a:avLst/>
                  <a:gdLst>
                    <a:gd name="T0" fmla="*/ 1 w 73"/>
                    <a:gd name="T1" fmla="*/ 0 h 34"/>
                    <a:gd name="T2" fmla="*/ 73 w 73"/>
                    <a:gd name="T3" fmla="*/ 26 h 34"/>
                    <a:gd name="T4" fmla="*/ 72 w 73"/>
                    <a:gd name="T5" fmla="*/ 34 h 34"/>
                    <a:gd name="T6" fmla="*/ 0 w 73"/>
                    <a:gd name="T7" fmla="*/ 2 h 34"/>
                    <a:gd name="T8" fmla="*/ 1 w 7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34">
                      <a:moveTo>
                        <a:pt x="1" y="0"/>
                      </a:moveTo>
                      <a:cubicBezTo>
                        <a:pt x="23" y="15"/>
                        <a:pt x="48" y="23"/>
                        <a:pt x="73" y="26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45" y="29"/>
                        <a:pt x="21" y="18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65" name="Freeform 151"/>
                <p:cNvSpPr/>
                <p:nvPr/>
              </p:nvSpPr>
              <p:spPr bwMode="auto">
                <a:xfrm>
                  <a:off x="8667750" y="1766888"/>
                  <a:ext cx="155575" cy="80963"/>
                </a:xfrm>
                <a:custGeom>
                  <a:avLst/>
                  <a:gdLst>
                    <a:gd name="T0" fmla="*/ 22 w 48"/>
                    <a:gd name="T1" fmla="*/ 21 h 25"/>
                    <a:gd name="T2" fmla="*/ 48 w 48"/>
                    <a:gd name="T3" fmla="*/ 20 h 25"/>
                    <a:gd name="T4" fmla="*/ 26 w 48"/>
                    <a:gd name="T5" fmla="*/ 4 h 25"/>
                    <a:gd name="T6" fmla="*/ 0 w 48"/>
                    <a:gd name="T7" fmla="*/ 5 h 25"/>
                    <a:gd name="T8" fmla="*/ 22 w 48"/>
                    <a:gd name="T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5">
                      <a:moveTo>
                        <a:pt x="22" y="21"/>
                      </a:moveTo>
                      <a:cubicBezTo>
                        <a:pt x="35" y="25"/>
                        <a:pt x="45" y="21"/>
                        <a:pt x="48" y="20"/>
                      </a:cubicBezTo>
                      <a:cubicBezTo>
                        <a:pt x="46" y="17"/>
                        <a:pt x="39" y="8"/>
                        <a:pt x="26" y="4"/>
                      </a:cubicBezTo>
                      <a:cubicBezTo>
                        <a:pt x="13" y="0"/>
                        <a:pt x="3" y="4"/>
                        <a:pt x="0" y="5"/>
                      </a:cubicBezTo>
                      <a:cubicBezTo>
                        <a:pt x="2" y="8"/>
                        <a:pt x="9" y="17"/>
                        <a:pt x="2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66" name="Freeform 152"/>
                <p:cNvSpPr/>
                <p:nvPr/>
              </p:nvSpPr>
              <p:spPr bwMode="auto">
                <a:xfrm>
                  <a:off x="8775700" y="1666876"/>
                  <a:ext cx="76200" cy="155575"/>
                </a:xfrm>
                <a:custGeom>
                  <a:avLst/>
                  <a:gdLst>
                    <a:gd name="T0" fmla="*/ 20 w 24"/>
                    <a:gd name="T1" fmla="*/ 23 h 48"/>
                    <a:gd name="T2" fmla="*/ 18 w 24"/>
                    <a:gd name="T3" fmla="*/ 48 h 48"/>
                    <a:gd name="T4" fmla="*/ 3 w 24"/>
                    <a:gd name="T5" fmla="*/ 25 h 48"/>
                    <a:gd name="T6" fmla="*/ 6 w 24"/>
                    <a:gd name="T7" fmla="*/ 0 h 48"/>
                    <a:gd name="T8" fmla="*/ 20 w 24"/>
                    <a:gd name="T9" fmla="*/ 2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0" y="23"/>
                      </a:moveTo>
                      <a:cubicBezTo>
                        <a:pt x="24" y="36"/>
                        <a:pt x="19" y="46"/>
                        <a:pt x="18" y="48"/>
                      </a:cubicBezTo>
                      <a:cubicBezTo>
                        <a:pt x="15" y="46"/>
                        <a:pt x="6" y="38"/>
                        <a:pt x="3" y="25"/>
                      </a:cubicBezTo>
                      <a:cubicBezTo>
                        <a:pt x="0" y="12"/>
                        <a:pt x="5" y="2"/>
                        <a:pt x="6" y="0"/>
                      </a:cubicBezTo>
                      <a:cubicBezTo>
                        <a:pt x="8" y="2"/>
                        <a:pt x="17" y="9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67" name="Freeform 153"/>
                <p:cNvSpPr/>
                <p:nvPr/>
              </p:nvSpPr>
              <p:spPr bwMode="auto">
                <a:xfrm>
                  <a:off x="8913813" y="865188"/>
                  <a:ext cx="139700" cy="90488"/>
                </a:xfrm>
                <a:custGeom>
                  <a:avLst/>
                  <a:gdLst>
                    <a:gd name="T0" fmla="*/ 17 w 43"/>
                    <a:gd name="T1" fmla="*/ 7 h 28"/>
                    <a:gd name="T2" fmla="*/ 0 w 43"/>
                    <a:gd name="T3" fmla="*/ 26 h 28"/>
                    <a:gd name="T4" fmla="*/ 25 w 43"/>
                    <a:gd name="T5" fmla="*/ 21 h 28"/>
                    <a:gd name="T6" fmla="*/ 43 w 43"/>
                    <a:gd name="T7" fmla="*/ 2 h 28"/>
                    <a:gd name="T8" fmla="*/ 17 w 43"/>
                    <a:gd name="T9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28">
                      <a:moveTo>
                        <a:pt x="17" y="7"/>
                      </a:moveTo>
                      <a:cubicBezTo>
                        <a:pt x="6" y="14"/>
                        <a:pt x="1" y="23"/>
                        <a:pt x="0" y="26"/>
                      </a:cubicBezTo>
                      <a:cubicBezTo>
                        <a:pt x="3" y="27"/>
                        <a:pt x="14" y="28"/>
                        <a:pt x="25" y="21"/>
                      </a:cubicBezTo>
                      <a:cubicBezTo>
                        <a:pt x="37" y="14"/>
                        <a:pt x="41" y="4"/>
                        <a:pt x="43" y="2"/>
                      </a:cubicBezTo>
                      <a:cubicBezTo>
                        <a:pt x="40" y="1"/>
                        <a:pt x="29" y="0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 flipH="1">
                <a:off x="2202837" y="5975622"/>
                <a:ext cx="296294" cy="596034"/>
                <a:chOff x="8532813" y="842963"/>
                <a:chExt cx="546099" cy="1098551"/>
              </a:xfrm>
              <a:solidFill>
                <a:schemeClr val="bg1"/>
              </a:solidFill>
            </p:grpSpPr>
            <p:sp>
              <p:nvSpPr>
                <p:cNvPr id="23" name="Freeform 132"/>
                <p:cNvSpPr/>
                <p:nvPr/>
              </p:nvSpPr>
              <p:spPr bwMode="auto">
                <a:xfrm>
                  <a:off x="8716963" y="1592263"/>
                  <a:ext cx="58737" cy="158750"/>
                </a:xfrm>
                <a:custGeom>
                  <a:avLst/>
                  <a:gdLst>
                    <a:gd name="T0" fmla="*/ 18 w 18"/>
                    <a:gd name="T1" fmla="*/ 19 h 49"/>
                    <a:gd name="T2" fmla="*/ 13 w 18"/>
                    <a:gd name="T3" fmla="*/ 44 h 49"/>
                    <a:gd name="T4" fmla="*/ 14 w 18"/>
                    <a:gd name="T5" fmla="*/ 49 h 49"/>
                    <a:gd name="T6" fmla="*/ 2 w 18"/>
                    <a:gd name="T7" fmla="*/ 25 h 49"/>
                    <a:gd name="T8" fmla="*/ 7 w 18"/>
                    <a:gd name="T9" fmla="*/ 0 h 49"/>
                    <a:gd name="T10" fmla="*/ 18 w 18"/>
                    <a:gd name="T11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49">
                      <a:moveTo>
                        <a:pt x="18" y="19"/>
                      </a:moveTo>
                      <a:cubicBezTo>
                        <a:pt x="17" y="22"/>
                        <a:pt x="11" y="31"/>
                        <a:pt x="13" y="44"/>
                      </a:cubicBezTo>
                      <a:cubicBezTo>
                        <a:pt x="13" y="46"/>
                        <a:pt x="13" y="47"/>
                        <a:pt x="14" y="49"/>
                      </a:cubicBezTo>
                      <a:cubicBezTo>
                        <a:pt x="12" y="46"/>
                        <a:pt x="4" y="38"/>
                        <a:pt x="2" y="25"/>
                      </a:cubicBezTo>
                      <a:cubicBezTo>
                        <a:pt x="0" y="11"/>
                        <a:pt x="6" y="2"/>
                        <a:pt x="7" y="0"/>
                      </a:cubicBezTo>
                      <a:cubicBezTo>
                        <a:pt x="9" y="2"/>
                        <a:pt x="15" y="8"/>
                        <a:pt x="1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24" name="Freeform 133"/>
                <p:cNvSpPr/>
                <p:nvPr/>
              </p:nvSpPr>
              <p:spPr bwMode="auto">
                <a:xfrm>
                  <a:off x="8601075" y="1685926"/>
                  <a:ext cx="147637" cy="71438"/>
                </a:xfrm>
                <a:custGeom>
                  <a:avLst/>
                  <a:gdLst>
                    <a:gd name="T0" fmla="*/ 17 w 46"/>
                    <a:gd name="T1" fmla="*/ 19 h 22"/>
                    <a:gd name="T2" fmla="*/ 42 w 46"/>
                    <a:gd name="T3" fmla="*/ 20 h 22"/>
                    <a:gd name="T4" fmla="*/ 46 w 46"/>
                    <a:gd name="T5" fmla="*/ 22 h 22"/>
                    <a:gd name="T6" fmla="*/ 26 w 46"/>
                    <a:gd name="T7" fmla="*/ 5 h 22"/>
                    <a:gd name="T8" fmla="*/ 0 w 46"/>
                    <a:gd name="T9" fmla="*/ 3 h 22"/>
                    <a:gd name="T10" fmla="*/ 17 w 46"/>
                    <a:gd name="T11" fmla="*/ 1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2">
                      <a:moveTo>
                        <a:pt x="17" y="19"/>
                      </a:moveTo>
                      <a:cubicBezTo>
                        <a:pt x="19" y="18"/>
                        <a:pt x="30" y="15"/>
                        <a:pt x="42" y="20"/>
                      </a:cubicBezTo>
                      <a:cubicBezTo>
                        <a:pt x="44" y="21"/>
                        <a:pt x="45" y="22"/>
                        <a:pt x="46" y="22"/>
                      </a:cubicBezTo>
                      <a:cubicBezTo>
                        <a:pt x="45" y="20"/>
                        <a:pt x="38" y="10"/>
                        <a:pt x="26" y="5"/>
                      </a:cubicBezTo>
                      <a:cubicBezTo>
                        <a:pt x="14" y="0"/>
                        <a:pt x="3" y="3"/>
                        <a:pt x="0" y="3"/>
                      </a:cubicBezTo>
                      <a:cubicBezTo>
                        <a:pt x="2" y="6"/>
                        <a:pt x="7" y="14"/>
                        <a:pt x="17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25" name="Freeform 134"/>
                <p:cNvSpPr/>
                <p:nvPr/>
              </p:nvSpPr>
              <p:spPr bwMode="auto">
                <a:xfrm>
                  <a:off x="8675688" y="1501776"/>
                  <a:ext cx="57150" cy="161925"/>
                </a:xfrm>
                <a:custGeom>
                  <a:avLst/>
                  <a:gdLst>
                    <a:gd name="T0" fmla="*/ 18 w 18"/>
                    <a:gd name="T1" fmla="*/ 22 h 50"/>
                    <a:gd name="T2" fmla="*/ 8 w 18"/>
                    <a:gd name="T3" fmla="*/ 45 h 50"/>
                    <a:gd name="T4" fmla="*/ 8 w 18"/>
                    <a:gd name="T5" fmla="*/ 50 h 50"/>
                    <a:gd name="T6" fmla="*/ 1 w 18"/>
                    <a:gd name="T7" fmla="*/ 24 h 50"/>
                    <a:gd name="T8" fmla="*/ 11 w 18"/>
                    <a:gd name="T9" fmla="*/ 0 h 50"/>
                    <a:gd name="T10" fmla="*/ 18 w 18"/>
                    <a:gd name="T11" fmla="*/ 2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50">
                      <a:moveTo>
                        <a:pt x="18" y="22"/>
                      </a:moveTo>
                      <a:cubicBezTo>
                        <a:pt x="16" y="24"/>
                        <a:pt x="9" y="32"/>
                        <a:pt x="8" y="45"/>
                      </a:cubicBezTo>
                      <a:cubicBezTo>
                        <a:pt x="8" y="47"/>
                        <a:pt x="8" y="48"/>
                        <a:pt x="8" y="50"/>
                      </a:cubicBezTo>
                      <a:cubicBezTo>
                        <a:pt x="6" y="47"/>
                        <a:pt x="0" y="37"/>
                        <a:pt x="1" y="24"/>
                      </a:cubicBezTo>
                      <a:cubicBezTo>
                        <a:pt x="2" y="10"/>
                        <a:pt x="9" y="2"/>
                        <a:pt x="11" y="0"/>
                      </a:cubicBezTo>
                      <a:cubicBezTo>
                        <a:pt x="13" y="3"/>
                        <a:pt x="18" y="11"/>
                        <a:pt x="1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Freeform 135"/>
                <p:cNvSpPr/>
                <p:nvPr/>
              </p:nvSpPr>
              <p:spPr bwMode="auto">
                <a:xfrm>
                  <a:off x="8555038" y="1576388"/>
                  <a:ext cx="133350" cy="93663"/>
                </a:xfrm>
                <a:custGeom>
                  <a:avLst/>
                  <a:gdLst>
                    <a:gd name="T0" fmla="*/ 12 w 41"/>
                    <a:gd name="T1" fmla="*/ 19 h 29"/>
                    <a:gd name="T2" fmla="*/ 37 w 41"/>
                    <a:gd name="T3" fmla="*/ 26 h 29"/>
                    <a:gd name="T4" fmla="*/ 41 w 41"/>
                    <a:gd name="T5" fmla="*/ 29 h 29"/>
                    <a:gd name="T6" fmla="*/ 25 w 41"/>
                    <a:gd name="T7" fmla="*/ 7 h 29"/>
                    <a:gd name="T8" fmla="*/ 0 w 41"/>
                    <a:gd name="T9" fmla="*/ 1 h 29"/>
                    <a:gd name="T10" fmla="*/ 12 w 41"/>
                    <a:gd name="T11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9">
                      <a:moveTo>
                        <a:pt x="12" y="19"/>
                      </a:moveTo>
                      <a:cubicBezTo>
                        <a:pt x="15" y="19"/>
                        <a:pt x="26" y="18"/>
                        <a:pt x="37" y="26"/>
                      </a:cubicBezTo>
                      <a:cubicBezTo>
                        <a:pt x="38" y="27"/>
                        <a:pt x="40" y="28"/>
                        <a:pt x="41" y="29"/>
                      </a:cubicBezTo>
                      <a:cubicBezTo>
                        <a:pt x="40" y="26"/>
                        <a:pt x="36" y="15"/>
                        <a:pt x="25" y="7"/>
                      </a:cubicBezTo>
                      <a:cubicBezTo>
                        <a:pt x="14" y="0"/>
                        <a:pt x="3" y="0"/>
                        <a:pt x="0" y="1"/>
                      </a:cubicBezTo>
                      <a:cubicBezTo>
                        <a:pt x="1" y="3"/>
                        <a:pt x="4" y="12"/>
                        <a:pt x="1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Freeform 136"/>
                <p:cNvSpPr/>
                <p:nvPr/>
              </p:nvSpPr>
              <p:spPr bwMode="auto">
                <a:xfrm>
                  <a:off x="8642350" y="1411288"/>
                  <a:ext cx="74612" cy="155575"/>
                </a:xfrm>
                <a:custGeom>
                  <a:avLst/>
                  <a:gdLst>
                    <a:gd name="T0" fmla="*/ 21 w 23"/>
                    <a:gd name="T1" fmla="*/ 22 h 48"/>
                    <a:gd name="T2" fmla="*/ 6 w 23"/>
                    <a:gd name="T3" fmla="*/ 43 h 48"/>
                    <a:gd name="T4" fmla="*/ 5 w 23"/>
                    <a:gd name="T5" fmla="*/ 48 h 48"/>
                    <a:gd name="T6" fmla="*/ 3 w 23"/>
                    <a:gd name="T7" fmla="*/ 21 h 48"/>
                    <a:gd name="T8" fmla="*/ 19 w 23"/>
                    <a:gd name="T9" fmla="*/ 0 h 48"/>
                    <a:gd name="T10" fmla="*/ 21 w 23"/>
                    <a:gd name="T11" fmla="*/ 2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8">
                      <a:moveTo>
                        <a:pt x="21" y="22"/>
                      </a:moveTo>
                      <a:cubicBezTo>
                        <a:pt x="18" y="24"/>
                        <a:pt x="9" y="30"/>
                        <a:pt x="6" y="43"/>
                      </a:cubicBezTo>
                      <a:cubicBezTo>
                        <a:pt x="5" y="45"/>
                        <a:pt x="5" y="46"/>
                        <a:pt x="5" y="48"/>
                      </a:cubicBezTo>
                      <a:cubicBezTo>
                        <a:pt x="3" y="45"/>
                        <a:pt x="0" y="33"/>
                        <a:pt x="3" y="21"/>
                      </a:cubicBezTo>
                      <a:cubicBezTo>
                        <a:pt x="7" y="8"/>
                        <a:pt x="16" y="1"/>
                        <a:pt x="19" y="0"/>
                      </a:cubicBezTo>
                      <a:cubicBezTo>
                        <a:pt x="20" y="3"/>
                        <a:pt x="23" y="11"/>
                        <a:pt x="2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Freeform 137"/>
                <p:cNvSpPr/>
                <p:nvPr/>
              </p:nvSpPr>
              <p:spPr bwMode="auto">
                <a:xfrm>
                  <a:off x="8532813" y="1454151"/>
                  <a:ext cx="109537" cy="115888"/>
                </a:xfrm>
                <a:custGeom>
                  <a:avLst/>
                  <a:gdLst>
                    <a:gd name="T0" fmla="*/ 8 w 34"/>
                    <a:gd name="T1" fmla="*/ 20 h 36"/>
                    <a:gd name="T2" fmla="*/ 31 w 34"/>
                    <a:gd name="T3" fmla="*/ 32 h 36"/>
                    <a:gd name="T4" fmla="*/ 34 w 34"/>
                    <a:gd name="T5" fmla="*/ 36 h 36"/>
                    <a:gd name="T6" fmla="*/ 23 w 34"/>
                    <a:gd name="T7" fmla="*/ 11 h 36"/>
                    <a:gd name="T8" fmla="*/ 0 w 34"/>
                    <a:gd name="T9" fmla="*/ 0 h 36"/>
                    <a:gd name="T10" fmla="*/ 8 w 34"/>
                    <a:gd name="T1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36">
                      <a:moveTo>
                        <a:pt x="8" y="20"/>
                      </a:moveTo>
                      <a:cubicBezTo>
                        <a:pt x="11" y="21"/>
                        <a:pt x="22" y="22"/>
                        <a:pt x="31" y="32"/>
                      </a:cubicBezTo>
                      <a:cubicBezTo>
                        <a:pt x="32" y="33"/>
                        <a:pt x="34" y="34"/>
                        <a:pt x="34" y="36"/>
                      </a:cubicBezTo>
                      <a:cubicBezTo>
                        <a:pt x="34" y="32"/>
                        <a:pt x="32" y="21"/>
                        <a:pt x="23" y="11"/>
                      </a:cubicBezTo>
                      <a:cubicBezTo>
                        <a:pt x="14" y="1"/>
                        <a:pt x="3" y="0"/>
                        <a:pt x="0" y="0"/>
                      </a:cubicBezTo>
                      <a:cubicBezTo>
                        <a:pt x="0" y="2"/>
                        <a:pt x="2" y="12"/>
                        <a:pt x="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Freeform 138"/>
                <p:cNvSpPr/>
                <p:nvPr/>
              </p:nvSpPr>
              <p:spPr bwMode="auto">
                <a:xfrm>
                  <a:off x="8629650" y="1317626"/>
                  <a:ext cx="87312" cy="142875"/>
                </a:xfrm>
                <a:custGeom>
                  <a:avLst/>
                  <a:gdLst>
                    <a:gd name="T0" fmla="*/ 23 w 27"/>
                    <a:gd name="T1" fmla="*/ 23 h 44"/>
                    <a:gd name="T2" fmla="*/ 4 w 27"/>
                    <a:gd name="T3" fmla="*/ 40 h 44"/>
                    <a:gd name="T4" fmla="*/ 2 w 27"/>
                    <a:gd name="T5" fmla="*/ 44 h 44"/>
                    <a:gd name="T6" fmla="*/ 7 w 27"/>
                    <a:gd name="T7" fmla="*/ 18 h 44"/>
                    <a:gd name="T8" fmla="*/ 26 w 27"/>
                    <a:gd name="T9" fmla="*/ 0 h 44"/>
                    <a:gd name="T10" fmla="*/ 23 w 27"/>
                    <a:gd name="T11" fmla="*/ 2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4">
                      <a:moveTo>
                        <a:pt x="23" y="23"/>
                      </a:moveTo>
                      <a:cubicBezTo>
                        <a:pt x="20" y="24"/>
                        <a:pt x="10" y="28"/>
                        <a:pt x="4" y="40"/>
                      </a:cubicBezTo>
                      <a:cubicBezTo>
                        <a:pt x="3" y="41"/>
                        <a:pt x="3" y="43"/>
                        <a:pt x="2" y="44"/>
                      </a:cubicBezTo>
                      <a:cubicBezTo>
                        <a:pt x="2" y="41"/>
                        <a:pt x="0" y="29"/>
                        <a:pt x="7" y="18"/>
                      </a:cubicBezTo>
                      <a:cubicBezTo>
                        <a:pt x="13" y="6"/>
                        <a:pt x="23" y="2"/>
                        <a:pt x="26" y="0"/>
                      </a:cubicBezTo>
                      <a:cubicBezTo>
                        <a:pt x="26" y="3"/>
                        <a:pt x="27" y="13"/>
                        <a:pt x="23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Freeform 139"/>
                <p:cNvSpPr/>
                <p:nvPr/>
              </p:nvSpPr>
              <p:spPr bwMode="auto">
                <a:xfrm>
                  <a:off x="8535988" y="1323976"/>
                  <a:ext cx="90487" cy="136525"/>
                </a:xfrm>
                <a:custGeom>
                  <a:avLst/>
                  <a:gdLst>
                    <a:gd name="T0" fmla="*/ 5 w 28"/>
                    <a:gd name="T1" fmla="*/ 22 h 42"/>
                    <a:gd name="T2" fmla="*/ 25 w 28"/>
                    <a:gd name="T3" fmla="*/ 38 h 42"/>
                    <a:gd name="T4" fmla="*/ 27 w 28"/>
                    <a:gd name="T5" fmla="*/ 42 h 42"/>
                    <a:gd name="T6" fmla="*/ 21 w 28"/>
                    <a:gd name="T7" fmla="*/ 16 h 42"/>
                    <a:gd name="T8" fmla="*/ 1 w 28"/>
                    <a:gd name="T9" fmla="*/ 0 h 42"/>
                    <a:gd name="T10" fmla="*/ 5 w 28"/>
                    <a:gd name="T11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42">
                      <a:moveTo>
                        <a:pt x="5" y="22"/>
                      </a:moveTo>
                      <a:cubicBezTo>
                        <a:pt x="7" y="23"/>
                        <a:pt x="17" y="27"/>
                        <a:pt x="25" y="38"/>
                      </a:cubicBezTo>
                      <a:cubicBezTo>
                        <a:pt x="25" y="40"/>
                        <a:pt x="26" y="41"/>
                        <a:pt x="27" y="42"/>
                      </a:cubicBezTo>
                      <a:cubicBezTo>
                        <a:pt x="27" y="39"/>
                        <a:pt x="28" y="27"/>
                        <a:pt x="21" y="16"/>
                      </a:cubicBezTo>
                      <a:cubicBezTo>
                        <a:pt x="14" y="5"/>
                        <a:pt x="4" y="1"/>
                        <a:pt x="1" y="0"/>
                      </a:cubicBezTo>
                      <a:cubicBezTo>
                        <a:pt x="0" y="3"/>
                        <a:pt x="0" y="12"/>
                        <a:pt x="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Freeform 140"/>
                <p:cNvSpPr/>
                <p:nvPr/>
              </p:nvSpPr>
              <p:spPr bwMode="auto">
                <a:xfrm>
                  <a:off x="8636000" y="1230313"/>
                  <a:ext cx="106362" cy="123825"/>
                </a:xfrm>
                <a:custGeom>
                  <a:avLst/>
                  <a:gdLst>
                    <a:gd name="T0" fmla="*/ 25 w 33"/>
                    <a:gd name="T1" fmla="*/ 22 h 38"/>
                    <a:gd name="T2" fmla="*/ 3 w 33"/>
                    <a:gd name="T3" fmla="*/ 34 h 38"/>
                    <a:gd name="T4" fmla="*/ 0 w 33"/>
                    <a:gd name="T5" fmla="*/ 38 h 38"/>
                    <a:gd name="T6" fmla="*/ 10 w 33"/>
                    <a:gd name="T7" fmla="*/ 13 h 38"/>
                    <a:gd name="T8" fmla="*/ 33 w 33"/>
                    <a:gd name="T9" fmla="*/ 0 h 38"/>
                    <a:gd name="T10" fmla="*/ 25 w 33"/>
                    <a:gd name="T11" fmla="*/ 2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38">
                      <a:moveTo>
                        <a:pt x="25" y="22"/>
                      </a:moveTo>
                      <a:cubicBezTo>
                        <a:pt x="23" y="22"/>
                        <a:pt x="12" y="24"/>
                        <a:pt x="3" y="34"/>
                      </a:cubicBezTo>
                      <a:cubicBezTo>
                        <a:pt x="2" y="36"/>
                        <a:pt x="1" y="37"/>
                        <a:pt x="0" y="38"/>
                      </a:cubicBezTo>
                      <a:cubicBezTo>
                        <a:pt x="1" y="35"/>
                        <a:pt x="2" y="23"/>
                        <a:pt x="10" y="13"/>
                      </a:cubicBezTo>
                      <a:cubicBezTo>
                        <a:pt x="19" y="3"/>
                        <a:pt x="30" y="1"/>
                        <a:pt x="33" y="0"/>
                      </a:cubicBezTo>
                      <a:cubicBezTo>
                        <a:pt x="32" y="3"/>
                        <a:pt x="32" y="12"/>
                        <a:pt x="2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Freeform 141"/>
                <p:cNvSpPr/>
                <p:nvPr/>
              </p:nvSpPr>
              <p:spPr bwMode="auto">
                <a:xfrm>
                  <a:off x="8558213" y="1201738"/>
                  <a:ext cx="77787" cy="152400"/>
                </a:xfrm>
                <a:custGeom>
                  <a:avLst/>
                  <a:gdLst>
                    <a:gd name="T0" fmla="*/ 3 w 24"/>
                    <a:gd name="T1" fmla="*/ 22 h 47"/>
                    <a:gd name="T2" fmla="*/ 19 w 24"/>
                    <a:gd name="T3" fmla="*/ 42 h 47"/>
                    <a:gd name="T4" fmla="*/ 20 w 24"/>
                    <a:gd name="T5" fmla="*/ 47 h 47"/>
                    <a:gd name="T6" fmla="*/ 20 w 24"/>
                    <a:gd name="T7" fmla="*/ 19 h 47"/>
                    <a:gd name="T8" fmla="*/ 4 w 24"/>
                    <a:gd name="T9" fmla="*/ 0 h 47"/>
                    <a:gd name="T10" fmla="*/ 3 w 24"/>
                    <a:gd name="T11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7">
                      <a:moveTo>
                        <a:pt x="3" y="22"/>
                      </a:moveTo>
                      <a:cubicBezTo>
                        <a:pt x="5" y="24"/>
                        <a:pt x="14" y="29"/>
                        <a:pt x="19" y="42"/>
                      </a:cubicBezTo>
                      <a:cubicBezTo>
                        <a:pt x="19" y="43"/>
                        <a:pt x="20" y="45"/>
                        <a:pt x="20" y="47"/>
                      </a:cubicBezTo>
                      <a:cubicBezTo>
                        <a:pt x="21" y="43"/>
                        <a:pt x="24" y="32"/>
                        <a:pt x="20" y="19"/>
                      </a:cubicBezTo>
                      <a:cubicBezTo>
                        <a:pt x="15" y="7"/>
                        <a:pt x="6" y="1"/>
                        <a:pt x="4" y="0"/>
                      </a:cubicBezTo>
                      <a:cubicBezTo>
                        <a:pt x="3" y="2"/>
                        <a:pt x="0" y="11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Freeform 142"/>
                <p:cNvSpPr/>
                <p:nvPr/>
              </p:nvSpPr>
              <p:spPr bwMode="auto">
                <a:xfrm>
                  <a:off x="8661400" y="1149351"/>
                  <a:ext cx="127000" cy="101600"/>
                </a:xfrm>
                <a:custGeom>
                  <a:avLst/>
                  <a:gdLst>
                    <a:gd name="T0" fmla="*/ 28 w 39"/>
                    <a:gd name="T1" fmla="*/ 20 h 31"/>
                    <a:gd name="T2" fmla="*/ 3 w 39"/>
                    <a:gd name="T3" fmla="*/ 28 h 31"/>
                    <a:gd name="T4" fmla="*/ 0 w 39"/>
                    <a:gd name="T5" fmla="*/ 31 h 31"/>
                    <a:gd name="T6" fmla="*/ 15 w 39"/>
                    <a:gd name="T7" fmla="*/ 9 h 31"/>
                    <a:gd name="T8" fmla="*/ 39 w 39"/>
                    <a:gd name="T9" fmla="*/ 1 h 31"/>
                    <a:gd name="T10" fmla="*/ 28 w 39"/>
                    <a:gd name="T11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1">
                      <a:moveTo>
                        <a:pt x="28" y="20"/>
                      </a:moveTo>
                      <a:cubicBezTo>
                        <a:pt x="25" y="20"/>
                        <a:pt x="14" y="20"/>
                        <a:pt x="3" y="28"/>
                      </a:cubicBezTo>
                      <a:cubicBezTo>
                        <a:pt x="2" y="29"/>
                        <a:pt x="1" y="30"/>
                        <a:pt x="0" y="31"/>
                      </a:cubicBezTo>
                      <a:cubicBezTo>
                        <a:pt x="0" y="28"/>
                        <a:pt x="4" y="17"/>
                        <a:pt x="15" y="9"/>
                      </a:cubicBezTo>
                      <a:cubicBezTo>
                        <a:pt x="25" y="0"/>
                        <a:pt x="36" y="0"/>
                        <a:pt x="39" y="1"/>
                      </a:cubicBezTo>
                      <a:cubicBezTo>
                        <a:pt x="38" y="3"/>
                        <a:pt x="35" y="12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Freeform 143"/>
                <p:cNvSpPr/>
                <p:nvPr/>
              </p:nvSpPr>
              <p:spPr bwMode="auto">
                <a:xfrm>
                  <a:off x="8607425" y="1085851"/>
                  <a:ext cx="65087" cy="157163"/>
                </a:xfrm>
                <a:custGeom>
                  <a:avLst/>
                  <a:gdLst>
                    <a:gd name="T0" fmla="*/ 1 w 20"/>
                    <a:gd name="T1" fmla="*/ 22 h 49"/>
                    <a:gd name="T2" fmla="*/ 12 w 20"/>
                    <a:gd name="T3" fmla="*/ 45 h 49"/>
                    <a:gd name="T4" fmla="*/ 13 w 20"/>
                    <a:gd name="T5" fmla="*/ 49 h 49"/>
                    <a:gd name="T6" fmla="*/ 18 w 20"/>
                    <a:gd name="T7" fmla="*/ 23 h 49"/>
                    <a:gd name="T8" fmla="*/ 6 w 20"/>
                    <a:gd name="T9" fmla="*/ 0 h 49"/>
                    <a:gd name="T10" fmla="*/ 1 w 20"/>
                    <a:gd name="T11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9">
                      <a:moveTo>
                        <a:pt x="1" y="22"/>
                      </a:moveTo>
                      <a:cubicBezTo>
                        <a:pt x="3" y="24"/>
                        <a:pt x="11" y="31"/>
                        <a:pt x="12" y="45"/>
                      </a:cubicBezTo>
                      <a:cubicBezTo>
                        <a:pt x="12" y="46"/>
                        <a:pt x="13" y="48"/>
                        <a:pt x="13" y="49"/>
                      </a:cubicBezTo>
                      <a:cubicBezTo>
                        <a:pt x="14" y="47"/>
                        <a:pt x="20" y="36"/>
                        <a:pt x="18" y="23"/>
                      </a:cubicBezTo>
                      <a:cubicBezTo>
                        <a:pt x="16" y="10"/>
                        <a:pt x="8" y="2"/>
                        <a:pt x="6" y="0"/>
                      </a:cubicBezTo>
                      <a:cubicBezTo>
                        <a:pt x="5" y="3"/>
                        <a:pt x="0" y="11"/>
                        <a:pt x="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Freeform 144"/>
                <p:cNvSpPr/>
                <p:nvPr/>
              </p:nvSpPr>
              <p:spPr bwMode="auto">
                <a:xfrm>
                  <a:off x="8704263" y="1073151"/>
                  <a:ext cx="144462" cy="79375"/>
                </a:xfrm>
                <a:custGeom>
                  <a:avLst/>
                  <a:gdLst>
                    <a:gd name="T0" fmla="*/ 30 w 45"/>
                    <a:gd name="T1" fmla="*/ 20 h 25"/>
                    <a:gd name="T2" fmla="*/ 5 w 45"/>
                    <a:gd name="T3" fmla="*/ 23 h 25"/>
                    <a:gd name="T4" fmla="*/ 0 w 45"/>
                    <a:gd name="T5" fmla="*/ 25 h 25"/>
                    <a:gd name="T6" fmla="*/ 20 w 45"/>
                    <a:gd name="T7" fmla="*/ 6 h 25"/>
                    <a:gd name="T8" fmla="*/ 45 w 45"/>
                    <a:gd name="T9" fmla="*/ 3 h 25"/>
                    <a:gd name="T10" fmla="*/ 30 w 45"/>
                    <a:gd name="T11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25">
                      <a:moveTo>
                        <a:pt x="30" y="20"/>
                      </a:moveTo>
                      <a:cubicBezTo>
                        <a:pt x="27" y="19"/>
                        <a:pt x="17" y="17"/>
                        <a:pt x="5" y="23"/>
                      </a:cubicBezTo>
                      <a:cubicBezTo>
                        <a:pt x="3" y="23"/>
                        <a:pt x="2" y="24"/>
                        <a:pt x="0" y="25"/>
                      </a:cubicBezTo>
                      <a:cubicBezTo>
                        <a:pt x="2" y="22"/>
                        <a:pt x="8" y="12"/>
                        <a:pt x="20" y="6"/>
                      </a:cubicBezTo>
                      <a:cubicBezTo>
                        <a:pt x="32" y="0"/>
                        <a:pt x="42" y="3"/>
                        <a:pt x="45" y="3"/>
                      </a:cubicBezTo>
                      <a:cubicBezTo>
                        <a:pt x="44" y="6"/>
                        <a:pt x="39" y="14"/>
                        <a:pt x="3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Freeform 145"/>
                <p:cNvSpPr/>
                <p:nvPr/>
              </p:nvSpPr>
              <p:spPr bwMode="auto">
                <a:xfrm>
                  <a:off x="8675688" y="985838"/>
                  <a:ext cx="53975" cy="160338"/>
                </a:xfrm>
                <a:custGeom>
                  <a:avLst/>
                  <a:gdLst>
                    <a:gd name="T0" fmla="*/ 0 w 17"/>
                    <a:gd name="T1" fmla="*/ 20 h 50"/>
                    <a:gd name="T2" fmla="*/ 6 w 17"/>
                    <a:gd name="T3" fmla="*/ 45 h 50"/>
                    <a:gd name="T4" fmla="*/ 6 w 17"/>
                    <a:gd name="T5" fmla="*/ 50 h 50"/>
                    <a:gd name="T6" fmla="*/ 16 w 17"/>
                    <a:gd name="T7" fmla="*/ 25 h 50"/>
                    <a:gd name="T8" fmla="*/ 10 w 17"/>
                    <a:gd name="T9" fmla="*/ 0 h 50"/>
                    <a:gd name="T10" fmla="*/ 0 w 17"/>
                    <a:gd name="T11" fmla="*/ 2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0">
                      <a:moveTo>
                        <a:pt x="0" y="20"/>
                      </a:moveTo>
                      <a:cubicBezTo>
                        <a:pt x="1" y="23"/>
                        <a:pt x="7" y="31"/>
                        <a:pt x="6" y="45"/>
                      </a:cubicBezTo>
                      <a:cubicBezTo>
                        <a:pt x="6" y="47"/>
                        <a:pt x="6" y="48"/>
                        <a:pt x="6" y="50"/>
                      </a:cubicBezTo>
                      <a:cubicBezTo>
                        <a:pt x="8" y="47"/>
                        <a:pt x="15" y="38"/>
                        <a:pt x="16" y="25"/>
                      </a:cubicBezTo>
                      <a:cubicBezTo>
                        <a:pt x="17" y="11"/>
                        <a:pt x="11" y="2"/>
                        <a:pt x="10" y="0"/>
                      </a:cubicBezTo>
                      <a:cubicBezTo>
                        <a:pt x="8" y="2"/>
                        <a:pt x="2" y="9"/>
                        <a:pt x="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Freeform 146"/>
                <p:cNvSpPr/>
                <p:nvPr/>
              </p:nvSpPr>
              <p:spPr bwMode="auto">
                <a:xfrm>
                  <a:off x="8769350" y="1011238"/>
                  <a:ext cx="153987" cy="61913"/>
                </a:xfrm>
                <a:custGeom>
                  <a:avLst/>
                  <a:gdLst>
                    <a:gd name="T0" fmla="*/ 30 w 48"/>
                    <a:gd name="T1" fmla="*/ 19 h 19"/>
                    <a:gd name="T2" fmla="*/ 5 w 48"/>
                    <a:gd name="T3" fmla="*/ 16 h 19"/>
                    <a:gd name="T4" fmla="*/ 0 w 48"/>
                    <a:gd name="T5" fmla="*/ 18 h 19"/>
                    <a:gd name="T6" fmla="*/ 23 w 48"/>
                    <a:gd name="T7" fmla="*/ 3 h 19"/>
                    <a:gd name="T8" fmla="*/ 48 w 48"/>
                    <a:gd name="T9" fmla="*/ 6 h 19"/>
                    <a:gd name="T10" fmla="*/ 30 w 48"/>
                    <a:gd name="T11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19">
                      <a:moveTo>
                        <a:pt x="30" y="19"/>
                      </a:moveTo>
                      <a:cubicBezTo>
                        <a:pt x="27" y="17"/>
                        <a:pt x="18" y="13"/>
                        <a:pt x="5" y="16"/>
                      </a:cubicBezTo>
                      <a:cubicBezTo>
                        <a:pt x="3" y="16"/>
                        <a:pt x="1" y="17"/>
                        <a:pt x="0" y="18"/>
                      </a:cubicBezTo>
                      <a:cubicBezTo>
                        <a:pt x="2" y="15"/>
                        <a:pt x="10" y="6"/>
                        <a:pt x="23" y="3"/>
                      </a:cubicBezTo>
                      <a:cubicBezTo>
                        <a:pt x="36" y="0"/>
                        <a:pt x="46" y="4"/>
                        <a:pt x="48" y="6"/>
                      </a:cubicBezTo>
                      <a:cubicBezTo>
                        <a:pt x="47" y="8"/>
                        <a:pt x="40" y="15"/>
                        <a:pt x="3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Freeform 147"/>
                <p:cNvSpPr/>
                <p:nvPr/>
              </p:nvSpPr>
              <p:spPr bwMode="auto">
                <a:xfrm>
                  <a:off x="8758238" y="904876"/>
                  <a:ext cx="61912" cy="150813"/>
                </a:xfrm>
                <a:custGeom>
                  <a:avLst/>
                  <a:gdLst>
                    <a:gd name="T0" fmla="*/ 0 w 19"/>
                    <a:gd name="T1" fmla="*/ 17 h 47"/>
                    <a:gd name="T2" fmla="*/ 2 w 19"/>
                    <a:gd name="T3" fmla="*/ 43 h 47"/>
                    <a:gd name="T4" fmla="*/ 0 w 19"/>
                    <a:gd name="T5" fmla="*/ 47 h 47"/>
                    <a:gd name="T6" fmla="*/ 16 w 19"/>
                    <a:gd name="T7" fmla="*/ 25 h 47"/>
                    <a:gd name="T8" fmla="*/ 14 w 19"/>
                    <a:gd name="T9" fmla="*/ 0 h 47"/>
                    <a:gd name="T10" fmla="*/ 0 w 19"/>
                    <a:gd name="T11" fmla="*/ 1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47">
                      <a:moveTo>
                        <a:pt x="0" y="17"/>
                      </a:moveTo>
                      <a:cubicBezTo>
                        <a:pt x="1" y="20"/>
                        <a:pt x="5" y="30"/>
                        <a:pt x="2" y="43"/>
                      </a:cubicBezTo>
                      <a:cubicBezTo>
                        <a:pt x="1" y="44"/>
                        <a:pt x="1" y="46"/>
                        <a:pt x="0" y="47"/>
                      </a:cubicBezTo>
                      <a:cubicBezTo>
                        <a:pt x="3" y="45"/>
                        <a:pt x="12" y="38"/>
                        <a:pt x="16" y="25"/>
                      </a:cubicBezTo>
                      <a:cubicBezTo>
                        <a:pt x="19" y="12"/>
                        <a:pt x="15" y="2"/>
                        <a:pt x="14" y="0"/>
                      </a:cubicBezTo>
                      <a:cubicBezTo>
                        <a:pt x="12" y="1"/>
                        <a:pt x="5" y="7"/>
                        <a:pt x="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Freeform 148"/>
                <p:cNvSpPr/>
                <p:nvPr/>
              </p:nvSpPr>
              <p:spPr bwMode="auto">
                <a:xfrm>
                  <a:off x="8848725" y="965201"/>
                  <a:ext cx="161925" cy="55563"/>
                </a:xfrm>
                <a:custGeom>
                  <a:avLst/>
                  <a:gdLst>
                    <a:gd name="T0" fmla="*/ 29 w 50"/>
                    <a:gd name="T1" fmla="*/ 17 h 17"/>
                    <a:gd name="T2" fmla="*/ 5 w 50"/>
                    <a:gd name="T3" fmla="*/ 9 h 17"/>
                    <a:gd name="T4" fmla="*/ 0 w 50"/>
                    <a:gd name="T5" fmla="*/ 10 h 17"/>
                    <a:gd name="T6" fmla="*/ 25 w 50"/>
                    <a:gd name="T7" fmla="*/ 0 h 17"/>
                    <a:gd name="T8" fmla="*/ 50 w 50"/>
                    <a:gd name="T9" fmla="*/ 8 h 17"/>
                    <a:gd name="T10" fmla="*/ 29 w 50"/>
                    <a:gd name="T11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17">
                      <a:moveTo>
                        <a:pt x="29" y="17"/>
                      </a:moveTo>
                      <a:cubicBezTo>
                        <a:pt x="27" y="15"/>
                        <a:pt x="18" y="9"/>
                        <a:pt x="5" y="9"/>
                      </a:cubicBezTo>
                      <a:cubicBezTo>
                        <a:pt x="3" y="9"/>
                        <a:pt x="1" y="9"/>
                        <a:pt x="0" y="10"/>
                      </a:cubicBezTo>
                      <a:cubicBezTo>
                        <a:pt x="2" y="8"/>
                        <a:pt x="12" y="1"/>
                        <a:pt x="25" y="0"/>
                      </a:cubicBezTo>
                      <a:cubicBezTo>
                        <a:pt x="39" y="0"/>
                        <a:pt x="47" y="6"/>
                        <a:pt x="50" y="8"/>
                      </a:cubicBezTo>
                      <a:cubicBezTo>
                        <a:pt x="47" y="10"/>
                        <a:pt x="40" y="16"/>
                        <a:pt x="2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Freeform 149"/>
                <p:cNvSpPr/>
                <p:nvPr/>
              </p:nvSpPr>
              <p:spPr bwMode="auto">
                <a:xfrm>
                  <a:off x="8842375" y="842963"/>
                  <a:ext cx="84137" cy="142875"/>
                </a:xfrm>
                <a:custGeom>
                  <a:avLst/>
                  <a:gdLst>
                    <a:gd name="T0" fmla="*/ 6 w 26"/>
                    <a:gd name="T1" fmla="*/ 15 h 44"/>
                    <a:gd name="T2" fmla="*/ 2 w 26"/>
                    <a:gd name="T3" fmla="*/ 40 h 44"/>
                    <a:gd name="T4" fmla="*/ 0 w 26"/>
                    <a:gd name="T5" fmla="*/ 44 h 44"/>
                    <a:gd name="T6" fmla="*/ 19 w 26"/>
                    <a:gd name="T7" fmla="*/ 26 h 44"/>
                    <a:gd name="T8" fmla="*/ 23 w 26"/>
                    <a:gd name="T9" fmla="*/ 0 h 44"/>
                    <a:gd name="T10" fmla="*/ 6 w 26"/>
                    <a:gd name="T11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44">
                      <a:moveTo>
                        <a:pt x="6" y="15"/>
                      </a:moveTo>
                      <a:cubicBezTo>
                        <a:pt x="7" y="18"/>
                        <a:pt x="8" y="28"/>
                        <a:pt x="2" y="40"/>
                      </a:cubicBezTo>
                      <a:cubicBezTo>
                        <a:pt x="1" y="41"/>
                        <a:pt x="0" y="43"/>
                        <a:pt x="0" y="44"/>
                      </a:cubicBezTo>
                      <a:cubicBezTo>
                        <a:pt x="2" y="43"/>
                        <a:pt x="13" y="37"/>
                        <a:pt x="19" y="26"/>
                      </a:cubicBezTo>
                      <a:cubicBezTo>
                        <a:pt x="26" y="14"/>
                        <a:pt x="24" y="3"/>
                        <a:pt x="23" y="0"/>
                      </a:cubicBezTo>
                      <a:cubicBezTo>
                        <a:pt x="21" y="1"/>
                        <a:pt x="12" y="6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Freeform 150"/>
                <p:cNvSpPr/>
                <p:nvPr/>
              </p:nvSpPr>
              <p:spPr bwMode="auto">
                <a:xfrm>
                  <a:off x="8842375" y="1831976"/>
                  <a:ext cx="236537" cy="109538"/>
                </a:xfrm>
                <a:custGeom>
                  <a:avLst/>
                  <a:gdLst>
                    <a:gd name="T0" fmla="*/ 1 w 73"/>
                    <a:gd name="T1" fmla="*/ 0 h 34"/>
                    <a:gd name="T2" fmla="*/ 73 w 73"/>
                    <a:gd name="T3" fmla="*/ 26 h 34"/>
                    <a:gd name="T4" fmla="*/ 72 w 73"/>
                    <a:gd name="T5" fmla="*/ 34 h 34"/>
                    <a:gd name="T6" fmla="*/ 0 w 73"/>
                    <a:gd name="T7" fmla="*/ 2 h 34"/>
                    <a:gd name="T8" fmla="*/ 1 w 7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34">
                      <a:moveTo>
                        <a:pt x="1" y="0"/>
                      </a:moveTo>
                      <a:cubicBezTo>
                        <a:pt x="23" y="15"/>
                        <a:pt x="48" y="23"/>
                        <a:pt x="73" y="26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45" y="29"/>
                        <a:pt x="21" y="18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Freeform 151"/>
                <p:cNvSpPr/>
                <p:nvPr/>
              </p:nvSpPr>
              <p:spPr bwMode="auto">
                <a:xfrm>
                  <a:off x="8667750" y="1766888"/>
                  <a:ext cx="155575" cy="80963"/>
                </a:xfrm>
                <a:custGeom>
                  <a:avLst/>
                  <a:gdLst>
                    <a:gd name="T0" fmla="*/ 22 w 48"/>
                    <a:gd name="T1" fmla="*/ 21 h 25"/>
                    <a:gd name="T2" fmla="*/ 48 w 48"/>
                    <a:gd name="T3" fmla="*/ 20 h 25"/>
                    <a:gd name="T4" fmla="*/ 26 w 48"/>
                    <a:gd name="T5" fmla="*/ 4 h 25"/>
                    <a:gd name="T6" fmla="*/ 0 w 48"/>
                    <a:gd name="T7" fmla="*/ 5 h 25"/>
                    <a:gd name="T8" fmla="*/ 22 w 48"/>
                    <a:gd name="T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5">
                      <a:moveTo>
                        <a:pt x="22" y="21"/>
                      </a:moveTo>
                      <a:cubicBezTo>
                        <a:pt x="35" y="25"/>
                        <a:pt x="45" y="21"/>
                        <a:pt x="48" y="20"/>
                      </a:cubicBezTo>
                      <a:cubicBezTo>
                        <a:pt x="46" y="17"/>
                        <a:pt x="39" y="8"/>
                        <a:pt x="26" y="4"/>
                      </a:cubicBezTo>
                      <a:cubicBezTo>
                        <a:pt x="13" y="0"/>
                        <a:pt x="3" y="4"/>
                        <a:pt x="0" y="5"/>
                      </a:cubicBezTo>
                      <a:cubicBezTo>
                        <a:pt x="2" y="8"/>
                        <a:pt x="9" y="17"/>
                        <a:pt x="2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Freeform 152"/>
                <p:cNvSpPr/>
                <p:nvPr/>
              </p:nvSpPr>
              <p:spPr bwMode="auto">
                <a:xfrm>
                  <a:off x="8775700" y="1666876"/>
                  <a:ext cx="76200" cy="155575"/>
                </a:xfrm>
                <a:custGeom>
                  <a:avLst/>
                  <a:gdLst>
                    <a:gd name="T0" fmla="*/ 20 w 24"/>
                    <a:gd name="T1" fmla="*/ 23 h 48"/>
                    <a:gd name="T2" fmla="*/ 18 w 24"/>
                    <a:gd name="T3" fmla="*/ 48 h 48"/>
                    <a:gd name="T4" fmla="*/ 3 w 24"/>
                    <a:gd name="T5" fmla="*/ 25 h 48"/>
                    <a:gd name="T6" fmla="*/ 6 w 24"/>
                    <a:gd name="T7" fmla="*/ 0 h 48"/>
                    <a:gd name="T8" fmla="*/ 20 w 24"/>
                    <a:gd name="T9" fmla="*/ 2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0" y="23"/>
                      </a:moveTo>
                      <a:cubicBezTo>
                        <a:pt x="24" y="36"/>
                        <a:pt x="19" y="46"/>
                        <a:pt x="18" y="48"/>
                      </a:cubicBezTo>
                      <a:cubicBezTo>
                        <a:pt x="15" y="46"/>
                        <a:pt x="6" y="38"/>
                        <a:pt x="3" y="25"/>
                      </a:cubicBezTo>
                      <a:cubicBezTo>
                        <a:pt x="0" y="12"/>
                        <a:pt x="5" y="2"/>
                        <a:pt x="6" y="0"/>
                      </a:cubicBezTo>
                      <a:cubicBezTo>
                        <a:pt x="8" y="2"/>
                        <a:pt x="17" y="9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Freeform 153"/>
                <p:cNvSpPr/>
                <p:nvPr/>
              </p:nvSpPr>
              <p:spPr bwMode="auto">
                <a:xfrm>
                  <a:off x="8913813" y="865188"/>
                  <a:ext cx="139700" cy="90488"/>
                </a:xfrm>
                <a:custGeom>
                  <a:avLst/>
                  <a:gdLst>
                    <a:gd name="T0" fmla="*/ 17 w 43"/>
                    <a:gd name="T1" fmla="*/ 7 h 28"/>
                    <a:gd name="T2" fmla="*/ 0 w 43"/>
                    <a:gd name="T3" fmla="*/ 26 h 28"/>
                    <a:gd name="T4" fmla="*/ 25 w 43"/>
                    <a:gd name="T5" fmla="*/ 21 h 28"/>
                    <a:gd name="T6" fmla="*/ 43 w 43"/>
                    <a:gd name="T7" fmla="*/ 2 h 28"/>
                    <a:gd name="T8" fmla="*/ 17 w 43"/>
                    <a:gd name="T9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28">
                      <a:moveTo>
                        <a:pt x="17" y="7"/>
                      </a:moveTo>
                      <a:cubicBezTo>
                        <a:pt x="6" y="14"/>
                        <a:pt x="1" y="23"/>
                        <a:pt x="0" y="26"/>
                      </a:cubicBezTo>
                      <a:cubicBezTo>
                        <a:pt x="3" y="27"/>
                        <a:pt x="14" y="28"/>
                        <a:pt x="25" y="21"/>
                      </a:cubicBezTo>
                      <a:cubicBezTo>
                        <a:pt x="37" y="14"/>
                        <a:pt x="41" y="4"/>
                        <a:pt x="43" y="2"/>
                      </a:cubicBezTo>
                      <a:cubicBezTo>
                        <a:pt x="40" y="1"/>
                        <a:pt x="29" y="0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</p:grpSp>
        </p:grpSp>
        <p:sp>
          <p:nvSpPr>
            <p:cNvPr id="72" name="文本框 71"/>
            <p:cNvSpPr txBox="1"/>
            <p:nvPr/>
          </p:nvSpPr>
          <p:spPr>
            <a:xfrm>
              <a:off x="1069061" y="6054778"/>
              <a:ext cx="11117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最佳企业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468" name="组合 467"/>
          <p:cNvGrpSpPr/>
          <p:nvPr/>
        </p:nvGrpSpPr>
        <p:grpSpPr>
          <a:xfrm>
            <a:off x="3126246" y="5929000"/>
            <a:ext cx="1554800" cy="596034"/>
            <a:chOff x="3126246" y="5929000"/>
            <a:chExt cx="1554800" cy="596034"/>
          </a:xfrm>
        </p:grpSpPr>
        <p:grpSp>
          <p:nvGrpSpPr>
            <p:cNvPr id="469" name="组合 468"/>
            <p:cNvGrpSpPr/>
            <p:nvPr/>
          </p:nvGrpSpPr>
          <p:grpSpPr>
            <a:xfrm>
              <a:off x="3126246" y="5929000"/>
              <a:ext cx="1554800" cy="596034"/>
              <a:chOff x="944331" y="5975622"/>
              <a:chExt cx="1554800" cy="596034"/>
            </a:xfrm>
          </p:grpSpPr>
          <p:grpSp>
            <p:nvGrpSpPr>
              <p:cNvPr id="471" name="组合 470"/>
              <p:cNvGrpSpPr/>
              <p:nvPr/>
            </p:nvGrpSpPr>
            <p:grpSpPr>
              <a:xfrm>
                <a:off x="944331" y="5975622"/>
                <a:ext cx="296294" cy="596034"/>
                <a:chOff x="8532813" y="842963"/>
                <a:chExt cx="546099" cy="1098551"/>
              </a:xfrm>
              <a:solidFill>
                <a:schemeClr val="bg1"/>
              </a:solidFill>
            </p:grpSpPr>
            <p:sp>
              <p:nvSpPr>
                <p:cNvPr id="114" name="Freeform 132"/>
                <p:cNvSpPr/>
                <p:nvPr/>
              </p:nvSpPr>
              <p:spPr bwMode="auto">
                <a:xfrm>
                  <a:off x="8716963" y="1592263"/>
                  <a:ext cx="58737" cy="158750"/>
                </a:xfrm>
                <a:custGeom>
                  <a:avLst/>
                  <a:gdLst>
                    <a:gd name="T0" fmla="*/ 18 w 18"/>
                    <a:gd name="T1" fmla="*/ 19 h 49"/>
                    <a:gd name="T2" fmla="*/ 13 w 18"/>
                    <a:gd name="T3" fmla="*/ 44 h 49"/>
                    <a:gd name="T4" fmla="*/ 14 w 18"/>
                    <a:gd name="T5" fmla="*/ 49 h 49"/>
                    <a:gd name="T6" fmla="*/ 2 w 18"/>
                    <a:gd name="T7" fmla="*/ 25 h 49"/>
                    <a:gd name="T8" fmla="*/ 7 w 18"/>
                    <a:gd name="T9" fmla="*/ 0 h 49"/>
                    <a:gd name="T10" fmla="*/ 18 w 18"/>
                    <a:gd name="T11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49">
                      <a:moveTo>
                        <a:pt x="18" y="19"/>
                      </a:moveTo>
                      <a:cubicBezTo>
                        <a:pt x="17" y="22"/>
                        <a:pt x="11" y="31"/>
                        <a:pt x="13" y="44"/>
                      </a:cubicBezTo>
                      <a:cubicBezTo>
                        <a:pt x="13" y="46"/>
                        <a:pt x="13" y="47"/>
                        <a:pt x="14" y="49"/>
                      </a:cubicBezTo>
                      <a:cubicBezTo>
                        <a:pt x="12" y="46"/>
                        <a:pt x="4" y="38"/>
                        <a:pt x="2" y="25"/>
                      </a:cubicBezTo>
                      <a:cubicBezTo>
                        <a:pt x="0" y="11"/>
                        <a:pt x="6" y="2"/>
                        <a:pt x="7" y="0"/>
                      </a:cubicBezTo>
                      <a:cubicBezTo>
                        <a:pt x="9" y="2"/>
                        <a:pt x="15" y="8"/>
                        <a:pt x="1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15" name="Freeform 133"/>
                <p:cNvSpPr/>
                <p:nvPr/>
              </p:nvSpPr>
              <p:spPr bwMode="auto">
                <a:xfrm>
                  <a:off x="8601075" y="1685926"/>
                  <a:ext cx="147637" cy="71438"/>
                </a:xfrm>
                <a:custGeom>
                  <a:avLst/>
                  <a:gdLst>
                    <a:gd name="T0" fmla="*/ 17 w 46"/>
                    <a:gd name="T1" fmla="*/ 19 h 22"/>
                    <a:gd name="T2" fmla="*/ 42 w 46"/>
                    <a:gd name="T3" fmla="*/ 20 h 22"/>
                    <a:gd name="T4" fmla="*/ 46 w 46"/>
                    <a:gd name="T5" fmla="*/ 22 h 22"/>
                    <a:gd name="T6" fmla="*/ 26 w 46"/>
                    <a:gd name="T7" fmla="*/ 5 h 22"/>
                    <a:gd name="T8" fmla="*/ 0 w 46"/>
                    <a:gd name="T9" fmla="*/ 3 h 22"/>
                    <a:gd name="T10" fmla="*/ 17 w 46"/>
                    <a:gd name="T11" fmla="*/ 1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2">
                      <a:moveTo>
                        <a:pt x="17" y="19"/>
                      </a:moveTo>
                      <a:cubicBezTo>
                        <a:pt x="19" y="18"/>
                        <a:pt x="30" y="15"/>
                        <a:pt x="42" y="20"/>
                      </a:cubicBezTo>
                      <a:cubicBezTo>
                        <a:pt x="44" y="21"/>
                        <a:pt x="45" y="22"/>
                        <a:pt x="46" y="22"/>
                      </a:cubicBezTo>
                      <a:cubicBezTo>
                        <a:pt x="45" y="20"/>
                        <a:pt x="38" y="10"/>
                        <a:pt x="26" y="5"/>
                      </a:cubicBezTo>
                      <a:cubicBezTo>
                        <a:pt x="14" y="0"/>
                        <a:pt x="3" y="3"/>
                        <a:pt x="0" y="3"/>
                      </a:cubicBezTo>
                      <a:cubicBezTo>
                        <a:pt x="2" y="6"/>
                        <a:pt x="7" y="14"/>
                        <a:pt x="17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16" name="Freeform 134"/>
                <p:cNvSpPr/>
                <p:nvPr/>
              </p:nvSpPr>
              <p:spPr bwMode="auto">
                <a:xfrm>
                  <a:off x="8675688" y="1501776"/>
                  <a:ext cx="57150" cy="161925"/>
                </a:xfrm>
                <a:custGeom>
                  <a:avLst/>
                  <a:gdLst>
                    <a:gd name="T0" fmla="*/ 18 w 18"/>
                    <a:gd name="T1" fmla="*/ 22 h 50"/>
                    <a:gd name="T2" fmla="*/ 8 w 18"/>
                    <a:gd name="T3" fmla="*/ 45 h 50"/>
                    <a:gd name="T4" fmla="*/ 8 w 18"/>
                    <a:gd name="T5" fmla="*/ 50 h 50"/>
                    <a:gd name="T6" fmla="*/ 1 w 18"/>
                    <a:gd name="T7" fmla="*/ 24 h 50"/>
                    <a:gd name="T8" fmla="*/ 11 w 18"/>
                    <a:gd name="T9" fmla="*/ 0 h 50"/>
                    <a:gd name="T10" fmla="*/ 18 w 18"/>
                    <a:gd name="T11" fmla="*/ 2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50">
                      <a:moveTo>
                        <a:pt x="18" y="22"/>
                      </a:moveTo>
                      <a:cubicBezTo>
                        <a:pt x="16" y="24"/>
                        <a:pt x="9" y="32"/>
                        <a:pt x="8" y="45"/>
                      </a:cubicBezTo>
                      <a:cubicBezTo>
                        <a:pt x="8" y="47"/>
                        <a:pt x="8" y="48"/>
                        <a:pt x="8" y="50"/>
                      </a:cubicBezTo>
                      <a:cubicBezTo>
                        <a:pt x="6" y="47"/>
                        <a:pt x="0" y="37"/>
                        <a:pt x="1" y="24"/>
                      </a:cubicBezTo>
                      <a:cubicBezTo>
                        <a:pt x="2" y="10"/>
                        <a:pt x="9" y="2"/>
                        <a:pt x="11" y="0"/>
                      </a:cubicBezTo>
                      <a:cubicBezTo>
                        <a:pt x="13" y="3"/>
                        <a:pt x="18" y="11"/>
                        <a:pt x="1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17" name="Freeform 135"/>
                <p:cNvSpPr/>
                <p:nvPr/>
              </p:nvSpPr>
              <p:spPr bwMode="auto">
                <a:xfrm>
                  <a:off x="8555038" y="1576388"/>
                  <a:ext cx="133350" cy="93663"/>
                </a:xfrm>
                <a:custGeom>
                  <a:avLst/>
                  <a:gdLst>
                    <a:gd name="T0" fmla="*/ 12 w 41"/>
                    <a:gd name="T1" fmla="*/ 19 h 29"/>
                    <a:gd name="T2" fmla="*/ 37 w 41"/>
                    <a:gd name="T3" fmla="*/ 26 h 29"/>
                    <a:gd name="T4" fmla="*/ 41 w 41"/>
                    <a:gd name="T5" fmla="*/ 29 h 29"/>
                    <a:gd name="T6" fmla="*/ 25 w 41"/>
                    <a:gd name="T7" fmla="*/ 7 h 29"/>
                    <a:gd name="T8" fmla="*/ 0 w 41"/>
                    <a:gd name="T9" fmla="*/ 1 h 29"/>
                    <a:gd name="T10" fmla="*/ 12 w 41"/>
                    <a:gd name="T11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9">
                      <a:moveTo>
                        <a:pt x="12" y="19"/>
                      </a:moveTo>
                      <a:cubicBezTo>
                        <a:pt x="15" y="19"/>
                        <a:pt x="26" y="18"/>
                        <a:pt x="37" y="26"/>
                      </a:cubicBezTo>
                      <a:cubicBezTo>
                        <a:pt x="38" y="27"/>
                        <a:pt x="40" y="28"/>
                        <a:pt x="41" y="29"/>
                      </a:cubicBezTo>
                      <a:cubicBezTo>
                        <a:pt x="40" y="26"/>
                        <a:pt x="36" y="15"/>
                        <a:pt x="25" y="7"/>
                      </a:cubicBezTo>
                      <a:cubicBezTo>
                        <a:pt x="14" y="0"/>
                        <a:pt x="3" y="0"/>
                        <a:pt x="0" y="1"/>
                      </a:cubicBezTo>
                      <a:cubicBezTo>
                        <a:pt x="1" y="3"/>
                        <a:pt x="4" y="12"/>
                        <a:pt x="1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18" name="Freeform 136"/>
                <p:cNvSpPr/>
                <p:nvPr/>
              </p:nvSpPr>
              <p:spPr bwMode="auto">
                <a:xfrm>
                  <a:off x="8642350" y="1411288"/>
                  <a:ext cx="74612" cy="155575"/>
                </a:xfrm>
                <a:custGeom>
                  <a:avLst/>
                  <a:gdLst>
                    <a:gd name="T0" fmla="*/ 21 w 23"/>
                    <a:gd name="T1" fmla="*/ 22 h 48"/>
                    <a:gd name="T2" fmla="*/ 6 w 23"/>
                    <a:gd name="T3" fmla="*/ 43 h 48"/>
                    <a:gd name="T4" fmla="*/ 5 w 23"/>
                    <a:gd name="T5" fmla="*/ 48 h 48"/>
                    <a:gd name="T6" fmla="*/ 3 w 23"/>
                    <a:gd name="T7" fmla="*/ 21 h 48"/>
                    <a:gd name="T8" fmla="*/ 19 w 23"/>
                    <a:gd name="T9" fmla="*/ 0 h 48"/>
                    <a:gd name="T10" fmla="*/ 21 w 23"/>
                    <a:gd name="T11" fmla="*/ 2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8">
                      <a:moveTo>
                        <a:pt x="21" y="22"/>
                      </a:moveTo>
                      <a:cubicBezTo>
                        <a:pt x="18" y="24"/>
                        <a:pt x="9" y="30"/>
                        <a:pt x="6" y="43"/>
                      </a:cubicBezTo>
                      <a:cubicBezTo>
                        <a:pt x="5" y="45"/>
                        <a:pt x="5" y="46"/>
                        <a:pt x="5" y="48"/>
                      </a:cubicBezTo>
                      <a:cubicBezTo>
                        <a:pt x="3" y="45"/>
                        <a:pt x="0" y="33"/>
                        <a:pt x="3" y="21"/>
                      </a:cubicBezTo>
                      <a:cubicBezTo>
                        <a:pt x="7" y="8"/>
                        <a:pt x="16" y="1"/>
                        <a:pt x="19" y="0"/>
                      </a:cubicBezTo>
                      <a:cubicBezTo>
                        <a:pt x="20" y="3"/>
                        <a:pt x="23" y="11"/>
                        <a:pt x="2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19" name="Freeform 137"/>
                <p:cNvSpPr/>
                <p:nvPr/>
              </p:nvSpPr>
              <p:spPr bwMode="auto">
                <a:xfrm>
                  <a:off x="8532813" y="1454151"/>
                  <a:ext cx="109537" cy="115888"/>
                </a:xfrm>
                <a:custGeom>
                  <a:avLst/>
                  <a:gdLst>
                    <a:gd name="T0" fmla="*/ 8 w 34"/>
                    <a:gd name="T1" fmla="*/ 20 h 36"/>
                    <a:gd name="T2" fmla="*/ 31 w 34"/>
                    <a:gd name="T3" fmla="*/ 32 h 36"/>
                    <a:gd name="T4" fmla="*/ 34 w 34"/>
                    <a:gd name="T5" fmla="*/ 36 h 36"/>
                    <a:gd name="T6" fmla="*/ 23 w 34"/>
                    <a:gd name="T7" fmla="*/ 11 h 36"/>
                    <a:gd name="T8" fmla="*/ 0 w 34"/>
                    <a:gd name="T9" fmla="*/ 0 h 36"/>
                    <a:gd name="T10" fmla="*/ 8 w 34"/>
                    <a:gd name="T1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36">
                      <a:moveTo>
                        <a:pt x="8" y="20"/>
                      </a:moveTo>
                      <a:cubicBezTo>
                        <a:pt x="11" y="21"/>
                        <a:pt x="22" y="22"/>
                        <a:pt x="31" y="32"/>
                      </a:cubicBezTo>
                      <a:cubicBezTo>
                        <a:pt x="32" y="33"/>
                        <a:pt x="34" y="34"/>
                        <a:pt x="34" y="36"/>
                      </a:cubicBezTo>
                      <a:cubicBezTo>
                        <a:pt x="34" y="32"/>
                        <a:pt x="32" y="21"/>
                        <a:pt x="23" y="11"/>
                      </a:cubicBezTo>
                      <a:cubicBezTo>
                        <a:pt x="14" y="1"/>
                        <a:pt x="3" y="0"/>
                        <a:pt x="0" y="0"/>
                      </a:cubicBezTo>
                      <a:cubicBezTo>
                        <a:pt x="0" y="2"/>
                        <a:pt x="2" y="12"/>
                        <a:pt x="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20" name="Freeform 138"/>
                <p:cNvSpPr/>
                <p:nvPr/>
              </p:nvSpPr>
              <p:spPr bwMode="auto">
                <a:xfrm>
                  <a:off x="8629650" y="1317626"/>
                  <a:ext cx="87312" cy="142875"/>
                </a:xfrm>
                <a:custGeom>
                  <a:avLst/>
                  <a:gdLst>
                    <a:gd name="T0" fmla="*/ 23 w 27"/>
                    <a:gd name="T1" fmla="*/ 23 h 44"/>
                    <a:gd name="T2" fmla="*/ 4 w 27"/>
                    <a:gd name="T3" fmla="*/ 40 h 44"/>
                    <a:gd name="T4" fmla="*/ 2 w 27"/>
                    <a:gd name="T5" fmla="*/ 44 h 44"/>
                    <a:gd name="T6" fmla="*/ 7 w 27"/>
                    <a:gd name="T7" fmla="*/ 18 h 44"/>
                    <a:gd name="T8" fmla="*/ 26 w 27"/>
                    <a:gd name="T9" fmla="*/ 0 h 44"/>
                    <a:gd name="T10" fmla="*/ 23 w 27"/>
                    <a:gd name="T11" fmla="*/ 2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4">
                      <a:moveTo>
                        <a:pt x="23" y="23"/>
                      </a:moveTo>
                      <a:cubicBezTo>
                        <a:pt x="20" y="24"/>
                        <a:pt x="10" y="28"/>
                        <a:pt x="4" y="40"/>
                      </a:cubicBezTo>
                      <a:cubicBezTo>
                        <a:pt x="3" y="41"/>
                        <a:pt x="3" y="43"/>
                        <a:pt x="2" y="44"/>
                      </a:cubicBezTo>
                      <a:cubicBezTo>
                        <a:pt x="2" y="41"/>
                        <a:pt x="0" y="29"/>
                        <a:pt x="7" y="18"/>
                      </a:cubicBezTo>
                      <a:cubicBezTo>
                        <a:pt x="13" y="6"/>
                        <a:pt x="23" y="2"/>
                        <a:pt x="26" y="0"/>
                      </a:cubicBezTo>
                      <a:cubicBezTo>
                        <a:pt x="26" y="3"/>
                        <a:pt x="27" y="13"/>
                        <a:pt x="23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21" name="Freeform 139"/>
                <p:cNvSpPr/>
                <p:nvPr/>
              </p:nvSpPr>
              <p:spPr bwMode="auto">
                <a:xfrm>
                  <a:off x="8535988" y="1323976"/>
                  <a:ext cx="90487" cy="136525"/>
                </a:xfrm>
                <a:custGeom>
                  <a:avLst/>
                  <a:gdLst>
                    <a:gd name="T0" fmla="*/ 5 w 28"/>
                    <a:gd name="T1" fmla="*/ 22 h 42"/>
                    <a:gd name="T2" fmla="*/ 25 w 28"/>
                    <a:gd name="T3" fmla="*/ 38 h 42"/>
                    <a:gd name="T4" fmla="*/ 27 w 28"/>
                    <a:gd name="T5" fmla="*/ 42 h 42"/>
                    <a:gd name="T6" fmla="*/ 21 w 28"/>
                    <a:gd name="T7" fmla="*/ 16 h 42"/>
                    <a:gd name="T8" fmla="*/ 1 w 28"/>
                    <a:gd name="T9" fmla="*/ 0 h 42"/>
                    <a:gd name="T10" fmla="*/ 5 w 28"/>
                    <a:gd name="T11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42">
                      <a:moveTo>
                        <a:pt x="5" y="22"/>
                      </a:moveTo>
                      <a:cubicBezTo>
                        <a:pt x="7" y="23"/>
                        <a:pt x="17" y="27"/>
                        <a:pt x="25" y="38"/>
                      </a:cubicBezTo>
                      <a:cubicBezTo>
                        <a:pt x="25" y="40"/>
                        <a:pt x="26" y="41"/>
                        <a:pt x="27" y="42"/>
                      </a:cubicBezTo>
                      <a:cubicBezTo>
                        <a:pt x="27" y="39"/>
                        <a:pt x="28" y="27"/>
                        <a:pt x="21" y="16"/>
                      </a:cubicBezTo>
                      <a:cubicBezTo>
                        <a:pt x="14" y="5"/>
                        <a:pt x="4" y="1"/>
                        <a:pt x="1" y="0"/>
                      </a:cubicBezTo>
                      <a:cubicBezTo>
                        <a:pt x="0" y="3"/>
                        <a:pt x="0" y="12"/>
                        <a:pt x="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22" name="Freeform 140"/>
                <p:cNvSpPr/>
                <p:nvPr/>
              </p:nvSpPr>
              <p:spPr bwMode="auto">
                <a:xfrm>
                  <a:off x="8636000" y="1230313"/>
                  <a:ext cx="106362" cy="123825"/>
                </a:xfrm>
                <a:custGeom>
                  <a:avLst/>
                  <a:gdLst>
                    <a:gd name="T0" fmla="*/ 25 w 33"/>
                    <a:gd name="T1" fmla="*/ 22 h 38"/>
                    <a:gd name="T2" fmla="*/ 3 w 33"/>
                    <a:gd name="T3" fmla="*/ 34 h 38"/>
                    <a:gd name="T4" fmla="*/ 0 w 33"/>
                    <a:gd name="T5" fmla="*/ 38 h 38"/>
                    <a:gd name="T6" fmla="*/ 10 w 33"/>
                    <a:gd name="T7" fmla="*/ 13 h 38"/>
                    <a:gd name="T8" fmla="*/ 33 w 33"/>
                    <a:gd name="T9" fmla="*/ 0 h 38"/>
                    <a:gd name="T10" fmla="*/ 25 w 33"/>
                    <a:gd name="T11" fmla="*/ 2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38">
                      <a:moveTo>
                        <a:pt x="25" y="22"/>
                      </a:moveTo>
                      <a:cubicBezTo>
                        <a:pt x="23" y="22"/>
                        <a:pt x="12" y="24"/>
                        <a:pt x="3" y="34"/>
                      </a:cubicBezTo>
                      <a:cubicBezTo>
                        <a:pt x="2" y="36"/>
                        <a:pt x="1" y="37"/>
                        <a:pt x="0" y="38"/>
                      </a:cubicBezTo>
                      <a:cubicBezTo>
                        <a:pt x="1" y="35"/>
                        <a:pt x="2" y="23"/>
                        <a:pt x="10" y="13"/>
                      </a:cubicBezTo>
                      <a:cubicBezTo>
                        <a:pt x="19" y="3"/>
                        <a:pt x="30" y="1"/>
                        <a:pt x="33" y="0"/>
                      </a:cubicBezTo>
                      <a:cubicBezTo>
                        <a:pt x="32" y="3"/>
                        <a:pt x="32" y="12"/>
                        <a:pt x="2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23" name="Freeform 141"/>
                <p:cNvSpPr/>
                <p:nvPr/>
              </p:nvSpPr>
              <p:spPr bwMode="auto">
                <a:xfrm>
                  <a:off x="8558213" y="1201738"/>
                  <a:ext cx="77787" cy="152400"/>
                </a:xfrm>
                <a:custGeom>
                  <a:avLst/>
                  <a:gdLst>
                    <a:gd name="T0" fmla="*/ 3 w 24"/>
                    <a:gd name="T1" fmla="*/ 22 h 47"/>
                    <a:gd name="T2" fmla="*/ 19 w 24"/>
                    <a:gd name="T3" fmla="*/ 42 h 47"/>
                    <a:gd name="T4" fmla="*/ 20 w 24"/>
                    <a:gd name="T5" fmla="*/ 47 h 47"/>
                    <a:gd name="T6" fmla="*/ 20 w 24"/>
                    <a:gd name="T7" fmla="*/ 19 h 47"/>
                    <a:gd name="T8" fmla="*/ 4 w 24"/>
                    <a:gd name="T9" fmla="*/ 0 h 47"/>
                    <a:gd name="T10" fmla="*/ 3 w 24"/>
                    <a:gd name="T11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7">
                      <a:moveTo>
                        <a:pt x="3" y="22"/>
                      </a:moveTo>
                      <a:cubicBezTo>
                        <a:pt x="5" y="24"/>
                        <a:pt x="14" y="29"/>
                        <a:pt x="19" y="42"/>
                      </a:cubicBezTo>
                      <a:cubicBezTo>
                        <a:pt x="19" y="43"/>
                        <a:pt x="20" y="45"/>
                        <a:pt x="20" y="47"/>
                      </a:cubicBezTo>
                      <a:cubicBezTo>
                        <a:pt x="21" y="43"/>
                        <a:pt x="24" y="32"/>
                        <a:pt x="20" y="19"/>
                      </a:cubicBezTo>
                      <a:cubicBezTo>
                        <a:pt x="15" y="7"/>
                        <a:pt x="6" y="1"/>
                        <a:pt x="4" y="0"/>
                      </a:cubicBezTo>
                      <a:cubicBezTo>
                        <a:pt x="3" y="2"/>
                        <a:pt x="0" y="11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24" name="Freeform 142"/>
                <p:cNvSpPr/>
                <p:nvPr/>
              </p:nvSpPr>
              <p:spPr bwMode="auto">
                <a:xfrm>
                  <a:off x="8661400" y="1149351"/>
                  <a:ext cx="127000" cy="101600"/>
                </a:xfrm>
                <a:custGeom>
                  <a:avLst/>
                  <a:gdLst>
                    <a:gd name="T0" fmla="*/ 28 w 39"/>
                    <a:gd name="T1" fmla="*/ 20 h 31"/>
                    <a:gd name="T2" fmla="*/ 3 w 39"/>
                    <a:gd name="T3" fmla="*/ 28 h 31"/>
                    <a:gd name="T4" fmla="*/ 0 w 39"/>
                    <a:gd name="T5" fmla="*/ 31 h 31"/>
                    <a:gd name="T6" fmla="*/ 15 w 39"/>
                    <a:gd name="T7" fmla="*/ 9 h 31"/>
                    <a:gd name="T8" fmla="*/ 39 w 39"/>
                    <a:gd name="T9" fmla="*/ 1 h 31"/>
                    <a:gd name="T10" fmla="*/ 28 w 39"/>
                    <a:gd name="T11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1">
                      <a:moveTo>
                        <a:pt x="28" y="20"/>
                      </a:moveTo>
                      <a:cubicBezTo>
                        <a:pt x="25" y="20"/>
                        <a:pt x="14" y="20"/>
                        <a:pt x="3" y="28"/>
                      </a:cubicBezTo>
                      <a:cubicBezTo>
                        <a:pt x="2" y="29"/>
                        <a:pt x="1" y="30"/>
                        <a:pt x="0" y="31"/>
                      </a:cubicBezTo>
                      <a:cubicBezTo>
                        <a:pt x="0" y="28"/>
                        <a:pt x="4" y="17"/>
                        <a:pt x="15" y="9"/>
                      </a:cubicBezTo>
                      <a:cubicBezTo>
                        <a:pt x="25" y="0"/>
                        <a:pt x="36" y="0"/>
                        <a:pt x="39" y="1"/>
                      </a:cubicBezTo>
                      <a:cubicBezTo>
                        <a:pt x="38" y="3"/>
                        <a:pt x="35" y="12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25" name="Freeform 143"/>
                <p:cNvSpPr/>
                <p:nvPr/>
              </p:nvSpPr>
              <p:spPr bwMode="auto">
                <a:xfrm>
                  <a:off x="8607425" y="1085851"/>
                  <a:ext cx="65087" cy="157163"/>
                </a:xfrm>
                <a:custGeom>
                  <a:avLst/>
                  <a:gdLst>
                    <a:gd name="T0" fmla="*/ 1 w 20"/>
                    <a:gd name="T1" fmla="*/ 22 h 49"/>
                    <a:gd name="T2" fmla="*/ 12 w 20"/>
                    <a:gd name="T3" fmla="*/ 45 h 49"/>
                    <a:gd name="T4" fmla="*/ 13 w 20"/>
                    <a:gd name="T5" fmla="*/ 49 h 49"/>
                    <a:gd name="T6" fmla="*/ 18 w 20"/>
                    <a:gd name="T7" fmla="*/ 23 h 49"/>
                    <a:gd name="T8" fmla="*/ 6 w 20"/>
                    <a:gd name="T9" fmla="*/ 0 h 49"/>
                    <a:gd name="T10" fmla="*/ 1 w 20"/>
                    <a:gd name="T11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9">
                      <a:moveTo>
                        <a:pt x="1" y="22"/>
                      </a:moveTo>
                      <a:cubicBezTo>
                        <a:pt x="3" y="24"/>
                        <a:pt x="11" y="31"/>
                        <a:pt x="12" y="45"/>
                      </a:cubicBezTo>
                      <a:cubicBezTo>
                        <a:pt x="12" y="46"/>
                        <a:pt x="13" y="48"/>
                        <a:pt x="13" y="49"/>
                      </a:cubicBezTo>
                      <a:cubicBezTo>
                        <a:pt x="14" y="47"/>
                        <a:pt x="20" y="36"/>
                        <a:pt x="18" y="23"/>
                      </a:cubicBezTo>
                      <a:cubicBezTo>
                        <a:pt x="16" y="10"/>
                        <a:pt x="8" y="2"/>
                        <a:pt x="6" y="0"/>
                      </a:cubicBezTo>
                      <a:cubicBezTo>
                        <a:pt x="5" y="3"/>
                        <a:pt x="0" y="11"/>
                        <a:pt x="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26" name="Freeform 144"/>
                <p:cNvSpPr/>
                <p:nvPr/>
              </p:nvSpPr>
              <p:spPr bwMode="auto">
                <a:xfrm>
                  <a:off x="8704263" y="1073151"/>
                  <a:ext cx="144462" cy="79375"/>
                </a:xfrm>
                <a:custGeom>
                  <a:avLst/>
                  <a:gdLst>
                    <a:gd name="T0" fmla="*/ 30 w 45"/>
                    <a:gd name="T1" fmla="*/ 20 h 25"/>
                    <a:gd name="T2" fmla="*/ 5 w 45"/>
                    <a:gd name="T3" fmla="*/ 23 h 25"/>
                    <a:gd name="T4" fmla="*/ 0 w 45"/>
                    <a:gd name="T5" fmla="*/ 25 h 25"/>
                    <a:gd name="T6" fmla="*/ 20 w 45"/>
                    <a:gd name="T7" fmla="*/ 6 h 25"/>
                    <a:gd name="T8" fmla="*/ 45 w 45"/>
                    <a:gd name="T9" fmla="*/ 3 h 25"/>
                    <a:gd name="T10" fmla="*/ 30 w 45"/>
                    <a:gd name="T11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25">
                      <a:moveTo>
                        <a:pt x="30" y="20"/>
                      </a:moveTo>
                      <a:cubicBezTo>
                        <a:pt x="27" y="19"/>
                        <a:pt x="17" y="17"/>
                        <a:pt x="5" y="23"/>
                      </a:cubicBezTo>
                      <a:cubicBezTo>
                        <a:pt x="3" y="23"/>
                        <a:pt x="2" y="24"/>
                        <a:pt x="0" y="25"/>
                      </a:cubicBezTo>
                      <a:cubicBezTo>
                        <a:pt x="2" y="22"/>
                        <a:pt x="8" y="12"/>
                        <a:pt x="20" y="6"/>
                      </a:cubicBezTo>
                      <a:cubicBezTo>
                        <a:pt x="32" y="0"/>
                        <a:pt x="42" y="3"/>
                        <a:pt x="45" y="3"/>
                      </a:cubicBezTo>
                      <a:cubicBezTo>
                        <a:pt x="44" y="6"/>
                        <a:pt x="39" y="14"/>
                        <a:pt x="3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27" name="Freeform 145"/>
                <p:cNvSpPr/>
                <p:nvPr/>
              </p:nvSpPr>
              <p:spPr bwMode="auto">
                <a:xfrm>
                  <a:off x="8675688" y="985838"/>
                  <a:ext cx="53975" cy="160338"/>
                </a:xfrm>
                <a:custGeom>
                  <a:avLst/>
                  <a:gdLst>
                    <a:gd name="T0" fmla="*/ 0 w 17"/>
                    <a:gd name="T1" fmla="*/ 20 h 50"/>
                    <a:gd name="T2" fmla="*/ 6 w 17"/>
                    <a:gd name="T3" fmla="*/ 45 h 50"/>
                    <a:gd name="T4" fmla="*/ 6 w 17"/>
                    <a:gd name="T5" fmla="*/ 50 h 50"/>
                    <a:gd name="T6" fmla="*/ 16 w 17"/>
                    <a:gd name="T7" fmla="*/ 25 h 50"/>
                    <a:gd name="T8" fmla="*/ 10 w 17"/>
                    <a:gd name="T9" fmla="*/ 0 h 50"/>
                    <a:gd name="T10" fmla="*/ 0 w 17"/>
                    <a:gd name="T11" fmla="*/ 2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0">
                      <a:moveTo>
                        <a:pt x="0" y="20"/>
                      </a:moveTo>
                      <a:cubicBezTo>
                        <a:pt x="1" y="23"/>
                        <a:pt x="7" y="31"/>
                        <a:pt x="6" y="45"/>
                      </a:cubicBezTo>
                      <a:cubicBezTo>
                        <a:pt x="6" y="47"/>
                        <a:pt x="6" y="48"/>
                        <a:pt x="6" y="50"/>
                      </a:cubicBezTo>
                      <a:cubicBezTo>
                        <a:pt x="8" y="47"/>
                        <a:pt x="15" y="38"/>
                        <a:pt x="16" y="25"/>
                      </a:cubicBezTo>
                      <a:cubicBezTo>
                        <a:pt x="17" y="11"/>
                        <a:pt x="11" y="2"/>
                        <a:pt x="10" y="0"/>
                      </a:cubicBezTo>
                      <a:cubicBezTo>
                        <a:pt x="8" y="2"/>
                        <a:pt x="2" y="9"/>
                        <a:pt x="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86" name="Freeform 146"/>
                <p:cNvSpPr/>
                <p:nvPr/>
              </p:nvSpPr>
              <p:spPr bwMode="auto">
                <a:xfrm>
                  <a:off x="8769350" y="1011238"/>
                  <a:ext cx="153987" cy="61913"/>
                </a:xfrm>
                <a:custGeom>
                  <a:avLst/>
                  <a:gdLst>
                    <a:gd name="T0" fmla="*/ 30 w 48"/>
                    <a:gd name="T1" fmla="*/ 19 h 19"/>
                    <a:gd name="T2" fmla="*/ 5 w 48"/>
                    <a:gd name="T3" fmla="*/ 16 h 19"/>
                    <a:gd name="T4" fmla="*/ 0 w 48"/>
                    <a:gd name="T5" fmla="*/ 18 h 19"/>
                    <a:gd name="T6" fmla="*/ 23 w 48"/>
                    <a:gd name="T7" fmla="*/ 3 h 19"/>
                    <a:gd name="T8" fmla="*/ 48 w 48"/>
                    <a:gd name="T9" fmla="*/ 6 h 19"/>
                    <a:gd name="T10" fmla="*/ 30 w 48"/>
                    <a:gd name="T11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19">
                      <a:moveTo>
                        <a:pt x="30" y="19"/>
                      </a:moveTo>
                      <a:cubicBezTo>
                        <a:pt x="27" y="17"/>
                        <a:pt x="18" y="13"/>
                        <a:pt x="5" y="16"/>
                      </a:cubicBezTo>
                      <a:cubicBezTo>
                        <a:pt x="3" y="16"/>
                        <a:pt x="1" y="17"/>
                        <a:pt x="0" y="18"/>
                      </a:cubicBezTo>
                      <a:cubicBezTo>
                        <a:pt x="2" y="15"/>
                        <a:pt x="10" y="6"/>
                        <a:pt x="23" y="3"/>
                      </a:cubicBezTo>
                      <a:cubicBezTo>
                        <a:pt x="36" y="0"/>
                        <a:pt x="46" y="4"/>
                        <a:pt x="48" y="6"/>
                      </a:cubicBezTo>
                      <a:cubicBezTo>
                        <a:pt x="47" y="8"/>
                        <a:pt x="40" y="15"/>
                        <a:pt x="3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87" name="Freeform 147"/>
                <p:cNvSpPr/>
                <p:nvPr/>
              </p:nvSpPr>
              <p:spPr bwMode="auto">
                <a:xfrm>
                  <a:off x="8758238" y="904876"/>
                  <a:ext cx="61912" cy="150813"/>
                </a:xfrm>
                <a:custGeom>
                  <a:avLst/>
                  <a:gdLst>
                    <a:gd name="T0" fmla="*/ 0 w 19"/>
                    <a:gd name="T1" fmla="*/ 17 h 47"/>
                    <a:gd name="T2" fmla="*/ 2 w 19"/>
                    <a:gd name="T3" fmla="*/ 43 h 47"/>
                    <a:gd name="T4" fmla="*/ 0 w 19"/>
                    <a:gd name="T5" fmla="*/ 47 h 47"/>
                    <a:gd name="T6" fmla="*/ 16 w 19"/>
                    <a:gd name="T7" fmla="*/ 25 h 47"/>
                    <a:gd name="T8" fmla="*/ 14 w 19"/>
                    <a:gd name="T9" fmla="*/ 0 h 47"/>
                    <a:gd name="T10" fmla="*/ 0 w 19"/>
                    <a:gd name="T11" fmla="*/ 1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47">
                      <a:moveTo>
                        <a:pt x="0" y="17"/>
                      </a:moveTo>
                      <a:cubicBezTo>
                        <a:pt x="1" y="20"/>
                        <a:pt x="5" y="30"/>
                        <a:pt x="2" y="43"/>
                      </a:cubicBezTo>
                      <a:cubicBezTo>
                        <a:pt x="1" y="44"/>
                        <a:pt x="1" y="46"/>
                        <a:pt x="0" y="47"/>
                      </a:cubicBezTo>
                      <a:cubicBezTo>
                        <a:pt x="3" y="45"/>
                        <a:pt x="12" y="38"/>
                        <a:pt x="16" y="25"/>
                      </a:cubicBezTo>
                      <a:cubicBezTo>
                        <a:pt x="19" y="12"/>
                        <a:pt x="15" y="2"/>
                        <a:pt x="14" y="0"/>
                      </a:cubicBezTo>
                      <a:cubicBezTo>
                        <a:pt x="12" y="1"/>
                        <a:pt x="5" y="7"/>
                        <a:pt x="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88" name="Freeform 148"/>
                <p:cNvSpPr/>
                <p:nvPr/>
              </p:nvSpPr>
              <p:spPr bwMode="auto">
                <a:xfrm>
                  <a:off x="8848725" y="965201"/>
                  <a:ext cx="161925" cy="55563"/>
                </a:xfrm>
                <a:custGeom>
                  <a:avLst/>
                  <a:gdLst>
                    <a:gd name="T0" fmla="*/ 29 w 50"/>
                    <a:gd name="T1" fmla="*/ 17 h 17"/>
                    <a:gd name="T2" fmla="*/ 5 w 50"/>
                    <a:gd name="T3" fmla="*/ 9 h 17"/>
                    <a:gd name="T4" fmla="*/ 0 w 50"/>
                    <a:gd name="T5" fmla="*/ 10 h 17"/>
                    <a:gd name="T6" fmla="*/ 25 w 50"/>
                    <a:gd name="T7" fmla="*/ 0 h 17"/>
                    <a:gd name="T8" fmla="*/ 50 w 50"/>
                    <a:gd name="T9" fmla="*/ 8 h 17"/>
                    <a:gd name="T10" fmla="*/ 29 w 50"/>
                    <a:gd name="T11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17">
                      <a:moveTo>
                        <a:pt x="29" y="17"/>
                      </a:moveTo>
                      <a:cubicBezTo>
                        <a:pt x="27" y="15"/>
                        <a:pt x="18" y="9"/>
                        <a:pt x="5" y="9"/>
                      </a:cubicBezTo>
                      <a:cubicBezTo>
                        <a:pt x="3" y="9"/>
                        <a:pt x="1" y="9"/>
                        <a:pt x="0" y="10"/>
                      </a:cubicBezTo>
                      <a:cubicBezTo>
                        <a:pt x="2" y="8"/>
                        <a:pt x="12" y="1"/>
                        <a:pt x="25" y="0"/>
                      </a:cubicBezTo>
                      <a:cubicBezTo>
                        <a:pt x="39" y="0"/>
                        <a:pt x="47" y="6"/>
                        <a:pt x="50" y="8"/>
                      </a:cubicBezTo>
                      <a:cubicBezTo>
                        <a:pt x="47" y="10"/>
                        <a:pt x="40" y="16"/>
                        <a:pt x="2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90" name="Freeform 149"/>
                <p:cNvSpPr/>
                <p:nvPr/>
              </p:nvSpPr>
              <p:spPr bwMode="auto">
                <a:xfrm>
                  <a:off x="8842375" y="842963"/>
                  <a:ext cx="84137" cy="142875"/>
                </a:xfrm>
                <a:custGeom>
                  <a:avLst/>
                  <a:gdLst>
                    <a:gd name="T0" fmla="*/ 6 w 26"/>
                    <a:gd name="T1" fmla="*/ 15 h 44"/>
                    <a:gd name="T2" fmla="*/ 2 w 26"/>
                    <a:gd name="T3" fmla="*/ 40 h 44"/>
                    <a:gd name="T4" fmla="*/ 0 w 26"/>
                    <a:gd name="T5" fmla="*/ 44 h 44"/>
                    <a:gd name="T6" fmla="*/ 19 w 26"/>
                    <a:gd name="T7" fmla="*/ 26 h 44"/>
                    <a:gd name="T8" fmla="*/ 23 w 26"/>
                    <a:gd name="T9" fmla="*/ 0 h 44"/>
                    <a:gd name="T10" fmla="*/ 6 w 26"/>
                    <a:gd name="T11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44">
                      <a:moveTo>
                        <a:pt x="6" y="15"/>
                      </a:moveTo>
                      <a:cubicBezTo>
                        <a:pt x="7" y="18"/>
                        <a:pt x="8" y="28"/>
                        <a:pt x="2" y="40"/>
                      </a:cubicBezTo>
                      <a:cubicBezTo>
                        <a:pt x="1" y="41"/>
                        <a:pt x="0" y="43"/>
                        <a:pt x="0" y="44"/>
                      </a:cubicBezTo>
                      <a:cubicBezTo>
                        <a:pt x="2" y="43"/>
                        <a:pt x="13" y="37"/>
                        <a:pt x="19" y="26"/>
                      </a:cubicBezTo>
                      <a:cubicBezTo>
                        <a:pt x="26" y="14"/>
                        <a:pt x="24" y="3"/>
                        <a:pt x="23" y="0"/>
                      </a:cubicBezTo>
                      <a:cubicBezTo>
                        <a:pt x="21" y="1"/>
                        <a:pt x="12" y="6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91" name="Freeform 150"/>
                <p:cNvSpPr/>
                <p:nvPr/>
              </p:nvSpPr>
              <p:spPr bwMode="auto">
                <a:xfrm>
                  <a:off x="8842375" y="1831976"/>
                  <a:ext cx="236537" cy="109538"/>
                </a:xfrm>
                <a:custGeom>
                  <a:avLst/>
                  <a:gdLst>
                    <a:gd name="T0" fmla="*/ 1 w 73"/>
                    <a:gd name="T1" fmla="*/ 0 h 34"/>
                    <a:gd name="T2" fmla="*/ 73 w 73"/>
                    <a:gd name="T3" fmla="*/ 26 h 34"/>
                    <a:gd name="T4" fmla="*/ 72 w 73"/>
                    <a:gd name="T5" fmla="*/ 34 h 34"/>
                    <a:gd name="T6" fmla="*/ 0 w 73"/>
                    <a:gd name="T7" fmla="*/ 2 h 34"/>
                    <a:gd name="T8" fmla="*/ 1 w 7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34">
                      <a:moveTo>
                        <a:pt x="1" y="0"/>
                      </a:moveTo>
                      <a:cubicBezTo>
                        <a:pt x="23" y="15"/>
                        <a:pt x="48" y="23"/>
                        <a:pt x="73" y="26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45" y="29"/>
                        <a:pt x="21" y="18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92" name="Freeform 151"/>
                <p:cNvSpPr/>
                <p:nvPr/>
              </p:nvSpPr>
              <p:spPr bwMode="auto">
                <a:xfrm>
                  <a:off x="8667750" y="1766888"/>
                  <a:ext cx="155575" cy="80963"/>
                </a:xfrm>
                <a:custGeom>
                  <a:avLst/>
                  <a:gdLst>
                    <a:gd name="T0" fmla="*/ 22 w 48"/>
                    <a:gd name="T1" fmla="*/ 21 h 25"/>
                    <a:gd name="T2" fmla="*/ 48 w 48"/>
                    <a:gd name="T3" fmla="*/ 20 h 25"/>
                    <a:gd name="T4" fmla="*/ 26 w 48"/>
                    <a:gd name="T5" fmla="*/ 4 h 25"/>
                    <a:gd name="T6" fmla="*/ 0 w 48"/>
                    <a:gd name="T7" fmla="*/ 5 h 25"/>
                    <a:gd name="T8" fmla="*/ 22 w 48"/>
                    <a:gd name="T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5">
                      <a:moveTo>
                        <a:pt x="22" y="21"/>
                      </a:moveTo>
                      <a:cubicBezTo>
                        <a:pt x="35" y="25"/>
                        <a:pt x="45" y="21"/>
                        <a:pt x="48" y="20"/>
                      </a:cubicBezTo>
                      <a:cubicBezTo>
                        <a:pt x="46" y="17"/>
                        <a:pt x="39" y="8"/>
                        <a:pt x="26" y="4"/>
                      </a:cubicBezTo>
                      <a:cubicBezTo>
                        <a:pt x="13" y="0"/>
                        <a:pt x="3" y="4"/>
                        <a:pt x="0" y="5"/>
                      </a:cubicBezTo>
                      <a:cubicBezTo>
                        <a:pt x="2" y="8"/>
                        <a:pt x="9" y="17"/>
                        <a:pt x="2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93" name="Freeform 152"/>
                <p:cNvSpPr/>
                <p:nvPr/>
              </p:nvSpPr>
              <p:spPr bwMode="auto">
                <a:xfrm>
                  <a:off x="8775700" y="1666876"/>
                  <a:ext cx="76200" cy="155575"/>
                </a:xfrm>
                <a:custGeom>
                  <a:avLst/>
                  <a:gdLst>
                    <a:gd name="T0" fmla="*/ 20 w 24"/>
                    <a:gd name="T1" fmla="*/ 23 h 48"/>
                    <a:gd name="T2" fmla="*/ 18 w 24"/>
                    <a:gd name="T3" fmla="*/ 48 h 48"/>
                    <a:gd name="T4" fmla="*/ 3 w 24"/>
                    <a:gd name="T5" fmla="*/ 25 h 48"/>
                    <a:gd name="T6" fmla="*/ 6 w 24"/>
                    <a:gd name="T7" fmla="*/ 0 h 48"/>
                    <a:gd name="T8" fmla="*/ 20 w 24"/>
                    <a:gd name="T9" fmla="*/ 2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0" y="23"/>
                      </a:moveTo>
                      <a:cubicBezTo>
                        <a:pt x="24" y="36"/>
                        <a:pt x="19" y="46"/>
                        <a:pt x="18" y="48"/>
                      </a:cubicBezTo>
                      <a:cubicBezTo>
                        <a:pt x="15" y="46"/>
                        <a:pt x="6" y="38"/>
                        <a:pt x="3" y="25"/>
                      </a:cubicBezTo>
                      <a:cubicBezTo>
                        <a:pt x="0" y="12"/>
                        <a:pt x="5" y="2"/>
                        <a:pt x="6" y="0"/>
                      </a:cubicBezTo>
                      <a:cubicBezTo>
                        <a:pt x="8" y="2"/>
                        <a:pt x="17" y="9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695" name="Freeform 153"/>
                <p:cNvSpPr/>
                <p:nvPr/>
              </p:nvSpPr>
              <p:spPr bwMode="auto">
                <a:xfrm>
                  <a:off x="8913813" y="865188"/>
                  <a:ext cx="139700" cy="90488"/>
                </a:xfrm>
                <a:custGeom>
                  <a:avLst/>
                  <a:gdLst>
                    <a:gd name="T0" fmla="*/ 17 w 43"/>
                    <a:gd name="T1" fmla="*/ 7 h 28"/>
                    <a:gd name="T2" fmla="*/ 0 w 43"/>
                    <a:gd name="T3" fmla="*/ 26 h 28"/>
                    <a:gd name="T4" fmla="*/ 25 w 43"/>
                    <a:gd name="T5" fmla="*/ 21 h 28"/>
                    <a:gd name="T6" fmla="*/ 43 w 43"/>
                    <a:gd name="T7" fmla="*/ 2 h 28"/>
                    <a:gd name="T8" fmla="*/ 17 w 43"/>
                    <a:gd name="T9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28">
                      <a:moveTo>
                        <a:pt x="17" y="7"/>
                      </a:moveTo>
                      <a:cubicBezTo>
                        <a:pt x="6" y="14"/>
                        <a:pt x="1" y="23"/>
                        <a:pt x="0" y="26"/>
                      </a:cubicBezTo>
                      <a:cubicBezTo>
                        <a:pt x="3" y="27"/>
                        <a:pt x="14" y="28"/>
                        <a:pt x="25" y="21"/>
                      </a:cubicBezTo>
                      <a:cubicBezTo>
                        <a:pt x="37" y="14"/>
                        <a:pt x="41" y="4"/>
                        <a:pt x="43" y="2"/>
                      </a:cubicBezTo>
                      <a:cubicBezTo>
                        <a:pt x="40" y="1"/>
                        <a:pt x="29" y="0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</p:grpSp>
          <p:grpSp>
            <p:nvGrpSpPr>
              <p:cNvPr id="472" name="组合 471"/>
              <p:cNvGrpSpPr/>
              <p:nvPr/>
            </p:nvGrpSpPr>
            <p:grpSpPr>
              <a:xfrm flipH="1">
                <a:off x="2202837" y="5975622"/>
                <a:ext cx="296294" cy="596034"/>
                <a:chOff x="8532813" y="842963"/>
                <a:chExt cx="546099" cy="1098551"/>
              </a:xfrm>
              <a:solidFill>
                <a:schemeClr val="bg1"/>
              </a:solidFill>
            </p:grpSpPr>
            <p:sp>
              <p:nvSpPr>
                <p:cNvPr id="473" name="Freeform 132"/>
                <p:cNvSpPr/>
                <p:nvPr/>
              </p:nvSpPr>
              <p:spPr bwMode="auto">
                <a:xfrm>
                  <a:off x="8716963" y="1592263"/>
                  <a:ext cx="58737" cy="158750"/>
                </a:xfrm>
                <a:custGeom>
                  <a:avLst/>
                  <a:gdLst>
                    <a:gd name="T0" fmla="*/ 18 w 18"/>
                    <a:gd name="T1" fmla="*/ 19 h 49"/>
                    <a:gd name="T2" fmla="*/ 13 w 18"/>
                    <a:gd name="T3" fmla="*/ 44 h 49"/>
                    <a:gd name="T4" fmla="*/ 14 w 18"/>
                    <a:gd name="T5" fmla="*/ 49 h 49"/>
                    <a:gd name="T6" fmla="*/ 2 w 18"/>
                    <a:gd name="T7" fmla="*/ 25 h 49"/>
                    <a:gd name="T8" fmla="*/ 7 w 18"/>
                    <a:gd name="T9" fmla="*/ 0 h 49"/>
                    <a:gd name="T10" fmla="*/ 18 w 18"/>
                    <a:gd name="T11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49">
                      <a:moveTo>
                        <a:pt x="18" y="19"/>
                      </a:moveTo>
                      <a:cubicBezTo>
                        <a:pt x="17" y="22"/>
                        <a:pt x="11" y="31"/>
                        <a:pt x="13" y="44"/>
                      </a:cubicBezTo>
                      <a:cubicBezTo>
                        <a:pt x="13" y="46"/>
                        <a:pt x="13" y="47"/>
                        <a:pt x="14" y="49"/>
                      </a:cubicBezTo>
                      <a:cubicBezTo>
                        <a:pt x="12" y="46"/>
                        <a:pt x="4" y="38"/>
                        <a:pt x="2" y="25"/>
                      </a:cubicBezTo>
                      <a:cubicBezTo>
                        <a:pt x="0" y="11"/>
                        <a:pt x="6" y="2"/>
                        <a:pt x="7" y="0"/>
                      </a:cubicBezTo>
                      <a:cubicBezTo>
                        <a:pt x="9" y="2"/>
                        <a:pt x="15" y="8"/>
                        <a:pt x="1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74" name="Freeform 133"/>
                <p:cNvSpPr/>
                <p:nvPr/>
              </p:nvSpPr>
              <p:spPr bwMode="auto">
                <a:xfrm>
                  <a:off x="8601075" y="1685926"/>
                  <a:ext cx="147637" cy="71438"/>
                </a:xfrm>
                <a:custGeom>
                  <a:avLst/>
                  <a:gdLst>
                    <a:gd name="T0" fmla="*/ 17 w 46"/>
                    <a:gd name="T1" fmla="*/ 19 h 22"/>
                    <a:gd name="T2" fmla="*/ 42 w 46"/>
                    <a:gd name="T3" fmla="*/ 20 h 22"/>
                    <a:gd name="T4" fmla="*/ 46 w 46"/>
                    <a:gd name="T5" fmla="*/ 22 h 22"/>
                    <a:gd name="T6" fmla="*/ 26 w 46"/>
                    <a:gd name="T7" fmla="*/ 5 h 22"/>
                    <a:gd name="T8" fmla="*/ 0 w 46"/>
                    <a:gd name="T9" fmla="*/ 3 h 22"/>
                    <a:gd name="T10" fmla="*/ 17 w 46"/>
                    <a:gd name="T11" fmla="*/ 1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2">
                      <a:moveTo>
                        <a:pt x="17" y="19"/>
                      </a:moveTo>
                      <a:cubicBezTo>
                        <a:pt x="19" y="18"/>
                        <a:pt x="30" y="15"/>
                        <a:pt x="42" y="20"/>
                      </a:cubicBezTo>
                      <a:cubicBezTo>
                        <a:pt x="44" y="21"/>
                        <a:pt x="45" y="22"/>
                        <a:pt x="46" y="22"/>
                      </a:cubicBezTo>
                      <a:cubicBezTo>
                        <a:pt x="45" y="20"/>
                        <a:pt x="38" y="10"/>
                        <a:pt x="26" y="5"/>
                      </a:cubicBezTo>
                      <a:cubicBezTo>
                        <a:pt x="14" y="0"/>
                        <a:pt x="3" y="3"/>
                        <a:pt x="0" y="3"/>
                      </a:cubicBezTo>
                      <a:cubicBezTo>
                        <a:pt x="2" y="6"/>
                        <a:pt x="7" y="14"/>
                        <a:pt x="17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75" name="Freeform 134"/>
                <p:cNvSpPr/>
                <p:nvPr/>
              </p:nvSpPr>
              <p:spPr bwMode="auto">
                <a:xfrm>
                  <a:off x="8675688" y="1501776"/>
                  <a:ext cx="57150" cy="161925"/>
                </a:xfrm>
                <a:custGeom>
                  <a:avLst/>
                  <a:gdLst>
                    <a:gd name="T0" fmla="*/ 18 w 18"/>
                    <a:gd name="T1" fmla="*/ 22 h 50"/>
                    <a:gd name="T2" fmla="*/ 8 w 18"/>
                    <a:gd name="T3" fmla="*/ 45 h 50"/>
                    <a:gd name="T4" fmla="*/ 8 w 18"/>
                    <a:gd name="T5" fmla="*/ 50 h 50"/>
                    <a:gd name="T6" fmla="*/ 1 w 18"/>
                    <a:gd name="T7" fmla="*/ 24 h 50"/>
                    <a:gd name="T8" fmla="*/ 11 w 18"/>
                    <a:gd name="T9" fmla="*/ 0 h 50"/>
                    <a:gd name="T10" fmla="*/ 18 w 18"/>
                    <a:gd name="T11" fmla="*/ 2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50">
                      <a:moveTo>
                        <a:pt x="18" y="22"/>
                      </a:moveTo>
                      <a:cubicBezTo>
                        <a:pt x="16" y="24"/>
                        <a:pt x="9" y="32"/>
                        <a:pt x="8" y="45"/>
                      </a:cubicBezTo>
                      <a:cubicBezTo>
                        <a:pt x="8" y="47"/>
                        <a:pt x="8" y="48"/>
                        <a:pt x="8" y="50"/>
                      </a:cubicBezTo>
                      <a:cubicBezTo>
                        <a:pt x="6" y="47"/>
                        <a:pt x="0" y="37"/>
                        <a:pt x="1" y="24"/>
                      </a:cubicBezTo>
                      <a:cubicBezTo>
                        <a:pt x="2" y="10"/>
                        <a:pt x="9" y="2"/>
                        <a:pt x="11" y="0"/>
                      </a:cubicBezTo>
                      <a:cubicBezTo>
                        <a:pt x="13" y="3"/>
                        <a:pt x="18" y="11"/>
                        <a:pt x="1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76" name="Freeform 135"/>
                <p:cNvSpPr/>
                <p:nvPr/>
              </p:nvSpPr>
              <p:spPr bwMode="auto">
                <a:xfrm>
                  <a:off x="8555038" y="1576388"/>
                  <a:ext cx="133350" cy="93663"/>
                </a:xfrm>
                <a:custGeom>
                  <a:avLst/>
                  <a:gdLst>
                    <a:gd name="T0" fmla="*/ 12 w 41"/>
                    <a:gd name="T1" fmla="*/ 19 h 29"/>
                    <a:gd name="T2" fmla="*/ 37 w 41"/>
                    <a:gd name="T3" fmla="*/ 26 h 29"/>
                    <a:gd name="T4" fmla="*/ 41 w 41"/>
                    <a:gd name="T5" fmla="*/ 29 h 29"/>
                    <a:gd name="T6" fmla="*/ 25 w 41"/>
                    <a:gd name="T7" fmla="*/ 7 h 29"/>
                    <a:gd name="T8" fmla="*/ 0 w 41"/>
                    <a:gd name="T9" fmla="*/ 1 h 29"/>
                    <a:gd name="T10" fmla="*/ 12 w 41"/>
                    <a:gd name="T11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9">
                      <a:moveTo>
                        <a:pt x="12" y="19"/>
                      </a:moveTo>
                      <a:cubicBezTo>
                        <a:pt x="15" y="19"/>
                        <a:pt x="26" y="18"/>
                        <a:pt x="37" y="26"/>
                      </a:cubicBezTo>
                      <a:cubicBezTo>
                        <a:pt x="38" y="27"/>
                        <a:pt x="40" y="28"/>
                        <a:pt x="41" y="29"/>
                      </a:cubicBezTo>
                      <a:cubicBezTo>
                        <a:pt x="40" y="26"/>
                        <a:pt x="36" y="15"/>
                        <a:pt x="25" y="7"/>
                      </a:cubicBezTo>
                      <a:cubicBezTo>
                        <a:pt x="14" y="0"/>
                        <a:pt x="3" y="0"/>
                        <a:pt x="0" y="1"/>
                      </a:cubicBezTo>
                      <a:cubicBezTo>
                        <a:pt x="1" y="3"/>
                        <a:pt x="4" y="12"/>
                        <a:pt x="1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77" name="Freeform 136"/>
                <p:cNvSpPr/>
                <p:nvPr/>
              </p:nvSpPr>
              <p:spPr bwMode="auto">
                <a:xfrm>
                  <a:off x="8642350" y="1411288"/>
                  <a:ext cx="74612" cy="155575"/>
                </a:xfrm>
                <a:custGeom>
                  <a:avLst/>
                  <a:gdLst>
                    <a:gd name="T0" fmla="*/ 21 w 23"/>
                    <a:gd name="T1" fmla="*/ 22 h 48"/>
                    <a:gd name="T2" fmla="*/ 6 w 23"/>
                    <a:gd name="T3" fmla="*/ 43 h 48"/>
                    <a:gd name="T4" fmla="*/ 5 w 23"/>
                    <a:gd name="T5" fmla="*/ 48 h 48"/>
                    <a:gd name="T6" fmla="*/ 3 w 23"/>
                    <a:gd name="T7" fmla="*/ 21 h 48"/>
                    <a:gd name="T8" fmla="*/ 19 w 23"/>
                    <a:gd name="T9" fmla="*/ 0 h 48"/>
                    <a:gd name="T10" fmla="*/ 21 w 23"/>
                    <a:gd name="T11" fmla="*/ 2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8">
                      <a:moveTo>
                        <a:pt x="21" y="22"/>
                      </a:moveTo>
                      <a:cubicBezTo>
                        <a:pt x="18" y="24"/>
                        <a:pt x="9" y="30"/>
                        <a:pt x="6" y="43"/>
                      </a:cubicBezTo>
                      <a:cubicBezTo>
                        <a:pt x="5" y="45"/>
                        <a:pt x="5" y="46"/>
                        <a:pt x="5" y="48"/>
                      </a:cubicBezTo>
                      <a:cubicBezTo>
                        <a:pt x="3" y="45"/>
                        <a:pt x="0" y="33"/>
                        <a:pt x="3" y="21"/>
                      </a:cubicBezTo>
                      <a:cubicBezTo>
                        <a:pt x="7" y="8"/>
                        <a:pt x="16" y="1"/>
                        <a:pt x="19" y="0"/>
                      </a:cubicBezTo>
                      <a:cubicBezTo>
                        <a:pt x="20" y="3"/>
                        <a:pt x="23" y="11"/>
                        <a:pt x="2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78" name="Freeform 137"/>
                <p:cNvSpPr/>
                <p:nvPr/>
              </p:nvSpPr>
              <p:spPr bwMode="auto">
                <a:xfrm>
                  <a:off x="8532813" y="1454151"/>
                  <a:ext cx="109537" cy="115888"/>
                </a:xfrm>
                <a:custGeom>
                  <a:avLst/>
                  <a:gdLst>
                    <a:gd name="T0" fmla="*/ 8 w 34"/>
                    <a:gd name="T1" fmla="*/ 20 h 36"/>
                    <a:gd name="T2" fmla="*/ 31 w 34"/>
                    <a:gd name="T3" fmla="*/ 32 h 36"/>
                    <a:gd name="T4" fmla="*/ 34 w 34"/>
                    <a:gd name="T5" fmla="*/ 36 h 36"/>
                    <a:gd name="T6" fmla="*/ 23 w 34"/>
                    <a:gd name="T7" fmla="*/ 11 h 36"/>
                    <a:gd name="T8" fmla="*/ 0 w 34"/>
                    <a:gd name="T9" fmla="*/ 0 h 36"/>
                    <a:gd name="T10" fmla="*/ 8 w 34"/>
                    <a:gd name="T1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36">
                      <a:moveTo>
                        <a:pt x="8" y="20"/>
                      </a:moveTo>
                      <a:cubicBezTo>
                        <a:pt x="11" y="21"/>
                        <a:pt x="22" y="22"/>
                        <a:pt x="31" y="32"/>
                      </a:cubicBezTo>
                      <a:cubicBezTo>
                        <a:pt x="32" y="33"/>
                        <a:pt x="34" y="34"/>
                        <a:pt x="34" y="36"/>
                      </a:cubicBezTo>
                      <a:cubicBezTo>
                        <a:pt x="34" y="32"/>
                        <a:pt x="32" y="21"/>
                        <a:pt x="23" y="11"/>
                      </a:cubicBezTo>
                      <a:cubicBezTo>
                        <a:pt x="14" y="1"/>
                        <a:pt x="3" y="0"/>
                        <a:pt x="0" y="0"/>
                      </a:cubicBezTo>
                      <a:cubicBezTo>
                        <a:pt x="0" y="2"/>
                        <a:pt x="2" y="12"/>
                        <a:pt x="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79" name="Freeform 138"/>
                <p:cNvSpPr/>
                <p:nvPr/>
              </p:nvSpPr>
              <p:spPr bwMode="auto">
                <a:xfrm>
                  <a:off x="8629650" y="1317626"/>
                  <a:ext cx="87312" cy="142875"/>
                </a:xfrm>
                <a:custGeom>
                  <a:avLst/>
                  <a:gdLst>
                    <a:gd name="T0" fmla="*/ 23 w 27"/>
                    <a:gd name="T1" fmla="*/ 23 h 44"/>
                    <a:gd name="T2" fmla="*/ 4 w 27"/>
                    <a:gd name="T3" fmla="*/ 40 h 44"/>
                    <a:gd name="T4" fmla="*/ 2 w 27"/>
                    <a:gd name="T5" fmla="*/ 44 h 44"/>
                    <a:gd name="T6" fmla="*/ 7 w 27"/>
                    <a:gd name="T7" fmla="*/ 18 h 44"/>
                    <a:gd name="T8" fmla="*/ 26 w 27"/>
                    <a:gd name="T9" fmla="*/ 0 h 44"/>
                    <a:gd name="T10" fmla="*/ 23 w 27"/>
                    <a:gd name="T11" fmla="*/ 2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4">
                      <a:moveTo>
                        <a:pt x="23" y="23"/>
                      </a:moveTo>
                      <a:cubicBezTo>
                        <a:pt x="20" y="24"/>
                        <a:pt x="10" y="28"/>
                        <a:pt x="4" y="40"/>
                      </a:cubicBezTo>
                      <a:cubicBezTo>
                        <a:pt x="3" y="41"/>
                        <a:pt x="3" y="43"/>
                        <a:pt x="2" y="44"/>
                      </a:cubicBezTo>
                      <a:cubicBezTo>
                        <a:pt x="2" y="41"/>
                        <a:pt x="0" y="29"/>
                        <a:pt x="7" y="18"/>
                      </a:cubicBezTo>
                      <a:cubicBezTo>
                        <a:pt x="13" y="6"/>
                        <a:pt x="23" y="2"/>
                        <a:pt x="26" y="0"/>
                      </a:cubicBezTo>
                      <a:cubicBezTo>
                        <a:pt x="26" y="3"/>
                        <a:pt x="27" y="13"/>
                        <a:pt x="23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80" name="Freeform 139"/>
                <p:cNvSpPr/>
                <p:nvPr/>
              </p:nvSpPr>
              <p:spPr bwMode="auto">
                <a:xfrm>
                  <a:off x="8535988" y="1323976"/>
                  <a:ext cx="90487" cy="136525"/>
                </a:xfrm>
                <a:custGeom>
                  <a:avLst/>
                  <a:gdLst>
                    <a:gd name="T0" fmla="*/ 5 w 28"/>
                    <a:gd name="T1" fmla="*/ 22 h 42"/>
                    <a:gd name="T2" fmla="*/ 25 w 28"/>
                    <a:gd name="T3" fmla="*/ 38 h 42"/>
                    <a:gd name="T4" fmla="*/ 27 w 28"/>
                    <a:gd name="T5" fmla="*/ 42 h 42"/>
                    <a:gd name="T6" fmla="*/ 21 w 28"/>
                    <a:gd name="T7" fmla="*/ 16 h 42"/>
                    <a:gd name="T8" fmla="*/ 1 w 28"/>
                    <a:gd name="T9" fmla="*/ 0 h 42"/>
                    <a:gd name="T10" fmla="*/ 5 w 28"/>
                    <a:gd name="T11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42">
                      <a:moveTo>
                        <a:pt x="5" y="22"/>
                      </a:moveTo>
                      <a:cubicBezTo>
                        <a:pt x="7" y="23"/>
                        <a:pt x="17" y="27"/>
                        <a:pt x="25" y="38"/>
                      </a:cubicBezTo>
                      <a:cubicBezTo>
                        <a:pt x="25" y="40"/>
                        <a:pt x="26" y="41"/>
                        <a:pt x="27" y="42"/>
                      </a:cubicBezTo>
                      <a:cubicBezTo>
                        <a:pt x="27" y="39"/>
                        <a:pt x="28" y="27"/>
                        <a:pt x="21" y="16"/>
                      </a:cubicBezTo>
                      <a:cubicBezTo>
                        <a:pt x="14" y="5"/>
                        <a:pt x="4" y="1"/>
                        <a:pt x="1" y="0"/>
                      </a:cubicBezTo>
                      <a:cubicBezTo>
                        <a:pt x="0" y="3"/>
                        <a:pt x="0" y="12"/>
                        <a:pt x="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81" name="Freeform 140"/>
                <p:cNvSpPr/>
                <p:nvPr/>
              </p:nvSpPr>
              <p:spPr bwMode="auto">
                <a:xfrm>
                  <a:off x="8636000" y="1230313"/>
                  <a:ext cx="106362" cy="123825"/>
                </a:xfrm>
                <a:custGeom>
                  <a:avLst/>
                  <a:gdLst>
                    <a:gd name="T0" fmla="*/ 25 w 33"/>
                    <a:gd name="T1" fmla="*/ 22 h 38"/>
                    <a:gd name="T2" fmla="*/ 3 w 33"/>
                    <a:gd name="T3" fmla="*/ 34 h 38"/>
                    <a:gd name="T4" fmla="*/ 0 w 33"/>
                    <a:gd name="T5" fmla="*/ 38 h 38"/>
                    <a:gd name="T6" fmla="*/ 10 w 33"/>
                    <a:gd name="T7" fmla="*/ 13 h 38"/>
                    <a:gd name="T8" fmla="*/ 33 w 33"/>
                    <a:gd name="T9" fmla="*/ 0 h 38"/>
                    <a:gd name="T10" fmla="*/ 25 w 33"/>
                    <a:gd name="T11" fmla="*/ 2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38">
                      <a:moveTo>
                        <a:pt x="25" y="22"/>
                      </a:moveTo>
                      <a:cubicBezTo>
                        <a:pt x="23" y="22"/>
                        <a:pt x="12" y="24"/>
                        <a:pt x="3" y="34"/>
                      </a:cubicBezTo>
                      <a:cubicBezTo>
                        <a:pt x="2" y="36"/>
                        <a:pt x="1" y="37"/>
                        <a:pt x="0" y="38"/>
                      </a:cubicBezTo>
                      <a:cubicBezTo>
                        <a:pt x="1" y="35"/>
                        <a:pt x="2" y="23"/>
                        <a:pt x="10" y="13"/>
                      </a:cubicBezTo>
                      <a:cubicBezTo>
                        <a:pt x="19" y="3"/>
                        <a:pt x="30" y="1"/>
                        <a:pt x="33" y="0"/>
                      </a:cubicBezTo>
                      <a:cubicBezTo>
                        <a:pt x="32" y="3"/>
                        <a:pt x="32" y="12"/>
                        <a:pt x="2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82" name="Freeform 141"/>
                <p:cNvSpPr/>
                <p:nvPr/>
              </p:nvSpPr>
              <p:spPr bwMode="auto">
                <a:xfrm>
                  <a:off x="8558213" y="1201738"/>
                  <a:ext cx="77787" cy="152400"/>
                </a:xfrm>
                <a:custGeom>
                  <a:avLst/>
                  <a:gdLst>
                    <a:gd name="T0" fmla="*/ 3 w 24"/>
                    <a:gd name="T1" fmla="*/ 22 h 47"/>
                    <a:gd name="T2" fmla="*/ 19 w 24"/>
                    <a:gd name="T3" fmla="*/ 42 h 47"/>
                    <a:gd name="T4" fmla="*/ 20 w 24"/>
                    <a:gd name="T5" fmla="*/ 47 h 47"/>
                    <a:gd name="T6" fmla="*/ 20 w 24"/>
                    <a:gd name="T7" fmla="*/ 19 h 47"/>
                    <a:gd name="T8" fmla="*/ 4 w 24"/>
                    <a:gd name="T9" fmla="*/ 0 h 47"/>
                    <a:gd name="T10" fmla="*/ 3 w 24"/>
                    <a:gd name="T11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7">
                      <a:moveTo>
                        <a:pt x="3" y="22"/>
                      </a:moveTo>
                      <a:cubicBezTo>
                        <a:pt x="5" y="24"/>
                        <a:pt x="14" y="29"/>
                        <a:pt x="19" y="42"/>
                      </a:cubicBezTo>
                      <a:cubicBezTo>
                        <a:pt x="19" y="43"/>
                        <a:pt x="20" y="45"/>
                        <a:pt x="20" y="47"/>
                      </a:cubicBezTo>
                      <a:cubicBezTo>
                        <a:pt x="21" y="43"/>
                        <a:pt x="24" y="32"/>
                        <a:pt x="20" y="19"/>
                      </a:cubicBezTo>
                      <a:cubicBezTo>
                        <a:pt x="15" y="7"/>
                        <a:pt x="6" y="1"/>
                        <a:pt x="4" y="0"/>
                      </a:cubicBezTo>
                      <a:cubicBezTo>
                        <a:pt x="3" y="2"/>
                        <a:pt x="0" y="11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83" name="Freeform 142"/>
                <p:cNvSpPr/>
                <p:nvPr/>
              </p:nvSpPr>
              <p:spPr bwMode="auto">
                <a:xfrm>
                  <a:off x="8661400" y="1149351"/>
                  <a:ext cx="127000" cy="101600"/>
                </a:xfrm>
                <a:custGeom>
                  <a:avLst/>
                  <a:gdLst>
                    <a:gd name="T0" fmla="*/ 28 w 39"/>
                    <a:gd name="T1" fmla="*/ 20 h 31"/>
                    <a:gd name="T2" fmla="*/ 3 w 39"/>
                    <a:gd name="T3" fmla="*/ 28 h 31"/>
                    <a:gd name="T4" fmla="*/ 0 w 39"/>
                    <a:gd name="T5" fmla="*/ 31 h 31"/>
                    <a:gd name="T6" fmla="*/ 15 w 39"/>
                    <a:gd name="T7" fmla="*/ 9 h 31"/>
                    <a:gd name="T8" fmla="*/ 39 w 39"/>
                    <a:gd name="T9" fmla="*/ 1 h 31"/>
                    <a:gd name="T10" fmla="*/ 28 w 39"/>
                    <a:gd name="T11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1">
                      <a:moveTo>
                        <a:pt x="28" y="20"/>
                      </a:moveTo>
                      <a:cubicBezTo>
                        <a:pt x="25" y="20"/>
                        <a:pt x="14" y="20"/>
                        <a:pt x="3" y="28"/>
                      </a:cubicBezTo>
                      <a:cubicBezTo>
                        <a:pt x="2" y="29"/>
                        <a:pt x="1" y="30"/>
                        <a:pt x="0" y="31"/>
                      </a:cubicBezTo>
                      <a:cubicBezTo>
                        <a:pt x="0" y="28"/>
                        <a:pt x="4" y="17"/>
                        <a:pt x="15" y="9"/>
                      </a:cubicBezTo>
                      <a:cubicBezTo>
                        <a:pt x="25" y="0"/>
                        <a:pt x="36" y="0"/>
                        <a:pt x="39" y="1"/>
                      </a:cubicBezTo>
                      <a:cubicBezTo>
                        <a:pt x="38" y="3"/>
                        <a:pt x="35" y="12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84" name="Freeform 143"/>
                <p:cNvSpPr/>
                <p:nvPr/>
              </p:nvSpPr>
              <p:spPr bwMode="auto">
                <a:xfrm>
                  <a:off x="8607425" y="1085851"/>
                  <a:ext cx="65087" cy="157163"/>
                </a:xfrm>
                <a:custGeom>
                  <a:avLst/>
                  <a:gdLst>
                    <a:gd name="T0" fmla="*/ 1 w 20"/>
                    <a:gd name="T1" fmla="*/ 22 h 49"/>
                    <a:gd name="T2" fmla="*/ 12 w 20"/>
                    <a:gd name="T3" fmla="*/ 45 h 49"/>
                    <a:gd name="T4" fmla="*/ 13 w 20"/>
                    <a:gd name="T5" fmla="*/ 49 h 49"/>
                    <a:gd name="T6" fmla="*/ 18 w 20"/>
                    <a:gd name="T7" fmla="*/ 23 h 49"/>
                    <a:gd name="T8" fmla="*/ 6 w 20"/>
                    <a:gd name="T9" fmla="*/ 0 h 49"/>
                    <a:gd name="T10" fmla="*/ 1 w 20"/>
                    <a:gd name="T11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9">
                      <a:moveTo>
                        <a:pt x="1" y="22"/>
                      </a:moveTo>
                      <a:cubicBezTo>
                        <a:pt x="3" y="24"/>
                        <a:pt x="11" y="31"/>
                        <a:pt x="12" y="45"/>
                      </a:cubicBezTo>
                      <a:cubicBezTo>
                        <a:pt x="12" y="46"/>
                        <a:pt x="13" y="48"/>
                        <a:pt x="13" y="49"/>
                      </a:cubicBezTo>
                      <a:cubicBezTo>
                        <a:pt x="14" y="47"/>
                        <a:pt x="20" y="36"/>
                        <a:pt x="18" y="23"/>
                      </a:cubicBezTo>
                      <a:cubicBezTo>
                        <a:pt x="16" y="10"/>
                        <a:pt x="8" y="2"/>
                        <a:pt x="6" y="0"/>
                      </a:cubicBezTo>
                      <a:cubicBezTo>
                        <a:pt x="5" y="3"/>
                        <a:pt x="0" y="11"/>
                        <a:pt x="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85" name="Freeform 144"/>
                <p:cNvSpPr/>
                <p:nvPr/>
              </p:nvSpPr>
              <p:spPr bwMode="auto">
                <a:xfrm>
                  <a:off x="8704263" y="1073151"/>
                  <a:ext cx="144462" cy="79375"/>
                </a:xfrm>
                <a:custGeom>
                  <a:avLst/>
                  <a:gdLst>
                    <a:gd name="T0" fmla="*/ 30 w 45"/>
                    <a:gd name="T1" fmla="*/ 20 h 25"/>
                    <a:gd name="T2" fmla="*/ 5 w 45"/>
                    <a:gd name="T3" fmla="*/ 23 h 25"/>
                    <a:gd name="T4" fmla="*/ 0 w 45"/>
                    <a:gd name="T5" fmla="*/ 25 h 25"/>
                    <a:gd name="T6" fmla="*/ 20 w 45"/>
                    <a:gd name="T7" fmla="*/ 6 h 25"/>
                    <a:gd name="T8" fmla="*/ 45 w 45"/>
                    <a:gd name="T9" fmla="*/ 3 h 25"/>
                    <a:gd name="T10" fmla="*/ 30 w 45"/>
                    <a:gd name="T11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25">
                      <a:moveTo>
                        <a:pt x="30" y="20"/>
                      </a:moveTo>
                      <a:cubicBezTo>
                        <a:pt x="27" y="19"/>
                        <a:pt x="17" y="17"/>
                        <a:pt x="5" y="23"/>
                      </a:cubicBezTo>
                      <a:cubicBezTo>
                        <a:pt x="3" y="23"/>
                        <a:pt x="2" y="24"/>
                        <a:pt x="0" y="25"/>
                      </a:cubicBezTo>
                      <a:cubicBezTo>
                        <a:pt x="2" y="22"/>
                        <a:pt x="8" y="12"/>
                        <a:pt x="20" y="6"/>
                      </a:cubicBezTo>
                      <a:cubicBezTo>
                        <a:pt x="32" y="0"/>
                        <a:pt x="42" y="3"/>
                        <a:pt x="45" y="3"/>
                      </a:cubicBezTo>
                      <a:cubicBezTo>
                        <a:pt x="44" y="6"/>
                        <a:pt x="39" y="14"/>
                        <a:pt x="3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86" name="Freeform 145"/>
                <p:cNvSpPr/>
                <p:nvPr/>
              </p:nvSpPr>
              <p:spPr bwMode="auto">
                <a:xfrm>
                  <a:off x="8675688" y="985838"/>
                  <a:ext cx="53975" cy="160338"/>
                </a:xfrm>
                <a:custGeom>
                  <a:avLst/>
                  <a:gdLst>
                    <a:gd name="T0" fmla="*/ 0 w 17"/>
                    <a:gd name="T1" fmla="*/ 20 h 50"/>
                    <a:gd name="T2" fmla="*/ 6 w 17"/>
                    <a:gd name="T3" fmla="*/ 45 h 50"/>
                    <a:gd name="T4" fmla="*/ 6 w 17"/>
                    <a:gd name="T5" fmla="*/ 50 h 50"/>
                    <a:gd name="T6" fmla="*/ 16 w 17"/>
                    <a:gd name="T7" fmla="*/ 25 h 50"/>
                    <a:gd name="T8" fmla="*/ 10 w 17"/>
                    <a:gd name="T9" fmla="*/ 0 h 50"/>
                    <a:gd name="T10" fmla="*/ 0 w 17"/>
                    <a:gd name="T11" fmla="*/ 2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0">
                      <a:moveTo>
                        <a:pt x="0" y="20"/>
                      </a:moveTo>
                      <a:cubicBezTo>
                        <a:pt x="1" y="23"/>
                        <a:pt x="7" y="31"/>
                        <a:pt x="6" y="45"/>
                      </a:cubicBezTo>
                      <a:cubicBezTo>
                        <a:pt x="6" y="47"/>
                        <a:pt x="6" y="48"/>
                        <a:pt x="6" y="50"/>
                      </a:cubicBezTo>
                      <a:cubicBezTo>
                        <a:pt x="8" y="47"/>
                        <a:pt x="15" y="38"/>
                        <a:pt x="16" y="25"/>
                      </a:cubicBezTo>
                      <a:cubicBezTo>
                        <a:pt x="17" y="11"/>
                        <a:pt x="11" y="2"/>
                        <a:pt x="10" y="0"/>
                      </a:cubicBezTo>
                      <a:cubicBezTo>
                        <a:pt x="8" y="2"/>
                        <a:pt x="2" y="9"/>
                        <a:pt x="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87" name="Freeform 146"/>
                <p:cNvSpPr/>
                <p:nvPr/>
              </p:nvSpPr>
              <p:spPr bwMode="auto">
                <a:xfrm>
                  <a:off x="8769350" y="1011238"/>
                  <a:ext cx="153987" cy="61913"/>
                </a:xfrm>
                <a:custGeom>
                  <a:avLst/>
                  <a:gdLst>
                    <a:gd name="T0" fmla="*/ 30 w 48"/>
                    <a:gd name="T1" fmla="*/ 19 h 19"/>
                    <a:gd name="T2" fmla="*/ 5 w 48"/>
                    <a:gd name="T3" fmla="*/ 16 h 19"/>
                    <a:gd name="T4" fmla="*/ 0 w 48"/>
                    <a:gd name="T5" fmla="*/ 18 h 19"/>
                    <a:gd name="T6" fmla="*/ 23 w 48"/>
                    <a:gd name="T7" fmla="*/ 3 h 19"/>
                    <a:gd name="T8" fmla="*/ 48 w 48"/>
                    <a:gd name="T9" fmla="*/ 6 h 19"/>
                    <a:gd name="T10" fmla="*/ 30 w 48"/>
                    <a:gd name="T11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19">
                      <a:moveTo>
                        <a:pt x="30" y="19"/>
                      </a:moveTo>
                      <a:cubicBezTo>
                        <a:pt x="27" y="17"/>
                        <a:pt x="18" y="13"/>
                        <a:pt x="5" y="16"/>
                      </a:cubicBezTo>
                      <a:cubicBezTo>
                        <a:pt x="3" y="16"/>
                        <a:pt x="1" y="17"/>
                        <a:pt x="0" y="18"/>
                      </a:cubicBezTo>
                      <a:cubicBezTo>
                        <a:pt x="2" y="15"/>
                        <a:pt x="10" y="6"/>
                        <a:pt x="23" y="3"/>
                      </a:cubicBezTo>
                      <a:cubicBezTo>
                        <a:pt x="36" y="0"/>
                        <a:pt x="46" y="4"/>
                        <a:pt x="48" y="6"/>
                      </a:cubicBezTo>
                      <a:cubicBezTo>
                        <a:pt x="47" y="8"/>
                        <a:pt x="40" y="15"/>
                        <a:pt x="3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88" name="Freeform 147"/>
                <p:cNvSpPr/>
                <p:nvPr/>
              </p:nvSpPr>
              <p:spPr bwMode="auto">
                <a:xfrm>
                  <a:off x="8758238" y="904876"/>
                  <a:ext cx="61912" cy="150813"/>
                </a:xfrm>
                <a:custGeom>
                  <a:avLst/>
                  <a:gdLst>
                    <a:gd name="T0" fmla="*/ 0 w 19"/>
                    <a:gd name="T1" fmla="*/ 17 h 47"/>
                    <a:gd name="T2" fmla="*/ 2 w 19"/>
                    <a:gd name="T3" fmla="*/ 43 h 47"/>
                    <a:gd name="T4" fmla="*/ 0 w 19"/>
                    <a:gd name="T5" fmla="*/ 47 h 47"/>
                    <a:gd name="T6" fmla="*/ 16 w 19"/>
                    <a:gd name="T7" fmla="*/ 25 h 47"/>
                    <a:gd name="T8" fmla="*/ 14 w 19"/>
                    <a:gd name="T9" fmla="*/ 0 h 47"/>
                    <a:gd name="T10" fmla="*/ 0 w 19"/>
                    <a:gd name="T11" fmla="*/ 1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47">
                      <a:moveTo>
                        <a:pt x="0" y="17"/>
                      </a:moveTo>
                      <a:cubicBezTo>
                        <a:pt x="1" y="20"/>
                        <a:pt x="5" y="30"/>
                        <a:pt x="2" y="43"/>
                      </a:cubicBezTo>
                      <a:cubicBezTo>
                        <a:pt x="1" y="44"/>
                        <a:pt x="1" y="46"/>
                        <a:pt x="0" y="47"/>
                      </a:cubicBezTo>
                      <a:cubicBezTo>
                        <a:pt x="3" y="45"/>
                        <a:pt x="12" y="38"/>
                        <a:pt x="16" y="25"/>
                      </a:cubicBezTo>
                      <a:cubicBezTo>
                        <a:pt x="19" y="12"/>
                        <a:pt x="15" y="2"/>
                        <a:pt x="14" y="0"/>
                      </a:cubicBezTo>
                      <a:cubicBezTo>
                        <a:pt x="12" y="1"/>
                        <a:pt x="5" y="7"/>
                        <a:pt x="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89" name="Freeform 148"/>
                <p:cNvSpPr/>
                <p:nvPr/>
              </p:nvSpPr>
              <p:spPr bwMode="auto">
                <a:xfrm>
                  <a:off x="8848725" y="965201"/>
                  <a:ext cx="161925" cy="55563"/>
                </a:xfrm>
                <a:custGeom>
                  <a:avLst/>
                  <a:gdLst>
                    <a:gd name="T0" fmla="*/ 29 w 50"/>
                    <a:gd name="T1" fmla="*/ 17 h 17"/>
                    <a:gd name="T2" fmla="*/ 5 w 50"/>
                    <a:gd name="T3" fmla="*/ 9 h 17"/>
                    <a:gd name="T4" fmla="*/ 0 w 50"/>
                    <a:gd name="T5" fmla="*/ 10 h 17"/>
                    <a:gd name="T6" fmla="*/ 25 w 50"/>
                    <a:gd name="T7" fmla="*/ 0 h 17"/>
                    <a:gd name="T8" fmla="*/ 50 w 50"/>
                    <a:gd name="T9" fmla="*/ 8 h 17"/>
                    <a:gd name="T10" fmla="*/ 29 w 50"/>
                    <a:gd name="T11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17">
                      <a:moveTo>
                        <a:pt x="29" y="17"/>
                      </a:moveTo>
                      <a:cubicBezTo>
                        <a:pt x="27" y="15"/>
                        <a:pt x="18" y="9"/>
                        <a:pt x="5" y="9"/>
                      </a:cubicBezTo>
                      <a:cubicBezTo>
                        <a:pt x="3" y="9"/>
                        <a:pt x="1" y="9"/>
                        <a:pt x="0" y="10"/>
                      </a:cubicBezTo>
                      <a:cubicBezTo>
                        <a:pt x="2" y="8"/>
                        <a:pt x="12" y="1"/>
                        <a:pt x="25" y="0"/>
                      </a:cubicBezTo>
                      <a:cubicBezTo>
                        <a:pt x="39" y="0"/>
                        <a:pt x="47" y="6"/>
                        <a:pt x="50" y="8"/>
                      </a:cubicBezTo>
                      <a:cubicBezTo>
                        <a:pt x="47" y="10"/>
                        <a:pt x="40" y="16"/>
                        <a:pt x="2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490" name="Freeform 149"/>
                <p:cNvSpPr/>
                <p:nvPr/>
              </p:nvSpPr>
              <p:spPr bwMode="auto">
                <a:xfrm>
                  <a:off x="8842375" y="842963"/>
                  <a:ext cx="84137" cy="142875"/>
                </a:xfrm>
                <a:custGeom>
                  <a:avLst/>
                  <a:gdLst>
                    <a:gd name="T0" fmla="*/ 6 w 26"/>
                    <a:gd name="T1" fmla="*/ 15 h 44"/>
                    <a:gd name="T2" fmla="*/ 2 w 26"/>
                    <a:gd name="T3" fmla="*/ 40 h 44"/>
                    <a:gd name="T4" fmla="*/ 0 w 26"/>
                    <a:gd name="T5" fmla="*/ 44 h 44"/>
                    <a:gd name="T6" fmla="*/ 19 w 26"/>
                    <a:gd name="T7" fmla="*/ 26 h 44"/>
                    <a:gd name="T8" fmla="*/ 23 w 26"/>
                    <a:gd name="T9" fmla="*/ 0 h 44"/>
                    <a:gd name="T10" fmla="*/ 6 w 26"/>
                    <a:gd name="T11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44">
                      <a:moveTo>
                        <a:pt x="6" y="15"/>
                      </a:moveTo>
                      <a:cubicBezTo>
                        <a:pt x="7" y="18"/>
                        <a:pt x="8" y="28"/>
                        <a:pt x="2" y="40"/>
                      </a:cubicBezTo>
                      <a:cubicBezTo>
                        <a:pt x="1" y="41"/>
                        <a:pt x="0" y="43"/>
                        <a:pt x="0" y="44"/>
                      </a:cubicBezTo>
                      <a:cubicBezTo>
                        <a:pt x="2" y="43"/>
                        <a:pt x="13" y="37"/>
                        <a:pt x="19" y="26"/>
                      </a:cubicBezTo>
                      <a:cubicBezTo>
                        <a:pt x="26" y="14"/>
                        <a:pt x="24" y="3"/>
                        <a:pt x="23" y="0"/>
                      </a:cubicBezTo>
                      <a:cubicBezTo>
                        <a:pt x="21" y="1"/>
                        <a:pt x="12" y="6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Freeform 150"/>
                <p:cNvSpPr/>
                <p:nvPr/>
              </p:nvSpPr>
              <p:spPr bwMode="auto">
                <a:xfrm>
                  <a:off x="8842375" y="1831976"/>
                  <a:ext cx="236537" cy="109538"/>
                </a:xfrm>
                <a:custGeom>
                  <a:avLst/>
                  <a:gdLst>
                    <a:gd name="T0" fmla="*/ 1 w 73"/>
                    <a:gd name="T1" fmla="*/ 0 h 34"/>
                    <a:gd name="T2" fmla="*/ 73 w 73"/>
                    <a:gd name="T3" fmla="*/ 26 h 34"/>
                    <a:gd name="T4" fmla="*/ 72 w 73"/>
                    <a:gd name="T5" fmla="*/ 34 h 34"/>
                    <a:gd name="T6" fmla="*/ 0 w 73"/>
                    <a:gd name="T7" fmla="*/ 2 h 34"/>
                    <a:gd name="T8" fmla="*/ 1 w 7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34">
                      <a:moveTo>
                        <a:pt x="1" y="0"/>
                      </a:moveTo>
                      <a:cubicBezTo>
                        <a:pt x="23" y="15"/>
                        <a:pt x="48" y="23"/>
                        <a:pt x="73" y="26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45" y="29"/>
                        <a:pt x="21" y="18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11" name="Freeform 151"/>
                <p:cNvSpPr/>
                <p:nvPr/>
              </p:nvSpPr>
              <p:spPr bwMode="auto">
                <a:xfrm>
                  <a:off x="8667750" y="1766888"/>
                  <a:ext cx="155575" cy="80963"/>
                </a:xfrm>
                <a:custGeom>
                  <a:avLst/>
                  <a:gdLst>
                    <a:gd name="T0" fmla="*/ 22 w 48"/>
                    <a:gd name="T1" fmla="*/ 21 h 25"/>
                    <a:gd name="T2" fmla="*/ 48 w 48"/>
                    <a:gd name="T3" fmla="*/ 20 h 25"/>
                    <a:gd name="T4" fmla="*/ 26 w 48"/>
                    <a:gd name="T5" fmla="*/ 4 h 25"/>
                    <a:gd name="T6" fmla="*/ 0 w 48"/>
                    <a:gd name="T7" fmla="*/ 5 h 25"/>
                    <a:gd name="T8" fmla="*/ 22 w 48"/>
                    <a:gd name="T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5">
                      <a:moveTo>
                        <a:pt x="22" y="21"/>
                      </a:moveTo>
                      <a:cubicBezTo>
                        <a:pt x="35" y="25"/>
                        <a:pt x="45" y="21"/>
                        <a:pt x="48" y="20"/>
                      </a:cubicBezTo>
                      <a:cubicBezTo>
                        <a:pt x="46" y="17"/>
                        <a:pt x="39" y="8"/>
                        <a:pt x="26" y="4"/>
                      </a:cubicBezTo>
                      <a:cubicBezTo>
                        <a:pt x="13" y="0"/>
                        <a:pt x="3" y="4"/>
                        <a:pt x="0" y="5"/>
                      </a:cubicBezTo>
                      <a:cubicBezTo>
                        <a:pt x="2" y="8"/>
                        <a:pt x="9" y="17"/>
                        <a:pt x="2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12" name="Freeform 152"/>
                <p:cNvSpPr/>
                <p:nvPr/>
              </p:nvSpPr>
              <p:spPr bwMode="auto">
                <a:xfrm>
                  <a:off x="8775700" y="1666876"/>
                  <a:ext cx="76200" cy="155575"/>
                </a:xfrm>
                <a:custGeom>
                  <a:avLst/>
                  <a:gdLst>
                    <a:gd name="T0" fmla="*/ 20 w 24"/>
                    <a:gd name="T1" fmla="*/ 23 h 48"/>
                    <a:gd name="T2" fmla="*/ 18 w 24"/>
                    <a:gd name="T3" fmla="*/ 48 h 48"/>
                    <a:gd name="T4" fmla="*/ 3 w 24"/>
                    <a:gd name="T5" fmla="*/ 25 h 48"/>
                    <a:gd name="T6" fmla="*/ 6 w 24"/>
                    <a:gd name="T7" fmla="*/ 0 h 48"/>
                    <a:gd name="T8" fmla="*/ 20 w 24"/>
                    <a:gd name="T9" fmla="*/ 2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0" y="23"/>
                      </a:moveTo>
                      <a:cubicBezTo>
                        <a:pt x="24" y="36"/>
                        <a:pt x="19" y="46"/>
                        <a:pt x="18" y="48"/>
                      </a:cubicBezTo>
                      <a:cubicBezTo>
                        <a:pt x="15" y="46"/>
                        <a:pt x="6" y="38"/>
                        <a:pt x="3" y="25"/>
                      </a:cubicBezTo>
                      <a:cubicBezTo>
                        <a:pt x="0" y="12"/>
                        <a:pt x="5" y="2"/>
                        <a:pt x="6" y="0"/>
                      </a:cubicBezTo>
                      <a:cubicBezTo>
                        <a:pt x="8" y="2"/>
                        <a:pt x="17" y="9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113" name="Freeform 153"/>
                <p:cNvSpPr/>
                <p:nvPr/>
              </p:nvSpPr>
              <p:spPr bwMode="auto">
                <a:xfrm>
                  <a:off x="8913813" y="865188"/>
                  <a:ext cx="139700" cy="90488"/>
                </a:xfrm>
                <a:custGeom>
                  <a:avLst/>
                  <a:gdLst>
                    <a:gd name="T0" fmla="*/ 17 w 43"/>
                    <a:gd name="T1" fmla="*/ 7 h 28"/>
                    <a:gd name="T2" fmla="*/ 0 w 43"/>
                    <a:gd name="T3" fmla="*/ 26 h 28"/>
                    <a:gd name="T4" fmla="*/ 25 w 43"/>
                    <a:gd name="T5" fmla="*/ 21 h 28"/>
                    <a:gd name="T6" fmla="*/ 43 w 43"/>
                    <a:gd name="T7" fmla="*/ 2 h 28"/>
                    <a:gd name="T8" fmla="*/ 17 w 43"/>
                    <a:gd name="T9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28">
                      <a:moveTo>
                        <a:pt x="17" y="7"/>
                      </a:moveTo>
                      <a:cubicBezTo>
                        <a:pt x="6" y="14"/>
                        <a:pt x="1" y="23"/>
                        <a:pt x="0" y="26"/>
                      </a:cubicBezTo>
                      <a:cubicBezTo>
                        <a:pt x="3" y="27"/>
                        <a:pt x="14" y="28"/>
                        <a:pt x="25" y="21"/>
                      </a:cubicBezTo>
                      <a:cubicBezTo>
                        <a:pt x="37" y="14"/>
                        <a:pt x="41" y="4"/>
                        <a:pt x="43" y="2"/>
                      </a:cubicBezTo>
                      <a:cubicBezTo>
                        <a:pt x="40" y="1"/>
                        <a:pt x="29" y="0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</p:grpSp>
        </p:grpSp>
        <p:sp>
          <p:nvSpPr>
            <p:cNvPr id="470" name="文本框 469"/>
            <p:cNvSpPr txBox="1"/>
            <p:nvPr/>
          </p:nvSpPr>
          <p:spPr>
            <a:xfrm>
              <a:off x="3363938" y="6054778"/>
              <a:ext cx="11117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最佳企业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696" name="组合 695"/>
          <p:cNvGrpSpPr/>
          <p:nvPr/>
        </p:nvGrpSpPr>
        <p:grpSpPr>
          <a:xfrm>
            <a:off x="5414724" y="5939336"/>
            <a:ext cx="1554800" cy="596034"/>
            <a:chOff x="5414724" y="5939336"/>
            <a:chExt cx="1554800" cy="596034"/>
          </a:xfrm>
        </p:grpSpPr>
        <p:grpSp>
          <p:nvGrpSpPr>
            <p:cNvPr id="697" name="组合 696"/>
            <p:cNvGrpSpPr/>
            <p:nvPr/>
          </p:nvGrpSpPr>
          <p:grpSpPr>
            <a:xfrm>
              <a:off x="5414724" y="5939336"/>
              <a:ext cx="1554800" cy="596034"/>
              <a:chOff x="944331" y="5975622"/>
              <a:chExt cx="1554800" cy="596034"/>
            </a:xfrm>
          </p:grpSpPr>
          <p:grpSp>
            <p:nvGrpSpPr>
              <p:cNvPr id="699" name="组合 698"/>
              <p:cNvGrpSpPr/>
              <p:nvPr/>
            </p:nvGrpSpPr>
            <p:grpSpPr>
              <a:xfrm>
                <a:off x="944331" y="5975622"/>
                <a:ext cx="296294" cy="596034"/>
                <a:chOff x="8532813" y="842963"/>
                <a:chExt cx="546099" cy="1098551"/>
              </a:xfrm>
              <a:solidFill>
                <a:schemeClr val="bg1"/>
              </a:solidFill>
            </p:grpSpPr>
            <p:sp>
              <p:nvSpPr>
                <p:cNvPr id="726" name="Freeform 132"/>
                <p:cNvSpPr/>
                <p:nvPr/>
              </p:nvSpPr>
              <p:spPr bwMode="auto">
                <a:xfrm>
                  <a:off x="8716963" y="1592263"/>
                  <a:ext cx="58737" cy="158750"/>
                </a:xfrm>
                <a:custGeom>
                  <a:avLst/>
                  <a:gdLst>
                    <a:gd name="T0" fmla="*/ 18 w 18"/>
                    <a:gd name="T1" fmla="*/ 19 h 49"/>
                    <a:gd name="T2" fmla="*/ 13 w 18"/>
                    <a:gd name="T3" fmla="*/ 44 h 49"/>
                    <a:gd name="T4" fmla="*/ 14 w 18"/>
                    <a:gd name="T5" fmla="*/ 49 h 49"/>
                    <a:gd name="T6" fmla="*/ 2 w 18"/>
                    <a:gd name="T7" fmla="*/ 25 h 49"/>
                    <a:gd name="T8" fmla="*/ 7 w 18"/>
                    <a:gd name="T9" fmla="*/ 0 h 49"/>
                    <a:gd name="T10" fmla="*/ 18 w 18"/>
                    <a:gd name="T11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49">
                      <a:moveTo>
                        <a:pt x="18" y="19"/>
                      </a:moveTo>
                      <a:cubicBezTo>
                        <a:pt x="17" y="22"/>
                        <a:pt x="11" y="31"/>
                        <a:pt x="13" y="44"/>
                      </a:cubicBezTo>
                      <a:cubicBezTo>
                        <a:pt x="13" y="46"/>
                        <a:pt x="13" y="47"/>
                        <a:pt x="14" y="49"/>
                      </a:cubicBezTo>
                      <a:cubicBezTo>
                        <a:pt x="12" y="46"/>
                        <a:pt x="4" y="38"/>
                        <a:pt x="2" y="25"/>
                      </a:cubicBezTo>
                      <a:cubicBezTo>
                        <a:pt x="0" y="11"/>
                        <a:pt x="6" y="2"/>
                        <a:pt x="7" y="0"/>
                      </a:cubicBezTo>
                      <a:cubicBezTo>
                        <a:pt x="9" y="2"/>
                        <a:pt x="15" y="8"/>
                        <a:pt x="1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27" name="Freeform 133"/>
                <p:cNvSpPr/>
                <p:nvPr/>
              </p:nvSpPr>
              <p:spPr bwMode="auto">
                <a:xfrm>
                  <a:off x="8601075" y="1685926"/>
                  <a:ext cx="147637" cy="71438"/>
                </a:xfrm>
                <a:custGeom>
                  <a:avLst/>
                  <a:gdLst>
                    <a:gd name="T0" fmla="*/ 17 w 46"/>
                    <a:gd name="T1" fmla="*/ 19 h 22"/>
                    <a:gd name="T2" fmla="*/ 42 w 46"/>
                    <a:gd name="T3" fmla="*/ 20 h 22"/>
                    <a:gd name="T4" fmla="*/ 46 w 46"/>
                    <a:gd name="T5" fmla="*/ 22 h 22"/>
                    <a:gd name="T6" fmla="*/ 26 w 46"/>
                    <a:gd name="T7" fmla="*/ 5 h 22"/>
                    <a:gd name="T8" fmla="*/ 0 w 46"/>
                    <a:gd name="T9" fmla="*/ 3 h 22"/>
                    <a:gd name="T10" fmla="*/ 17 w 46"/>
                    <a:gd name="T11" fmla="*/ 1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2">
                      <a:moveTo>
                        <a:pt x="17" y="19"/>
                      </a:moveTo>
                      <a:cubicBezTo>
                        <a:pt x="19" y="18"/>
                        <a:pt x="30" y="15"/>
                        <a:pt x="42" y="20"/>
                      </a:cubicBezTo>
                      <a:cubicBezTo>
                        <a:pt x="44" y="21"/>
                        <a:pt x="45" y="22"/>
                        <a:pt x="46" y="22"/>
                      </a:cubicBezTo>
                      <a:cubicBezTo>
                        <a:pt x="45" y="20"/>
                        <a:pt x="38" y="10"/>
                        <a:pt x="26" y="5"/>
                      </a:cubicBezTo>
                      <a:cubicBezTo>
                        <a:pt x="14" y="0"/>
                        <a:pt x="3" y="3"/>
                        <a:pt x="0" y="3"/>
                      </a:cubicBezTo>
                      <a:cubicBezTo>
                        <a:pt x="2" y="6"/>
                        <a:pt x="7" y="14"/>
                        <a:pt x="17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28" name="Freeform 134"/>
                <p:cNvSpPr/>
                <p:nvPr/>
              </p:nvSpPr>
              <p:spPr bwMode="auto">
                <a:xfrm>
                  <a:off x="8675688" y="1501776"/>
                  <a:ext cx="57150" cy="161925"/>
                </a:xfrm>
                <a:custGeom>
                  <a:avLst/>
                  <a:gdLst>
                    <a:gd name="T0" fmla="*/ 18 w 18"/>
                    <a:gd name="T1" fmla="*/ 22 h 50"/>
                    <a:gd name="T2" fmla="*/ 8 w 18"/>
                    <a:gd name="T3" fmla="*/ 45 h 50"/>
                    <a:gd name="T4" fmla="*/ 8 w 18"/>
                    <a:gd name="T5" fmla="*/ 50 h 50"/>
                    <a:gd name="T6" fmla="*/ 1 w 18"/>
                    <a:gd name="T7" fmla="*/ 24 h 50"/>
                    <a:gd name="T8" fmla="*/ 11 w 18"/>
                    <a:gd name="T9" fmla="*/ 0 h 50"/>
                    <a:gd name="T10" fmla="*/ 18 w 18"/>
                    <a:gd name="T11" fmla="*/ 2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50">
                      <a:moveTo>
                        <a:pt x="18" y="22"/>
                      </a:moveTo>
                      <a:cubicBezTo>
                        <a:pt x="16" y="24"/>
                        <a:pt x="9" y="32"/>
                        <a:pt x="8" y="45"/>
                      </a:cubicBezTo>
                      <a:cubicBezTo>
                        <a:pt x="8" y="47"/>
                        <a:pt x="8" y="48"/>
                        <a:pt x="8" y="50"/>
                      </a:cubicBezTo>
                      <a:cubicBezTo>
                        <a:pt x="6" y="47"/>
                        <a:pt x="0" y="37"/>
                        <a:pt x="1" y="24"/>
                      </a:cubicBezTo>
                      <a:cubicBezTo>
                        <a:pt x="2" y="10"/>
                        <a:pt x="9" y="2"/>
                        <a:pt x="11" y="0"/>
                      </a:cubicBezTo>
                      <a:cubicBezTo>
                        <a:pt x="13" y="3"/>
                        <a:pt x="18" y="11"/>
                        <a:pt x="1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29" name="Freeform 135"/>
                <p:cNvSpPr/>
                <p:nvPr/>
              </p:nvSpPr>
              <p:spPr bwMode="auto">
                <a:xfrm>
                  <a:off x="8555038" y="1576388"/>
                  <a:ext cx="133350" cy="93663"/>
                </a:xfrm>
                <a:custGeom>
                  <a:avLst/>
                  <a:gdLst>
                    <a:gd name="T0" fmla="*/ 12 w 41"/>
                    <a:gd name="T1" fmla="*/ 19 h 29"/>
                    <a:gd name="T2" fmla="*/ 37 w 41"/>
                    <a:gd name="T3" fmla="*/ 26 h 29"/>
                    <a:gd name="T4" fmla="*/ 41 w 41"/>
                    <a:gd name="T5" fmla="*/ 29 h 29"/>
                    <a:gd name="T6" fmla="*/ 25 w 41"/>
                    <a:gd name="T7" fmla="*/ 7 h 29"/>
                    <a:gd name="T8" fmla="*/ 0 w 41"/>
                    <a:gd name="T9" fmla="*/ 1 h 29"/>
                    <a:gd name="T10" fmla="*/ 12 w 41"/>
                    <a:gd name="T11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9">
                      <a:moveTo>
                        <a:pt x="12" y="19"/>
                      </a:moveTo>
                      <a:cubicBezTo>
                        <a:pt x="15" y="19"/>
                        <a:pt x="26" y="18"/>
                        <a:pt x="37" y="26"/>
                      </a:cubicBezTo>
                      <a:cubicBezTo>
                        <a:pt x="38" y="27"/>
                        <a:pt x="40" y="28"/>
                        <a:pt x="41" y="29"/>
                      </a:cubicBezTo>
                      <a:cubicBezTo>
                        <a:pt x="40" y="26"/>
                        <a:pt x="36" y="15"/>
                        <a:pt x="25" y="7"/>
                      </a:cubicBezTo>
                      <a:cubicBezTo>
                        <a:pt x="14" y="0"/>
                        <a:pt x="3" y="0"/>
                        <a:pt x="0" y="1"/>
                      </a:cubicBezTo>
                      <a:cubicBezTo>
                        <a:pt x="1" y="3"/>
                        <a:pt x="4" y="12"/>
                        <a:pt x="1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30" name="Freeform 136"/>
                <p:cNvSpPr/>
                <p:nvPr/>
              </p:nvSpPr>
              <p:spPr bwMode="auto">
                <a:xfrm>
                  <a:off x="8642350" y="1411288"/>
                  <a:ext cx="74612" cy="155575"/>
                </a:xfrm>
                <a:custGeom>
                  <a:avLst/>
                  <a:gdLst>
                    <a:gd name="T0" fmla="*/ 21 w 23"/>
                    <a:gd name="T1" fmla="*/ 22 h 48"/>
                    <a:gd name="T2" fmla="*/ 6 w 23"/>
                    <a:gd name="T3" fmla="*/ 43 h 48"/>
                    <a:gd name="T4" fmla="*/ 5 w 23"/>
                    <a:gd name="T5" fmla="*/ 48 h 48"/>
                    <a:gd name="T6" fmla="*/ 3 w 23"/>
                    <a:gd name="T7" fmla="*/ 21 h 48"/>
                    <a:gd name="T8" fmla="*/ 19 w 23"/>
                    <a:gd name="T9" fmla="*/ 0 h 48"/>
                    <a:gd name="T10" fmla="*/ 21 w 23"/>
                    <a:gd name="T11" fmla="*/ 2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8">
                      <a:moveTo>
                        <a:pt x="21" y="22"/>
                      </a:moveTo>
                      <a:cubicBezTo>
                        <a:pt x="18" y="24"/>
                        <a:pt x="9" y="30"/>
                        <a:pt x="6" y="43"/>
                      </a:cubicBezTo>
                      <a:cubicBezTo>
                        <a:pt x="5" y="45"/>
                        <a:pt x="5" y="46"/>
                        <a:pt x="5" y="48"/>
                      </a:cubicBezTo>
                      <a:cubicBezTo>
                        <a:pt x="3" y="45"/>
                        <a:pt x="0" y="33"/>
                        <a:pt x="3" y="21"/>
                      </a:cubicBezTo>
                      <a:cubicBezTo>
                        <a:pt x="7" y="8"/>
                        <a:pt x="16" y="1"/>
                        <a:pt x="19" y="0"/>
                      </a:cubicBezTo>
                      <a:cubicBezTo>
                        <a:pt x="20" y="3"/>
                        <a:pt x="23" y="11"/>
                        <a:pt x="2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31" name="Freeform 137"/>
                <p:cNvSpPr/>
                <p:nvPr/>
              </p:nvSpPr>
              <p:spPr bwMode="auto">
                <a:xfrm>
                  <a:off x="8532813" y="1454151"/>
                  <a:ext cx="109537" cy="115888"/>
                </a:xfrm>
                <a:custGeom>
                  <a:avLst/>
                  <a:gdLst>
                    <a:gd name="T0" fmla="*/ 8 w 34"/>
                    <a:gd name="T1" fmla="*/ 20 h 36"/>
                    <a:gd name="T2" fmla="*/ 31 w 34"/>
                    <a:gd name="T3" fmla="*/ 32 h 36"/>
                    <a:gd name="T4" fmla="*/ 34 w 34"/>
                    <a:gd name="T5" fmla="*/ 36 h 36"/>
                    <a:gd name="T6" fmla="*/ 23 w 34"/>
                    <a:gd name="T7" fmla="*/ 11 h 36"/>
                    <a:gd name="T8" fmla="*/ 0 w 34"/>
                    <a:gd name="T9" fmla="*/ 0 h 36"/>
                    <a:gd name="T10" fmla="*/ 8 w 34"/>
                    <a:gd name="T1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36">
                      <a:moveTo>
                        <a:pt x="8" y="20"/>
                      </a:moveTo>
                      <a:cubicBezTo>
                        <a:pt x="11" y="21"/>
                        <a:pt x="22" y="22"/>
                        <a:pt x="31" y="32"/>
                      </a:cubicBezTo>
                      <a:cubicBezTo>
                        <a:pt x="32" y="33"/>
                        <a:pt x="34" y="34"/>
                        <a:pt x="34" y="36"/>
                      </a:cubicBezTo>
                      <a:cubicBezTo>
                        <a:pt x="34" y="32"/>
                        <a:pt x="32" y="21"/>
                        <a:pt x="23" y="11"/>
                      </a:cubicBezTo>
                      <a:cubicBezTo>
                        <a:pt x="14" y="1"/>
                        <a:pt x="3" y="0"/>
                        <a:pt x="0" y="0"/>
                      </a:cubicBezTo>
                      <a:cubicBezTo>
                        <a:pt x="0" y="2"/>
                        <a:pt x="2" y="12"/>
                        <a:pt x="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32" name="Freeform 138"/>
                <p:cNvSpPr/>
                <p:nvPr/>
              </p:nvSpPr>
              <p:spPr bwMode="auto">
                <a:xfrm>
                  <a:off x="8629650" y="1317626"/>
                  <a:ext cx="87312" cy="142875"/>
                </a:xfrm>
                <a:custGeom>
                  <a:avLst/>
                  <a:gdLst>
                    <a:gd name="T0" fmla="*/ 23 w 27"/>
                    <a:gd name="T1" fmla="*/ 23 h 44"/>
                    <a:gd name="T2" fmla="*/ 4 w 27"/>
                    <a:gd name="T3" fmla="*/ 40 h 44"/>
                    <a:gd name="T4" fmla="*/ 2 w 27"/>
                    <a:gd name="T5" fmla="*/ 44 h 44"/>
                    <a:gd name="T6" fmla="*/ 7 w 27"/>
                    <a:gd name="T7" fmla="*/ 18 h 44"/>
                    <a:gd name="T8" fmla="*/ 26 w 27"/>
                    <a:gd name="T9" fmla="*/ 0 h 44"/>
                    <a:gd name="T10" fmla="*/ 23 w 27"/>
                    <a:gd name="T11" fmla="*/ 2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4">
                      <a:moveTo>
                        <a:pt x="23" y="23"/>
                      </a:moveTo>
                      <a:cubicBezTo>
                        <a:pt x="20" y="24"/>
                        <a:pt x="10" y="28"/>
                        <a:pt x="4" y="40"/>
                      </a:cubicBezTo>
                      <a:cubicBezTo>
                        <a:pt x="3" y="41"/>
                        <a:pt x="3" y="43"/>
                        <a:pt x="2" y="44"/>
                      </a:cubicBezTo>
                      <a:cubicBezTo>
                        <a:pt x="2" y="41"/>
                        <a:pt x="0" y="29"/>
                        <a:pt x="7" y="18"/>
                      </a:cubicBezTo>
                      <a:cubicBezTo>
                        <a:pt x="13" y="6"/>
                        <a:pt x="23" y="2"/>
                        <a:pt x="26" y="0"/>
                      </a:cubicBezTo>
                      <a:cubicBezTo>
                        <a:pt x="26" y="3"/>
                        <a:pt x="27" y="13"/>
                        <a:pt x="23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33" name="Freeform 139"/>
                <p:cNvSpPr/>
                <p:nvPr/>
              </p:nvSpPr>
              <p:spPr bwMode="auto">
                <a:xfrm>
                  <a:off x="8535988" y="1323976"/>
                  <a:ext cx="90487" cy="136525"/>
                </a:xfrm>
                <a:custGeom>
                  <a:avLst/>
                  <a:gdLst>
                    <a:gd name="T0" fmla="*/ 5 w 28"/>
                    <a:gd name="T1" fmla="*/ 22 h 42"/>
                    <a:gd name="T2" fmla="*/ 25 w 28"/>
                    <a:gd name="T3" fmla="*/ 38 h 42"/>
                    <a:gd name="T4" fmla="*/ 27 w 28"/>
                    <a:gd name="T5" fmla="*/ 42 h 42"/>
                    <a:gd name="T6" fmla="*/ 21 w 28"/>
                    <a:gd name="T7" fmla="*/ 16 h 42"/>
                    <a:gd name="T8" fmla="*/ 1 w 28"/>
                    <a:gd name="T9" fmla="*/ 0 h 42"/>
                    <a:gd name="T10" fmla="*/ 5 w 28"/>
                    <a:gd name="T11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42">
                      <a:moveTo>
                        <a:pt x="5" y="22"/>
                      </a:moveTo>
                      <a:cubicBezTo>
                        <a:pt x="7" y="23"/>
                        <a:pt x="17" y="27"/>
                        <a:pt x="25" y="38"/>
                      </a:cubicBezTo>
                      <a:cubicBezTo>
                        <a:pt x="25" y="40"/>
                        <a:pt x="26" y="41"/>
                        <a:pt x="27" y="42"/>
                      </a:cubicBezTo>
                      <a:cubicBezTo>
                        <a:pt x="27" y="39"/>
                        <a:pt x="28" y="27"/>
                        <a:pt x="21" y="16"/>
                      </a:cubicBezTo>
                      <a:cubicBezTo>
                        <a:pt x="14" y="5"/>
                        <a:pt x="4" y="1"/>
                        <a:pt x="1" y="0"/>
                      </a:cubicBezTo>
                      <a:cubicBezTo>
                        <a:pt x="0" y="3"/>
                        <a:pt x="0" y="12"/>
                        <a:pt x="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34" name="Freeform 140"/>
                <p:cNvSpPr/>
                <p:nvPr/>
              </p:nvSpPr>
              <p:spPr bwMode="auto">
                <a:xfrm>
                  <a:off x="8636000" y="1230313"/>
                  <a:ext cx="106362" cy="123825"/>
                </a:xfrm>
                <a:custGeom>
                  <a:avLst/>
                  <a:gdLst>
                    <a:gd name="T0" fmla="*/ 25 w 33"/>
                    <a:gd name="T1" fmla="*/ 22 h 38"/>
                    <a:gd name="T2" fmla="*/ 3 w 33"/>
                    <a:gd name="T3" fmla="*/ 34 h 38"/>
                    <a:gd name="T4" fmla="*/ 0 w 33"/>
                    <a:gd name="T5" fmla="*/ 38 h 38"/>
                    <a:gd name="T6" fmla="*/ 10 w 33"/>
                    <a:gd name="T7" fmla="*/ 13 h 38"/>
                    <a:gd name="T8" fmla="*/ 33 w 33"/>
                    <a:gd name="T9" fmla="*/ 0 h 38"/>
                    <a:gd name="T10" fmla="*/ 25 w 33"/>
                    <a:gd name="T11" fmla="*/ 2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38">
                      <a:moveTo>
                        <a:pt x="25" y="22"/>
                      </a:moveTo>
                      <a:cubicBezTo>
                        <a:pt x="23" y="22"/>
                        <a:pt x="12" y="24"/>
                        <a:pt x="3" y="34"/>
                      </a:cubicBezTo>
                      <a:cubicBezTo>
                        <a:pt x="2" y="36"/>
                        <a:pt x="1" y="37"/>
                        <a:pt x="0" y="38"/>
                      </a:cubicBezTo>
                      <a:cubicBezTo>
                        <a:pt x="1" y="35"/>
                        <a:pt x="2" y="23"/>
                        <a:pt x="10" y="13"/>
                      </a:cubicBezTo>
                      <a:cubicBezTo>
                        <a:pt x="19" y="3"/>
                        <a:pt x="30" y="1"/>
                        <a:pt x="33" y="0"/>
                      </a:cubicBezTo>
                      <a:cubicBezTo>
                        <a:pt x="32" y="3"/>
                        <a:pt x="32" y="12"/>
                        <a:pt x="2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35" name="Freeform 141"/>
                <p:cNvSpPr/>
                <p:nvPr/>
              </p:nvSpPr>
              <p:spPr bwMode="auto">
                <a:xfrm>
                  <a:off x="8558213" y="1201738"/>
                  <a:ext cx="77787" cy="152400"/>
                </a:xfrm>
                <a:custGeom>
                  <a:avLst/>
                  <a:gdLst>
                    <a:gd name="T0" fmla="*/ 3 w 24"/>
                    <a:gd name="T1" fmla="*/ 22 h 47"/>
                    <a:gd name="T2" fmla="*/ 19 w 24"/>
                    <a:gd name="T3" fmla="*/ 42 h 47"/>
                    <a:gd name="T4" fmla="*/ 20 w 24"/>
                    <a:gd name="T5" fmla="*/ 47 h 47"/>
                    <a:gd name="T6" fmla="*/ 20 w 24"/>
                    <a:gd name="T7" fmla="*/ 19 h 47"/>
                    <a:gd name="T8" fmla="*/ 4 w 24"/>
                    <a:gd name="T9" fmla="*/ 0 h 47"/>
                    <a:gd name="T10" fmla="*/ 3 w 24"/>
                    <a:gd name="T11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7">
                      <a:moveTo>
                        <a:pt x="3" y="22"/>
                      </a:moveTo>
                      <a:cubicBezTo>
                        <a:pt x="5" y="24"/>
                        <a:pt x="14" y="29"/>
                        <a:pt x="19" y="42"/>
                      </a:cubicBezTo>
                      <a:cubicBezTo>
                        <a:pt x="19" y="43"/>
                        <a:pt x="20" y="45"/>
                        <a:pt x="20" y="47"/>
                      </a:cubicBezTo>
                      <a:cubicBezTo>
                        <a:pt x="21" y="43"/>
                        <a:pt x="24" y="32"/>
                        <a:pt x="20" y="19"/>
                      </a:cubicBezTo>
                      <a:cubicBezTo>
                        <a:pt x="15" y="7"/>
                        <a:pt x="6" y="1"/>
                        <a:pt x="4" y="0"/>
                      </a:cubicBezTo>
                      <a:cubicBezTo>
                        <a:pt x="3" y="2"/>
                        <a:pt x="0" y="11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36" name="Freeform 142"/>
                <p:cNvSpPr/>
                <p:nvPr/>
              </p:nvSpPr>
              <p:spPr bwMode="auto">
                <a:xfrm>
                  <a:off x="8661400" y="1149351"/>
                  <a:ext cx="127000" cy="101600"/>
                </a:xfrm>
                <a:custGeom>
                  <a:avLst/>
                  <a:gdLst>
                    <a:gd name="T0" fmla="*/ 28 w 39"/>
                    <a:gd name="T1" fmla="*/ 20 h 31"/>
                    <a:gd name="T2" fmla="*/ 3 w 39"/>
                    <a:gd name="T3" fmla="*/ 28 h 31"/>
                    <a:gd name="T4" fmla="*/ 0 w 39"/>
                    <a:gd name="T5" fmla="*/ 31 h 31"/>
                    <a:gd name="T6" fmla="*/ 15 w 39"/>
                    <a:gd name="T7" fmla="*/ 9 h 31"/>
                    <a:gd name="T8" fmla="*/ 39 w 39"/>
                    <a:gd name="T9" fmla="*/ 1 h 31"/>
                    <a:gd name="T10" fmla="*/ 28 w 39"/>
                    <a:gd name="T11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1">
                      <a:moveTo>
                        <a:pt x="28" y="20"/>
                      </a:moveTo>
                      <a:cubicBezTo>
                        <a:pt x="25" y="20"/>
                        <a:pt x="14" y="20"/>
                        <a:pt x="3" y="28"/>
                      </a:cubicBezTo>
                      <a:cubicBezTo>
                        <a:pt x="2" y="29"/>
                        <a:pt x="1" y="30"/>
                        <a:pt x="0" y="31"/>
                      </a:cubicBezTo>
                      <a:cubicBezTo>
                        <a:pt x="0" y="28"/>
                        <a:pt x="4" y="17"/>
                        <a:pt x="15" y="9"/>
                      </a:cubicBezTo>
                      <a:cubicBezTo>
                        <a:pt x="25" y="0"/>
                        <a:pt x="36" y="0"/>
                        <a:pt x="39" y="1"/>
                      </a:cubicBezTo>
                      <a:cubicBezTo>
                        <a:pt x="38" y="3"/>
                        <a:pt x="35" y="12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37" name="Freeform 143"/>
                <p:cNvSpPr/>
                <p:nvPr/>
              </p:nvSpPr>
              <p:spPr bwMode="auto">
                <a:xfrm>
                  <a:off x="8607425" y="1085851"/>
                  <a:ext cx="65087" cy="157163"/>
                </a:xfrm>
                <a:custGeom>
                  <a:avLst/>
                  <a:gdLst>
                    <a:gd name="T0" fmla="*/ 1 w 20"/>
                    <a:gd name="T1" fmla="*/ 22 h 49"/>
                    <a:gd name="T2" fmla="*/ 12 w 20"/>
                    <a:gd name="T3" fmla="*/ 45 h 49"/>
                    <a:gd name="T4" fmla="*/ 13 w 20"/>
                    <a:gd name="T5" fmla="*/ 49 h 49"/>
                    <a:gd name="T6" fmla="*/ 18 w 20"/>
                    <a:gd name="T7" fmla="*/ 23 h 49"/>
                    <a:gd name="T8" fmla="*/ 6 w 20"/>
                    <a:gd name="T9" fmla="*/ 0 h 49"/>
                    <a:gd name="T10" fmla="*/ 1 w 20"/>
                    <a:gd name="T11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9">
                      <a:moveTo>
                        <a:pt x="1" y="22"/>
                      </a:moveTo>
                      <a:cubicBezTo>
                        <a:pt x="3" y="24"/>
                        <a:pt x="11" y="31"/>
                        <a:pt x="12" y="45"/>
                      </a:cubicBezTo>
                      <a:cubicBezTo>
                        <a:pt x="12" y="46"/>
                        <a:pt x="13" y="48"/>
                        <a:pt x="13" y="49"/>
                      </a:cubicBezTo>
                      <a:cubicBezTo>
                        <a:pt x="14" y="47"/>
                        <a:pt x="20" y="36"/>
                        <a:pt x="18" y="23"/>
                      </a:cubicBezTo>
                      <a:cubicBezTo>
                        <a:pt x="16" y="10"/>
                        <a:pt x="8" y="2"/>
                        <a:pt x="6" y="0"/>
                      </a:cubicBezTo>
                      <a:cubicBezTo>
                        <a:pt x="5" y="3"/>
                        <a:pt x="0" y="11"/>
                        <a:pt x="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38" name="Freeform 144"/>
                <p:cNvSpPr/>
                <p:nvPr/>
              </p:nvSpPr>
              <p:spPr bwMode="auto">
                <a:xfrm>
                  <a:off x="8704263" y="1073151"/>
                  <a:ext cx="144462" cy="79375"/>
                </a:xfrm>
                <a:custGeom>
                  <a:avLst/>
                  <a:gdLst>
                    <a:gd name="T0" fmla="*/ 30 w 45"/>
                    <a:gd name="T1" fmla="*/ 20 h 25"/>
                    <a:gd name="T2" fmla="*/ 5 w 45"/>
                    <a:gd name="T3" fmla="*/ 23 h 25"/>
                    <a:gd name="T4" fmla="*/ 0 w 45"/>
                    <a:gd name="T5" fmla="*/ 25 h 25"/>
                    <a:gd name="T6" fmla="*/ 20 w 45"/>
                    <a:gd name="T7" fmla="*/ 6 h 25"/>
                    <a:gd name="T8" fmla="*/ 45 w 45"/>
                    <a:gd name="T9" fmla="*/ 3 h 25"/>
                    <a:gd name="T10" fmla="*/ 30 w 45"/>
                    <a:gd name="T11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25">
                      <a:moveTo>
                        <a:pt x="30" y="20"/>
                      </a:moveTo>
                      <a:cubicBezTo>
                        <a:pt x="27" y="19"/>
                        <a:pt x="17" y="17"/>
                        <a:pt x="5" y="23"/>
                      </a:cubicBezTo>
                      <a:cubicBezTo>
                        <a:pt x="3" y="23"/>
                        <a:pt x="2" y="24"/>
                        <a:pt x="0" y="25"/>
                      </a:cubicBezTo>
                      <a:cubicBezTo>
                        <a:pt x="2" y="22"/>
                        <a:pt x="8" y="12"/>
                        <a:pt x="20" y="6"/>
                      </a:cubicBezTo>
                      <a:cubicBezTo>
                        <a:pt x="32" y="0"/>
                        <a:pt x="42" y="3"/>
                        <a:pt x="45" y="3"/>
                      </a:cubicBezTo>
                      <a:cubicBezTo>
                        <a:pt x="44" y="6"/>
                        <a:pt x="39" y="14"/>
                        <a:pt x="3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39" name="Freeform 145"/>
                <p:cNvSpPr/>
                <p:nvPr/>
              </p:nvSpPr>
              <p:spPr bwMode="auto">
                <a:xfrm>
                  <a:off x="8675688" y="985838"/>
                  <a:ext cx="53975" cy="160338"/>
                </a:xfrm>
                <a:custGeom>
                  <a:avLst/>
                  <a:gdLst>
                    <a:gd name="T0" fmla="*/ 0 w 17"/>
                    <a:gd name="T1" fmla="*/ 20 h 50"/>
                    <a:gd name="T2" fmla="*/ 6 w 17"/>
                    <a:gd name="T3" fmla="*/ 45 h 50"/>
                    <a:gd name="T4" fmla="*/ 6 w 17"/>
                    <a:gd name="T5" fmla="*/ 50 h 50"/>
                    <a:gd name="T6" fmla="*/ 16 w 17"/>
                    <a:gd name="T7" fmla="*/ 25 h 50"/>
                    <a:gd name="T8" fmla="*/ 10 w 17"/>
                    <a:gd name="T9" fmla="*/ 0 h 50"/>
                    <a:gd name="T10" fmla="*/ 0 w 17"/>
                    <a:gd name="T11" fmla="*/ 2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0">
                      <a:moveTo>
                        <a:pt x="0" y="20"/>
                      </a:moveTo>
                      <a:cubicBezTo>
                        <a:pt x="1" y="23"/>
                        <a:pt x="7" y="31"/>
                        <a:pt x="6" y="45"/>
                      </a:cubicBezTo>
                      <a:cubicBezTo>
                        <a:pt x="6" y="47"/>
                        <a:pt x="6" y="48"/>
                        <a:pt x="6" y="50"/>
                      </a:cubicBezTo>
                      <a:cubicBezTo>
                        <a:pt x="8" y="47"/>
                        <a:pt x="15" y="38"/>
                        <a:pt x="16" y="25"/>
                      </a:cubicBezTo>
                      <a:cubicBezTo>
                        <a:pt x="17" y="11"/>
                        <a:pt x="11" y="2"/>
                        <a:pt x="10" y="0"/>
                      </a:cubicBezTo>
                      <a:cubicBezTo>
                        <a:pt x="8" y="2"/>
                        <a:pt x="2" y="9"/>
                        <a:pt x="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40" name="Freeform 146"/>
                <p:cNvSpPr/>
                <p:nvPr/>
              </p:nvSpPr>
              <p:spPr bwMode="auto">
                <a:xfrm>
                  <a:off x="8769350" y="1011238"/>
                  <a:ext cx="153987" cy="61913"/>
                </a:xfrm>
                <a:custGeom>
                  <a:avLst/>
                  <a:gdLst>
                    <a:gd name="T0" fmla="*/ 30 w 48"/>
                    <a:gd name="T1" fmla="*/ 19 h 19"/>
                    <a:gd name="T2" fmla="*/ 5 w 48"/>
                    <a:gd name="T3" fmla="*/ 16 h 19"/>
                    <a:gd name="T4" fmla="*/ 0 w 48"/>
                    <a:gd name="T5" fmla="*/ 18 h 19"/>
                    <a:gd name="T6" fmla="*/ 23 w 48"/>
                    <a:gd name="T7" fmla="*/ 3 h 19"/>
                    <a:gd name="T8" fmla="*/ 48 w 48"/>
                    <a:gd name="T9" fmla="*/ 6 h 19"/>
                    <a:gd name="T10" fmla="*/ 30 w 48"/>
                    <a:gd name="T11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19">
                      <a:moveTo>
                        <a:pt x="30" y="19"/>
                      </a:moveTo>
                      <a:cubicBezTo>
                        <a:pt x="27" y="17"/>
                        <a:pt x="18" y="13"/>
                        <a:pt x="5" y="16"/>
                      </a:cubicBezTo>
                      <a:cubicBezTo>
                        <a:pt x="3" y="16"/>
                        <a:pt x="1" y="17"/>
                        <a:pt x="0" y="18"/>
                      </a:cubicBezTo>
                      <a:cubicBezTo>
                        <a:pt x="2" y="15"/>
                        <a:pt x="10" y="6"/>
                        <a:pt x="23" y="3"/>
                      </a:cubicBezTo>
                      <a:cubicBezTo>
                        <a:pt x="36" y="0"/>
                        <a:pt x="46" y="4"/>
                        <a:pt x="48" y="6"/>
                      </a:cubicBezTo>
                      <a:cubicBezTo>
                        <a:pt x="47" y="8"/>
                        <a:pt x="40" y="15"/>
                        <a:pt x="3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41" name="Freeform 147"/>
                <p:cNvSpPr/>
                <p:nvPr/>
              </p:nvSpPr>
              <p:spPr bwMode="auto">
                <a:xfrm>
                  <a:off x="8758238" y="904876"/>
                  <a:ext cx="61912" cy="150813"/>
                </a:xfrm>
                <a:custGeom>
                  <a:avLst/>
                  <a:gdLst>
                    <a:gd name="T0" fmla="*/ 0 w 19"/>
                    <a:gd name="T1" fmla="*/ 17 h 47"/>
                    <a:gd name="T2" fmla="*/ 2 w 19"/>
                    <a:gd name="T3" fmla="*/ 43 h 47"/>
                    <a:gd name="T4" fmla="*/ 0 w 19"/>
                    <a:gd name="T5" fmla="*/ 47 h 47"/>
                    <a:gd name="T6" fmla="*/ 16 w 19"/>
                    <a:gd name="T7" fmla="*/ 25 h 47"/>
                    <a:gd name="T8" fmla="*/ 14 w 19"/>
                    <a:gd name="T9" fmla="*/ 0 h 47"/>
                    <a:gd name="T10" fmla="*/ 0 w 19"/>
                    <a:gd name="T11" fmla="*/ 1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47">
                      <a:moveTo>
                        <a:pt x="0" y="17"/>
                      </a:moveTo>
                      <a:cubicBezTo>
                        <a:pt x="1" y="20"/>
                        <a:pt x="5" y="30"/>
                        <a:pt x="2" y="43"/>
                      </a:cubicBezTo>
                      <a:cubicBezTo>
                        <a:pt x="1" y="44"/>
                        <a:pt x="1" y="46"/>
                        <a:pt x="0" y="47"/>
                      </a:cubicBezTo>
                      <a:cubicBezTo>
                        <a:pt x="3" y="45"/>
                        <a:pt x="12" y="38"/>
                        <a:pt x="16" y="25"/>
                      </a:cubicBezTo>
                      <a:cubicBezTo>
                        <a:pt x="19" y="12"/>
                        <a:pt x="15" y="2"/>
                        <a:pt x="14" y="0"/>
                      </a:cubicBezTo>
                      <a:cubicBezTo>
                        <a:pt x="12" y="1"/>
                        <a:pt x="5" y="7"/>
                        <a:pt x="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42" name="Freeform 148"/>
                <p:cNvSpPr/>
                <p:nvPr/>
              </p:nvSpPr>
              <p:spPr bwMode="auto">
                <a:xfrm>
                  <a:off x="8848725" y="965201"/>
                  <a:ext cx="161925" cy="55563"/>
                </a:xfrm>
                <a:custGeom>
                  <a:avLst/>
                  <a:gdLst>
                    <a:gd name="T0" fmla="*/ 29 w 50"/>
                    <a:gd name="T1" fmla="*/ 17 h 17"/>
                    <a:gd name="T2" fmla="*/ 5 w 50"/>
                    <a:gd name="T3" fmla="*/ 9 h 17"/>
                    <a:gd name="T4" fmla="*/ 0 w 50"/>
                    <a:gd name="T5" fmla="*/ 10 h 17"/>
                    <a:gd name="T6" fmla="*/ 25 w 50"/>
                    <a:gd name="T7" fmla="*/ 0 h 17"/>
                    <a:gd name="T8" fmla="*/ 50 w 50"/>
                    <a:gd name="T9" fmla="*/ 8 h 17"/>
                    <a:gd name="T10" fmla="*/ 29 w 50"/>
                    <a:gd name="T11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17">
                      <a:moveTo>
                        <a:pt x="29" y="17"/>
                      </a:moveTo>
                      <a:cubicBezTo>
                        <a:pt x="27" y="15"/>
                        <a:pt x="18" y="9"/>
                        <a:pt x="5" y="9"/>
                      </a:cubicBezTo>
                      <a:cubicBezTo>
                        <a:pt x="3" y="9"/>
                        <a:pt x="1" y="9"/>
                        <a:pt x="0" y="10"/>
                      </a:cubicBezTo>
                      <a:cubicBezTo>
                        <a:pt x="2" y="8"/>
                        <a:pt x="12" y="1"/>
                        <a:pt x="25" y="0"/>
                      </a:cubicBezTo>
                      <a:cubicBezTo>
                        <a:pt x="39" y="0"/>
                        <a:pt x="47" y="6"/>
                        <a:pt x="50" y="8"/>
                      </a:cubicBezTo>
                      <a:cubicBezTo>
                        <a:pt x="47" y="10"/>
                        <a:pt x="40" y="16"/>
                        <a:pt x="2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43" name="Freeform 149"/>
                <p:cNvSpPr/>
                <p:nvPr/>
              </p:nvSpPr>
              <p:spPr bwMode="auto">
                <a:xfrm>
                  <a:off x="8842375" y="842963"/>
                  <a:ext cx="84137" cy="142875"/>
                </a:xfrm>
                <a:custGeom>
                  <a:avLst/>
                  <a:gdLst>
                    <a:gd name="T0" fmla="*/ 6 w 26"/>
                    <a:gd name="T1" fmla="*/ 15 h 44"/>
                    <a:gd name="T2" fmla="*/ 2 w 26"/>
                    <a:gd name="T3" fmla="*/ 40 h 44"/>
                    <a:gd name="T4" fmla="*/ 0 w 26"/>
                    <a:gd name="T5" fmla="*/ 44 h 44"/>
                    <a:gd name="T6" fmla="*/ 19 w 26"/>
                    <a:gd name="T7" fmla="*/ 26 h 44"/>
                    <a:gd name="T8" fmla="*/ 23 w 26"/>
                    <a:gd name="T9" fmla="*/ 0 h 44"/>
                    <a:gd name="T10" fmla="*/ 6 w 26"/>
                    <a:gd name="T11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44">
                      <a:moveTo>
                        <a:pt x="6" y="15"/>
                      </a:moveTo>
                      <a:cubicBezTo>
                        <a:pt x="7" y="18"/>
                        <a:pt x="8" y="28"/>
                        <a:pt x="2" y="40"/>
                      </a:cubicBezTo>
                      <a:cubicBezTo>
                        <a:pt x="1" y="41"/>
                        <a:pt x="0" y="43"/>
                        <a:pt x="0" y="44"/>
                      </a:cubicBezTo>
                      <a:cubicBezTo>
                        <a:pt x="2" y="43"/>
                        <a:pt x="13" y="37"/>
                        <a:pt x="19" y="26"/>
                      </a:cubicBezTo>
                      <a:cubicBezTo>
                        <a:pt x="26" y="14"/>
                        <a:pt x="24" y="3"/>
                        <a:pt x="23" y="0"/>
                      </a:cubicBezTo>
                      <a:cubicBezTo>
                        <a:pt x="21" y="1"/>
                        <a:pt x="12" y="6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44" name="Freeform 150"/>
                <p:cNvSpPr/>
                <p:nvPr/>
              </p:nvSpPr>
              <p:spPr bwMode="auto">
                <a:xfrm>
                  <a:off x="8842375" y="1831976"/>
                  <a:ext cx="236537" cy="109538"/>
                </a:xfrm>
                <a:custGeom>
                  <a:avLst/>
                  <a:gdLst>
                    <a:gd name="T0" fmla="*/ 1 w 73"/>
                    <a:gd name="T1" fmla="*/ 0 h 34"/>
                    <a:gd name="T2" fmla="*/ 73 w 73"/>
                    <a:gd name="T3" fmla="*/ 26 h 34"/>
                    <a:gd name="T4" fmla="*/ 72 w 73"/>
                    <a:gd name="T5" fmla="*/ 34 h 34"/>
                    <a:gd name="T6" fmla="*/ 0 w 73"/>
                    <a:gd name="T7" fmla="*/ 2 h 34"/>
                    <a:gd name="T8" fmla="*/ 1 w 7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34">
                      <a:moveTo>
                        <a:pt x="1" y="0"/>
                      </a:moveTo>
                      <a:cubicBezTo>
                        <a:pt x="23" y="15"/>
                        <a:pt x="48" y="23"/>
                        <a:pt x="73" y="26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45" y="29"/>
                        <a:pt x="21" y="18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45" name="Freeform 151"/>
                <p:cNvSpPr/>
                <p:nvPr/>
              </p:nvSpPr>
              <p:spPr bwMode="auto">
                <a:xfrm>
                  <a:off x="8667750" y="1766888"/>
                  <a:ext cx="155575" cy="80963"/>
                </a:xfrm>
                <a:custGeom>
                  <a:avLst/>
                  <a:gdLst>
                    <a:gd name="T0" fmla="*/ 22 w 48"/>
                    <a:gd name="T1" fmla="*/ 21 h 25"/>
                    <a:gd name="T2" fmla="*/ 48 w 48"/>
                    <a:gd name="T3" fmla="*/ 20 h 25"/>
                    <a:gd name="T4" fmla="*/ 26 w 48"/>
                    <a:gd name="T5" fmla="*/ 4 h 25"/>
                    <a:gd name="T6" fmla="*/ 0 w 48"/>
                    <a:gd name="T7" fmla="*/ 5 h 25"/>
                    <a:gd name="T8" fmla="*/ 22 w 48"/>
                    <a:gd name="T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5">
                      <a:moveTo>
                        <a:pt x="22" y="21"/>
                      </a:moveTo>
                      <a:cubicBezTo>
                        <a:pt x="35" y="25"/>
                        <a:pt x="45" y="21"/>
                        <a:pt x="48" y="20"/>
                      </a:cubicBezTo>
                      <a:cubicBezTo>
                        <a:pt x="46" y="17"/>
                        <a:pt x="39" y="8"/>
                        <a:pt x="26" y="4"/>
                      </a:cubicBezTo>
                      <a:cubicBezTo>
                        <a:pt x="13" y="0"/>
                        <a:pt x="3" y="4"/>
                        <a:pt x="0" y="5"/>
                      </a:cubicBezTo>
                      <a:cubicBezTo>
                        <a:pt x="2" y="8"/>
                        <a:pt x="9" y="17"/>
                        <a:pt x="2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46" name="Freeform 152"/>
                <p:cNvSpPr/>
                <p:nvPr/>
              </p:nvSpPr>
              <p:spPr bwMode="auto">
                <a:xfrm>
                  <a:off x="8775700" y="1666876"/>
                  <a:ext cx="76200" cy="155575"/>
                </a:xfrm>
                <a:custGeom>
                  <a:avLst/>
                  <a:gdLst>
                    <a:gd name="T0" fmla="*/ 20 w 24"/>
                    <a:gd name="T1" fmla="*/ 23 h 48"/>
                    <a:gd name="T2" fmla="*/ 18 w 24"/>
                    <a:gd name="T3" fmla="*/ 48 h 48"/>
                    <a:gd name="T4" fmla="*/ 3 w 24"/>
                    <a:gd name="T5" fmla="*/ 25 h 48"/>
                    <a:gd name="T6" fmla="*/ 6 w 24"/>
                    <a:gd name="T7" fmla="*/ 0 h 48"/>
                    <a:gd name="T8" fmla="*/ 20 w 24"/>
                    <a:gd name="T9" fmla="*/ 2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0" y="23"/>
                      </a:moveTo>
                      <a:cubicBezTo>
                        <a:pt x="24" y="36"/>
                        <a:pt x="19" y="46"/>
                        <a:pt x="18" y="48"/>
                      </a:cubicBezTo>
                      <a:cubicBezTo>
                        <a:pt x="15" y="46"/>
                        <a:pt x="6" y="38"/>
                        <a:pt x="3" y="25"/>
                      </a:cubicBezTo>
                      <a:cubicBezTo>
                        <a:pt x="0" y="12"/>
                        <a:pt x="5" y="2"/>
                        <a:pt x="6" y="0"/>
                      </a:cubicBezTo>
                      <a:cubicBezTo>
                        <a:pt x="8" y="2"/>
                        <a:pt x="17" y="9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47" name="Freeform 153"/>
                <p:cNvSpPr/>
                <p:nvPr/>
              </p:nvSpPr>
              <p:spPr bwMode="auto">
                <a:xfrm>
                  <a:off x="8913813" y="865188"/>
                  <a:ext cx="139700" cy="90488"/>
                </a:xfrm>
                <a:custGeom>
                  <a:avLst/>
                  <a:gdLst>
                    <a:gd name="T0" fmla="*/ 17 w 43"/>
                    <a:gd name="T1" fmla="*/ 7 h 28"/>
                    <a:gd name="T2" fmla="*/ 0 w 43"/>
                    <a:gd name="T3" fmla="*/ 26 h 28"/>
                    <a:gd name="T4" fmla="*/ 25 w 43"/>
                    <a:gd name="T5" fmla="*/ 21 h 28"/>
                    <a:gd name="T6" fmla="*/ 43 w 43"/>
                    <a:gd name="T7" fmla="*/ 2 h 28"/>
                    <a:gd name="T8" fmla="*/ 17 w 43"/>
                    <a:gd name="T9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28">
                      <a:moveTo>
                        <a:pt x="17" y="7"/>
                      </a:moveTo>
                      <a:cubicBezTo>
                        <a:pt x="6" y="14"/>
                        <a:pt x="1" y="23"/>
                        <a:pt x="0" y="26"/>
                      </a:cubicBezTo>
                      <a:cubicBezTo>
                        <a:pt x="3" y="27"/>
                        <a:pt x="14" y="28"/>
                        <a:pt x="25" y="21"/>
                      </a:cubicBezTo>
                      <a:cubicBezTo>
                        <a:pt x="37" y="14"/>
                        <a:pt x="41" y="4"/>
                        <a:pt x="43" y="2"/>
                      </a:cubicBezTo>
                      <a:cubicBezTo>
                        <a:pt x="40" y="1"/>
                        <a:pt x="29" y="0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</p:grpSp>
          <p:grpSp>
            <p:nvGrpSpPr>
              <p:cNvPr id="700" name="组合 699"/>
              <p:cNvGrpSpPr/>
              <p:nvPr/>
            </p:nvGrpSpPr>
            <p:grpSpPr>
              <a:xfrm flipH="1">
                <a:off x="2202837" y="5975622"/>
                <a:ext cx="296294" cy="596034"/>
                <a:chOff x="8532813" y="842963"/>
                <a:chExt cx="546099" cy="1098551"/>
              </a:xfrm>
              <a:solidFill>
                <a:schemeClr val="bg1"/>
              </a:solidFill>
            </p:grpSpPr>
            <p:sp>
              <p:nvSpPr>
                <p:cNvPr id="701" name="Freeform 132"/>
                <p:cNvSpPr/>
                <p:nvPr/>
              </p:nvSpPr>
              <p:spPr bwMode="auto">
                <a:xfrm>
                  <a:off x="8716963" y="1592263"/>
                  <a:ext cx="58737" cy="158750"/>
                </a:xfrm>
                <a:custGeom>
                  <a:avLst/>
                  <a:gdLst>
                    <a:gd name="T0" fmla="*/ 18 w 18"/>
                    <a:gd name="T1" fmla="*/ 19 h 49"/>
                    <a:gd name="T2" fmla="*/ 13 w 18"/>
                    <a:gd name="T3" fmla="*/ 44 h 49"/>
                    <a:gd name="T4" fmla="*/ 14 w 18"/>
                    <a:gd name="T5" fmla="*/ 49 h 49"/>
                    <a:gd name="T6" fmla="*/ 2 w 18"/>
                    <a:gd name="T7" fmla="*/ 25 h 49"/>
                    <a:gd name="T8" fmla="*/ 7 w 18"/>
                    <a:gd name="T9" fmla="*/ 0 h 49"/>
                    <a:gd name="T10" fmla="*/ 18 w 18"/>
                    <a:gd name="T11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49">
                      <a:moveTo>
                        <a:pt x="18" y="19"/>
                      </a:moveTo>
                      <a:cubicBezTo>
                        <a:pt x="17" y="22"/>
                        <a:pt x="11" y="31"/>
                        <a:pt x="13" y="44"/>
                      </a:cubicBezTo>
                      <a:cubicBezTo>
                        <a:pt x="13" y="46"/>
                        <a:pt x="13" y="47"/>
                        <a:pt x="14" y="49"/>
                      </a:cubicBezTo>
                      <a:cubicBezTo>
                        <a:pt x="12" y="46"/>
                        <a:pt x="4" y="38"/>
                        <a:pt x="2" y="25"/>
                      </a:cubicBezTo>
                      <a:cubicBezTo>
                        <a:pt x="0" y="11"/>
                        <a:pt x="6" y="2"/>
                        <a:pt x="7" y="0"/>
                      </a:cubicBezTo>
                      <a:cubicBezTo>
                        <a:pt x="9" y="2"/>
                        <a:pt x="15" y="8"/>
                        <a:pt x="1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03" name="Freeform 133"/>
                <p:cNvSpPr/>
                <p:nvPr/>
              </p:nvSpPr>
              <p:spPr bwMode="auto">
                <a:xfrm>
                  <a:off x="8601075" y="1685926"/>
                  <a:ext cx="147637" cy="71438"/>
                </a:xfrm>
                <a:custGeom>
                  <a:avLst/>
                  <a:gdLst>
                    <a:gd name="T0" fmla="*/ 17 w 46"/>
                    <a:gd name="T1" fmla="*/ 19 h 22"/>
                    <a:gd name="T2" fmla="*/ 42 w 46"/>
                    <a:gd name="T3" fmla="*/ 20 h 22"/>
                    <a:gd name="T4" fmla="*/ 46 w 46"/>
                    <a:gd name="T5" fmla="*/ 22 h 22"/>
                    <a:gd name="T6" fmla="*/ 26 w 46"/>
                    <a:gd name="T7" fmla="*/ 5 h 22"/>
                    <a:gd name="T8" fmla="*/ 0 w 46"/>
                    <a:gd name="T9" fmla="*/ 3 h 22"/>
                    <a:gd name="T10" fmla="*/ 17 w 46"/>
                    <a:gd name="T11" fmla="*/ 1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2">
                      <a:moveTo>
                        <a:pt x="17" y="19"/>
                      </a:moveTo>
                      <a:cubicBezTo>
                        <a:pt x="19" y="18"/>
                        <a:pt x="30" y="15"/>
                        <a:pt x="42" y="20"/>
                      </a:cubicBezTo>
                      <a:cubicBezTo>
                        <a:pt x="44" y="21"/>
                        <a:pt x="45" y="22"/>
                        <a:pt x="46" y="22"/>
                      </a:cubicBezTo>
                      <a:cubicBezTo>
                        <a:pt x="45" y="20"/>
                        <a:pt x="38" y="10"/>
                        <a:pt x="26" y="5"/>
                      </a:cubicBezTo>
                      <a:cubicBezTo>
                        <a:pt x="14" y="0"/>
                        <a:pt x="3" y="3"/>
                        <a:pt x="0" y="3"/>
                      </a:cubicBezTo>
                      <a:cubicBezTo>
                        <a:pt x="2" y="6"/>
                        <a:pt x="7" y="14"/>
                        <a:pt x="17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04" name="Freeform 134"/>
                <p:cNvSpPr/>
                <p:nvPr/>
              </p:nvSpPr>
              <p:spPr bwMode="auto">
                <a:xfrm>
                  <a:off x="8675688" y="1501776"/>
                  <a:ext cx="57150" cy="161925"/>
                </a:xfrm>
                <a:custGeom>
                  <a:avLst/>
                  <a:gdLst>
                    <a:gd name="T0" fmla="*/ 18 w 18"/>
                    <a:gd name="T1" fmla="*/ 22 h 50"/>
                    <a:gd name="T2" fmla="*/ 8 w 18"/>
                    <a:gd name="T3" fmla="*/ 45 h 50"/>
                    <a:gd name="T4" fmla="*/ 8 w 18"/>
                    <a:gd name="T5" fmla="*/ 50 h 50"/>
                    <a:gd name="T6" fmla="*/ 1 w 18"/>
                    <a:gd name="T7" fmla="*/ 24 h 50"/>
                    <a:gd name="T8" fmla="*/ 11 w 18"/>
                    <a:gd name="T9" fmla="*/ 0 h 50"/>
                    <a:gd name="T10" fmla="*/ 18 w 18"/>
                    <a:gd name="T11" fmla="*/ 2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50">
                      <a:moveTo>
                        <a:pt x="18" y="22"/>
                      </a:moveTo>
                      <a:cubicBezTo>
                        <a:pt x="16" y="24"/>
                        <a:pt x="9" y="32"/>
                        <a:pt x="8" y="45"/>
                      </a:cubicBezTo>
                      <a:cubicBezTo>
                        <a:pt x="8" y="47"/>
                        <a:pt x="8" y="48"/>
                        <a:pt x="8" y="50"/>
                      </a:cubicBezTo>
                      <a:cubicBezTo>
                        <a:pt x="6" y="47"/>
                        <a:pt x="0" y="37"/>
                        <a:pt x="1" y="24"/>
                      </a:cubicBezTo>
                      <a:cubicBezTo>
                        <a:pt x="2" y="10"/>
                        <a:pt x="9" y="2"/>
                        <a:pt x="11" y="0"/>
                      </a:cubicBezTo>
                      <a:cubicBezTo>
                        <a:pt x="13" y="3"/>
                        <a:pt x="18" y="11"/>
                        <a:pt x="1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05" name="Freeform 135"/>
                <p:cNvSpPr/>
                <p:nvPr/>
              </p:nvSpPr>
              <p:spPr bwMode="auto">
                <a:xfrm>
                  <a:off x="8555038" y="1576388"/>
                  <a:ext cx="133350" cy="93663"/>
                </a:xfrm>
                <a:custGeom>
                  <a:avLst/>
                  <a:gdLst>
                    <a:gd name="T0" fmla="*/ 12 w 41"/>
                    <a:gd name="T1" fmla="*/ 19 h 29"/>
                    <a:gd name="T2" fmla="*/ 37 w 41"/>
                    <a:gd name="T3" fmla="*/ 26 h 29"/>
                    <a:gd name="T4" fmla="*/ 41 w 41"/>
                    <a:gd name="T5" fmla="*/ 29 h 29"/>
                    <a:gd name="T6" fmla="*/ 25 w 41"/>
                    <a:gd name="T7" fmla="*/ 7 h 29"/>
                    <a:gd name="T8" fmla="*/ 0 w 41"/>
                    <a:gd name="T9" fmla="*/ 1 h 29"/>
                    <a:gd name="T10" fmla="*/ 12 w 41"/>
                    <a:gd name="T11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9">
                      <a:moveTo>
                        <a:pt x="12" y="19"/>
                      </a:moveTo>
                      <a:cubicBezTo>
                        <a:pt x="15" y="19"/>
                        <a:pt x="26" y="18"/>
                        <a:pt x="37" y="26"/>
                      </a:cubicBezTo>
                      <a:cubicBezTo>
                        <a:pt x="38" y="27"/>
                        <a:pt x="40" y="28"/>
                        <a:pt x="41" y="29"/>
                      </a:cubicBezTo>
                      <a:cubicBezTo>
                        <a:pt x="40" y="26"/>
                        <a:pt x="36" y="15"/>
                        <a:pt x="25" y="7"/>
                      </a:cubicBezTo>
                      <a:cubicBezTo>
                        <a:pt x="14" y="0"/>
                        <a:pt x="3" y="0"/>
                        <a:pt x="0" y="1"/>
                      </a:cubicBezTo>
                      <a:cubicBezTo>
                        <a:pt x="1" y="3"/>
                        <a:pt x="4" y="12"/>
                        <a:pt x="1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06" name="Freeform 136"/>
                <p:cNvSpPr/>
                <p:nvPr/>
              </p:nvSpPr>
              <p:spPr bwMode="auto">
                <a:xfrm>
                  <a:off x="8642350" y="1411288"/>
                  <a:ext cx="74612" cy="155575"/>
                </a:xfrm>
                <a:custGeom>
                  <a:avLst/>
                  <a:gdLst>
                    <a:gd name="T0" fmla="*/ 21 w 23"/>
                    <a:gd name="T1" fmla="*/ 22 h 48"/>
                    <a:gd name="T2" fmla="*/ 6 w 23"/>
                    <a:gd name="T3" fmla="*/ 43 h 48"/>
                    <a:gd name="T4" fmla="*/ 5 w 23"/>
                    <a:gd name="T5" fmla="*/ 48 h 48"/>
                    <a:gd name="T6" fmla="*/ 3 w 23"/>
                    <a:gd name="T7" fmla="*/ 21 h 48"/>
                    <a:gd name="T8" fmla="*/ 19 w 23"/>
                    <a:gd name="T9" fmla="*/ 0 h 48"/>
                    <a:gd name="T10" fmla="*/ 21 w 23"/>
                    <a:gd name="T11" fmla="*/ 2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8">
                      <a:moveTo>
                        <a:pt x="21" y="22"/>
                      </a:moveTo>
                      <a:cubicBezTo>
                        <a:pt x="18" y="24"/>
                        <a:pt x="9" y="30"/>
                        <a:pt x="6" y="43"/>
                      </a:cubicBezTo>
                      <a:cubicBezTo>
                        <a:pt x="5" y="45"/>
                        <a:pt x="5" y="46"/>
                        <a:pt x="5" y="48"/>
                      </a:cubicBezTo>
                      <a:cubicBezTo>
                        <a:pt x="3" y="45"/>
                        <a:pt x="0" y="33"/>
                        <a:pt x="3" y="21"/>
                      </a:cubicBezTo>
                      <a:cubicBezTo>
                        <a:pt x="7" y="8"/>
                        <a:pt x="16" y="1"/>
                        <a:pt x="19" y="0"/>
                      </a:cubicBezTo>
                      <a:cubicBezTo>
                        <a:pt x="20" y="3"/>
                        <a:pt x="23" y="11"/>
                        <a:pt x="2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08" name="Freeform 137"/>
                <p:cNvSpPr/>
                <p:nvPr/>
              </p:nvSpPr>
              <p:spPr bwMode="auto">
                <a:xfrm>
                  <a:off x="8532813" y="1454151"/>
                  <a:ext cx="109537" cy="115888"/>
                </a:xfrm>
                <a:custGeom>
                  <a:avLst/>
                  <a:gdLst>
                    <a:gd name="T0" fmla="*/ 8 w 34"/>
                    <a:gd name="T1" fmla="*/ 20 h 36"/>
                    <a:gd name="T2" fmla="*/ 31 w 34"/>
                    <a:gd name="T3" fmla="*/ 32 h 36"/>
                    <a:gd name="T4" fmla="*/ 34 w 34"/>
                    <a:gd name="T5" fmla="*/ 36 h 36"/>
                    <a:gd name="T6" fmla="*/ 23 w 34"/>
                    <a:gd name="T7" fmla="*/ 11 h 36"/>
                    <a:gd name="T8" fmla="*/ 0 w 34"/>
                    <a:gd name="T9" fmla="*/ 0 h 36"/>
                    <a:gd name="T10" fmla="*/ 8 w 34"/>
                    <a:gd name="T1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36">
                      <a:moveTo>
                        <a:pt x="8" y="20"/>
                      </a:moveTo>
                      <a:cubicBezTo>
                        <a:pt x="11" y="21"/>
                        <a:pt x="22" y="22"/>
                        <a:pt x="31" y="32"/>
                      </a:cubicBezTo>
                      <a:cubicBezTo>
                        <a:pt x="32" y="33"/>
                        <a:pt x="34" y="34"/>
                        <a:pt x="34" y="36"/>
                      </a:cubicBezTo>
                      <a:cubicBezTo>
                        <a:pt x="34" y="32"/>
                        <a:pt x="32" y="21"/>
                        <a:pt x="23" y="11"/>
                      </a:cubicBezTo>
                      <a:cubicBezTo>
                        <a:pt x="14" y="1"/>
                        <a:pt x="3" y="0"/>
                        <a:pt x="0" y="0"/>
                      </a:cubicBezTo>
                      <a:cubicBezTo>
                        <a:pt x="0" y="2"/>
                        <a:pt x="2" y="12"/>
                        <a:pt x="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09" name="Freeform 138"/>
                <p:cNvSpPr/>
                <p:nvPr/>
              </p:nvSpPr>
              <p:spPr bwMode="auto">
                <a:xfrm>
                  <a:off x="8629650" y="1317626"/>
                  <a:ext cx="87312" cy="142875"/>
                </a:xfrm>
                <a:custGeom>
                  <a:avLst/>
                  <a:gdLst>
                    <a:gd name="T0" fmla="*/ 23 w 27"/>
                    <a:gd name="T1" fmla="*/ 23 h 44"/>
                    <a:gd name="T2" fmla="*/ 4 w 27"/>
                    <a:gd name="T3" fmla="*/ 40 h 44"/>
                    <a:gd name="T4" fmla="*/ 2 w 27"/>
                    <a:gd name="T5" fmla="*/ 44 h 44"/>
                    <a:gd name="T6" fmla="*/ 7 w 27"/>
                    <a:gd name="T7" fmla="*/ 18 h 44"/>
                    <a:gd name="T8" fmla="*/ 26 w 27"/>
                    <a:gd name="T9" fmla="*/ 0 h 44"/>
                    <a:gd name="T10" fmla="*/ 23 w 27"/>
                    <a:gd name="T11" fmla="*/ 2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4">
                      <a:moveTo>
                        <a:pt x="23" y="23"/>
                      </a:moveTo>
                      <a:cubicBezTo>
                        <a:pt x="20" y="24"/>
                        <a:pt x="10" y="28"/>
                        <a:pt x="4" y="40"/>
                      </a:cubicBezTo>
                      <a:cubicBezTo>
                        <a:pt x="3" y="41"/>
                        <a:pt x="3" y="43"/>
                        <a:pt x="2" y="44"/>
                      </a:cubicBezTo>
                      <a:cubicBezTo>
                        <a:pt x="2" y="41"/>
                        <a:pt x="0" y="29"/>
                        <a:pt x="7" y="18"/>
                      </a:cubicBezTo>
                      <a:cubicBezTo>
                        <a:pt x="13" y="6"/>
                        <a:pt x="23" y="2"/>
                        <a:pt x="26" y="0"/>
                      </a:cubicBezTo>
                      <a:cubicBezTo>
                        <a:pt x="26" y="3"/>
                        <a:pt x="27" y="13"/>
                        <a:pt x="23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11" name="Freeform 139"/>
                <p:cNvSpPr/>
                <p:nvPr/>
              </p:nvSpPr>
              <p:spPr bwMode="auto">
                <a:xfrm>
                  <a:off x="8535988" y="1323976"/>
                  <a:ext cx="90487" cy="136525"/>
                </a:xfrm>
                <a:custGeom>
                  <a:avLst/>
                  <a:gdLst>
                    <a:gd name="T0" fmla="*/ 5 w 28"/>
                    <a:gd name="T1" fmla="*/ 22 h 42"/>
                    <a:gd name="T2" fmla="*/ 25 w 28"/>
                    <a:gd name="T3" fmla="*/ 38 h 42"/>
                    <a:gd name="T4" fmla="*/ 27 w 28"/>
                    <a:gd name="T5" fmla="*/ 42 h 42"/>
                    <a:gd name="T6" fmla="*/ 21 w 28"/>
                    <a:gd name="T7" fmla="*/ 16 h 42"/>
                    <a:gd name="T8" fmla="*/ 1 w 28"/>
                    <a:gd name="T9" fmla="*/ 0 h 42"/>
                    <a:gd name="T10" fmla="*/ 5 w 28"/>
                    <a:gd name="T11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42">
                      <a:moveTo>
                        <a:pt x="5" y="22"/>
                      </a:moveTo>
                      <a:cubicBezTo>
                        <a:pt x="7" y="23"/>
                        <a:pt x="17" y="27"/>
                        <a:pt x="25" y="38"/>
                      </a:cubicBezTo>
                      <a:cubicBezTo>
                        <a:pt x="25" y="40"/>
                        <a:pt x="26" y="41"/>
                        <a:pt x="27" y="42"/>
                      </a:cubicBezTo>
                      <a:cubicBezTo>
                        <a:pt x="27" y="39"/>
                        <a:pt x="28" y="27"/>
                        <a:pt x="21" y="16"/>
                      </a:cubicBezTo>
                      <a:cubicBezTo>
                        <a:pt x="14" y="5"/>
                        <a:pt x="4" y="1"/>
                        <a:pt x="1" y="0"/>
                      </a:cubicBezTo>
                      <a:cubicBezTo>
                        <a:pt x="0" y="3"/>
                        <a:pt x="0" y="12"/>
                        <a:pt x="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12" name="Freeform 140"/>
                <p:cNvSpPr/>
                <p:nvPr/>
              </p:nvSpPr>
              <p:spPr bwMode="auto">
                <a:xfrm>
                  <a:off x="8636000" y="1230313"/>
                  <a:ext cx="106362" cy="123825"/>
                </a:xfrm>
                <a:custGeom>
                  <a:avLst/>
                  <a:gdLst>
                    <a:gd name="T0" fmla="*/ 25 w 33"/>
                    <a:gd name="T1" fmla="*/ 22 h 38"/>
                    <a:gd name="T2" fmla="*/ 3 w 33"/>
                    <a:gd name="T3" fmla="*/ 34 h 38"/>
                    <a:gd name="T4" fmla="*/ 0 w 33"/>
                    <a:gd name="T5" fmla="*/ 38 h 38"/>
                    <a:gd name="T6" fmla="*/ 10 w 33"/>
                    <a:gd name="T7" fmla="*/ 13 h 38"/>
                    <a:gd name="T8" fmla="*/ 33 w 33"/>
                    <a:gd name="T9" fmla="*/ 0 h 38"/>
                    <a:gd name="T10" fmla="*/ 25 w 33"/>
                    <a:gd name="T11" fmla="*/ 2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38">
                      <a:moveTo>
                        <a:pt x="25" y="22"/>
                      </a:moveTo>
                      <a:cubicBezTo>
                        <a:pt x="23" y="22"/>
                        <a:pt x="12" y="24"/>
                        <a:pt x="3" y="34"/>
                      </a:cubicBezTo>
                      <a:cubicBezTo>
                        <a:pt x="2" y="36"/>
                        <a:pt x="1" y="37"/>
                        <a:pt x="0" y="38"/>
                      </a:cubicBezTo>
                      <a:cubicBezTo>
                        <a:pt x="1" y="35"/>
                        <a:pt x="2" y="23"/>
                        <a:pt x="10" y="13"/>
                      </a:cubicBezTo>
                      <a:cubicBezTo>
                        <a:pt x="19" y="3"/>
                        <a:pt x="30" y="1"/>
                        <a:pt x="33" y="0"/>
                      </a:cubicBezTo>
                      <a:cubicBezTo>
                        <a:pt x="32" y="3"/>
                        <a:pt x="32" y="12"/>
                        <a:pt x="2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13" name="Freeform 141"/>
                <p:cNvSpPr/>
                <p:nvPr/>
              </p:nvSpPr>
              <p:spPr bwMode="auto">
                <a:xfrm>
                  <a:off x="8558213" y="1201738"/>
                  <a:ext cx="77787" cy="152400"/>
                </a:xfrm>
                <a:custGeom>
                  <a:avLst/>
                  <a:gdLst>
                    <a:gd name="T0" fmla="*/ 3 w 24"/>
                    <a:gd name="T1" fmla="*/ 22 h 47"/>
                    <a:gd name="T2" fmla="*/ 19 w 24"/>
                    <a:gd name="T3" fmla="*/ 42 h 47"/>
                    <a:gd name="T4" fmla="*/ 20 w 24"/>
                    <a:gd name="T5" fmla="*/ 47 h 47"/>
                    <a:gd name="T6" fmla="*/ 20 w 24"/>
                    <a:gd name="T7" fmla="*/ 19 h 47"/>
                    <a:gd name="T8" fmla="*/ 4 w 24"/>
                    <a:gd name="T9" fmla="*/ 0 h 47"/>
                    <a:gd name="T10" fmla="*/ 3 w 24"/>
                    <a:gd name="T11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7">
                      <a:moveTo>
                        <a:pt x="3" y="22"/>
                      </a:moveTo>
                      <a:cubicBezTo>
                        <a:pt x="5" y="24"/>
                        <a:pt x="14" y="29"/>
                        <a:pt x="19" y="42"/>
                      </a:cubicBezTo>
                      <a:cubicBezTo>
                        <a:pt x="19" y="43"/>
                        <a:pt x="20" y="45"/>
                        <a:pt x="20" y="47"/>
                      </a:cubicBezTo>
                      <a:cubicBezTo>
                        <a:pt x="21" y="43"/>
                        <a:pt x="24" y="32"/>
                        <a:pt x="20" y="19"/>
                      </a:cubicBezTo>
                      <a:cubicBezTo>
                        <a:pt x="15" y="7"/>
                        <a:pt x="6" y="1"/>
                        <a:pt x="4" y="0"/>
                      </a:cubicBezTo>
                      <a:cubicBezTo>
                        <a:pt x="3" y="2"/>
                        <a:pt x="0" y="11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14" name="Freeform 142"/>
                <p:cNvSpPr/>
                <p:nvPr/>
              </p:nvSpPr>
              <p:spPr bwMode="auto">
                <a:xfrm>
                  <a:off x="8661400" y="1149351"/>
                  <a:ext cx="127000" cy="101600"/>
                </a:xfrm>
                <a:custGeom>
                  <a:avLst/>
                  <a:gdLst>
                    <a:gd name="T0" fmla="*/ 28 w 39"/>
                    <a:gd name="T1" fmla="*/ 20 h 31"/>
                    <a:gd name="T2" fmla="*/ 3 w 39"/>
                    <a:gd name="T3" fmla="*/ 28 h 31"/>
                    <a:gd name="T4" fmla="*/ 0 w 39"/>
                    <a:gd name="T5" fmla="*/ 31 h 31"/>
                    <a:gd name="T6" fmla="*/ 15 w 39"/>
                    <a:gd name="T7" fmla="*/ 9 h 31"/>
                    <a:gd name="T8" fmla="*/ 39 w 39"/>
                    <a:gd name="T9" fmla="*/ 1 h 31"/>
                    <a:gd name="T10" fmla="*/ 28 w 39"/>
                    <a:gd name="T11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1">
                      <a:moveTo>
                        <a:pt x="28" y="20"/>
                      </a:moveTo>
                      <a:cubicBezTo>
                        <a:pt x="25" y="20"/>
                        <a:pt x="14" y="20"/>
                        <a:pt x="3" y="28"/>
                      </a:cubicBezTo>
                      <a:cubicBezTo>
                        <a:pt x="2" y="29"/>
                        <a:pt x="1" y="30"/>
                        <a:pt x="0" y="31"/>
                      </a:cubicBezTo>
                      <a:cubicBezTo>
                        <a:pt x="0" y="28"/>
                        <a:pt x="4" y="17"/>
                        <a:pt x="15" y="9"/>
                      </a:cubicBezTo>
                      <a:cubicBezTo>
                        <a:pt x="25" y="0"/>
                        <a:pt x="36" y="0"/>
                        <a:pt x="39" y="1"/>
                      </a:cubicBezTo>
                      <a:cubicBezTo>
                        <a:pt x="38" y="3"/>
                        <a:pt x="35" y="12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15" name="Freeform 143"/>
                <p:cNvSpPr/>
                <p:nvPr/>
              </p:nvSpPr>
              <p:spPr bwMode="auto">
                <a:xfrm>
                  <a:off x="8607425" y="1085851"/>
                  <a:ext cx="65087" cy="157163"/>
                </a:xfrm>
                <a:custGeom>
                  <a:avLst/>
                  <a:gdLst>
                    <a:gd name="T0" fmla="*/ 1 w 20"/>
                    <a:gd name="T1" fmla="*/ 22 h 49"/>
                    <a:gd name="T2" fmla="*/ 12 w 20"/>
                    <a:gd name="T3" fmla="*/ 45 h 49"/>
                    <a:gd name="T4" fmla="*/ 13 w 20"/>
                    <a:gd name="T5" fmla="*/ 49 h 49"/>
                    <a:gd name="T6" fmla="*/ 18 w 20"/>
                    <a:gd name="T7" fmla="*/ 23 h 49"/>
                    <a:gd name="T8" fmla="*/ 6 w 20"/>
                    <a:gd name="T9" fmla="*/ 0 h 49"/>
                    <a:gd name="T10" fmla="*/ 1 w 20"/>
                    <a:gd name="T11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9">
                      <a:moveTo>
                        <a:pt x="1" y="22"/>
                      </a:moveTo>
                      <a:cubicBezTo>
                        <a:pt x="3" y="24"/>
                        <a:pt x="11" y="31"/>
                        <a:pt x="12" y="45"/>
                      </a:cubicBezTo>
                      <a:cubicBezTo>
                        <a:pt x="12" y="46"/>
                        <a:pt x="13" y="48"/>
                        <a:pt x="13" y="49"/>
                      </a:cubicBezTo>
                      <a:cubicBezTo>
                        <a:pt x="14" y="47"/>
                        <a:pt x="20" y="36"/>
                        <a:pt x="18" y="23"/>
                      </a:cubicBezTo>
                      <a:cubicBezTo>
                        <a:pt x="16" y="10"/>
                        <a:pt x="8" y="2"/>
                        <a:pt x="6" y="0"/>
                      </a:cubicBezTo>
                      <a:cubicBezTo>
                        <a:pt x="5" y="3"/>
                        <a:pt x="0" y="11"/>
                        <a:pt x="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16" name="Freeform 144"/>
                <p:cNvSpPr/>
                <p:nvPr/>
              </p:nvSpPr>
              <p:spPr bwMode="auto">
                <a:xfrm>
                  <a:off x="8704263" y="1073151"/>
                  <a:ext cx="144462" cy="79375"/>
                </a:xfrm>
                <a:custGeom>
                  <a:avLst/>
                  <a:gdLst>
                    <a:gd name="T0" fmla="*/ 30 w 45"/>
                    <a:gd name="T1" fmla="*/ 20 h 25"/>
                    <a:gd name="T2" fmla="*/ 5 w 45"/>
                    <a:gd name="T3" fmla="*/ 23 h 25"/>
                    <a:gd name="T4" fmla="*/ 0 w 45"/>
                    <a:gd name="T5" fmla="*/ 25 h 25"/>
                    <a:gd name="T6" fmla="*/ 20 w 45"/>
                    <a:gd name="T7" fmla="*/ 6 h 25"/>
                    <a:gd name="T8" fmla="*/ 45 w 45"/>
                    <a:gd name="T9" fmla="*/ 3 h 25"/>
                    <a:gd name="T10" fmla="*/ 30 w 45"/>
                    <a:gd name="T11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25">
                      <a:moveTo>
                        <a:pt x="30" y="20"/>
                      </a:moveTo>
                      <a:cubicBezTo>
                        <a:pt x="27" y="19"/>
                        <a:pt x="17" y="17"/>
                        <a:pt x="5" y="23"/>
                      </a:cubicBezTo>
                      <a:cubicBezTo>
                        <a:pt x="3" y="23"/>
                        <a:pt x="2" y="24"/>
                        <a:pt x="0" y="25"/>
                      </a:cubicBezTo>
                      <a:cubicBezTo>
                        <a:pt x="2" y="22"/>
                        <a:pt x="8" y="12"/>
                        <a:pt x="20" y="6"/>
                      </a:cubicBezTo>
                      <a:cubicBezTo>
                        <a:pt x="32" y="0"/>
                        <a:pt x="42" y="3"/>
                        <a:pt x="45" y="3"/>
                      </a:cubicBezTo>
                      <a:cubicBezTo>
                        <a:pt x="44" y="6"/>
                        <a:pt x="39" y="14"/>
                        <a:pt x="3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17" name="Freeform 145"/>
                <p:cNvSpPr/>
                <p:nvPr/>
              </p:nvSpPr>
              <p:spPr bwMode="auto">
                <a:xfrm>
                  <a:off x="8675688" y="985838"/>
                  <a:ext cx="53975" cy="160338"/>
                </a:xfrm>
                <a:custGeom>
                  <a:avLst/>
                  <a:gdLst>
                    <a:gd name="T0" fmla="*/ 0 w 17"/>
                    <a:gd name="T1" fmla="*/ 20 h 50"/>
                    <a:gd name="T2" fmla="*/ 6 w 17"/>
                    <a:gd name="T3" fmla="*/ 45 h 50"/>
                    <a:gd name="T4" fmla="*/ 6 w 17"/>
                    <a:gd name="T5" fmla="*/ 50 h 50"/>
                    <a:gd name="T6" fmla="*/ 16 w 17"/>
                    <a:gd name="T7" fmla="*/ 25 h 50"/>
                    <a:gd name="T8" fmla="*/ 10 w 17"/>
                    <a:gd name="T9" fmla="*/ 0 h 50"/>
                    <a:gd name="T10" fmla="*/ 0 w 17"/>
                    <a:gd name="T11" fmla="*/ 2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0">
                      <a:moveTo>
                        <a:pt x="0" y="20"/>
                      </a:moveTo>
                      <a:cubicBezTo>
                        <a:pt x="1" y="23"/>
                        <a:pt x="7" y="31"/>
                        <a:pt x="6" y="45"/>
                      </a:cubicBezTo>
                      <a:cubicBezTo>
                        <a:pt x="6" y="47"/>
                        <a:pt x="6" y="48"/>
                        <a:pt x="6" y="50"/>
                      </a:cubicBezTo>
                      <a:cubicBezTo>
                        <a:pt x="8" y="47"/>
                        <a:pt x="15" y="38"/>
                        <a:pt x="16" y="25"/>
                      </a:cubicBezTo>
                      <a:cubicBezTo>
                        <a:pt x="17" y="11"/>
                        <a:pt x="11" y="2"/>
                        <a:pt x="10" y="0"/>
                      </a:cubicBezTo>
                      <a:cubicBezTo>
                        <a:pt x="8" y="2"/>
                        <a:pt x="2" y="9"/>
                        <a:pt x="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18" name="Freeform 146"/>
                <p:cNvSpPr/>
                <p:nvPr/>
              </p:nvSpPr>
              <p:spPr bwMode="auto">
                <a:xfrm>
                  <a:off x="8769350" y="1011238"/>
                  <a:ext cx="153987" cy="61913"/>
                </a:xfrm>
                <a:custGeom>
                  <a:avLst/>
                  <a:gdLst>
                    <a:gd name="T0" fmla="*/ 30 w 48"/>
                    <a:gd name="T1" fmla="*/ 19 h 19"/>
                    <a:gd name="T2" fmla="*/ 5 w 48"/>
                    <a:gd name="T3" fmla="*/ 16 h 19"/>
                    <a:gd name="T4" fmla="*/ 0 w 48"/>
                    <a:gd name="T5" fmla="*/ 18 h 19"/>
                    <a:gd name="T6" fmla="*/ 23 w 48"/>
                    <a:gd name="T7" fmla="*/ 3 h 19"/>
                    <a:gd name="T8" fmla="*/ 48 w 48"/>
                    <a:gd name="T9" fmla="*/ 6 h 19"/>
                    <a:gd name="T10" fmla="*/ 30 w 48"/>
                    <a:gd name="T11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19">
                      <a:moveTo>
                        <a:pt x="30" y="19"/>
                      </a:moveTo>
                      <a:cubicBezTo>
                        <a:pt x="27" y="17"/>
                        <a:pt x="18" y="13"/>
                        <a:pt x="5" y="16"/>
                      </a:cubicBezTo>
                      <a:cubicBezTo>
                        <a:pt x="3" y="16"/>
                        <a:pt x="1" y="17"/>
                        <a:pt x="0" y="18"/>
                      </a:cubicBezTo>
                      <a:cubicBezTo>
                        <a:pt x="2" y="15"/>
                        <a:pt x="10" y="6"/>
                        <a:pt x="23" y="3"/>
                      </a:cubicBezTo>
                      <a:cubicBezTo>
                        <a:pt x="36" y="0"/>
                        <a:pt x="46" y="4"/>
                        <a:pt x="48" y="6"/>
                      </a:cubicBezTo>
                      <a:cubicBezTo>
                        <a:pt x="47" y="8"/>
                        <a:pt x="40" y="15"/>
                        <a:pt x="3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19" name="Freeform 147"/>
                <p:cNvSpPr/>
                <p:nvPr/>
              </p:nvSpPr>
              <p:spPr bwMode="auto">
                <a:xfrm>
                  <a:off x="8758238" y="904876"/>
                  <a:ext cx="61912" cy="150813"/>
                </a:xfrm>
                <a:custGeom>
                  <a:avLst/>
                  <a:gdLst>
                    <a:gd name="T0" fmla="*/ 0 w 19"/>
                    <a:gd name="T1" fmla="*/ 17 h 47"/>
                    <a:gd name="T2" fmla="*/ 2 w 19"/>
                    <a:gd name="T3" fmla="*/ 43 h 47"/>
                    <a:gd name="T4" fmla="*/ 0 w 19"/>
                    <a:gd name="T5" fmla="*/ 47 h 47"/>
                    <a:gd name="T6" fmla="*/ 16 w 19"/>
                    <a:gd name="T7" fmla="*/ 25 h 47"/>
                    <a:gd name="T8" fmla="*/ 14 w 19"/>
                    <a:gd name="T9" fmla="*/ 0 h 47"/>
                    <a:gd name="T10" fmla="*/ 0 w 19"/>
                    <a:gd name="T11" fmla="*/ 1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47">
                      <a:moveTo>
                        <a:pt x="0" y="17"/>
                      </a:moveTo>
                      <a:cubicBezTo>
                        <a:pt x="1" y="20"/>
                        <a:pt x="5" y="30"/>
                        <a:pt x="2" y="43"/>
                      </a:cubicBezTo>
                      <a:cubicBezTo>
                        <a:pt x="1" y="44"/>
                        <a:pt x="1" y="46"/>
                        <a:pt x="0" y="47"/>
                      </a:cubicBezTo>
                      <a:cubicBezTo>
                        <a:pt x="3" y="45"/>
                        <a:pt x="12" y="38"/>
                        <a:pt x="16" y="25"/>
                      </a:cubicBezTo>
                      <a:cubicBezTo>
                        <a:pt x="19" y="12"/>
                        <a:pt x="15" y="2"/>
                        <a:pt x="14" y="0"/>
                      </a:cubicBezTo>
                      <a:cubicBezTo>
                        <a:pt x="12" y="1"/>
                        <a:pt x="5" y="7"/>
                        <a:pt x="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20" name="Freeform 148"/>
                <p:cNvSpPr/>
                <p:nvPr/>
              </p:nvSpPr>
              <p:spPr bwMode="auto">
                <a:xfrm>
                  <a:off x="8848725" y="965201"/>
                  <a:ext cx="161925" cy="55563"/>
                </a:xfrm>
                <a:custGeom>
                  <a:avLst/>
                  <a:gdLst>
                    <a:gd name="T0" fmla="*/ 29 w 50"/>
                    <a:gd name="T1" fmla="*/ 17 h 17"/>
                    <a:gd name="T2" fmla="*/ 5 w 50"/>
                    <a:gd name="T3" fmla="*/ 9 h 17"/>
                    <a:gd name="T4" fmla="*/ 0 w 50"/>
                    <a:gd name="T5" fmla="*/ 10 h 17"/>
                    <a:gd name="T6" fmla="*/ 25 w 50"/>
                    <a:gd name="T7" fmla="*/ 0 h 17"/>
                    <a:gd name="T8" fmla="*/ 50 w 50"/>
                    <a:gd name="T9" fmla="*/ 8 h 17"/>
                    <a:gd name="T10" fmla="*/ 29 w 50"/>
                    <a:gd name="T11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17">
                      <a:moveTo>
                        <a:pt x="29" y="17"/>
                      </a:moveTo>
                      <a:cubicBezTo>
                        <a:pt x="27" y="15"/>
                        <a:pt x="18" y="9"/>
                        <a:pt x="5" y="9"/>
                      </a:cubicBezTo>
                      <a:cubicBezTo>
                        <a:pt x="3" y="9"/>
                        <a:pt x="1" y="9"/>
                        <a:pt x="0" y="10"/>
                      </a:cubicBezTo>
                      <a:cubicBezTo>
                        <a:pt x="2" y="8"/>
                        <a:pt x="12" y="1"/>
                        <a:pt x="25" y="0"/>
                      </a:cubicBezTo>
                      <a:cubicBezTo>
                        <a:pt x="39" y="0"/>
                        <a:pt x="47" y="6"/>
                        <a:pt x="50" y="8"/>
                      </a:cubicBezTo>
                      <a:cubicBezTo>
                        <a:pt x="47" y="10"/>
                        <a:pt x="40" y="16"/>
                        <a:pt x="2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21" name="Freeform 149"/>
                <p:cNvSpPr/>
                <p:nvPr/>
              </p:nvSpPr>
              <p:spPr bwMode="auto">
                <a:xfrm>
                  <a:off x="8842375" y="842963"/>
                  <a:ext cx="84137" cy="142875"/>
                </a:xfrm>
                <a:custGeom>
                  <a:avLst/>
                  <a:gdLst>
                    <a:gd name="T0" fmla="*/ 6 w 26"/>
                    <a:gd name="T1" fmla="*/ 15 h 44"/>
                    <a:gd name="T2" fmla="*/ 2 w 26"/>
                    <a:gd name="T3" fmla="*/ 40 h 44"/>
                    <a:gd name="T4" fmla="*/ 0 w 26"/>
                    <a:gd name="T5" fmla="*/ 44 h 44"/>
                    <a:gd name="T6" fmla="*/ 19 w 26"/>
                    <a:gd name="T7" fmla="*/ 26 h 44"/>
                    <a:gd name="T8" fmla="*/ 23 w 26"/>
                    <a:gd name="T9" fmla="*/ 0 h 44"/>
                    <a:gd name="T10" fmla="*/ 6 w 26"/>
                    <a:gd name="T11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44">
                      <a:moveTo>
                        <a:pt x="6" y="15"/>
                      </a:moveTo>
                      <a:cubicBezTo>
                        <a:pt x="7" y="18"/>
                        <a:pt x="8" y="28"/>
                        <a:pt x="2" y="40"/>
                      </a:cubicBezTo>
                      <a:cubicBezTo>
                        <a:pt x="1" y="41"/>
                        <a:pt x="0" y="43"/>
                        <a:pt x="0" y="44"/>
                      </a:cubicBezTo>
                      <a:cubicBezTo>
                        <a:pt x="2" y="43"/>
                        <a:pt x="13" y="37"/>
                        <a:pt x="19" y="26"/>
                      </a:cubicBezTo>
                      <a:cubicBezTo>
                        <a:pt x="26" y="14"/>
                        <a:pt x="24" y="3"/>
                        <a:pt x="23" y="0"/>
                      </a:cubicBezTo>
                      <a:cubicBezTo>
                        <a:pt x="21" y="1"/>
                        <a:pt x="12" y="6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22" name="Freeform 150"/>
                <p:cNvSpPr/>
                <p:nvPr/>
              </p:nvSpPr>
              <p:spPr bwMode="auto">
                <a:xfrm>
                  <a:off x="8842375" y="1831976"/>
                  <a:ext cx="236537" cy="109538"/>
                </a:xfrm>
                <a:custGeom>
                  <a:avLst/>
                  <a:gdLst>
                    <a:gd name="T0" fmla="*/ 1 w 73"/>
                    <a:gd name="T1" fmla="*/ 0 h 34"/>
                    <a:gd name="T2" fmla="*/ 73 w 73"/>
                    <a:gd name="T3" fmla="*/ 26 h 34"/>
                    <a:gd name="T4" fmla="*/ 72 w 73"/>
                    <a:gd name="T5" fmla="*/ 34 h 34"/>
                    <a:gd name="T6" fmla="*/ 0 w 73"/>
                    <a:gd name="T7" fmla="*/ 2 h 34"/>
                    <a:gd name="T8" fmla="*/ 1 w 7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34">
                      <a:moveTo>
                        <a:pt x="1" y="0"/>
                      </a:moveTo>
                      <a:cubicBezTo>
                        <a:pt x="23" y="15"/>
                        <a:pt x="48" y="23"/>
                        <a:pt x="73" y="26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45" y="29"/>
                        <a:pt x="21" y="18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23" name="Freeform 151"/>
                <p:cNvSpPr/>
                <p:nvPr/>
              </p:nvSpPr>
              <p:spPr bwMode="auto">
                <a:xfrm>
                  <a:off x="8667750" y="1766888"/>
                  <a:ext cx="155575" cy="80963"/>
                </a:xfrm>
                <a:custGeom>
                  <a:avLst/>
                  <a:gdLst>
                    <a:gd name="T0" fmla="*/ 22 w 48"/>
                    <a:gd name="T1" fmla="*/ 21 h 25"/>
                    <a:gd name="T2" fmla="*/ 48 w 48"/>
                    <a:gd name="T3" fmla="*/ 20 h 25"/>
                    <a:gd name="T4" fmla="*/ 26 w 48"/>
                    <a:gd name="T5" fmla="*/ 4 h 25"/>
                    <a:gd name="T6" fmla="*/ 0 w 48"/>
                    <a:gd name="T7" fmla="*/ 5 h 25"/>
                    <a:gd name="T8" fmla="*/ 22 w 48"/>
                    <a:gd name="T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5">
                      <a:moveTo>
                        <a:pt x="22" y="21"/>
                      </a:moveTo>
                      <a:cubicBezTo>
                        <a:pt x="35" y="25"/>
                        <a:pt x="45" y="21"/>
                        <a:pt x="48" y="20"/>
                      </a:cubicBezTo>
                      <a:cubicBezTo>
                        <a:pt x="46" y="17"/>
                        <a:pt x="39" y="8"/>
                        <a:pt x="26" y="4"/>
                      </a:cubicBezTo>
                      <a:cubicBezTo>
                        <a:pt x="13" y="0"/>
                        <a:pt x="3" y="4"/>
                        <a:pt x="0" y="5"/>
                      </a:cubicBezTo>
                      <a:cubicBezTo>
                        <a:pt x="2" y="8"/>
                        <a:pt x="9" y="17"/>
                        <a:pt x="2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24" name="Freeform 152"/>
                <p:cNvSpPr/>
                <p:nvPr/>
              </p:nvSpPr>
              <p:spPr bwMode="auto">
                <a:xfrm>
                  <a:off x="8775700" y="1666876"/>
                  <a:ext cx="76200" cy="155575"/>
                </a:xfrm>
                <a:custGeom>
                  <a:avLst/>
                  <a:gdLst>
                    <a:gd name="T0" fmla="*/ 20 w 24"/>
                    <a:gd name="T1" fmla="*/ 23 h 48"/>
                    <a:gd name="T2" fmla="*/ 18 w 24"/>
                    <a:gd name="T3" fmla="*/ 48 h 48"/>
                    <a:gd name="T4" fmla="*/ 3 w 24"/>
                    <a:gd name="T5" fmla="*/ 25 h 48"/>
                    <a:gd name="T6" fmla="*/ 6 w 24"/>
                    <a:gd name="T7" fmla="*/ 0 h 48"/>
                    <a:gd name="T8" fmla="*/ 20 w 24"/>
                    <a:gd name="T9" fmla="*/ 2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0" y="23"/>
                      </a:moveTo>
                      <a:cubicBezTo>
                        <a:pt x="24" y="36"/>
                        <a:pt x="19" y="46"/>
                        <a:pt x="18" y="48"/>
                      </a:cubicBezTo>
                      <a:cubicBezTo>
                        <a:pt x="15" y="46"/>
                        <a:pt x="6" y="38"/>
                        <a:pt x="3" y="25"/>
                      </a:cubicBezTo>
                      <a:cubicBezTo>
                        <a:pt x="0" y="12"/>
                        <a:pt x="5" y="2"/>
                        <a:pt x="6" y="0"/>
                      </a:cubicBezTo>
                      <a:cubicBezTo>
                        <a:pt x="8" y="2"/>
                        <a:pt x="17" y="9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25" name="Freeform 153"/>
                <p:cNvSpPr/>
                <p:nvPr/>
              </p:nvSpPr>
              <p:spPr bwMode="auto">
                <a:xfrm>
                  <a:off x="8913813" y="865188"/>
                  <a:ext cx="139700" cy="90488"/>
                </a:xfrm>
                <a:custGeom>
                  <a:avLst/>
                  <a:gdLst>
                    <a:gd name="T0" fmla="*/ 17 w 43"/>
                    <a:gd name="T1" fmla="*/ 7 h 28"/>
                    <a:gd name="T2" fmla="*/ 0 w 43"/>
                    <a:gd name="T3" fmla="*/ 26 h 28"/>
                    <a:gd name="T4" fmla="*/ 25 w 43"/>
                    <a:gd name="T5" fmla="*/ 21 h 28"/>
                    <a:gd name="T6" fmla="*/ 43 w 43"/>
                    <a:gd name="T7" fmla="*/ 2 h 28"/>
                    <a:gd name="T8" fmla="*/ 17 w 43"/>
                    <a:gd name="T9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28">
                      <a:moveTo>
                        <a:pt x="17" y="7"/>
                      </a:moveTo>
                      <a:cubicBezTo>
                        <a:pt x="6" y="14"/>
                        <a:pt x="1" y="23"/>
                        <a:pt x="0" y="26"/>
                      </a:cubicBezTo>
                      <a:cubicBezTo>
                        <a:pt x="3" y="27"/>
                        <a:pt x="14" y="28"/>
                        <a:pt x="25" y="21"/>
                      </a:cubicBezTo>
                      <a:cubicBezTo>
                        <a:pt x="37" y="14"/>
                        <a:pt x="41" y="4"/>
                        <a:pt x="43" y="2"/>
                      </a:cubicBezTo>
                      <a:cubicBezTo>
                        <a:pt x="40" y="1"/>
                        <a:pt x="29" y="0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</p:grpSp>
        </p:grpSp>
        <p:sp>
          <p:nvSpPr>
            <p:cNvPr id="698" name="文本框 697"/>
            <p:cNvSpPr txBox="1"/>
            <p:nvPr/>
          </p:nvSpPr>
          <p:spPr>
            <a:xfrm>
              <a:off x="5658815" y="6054778"/>
              <a:ext cx="11117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最佳企业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748" name="组合 747"/>
          <p:cNvGrpSpPr/>
          <p:nvPr/>
        </p:nvGrpSpPr>
        <p:grpSpPr>
          <a:xfrm>
            <a:off x="7703202" y="5949672"/>
            <a:ext cx="1554800" cy="596034"/>
            <a:chOff x="7703202" y="5949672"/>
            <a:chExt cx="1554800" cy="596034"/>
          </a:xfrm>
        </p:grpSpPr>
        <p:grpSp>
          <p:nvGrpSpPr>
            <p:cNvPr id="749" name="组合 748"/>
            <p:cNvGrpSpPr/>
            <p:nvPr/>
          </p:nvGrpSpPr>
          <p:grpSpPr>
            <a:xfrm>
              <a:off x="7703202" y="5949672"/>
              <a:ext cx="1554800" cy="596034"/>
              <a:chOff x="944331" y="5975622"/>
              <a:chExt cx="1554800" cy="596034"/>
            </a:xfrm>
          </p:grpSpPr>
          <p:grpSp>
            <p:nvGrpSpPr>
              <p:cNvPr id="751" name="组合 750"/>
              <p:cNvGrpSpPr/>
              <p:nvPr/>
            </p:nvGrpSpPr>
            <p:grpSpPr>
              <a:xfrm>
                <a:off x="944331" y="5975622"/>
                <a:ext cx="296294" cy="596034"/>
                <a:chOff x="8532813" y="842963"/>
                <a:chExt cx="546099" cy="1098551"/>
              </a:xfrm>
              <a:solidFill>
                <a:schemeClr val="bg1"/>
              </a:solidFill>
            </p:grpSpPr>
            <p:sp>
              <p:nvSpPr>
                <p:cNvPr id="775" name="Freeform 132"/>
                <p:cNvSpPr/>
                <p:nvPr/>
              </p:nvSpPr>
              <p:spPr bwMode="auto">
                <a:xfrm>
                  <a:off x="8716963" y="1592263"/>
                  <a:ext cx="58737" cy="158750"/>
                </a:xfrm>
                <a:custGeom>
                  <a:avLst/>
                  <a:gdLst>
                    <a:gd name="T0" fmla="*/ 18 w 18"/>
                    <a:gd name="T1" fmla="*/ 19 h 49"/>
                    <a:gd name="T2" fmla="*/ 13 w 18"/>
                    <a:gd name="T3" fmla="*/ 44 h 49"/>
                    <a:gd name="T4" fmla="*/ 14 w 18"/>
                    <a:gd name="T5" fmla="*/ 49 h 49"/>
                    <a:gd name="T6" fmla="*/ 2 w 18"/>
                    <a:gd name="T7" fmla="*/ 25 h 49"/>
                    <a:gd name="T8" fmla="*/ 7 w 18"/>
                    <a:gd name="T9" fmla="*/ 0 h 49"/>
                    <a:gd name="T10" fmla="*/ 18 w 18"/>
                    <a:gd name="T11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49">
                      <a:moveTo>
                        <a:pt x="18" y="19"/>
                      </a:moveTo>
                      <a:cubicBezTo>
                        <a:pt x="17" y="22"/>
                        <a:pt x="11" y="31"/>
                        <a:pt x="13" y="44"/>
                      </a:cubicBezTo>
                      <a:cubicBezTo>
                        <a:pt x="13" y="46"/>
                        <a:pt x="13" y="47"/>
                        <a:pt x="14" y="49"/>
                      </a:cubicBezTo>
                      <a:cubicBezTo>
                        <a:pt x="12" y="46"/>
                        <a:pt x="4" y="38"/>
                        <a:pt x="2" y="25"/>
                      </a:cubicBezTo>
                      <a:cubicBezTo>
                        <a:pt x="0" y="11"/>
                        <a:pt x="6" y="2"/>
                        <a:pt x="7" y="0"/>
                      </a:cubicBezTo>
                      <a:cubicBezTo>
                        <a:pt x="9" y="2"/>
                        <a:pt x="15" y="8"/>
                        <a:pt x="1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76" name="Freeform 133"/>
                <p:cNvSpPr/>
                <p:nvPr/>
              </p:nvSpPr>
              <p:spPr bwMode="auto">
                <a:xfrm>
                  <a:off x="8601075" y="1685926"/>
                  <a:ext cx="147637" cy="71438"/>
                </a:xfrm>
                <a:custGeom>
                  <a:avLst/>
                  <a:gdLst>
                    <a:gd name="T0" fmla="*/ 17 w 46"/>
                    <a:gd name="T1" fmla="*/ 19 h 22"/>
                    <a:gd name="T2" fmla="*/ 42 w 46"/>
                    <a:gd name="T3" fmla="*/ 20 h 22"/>
                    <a:gd name="T4" fmla="*/ 46 w 46"/>
                    <a:gd name="T5" fmla="*/ 22 h 22"/>
                    <a:gd name="T6" fmla="*/ 26 w 46"/>
                    <a:gd name="T7" fmla="*/ 5 h 22"/>
                    <a:gd name="T8" fmla="*/ 0 w 46"/>
                    <a:gd name="T9" fmla="*/ 3 h 22"/>
                    <a:gd name="T10" fmla="*/ 17 w 46"/>
                    <a:gd name="T11" fmla="*/ 1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2">
                      <a:moveTo>
                        <a:pt x="17" y="19"/>
                      </a:moveTo>
                      <a:cubicBezTo>
                        <a:pt x="19" y="18"/>
                        <a:pt x="30" y="15"/>
                        <a:pt x="42" y="20"/>
                      </a:cubicBezTo>
                      <a:cubicBezTo>
                        <a:pt x="44" y="21"/>
                        <a:pt x="45" y="22"/>
                        <a:pt x="46" y="22"/>
                      </a:cubicBezTo>
                      <a:cubicBezTo>
                        <a:pt x="45" y="20"/>
                        <a:pt x="38" y="10"/>
                        <a:pt x="26" y="5"/>
                      </a:cubicBezTo>
                      <a:cubicBezTo>
                        <a:pt x="14" y="0"/>
                        <a:pt x="3" y="3"/>
                        <a:pt x="0" y="3"/>
                      </a:cubicBezTo>
                      <a:cubicBezTo>
                        <a:pt x="2" y="6"/>
                        <a:pt x="7" y="14"/>
                        <a:pt x="17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77" name="Freeform 134"/>
                <p:cNvSpPr/>
                <p:nvPr/>
              </p:nvSpPr>
              <p:spPr bwMode="auto">
                <a:xfrm>
                  <a:off x="8675688" y="1501776"/>
                  <a:ext cx="57150" cy="161925"/>
                </a:xfrm>
                <a:custGeom>
                  <a:avLst/>
                  <a:gdLst>
                    <a:gd name="T0" fmla="*/ 18 w 18"/>
                    <a:gd name="T1" fmla="*/ 22 h 50"/>
                    <a:gd name="T2" fmla="*/ 8 w 18"/>
                    <a:gd name="T3" fmla="*/ 45 h 50"/>
                    <a:gd name="T4" fmla="*/ 8 w 18"/>
                    <a:gd name="T5" fmla="*/ 50 h 50"/>
                    <a:gd name="T6" fmla="*/ 1 w 18"/>
                    <a:gd name="T7" fmla="*/ 24 h 50"/>
                    <a:gd name="T8" fmla="*/ 11 w 18"/>
                    <a:gd name="T9" fmla="*/ 0 h 50"/>
                    <a:gd name="T10" fmla="*/ 18 w 18"/>
                    <a:gd name="T11" fmla="*/ 2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50">
                      <a:moveTo>
                        <a:pt x="18" y="22"/>
                      </a:moveTo>
                      <a:cubicBezTo>
                        <a:pt x="16" y="24"/>
                        <a:pt x="9" y="32"/>
                        <a:pt x="8" y="45"/>
                      </a:cubicBezTo>
                      <a:cubicBezTo>
                        <a:pt x="8" y="47"/>
                        <a:pt x="8" y="48"/>
                        <a:pt x="8" y="50"/>
                      </a:cubicBezTo>
                      <a:cubicBezTo>
                        <a:pt x="6" y="47"/>
                        <a:pt x="0" y="37"/>
                        <a:pt x="1" y="24"/>
                      </a:cubicBezTo>
                      <a:cubicBezTo>
                        <a:pt x="2" y="10"/>
                        <a:pt x="9" y="2"/>
                        <a:pt x="11" y="0"/>
                      </a:cubicBezTo>
                      <a:cubicBezTo>
                        <a:pt x="13" y="3"/>
                        <a:pt x="18" y="11"/>
                        <a:pt x="1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78" name="Freeform 135"/>
                <p:cNvSpPr/>
                <p:nvPr/>
              </p:nvSpPr>
              <p:spPr bwMode="auto">
                <a:xfrm>
                  <a:off x="8555038" y="1576388"/>
                  <a:ext cx="133350" cy="93663"/>
                </a:xfrm>
                <a:custGeom>
                  <a:avLst/>
                  <a:gdLst>
                    <a:gd name="T0" fmla="*/ 12 w 41"/>
                    <a:gd name="T1" fmla="*/ 19 h 29"/>
                    <a:gd name="T2" fmla="*/ 37 w 41"/>
                    <a:gd name="T3" fmla="*/ 26 h 29"/>
                    <a:gd name="T4" fmla="*/ 41 w 41"/>
                    <a:gd name="T5" fmla="*/ 29 h 29"/>
                    <a:gd name="T6" fmla="*/ 25 w 41"/>
                    <a:gd name="T7" fmla="*/ 7 h 29"/>
                    <a:gd name="T8" fmla="*/ 0 w 41"/>
                    <a:gd name="T9" fmla="*/ 1 h 29"/>
                    <a:gd name="T10" fmla="*/ 12 w 41"/>
                    <a:gd name="T11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9">
                      <a:moveTo>
                        <a:pt x="12" y="19"/>
                      </a:moveTo>
                      <a:cubicBezTo>
                        <a:pt x="15" y="19"/>
                        <a:pt x="26" y="18"/>
                        <a:pt x="37" y="26"/>
                      </a:cubicBezTo>
                      <a:cubicBezTo>
                        <a:pt x="38" y="27"/>
                        <a:pt x="40" y="28"/>
                        <a:pt x="41" y="29"/>
                      </a:cubicBezTo>
                      <a:cubicBezTo>
                        <a:pt x="40" y="26"/>
                        <a:pt x="36" y="15"/>
                        <a:pt x="25" y="7"/>
                      </a:cubicBezTo>
                      <a:cubicBezTo>
                        <a:pt x="14" y="0"/>
                        <a:pt x="3" y="0"/>
                        <a:pt x="0" y="1"/>
                      </a:cubicBezTo>
                      <a:cubicBezTo>
                        <a:pt x="1" y="3"/>
                        <a:pt x="4" y="12"/>
                        <a:pt x="1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79" name="Freeform 136"/>
                <p:cNvSpPr/>
                <p:nvPr/>
              </p:nvSpPr>
              <p:spPr bwMode="auto">
                <a:xfrm>
                  <a:off x="8642350" y="1411288"/>
                  <a:ext cx="74612" cy="155575"/>
                </a:xfrm>
                <a:custGeom>
                  <a:avLst/>
                  <a:gdLst>
                    <a:gd name="T0" fmla="*/ 21 w 23"/>
                    <a:gd name="T1" fmla="*/ 22 h 48"/>
                    <a:gd name="T2" fmla="*/ 6 w 23"/>
                    <a:gd name="T3" fmla="*/ 43 h 48"/>
                    <a:gd name="T4" fmla="*/ 5 w 23"/>
                    <a:gd name="T5" fmla="*/ 48 h 48"/>
                    <a:gd name="T6" fmla="*/ 3 w 23"/>
                    <a:gd name="T7" fmla="*/ 21 h 48"/>
                    <a:gd name="T8" fmla="*/ 19 w 23"/>
                    <a:gd name="T9" fmla="*/ 0 h 48"/>
                    <a:gd name="T10" fmla="*/ 21 w 23"/>
                    <a:gd name="T11" fmla="*/ 2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8">
                      <a:moveTo>
                        <a:pt x="21" y="22"/>
                      </a:moveTo>
                      <a:cubicBezTo>
                        <a:pt x="18" y="24"/>
                        <a:pt x="9" y="30"/>
                        <a:pt x="6" y="43"/>
                      </a:cubicBezTo>
                      <a:cubicBezTo>
                        <a:pt x="5" y="45"/>
                        <a:pt x="5" y="46"/>
                        <a:pt x="5" y="48"/>
                      </a:cubicBezTo>
                      <a:cubicBezTo>
                        <a:pt x="3" y="45"/>
                        <a:pt x="0" y="33"/>
                        <a:pt x="3" y="21"/>
                      </a:cubicBezTo>
                      <a:cubicBezTo>
                        <a:pt x="7" y="8"/>
                        <a:pt x="16" y="1"/>
                        <a:pt x="19" y="0"/>
                      </a:cubicBezTo>
                      <a:cubicBezTo>
                        <a:pt x="20" y="3"/>
                        <a:pt x="23" y="11"/>
                        <a:pt x="2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80" name="Freeform 137"/>
                <p:cNvSpPr/>
                <p:nvPr/>
              </p:nvSpPr>
              <p:spPr bwMode="auto">
                <a:xfrm>
                  <a:off x="8532813" y="1454151"/>
                  <a:ext cx="109537" cy="115888"/>
                </a:xfrm>
                <a:custGeom>
                  <a:avLst/>
                  <a:gdLst>
                    <a:gd name="T0" fmla="*/ 8 w 34"/>
                    <a:gd name="T1" fmla="*/ 20 h 36"/>
                    <a:gd name="T2" fmla="*/ 31 w 34"/>
                    <a:gd name="T3" fmla="*/ 32 h 36"/>
                    <a:gd name="T4" fmla="*/ 34 w 34"/>
                    <a:gd name="T5" fmla="*/ 36 h 36"/>
                    <a:gd name="T6" fmla="*/ 23 w 34"/>
                    <a:gd name="T7" fmla="*/ 11 h 36"/>
                    <a:gd name="T8" fmla="*/ 0 w 34"/>
                    <a:gd name="T9" fmla="*/ 0 h 36"/>
                    <a:gd name="T10" fmla="*/ 8 w 34"/>
                    <a:gd name="T1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36">
                      <a:moveTo>
                        <a:pt x="8" y="20"/>
                      </a:moveTo>
                      <a:cubicBezTo>
                        <a:pt x="11" y="21"/>
                        <a:pt x="22" y="22"/>
                        <a:pt x="31" y="32"/>
                      </a:cubicBezTo>
                      <a:cubicBezTo>
                        <a:pt x="32" y="33"/>
                        <a:pt x="34" y="34"/>
                        <a:pt x="34" y="36"/>
                      </a:cubicBezTo>
                      <a:cubicBezTo>
                        <a:pt x="34" y="32"/>
                        <a:pt x="32" y="21"/>
                        <a:pt x="23" y="11"/>
                      </a:cubicBezTo>
                      <a:cubicBezTo>
                        <a:pt x="14" y="1"/>
                        <a:pt x="3" y="0"/>
                        <a:pt x="0" y="0"/>
                      </a:cubicBezTo>
                      <a:cubicBezTo>
                        <a:pt x="0" y="2"/>
                        <a:pt x="2" y="12"/>
                        <a:pt x="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81" name="Freeform 138"/>
                <p:cNvSpPr/>
                <p:nvPr/>
              </p:nvSpPr>
              <p:spPr bwMode="auto">
                <a:xfrm>
                  <a:off x="8629650" y="1317626"/>
                  <a:ext cx="87312" cy="142875"/>
                </a:xfrm>
                <a:custGeom>
                  <a:avLst/>
                  <a:gdLst>
                    <a:gd name="T0" fmla="*/ 23 w 27"/>
                    <a:gd name="T1" fmla="*/ 23 h 44"/>
                    <a:gd name="T2" fmla="*/ 4 w 27"/>
                    <a:gd name="T3" fmla="*/ 40 h 44"/>
                    <a:gd name="T4" fmla="*/ 2 w 27"/>
                    <a:gd name="T5" fmla="*/ 44 h 44"/>
                    <a:gd name="T6" fmla="*/ 7 w 27"/>
                    <a:gd name="T7" fmla="*/ 18 h 44"/>
                    <a:gd name="T8" fmla="*/ 26 w 27"/>
                    <a:gd name="T9" fmla="*/ 0 h 44"/>
                    <a:gd name="T10" fmla="*/ 23 w 27"/>
                    <a:gd name="T11" fmla="*/ 2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4">
                      <a:moveTo>
                        <a:pt x="23" y="23"/>
                      </a:moveTo>
                      <a:cubicBezTo>
                        <a:pt x="20" y="24"/>
                        <a:pt x="10" y="28"/>
                        <a:pt x="4" y="40"/>
                      </a:cubicBezTo>
                      <a:cubicBezTo>
                        <a:pt x="3" y="41"/>
                        <a:pt x="3" y="43"/>
                        <a:pt x="2" y="44"/>
                      </a:cubicBezTo>
                      <a:cubicBezTo>
                        <a:pt x="2" y="41"/>
                        <a:pt x="0" y="29"/>
                        <a:pt x="7" y="18"/>
                      </a:cubicBezTo>
                      <a:cubicBezTo>
                        <a:pt x="13" y="6"/>
                        <a:pt x="23" y="2"/>
                        <a:pt x="26" y="0"/>
                      </a:cubicBezTo>
                      <a:cubicBezTo>
                        <a:pt x="26" y="3"/>
                        <a:pt x="27" y="13"/>
                        <a:pt x="23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82" name="Freeform 139"/>
                <p:cNvSpPr/>
                <p:nvPr/>
              </p:nvSpPr>
              <p:spPr bwMode="auto">
                <a:xfrm>
                  <a:off x="8535988" y="1323976"/>
                  <a:ext cx="90487" cy="136525"/>
                </a:xfrm>
                <a:custGeom>
                  <a:avLst/>
                  <a:gdLst>
                    <a:gd name="T0" fmla="*/ 5 w 28"/>
                    <a:gd name="T1" fmla="*/ 22 h 42"/>
                    <a:gd name="T2" fmla="*/ 25 w 28"/>
                    <a:gd name="T3" fmla="*/ 38 h 42"/>
                    <a:gd name="T4" fmla="*/ 27 w 28"/>
                    <a:gd name="T5" fmla="*/ 42 h 42"/>
                    <a:gd name="T6" fmla="*/ 21 w 28"/>
                    <a:gd name="T7" fmla="*/ 16 h 42"/>
                    <a:gd name="T8" fmla="*/ 1 w 28"/>
                    <a:gd name="T9" fmla="*/ 0 h 42"/>
                    <a:gd name="T10" fmla="*/ 5 w 28"/>
                    <a:gd name="T11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42">
                      <a:moveTo>
                        <a:pt x="5" y="22"/>
                      </a:moveTo>
                      <a:cubicBezTo>
                        <a:pt x="7" y="23"/>
                        <a:pt x="17" y="27"/>
                        <a:pt x="25" y="38"/>
                      </a:cubicBezTo>
                      <a:cubicBezTo>
                        <a:pt x="25" y="40"/>
                        <a:pt x="26" y="41"/>
                        <a:pt x="27" y="42"/>
                      </a:cubicBezTo>
                      <a:cubicBezTo>
                        <a:pt x="27" y="39"/>
                        <a:pt x="28" y="27"/>
                        <a:pt x="21" y="16"/>
                      </a:cubicBezTo>
                      <a:cubicBezTo>
                        <a:pt x="14" y="5"/>
                        <a:pt x="4" y="1"/>
                        <a:pt x="1" y="0"/>
                      </a:cubicBezTo>
                      <a:cubicBezTo>
                        <a:pt x="0" y="3"/>
                        <a:pt x="0" y="12"/>
                        <a:pt x="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83" name="Freeform 140"/>
                <p:cNvSpPr/>
                <p:nvPr/>
              </p:nvSpPr>
              <p:spPr bwMode="auto">
                <a:xfrm>
                  <a:off x="8636000" y="1230313"/>
                  <a:ext cx="106362" cy="123825"/>
                </a:xfrm>
                <a:custGeom>
                  <a:avLst/>
                  <a:gdLst>
                    <a:gd name="T0" fmla="*/ 25 w 33"/>
                    <a:gd name="T1" fmla="*/ 22 h 38"/>
                    <a:gd name="T2" fmla="*/ 3 w 33"/>
                    <a:gd name="T3" fmla="*/ 34 h 38"/>
                    <a:gd name="T4" fmla="*/ 0 w 33"/>
                    <a:gd name="T5" fmla="*/ 38 h 38"/>
                    <a:gd name="T6" fmla="*/ 10 w 33"/>
                    <a:gd name="T7" fmla="*/ 13 h 38"/>
                    <a:gd name="T8" fmla="*/ 33 w 33"/>
                    <a:gd name="T9" fmla="*/ 0 h 38"/>
                    <a:gd name="T10" fmla="*/ 25 w 33"/>
                    <a:gd name="T11" fmla="*/ 2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38">
                      <a:moveTo>
                        <a:pt x="25" y="22"/>
                      </a:moveTo>
                      <a:cubicBezTo>
                        <a:pt x="23" y="22"/>
                        <a:pt x="12" y="24"/>
                        <a:pt x="3" y="34"/>
                      </a:cubicBezTo>
                      <a:cubicBezTo>
                        <a:pt x="2" y="36"/>
                        <a:pt x="1" y="37"/>
                        <a:pt x="0" y="38"/>
                      </a:cubicBezTo>
                      <a:cubicBezTo>
                        <a:pt x="1" y="35"/>
                        <a:pt x="2" y="23"/>
                        <a:pt x="10" y="13"/>
                      </a:cubicBezTo>
                      <a:cubicBezTo>
                        <a:pt x="19" y="3"/>
                        <a:pt x="30" y="1"/>
                        <a:pt x="33" y="0"/>
                      </a:cubicBezTo>
                      <a:cubicBezTo>
                        <a:pt x="32" y="3"/>
                        <a:pt x="32" y="12"/>
                        <a:pt x="2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84" name="Freeform 141"/>
                <p:cNvSpPr/>
                <p:nvPr/>
              </p:nvSpPr>
              <p:spPr bwMode="auto">
                <a:xfrm>
                  <a:off x="8558213" y="1201738"/>
                  <a:ext cx="77787" cy="152400"/>
                </a:xfrm>
                <a:custGeom>
                  <a:avLst/>
                  <a:gdLst>
                    <a:gd name="T0" fmla="*/ 3 w 24"/>
                    <a:gd name="T1" fmla="*/ 22 h 47"/>
                    <a:gd name="T2" fmla="*/ 19 w 24"/>
                    <a:gd name="T3" fmla="*/ 42 h 47"/>
                    <a:gd name="T4" fmla="*/ 20 w 24"/>
                    <a:gd name="T5" fmla="*/ 47 h 47"/>
                    <a:gd name="T6" fmla="*/ 20 w 24"/>
                    <a:gd name="T7" fmla="*/ 19 h 47"/>
                    <a:gd name="T8" fmla="*/ 4 w 24"/>
                    <a:gd name="T9" fmla="*/ 0 h 47"/>
                    <a:gd name="T10" fmla="*/ 3 w 24"/>
                    <a:gd name="T11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7">
                      <a:moveTo>
                        <a:pt x="3" y="22"/>
                      </a:moveTo>
                      <a:cubicBezTo>
                        <a:pt x="5" y="24"/>
                        <a:pt x="14" y="29"/>
                        <a:pt x="19" y="42"/>
                      </a:cubicBezTo>
                      <a:cubicBezTo>
                        <a:pt x="19" y="43"/>
                        <a:pt x="20" y="45"/>
                        <a:pt x="20" y="47"/>
                      </a:cubicBezTo>
                      <a:cubicBezTo>
                        <a:pt x="21" y="43"/>
                        <a:pt x="24" y="32"/>
                        <a:pt x="20" y="19"/>
                      </a:cubicBezTo>
                      <a:cubicBezTo>
                        <a:pt x="15" y="7"/>
                        <a:pt x="6" y="1"/>
                        <a:pt x="4" y="0"/>
                      </a:cubicBezTo>
                      <a:cubicBezTo>
                        <a:pt x="3" y="2"/>
                        <a:pt x="0" y="11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85" name="Freeform 142"/>
                <p:cNvSpPr/>
                <p:nvPr/>
              </p:nvSpPr>
              <p:spPr bwMode="auto">
                <a:xfrm>
                  <a:off x="8661400" y="1149351"/>
                  <a:ext cx="127000" cy="101600"/>
                </a:xfrm>
                <a:custGeom>
                  <a:avLst/>
                  <a:gdLst>
                    <a:gd name="T0" fmla="*/ 28 w 39"/>
                    <a:gd name="T1" fmla="*/ 20 h 31"/>
                    <a:gd name="T2" fmla="*/ 3 w 39"/>
                    <a:gd name="T3" fmla="*/ 28 h 31"/>
                    <a:gd name="T4" fmla="*/ 0 w 39"/>
                    <a:gd name="T5" fmla="*/ 31 h 31"/>
                    <a:gd name="T6" fmla="*/ 15 w 39"/>
                    <a:gd name="T7" fmla="*/ 9 h 31"/>
                    <a:gd name="T8" fmla="*/ 39 w 39"/>
                    <a:gd name="T9" fmla="*/ 1 h 31"/>
                    <a:gd name="T10" fmla="*/ 28 w 39"/>
                    <a:gd name="T11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1">
                      <a:moveTo>
                        <a:pt x="28" y="20"/>
                      </a:moveTo>
                      <a:cubicBezTo>
                        <a:pt x="25" y="20"/>
                        <a:pt x="14" y="20"/>
                        <a:pt x="3" y="28"/>
                      </a:cubicBezTo>
                      <a:cubicBezTo>
                        <a:pt x="2" y="29"/>
                        <a:pt x="1" y="30"/>
                        <a:pt x="0" y="31"/>
                      </a:cubicBezTo>
                      <a:cubicBezTo>
                        <a:pt x="0" y="28"/>
                        <a:pt x="4" y="17"/>
                        <a:pt x="15" y="9"/>
                      </a:cubicBezTo>
                      <a:cubicBezTo>
                        <a:pt x="25" y="0"/>
                        <a:pt x="36" y="0"/>
                        <a:pt x="39" y="1"/>
                      </a:cubicBezTo>
                      <a:cubicBezTo>
                        <a:pt x="38" y="3"/>
                        <a:pt x="35" y="12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86" name="Freeform 143"/>
                <p:cNvSpPr/>
                <p:nvPr/>
              </p:nvSpPr>
              <p:spPr bwMode="auto">
                <a:xfrm>
                  <a:off x="8607425" y="1085851"/>
                  <a:ext cx="65087" cy="157163"/>
                </a:xfrm>
                <a:custGeom>
                  <a:avLst/>
                  <a:gdLst>
                    <a:gd name="T0" fmla="*/ 1 w 20"/>
                    <a:gd name="T1" fmla="*/ 22 h 49"/>
                    <a:gd name="T2" fmla="*/ 12 w 20"/>
                    <a:gd name="T3" fmla="*/ 45 h 49"/>
                    <a:gd name="T4" fmla="*/ 13 w 20"/>
                    <a:gd name="T5" fmla="*/ 49 h 49"/>
                    <a:gd name="T6" fmla="*/ 18 w 20"/>
                    <a:gd name="T7" fmla="*/ 23 h 49"/>
                    <a:gd name="T8" fmla="*/ 6 w 20"/>
                    <a:gd name="T9" fmla="*/ 0 h 49"/>
                    <a:gd name="T10" fmla="*/ 1 w 20"/>
                    <a:gd name="T11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9">
                      <a:moveTo>
                        <a:pt x="1" y="22"/>
                      </a:moveTo>
                      <a:cubicBezTo>
                        <a:pt x="3" y="24"/>
                        <a:pt x="11" y="31"/>
                        <a:pt x="12" y="45"/>
                      </a:cubicBezTo>
                      <a:cubicBezTo>
                        <a:pt x="12" y="46"/>
                        <a:pt x="13" y="48"/>
                        <a:pt x="13" y="49"/>
                      </a:cubicBezTo>
                      <a:cubicBezTo>
                        <a:pt x="14" y="47"/>
                        <a:pt x="20" y="36"/>
                        <a:pt x="18" y="23"/>
                      </a:cubicBezTo>
                      <a:cubicBezTo>
                        <a:pt x="16" y="10"/>
                        <a:pt x="8" y="2"/>
                        <a:pt x="6" y="0"/>
                      </a:cubicBezTo>
                      <a:cubicBezTo>
                        <a:pt x="5" y="3"/>
                        <a:pt x="0" y="11"/>
                        <a:pt x="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87" name="Freeform 144"/>
                <p:cNvSpPr/>
                <p:nvPr/>
              </p:nvSpPr>
              <p:spPr bwMode="auto">
                <a:xfrm>
                  <a:off x="8704263" y="1073151"/>
                  <a:ext cx="144462" cy="79375"/>
                </a:xfrm>
                <a:custGeom>
                  <a:avLst/>
                  <a:gdLst>
                    <a:gd name="T0" fmla="*/ 30 w 45"/>
                    <a:gd name="T1" fmla="*/ 20 h 25"/>
                    <a:gd name="T2" fmla="*/ 5 w 45"/>
                    <a:gd name="T3" fmla="*/ 23 h 25"/>
                    <a:gd name="T4" fmla="*/ 0 w 45"/>
                    <a:gd name="T5" fmla="*/ 25 h 25"/>
                    <a:gd name="T6" fmla="*/ 20 w 45"/>
                    <a:gd name="T7" fmla="*/ 6 h 25"/>
                    <a:gd name="T8" fmla="*/ 45 w 45"/>
                    <a:gd name="T9" fmla="*/ 3 h 25"/>
                    <a:gd name="T10" fmla="*/ 30 w 45"/>
                    <a:gd name="T11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25">
                      <a:moveTo>
                        <a:pt x="30" y="20"/>
                      </a:moveTo>
                      <a:cubicBezTo>
                        <a:pt x="27" y="19"/>
                        <a:pt x="17" y="17"/>
                        <a:pt x="5" y="23"/>
                      </a:cubicBezTo>
                      <a:cubicBezTo>
                        <a:pt x="3" y="23"/>
                        <a:pt x="2" y="24"/>
                        <a:pt x="0" y="25"/>
                      </a:cubicBezTo>
                      <a:cubicBezTo>
                        <a:pt x="2" y="22"/>
                        <a:pt x="8" y="12"/>
                        <a:pt x="20" y="6"/>
                      </a:cubicBezTo>
                      <a:cubicBezTo>
                        <a:pt x="32" y="0"/>
                        <a:pt x="42" y="3"/>
                        <a:pt x="45" y="3"/>
                      </a:cubicBezTo>
                      <a:cubicBezTo>
                        <a:pt x="44" y="6"/>
                        <a:pt x="39" y="14"/>
                        <a:pt x="3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88" name="Freeform 145"/>
                <p:cNvSpPr/>
                <p:nvPr/>
              </p:nvSpPr>
              <p:spPr bwMode="auto">
                <a:xfrm>
                  <a:off x="8675688" y="985838"/>
                  <a:ext cx="53975" cy="160338"/>
                </a:xfrm>
                <a:custGeom>
                  <a:avLst/>
                  <a:gdLst>
                    <a:gd name="T0" fmla="*/ 0 w 17"/>
                    <a:gd name="T1" fmla="*/ 20 h 50"/>
                    <a:gd name="T2" fmla="*/ 6 w 17"/>
                    <a:gd name="T3" fmla="*/ 45 h 50"/>
                    <a:gd name="T4" fmla="*/ 6 w 17"/>
                    <a:gd name="T5" fmla="*/ 50 h 50"/>
                    <a:gd name="T6" fmla="*/ 16 w 17"/>
                    <a:gd name="T7" fmla="*/ 25 h 50"/>
                    <a:gd name="T8" fmla="*/ 10 w 17"/>
                    <a:gd name="T9" fmla="*/ 0 h 50"/>
                    <a:gd name="T10" fmla="*/ 0 w 17"/>
                    <a:gd name="T11" fmla="*/ 2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0">
                      <a:moveTo>
                        <a:pt x="0" y="20"/>
                      </a:moveTo>
                      <a:cubicBezTo>
                        <a:pt x="1" y="23"/>
                        <a:pt x="7" y="31"/>
                        <a:pt x="6" y="45"/>
                      </a:cubicBezTo>
                      <a:cubicBezTo>
                        <a:pt x="6" y="47"/>
                        <a:pt x="6" y="48"/>
                        <a:pt x="6" y="50"/>
                      </a:cubicBezTo>
                      <a:cubicBezTo>
                        <a:pt x="8" y="47"/>
                        <a:pt x="15" y="38"/>
                        <a:pt x="16" y="25"/>
                      </a:cubicBezTo>
                      <a:cubicBezTo>
                        <a:pt x="17" y="11"/>
                        <a:pt x="11" y="2"/>
                        <a:pt x="10" y="0"/>
                      </a:cubicBezTo>
                      <a:cubicBezTo>
                        <a:pt x="8" y="2"/>
                        <a:pt x="2" y="9"/>
                        <a:pt x="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89" name="Freeform 146"/>
                <p:cNvSpPr/>
                <p:nvPr/>
              </p:nvSpPr>
              <p:spPr bwMode="auto">
                <a:xfrm>
                  <a:off x="8769350" y="1011238"/>
                  <a:ext cx="153987" cy="61913"/>
                </a:xfrm>
                <a:custGeom>
                  <a:avLst/>
                  <a:gdLst>
                    <a:gd name="T0" fmla="*/ 30 w 48"/>
                    <a:gd name="T1" fmla="*/ 19 h 19"/>
                    <a:gd name="T2" fmla="*/ 5 w 48"/>
                    <a:gd name="T3" fmla="*/ 16 h 19"/>
                    <a:gd name="T4" fmla="*/ 0 w 48"/>
                    <a:gd name="T5" fmla="*/ 18 h 19"/>
                    <a:gd name="T6" fmla="*/ 23 w 48"/>
                    <a:gd name="T7" fmla="*/ 3 h 19"/>
                    <a:gd name="T8" fmla="*/ 48 w 48"/>
                    <a:gd name="T9" fmla="*/ 6 h 19"/>
                    <a:gd name="T10" fmla="*/ 30 w 48"/>
                    <a:gd name="T11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19">
                      <a:moveTo>
                        <a:pt x="30" y="19"/>
                      </a:moveTo>
                      <a:cubicBezTo>
                        <a:pt x="27" y="17"/>
                        <a:pt x="18" y="13"/>
                        <a:pt x="5" y="16"/>
                      </a:cubicBezTo>
                      <a:cubicBezTo>
                        <a:pt x="3" y="16"/>
                        <a:pt x="1" y="17"/>
                        <a:pt x="0" y="18"/>
                      </a:cubicBezTo>
                      <a:cubicBezTo>
                        <a:pt x="2" y="15"/>
                        <a:pt x="10" y="6"/>
                        <a:pt x="23" y="3"/>
                      </a:cubicBezTo>
                      <a:cubicBezTo>
                        <a:pt x="36" y="0"/>
                        <a:pt x="46" y="4"/>
                        <a:pt x="48" y="6"/>
                      </a:cubicBezTo>
                      <a:cubicBezTo>
                        <a:pt x="47" y="8"/>
                        <a:pt x="40" y="15"/>
                        <a:pt x="3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90" name="Freeform 147"/>
                <p:cNvSpPr/>
                <p:nvPr/>
              </p:nvSpPr>
              <p:spPr bwMode="auto">
                <a:xfrm>
                  <a:off x="8758238" y="904876"/>
                  <a:ext cx="61912" cy="150813"/>
                </a:xfrm>
                <a:custGeom>
                  <a:avLst/>
                  <a:gdLst>
                    <a:gd name="T0" fmla="*/ 0 w 19"/>
                    <a:gd name="T1" fmla="*/ 17 h 47"/>
                    <a:gd name="T2" fmla="*/ 2 w 19"/>
                    <a:gd name="T3" fmla="*/ 43 h 47"/>
                    <a:gd name="T4" fmla="*/ 0 w 19"/>
                    <a:gd name="T5" fmla="*/ 47 h 47"/>
                    <a:gd name="T6" fmla="*/ 16 w 19"/>
                    <a:gd name="T7" fmla="*/ 25 h 47"/>
                    <a:gd name="T8" fmla="*/ 14 w 19"/>
                    <a:gd name="T9" fmla="*/ 0 h 47"/>
                    <a:gd name="T10" fmla="*/ 0 w 19"/>
                    <a:gd name="T11" fmla="*/ 1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47">
                      <a:moveTo>
                        <a:pt x="0" y="17"/>
                      </a:moveTo>
                      <a:cubicBezTo>
                        <a:pt x="1" y="20"/>
                        <a:pt x="5" y="30"/>
                        <a:pt x="2" y="43"/>
                      </a:cubicBezTo>
                      <a:cubicBezTo>
                        <a:pt x="1" y="44"/>
                        <a:pt x="1" y="46"/>
                        <a:pt x="0" y="47"/>
                      </a:cubicBezTo>
                      <a:cubicBezTo>
                        <a:pt x="3" y="45"/>
                        <a:pt x="12" y="38"/>
                        <a:pt x="16" y="25"/>
                      </a:cubicBezTo>
                      <a:cubicBezTo>
                        <a:pt x="19" y="12"/>
                        <a:pt x="15" y="2"/>
                        <a:pt x="14" y="0"/>
                      </a:cubicBezTo>
                      <a:cubicBezTo>
                        <a:pt x="12" y="1"/>
                        <a:pt x="5" y="7"/>
                        <a:pt x="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91" name="Freeform 148"/>
                <p:cNvSpPr/>
                <p:nvPr/>
              </p:nvSpPr>
              <p:spPr bwMode="auto">
                <a:xfrm>
                  <a:off x="8848725" y="965201"/>
                  <a:ext cx="161925" cy="55563"/>
                </a:xfrm>
                <a:custGeom>
                  <a:avLst/>
                  <a:gdLst>
                    <a:gd name="T0" fmla="*/ 29 w 50"/>
                    <a:gd name="T1" fmla="*/ 17 h 17"/>
                    <a:gd name="T2" fmla="*/ 5 w 50"/>
                    <a:gd name="T3" fmla="*/ 9 h 17"/>
                    <a:gd name="T4" fmla="*/ 0 w 50"/>
                    <a:gd name="T5" fmla="*/ 10 h 17"/>
                    <a:gd name="T6" fmla="*/ 25 w 50"/>
                    <a:gd name="T7" fmla="*/ 0 h 17"/>
                    <a:gd name="T8" fmla="*/ 50 w 50"/>
                    <a:gd name="T9" fmla="*/ 8 h 17"/>
                    <a:gd name="T10" fmla="*/ 29 w 50"/>
                    <a:gd name="T11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17">
                      <a:moveTo>
                        <a:pt x="29" y="17"/>
                      </a:moveTo>
                      <a:cubicBezTo>
                        <a:pt x="27" y="15"/>
                        <a:pt x="18" y="9"/>
                        <a:pt x="5" y="9"/>
                      </a:cubicBezTo>
                      <a:cubicBezTo>
                        <a:pt x="3" y="9"/>
                        <a:pt x="1" y="9"/>
                        <a:pt x="0" y="10"/>
                      </a:cubicBezTo>
                      <a:cubicBezTo>
                        <a:pt x="2" y="8"/>
                        <a:pt x="12" y="1"/>
                        <a:pt x="25" y="0"/>
                      </a:cubicBezTo>
                      <a:cubicBezTo>
                        <a:pt x="39" y="0"/>
                        <a:pt x="47" y="6"/>
                        <a:pt x="50" y="8"/>
                      </a:cubicBezTo>
                      <a:cubicBezTo>
                        <a:pt x="47" y="10"/>
                        <a:pt x="40" y="16"/>
                        <a:pt x="2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92" name="Freeform 149"/>
                <p:cNvSpPr/>
                <p:nvPr/>
              </p:nvSpPr>
              <p:spPr bwMode="auto">
                <a:xfrm>
                  <a:off x="8842375" y="842963"/>
                  <a:ext cx="84137" cy="142875"/>
                </a:xfrm>
                <a:custGeom>
                  <a:avLst/>
                  <a:gdLst>
                    <a:gd name="T0" fmla="*/ 6 w 26"/>
                    <a:gd name="T1" fmla="*/ 15 h 44"/>
                    <a:gd name="T2" fmla="*/ 2 w 26"/>
                    <a:gd name="T3" fmla="*/ 40 h 44"/>
                    <a:gd name="T4" fmla="*/ 0 w 26"/>
                    <a:gd name="T5" fmla="*/ 44 h 44"/>
                    <a:gd name="T6" fmla="*/ 19 w 26"/>
                    <a:gd name="T7" fmla="*/ 26 h 44"/>
                    <a:gd name="T8" fmla="*/ 23 w 26"/>
                    <a:gd name="T9" fmla="*/ 0 h 44"/>
                    <a:gd name="T10" fmla="*/ 6 w 26"/>
                    <a:gd name="T11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44">
                      <a:moveTo>
                        <a:pt x="6" y="15"/>
                      </a:moveTo>
                      <a:cubicBezTo>
                        <a:pt x="7" y="18"/>
                        <a:pt x="8" y="28"/>
                        <a:pt x="2" y="40"/>
                      </a:cubicBezTo>
                      <a:cubicBezTo>
                        <a:pt x="1" y="41"/>
                        <a:pt x="0" y="43"/>
                        <a:pt x="0" y="44"/>
                      </a:cubicBezTo>
                      <a:cubicBezTo>
                        <a:pt x="2" y="43"/>
                        <a:pt x="13" y="37"/>
                        <a:pt x="19" y="26"/>
                      </a:cubicBezTo>
                      <a:cubicBezTo>
                        <a:pt x="26" y="14"/>
                        <a:pt x="24" y="3"/>
                        <a:pt x="23" y="0"/>
                      </a:cubicBezTo>
                      <a:cubicBezTo>
                        <a:pt x="21" y="1"/>
                        <a:pt x="12" y="6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93" name="Freeform 150"/>
                <p:cNvSpPr/>
                <p:nvPr/>
              </p:nvSpPr>
              <p:spPr bwMode="auto">
                <a:xfrm>
                  <a:off x="8842375" y="1831976"/>
                  <a:ext cx="236537" cy="109538"/>
                </a:xfrm>
                <a:custGeom>
                  <a:avLst/>
                  <a:gdLst>
                    <a:gd name="T0" fmla="*/ 1 w 73"/>
                    <a:gd name="T1" fmla="*/ 0 h 34"/>
                    <a:gd name="T2" fmla="*/ 73 w 73"/>
                    <a:gd name="T3" fmla="*/ 26 h 34"/>
                    <a:gd name="T4" fmla="*/ 72 w 73"/>
                    <a:gd name="T5" fmla="*/ 34 h 34"/>
                    <a:gd name="T6" fmla="*/ 0 w 73"/>
                    <a:gd name="T7" fmla="*/ 2 h 34"/>
                    <a:gd name="T8" fmla="*/ 1 w 7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34">
                      <a:moveTo>
                        <a:pt x="1" y="0"/>
                      </a:moveTo>
                      <a:cubicBezTo>
                        <a:pt x="23" y="15"/>
                        <a:pt x="48" y="23"/>
                        <a:pt x="73" y="26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45" y="29"/>
                        <a:pt x="21" y="18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94" name="Freeform 151"/>
                <p:cNvSpPr/>
                <p:nvPr/>
              </p:nvSpPr>
              <p:spPr bwMode="auto">
                <a:xfrm>
                  <a:off x="8667750" y="1766888"/>
                  <a:ext cx="155575" cy="80963"/>
                </a:xfrm>
                <a:custGeom>
                  <a:avLst/>
                  <a:gdLst>
                    <a:gd name="T0" fmla="*/ 22 w 48"/>
                    <a:gd name="T1" fmla="*/ 21 h 25"/>
                    <a:gd name="T2" fmla="*/ 48 w 48"/>
                    <a:gd name="T3" fmla="*/ 20 h 25"/>
                    <a:gd name="T4" fmla="*/ 26 w 48"/>
                    <a:gd name="T5" fmla="*/ 4 h 25"/>
                    <a:gd name="T6" fmla="*/ 0 w 48"/>
                    <a:gd name="T7" fmla="*/ 5 h 25"/>
                    <a:gd name="T8" fmla="*/ 22 w 48"/>
                    <a:gd name="T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5">
                      <a:moveTo>
                        <a:pt x="22" y="21"/>
                      </a:moveTo>
                      <a:cubicBezTo>
                        <a:pt x="35" y="25"/>
                        <a:pt x="45" y="21"/>
                        <a:pt x="48" y="20"/>
                      </a:cubicBezTo>
                      <a:cubicBezTo>
                        <a:pt x="46" y="17"/>
                        <a:pt x="39" y="8"/>
                        <a:pt x="26" y="4"/>
                      </a:cubicBezTo>
                      <a:cubicBezTo>
                        <a:pt x="13" y="0"/>
                        <a:pt x="3" y="4"/>
                        <a:pt x="0" y="5"/>
                      </a:cubicBezTo>
                      <a:cubicBezTo>
                        <a:pt x="2" y="8"/>
                        <a:pt x="9" y="17"/>
                        <a:pt x="2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95" name="Freeform 152"/>
                <p:cNvSpPr/>
                <p:nvPr/>
              </p:nvSpPr>
              <p:spPr bwMode="auto">
                <a:xfrm>
                  <a:off x="8775700" y="1666876"/>
                  <a:ext cx="76200" cy="155575"/>
                </a:xfrm>
                <a:custGeom>
                  <a:avLst/>
                  <a:gdLst>
                    <a:gd name="T0" fmla="*/ 20 w 24"/>
                    <a:gd name="T1" fmla="*/ 23 h 48"/>
                    <a:gd name="T2" fmla="*/ 18 w 24"/>
                    <a:gd name="T3" fmla="*/ 48 h 48"/>
                    <a:gd name="T4" fmla="*/ 3 w 24"/>
                    <a:gd name="T5" fmla="*/ 25 h 48"/>
                    <a:gd name="T6" fmla="*/ 6 w 24"/>
                    <a:gd name="T7" fmla="*/ 0 h 48"/>
                    <a:gd name="T8" fmla="*/ 20 w 24"/>
                    <a:gd name="T9" fmla="*/ 2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0" y="23"/>
                      </a:moveTo>
                      <a:cubicBezTo>
                        <a:pt x="24" y="36"/>
                        <a:pt x="19" y="46"/>
                        <a:pt x="18" y="48"/>
                      </a:cubicBezTo>
                      <a:cubicBezTo>
                        <a:pt x="15" y="46"/>
                        <a:pt x="6" y="38"/>
                        <a:pt x="3" y="25"/>
                      </a:cubicBezTo>
                      <a:cubicBezTo>
                        <a:pt x="0" y="12"/>
                        <a:pt x="5" y="2"/>
                        <a:pt x="6" y="0"/>
                      </a:cubicBezTo>
                      <a:cubicBezTo>
                        <a:pt x="8" y="2"/>
                        <a:pt x="17" y="9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96" name="Freeform 153"/>
                <p:cNvSpPr/>
                <p:nvPr/>
              </p:nvSpPr>
              <p:spPr bwMode="auto">
                <a:xfrm>
                  <a:off x="8913813" y="865188"/>
                  <a:ext cx="139700" cy="90488"/>
                </a:xfrm>
                <a:custGeom>
                  <a:avLst/>
                  <a:gdLst>
                    <a:gd name="T0" fmla="*/ 17 w 43"/>
                    <a:gd name="T1" fmla="*/ 7 h 28"/>
                    <a:gd name="T2" fmla="*/ 0 w 43"/>
                    <a:gd name="T3" fmla="*/ 26 h 28"/>
                    <a:gd name="T4" fmla="*/ 25 w 43"/>
                    <a:gd name="T5" fmla="*/ 21 h 28"/>
                    <a:gd name="T6" fmla="*/ 43 w 43"/>
                    <a:gd name="T7" fmla="*/ 2 h 28"/>
                    <a:gd name="T8" fmla="*/ 17 w 43"/>
                    <a:gd name="T9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28">
                      <a:moveTo>
                        <a:pt x="17" y="7"/>
                      </a:moveTo>
                      <a:cubicBezTo>
                        <a:pt x="6" y="14"/>
                        <a:pt x="1" y="23"/>
                        <a:pt x="0" y="26"/>
                      </a:cubicBezTo>
                      <a:cubicBezTo>
                        <a:pt x="3" y="27"/>
                        <a:pt x="14" y="28"/>
                        <a:pt x="25" y="21"/>
                      </a:cubicBezTo>
                      <a:cubicBezTo>
                        <a:pt x="37" y="14"/>
                        <a:pt x="41" y="4"/>
                        <a:pt x="43" y="2"/>
                      </a:cubicBezTo>
                      <a:cubicBezTo>
                        <a:pt x="40" y="1"/>
                        <a:pt x="29" y="0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</p:grpSp>
          <p:grpSp>
            <p:nvGrpSpPr>
              <p:cNvPr id="752" name="组合 751"/>
              <p:cNvGrpSpPr/>
              <p:nvPr/>
            </p:nvGrpSpPr>
            <p:grpSpPr>
              <a:xfrm flipH="1">
                <a:off x="2202837" y="5975622"/>
                <a:ext cx="296294" cy="596034"/>
                <a:chOff x="8532813" y="842963"/>
                <a:chExt cx="546099" cy="1098551"/>
              </a:xfrm>
              <a:solidFill>
                <a:schemeClr val="bg1"/>
              </a:solidFill>
            </p:grpSpPr>
            <p:sp>
              <p:nvSpPr>
                <p:cNvPr id="753" name="Freeform 132"/>
                <p:cNvSpPr/>
                <p:nvPr/>
              </p:nvSpPr>
              <p:spPr bwMode="auto">
                <a:xfrm>
                  <a:off x="8716963" y="1592263"/>
                  <a:ext cx="58737" cy="158750"/>
                </a:xfrm>
                <a:custGeom>
                  <a:avLst/>
                  <a:gdLst>
                    <a:gd name="T0" fmla="*/ 18 w 18"/>
                    <a:gd name="T1" fmla="*/ 19 h 49"/>
                    <a:gd name="T2" fmla="*/ 13 w 18"/>
                    <a:gd name="T3" fmla="*/ 44 h 49"/>
                    <a:gd name="T4" fmla="*/ 14 w 18"/>
                    <a:gd name="T5" fmla="*/ 49 h 49"/>
                    <a:gd name="T6" fmla="*/ 2 w 18"/>
                    <a:gd name="T7" fmla="*/ 25 h 49"/>
                    <a:gd name="T8" fmla="*/ 7 w 18"/>
                    <a:gd name="T9" fmla="*/ 0 h 49"/>
                    <a:gd name="T10" fmla="*/ 18 w 18"/>
                    <a:gd name="T11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49">
                      <a:moveTo>
                        <a:pt x="18" y="19"/>
                      </a:moveTo>
                      <a:cubicBezTo>
                        <a:pt x="17" y="22"/>
                        <a:pt x="11" y="31"/>
                        <a:pt x="13" y="44"/>
                      </a:cubicBezTo>
                      <a:cubicBezTo>
                        <a:pt x="13" y="46"/>
                        <a:pt x="13" y="47"/>
                        <a:pt x="14" y="49"/>
                      </a:cubicBezTo>
                      <a:cubicBezTo>
                        <a:pt x="12" y="46"/>
                        <a:pt x="4" y="38"/>
                        <a:pt x="2" y="25"/>
                      </a:cubicBezTo>
                      <a:cubicBezTo>
                        <a:pt x="0" y="11"/>
                        <a:pt x="6" y="2"/>
                        <a:pt x="7" y="0"/>
                      </a:cubicBezTo>
                      <a:cubicBezTo>
                        <a:pt x="9" y="2"/>
                        <a:pt x="15" y="8"/>
                        <a:pt x="1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54" name="Freeform 133"/>
                <p:cNvSpPr/>
                <p:nvPr/>
              </p:nvSpPr>
              <p:spPr bwMode="auto">
                <a:xfrm>
                  <a:off x="8601075" y="1685926"/>
                  <a:ext cx="147637" cy="71438"/>
                </a:xfrm>
                <a:custGeom>
                  <a:avLst/>
                  <a:gdLst>
                    <a:gd name="T0" fmla="*/ 17 w 46"/>
                    <a:gd name="T1" fmla="*/ 19 h 22"/>
                    <a:gd name="T2" fmla="*/ 42 w 46"/>
                    <a:gd name="T3" fmla="*/ 20 h 22"/>
                    <a:gd name="T4" fmla="*/ 46 w 46"/>
                    <a:gd name="T5" fmla="*/ 22 h 22"/>
                    <a:gd name="T6" fmla="*/ 26 w 46"/>
                    <a:gd name="T7" fmla="*/ 5 h 22"/>
                    <a:gd name="T8" fmla="*/ 0 w 46"/>
                    <a:gd name="T9" fmla="*/ 3 h 22"/>
                    <a:gd name="T10" fmla="*/ 17 w 46"/>
                    <a:gd name="T11" fmla="*/ 1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2">
                      <a:moveTo>
                        <a:pt x="17" y="19"/>
                      </a:moveTo>
                      <a:cubicBezTo>
                        <a:pt x="19" y="18"/>
                        <a:pt x="30" y="15"/>
                        <a:pt x="42" y="20"/>
                      </a:cubicBezTo>
                      <a:cubicBezTo>
                        <a:pt x="44" y="21"/>
                        <a:pt x="45" y="22"/>
                        <a:pt x="46" y="22"/>
                      </a:cubicBezTo>
                      <a:cubicBezTo>
                        <a:pt x="45" y="20"/>
                        <a:pt x="38" y="10"/>
                        <a:pt x="26" y="5"/>
                      </a:cubicBezTo>
                      <a:cubicBezTo>
                        <a:pt x="14" y="0"/>
                        <a:pt x="3" y="3"/>
                        <a:pt x="0" y="3"/>
                      </a:cubicBezTo>
                      <a:cubicBezTo>
                        <a:pt x="2" y="6"/>
                        <a:pt x="7" y="14"/>
                        <a:pt x="17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55" name="Freeform 134"/>
                <p:cNvSpPr/>
                <p:nvPr/>
              </p:nvSpPr>
              <p:spPr bwMode="auto">
                <a:xfrm>
                  <a:off x="8675688" y="1501776"/>
                  <a:ext cx="57150" cy="161925"/>
                </a:xfrm>
                <a:custGeom>
                  <a:avLst/>
                  <a:gdLst>
                    <a:gd name="T0" fmla="*/ 18 w 18"/>
                    <a:gd name="T1" fmla="*/ 22 h 50"/>
                    <a:gd name="T2" fmla="*/ 8 w 18"/>
                    <a:gd name="T3" fmla="*/ 45 h 50"/>
                    <a:gd name="T4" fmla="*/ 8 w 18"/>
                    <a:gd name="T5" fmla="*/ 50 h 50"/>
                    <a:gd name="T6" fmla="*/ 1 w 18"/>
                    <a:gd name="T7" fmla="*/ 24 h 50"/>
                    <a:gd name="T8" fmla="*/ 11 w 18"/>
                    <a:gd name="T9" fmla="*/ 0 h 50"/>
                    <a:gd name="T10" fmla="*/ 18 w 18"/>
                    <a:gd name="T11" fmla="*/ 2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50">
                      <a:moveTo>
                        <a:pt x="18" y="22"/>
                      </a:moveTo>
                      <a:cubicBezTo>
                        <a:pt x="16" y="24"/>
                        <a:pt x="9" y="32"/>
                        <a:pt x="8" y="45"/>
                      </a:cubicBezTo>
                      <a:cubicBezTo>
                        <a:pt x="8" y="47"/>
                        <a:pt x="8" y="48"/>
                        <a:pt x="8" y="50"/>
                      </a:cubicBezTo>
                      <a:cubicBezTo>
                        <a:pt x="6" y="47"/>
                        <a:pt x="0" y="37"/>
                        <a:pt x="1" y="24"/>
                      </a:cubicBezTo>
                      <a:cubicBezTo>
                        <a:pt x="2" y="10"/>
                        <a:pt x="9" y="2"/>
                        <a:pt x="11" y="0"/>
                      </a:cubicBezTo>
                      <a:cubicBezTo>
                        <a:pt x="13" y="3"/>
                        <a:pt x="18" y="11"/>
                        <a:pt x="1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56" name="Freeform 135"/>
                <p:cNvSpPr/>
                <p:nvPr/>
              </p:nvSpPr>
              <p:spPr bwMode="auto">
                <a:xfrm>
                  <a:off x="8555038" y="1576388"/>
                  <a:ext cx="133350" cy="93663"/>
                </a:xfrm>
                <a:custGeom>
                  <a:avLst/>
                  <a:gdLst>
                    <a:gd name="T0" fmla="*/ 12 w 41"/>
                    <a:gd name="T1" fmla="*/ 19 h 29"/>
                    <a:gd name="T2" fmla="*/ 37 w 41"/>
                    <a:gd name="T3" fmla="*/ 26 h 29"/>
                    <a:gd name="T4" fmla="*/ 41 w 41"/>
                    <a:gd name="T5" fmla="*/ 29 h 29"/>
                    <a:gd name="T6" fmla="*/ 25 w 41"/>
                    <a:gd name="T7" fmla="*/ 7 h 29"/>
                    <a:gd name="T8" fmla="*/ 0 w 41"/>
                    <a:gd name="T9" fmla="*/ 1 h 29"/>
                    <a:gd name="T10" fmla="*/ 12 w 41"/>
                    <a:gd name="T11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9">
                      <a:moveTo>
                        <a:pt x="12" y="19"/>
                      </a:moveTo>
                      <a:cubicBezTo>
                        <a:pt x="15" y="19"/>
                        <a:pt x="26" y="18"/>
                        <a:pt x="37" y="26"/>
                      </a:cubicBezTo>
                      <a:cubicBezTo>
                        <a:pt x="38" y="27"/>
                        <a:pt x="40" y="28"/>
                        <a:pt x="41" y="29"/>
                      </a:cubicBezTo>
                      <a:cubicBezTo>
                        <a:pt x="40" y="26"/>
                        <a:pt x="36" y="15"/>
                        <a:pt x="25" y="7"/>
                      </a:cubicBezTo>
                      <a:cubicBezTo>
                        <a:pt x="14" y="0"/>
                        <a:pt x="3" y="0"/>
                        <a:pt x="0" y="1"/>
                      </a:cubicBezTo>
                      <a:cubicBezTo>
                        <a:pt x="1" y="3"/>
                        <a:pt x="4" y="12"/>
                        <a:pt x="1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57" name="Freeform 136"/>
                <p:cNvSpPr/>
                <p:nvPr/>
              </p:nvSpPr>
              <p:spPr bwMode="auto">
                <a:xfrm>
                  <a:off x="8642350" y="1411288"/>
                  <a:ext cx="74612" cy="155575"/>
                </a:xfrm>
                <a:custGeom>
                  <a:avLst/>
                  <a:gdLst>
                    <a:gd name="T0" fmla="*/ 21 w 23"/>
                    <a:gd name="T1" fmla="*/ 22 h 48"/>
                    <a:gd name="T2" fmla="*/ 6 w 23"/>
                    <a:gd name="T3" fmla="*/ 43 h 48"/>
                    <a:gd name="T4" fmla="*/ 5 w 23"/>
                    <a:gd name="T5" fmla="*/ 48 h 48"/>
                    <a:gd name="T6" fmla="*/ 3 w 23"/>
                    <a:gd name="T7" fmla="*/ 21 h 48"/>
                    <a:gd name="T8" fmla="*/ 19 w 23"/>
                    <a:gd name="T9" fmla="*/ 0 h 48"/>
                    <a:gd name="T10" fmla="*/ 21 w 23"/>
                    <a:gd name="T11" fmla="*/ 2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8">
                      <a:moveTo>
                        <a:pt x="21" y="22"/>
                      </a:moveTo>
                      <a:cubicBezTo>
                        <a:pt x="18" y="24"/>
                        <a:pt x="9" y="30"/>
                        <a:pt x="6" y="43"/>
                      </a:cubicBezTo>
                      <a:cubicBezTo>
                        <a:pt x="5" y="45"/>
                        <a:pt x="5" y="46"/>
                        <a:pt x="5" y="48"/>
                      </a:cubicBezTo>
                      <a:cubicBezTo>
                        <a:pt x="3" y="45"/>
                        <a:pt x="0" y="33"/>
                        <a:pt x="3" y="21"/>
                      </a:cubicBezTo>
                      <a:cubicBezTo>
                        <a:pt x="7" y="8"/>
                        <a:pt x="16" y="1"/>
                        <a:pt x="19" y="0"/>
                      </a:cubicBezTo>
                      <a:cubicBezTo>
                        <a:pt x="20" y="3"/>
                        <a:pt x="23" y="11"/>
                        <a:pt x="2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58" name="Freeform 137"/>
                <p:cNvSpPr/>
                <p:nvPr/>
              </p:nvSpPr>
              <p:spPr bwMode="auto">
                <a:xfrm>
                  <a:off x="8532813" y="1454151"/>
                  <a:ext cx="109537" cy="115888"/>
                </a:xfrm>
                <a:custGeom>
                  <a:avLst/>
                  <a:gdLst>
                    <a:gd name="T0" fmla="*/ 8 w 34"/>
                    <a:gd name="T1" fmla="*/ 20 h 36"/>
                    <a:gd name="T2" fmla="*/ 31 w 34"/>
                    <a:gd name="T3" fmla="*/ 32 h 36"/>
                    <a:gd name="T4" fmla="*/ 34 w 34"/>
                    <a:gd name="T5" fmla="*/ 36 h 36"/>
                    <a:gd name="T6" fmla="*/ 23 w 34"/>
                    <a:gd name="T7" fmla="*/ 11 h 36"/>
                    <a:gd name="T8" fmla="*/ 0 w 34"/>
                    <a:gd name="T9" fmla="*/ 0 h 36"/>
                    <a:gd name="T10" fmla="*/ 8 w 34"/>
                    <a:gd name="T1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36">
                      <a:moveTo>
                        <a:pt x="8" y="20"/>
                      </a:moveTo>
                      <a:cubicBezTo>
                        <a:pt x="11" y="21"/>
                        <a:pt x="22" y="22"/>
                        <a:pt x="31" y="32"/>
                      </a:cubicBezTo>
                      <a:cubicBezTo>
                        <a:pt x="32" y="33"/>
                        <a:pt x="34" y="34"/>
                        <a:pt x="34" y="36"/>
                      </a:cubicBezTo>
                      <a:cubicBezTo>
                        <a:pt x="34" y="32"/>
                        <a:pt x="32" y="21"/>
                        <a:pt x="23" y="11"/>
                      </a:cubicBezTo>
                      <a:cubicBezTo>
                        <a:pt x="14" y="1"/>
                        <a:pt x="3" y="0"/>
                        <a:pt x="0" y="0"/>
                      </a:cubicBezTo>
                      <a:cubicBezTo>
                        <a:pt x="0" y="2"/>
                        <a:pt x="2" y="12"/>
                        <a:pt x="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59" name="Freeform 138"/>
                <p:cNvSpPr/>
                <p:nvPr/>
              </p:nvSpPr>
              <p:spPr bwMode="auto">
                <a:xfrm>
                  <a:off x="8629650" y="1317626"/>
                  <a:ext cx="87312" cy="142875"/>
                </a:xfrm>
                <a:custGeom>
                  <a:avLst/>
                  <a:gdLst>
                    <a:gd name="T0" fmla="*/ 23 w 27"/>
                    <a:gd name="T1" fmla="*/ 23 h 44"/>
                    <a:gd name="T2" fmla="*/ 4 w 27"/>
                    <a:gd name="T3" fmla="*/ 40 h 44"/>
                    <a:gd name="T4" fmla="*/ 2 w 27"/>
                    <a:gd name="T5" fmla="*/ 44 h 44"/>
                    <a:gd name="T6" fmla="*/ 7 w 27"/>
                    <a:gd name="T7" fmla="*/ 18 h 44"/>
                    <a:gd name="T8" fmla="*/ 26 w 27"/>
                    <a:gd name="T9" fmla="*/ 0 h 44"/>
                    <a:gd name="T10" fmla="*/ 23 w 27"/>
                    <a:gd name="T11" fmla="*/ 2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4">
                      <a:moveTo>
                        <a:pt x="23" y="23"/>
                      </a:moveTo>
                      <a:cubicBezTo>
                        <a:pt x="20" y="24"/>
                        <a:pt x="10" y="28"/>
                        <a:pt x="4" y="40"/>
                      </a:cubicBezTo>
                      <a:cubicBezTo>
                        <a:pt x="3" y="41"/>
                        <a:pt x="3" y="43"/>
                        <a:pt x="2" y="44"/>
                      </a:cubicBezTo>
                      <a:cubicBezTo>
                        <a:pt x="2" y="41"/>
                        <a:pt x="0" y="29"/>
                        <a:pt x="7" y="18"/>
                      </a:cubicBezTo>
                      <a:cubicBezTo>
                        <a:pt x="13" y="6"/>
                        <a:pt x="23" y="2"/>
                        <a:pt x="26" y="0"/>
                      </a:cubicBezTo>
                      <a:cubicBezTo>
                        <a:pt x="26" y="3"/>
                        <a:pt x="27" y="13"/>
                        <a:pt x="23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60" name="Freeform 139"/>
                <p:cNvSpPr/>
                <p:nvPr/>
              </p:nvSpPr>
              <p:spPr bwMode="auto">
                <a:xfrm>
                  <a:off x="8535988" y="1323976"/>
                  <a:ext cx="90487" cy="136525"/>
                </a:xfrm>
                <a:custGeom>
                  <a:avLst/>
                  <a:gdLst>
                    <a:gd name="T0" fmla="*/ 5 w 28"/>
                    <a:gd name="T1" fmla="*/ 22 h 42"/>
                    <a:gd name="T2" fmla="*/ 25 w 28"/>
                    <a:gd name="T3" fmla="*/ 38 h 42"/>
                    <a:gd name="T4" fmla="*/ 27 w 28"/>
                    <a:gd name="T5" fmla="*/ 42 h 42"/>
                    <a:gd name="T6" fmla="*/ 21 w 28"/>
                    <a:gd name="T7" fmla="*/ 16 h 42"/>
                    <a:gd name="T8" fmla="*/ 1 w 28"/>
                    <a:gd name="T9" fmla="*/ 0 h 42"/>
                    <a:gd name="T10" fmla="*/ 5 w 28"/>
                    <a:gd name="T11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42">
                      <a:moveTo>
                        <a:pt x="5" y="22"/>
                      </a:moveTo>
                      <a:cubicBezTo>
                        <a:pt x="7" y="23"/>
                        <a:pt x="17" y="27"/>
                        <a:pt x="25" y="38"/>
                      </a:cubicBezTo>
                      <a:cubicBezTo>
                        <a:pt x="25" y="40"/>
                        <a:pt x="26" y="41"/>
                        <a:pt x="27" y="42"/>
                      </a:cubicBezTo>
                      <a:cubicBezTo>
                        <a:pt x="27" y="39"/>
                        <a:pt x="28" y="27"/>
                        <a:pt x="21" y="16"/>
                      </a:cubicBezTo>
                      <a:cubicBezTo>
                        <a:pt x="14" y="5"/>
                        <a:pt x="4" y="1"/>
                        <a:pt x="1" y="0"/>
                      </a:cubicBezTo>
                      <a:cubicBezTo>
                        <a:pt x="0" y="3"/>
                        <a:pt x="0" y="12"/>
                        <a:pt x="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61" name="Freeform 140"/>
                <p:cNvSpPr/>
                <p:nvPr/>
              </p:nvSpPr>
              <p:spPr bwMode="auto">
                <a:xfrm>
                  <a:off x="8636000" y="1230313"/>
                  <a:ext cx="106362" cy="123825"/>
                </a:xfrm>
                <a:custGeom>
                  <a:avLst/>
                  <a:gdLst>
                    <a:gd name="T0" fmla="*/ 25 w 33"/>
                    <a:gd name="T1" fmla="*/ 22 h 38"/>
                    <a:gd name="T2" fmla="*/ 3 w 33"/>
                    <a:gd name="T3" fmla="*/ 34 h 38"/>
                    <a:gd name="T4" fmla="*/ 0 w 33"/>
                    <a:gd name="T5" fmla="*/ 38 h 38"/>
                    <a:gd name="T6" fmla="*/ 10 w 33"/>
                    <a:gd name="T7" fmla="*/ 13 h 38"/>
                    <a:gd name="T8" fmla="*/ 33 w 33"/>
                    <a:gd name="T9" fmla="*/ 0 h 38"/>
                    <a:gd name="T10" fmla="*/ 25 w 33"/>
                    <a:gd name="T11" fmla="*/ 2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38">
                      <a:moveTo>
                        <a:pt x="25" y="22"/>
                      </a:moveTo>
                      <a:cubicBezTo>
                        <a:pt x="23" y="22"/>
                        <a:pt x="12" y="24"/>
                        <a:pt x="3" y="34"/>
                      </a:cubicBezTo>
                      <a:cubicBezTo>
                        <a:pt x="2" y="36"/>
                        <a:pt x="1" y="37"/>
                        <a:pt x="0" y="38"/>
                      </a:cubicBezTo>
                      <a:cubicBezTo>
                        <a:pt x="1" y="35"/>
                        <a:pt x="2" y="23"/>
                        <a:pt x="10" y="13"/>
                      </a:cubicBezTo>
                      <a:cubicBezTo>
                        <a:pt x="19" y="3"/>
                        <a:pt x="30" y="1"/>
                        <a:pt x="33" y="0"/>
                      </a:cubicBezTo>
                      <a:cubicBezTo>
                        <a:pt x="32" y="3"/>
                        <a:pt x="32" y="12"/>
                        <a:pt x="2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62" name="Freeform 141"/>
                <p:cNvSpPr/>
                <p:nvPr/>
              </p:nvSpPr>
              <p:spPr bwMode="auto">
                <a:xfrm>
                  <a:off x="8558213" y="1201738"/>
                  <a:ext cx="77787" cy="152400"/>
                </a:xfrm>
                <a:custGeom>
                  <a:avLst/>
                  <a:gdLst>
                    <a:gd name="T0" fmla="*/ 3 w 24"/>
                    <a:gd name="T1" fmla="*/ 22 h 47"/>
                    <a:gd name="T2" fmla="*/ 19 w 24"/>
                    <a:gd name="T3" fmla="*/ 42 h 47"/>
                    <a:gd name="T4" fmla="*/ 20 w 24"/>
                    <a:gd name="T5" fmla="*/ 47 h 47"/>
                    <a:gd name="T6" fmla="*/ 20 w 24"/>
                    <a:gd name="T7" fmla="*/ 19 h 47"/>
                    <a:gd name="T8" fmla="*/ 4 w 24"/>
                    <a:gd name="T9" fmla="*/ 0 h 47"/>
                    <a:gd name="T10" fmla="*/ 3 w 24"/>
                    <a:gd name="T11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7">
                      <a:moveTo>
                        <a:pt x="3" y="22"/>
                      </a:moveTo>
                      <a:cubicBezTo>
                        <a:pt x="5" y="24"/>
                        <a:pt x="14" y="29"/>
                        <a:pt x="19" y="42"/>
                      </a:cubicBezTo>
                      <a:cubicBezTo>
                        <a:pt x="19" y="43"/>
                        <a:pt x="20" y="45"/>
                        <a:pt x="20" y="47"/>
                      </a:cubicBezTo>
                      <a:cubicBezTo>
                        <a:pt x="21" y="43"/>
                        <a:pt x="24" y="32"/>
                        <a:pt x="20" y="19"/>
                      </a:cubicBezTo>
                      <a:cubicBezTo>
                        <a:pt x="15" y="7"/>
                        <a:pt x="6" y="1"/>
                        <a:pt x="4" y="0"/>
                      </a:cubicBezTo>
                      <a:cubicBezTo>
                        <a:pt x="3" y="2"/>
                        <a:pt x="0" y="11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63" name="Freeform 142"/>
                <p:cNvSpPr/>
                <p:nvPr/>
              </p:nvSpPr>
              <p:spPr bwMode="auto">
                <a:xfrm>
                  <a:off x="8661400" y="1149351"/>
                  <a:ext cx="127000" cy="101600"/>
                </a:xfrm>
                <a:custGeom>
                  <a:avLst/>
                  <a:gdLst>
                    <a:gd name="T0" fmla="*/ 28 w 39"/>
                    <a:gd name="T1" fmla="*/ 20 h 31"/>
                    <a:gd name="T2" fmla="*/ 3 w 39"/>
                    <a:gd name="T3" fmla="*/ 28 h 31"/>
                    <a:gd name="T4" fmla="*/ 0 w 39"/>
                    <a:gd name="T5" fmla="*/ 31 h 31"/>
                    <a:gd name="T6" fmla="*/ 15 w 39"/>
                    <a:gd name="T7" fmla="*/ 9 h 31"/>
                    <a:gd name="T8" fmla="*/ 39 w 39"/>
                    <a:gd name="T9" fmla="*/ 1 h 31"/>
                    <a:gd name="T10" fmla="*/ 28 w 39"/>
                    <a:gd name="T11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1">
                      <a:moveTo>
                        <a:pt x="28" y="20"/>
                      </a:moveTo>
                      <a:cubicBezTo>
                        <a:pt x="25" y="20"/>
                        <a:pt x="14" y="20"/>
                        <a:pt x="3" y="28"/>
                      </a:cubicBezTo>
                      <a:cubicBezTo>
                        <a:pt x="2" y="29"/>
                        <a:pt x="1" y="30"/>
                        <a:pt x="0" y="31"/>
                      </a:cubicBezTo>
                      <a:cubicBezTo>
                        <a:pt x="0" y="28"/>
                        <a:pt x="4" y="17"/>
                        <a:pt x="15" y="9"/>
                      </a:cubicBezTo>
                      <a:cubicBezTo>
                        <a:pt x="25" y="0"/>
                        <a:pt x="36" y="0"/>
                        <a:pt x="39" y="1"/>
                      </a:cubicBezTo>
                      <a:cubicBezTo>
                        <a:pt x="38" y="3"/>
                        <a:pt x="35" y="12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64" name="Freeform 143"/>
                <p:cNvSpPr/>
                <p:nvPr/>
              </p:nvSpPr>
              <p:spPr bwMode="auto">
                <a:xfrm>
                  <a:off x="8607425" y="1085851"/>
                  <a:ext cx="65087" cy="157163"/>
                </a:xfrm>
                <a:custGeom>
                  <a:avLst/>
                  <a:gdLst>
                    <a:gd name="T0" fmla="*/ 1 w 20"/>
                    <a:gd name="T1" fmla="*/ 22 h 49"/>
                    <a:gd name="T2" fmla="*/ 12 w 20"/>
                    <a:gd name="T3" fmla="*/ 45 h 49"/>
                    <a:gd name="T4" fmla="*/ 13 w 20"/>
                    <a:gd name="T5" fmla="*/ 49 h 49"/>
                    <a:gd name="T6" fmla="*/ 18 w 20"/>
                    <a:gd name="T7" fmla="*/ 23 h 49"/>
                    <a:gd name="T8" fmla="*/ 6 w 20"/>
                    <a:gd name="T9" fmla="*/ 0 h 49"/>
                    <a:gd name="T10" fmla="*/ 1 w 20"/>
                    <a:gd name="T11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9">
                      <a:moveTo>
                        <a:pt x="1" y="22"/>
                      </a:moveTo>
                      <a:cubicBezTo>
                        <a:pt x="3" y="24"/>
                        <a:pt x="11" y="31"/>
                        <a:pt x="12" y="45"/>
                      </a:cubicBezTo>
                      <a:cubicBezTo>
                        <a:pt x="12" y="46"/>
                        <a:pt x="13" y="48"/>
                        <a:pt x="13" y="49"/>
                      </a:cubicBezTo>
                      <a:cubicBezTo>
                        <a:pt x="14" y="47"/>
                        <a:pt x="20" y="36"/>
                        <a:pt x="18" y="23"/>
                      </a:cubicBezTo>
                      <a:cubicBezTo>
                        <a:pt x="16" y="10"/>
                        <a:pt x="8" y="2"/>
                        <a:pt x="6" y="0"/>
                      </a:cubicBezTo>
                      <a:cubicBezTo>
                        <a:pt x="5" y="3"/>
                        <a:pt x="0" y="11"/>
                        <a:pt x="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65" name="Freeform 144"/>
                <p:cNvSpPr/>
                <p:nvPr/>
              </p:nvSpPr>
              <p:spPr bwMode="auto">
                <a:xfrm>
                  <a:off x="8704263" y="1073151"/>
                  <a:ext cx="144462" cy="79375"/>
                </a:xfrm>
                <a:custGeom>
                  <a:avLst/>
                  <a:gdLst>
                    <a:gd name="T0" fmla="*/ 30 w 45"/>
                    <a:gd name="T1" fmla="*/ 20 h 25"/>
                    <a:gd name="T2" fmla="*/ 5 w 45"/>
                    <a:gd name="T3" fmla="*/ 23 h 25"/>
                    <a:gd name="T4" fmla="*/ 0 w 45"/>
                    <a:gd name="T5" fmla="*/ 25 h 25"/>
                    <a:gd name="T6" fmla="*/ 20 w 45"/>
                    <a:gd name="T7" fmla="*/ 6 h 25"/>
                    <a:gd name="T8" fmla="*/ 45 w 45"/>
                    <a:gd name="T9" fmla="*/ 3 h 25"/>
                    <a:gd name="T10" fmla="*/ 30 w 45"/>
                    <a:gd name="T11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25">
                      <a:moveTo>
                        <a:pt x="30" y="20"/>
                      </a:moveTo>
                      <a:cubicBezTo>
                        <a:pt x="27" y="19"/>
                        <a:pt x="17" y="17"/>
                        <a:pt x="5" y="23"/>
                      </a:cubicBezTo>
                      <a:cubicBezTo>
                        <a:pt x="3" y="23"/>
                        <a:pt x="2" y="24"/>
                        <a:pt x="0" y="25"/>
                      </a:cubicBezTo>
                      <a:cubicBezTo>
                        <a:pt x="2" y="22"/>
                        <a:pt x="8" y="12"/>
                        <a:pt x="20" y="6"/>
                      </a:cubicBezTo>
                      <a:cubicBezTo>
                        <a:pt x="32" y="0"/>
                        <a:pt x="42" y="3"/>
                        <a:pt x="45" y="3"/>
                      </a:cubicBezTo>
                      <a:cubicBezTo>
                        <a:pt x="44" y="6"/>
                        <a:pt x="39" y="14"/>
                        <a:pt x="3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66" name="Freeform 145"/>
                <p:cNvSpPr/>
                <p:nvPr/>
              </p:nvSpPr>
              <p:spPr bwMode="auto">
                <a:xfrm>
                  <a:off x="8675688" y="985838"/>
                  <a:ext cx="53975" cy="160338"/>
                </a:xfrm>
                <a:custGeom>
                  <a:avLst/>
                  <a:gdLst>
                    <a:gd name="T0" fmla="*/ 0 w 17"/>
                    <a:gd name="T1" fmla="*/ 20 h 50"/>
                    <a:gd name="T2" fmla="*/ 6 w 17"/>
                    <a:gd name="T3" fmla="*/ 45 h 50"/>
                    <a:gd name="T4" fmla="*/ 6 w 17"/>
                    <a:gd name="T5" fmla="*/ 50 h 50"/>
                    <a:gd name="T6" fmla="*/ 16 w 17"/>
                    <a:gd name="T7" fmla="*/ 25 h 50"/>
                    <a:gd name="T8" fmla="*/ 10 w 17"/>
                    <a:gd name="T9" fmla="*/ 0 h 50"/>
                    <a:gd name="T10" fmla="*/ 0 w 17"/>
                    <a:gd name="T11" fmla="*/ 2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0">
                      <a:moveTo>
                        <a:pt x="0" y="20"/>
                      </a:moveTo>
                      <a:cubicBezTo>
                        <a:pt x="1" y="23"/>
                        <a:pt x="7" y="31"/>
                        <a:pt x="6" y="45"/>
                      </a:cubicBezTo>
                      <a:cubicBezTo>
                        <a:pt x="6" y="47"/>
                        <a:pt x="6" y="48"/>
                        <a:pt x="6" y="50"/>
                      </a:cubicBezTo>
                      <a:cubicBezTo>
                        <a:pt x="8" y="47"/>
                        <a:pt x="15" y="38"/>
                        <a:pt x="16" y="25"/>
                      </a:cubicBezTo>
                      <a:cubicBezTo>
                        <a:pt x="17" y="11"/>
                        <a:pt x="11" y="2"/>
                        <a:pt x="10" y="0"/>
                      </a:cubicBezTo>
                      <a:cubicBezTo>
                        <a:pt x="8" y="2"/>
                        <a:pt x="2" y="9"/>
                        <a:pt x="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67" name="Freeform 146"/>
                <p:cNvSpPr/>
                <p:nvPr/>
              </p:nvSpPr>
              <p:spPr bwMode="auto">
                <a:xfrm>
                  <a:off x="8769350" y="1011238"/>
                  <a:ext cx="153987" cy="61913"/>
                </a:xfrm>
                <a:custGeom>
                  <a:avLst/>
                  <a:gdLst>
                    <a:gd name="T0" fmla="*/ 30 w 48"/>
                    <a:gd name="T1" fmla="*/ 19 h 19"/>
                    <a:gd name="T2" fmla="*/ 5 w 48"/>
                    <a:gd name="T3" fmla="*/ 16 h 19"/>
                    <a:gd name="T4" fmla="*/ 0 w 48"/>
                    <a:gd name="T5" fmla="*/ 18 h 19"/>
                    <a:gd name="T6" fmla="*/ 23 w 48"/>
                    <a:gd name="T7" fmla="*/ 3 h 19"/>
                    <a:gd name="T8" fmla="*/ 48 w 48"/>
                    <a:gd name="T9" fmla="*/ 6 h 19"/>
                    <a:gd name="T10" fmla="*/ 30 w 48"/>
                    <a:gd name="T11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19">
                      <a:moveTo>
                        <a:pt x="30" y="19"/>
                      </a:moveTo>
                      <a:cubicBezTo>
                        <a:pt x="27" y="17"/>
                        <a:pt x="18" y="13"/>
                        <a:pt x="5" y="16"/>
                      </a:cubicBezTo>
                      <a:cubicBezTo>
                        <a:pt x="3" y="16"/>
                        <a:pt x="1" y="17"/>
                        <a:pt x="0" y="18"/>
                      </a:cubicBezTo>
                      <a:cubicBezTo>
                        <a:pt x="2" y="15"/>
                        <a:pt x="10" y="6"/>
                        <a:pt x="23" y="3"/>
                      </a:cubicBezTo>
                      <a:cubicBezTo>
                        <a:pt x="36" y="0"/>
                        <a:pt x="46" y="4"/>
                        <a:pt x="48" y="6"/>
                      </a:cubicBezTo>
                      <a:cubicBezTo>
                        <a:pt x="47" y="8"/>
                        <a:pt x="40" y="15"/>
                        <a:pt x="3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68" name="Freeform 147"/>
                <p:cNvSpPr/>
                <p:nvPr/>
              </p:nvSpPr>
              <p:spPr bwMode="auto">
                <a:xfrm>
                  <a:off x="8758238" y="904876"/>
                  <a:ext cx="61912" cy="150813"/>
                </a:xfrm>
                <a:custGeom>
                  <a:avLst/>
                  <a:gdLst>
                    <a:gd name="T0" fmla="*/ 0 w 19"/>
                    <a:gd name="T1" fmla="*/ 17 h 47"/>
                    <a:gd name="T2" fmla="*/ 2 w 19"/>
                    <a:gd name="T3" fmla="*/ 43 h 47"/>
                    <a:gd name="T4" fmla="*/ 0 w 19"/>
                    <a:gd name="T5" fmla="*/ 47 h 47"/>
                    <a:gd name="T6" fmla="*/ 16 w 19"/>
                    <a:gd name="T7" fmla="*/ 25 h 47"/>
                    <a:gd name="T8" fmla="*/ 14 w 19"/>
                    <a:gd name="T9" fmla="*/ 0 h 47"/>
                    <a:gd name="T10" fmla="*/ 0 w 19"/>
                    <a:gd name="T11" fmla="*/ 1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47">
                      <a:moveTo>
                        <a:pt x="0" y="17"/>
                      </a:moveTo>
                      <a:cubicBezTo>
                        <a:pt x="1" y="20"/>
                        <a:pt x="5" y="30"/>
                        <a:pt x="2" y="43"/>
                      </a:cubicBezTo>
                      <a:cubicBezTo>
                        <a:pt x="1" y="44"/>
                        <a:pt x="1" y="46"/>
                        <a:pt x="0" y="47"/>
                      </a:cubicBezTo>
                      <a:cubicBezTo>
                        <a:pt x="3" y="45"/>
                        <a:pt x="12" y="38"/>
                        <a:pt x="16" y="25"/>
                      </a:cubicBezTo>
                      <a:cubicBezTo>
                        <a:pt x="19" y="12"/>
                        <a:pt x="15" y="2"/>
                        <a:pt x="14" y="0"/>
                      </a:cubicBezTo>
                      <a:cubicBezTo>
                        <a:pt x="12" y="1"/>
                        <a:pt x="5" y="7"/>
                        <a:pt x="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69" name="Freeform 148"/>
                <p:cNvSpPr/>
                <p:nvPr/>
              </p:nvSpPr>
              <p:spPr bwMode="auto">
                <a:xfrm>
                  <a:off x="8848725" y="965201"/>
                  <a:ext cx="161925" cy="55563"/>
                </a:xfrm>
                <a:custGeom>
                  <a:avLst/>
                  <a:gdLst>
                    <a:gd name="T0" fmla="*/ 29 w 50"/>
                    <a:gd name="T1" fmla="*/ 17 h 17"/>
                    <a:gd name="T2" fmla="*/ 5 w 50"/>
                    <a:gd name="T3" fmla="*/ 9 h 17"/>
                    <a:gd name="T4" fmla="*/ 0 w 50"/>
                    <a:gd name="T5" fmla="*/ 10 h 17"/>
                    <a:gd name="T6" fmla="*/ 25 w 50"/>
                    <a:gd name="T7" fmla="*/ 0 h 17"/>
                    <a:gd name="T8" fmla="*/ 50 w 50"/>
                    <a:gd name="T9" fmla="*/ 8 h 17"/>
                    <a:gd name="T10" fmla="*/ 29 w 50"/>
                    <a:gd name="T11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17">
                      <a:moveTo>
                        <a:pt x="29" y="17"/>
                      </a:moveTo>
                      <a:cubicBezTo>
                        <a:pt x="27" y="15"/>
                        <a:pt x="18" y="9"/>
                        <a:pt x="5" y="9"/>
                      </a:cubicBezTo>
                      <a:cubicBezTo>
                        <a:pt x="3" y="9"/>
                        <a:pt x="1" y="9"/>
                        <a:pt x="0" y="10"/>
                      </a:cubicBezTo>
                      <a:cubicBezTo>
                        <a:pt x="2" y="8"/>
                        <a:pt x="12" y="1"/>
                        <a:pt x="25" y="0"/>
                      </a:cubicBezTo>
                      <a:cubicBezTo>
                        <a:pt x="39" y="0"/>
                        <a:pt x="47" y="6"/>
                        <a:pt x="50" y="8"/>
                      </a:cubicBezTo>
                      <a:cubicBezTo>
                        <a:pt x="47" y="10"/>
                        <a:pt x="40" y="16"/>
                        <a:pt x="2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70" name="Freeform 149"/>
                <p:cNvSpPr/>
                <p:nvPr/>
              </p:nvSpPr>
              <p:spPr bwMode="auto">
                <a:xfrm>
                  <a:off x="8842375" y="842963"/>
                  <a:ext cx="84137" cy="142875"/>
                </a:xfrm>
                <a:custGeom>
                  <a:avLst/>
                  <a:gdLst>
                    <a:gd name="T0" fmla="*/ 6 w 26"/>
                    <a:gd name="T1" fmla="*/ 15 h 44"/>
                    <a:gd name="T2" fmla="*/ 2 w 26"/>
                    <a:gd name="T3" fmla="*/ 40 h 44"/>
                    <a:gd name="T4" fmla="*/ 0 w 26"/>
                    <a:gd name="T5" fmla="*/ 44 h 44"/>
                    <a:gd name="T6" fmla="*/ 19 w 26"/>
                    <a:gd name="T7" fmla="*/ 26 h 44"/>
                    <a:gd name="T8" fmla="*/ 23 w 26"/>
                    <a:gd name="T9" fmla="*/ 0 h 44"/>
                    <a:gd name="T10" fmla="*/ 6 w 26"/>
                    <a:gd name="T11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44">
                      <a:moveTo>
                        <a:pt x="6" y="15"/>
                      </a:moveTo>
                      <a:cubicBezTo>
                        <a:pt x="7" y="18"/>
                        <a:pt x="8" y="28"/>
                        <a:pt x="2" y="40"/>
                      </a:cubicBezTo>
                      <a:cubicBezTo>
                        <a:pt x="1" y="41"/>
                        <a:pt x="0" y="43"/>
                        <a:pt x="0" y="44"/>
                      </a:cubicBezTo>
                      <a:cubicBezTo>
                        <a:pt x="2" y="43"/>
                        <a:pt x="13" y="37"/>
                        <a:pt x="19" y="26"/>
                      </a:cubicBezTo>
                      <a:cubicBezTo>
                        <a:pt x="26" y="14"/>
                        <a:pt x="24" y="3"/>
                        <a:pt x="23" y="0"/>
                      </a:cubicBezTo>
                      <a:cubicBezTo>
                        <a:pt x="21" y="1"/>
                        <a:pt x="12" y="6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71" name="Freeform 150"/>
                <p:cNvSpPr/>
                <p:nvPr/>
              </p:nvSpPr>
              <p:spPr bwMode="auto">
                <a:xfrm>
                  <a:off x="8842375" y="1831976"/>
                  <a:ext cx="236537" cy="109538"/>
                </a:xfrm>
                <a:custGeom>
                  <a:avLst/>
                  <a:gdLst>
                    <a:gd name="T0" fmla="*/ 1 w 73"/>
                    <a:gd name="T1" fmla="*/ 0 h 34"/>
                    <a:gd name="T2" fmla="*/ 73 w 73"/>
                    <a:gd name="T3" fmla="*/ 26 h 34"/>
                    <a:gd name="T4" fmla="*/ 72 w 73"/>
                    <a:gd name="T5" fmla="*/ 34 h 34"/>
                    <a:gd name="T6" fmla="*/ 0 w 73"/>
                    <a:gd name="T7" fmla="*/ 2 h 34"/>
                    <a:gd name="T8" fmla="*/ 1 w 7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34">
                      <a:moveTo>
                        <a:pt x="1" y="0"/>
                      </a:moveTo>
                      <a:cubicBezTo>
                        <a:pt x="23" y="15"/>
                        <a:pt x="48" y="23"/>
                        <a:pt x="73" y="26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45" y="29"/>
                        <a:pt x="21" y="18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72" name="Freeform 151"/>
                <p:cNvSpPr/>
                <p:nvPr/>
              </p:nvSpPr>
              <p:spPr bwMode="auto">
                <a:xfrm>
                  <a:off x="8667750" y="1766888"/>
                  <a:ext cx="155575" cy="80963"/>
                </a:xfrm>
                <a:custGeom>
                  <a:avLst/>
                  <a:gdLst>
                    <a:gd name="T0" fmla="*/ 22 w 48"/>
                    <a:gd name="T1" fmla="*/ 21 h 25"/>
                    <a:gd name="T2" fmla="*/ 48 w 48"/>
                    <a:gd name="T3" fmla="*/ 20 h 25"/>
                    <a:gd name="T4" fmla="*/ 26 w 48"/>
                    <a:gd name="T5" fmla="*/ 4 h 25"/>
                    <a:gd name="T6" fmla="*/ 0 w 48"/>
                    <a:gd name="T7" fmla="*/ 5 h 25"/>
                    <a:gd name="T8" fmla="*/ 22 w 48"/>
                    <a:gd name="T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5">
                      <a:moveTo>
                        <a:pt x="22" y="21"/>
                      </a:moveTo>
                      <a:cubicBezTo>
                        <a:pt x="35" y="25"/>
                        <a:pt x="45" y="21"/>
                        <a:pt x="48" y="20"/>
                      </a:cubicBezTo>
                      <a:cubicBezTo>
                        <a:pt x="46" y="17"/>
                        <a:pt x="39" y="8"/>
                        <a:pt x="26" y="4"/>
                      </a:cubicBezTo>
                      <a:cubicBezTo>
                        <a:pt x="13" y="0"/>
                        <a:pt x="3" y="4"/>
                        <a:pt x="0" y="5"/>
                      </a:cubicBezTo>
                      <a:cubicBezTo>
                        <a:pt x="2" y="8"/>
                        <a:pt x="9" y="17"/>
                        <a:pt x="2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73" name="Freeform 152"/>
                <p:cNvSpPr/>
                <p:nvPr/>
              </p:nvSpPr>
              <p:spPr bwMode="auto">
                <a:xfrm>
                  <a:off x="8775700" y="1666876"/>
                  <a:ext cx="76200" cy="155575"/>
                </a:xfrm>
                <a:custGeom>
                  <a:avLst/>
                  <a:gdLst>
                    <a:gd name="T0" fmla="*/ 20 w 24"/>
                    <a:gd name="T1" fmla="*/ 23 h 48"/>
                    <a:gd name="T2" fmla="*/ 18 w 24"/>
                    <a:gd name="T3" fmla="*/ 48 h 48"/>
                    <a:gd name="T4" fmla="*/ 3 w 24"/>
                    <a:gd name="T5" fmla="*/ 25 h 48"/>
                    <a:gd name="T6" fmla="*/ 6 w 24"/>
                    <a:gd name="T7" fmla="*/ 0 h 48"/>
                    <a:gd name="T8" fmla="*/ 20 w 24"/>
                    <a:gd name="T9" fmla="*/ 2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0" y="23"/>
                      </a:moveTo>
                      <a:cubicBezTo>
                        <a:pt x="24" y="36"/>
                        <a:pt x="19" y="46"/>
                        <a:pt x="18" y="48"/>
                      </a:cubicBezTo>
                      <a:cubicBezTo>
                        <a:pt x="15" y="46"/>
                        <a:pt x="6" y="38"/>
                        <a:pt x="3" y="25"/>
                      </a:cubicBezTo>
                      <a:cubicBezTo>
                        <a:pt x="0" y="12"/>
                        <a:pt x="5" y="2"/>
                        <a:pt x="6" y="0"/>
                      </a:cubicBezTo>
                      <a:cubicBezTo>
                        <a:pt x="8" y="2"/>
                        <a:pt x="17" y="9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774" name="Freeform 153"/>
                <p:cNvSpPr/>
                <p:nvPr/>
              </p:nvSpPr>
              <p:spPr bwMode="auto">
                <a:xfrm>
                  <a:off x="8913813" y="865188"/>
                  <a:ext cx="139700" cy="90488"/>
                </a:xfrm>
                <a:custGeom>
                  <a:avLst/>
                  <a:gdLst>
                    <a:gd name="T0" fmla="*/ 17 w 43"/>
                    <a:gd name="T1" fmla="*/ 7 h 28"/>
                    <a:gd name="T2" fmla="*/ 0 w 43"/>
                    <a:gd name="T3" fmla="*/ 26 h 28"/>
                    <a:gd name="T4" fmla="*/ 25 w 43"/>
                    <a:gd name="T5" fmla="*/ 21 h 28"/>
                    <a:gd name="T6" fmla="*/ 43 w 43"/>
                    <a:gd name="T7" fmla="*/ 2 h 28"/>
                    <a:gd name="T8" fmla="*/ 17 w 43"/>
                    <a:gd name="T9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28">
                      <a:moveTo>
                        <a:pt x="17" y="7"/>
                      </a:moveTo>
                      <a:cubicBezTo>
                        <a:pt x="6" y="14"/>
                        <a:pt x="1" y="23"/>
                        <a:pt x="0" y="26"/>
                      </a:cubicBezTo>
                      <a:cubicBezTo>
                        <a:pt x="3" y="27"/>
                        <a:pt x="14" y="28"/>
                        <a:pt x="25" y="21"/>
                      </a:cubicBezTo>
                      <a:cubicBezTo>
                        <a:pt x="37" y="14"/>
                        <a:pt x="41" y="4"/>
                        <a:pt x="43" y="2"/>
                      </a:cubicBezTo>
                      <a:cubicBezTo>
                        <a:pt x="40" y="1"/>
                        <a:pt x="29" y="0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</p:grpSp>
        </p:grpSp>
        <p:sp>
          <p:nvSpPr>
            <p:cNvPr id="750" name="文本框 749"/>
            <p:cNvSpPr txBox="1"/>
            <p:nvPr/>
          </p:nvSpPr>
          <p:spPr>
            <a:xfrm>
              <a:off x="7953692" y="6054778"/>
              <a:ext cx="11117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最佳企业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797" name="组合 796"/>
          <p:cNvGrpSpPr/>
          <p:nvPr/>
        </p:nvGrpSpPr>
        <p:grpSpPr>
          <a:xfrm>
            <a:off x="9991679" y="5923244"/>
            <a:ext cx="1554800" cy="596034"/>
            <a:chOff x="9991679" y="5923244"/>
            <a:chExt cx="1554800" cy="596034"/>
          </a:xfrm>
        </p:grpSpPr>
        <p:grpSp>
          <p:nvGrpSpPr>
            <p:cNvPr id="798" name="组合 797"/>
            <p:cNvGrpSpPr/>
            <p:nvPr/>
          </p:nvGrpSpPr>
          <p:grpSpPr>
            <a:xfrm>
              <a:off x="9991679" y="5923244"/>
              <a:ext cx="1554800" cy="596034"/>
              <a:chOff x="944331" y="5975622"/>
              <a:chExt cx="1554800" cy="596034"/>
            </a:xfrm>
          </p:grpSpPr>
          <p:grpSp>
            <p:nvGrpSpPr>
              <p:cNvPr id="800" name="组合 799"/>
              <p:cNvGrpSpPr/>
              <p:nvPr/>
            </p:nvGrpSpPr>
            <p:grpSpPr>
              <a:xfrm>
                <a:off x="944331" y="5975622"/>
                <a:ext cx="296294" cy="596034"/>
                <a:chOff x="8532813" y="842963"/>
                <a:chExt cx="546099" cy="1098551"/>
              </a:xfrm>
              <a:solidFill>
                <a:schemeClr val="bg1"/>
              </a:solidFill>
            </p:grpSpPr>
            <p:sp>
              <p:nvSpPr>
                <p:cNvPr id="824" name="Freeform 132"/>
                <p:cNvSpPr/>
                <p:nvPr/>
              </p:nvSpPr>
              <p:spPr bwMode="auto">
                <a:xfrm>
                  <a:off x="8716963" y="1592263"/>
                  <a:ext cx="58737" cy="158750"/>
                </a:xfrm>
                <a:custGeom>
                  <a:avLst/>
                  <a:gdLst>
                    <a:gd name="T0" fmla="*/ 18 w 18"/>
                    <a:gd name="T1" fmla="*/ 19 h 49"/>
                    <a:gd name="T2" fmla="*/ 13 w 18"/>
                    <a:gd name="T3" fmla="*/ 44 h 49"/>
                    <a:gd name="T4" fmla="*/ 14 w 18"/>
                    <a:gd name="T5" fmla="*/ 49 h 49"/>
                    <a:gd name="T6" fmla="*/ 2 w 18"/>
                    <a:gd name="T7" fmla="*/ 25 h 49"/>
                    <a:gd name="T8" fmla="*/ 7 w 18"/>
                    <a:gd name="T9" fmla="*/ 0 h 49"/>
                    <a:gd name="T10" fmla="*/ 18 w 18"/>
                    <a:gd name="T11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49">
                      <a:moveTo>
                        <a:pt x="18" y="19"/>
                      </a:moveTo>
                      <a:cubicBezTo>
                        <a:pt x="17" y="22"/>
                        <a:pt x="11" y="31"/>
                        <a:pt x="13" y="44"/>
                      </a:cubicBezTo>
                      <a:cubicBezTo>
                        <a:pt x="13" y="46"/>
                        <a:pt x="13" y="47"/>
                        <a:pt x="14" y="49"/>
                      </a:cubicBezTo>
                      <a:cubicBezTo>
                        <a:pt x="12" y="46"/>
                        <a:pt x="4" y="38"/>
                        <a:pt x="2" y="25"/>
                      </a:cubicBezTo>
                      <a:cubicBezTo>
                        <a:pt x="0" y="11"/>
                        <a:pt x="6" y="2"/>
                        <a:pt x="7" y="0"/>
                      </a:cubicBezTo>
                      <a:cubicBezTo>
                        <a:pt x="9" y="2"/>
                        <a:pt x="15" y="8"/>
                        <a:pt x="1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25" name="Freeform 133"/>
                <p:cNvSpPr/>
                <p:nvPr/>
              </p:nvSpPr>
              <p:spPr bwMode="auto">
                <a:xfrm>
                  <a:off x="8601075" y="1685926"/>
                  <a:ext cx="147637" cy="71438"/>
                </a:xfrm>
                <a:custGeom>
                  <a:avLst/>
                  <a:gdLst>
                    <a:gd name="T0" fmla="*/ 17 w 46"/>
                    <a:gd name="T1" fmla="*/ 19 h 22"/>
                    <a:gd name="T2" fmla="*/ 42 w 46"/>
                    <a:gd name="T3" fmla="*/ 20 h 22"/>
                    <a:gd name="T4" fmla="*/ 46 w 46"/>
                    <a:gd name="T5" fmla="*/ 22 h 22"/>
                    <a:gd name="T6" fmla="*/ 26 w 46"/>
                    <a:gd name="T7" fmla="*/ 5 h 22"/>
                    <a:gd name="T8" fmla="*/ 0 w 46"/>
                    <a:gd name="T9" fmla="*/ 3 h 22"/>
                    <a:gd name="T10" fmla="*/ 17 w 46"/>
                    <a:gd name="T11" fmla="*/ 1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2">
                      <a:moveTo>
                        <a:pt x="17" y="19"/>
                      </a:moveTo>
                      <a:cubicBezTo>
                        <a:pt x="19" y="18"/>
                        <a:pt x="30" y="15"/>
                        <a:pt x="42" y="20"/>
                      </a:cubicBezTo>
                      <a:cubicBezTo>
                        <a:pt x="44" y="21"/>
                        <a:pt x="45" y="22"/>
                        <a:pt x="46" y="22"/>
                      </a:cubicBezTo>
                      <a:cubicBezTo>
                        <a:pt x="45" y="20"/>
                        <a:pt x="38" y="10"/>
                        <a:pt x="26" y="5"/>
                      </a:cubicBezTo>
                      <a:cubicBezTo>
                        <a:pt x="14" y="0"/>
                        <a:pt x="3" y="3"/>
                        <a:pt x="0" y="3"/>
                      </a:cubicBezTo>
                      <a:cubicBezTo>
                        <a:pt x="2" y="6"/>
                        <a:pt x="7" y="14"/>
                        <a:pt x="17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26" name="Freeform 134"/>
                <p:cNvSpPr/>
                <p:nvPr/>
              </p:nvSpPr>
              <p:spPr bwMode="auto">
                <a:xfrm>
                  <a:off x="8675688" y="1501776"/>
                  <a:ext cx="57150" cy="161925"/>
                </a:xfrm>
                <a:custGeom>
                  <a:avLst/>
                  <a:gdLst>
                    <a:gd name="T0" fmla="*/ 18 w 18"/>
                    <a:gd name="T1" fmla="*/ 22 h 50"/>
                    <a:gd name="T2" fmla="*/ 8 w 18"/>
                    <a:gd name="T3" fmla="*/ 45 h 50"/>
                    <a:gd name="T4" fmla="*/ 8 w 18"/>
                    <a:gd name="T5" fmla="*/ 50 h 50"/>
                    <a:gd name="T6" fmla="*/ 1 w 18"/>
                    <a:gd name="T7" fmla="*/ 24 h 50"/>
                    <a:gd name="T8" fmla="*/ 11 w 18"/>
                    <a:gd name="T9" fmla="*/ 0 h 50"/>
                    <a:gd name="T10" fmla="*/ 18 w 18"/>
                    <a:gd name="T11" fmla="*/ 2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50">
                      <a:moveTo>
                        <a:pt x="18" y="22"/>
                      </a:moveTo>
                      <a:cubicBezTo>
                        <a:pt x="16" y="24"/>
                        <a:pt x="9" y="32"/>
                        <a:pt x="8" y="45"/>
                      </a:cubicBezTo>
                      <a:cubicBezTo>
                        <a:pt x="8" y="47"/>
                        <a:pt x="8" y="48"/>
                        <a:pt x="8" y="50"/>
                      </a:cubicBezTo>
                      <a:cubicBezTo>
                        <a:pt x="6" y="47"/>
                        <a:pt x="0" y="37"/>
                        <a:pt x="1" y="24"/>
                      </a:cubicBezTo>
                      <a:cubicBezTo>
                        <a:pt x="2" y="10"/>
                        <a:pt x="9" y="2"/>
                        <a:pt x="11" y="0"/>
                      </a:cubicBezTo>
                      <a:cubicBezTo>
                        <a:pt x="13" y="3"/>
                        <a:pt x="18" y="11"/>
                        <a:pt x="1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27" name="Freeform 135"/>
                <p:cNvSpPr/>
                <p:nvPr/>
              </p:nvSpPr>
              <p:spPr bwMode="auto">
                <a:xfrm>
                  <a:off x="8555038" y="1576388"/>
                  <a:ext cx="133350" cy="93663"/>
                </a:xfrm>
                <a:custGeom>
                  <a:avLst/>
                  <a:gdLst>
                    <a:gd name="T0" fmla="*/ 12 w 41"/>
                    <a:gd name="T1" fmla="*/ 19 h 29"/>
                    <a:gd name="T2" fmla="*/ 37 w 41"/>
                    <a:gd name="T3" fmla="*/ 26 h 29"/>
                    <a:gd name="T4" fmla="*/ 41 w 41"/>
                    <a:gd name="T5" fmla="*/ 29 h 29"/>
                    <a:gd name="T6" fmla="*/ 25 w 41"/>
                    <a:gd name="T7" fmla="*/ 7 h 29"/>
                    <a:gd name="T8" fmla="*/ 0 w 41"/>
                    <a:gd name="T9" fmla="*/ 1 h 29"/>
                    <a:gd name="T10" fmla="*/ 12 w 41"/>
                    <a:gd name="T11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9">
                      <a:moveTo>
                        <a:pt x="12" y="19"/>
                      </a:moveTo>
                      <a:cubicBezTo>
                        <a:pt x="15" y="19"/>
                        <a:pt x="26" y="18"/>
                        <a:pt x="37" y="26"/>
                      </a:cubicBezTo>
                      <a:cubicBezTo>
                        <a:pt x="38" y="27"/>
                        <a:pt x="40" y="28"/>
                        <a:pt x="41" y="29"/>
                      </a:cubicBezTo>
                      <a:cubicBezTo>
                        <a:pt x="40" y="26"/>
                        <a:pt x="36" y="15"/>
                        <a:pt x="25" y="7"/>
                      </a:cubicBezTo>
                      <a:cubicBezTo>
                        <a:pt x="14" y="0"/>
                        <a:pt x="3" y="0"/>
                        <a:pt x="0" y="1"/>
                      </a:cubicBezTo>
                      <a:cubicBezTo>
                        <a:pt x="1" y="3"/>
                        <a:pt x="4" y="12"/>
                        <a:pt x="1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28" name="Freeform 136"/>
                <p:cNvSpPr/>
                <p:nvPr/>
              </p:nvSpPr>
              <p:spPr bwMode="auto">
                <a:xfrm>
                  <a:off x="8642350" y="1411288"/>
                  <a:ext cx="74612" cy="155575"/>
                </a:xfrm>
                <a:custGeom>
                  <a:avLst/>
                  <a:gdLst>
                    <a:gd name="T0" fmla="*/ 21 w 23"/>
                    <a:gd name="T1" fmla="*/ 22 h 48"/>
                    <a:gd name="T2" fmla="*/ 6 w 23"/>
                    <a:gd name="T3" fmla="*/ 43 h 48"/>
                    <a:gd name="T4" fmla="*/ 5 w 23"/>
                    <a:gd name="T5" fmla="*/ 48 h 48"/>
                    <a:gd name="T6" fmla="*/ 3 w 23"/>
                    <a:gd name="T7" fmla="*/ 21 h 48"/>
                    <a:gd name="T8" fmla="*/ 19 w 23"/>
                    <a:gd name="T9" fmla="*/ 0 h 48"/>
                    <a:gd name="T10" fmla="*/ 21 w 23"/>
                    <a:gd name="T11" fmla="*/ 2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8">
                      <a:moveTo>
                        <a:pt x="21" y="22"/>
                      </a:moveTo>
                      <a:cubicBezTo>
                        <a:pt x="18" y="24"/>
                        <a:pt x="9" y="30"/>
                        <a:pt x="6" y="43"/>
                      </a:cubicBezTo>
                      <a:cubicBezTo>
                        <a:pt x="5" y="45"/>
                        <a:pt x="5" y="46"/>
                        <a:pt x="5" y="48"/>
                      </a:cubicBezTo>
                      <a:cubicBezTo>
                        <a:pt x="3" y="45"/>
                        <a:pt x="0" y="33"/>
                        <a:pt x="3" y="21"/>
                      </a:cubicBezTo>
                      <a:cubicBezTo>
                        <a:pt x="7" y="8"/>
                        <a:pt x="16" y="1"/>
                        <a:pt x="19" y="0"/>
                      </a:cubicBezTo>
                      <a:cubicBezTo>
                        <a:pt x="20" y="3"/>
                        <a:pt x="23" y="11"/>
                        <a:pt x="2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29" name="Freeform 137"/>
                <p:cNvSpPr/>
                <p:nvPr/>
              </p:nvSpPr>
              <p:spPr bwMode="auto">
                <a:xfrm>
                  <a:off x="8532813" y="1454151"/>
                  <a:ext cx="109537" cy="115888"/>
                </a:xfrm>
                <a:custGeom>
                  <a:avLst/>
                  <a:gdLst>
                    <a:gd name="T0" fmla="*/ 8 w 34"/>
                    <a:gd name="T1" fmla="*/ 20 h 36"/>
                    <a:gd name="T2" fmla="*/ 31 w 34"/>
                    <a:gd name="T3" fmla="*/ 32 h 36"/>
                    <a:gd name="T4" fmla="*/ 34 w 34"/>
                    <a:gd name="T5" fmla="*/ 36 h 36"/>
                    <a:gd name="T6" fmla="*/ 23 w 34"/>
                    <a:gd name="T7" fmla="*/ 11 h 36"/>
                    <a:gd name="T8" fmla="*/ 0 w 34"/>
                    <a:gd name="T9" fmla="*/ 0 h 36"/>
                    <a:gd name="T10" fmla="*/ 8 w 34"/>
                    <a:gd name="T1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36">
                      <a:moveTo>
                        <a:pt x="8" y="20"/>
                      </a:moveTo>
                      <a:cubicBezTo>
                        <a:pt x="11" y="21"/>
                        <a:pt x="22" y="22"/>
                        <a:pt x="31" y="32"/>
                      </a:cubicBezTo>
                      <a:cubicBezTo>
                        <a:pt x="32" y="33"/>
                        <a:pt x="34" y="34"/>
                        <a:pt x="34" y="36"/>
                      </a:cubicBezTo>
                      <a:cubicBezTo>
                        <a:pt x="34" y="32"/>
                        <a:pt x="32" y="21"/>
                        <a:pt x="23" y="11"/>
                      </a:cubicBezTo>
                      <a:cubicBezTo>
                        <a:pt x="14" y="1"/>
                        <a:pt x="3" y="0"/>
                        <a:pt x="0" y="0"/>
                      </a:cubicBezTo>
                      <a:cubicBezTo>
                        <a:pt x="0" y="2"/>
                        <a:pt x="2" y="12"/>
                        <a:pt x="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30" name="Freeform 138"/>
                <p:cNvSpPr/>
                <p:nvPr/>
              </p:nvSpPr>
              <p:spPr bwMode="auto">
                <a:xfrm>
                  <a:off x="8629650" y="1317626"/>
                  <a:ext cx="87312" cy="142875"/>
                </a:xfrm>
                <a:custGeom>
                  <a:avLst/>
                  <a:gdLst>
                    <a:gd name="T0" fmla="*/ 23 w 27"/>
                    <a:gd name="T1" fmla="*/ 23 h 44"/>
                    <a:gd name="T2" fmla="*/ 4 w 27"/>
                    <a:gd name="T3" fmla="*/ 40 h 44"/>
                    <a:gd name="T4" fmla="*/ 2 w 27"/>
                    <a:gd name="T5" fmla="*/ 44 h 44"/>
                    <a:gd name="T6" fmla="*/ 7 w 27"/>
                    <a:gd name="T7" fmla="*/ 18 h 44"/>
                    <a:gd name="T8" fmla="*/ 26 w 27"/>
                    <a:gd name="T9" fmla="*/ 0 h 44"/>
                    <a:gd name="T10" fmla="*/ 23 w 27"/>
                    <a:gd name="T11" fmla="*/ 2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4">
                      <a:moveTo>
                        <a:pt x="23" y="23"/>
                      </a:moveTo>
                      <a:cubicBezTo>
                        <a:pt x="20" y="24"/>
                        <a:pt x="10" y="28"/>
                        <a:pt x="4" y="40"/>
                      </a:cubicBezTo>
                      <a:cubicBezTo>
                        <a:pt x="3" y="41"/>
                        <a:pt x="3" y="43"/>
                        <a:pt x="2" y="44"/>
                      </a:cubicBezTo>
                      <a:cubicBezTo>
                        <a:pt x="2" y="41"/>
                        <a:pt x="0" y="29"/>
                        <a:pt x="7" y="18"/>
                      </a:cubicBezTo>
                      <a:cubicBezTo>
                        <a:pt x="13" y="6"/>
                        <a:pt x="23" y="2"/>
                        <a:pt x="26" y="0"/>
                      </a:cubicBezTo>
                      <a:cubicBezTo>
                        <a:pt x="26" y="3"/>
                        <a:pt x="27" y="13"/>
                        <a:pt x="23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31" name="Freeform 139"/>
                <p:cNvSpPr/>
                <p:nvPr/>
              </p:nvSpPr>
              <p:spPr bwMode="auto">
                <a:xfrm>
                  <a:off x="8535988" y="1323976"/>
                  <a:ext cx="90487" cy="136525"/>
                </a:xfrm>
                <a:custGeom>
                  <a:avLst/>
                  <a:gdLst>
                    <a:gd name="T0" fmla="*/ 5 w 28"/>
                    <a:gd name="T1" fmla="*/ 22 h 42"/>
                    <a:gd name="T2" fmla="*/ 25 w 28"/>
                    <a:gd name="T3" fmla="*/ 38 h 42"/>
                    <a:gd name="T4" fmla="*/ 27 w 28"/>
                    <a:gd name="T5" fmla="*/ 42 h 42"/>
                    <a:gd name="T6" fmla="*/ 21 w 28"/>
                    <a:gd name="T7" fmla="*/ 16 h 42"/>
                    <a:gd name="T8" fmla="*/ 1 w 28"/>
                    <a:gd name="T9" fmla="*/ 0 h 42"/>
                    <a:gd name="T10" fmla="*/ 5 w 28"/>
                    <a:gd name="T11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42">
                      <a:moveTo>
                        <a:pt x="5" y="22"/>
                      </a:moveTo>
                      <a:cubicBezTo>
                        <a:pt x="7" y="23"/>
                        <a:pt x="17" y="27"/>
                        <a:pt x="25" y="38"/>
                      </a:cubicBezTo>
                      <a:cubicBezTo>
                        <a:pt x="25" y="40"/>
                        <a:pt x="26" y="41"/>
                        <a:pt x="27" y="42"/>
                      </a:cubicBezTo>
                      <a:cubicBezTo>
                        <a:pt x="27" y="39"/>
                        <a:pt x="28" y="27"/>
                        <a:pt x="21" y="16"/>
                      </a:cubicBezTo>
                      <a:cubicBezTo>
                        <a:pt x="14" y="5"/>
                        <a:pt x="4" y="1"/>
                        <a:pt x="1" y="0"/>
                      </a:cubicBezTo>
                      <a:cubicBezTo>
                        <a:pt x="0" y="3"/>
                        <a:pt x="0" y="12"/>
                        <a:pt x="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32" name="Freeform 140"/>
                <p:cNvSpPr/>
                <p:nvPr/>
              </p:nvSpPr>
              <p:spPr bwMode="auto">
                <a:xfrm>
                  <a:off x="8636000" y="1230313"/>
                  <a:ext cx="106362" cy="123825"/>
                </a:xfrm>
                <a:custGeom>
                  <a:avLst/>
                  <a:gdLst>
                    <a:gd name="T0" fmla="*/ 25 w 33"/>
                    <a:gd name="T1" fmla="*/ 22 h 38"/>
                    <a:gd name="T2" fmla="*/ 3 w 33"/>
                    <a:gd name="T3" fmla="*/ 34 h 38"/>
                    <a:gd name="T4" fmla="*/ 0 w 33"/>
                    <a:gd name="T5" fmla="*/ 38 h 38"/>
                    <a:gd name="T6" fmla="*/ 10 w 33"/>
                    <a:gd name="T7" fmla="*/ 13 h 38"/>
                    <a:gd name="T8" fmla="*/ 33 w 33"/>
                    <a:gd name="T9" fmla="*/ 0 h 38"/>
                    <a:gd name="T10" fmla="*/ 25 w 33"/>
                    <a:gd name="T11" fmla="*/ 2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38">
                      <a:moveTo>
                        <a:pt x="25" y="22"/>
                      </a:moveTo>
                      <a:cubicBezTo>
                        <a:pt x="23" y="22"/>
                        <a:pt x="12" y="24"/>
                        <a:pt x="3" y="34"/>
                      </a:cubicBezTo>
                      <a:cubicBezTo>
                        <a:pt x="2" y="36"/>
                        <a:pt x="1" y="37"/>
                        <a:pt x="0" y="38"/>
                      </a:cubicBezTo>
                      <a:cubicBezTo>
                        <a:pt x="1" y="35"/>
                        <a:pt x="2" y="23"/>
                        <a:pt x="10" y="13"/>
                      </a:cubicBezTo>
                      <a:cubicBezTo>
                        <a:pt x="19" y="3"/>
                        <a:pt x="30" y="1"/>
                        <a:pt x="33" y="0"/>
                      </a:cubicBezTo>
                      <a:cubicBezTo>
                        <a:pt x="32" y="3"/>
                        <a:pt x="32" y="12"/>
                        <a:pt x="2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33" name="Freeform 141"/>
                <p:cNvSpPr/>
                <p:nvPr/>
              </p:nvSpPr>
              <p:spPr bwMode="auto">
                <a:xfrm>
                  <a:off x="8558213" y="1201738"/>
                  <a:ext cx="77787" cy="152400"/>
                </a:xfrm>
                <a:custGeom>
                  <a:avLst/>
                  <a:gdLst>
                    <a:gd name="T0" fmla="*/ 3 w 24"/>
                    <a:gd name="T1" fmla="*/ 22 h 47"/>
                    <a:gd name="T2" fmla="*/ 19 w 24"/>
                    <a:gd name="T3" fmla="*/ 42 h 47"/>
                    <a:gd name="T4" fmla="*/ 20 w 24"/>
                    <a:gd name="T5" fmla="*/ 47 h 47"/>
                    <a:gd name="T6" fmla="*/ 20 w 24"/>
                    <a:gd name="T7" fmla="*/ 19 h 47"/>
                    <a:gd name="T8" fmla="*/ 4 w 24"/>
                    <a:gd name="T9" fmla="*/ 0 h 47"/>
                    <a:gd name="T10" fmla="*/ 3 w 24"/>
                    <a:gd name="T11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7">
                      <a:moveTo>
                        <a:pt x="3" y="22"/>
                      </a:moveTo>
                      <a:cubicBezTo>
                        <a:pt x="5" y="24"/>
                        <a:pt x="14" y="29"/>
                        <a:pt x="19" y="42"/>
                      </a:cubicBezTo>
                      <a:cubicBezTo>
                        <a:pt x="19" y="43"/>
                        <a:pt x="20" y="45"/>
                        <a:pt x="20" y="47"/>
                      </a:cubicBezTo>
                      <a:cubicBezTo>
                        <a:pt x="21" y="43"/>
                        <a:pt x="24" y="32"/>
                        <a:pt x="20" y="19"/>
                      </a:cubicBezTo>
                      <a:cubicBezTo>
                        <a:pt x="15" y="7"/>
                        <a:pt x="6" y="1"/>
                        <a:pt x="4" y="0"/>
                      </a:cubicBezTo>
                      <a:cubicBezTo>
                        <a:pt x="3" y="2"/>
                        <a:pt x="0" y="11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34" name="Freeform 142"/>
                <p:cNvSpPr/>
                <p:nvPr/>
              </p:nvSpPr>
              <p:spPr bwMode="auto">
                <a:xfrm>
                  <a:off x="8661400" y="1149351"/>
                  <a:ext cx="127000" cy="101600"/>
                </a:xfrm>
                <a:custGeom>
                  <a:avLst/>
                  <a:gdLst>
                    <a:gd name="T0" fmla="*/ 28 w 39"/>
                    <a:gd name="T1" fmla="*/ 20 h 31"/>
                    <a:gd name="T2" fmla="*/ 3 w 39"/>
                    <a:gd name="T3" fmla="*/ 28 h 31"/>
                    <a:gd name="T4" fmla="*/ 0 w 39"/>
                    <a:gd name="T5" fmla="*/ 31 h 31"/>
                    <a:gd name="T6" fmla="*/ 15 w 39"/>
                    <a:gd name="T7" fmla="*/ 9 h 31"/>
                    <a:gd name="T8" fmla="*/ 39 w 39"/>
                    <a:gd name="T9" fmla="*/ 1 h 31"/>
                    <a:gd name="T10" fmla="*/ 28 w 39"/>
                    <a:gd name="T11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1">
                      <a:moveTo>
                        <a:pt x="28" y="20"/>
                      </a:moveTo>
                      <a:cubicBezTo>
                        <a:pt x="25" y="20"/>
                        <a:pt x="14" y="20"/>
                        <a:pt x="3" y="28"/>
                      </a:cubicBezTo>
                      <a:cubicBezTo>
                        <a:pt x="2" y="29"/>
                        <a:pt x="1" y="30"/>
                        <a:pt x="0" y="31"/>
                      </a:cubicBezTo>
                      <a:cubicBezTo>
                        <a:pt x="0" y="28"/>
                        <a:pt x="4" y="17"/>
                        <a:pt x="15" y="9"/>
                      </a:cubicBezTo>
                      <a:cubicBezTo>
                        <a:pt x="25" y="0"/>
                        <a:pt x="36" y="0"/>
                        <a:pt x="39" y="1"/>
                      </a:cubicBezTo>
                      <a:cubicBezTo>
                        <a:pt x="38" y="3"/>
                        <a:pt x="35" y="12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35" name="Freeform 143"/>
                <p:cNvSpPr/>
                <p:nvPr/>
              </p:nvSpPr>
              <p:spPr bwMode="auto">
                <a:xfrm>
                  <a:off x="8607425" y="1085851"/>
                  <a:ext cx="65087" cy="157163"/>
                </a:xfrm>
                <a:custGeom>
                  <a:avLst/>
                  <a:gdLst>
                    <a:gd name="T0" fmla="*/ 1 w 20"/>
                    <a:gd name="T1" fmla="*/ 22 h 49"/>
                    <a:gd name="T2" fmla="*/ 12 w 20"/>
                    <a:gd name="T3" fmla="*/ 45 h 49"/>
                    <a:gd name="T4" fmla="*/ 13 w 20"/>
                    <a:gd name="T5" fmla="*/ 49 h 49"/>
                    <a:gd name="T6" fmla="*/ 18 w 20"/>
                    <a:gd name="T7" fmla="*/ 23 h 49"/>
                    <a:gd name="T8" fmla="*/ 6 w 20"/>
                    <a:gd name="T9" fmla="*/ 0 h 49"/>
                    <a:gd name="T10" fmla="*/ 1 w 20"/>
                    <a:gd name="T11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9">
                      <a:moveTo>
                        <a:pt x="1" y="22"/>
                      </a:moveTo>
                      <a:cubicBezTo>
                        <a:pt x="3" y="24"/>
                        <a:pt x="11" y="31"/>
                        <a:pt x="12" y="45"/>
                      </a:cubicBezTo>
                      <a:cubicBezTo>
                        <a:pt x="12" y="46"/>
                        <a:pt x="13" y="48"/>
                        <a:pt x="13" y="49"/>
                      </a:cubicBezTo>
                      <a:cubicBezTo>
                        <a:pt x="14" y="47"/>
                        <a:pt x="20" y="36"/>
                        <a:pt x="18" y="23"/>
                      </a:cubicBezTo>
                      <a:cubicBezTo>
                        <a:pt x="16" y="10"/>
                        <a:pt x="8" y="2"/>
                        <a:pt x="6" y="0"/>
                      </a:cubicBezTo>
                      <a:cubicBezTo>
                        <a:pt x="5" y="3"/>
                        <a:pt x="0" y="11"/>
                        <a:pt x="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36" name="Freeform 144"/>
                <p:cNvSpPr/>
                <p:nvPr/>
              </p:nvSpPr>
              <p:spPr bwMode="auto">
                <a:xfrm>
                  <a:off x="8704263" y="1073151"/>
                  <a:ext cx="144462" cy="79375"/>
                </a:xfrm>
                <a:custGeom>
                  <a:avLst/>
                  <a:gdLst>
                    <a:gd name="T0" fmla="*/ 30 w 45"/>
                    <a:gd name="T1" fmla="*/ 20 h 25"/>
                    <a:gd name="T2" fmla="*/ 5 w 45"/>
                    <a:gd name="T3" fmla="*/ 23 h 25"/>
                    <a:gd name="T4" fmla="*/ 0 w 45"/>
                    <a:gd name="T5" fmla="*/ 25 h 25"/>
                    <a:gd name="T6" fmla="*/ 20 w 45"/>
                    <a:gd name="T7" fmla="*/ 6 h 25"/>
                    <a:gd name="T8" fmla="*/ 45 w 45"/>
                    <a:gd name="T9" fmla="*/ 3 h 25"/>
                    <a:gd name="T10" fmla="*/ 30 w 45"/>
                    <a:gd name="T11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25">
                      <a:moveTo>
                        <a:pt x="30" y="20"/>
                      </a:moveTo>
                      <a:cubicBezTo>
                        <a:pt x="27" y="19"/>
                        <a:pt x="17" y="17"/>
                        <a:pt x="5" y="23"/>
                      </a:cubicBezTo>
                      <a:cubicBezTo>
                        <a:pt x="3" y="23"/>
                        <a:pt x="2" y="24"/>
                        <a:pt x="0" y="25"/>
                      </a:cubicBezTo>
                      <a:cubicBezTo>
                        <a:pt x="2" y="22"/>
                        <a:pt x="8" y="12"/>
                        <a:pt x="20" y="6"/>
                      </a:cubicBezTo>
                      <a:cubicBezTo>
                        <a:pt x="32" y="0"/>
                        <a:pt x="42" y="3"/>
                        <a:pt x="45" y="3"/>
                      </a:cubicBezTo>
                      <a:cubicBezTo>
                        <a:pt x="44" y="6"/>
                        <a:pt x="39" y="14"/>
                        <a:pt x="3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37" name="Freeform 145"/>
                <p:cNvSpPr/>
                <p:nvPr/>
              </p:nvSpPr>
              <p:spPr bwMode="auto">
                <a:xfrm>
                  <a:off x="8675688" y="985838"/>
                  <a:ext cx="53975" cy="160338"/>
                </a:xfrm>
                <a:custGeom>
                  <a:avLst/>
                  <a:gdLst>
                    <a:gd name="T0" fmla="*/ 0 w 17"/>
                    <a:gd name="T1" fmla="*/ 20 h 50"/>
                    <a:gd name="T2" fmla="*/ 6 w 17"/>
                    <a:gd name="T3" fmla="*/ 45 h 50"/>
                    <a:gd name="T4" fmla="*/ 6 w 17"/>
                    <a:gd name="T5" fmla="*/ 50 h 50"/>
                    <a:gd name="T6" fmla="*/ 16 w 17"/>
                    <a:gd name="T7" fmla="*/ 25 h 50"/>
                    <a:gd name="T8" fmla="*/ 10 w 17"/>
                    <a:gd name="T9" fmla="*/ 0 h 50"/>
                    <a:gd name="T10" fmla="*/ 0 w 17"/>
                    <a:gd name="T11" fmla="*/ 2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0">
                      <a:moveTo>
                        <a:pt x="0" y="20"/>
                      </a:moveTo>
                      <a:cubicBezTo>
                        <a:pt x="1" y="23"/>
                        <a:pt x="7" y="31"/>
                        <a:pt x="6" y="45"/>
                      </a:cubicBezTo>
                      <a:cubicBezTo>
                        <a:pt x="6" y="47"/>
                        <a:pt x="6" y="48"/>
                        <a:pt x="6" y="50"/>
                      </a:cubicBezTo>
                      <a:cubicBezTo>
                        <a:pt x="8" y="47"/>
                        <a:pt x="15" y="38"/>
                        <a:pt x="16" y="25"/>
                      </a:cubicBezTo>
                      <a:cubicBezTo>
                        <a:pt x="17" y="11"/>
                        <a:pt x="11" y="2"/>
                        <a:pt x="10" y="0"/>
                      </a:cubicBezTo>
                      <a:cubicBezTo>
                        <a:pt x="8" y="2"/>
                        <a:pt x="2" y="9"/>
                        <a:pt x="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38" name="Freeform 146"/>
                <p:cNvSpPr/>
                <p:nvPr/>
              </p:nvSpPr>
              <p:spPr bwMode="auto">
                <a:xfrm>
                  <a:off x="8769350" y="1011238"/>
                  <a:ext cx="153987" cy="61913"/>
                </a:xfrm>
                <a:custGeom>
                  <a:avLst/>
                  <a:gdLst>
                    <a:gd name="T0" fmla="*/ 30 w 48"/>
                    <a:gd name="T1" fmla="*/ 19 h 19"/>
                    <a:gd name="T2" fmla="*/ 5 w 48"/>
                    <a:gd name="T3" fmla="*/ 16 h 19"/>
                    <a:gd name="T4" fmla="*/ 0 w 48"/>
                    <a:gd name="T5" fmla="*/ 18 h 19"/>
                    <a:gd name="T6" fmla="*/ 23 w 48"/>
                    <a:gd name="T7" fmla="*/ 3 h 19"/>
                    <a:gd name="T8" fmla="*/ 48 w 48"/>
                    <a:gd name="T9" fmla="*/ 6 h 19"/>
                    <a:gd name="T10" fmla="*/ 30 w 48"/>
                    <a:gd name="T11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19">
                      <a:moveTo>
                        <a:pt x="30" y="19"/>
                      </a:moveTo>
                      <a:cubicBezTo>
                        <a:pt x="27" y="17"/>
                        <a:pt x="18" y="13"/>
                        <a:pt x="5" y="16"/>
                      </a:cubicBezTo>
                      <a:cubicBezTo>
                        <a:pt x="3" y="16"/>
                        <a:pt x="1" y="17"/>
                        <a:pt x="0" y="18"/>
                      </a:cubicBezTo>
                      <a:cubicBezTo>
                        <a:pt x="2" y="15"/>
                        <a:pt x="10" y="6"/>
                        <a:pt x="23" y="3"/>
                      </a:cubicBezTo>
                      <a:cubicBezTo>
                        <a:pt x="36" y="0"/>
                        <a:pt x="46" y="4"/>
                        <a:pt x="48" y="6"/>
                      </a:cubicBezTo>
                      <a:cubicBezTo>
                        <a:pt x="47" y="8"/>
                        <a:pt x="40" y="15"/>
                        <a:pt x="3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39" name="Freeform 147"/>
                <p:cNvSpPr/>
                <p:nvPr/>
              </p:nvSpPr>
              <p:spPr bwMode="auto">
                <a:xfrm>
                  <a:off x="8758238" y="904876"/>
                  <a:ext cx="61912" cy="150813"/>
                </a:xfrm>
                <a:custGeom>
                  <a:avLst/>
                  <a:gdLst>
                    <a:gd name="T0" fmla="*/ 0 w 19"/>
                    <a:gd name="T1" fmla="*/ 17 h 47"/>
                    <a:gd name="T2" fmla="*/ 2 w 19"/>
                    <a:gd name="T3" fmla="*/ 43 h 47"/>
                    <a:gd name="T4" fmla="*/ 0 w 19"/>
                    <a:gd name="T5" fmla="*/ 47 h 47"/>
                    <a:gd name="T6" fmla="*/ 16 w 19"/>
                    <a:gd name="T7" fmla="*/ 25 h 47"/>
                    <a:gd name="T8" fmla="*/ 14 w 19"/>
                    <a:gd name="T9" fmla="*/ 0 h 47"/>
                    <a:gd name="T10" fmla="*/ 0 w 19"/>
                    <a:gd name="T11" fmla="*/ 1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47">
                      <a:moveTo>
                        <a:pt x="0" y="17"/>
                      </a:moveTo>
                      <a:cubicBezTo>
                        <a:pt x="1" y="20"/>
                        <a:pt x="5" y="30"/>
                        <a:pt x="2" y="43"/>
                      </a:cubicBezTo>
                      <a:cubicBezTo>
                        <a:pt x="1" y="44"/>
                        <a:pt x="1" y="46"/>
                        <a:pt x="0" y="47"/>
                      </a:cubicBezTo>
                      <a:cubicBezTo>
                        <a:pt x="3" y="45"/>
                        <a:pt x="12" y="38"/>
                        <a:pt x="16" y="25"/>
                      </a:cubicBezTo>
                      <a:cubicBezTo>
                        <a:pt x="19" y="12"/>
                        <a:pt x="15" y="2"/>
                        <a:pt x="14" y="0"/>
                      </a:cubicBezTo>
                      <a:cubicBezTo>
                        <a:pt x="12" y="1"/>
                        <a:pt x="5" y="7"/>
                        <a:pt x="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40" name="Freeform 148"/>
                <p:cNvSpPr/>
                <p:nvPr/>
              </p:nvSpPr>
              <p:spPr bwMode="auto">
                <a:xfrm>
                  <a:off x="8848725" y="965201"/>
                  <a:ext cx="161925" cy="55563"/>
                </a:xfrm>
                <a:custGeom>
                  <a:avLst/>
                  <a:gdLst>
                    <a:gd name="T0" fmla="*/ 29 w 50"/>
                    <a:gd name="T1" fmla="*/ 17 h 17"/>
                    <a:gd name="T2" fmla="*/ 5 w 50"/>
                    <a:gd name="T3" fmla="*/ 9 h 17"/>
                    <a:gd name="T4" fmla="*/ 0 w 50"/>
                    <a:gd name="T5" fmla="*/ 10 h 17"/>
                    <a:gd name="T6" fmla="*/ 25 w 50"/>
                    <a:gd name="T7" fmla="*/ 0 h 17"/>
                    <a:gd name="T8" fmla="*/ 50 w 50"/>
                    <a:gd name="T9" fmla="*/ 8 h 17"/>
                    <a:gd name="T10" fmla="*/ 29 w 50"/>
                    <a:gd name="T11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17">
                      <a:moveTo>
                        <a:pt x="29" y="17"/>
                      </a:moveTo>
                      <a:cubicBezTo>
                        <a:pt x="27" y="15"/>
                        <a:pt x="18" y="9"/>
                        <a:pt x="5" y="9"/>
                      </a:cubicBezTo>
                      <a:cubicBezTo>
                        <a:pt x="3" y="9"/>
                        <a:pt x="1" y="9"/>
                        <a:pt x="0" y="10"/>
                      </a:cubicBezTo>
                      <a:cubicBezTo>
                        <a:pt x="2" y="8"/>
                        <a:pt x="12" y="1"/>
                        <a:pt x="25" y="0"/>
                      </a:cubicBezTo>
                      <a:cubicBezTo>
                        <a:pt x="39" y="0"/>
                        <a:pt x="47" y="6"/>
                        <a:pt x="50" y="8"/>
                      </a:cubicBezTo>
                      <a:cubicBezTo>
                        <a:pt x="47" y="10"/>
                        <a:pt x="40" y="16"/>
                        <a:pt x="2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41" name="Freeform 149"/>
                <p:cNvSpPr/>
                <p:nvPr/>
              </p:nvSpPr>
              <p:spPr bwMode="auto">
                <a:xfrm>
                  <a:off x="8842375" y="842963"/>
                  <a:ext cx="84137" cy="142875"/>
                </a:xfrm>
                <a:custGeom>
                  <a:avLst/>
                  <a:gdLst>
                    <a:gd name="T0" fmla="*/ 6 w 26"/>
                    <a:gd name="T1" fmla="*/ 15 h 44"/>
                    <a:gd name="T2" fmla="*/ 2 w 26"/>
                    <a:gd name="T3" fmla="*/ 40 h 44"/>
                    <a:gd name="T4" fmla="*/ 0 w 26"/>
                    <a:gd name="T5" fmla="*/ 44 h 44"/>
                    <a:gd name="T6" fmla="*/ 19 w 26"/>
                    <a:gd name="T7" fmla="*/ 26 h 44"/>
                    <a:gd name="T8" fmla="*/ 23 w 26"/>
                    <a:gd name="T9" fmla="*/ 0 h 44"/>
                    <a:gd name="T10" fmla="*/ 6 w 26"/>
                    <a:gd name="T11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44">
                      <a:moveTo>
                        <a:pt x="6" y="15"/>
                      </a:moveTo>
                      <a:cubicBezTo>
                        <a:pt x="7" y="18"/>
                        <a:pt x="8" y="28"/>
                        <a:pt x="2" y="40"/>
                      </a:cubicBezTo>
                      <a:cubicBezTo>
                        <a:pt x="1" y="41"/>
                        <a:pt x="0" y="43"/>
                        <a:pt x="0" y="44"/>
                      </a:cubicBezTo>
                      <a:cubicBezTo>
                        <a:pt x="2" y="43"/>
                        <a:pt x="13" y="37"/>
                        <a:pt x="19" y="26"/>
                      </a:cubicBezTo>
                      <a:cubicBezTo>
                        <a:pt x="26" y="14"/>
                        <a:pt x="24" y="3"/>
                        <a:pt x="23" y="0"/>
                      </a:cubicBezTo>
                      <a:cubicBezTo>
                        <a:pt x="21" y="1"/>
                        <a:pt x="12" y="6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42" name="Freeform 150"/>
                <p:cNvSpPr/>
                <p:nvPr/>
              </p:nvSpPr>
              <p:spPr bwMode="auto">
                <a:xfrm>
                  <a:off x="8842375" y="1831976"/>
                  <a:ext cx="236537" cy="109538"/>
                </a:xfrm>
                <a:custGeom>
                  <a:avLst/>
                  <a:gdLst>
                    <a:gd name="T0" fmla="*/ 1 w 73"/>
                    <a:gd name="T1" fmla="*/ 0 h 34"/>
                    <a:gd name="T2" fmla="*/ 73 w 73"/>
                    <a:gd name="T3" fmla="*/ 26 h 34"/>
                    <a:gd name="T4" fmla="*/ 72 w 73"/>
                    <a:gd name="T5" fmla="*/ 34 h 34"/>
                    <a:gd name="T6" fmla="*/ 0 w 73"/>
                    <a:gd name="T7" fmla="*/ 2 h 34"/>
                    <a:gd name="T8" fmla="*/ 1 w 7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34">
                      <a:moveTo>
                        <a:pt x="1" y="0"/>
                      </a:moveTo>
                      <a:cubicBezTo>
                        <a:pt x="23" y="15"/>
                        <a:pt x="48" y="23"/>
                        <a:pt x="73" y="26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45" y="29"/>
                        <a:pt x="21" y="18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43" name="Freeform 151"/>
                <p:cNvSpPr/>
                <p:nvPr/>
              </p:nvSpPr>
              <p:spPr bwMode="auto">
                <a:xfrm>
                  <a:off x="8667750" y="1766888"/>
                  <a:ext cx="155575" cy="80963"/>
                </a:xfrm>
                <a:custGeom>
                  <a:avLst/>
                  <a:gdLst>
                    <a:gd name="T0" fmla="*/ 22 w 48"/>
                    <a:gd name="T1" fmla="*/ 21 h 25"/>
                    <a:gd name="T2" fmla="*/ 48 w 48"/>
                    <a:gd name="T3" fmla="*/ 20 h 25"/>
                    <a:gd name="T4" fmla="*/ 26 w 48"/>
                    <a:gd name="T5" fmla="*/ 4 h 25"/>
                    <a:gd name="T6" fmla="*/ 0 w 48"/>
                    <a:gd name="T7" fmla="*/ 5 h 25"/>
                    <a:gd name="T8" fmla="*/ 22 w 48"/>
                    <a:gd name="T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5">
                      <a:moveTo>
                        <a:pt x="22" y="21"/>
                      </a:moveTo>
                      <a:cubicBezTo>
                        <a:pt x="35" y="25"/>
                        <a:pt x="45" y="21"/>
                        <a:pt x="48" y="20"/>
                      </a:cubicBezTo>
                      <a:cubicBezTo>
                        <a:pt x="46" y="17"/>
                        <a:pt x="39" y="8"/>
                        <a:pt x="26" y="4"/>
                      </a:cubicBezTo>
                      <a:cubicBezTo>
                        <a:pt x="13" y="0"/>
                        <a:pt x="3" y="4"/>
                        <a:pt x="0" y="5"/>
                      </a:cubicBezTo>
                      <a:cubicBezTo>
                        <a:pt x="2" y="8"/>
                        <a:pt x="9" y="17"/>
                        <a:pt x="2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44" name="Freeform 152"/>
                <p:cNvSpPr/>
                <p:nvPr/>
              </p:nvSpPr>
              <p:spPr bwMode="auto">
                <a:xfrm>
                  <a:off x="8775700" y="1666876"/>
                  <a:ext cx="76200" cy="155575"/>
                </a:xfrm>
                <a:custGeom>
                  <a:avLst/>
                  <a:gdLst>
                    <a:gd name="T0" fmla="*/ 20 w 24"/>
                    <a:gd name="T1" fmla="*/ 23 h 48"/>
                    <a:gd name="T2" fmla="*/ 18 w 24"/>
                    <a:gd name="T3" fmla="*/ 48 h 48"/>
                    <a:gd name="T4" fmla="*/ 3 w 24"/>
                    <a:gd name="T5" fmla="*/ 25 h 48"/>
                    <a:gd name="T6" fmla="*/ 6 w 24"/>
                    <a:gd name="T7" fmla="*/ 0 h 48"/>
                    <a:gd name="T8" fmla="*/ 20 w 24"/>
                    <a:gd name="T9" fmla="*/ 2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0" y="23"/>
                      </a:moveTo>
                      <a:cubicBezTo>
                        <a:pt x="24" y="36"/>
                        <a:pt x="19" y="46"/>
                        <a:pt x="18" y="48"/>
                      </a:cubicBezTo>
                      <a:cubicBezTo>
                        <a:pt x="15" y="46"/>
                        <a:pt x="6" y="38"/>
                        <a:pt x="3" y="25"/>
                      </a:cubicBezTo>
                      <a:cubicBezTo>
                        <a:pt x="0" y="12"/>
                        <a:pt x="5" y="2"/>
                        <a:pt x="6" y="0"/>
                      </a:cubicBezTo>
                      <a:cubicBezTo>
                        <a:pt x="8" y="2"/>
                        <a:pt x="17" y="9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45" name="Freeform 153"/>
                <p:cNvSpPr/>
                <p:nvPr/>
              </p:nvSpPr>
              <p:spPr bwMode="auto">
                <a:xfrm>
                  <a:off x="8913813" y="865188"/>
                  <a:ext cx="139700" cy="90488"/>
                </a:xfrm>
                <a:custGeom>
                  <a:avLst/>
                  <a:gdLst>
                    <a:gd name="T0" fmla="*/ 17 w 43"/>
                    <a:gd name="T1" fmla="*/ 7 h 28"/>
                    <a:gd name="T2" fmla="*/ 0 w 43"/>
                    <a:gd name="T3" fmla="*/ 26 h 28"/>
                    <a:gd name="T4" fmla="*/ 25 w 43"/>
                    <a:gd name="T5" fmla="*/ 21 h 28"/>
                    <a:gd name="T6" fmla="*/ 43 w 43"/>
                    <a:gd name="T7" fmla="*/ 2 h 28"/>
                    <a:gd name="T8" fmla="*/ 17 w 43"/>
                    <a:gd name="T9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28">
                      <a:moveTo>
                        <a:pt x="17" y="7"/>
                      </a:moveTo>
                      <a:cubicBezTo>
                        <a:pt x="6" y="14"/>
                        <a:pt x="1" y="23"/>
                        <a:pt x="0" y="26"/>
                      </a:cubicBezTo>
                      <a:cubicBezTo>
                        <a:pt x="3" y="27"/>
                        <a:pt x="14" y="28"/>
                        <a:pt x="25" y="21"/>
                      </a:cubicBezTo>
                      <a:cubicBezTo>
                        <a:pt x="37" y="14"/>
                        <a:pt x="41" y="4"/>
                        <a:pt x="43" y="2"/>
                      </a:cubicBezTo>
                      <a:cubicBezTo>
                        <a:pt x="40" y="1"/>
                        <a:pt x="29" y="0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</p:grpSp>
          <p:grpSp>
            <p:nvGrpSpPr>
              <p:cNvPr id="801" name="组合 800"/>
              <p:cNvGrpSpPr/>
              <p:nvPr/>
            </p:nvGrpSpPr>
            <p:grpSpPr>
              <a:xfrm flipH="1">
                <a:off x="2202837" y="5975622"/>
                <a:ext cx="296294" cy="596034"/>
                <a:chOff x="8532813" y="842963"/>
                <a:chExt cx="546099" cy="1098551"/>
              </a:xfrm>
              <a:solidFill>
                <a:schemeClr val="bg1"/>
              </a:solidFill>
            </p:grpSpPr>
            <p:sp>
              <p:nvSpPr>
                <p:cNvPr id="802" name="Freeform 132"/>
                <p:cNvSpPr/>
                <p:nvPr/>
              </p:nvSpPr>
              <p:spPr bwMode="auto">
                <a:xfrm>
                  <a:off x="8716963" y="1592263"/>
                  <a:ext cx="58737" cy="158750"/>
                </a:xfrm>
                <a:custGeom>
                  <a:avLst/>
                  <a:gdLst>
                    <a:gd name="T0" fmla="*/ 18 w 18"/>
                    <a:gd name="T1" fmla="*/ 19 h 49"/>
                    <a:gd name="T2" fmla="*/ 13 w 18"/>
                    <a:gd name="T3" fmla="*/ 44 h 49"/>
                    <a:gd name="T4" fmla="*/ 14 w 18"/>
                    <a:gd name="T5" fmla="*/ 49 h 49"/>
                    <a:gd name="T6" fmla="*/ 2 w 18"/>
                    <a:gd name="T7" fmla="*/ 25 h 49"/>
                    <a:gd name="T8" fmla="*/ 7 w 18"/>
                    <a:gd name="T9" fmla="*/ 0 h 49"/>
                    <a:gd name="T10" fmla="*/ 18 w 18"/>
                    <a:gd name="T11" fmla="*/ 19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49">
                      <a:moveTo>
                        <a:pt x="18" y="19"/>
                      </a:moveTo>
                      <a:cubicBezTo>
                        <a:pt x="17" y="22"/>
                        <a:pt x="11" y="31"/>
                        <a:pt x="13" y="44"/>
                      </a:cubicBezTo>
                      <a:cubicBezTo>
                        <a:pt x="13" y="46"/>
                        <a:pt x="13" y="47"/>
                        <a:pt x="14" y="49"/>
                      </a:cubicBezTo>
                      <a:cubicBezTo>
                        <a:pt x="12" y="46"/>
                        <a:pt x="4" y="38"/>
                        <a:pt x="2" y="25"/>
                      </a:cubicBezTo>
                      <a:cubicBezTo>
                        <a:pt x="0" y="11"/>
                        <a:pt x="6" y="2"/>
                        <a:pt x="7" y="0"/>
                      </a:cubicBezTo>
                      <a:cubicBezTo>
                        <a:pt x="9" y="2"/>
                        <a:pt x="15" y="8"/>
                        <a:pt x="1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03" name="Freeform 133"/>
                <p:cNvSpPr/>
                <p:nvPr/>
              </p:nvSpPr>
              <p:spPr bwMode="auto">
                <a:xfrm>
                  <a:off x="8601075" y="1685926"/>
                  <a:ext cx="147637" cy="71438"/>
                </a:xfrm>
                <a:custGeom>
                  <a:avLst/>
                  <a:gdLst>
                    <a:gd name="T0" fmla="*/ 17 w 46"/>
                    <a:gd name="T1" fmla="*/ 19 h 22"/>
                    <a:gd name="T2" fmla="*/ 42 w 46"/>
                    <a:gd name="T3" fmla="*/ 20 h 22"/>
                    <a:gd name="T4" fmla="*/ 46 w 46"/>
                    <a:gd name="T5" fmla="*/ 22 h 22"/>
                    <a:gd name="T6" fmla="*/ 26 w 46"/>
                    <a:gd name="T7" fmla="*/ 5 h 22"/>
                    <a:gd name="T8" fmla="*/ 0 w 46"/>
                    <a:gd name="T9" fmla="*/ 3 h 22"/>
                    <a:gd name="T10" fmla="*/ 17 w 46"/>
                    <a:gd name="T11" fmla="*/ 1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2">
                      <a:moveTo>
                        <a:pt x="17" y="19"/>
                      </a:moveTo>
                      <a:cubicBezTo>
                        <a:pt x="19" y="18"/>
                        <a:pt x="30" y="15"/>
                        <a:pt x="42" y="20"/>
                      </a:cubicBezTo>
                      <a:cubicBezTo>
                        <a:pt x="44" y="21"/>
                        <a:pt x="45" y="22"/>
                        <a:pt x="46" y="22"/>
                      </a:cubicBezTo>
                      <a:cubicBezTo>
                        <a:pt x="45" y="20"/>
                        <a:pt x="38" y="10"/>
                        <a:pt x="26" y="5"/>
                      </a:cubicBezTo>
                      <a:cubicBezTo>
                        <a:pt x="14" y="0"/>
                        <a:pt x="3" y="3"/>
                        <a:pt x="0" y="3"/>
                      </a:cubicBezTo>
                      <a:cubicBezTo>
                        <a:pt x="2" y="6"/>
                        <a:pt x="7" y="14"/>
                        <a:pt x="17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04" name="Freeform 134"/>
                <p:cNvSpPr/>
                <p:nvPr/>
              </p:nvSpPr>
              <p:spPr bwMode="auto">
                <a:xfrm>
                  <a:off x="8675688" y="1501776"/>
                  <a:ext cx="57150" cy="161925"/>
                </a:xfrm>
                <a:custGeom>
                  <a:avLst/>
                  <a:gdLst>
                    <a:gd name="T0" fmla="*/ 18 w 18"/>
                    <a:gd name="T1" fmla="*/ 22 h 50"/>
                    <a:gd name="T2" fmla="*/ 8 w 18"/>
                    <a:gd name="T3" fmla="*/ 45 h 50"/>
                    <a:gd name="T4" fmla="*/ 8 w 18"/>
                    <a:gd name="T5" fmla="*/ 50 h 50"/>
                    <a:gd name="T6" fmla="*/ 1 w 18"/>
                    <a:gd name="T7" fmla="*/ 24 h 50"/>
                    <a:gd name="T8" fmla="*/ 11 w 18"/>
                    <a:gd name="T9" fmla="*/ 0 h 50"/>
                    <a:gd name="T10" fmla="*/ 18 w 18"/>
                    <a:gd name="T11" fmla="*/ 2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" h="50">
                      <a:moveTo>
                        <a:pt x="18" y="22"/>
                      </a:moveTo>
                      <a:cubicBezTo>
                        <a:pt x="16" y="24"/>
                        <a:pt x="9" y="32"/>
                        <a:pt x="8" y="45"/>
                      </a:cubicBezTo>
                      <a:cubicBezTo>
                        <a:pt x="8" y="47"/>
                        <a:pt x="8" y="48"/>
                        <a:pt x="8" y="50"/>
                      </a:cubicBezTo>
                      <a:cubicBezTo>
                        <a:pt x="6" y="47"/>
                        <a:pt x="0" y="37"/>
                        <a:pt x="1" y="24"/>
                      </a:cubicBezTo>
                      <a:cubicBezTo>
                        <a:pt x="2" y="10"/>
                        <a:pt x="9" y="2"/>
                        <a:pt x="11" y="0"/>
                      </a:cubicBezTo>
                      <a:cubicBezTo>
                        <a:pt x="13" y="3"/>
                        <a:pt x="18" y="11"/>
                        <a:pt x="18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05" name="Freeform 135"/>
                <p:cNvSpPr/>
                <p:nvPr/>
              </p:nvSpPr>
              <p:spPr bwMode="auto">
                <a:xfrm>
                  <a:off x="8555038" y="1576388"/>
                  <a:ext cx="133350" cy="93663"/>
                </a:xfrm>
                <a:custGeom>
                  <a:avLst/>
                  <a:gdLst>
                    <a:gd name="T0" fmla="*/ 12 w 41"/>
                    <a:gd name="T1" fmla="*/ 19 h 29"/>
                    <a:gd name="T2" fmla="*/ 37 w 41"/>
                    <a:gd name="T3" fmla="*/ 26 h 29"/>
                    <a:gd name="T4" fmla="*/ 41 w 41"/>
                    <a:gd name="T5" fmla="*/ 29 h 29"/>
                    <a:gd name="T6" fmla="*/ 25 w 41"/>
                    <a:gd name="T7" fmla="*/ 7 h 29"/>
                    <a:gd name="T8" fmla="*/ 0 w 41"/>
                    <a:gd name="T9" fmla="*/ 1 h 29"/>
                    <a:gd name="T10" fmla="*/ 12 w 41"/>
                    <a:gd name="T11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" h="29">
                      <a:moveTo>
                        <a:pt x="12" y="19"/>
                      </a:moveTo>
                      <a:cubicBezTo>
                        <a:pt x="15" y="19"/>
                        <a:pt x="26" y="18"/>
                        <a:pt x="37" y="26"/>
                      </a:cubicBezTo>
                      <a:cubicBezTo>
                        <a:pt x="38" y="27"/>
                        <a:pt x="40" y="28"/>
                        <a:pt x="41" y="29"/>
                      </a:cubicBezTo>
                      <a:cubicBezTo>
                        <a:pt x="40" y="26"/>
                        <a:pt x="36" y="15"/>
                        <a:pt x="25" y="7"/>
                      </a:cubicBezTo>
                      <a:cubicBezTo>
                        <a:pt x="14" y="0"/>
                        <a:pt x="3" y="0"/>
                        <a:pt x="0" y="1"/>
                      </a:cubicBezTo>
                      <a:cubicBezTo>
                        <a:pt x="1" y="3"/>
                        <a:pt x="4" y="12"/>
                        <a:pt x="12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06" name="Freeform 136"/>
                <p:cNvSpPr/>
                <p:nvPr/>
              </p:nvSpPr>
              <p:spPr bwMode="auto">
                <a:xfrm>
                  <a:off x="8642350" y="1411288"/>
                  <a:ext cx="74612" cy="155575"/>
                </a:xfrm>
                <a:custGeom>
                  <a:avLst/>
                  <a:gdLst>
                    <a:gd name="T0" fmla="*/ 21 w 23"/>
                    <a:gd name="T1" fmla="*/ 22 h 48"/>
                    <a:gd name="T2" fmla="*/ 6 w 23"/>
                    <a:gd name="T3" fmla="*/ 43 h 48"/>
                    <a:gd name="T4" fmla="*/ 5 w 23"/>
                    <a:gd name="T5" fmla="*/ 48 h 48"/>
                    <a:gd name="T6" fmla="*/ 3 w 23"/>
                    <a:gd name="T7" fmla="*/ 21 h 48"/>
                    <a:gd name="T8" fmla="*/ 19 w 23"/>
                    <a:gd name="T9" fmla="*/ 0 h 48"/>
                    <a:gd name="T10" fmla="*/ 21 w 23"/>
                    <a:gd name="T11" fmla="*/ 2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48">
                      <a:moveTo>
                        <a:pt x="21" y="22"/>
                      </a:moveTo>
                      <a:cubicBezTo>
                        <a:pt x="18" y="24"/>
                        <a:pt x="9" y="30"/>
                        <a:pt x="6" y="43"/>
                      </a:cubicBezTo>
                      <a:cubicBezTo>
                        <a:pt x="5" y="45"/>
                        <a:pt x="5" y="46"/>
                        <a:pt x="5" y="48"/>
                      </a:cubicBezTo>
                      <a:cubicBezTo>
                        <a:pt x="3" y="45"/>
                        <a:pt x="0" y="33"/>
                        <a:pt x="3" y="21"/>
                      </a:cubicBezTo>
                      <a:cubicBezTo>
                        <a:pt x="7" y="8"/>
                        <a:pt x="16" y="1"/>
                        <a:pt x="19" y="0"/>
                      </a:cubicBezTo>
                      <a:cubicBezTo>
                        <a:pt x="20" y="3"/>
                        <a:pt x="23" y="11"/>
                        <a:pt x="2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07" name="Freeform 137"/>
                <p:cNvSpPr/>
                <p:nvPr/>
              </p:nvSpPr>
              <p:spPr bwMode="auto">
                <a:xfrm>
                  <a:off x="8532813" y="1454151"/>
                  <a:ext cx="109537" cy="115888"/>
                </a:xfrm>
                <a:custGeom>
                  <a:avLst/>
                  <a:gdLst>
                    <a:gd name="T0" fmla="*/ 8 w 34"/>
                    <a:gd name="T1" fmla="*/ 20 h 36"/>
                    <a:gd name="T2" fmla="*/ 31 w 34"/>
                    <a:gd name="T3" fmla="*/ 32 h 36"/>
                    <a:gd name="T4" fmla="*/ 34 w 34"/>
                    <a:gd name="T5" fmla="*/ 36 h 36"/>
                    <a:gd name="T6" fmla="*/ 23 w 34"/>
                    <a:gd name="T7" fmla="*/ 11 h 36"/>
                    <a:gd name="T8" fmla="*/ 0 w 34"/>
                    <a:gd name="T9" fmla="*/ 0 h 36"/>
                    <a:gd name="T10" fmla="*/ 8 w 34"/>
                    <a:gd name="T11" fmla="*/ 2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4" h="36">
                      <a:moveTo>
                        <a:pt x="8" y="20"/>
                      </a:moveTo>
                      <a:cubicBezTo>
                        <a:pt x="11" y="21"/>
                        <a:pt x="22" y="22"/>
                        <a:pt x="31" y="32"/>
                      </a:cubicBezTo>
                      <a:cubicBezTo>
                        <a:pt x="32" y="33"/>
                        <a:pt x="34" y="34"/>
                        <a:pt x="34" y="36"/>
                      </a:cubicBezTo>
                      <a:cubicBezTo>
                        <a:pt x="34" y="32"/>
                        <a:pt x="32" y="21"/>
                        <a:pt x="23" y="11"/>
                      </a:cubicBezTo>
                      <a:cubicBezTo>
                        <a:pt x="14" y="1"/>
                        <a:pt x="3" y="0"/>
                        <a:pt x="0" y="0"/>
                      </a:cubicBezTo>
                      <a:cubicBezTo>
                        <a:pt x="0" y="2"/>
                        <a:pt x="2" y="12"/>
                        <a:pt x="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08" name="Freeform 138"/>
                <p:cNvSpPr/>
                <p:nvPr/>
              </p:nvSpPr>
              <p:spPr bwMode="auto">
                <a:xfrm>
                  <a:off x="8629650" y="1317626"/>
                  <a:ext cx="87312" cy="142875"/>
                </a:xfrm>
                <a:custGeom>
                  <a:avLst/>
                  <a:gdLst>
                    <a:gd name="T0" fmla="*/ 23 w 27"/>
                    <a:gd name="T1" fmla="*/ 23 h 44"/>
                    <a:gd name="T2" fmla="*/ 4 w 27"/>
                    <a:gd name="T3" fmla="*/ 40 h 44"/>
                    <a:gd name="T4" fmla="*/ 2 w 27"/>
                    <a:gd name="T5" fmla="*/ 44 h 44"/>
                    <a:gd name="T6" fmla="*/ 7 w 27"/>
                    <a:gd name="T7" fmla="*/ 18 h 44"/>
                    <a:gd name="T8" fmla="*/ 26 w 27"/>
                    <a:gd name="T9" fmla="*/ 0 h 44"/>
                    <a:gd name="T10" fmla="*/ 23 w 27"/>
                    <a:gd name="T11" fmla="*/ 2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44">
                      <a:moveTo>
                        <a:pt x="23" y="23"/>
                      </a:moveTo>
                      <a:cubicBezTo>
                        <a:pt x="20" y="24"/>
                        <a:pt x="10" y="28"/>
                        <a:pt x="4" y="40"/>
                      </a:cubicBezTo>
                      <a:cubicBezTo>
                        <a:pt x="3" y="41"/>
                        <a:pt x="3" y="43"/>
                        <a:pt x="2" y="44"/>
                      </a:cubicBezTo>
                      <a:cubicBezTo>
                        <a:pt x="2" y="41"/>
                        <a:pt x="0" y="29"/>
                        <a:pt x="7" y="18"/>
                      </a:cubicBezTo>
                      <a:cubicBezTo>
                        <a:pt x="13" y="6"/>
                        <a:pt x="23" y="2"/>
                        <a:pt x="26" y="0"/>
                      </a:cubicBezTo>
                      <a:cubicBezTo>
                        <a:pt x="26" y="3"/>
                        <a:pt x="27" y="13"/>
                        <a:pt x="23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09" name="Freeform 139"/>
                <p:cNvSpPr/>
                <p:nvPr/>
              </p:nvSpPr>
              <p:spPr bwMode="auto">
                <a:xfrm>
                  <a:off x="8535988" y="1323976"/>
                  <a:ext cx="90487" cy="136525"/>
                </a:xfrm>
                <a:custGeom>
                  <a:avLst/>
                  <a:gdLst>
                    <a:gd name="T0" fmla="*/ 5 w 28"/>
                    <a:gd name="T1" fmla="*/ 22 h 42"/>
                    <a:gd name="T2" fmla="*/ 25 w 28"/>
                    <a:gd name="T3" fmla="*/ 38 h 42"/>
                    <a:gd name="T4" fmla="*/ 27 w 28"/>
                    <a:gd name="T5" fmla="*/ 42 h 42"/>
                    <a:gd name="T6" fmla="*/ 21 w 28"/>
                    <a:gd name="T7" fmla="*/ 16 h 42"/>
                    <a:gd name="T8" fmla="*/ 1 w 28"/>
                    <a:gd name="T9" fmla="*/ 0 h 42"/>
                    <a:gd name="T10" fmla="*/ 5 w 28"/>
                    <a:gd name="T11" fmla="*/ 2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" h="42">
                      <a:moveTo>
                        <a:pt x="5" y="22"/>
                      </a:moveTo>
                      <a:cubicBezTo>
                        <a:pt x="7" y="23"/>
                        <a:pt x="17" y="27"/>
                        <a:pt x="25" y="38"/>
                      </a:cubicBezTo>
                      <a:cubicBezTo>
                        <a:pt x="25" y="40"/>
                        <a:pt x="26" y="41"/>
                        <a:pt x="27" y="42"/>
                      </a:cubicBezTo>
                      <a:cubicBezTo>
                        <a:pt x="27" y="39"/>
                        <a:pt x="28" y="27"/>
                        <a:pt x="21" y="16"/>
                      </a:cubicBezTo>
                      <a:cubicBezTo>
                        <a:pt x="14" y="5"/>
                        <a:pt x="4" y="1"/>
                        <a:pt x="1" y="0"/>
                      </a:cubicBezTo>
                      <a:cubicBezTo>
                        <a:pt x="0" y="3"/>
                        <a:pt x="0" y="12"/>
                        <a:pt x="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10" name="Freeform 140"/>
                <p:cNvSpPr/>
                <p:nvPr/>
              </p:nvSpPr>
              <p:spPr bwMode="auto">
                <a:xfrm>
                  <a:off x="8636000" y="1230313"/>
                  <a:ext cx="106362" cy="123825"/>
                </a:xfrm>
                <a:custGeom>
                  <a:avLst/>
                  <a:gdLst>
                    <a:gd name="T0" fmla="*/ 25 w 33"/>
                    <a:gd name="T1" fmla="*/ 22 h 38"/>
                    <a:gd name="T2" fmla="*/ 3 w 33"/>
                    <a:gd name="T3" fmla="*/ 34 h 38"/>
                    <a:gd name="T4" fmla="*/ 0 w 33"/>
                    <a:gd name="T5" fmla="*/ 38 h 38"/>
                    <a:gd name="T6" fmla="*/ 10 w 33"/>
                    <a:gd name="T7" fmla="*/ 13 h 38"/>
                    <a:gd name="T8" fmla="*/ 33 w 33"/>
                    <a:gd name="T9" fmla="*/ 0 h 38"/>
                    <a:gd name="T10" fmla="*/ 25 w 33"/>
                    <a:gd name="T11" fmla="*/ 22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38">
                      <a:moveTo>
                        <a:pt x="25" y="22"/>
                      </a:moveTo>
                      <a:cubicBezTo>
                        <a:pt x="23" y="22"/>
                        <a:pt x="12" y="24"/>
                        <a:pt x="3" y="34"/>
                      </a:cubicBezTo>
                      <a:cubicBezTo>
                        <a:pt x="2" y="36"/>
                        <a:pt x="1" y="37"/>
                        <a:pt x="0" y="38"/>
                      </a:cubicBezTo>
                      <a:cubicBezTo>
                        <a:pt x="1" y="35"/>
                        <a:pt x="2" y="23"/>
                        <a:pt x="10" y="13"/>
                      </a:cubicBezTo>
                      <a:cubicBezTo>
                        <a:pt x="19" y="3"/>
                        <a:pt x="30" y="1"/>
                        <a:pt x="33" y="0"/>
                      </a:cubicBezTo>
                      <a:cubicBezTo>
                        <a:pt x="32" y="3"/>
                        <a:pt x="32" y="12"/>
                        <a:pt x="25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11" name="Freeform 141"/>
                <p:cNvSpPr/>
                <p:nvPr/>
              </p:nvSpPr>
              <p:spPr bwMode="auto">
                <a:xfrm>
                  <a:off x="8558213" y="1201738"/>
                  <a:ext cx="77787" cy="152400"/>
                </a:xfrm>
                <a:custGeom>
                  <a:avLst/>
                  <a:gdLst>
                    <a:gd name="T0" fmla="*/ 3 w 24"/>
                    <a:gd name="T1" fmla="*/ 22 h 47"/>
                    <a:gd name="T2" fmla="*/ 19 w 24"/>
                    <a:gd name="T3" fmla="*/ 42 h 47"/>
                    <a:gd name="T4" fmla="*/ 20 w 24"/>
                    <a:gd name="T5" fmla="*/ 47 h 47"/>
                    <a:gd name="T6" fmla="*/ 20 w 24"/>
                    <a:gd name="T7" fmla="*/ 19 h 47"/>
                    <a:gd name="T8" fmla="*/ 4 w 24"/>
                    <a:gd name="T9" fmla="*/ 0 h 47"/>
                    <a:gd name="T10" fmla="*/ 3 w 24"/>
                    <a:gd name="T11" fmla="*/ 22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7">
                      <a:moveTo>
                        <a:pt x="3" y="22"/>
                      </a:moveTo>
                      <a:cubicBezTo>
                        <a:pt x="5" y="24"/>
                        <a:pt x="14" y="29"/>
                        <a:pt x="19" y="42"/>
                      </a:cubicBezTo>
                      <a:cubicBezTo>
                        <a:pt x="19" y="43"/>
                        <a:pt x="20" y="45"/>
                        <a:pt x="20" y="47"/>
                      </a:cubicBezTo>
                      <a:cubicBezTo>
                        <a:pt x="21" y="43"/>
                        <a:pt x="24" y="32"/>
                        <a:pt x="20" y="19"/>
                      </a:cubicBezTo>
                      <a:cubicBezTo>
                        <a:pt x="15" y="7"/>
                        <a:pt x="6" y="1"/>
                        <a:pt x="4" y="0"/>
                      </a:cubicBezTo>
                      <a:cubicBezTo>
                        <a:pt x="3" y="2"/>
                        <a:pt x="0" y="11"/>
                        <a:pt x="3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12" name="Freeform 142"/>
                <p:cNvSpPr/>
                <p:nvPr/>
              </p:nvSpPr>
              <p:spPr bwMode="auto">
                <a:xfrm>
                  <a:off x="8661400" y="1149351"/>
                  <a:ext cx="127000" cy="101600"/>
                </a:xfrm>
                <a:custGeom>
                  <a:avLst/>
                  <a:gdLst>
                    <a:gd name="T0" fmla="*/ 28 w 39"/>
                    <a:gd name="T1" fmla="*/ 20 h 31"/>
                    <a:gd name="T2" fmla="*/ 3 w 39"/>
                    <a:gd name="T3" fmla="*/ 28 h 31"/>
                    <a:gd name="T4" fmla="*/ 0 w 39"/>
                    <a:gd name="T5" fmla="*/ 31 h 31"/>
                    <a:gd name="T6" fmla="*/ 15 w 39"/>
                    <a:gd name="T7" fmla="*/ 9 h 31"/>
                    <a:gd name="T8" fmla="*/ 39 w 39"/>
                    <a:gd name="T9" fmla="*/ 1 h 31"/>
                    <a:gd name="T10" fmla="*/ 28 w 39"/>
                    <a:gd name="T11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1">
                      <a:moveTo>
                        <a:pt x="28" y="20"/>
                      </a:moveTo>
                      <a:cubicBezTo>
                        <a:pt x="25" y="20"/>
                        <a:pt x="14" y="20"/>
                        <a:pt x="3" y="28"/>
                      </a:cubicBezTo>
                      <a:cubicBezTo>
                        <a:pt x="2" y="29"/>
                        <a:pt x="1" y="30"/>
                        <a:pt x="0" y="31"/>
                      </a:cubicBezTo>
                      <a:cubicBezTo>
                        <a:pt x="0" y="28"/>
                        <a:pt x="4" y="17"/>
                        <a:pt x="15" y="9"/>
                      </a:cubicBezTo>
                      <a:cubicBezTo>
                        <a:pt x="25" y="0"/>
                        <a:pt x="36" y="0"/>
                        <a:pt x="39" y="1"/>
                      </a:cubicBezTo>
                      <a:cubicBezTo>
                        <a:pt x="38" y="3"/>
                        <a:pt x="35" y="12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13" name="Freeform 143"/>
                <p:cNvSpPr/>
                <p:nvPr/>
              </p:nvSpPr>
              <p:spPr bwMode="auto">
                <a:xfrm>
                  <a:off x="8607425" y="1085851"/>
                  <a:ext cx="65087" cy="157163"/>
                </a:xfrm>
                <a:custGeom>
                  <a:avLst/>
                  <a:gdLst>
                    <a:gd name="T0" fmla="*/ 1 w 20"/>
                    <a:gd name="T1" fmla="*/ 22 h 49"/>
                    <a:gd name="T2" fmla="*/ 12 w 20"/>
                    <a:gd name="T3" fmla="*/ 45 h 49"/>
                    <a:gd name="T4" fmla="*/ 13 w 20"/>
                    <a:gd name="T5" fmla="*/ 49 h 49"/>
                    <a:gd name="T6" fmla="*/ 18 w 20"/>
                    <a:gd name="T7" fmla="*/ 23 h 49"/>
                    <a:gd name="T8" fmla="*/ 6 w 20"/>
                    <a:gd name="T9" fmla="*/ 0 h 49"/>
                    <a:gd name="T10" fmla="*/ 1 w 20"/>
                    <a:gd name="T11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49">
                      <a:moveTo>
                        <a:pt x="1" y="22"/>
                      </a:moveTo>
                      <a:cubicBezTo>
                        <a:pt x="3" y="24"/>
                        <a:pt x="11" y="31"/>
                        <a:pt x="12" y="45"/>
                      </a:cubicBezTo>
                      <a:cubicBezTo>
                        <a:pt x="12" y="46"/>
                        <a:pt x="13" y="48"/>
                        <a:pt x="13" y="49"/>
                      </a:cubicBezTo>
                      <a:cubicBezTo>
                        <a:pt x="14" y="47"/>
                        <a:pt x="20" y="36"/>
                        <a:pt x="18" y="23"/>
                      </a:cubicBezTo>
                      <a:cubicBezTo>
                        <a:pt x="16" y="10"/>
                        <a:pt x="8" y="2"/>
                        <a:pt x="6" y="0"/>
                      </a:cubicBezTo>
                      <a:cubicBezTo>
                        <a:pt x="5" y="3"/>
                        <a:pt x="0" y="11"/>
                        <a:pt x="1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14" name="Freeform 144"/>
                <p:cNvSpPr/>
                <p:nvPr/>
              </p:nvSpPr>
              <p:spPr bwMode="auto">
                <a:xfrm>
                  <a:off x="8704263" y="1073151"/>
                  <a:ext cx="144462" cy="79375"/>
                </a:xfrm>
                <a:custGeom>
                  <a:avLst/>
                  <a:gdLst>
                    <a:gd name="T0" fmla="*/ 30 w 45"/>
                    <a:gd name="T1" fmla="*/ 20 h 25"/>
                    <a:gd name="T2" fmla="*/ 5 w 45"/>
                    <a:gd name="T3" fmla="*/ 23 h 25"/>
                    <a:gd name="T4" fmla="*/ 0 w 45"/>
                    <a:gd name="T5" fmla="*/ 25 h 25"/>
                    <a:gd name="T6" fmla="*/ 20 w 45"/>
                    <a:gd name="T7" fmla="*/ 6 h 25"/>
                    <a:gd name="T8" fmla="*/ 45 w 45"/>
                    <a:gd name="T9" fmla="*/ 3 h 25"/>
                    <a:gd name="T10" fmla="*/ 30 w 45"/>
                    <a:gd name="T11" fmla="*/ 2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25">
                      <a:moveTo>
                        <a:pt x="30" y="20"/>
                      </a:moveTo>
                      <a:cubicBezTo>
                        <a:pt x="27" y="19"/>
                        <a:pt x="17" y="17"/>
                        <a:pt x="5" y="23"/>
                      </a:cubicBezTo>
                      <a:cubicBezTo>
                        <a:pt x="3" y="23"/>
                        <a:pt x="2" y="24"/>
                        <a:pt x="0" y="25"/>
                      </a:cubicBezTo>
                      <a:cubicBezTo>
                        <a:pt x="2" y="22"/>
                        <a:pt x="8" y="12"/>
                        <a:pt x="20" y="6"/>
                      </a:cubicBezTo>
                      <a:cubicBezTo>
                        <a:pt x="32" y="0"/>
                        <a:pt x="42" y="3"/>
                        <a:pt x="45" y="3"/>
                      </a:cubicBezTo>
                      <a:cubicBezTo>
                        <a:pt x="44" y="6"/>
                        <a:pt x="39" y="14"/>
                        <a:pt x="3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15" name="Freeform 145"/>
                <p:cNvSpPr/>
                <p:nvPr/>
              </p:nvSpPr>
              <p:spPr bwMode="auto">
                <a:xfrm>
                  <a:off x="8675688" y="985838"/>
                  <a:ext cx="53975" cy="160338"/>
                </a:xfrm>
                <a:custGeom>
                  <a:avLst/>
                  <a:gdLst>
                    <a:gd name="T0" fmla="*/ 0 w 17"/>
                    <a:gd name="T1" fmla="*/ 20 h 50"/>
                    <a:gd name="T2" fmla="*/ 6 w 17"/>
                    <a:gd name="T3" fmla="*/ 45 h 50"/>
                    <a:gd name="T4" fmla="*/ 6 w 17"/>
                    <a:gd name="T5" fmla="*/ 50 h 50"/>
                    <a:gd name="T6" fmla="*/ 16 w 17"/>
                    <a:gd name="T7" fmla="*/ 25 h 50"/>
                    <a:gd name="T8" fmla="*/ 10 w 17"/>
                    <a:gd name="T9" fmla="*/ 0 h 50"/>
                    <a:gd name="T10" fmla="*/ 0 w 17"/>
                    <a:gd name="T11" fmla="*/ 2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0">
                      <a:moveTo>
                        <a:pt x="0" y="20"/>
                      </a:moveTo>
                      <a:cubicBezTo>
                        <a:pt x="1" y="23"/>
                        <a:pt x="7" y="31"/>
                        <a:pt x="6" y="45"/>
                      </a:cubicBezTo>
                      <a:cubicBezTo>
                        <a:pt x="6" y="47"/>
                        <a:pt x="6" y="48"/>
                        <a:pt x="6" y="50"/>
                      </a:cubicBezTo>
                      <a:cubicBezTo>
                        <a:pt x="8" y="47"/>
                        <a:pt x="15" y="38"/>
                        <a:pt x="16" y="25"/>
                      </a:cubicBezTo>
                      <a:cubicBezTo>
                        <a:pt x="17" y="11"/>
                        <a:pt x="11" y="2"/>
                        <a:pt x="10" y="0"/>
                      </a:cubicBezTo>
                      <a:cubicBezTo>
                        <a:pt x="8" y="2"/>
                        <a:pt x="2" y="9"/>
                        <a:pt x="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16" name="Freeform 146"/>
                <p:cNvSpPr/>
                <p:nvPr/>
              </p:nvSpPr>
              <p:spPr bwMode="auto">
                <a:xfrm>
                  <a:off x="8769350" y="1011238"/>
                  <a:ext cx="153987" cy="61913"/>
                </a:xfrm>
                <a:custGeom>
                  <a:avLst/>
                  <a:gdLst>
                    <a:gd name="T0" fmla="*/ 30 w 48"/>
                    <a:gd name="T1" fmla="*/ 19 h 19"/>
                    <a:gd name="T2" fmla="*/ 5 w 48"/>
                    <a:gd name="T3" fmla="*/ 16 h 19"/>
                    <a:gd name="T4" fmla="*/ 0 w 48"/>
                    <a:gd name="T5" fmla="*/ 18 h 19"/>
                    <a:gd name="T6" fmla="*/ 23 w 48"/>
                    <a:gd name="T7" fmla="*/ 3 h 19"/>
                    <a:gd name="T8" fmla="*/ 48 w 48"/>
                    <a:gd name="T9" fmla="*/ 6 h 19"/>
                    <a:gd name="T10" fmla="*/ 30 w 48"/>
                    <a:gd name="T11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" h="19">
                      <a:moveTo>
                        <a:pt x="30" y="19"/>
                      </a:moveTo>
                      <a:cubicBezTo>
                        <a:pt x="27" y="17"/>
                        <a:pt x="18" y="13"/>
                        <a:pt x="5" y="16"/>
                      </a:cubicBezTo>
                      <a:cubicBezTo>
                        <a:pt x="3" y="16"/>
                        <a:pt x="1" y="17"/>
                        <a:pt x="0" y="18"/>
                      </a:cubicBezTo>
                      <a:cubicBezTo>
                        <a:pt x="2" y="15"/>
                        <a:pt x="10" y="6"/>
                        <a:pt x="23" y="3"/>
                      </a:cubicBezTo>
                      <a:cubicBezTo>
                        <a:pt x="36" y="0"/>
                        <a:pt x="46" y="4"/>
                        <a:pt x="48" y="6"/>
                      </a:cubicBezTo>
                      <a:cubicBezTo>
                        <a:pt x="47" y="8"/>
                        <a:pt x="40" y="15"/>
                        <a:pt x="30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17" name="Freeform 147"/>
                <p:cNvSpPr/>
                <p:nvPr/>
              </p:nvSpPr>
              <p:spPr bwMode="auto">
                <a:xfrm>
                  <a:off x="8758238" y="904876"/>
                  <a:ext cx="61912" cy="150813"/>
                </a:xfrm>
                <a:custGeom>
                  <a:avLst/>
                  <a:gdLst>
                    <a:gd name="T0" fmla="*/ 0 w 19"/>
                    <a:gd name="T1" fmla="*/ 17 h 47"/>
                    <a:gd name="T2" fmla="*/ 2 w 19"/>
                    <a:gd name="T3" fmla="*/ 43 h 47"/>
                    <a:gd name="T4" fmla="*/ 0 w 19"/>
                    <a:gd name="T5" fmla="*/ 47 h 47"/>
                    <a:gd name="T6" fmla="*/ 16 w 19"/>
                    <a:gd name="T7" fmla="*/ 25 h 47"/>
                    <a:gd name="T8" fmla="*/ 14 w 19"/>
                    <a:gd name="T9" fmla="*/ 0 h 47"/>
                    <a:gd name="T10" fmla="*/ 0 w 19"/>
                    <a:gd name="T11" fmla="*/ 1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47">
                      <a:moveTo>
                        <a:pt x="0" y="17"/>
                      </a:moveTo>
                      <a:cubicBezTo>
                        <a:pt x="1" y="20"/>
                        <a:pt x="5" y="30"/>
                        <a:pt x="2" y="43"/>
                      </a:cubicBezTo>
                      <a:cubicBezTo>
                        <a:pt x="1" y="44"/>
                        <a:pt x="1" y="46"/>
                        <a:pt x="0" y="47"/>
                      </a:cubicBezTo>
                      <a:cubicBezTo>
                        <a:pt x="3" y="45"/>
                        <a:pt x="12" y="38"/>
                        <a:pt x="16" y="25"/>
                      </a:cubicBezTo>
                      <a:cubicBezTo>
                        <a:pt x="19" y="12"/>
                        <a:pt x="15" y="2"/>
                        <a:pt x="14" y="0"/>
                      </a:cubicBezTo>
                      <a:cubicBezTo>
                        <a:pt x="12" y="1"/>
                        <a:pt x="5" y="7"/>
                        <a:pt x="0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18" name="Freeform 148"/>
                <p:cNvSpPr/>
                <p:nvPr/>
              </p:nvSpPr>
              <p:spPr bwMode="auto">
                <a:xfrm>
                  <a:off x="8848725" y="965201"/>
                  <a:ext cx="161925" cy="55563"/>
                </a:xfrm>
                <a:custGeom>
                  <a:avLst/>
                  <a:gdLst>
                    <a:gd name="T0" fmla="*/ 29 w 50"/>
                    <a:gd name="T1" fmla="*/ 17 h 17"/>
                    <a:gd name="T2" fmla="*/ 5 w 50"/>
                    <a:gd name="T3" fmla="*/ 9 h 17"/>
                    <a:gd name="T4" fmla="*/ 0 w 50"/>
                    <a:gd name="T5" fmla="*/ 10 h 17"/>
                    <a:gd name="T6" fmla="*/ 25 w 50"/>
                    <a:gd name="T7" fmla="*/ 0 h 17"/>
                    <a:gd name="T8" fmla="*/ 50 w 50"/>
                    <a:gd name="T9" fmla="*/ 8 h 17"/>
                    <a:gd name="T10" fmla="*/ 29 w 50"/>
                    <a:gd name="T11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" h="17">
                      <a:moveTo>
                        <a:pt x="29" y="17"/>
                      </a:moveTo>
                      <a:cubicBezTo>
                        <a:pt x="27" y="15"/>
                        <a:pt x="18" y="9"/>
                        <a:pt x="5" y="9"/>
                      </a:cubicBezTo>
                      <a:cubicBezTo>
                        <a:pt x="3" y="9"/>
                        <a:pt x="1" y="9"/>
                        <a:pt x="0" y="10"/>
                      </a:cubicBezTo>
                      <a:cubicBezTo>
                        <a:pt x="2" y="8"/>
                        <a:pt x="12" y="1"/>
                        <a:pt x="25" y="0"/>
                      </a:cubicBezTo>
                      <a:cubicBezTo>
                        <a:pt x="39" y="0"/>
                        <a:pt x="47" y="6"/>
                        <a:pt x="50" y="8"/>
                      </a:cubicBezTo>
                      <a:cubicBezTo>
                        <a:pt x="47" y="10"/>
                        <a:pt x="40" y="16"/>
                        <a:pt x="29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19" name="Freeform 149"/>
                <p:cNvSpPr/>
                <p:nvPr/>
              </p:nvSpPr>
              <p:spPr bwMode="auto">
                <a:xfrm>
                  <a:off x="8842375" y="842963"/>
                  <a:ext cx="84137" cy="142875"/>
                </a:xfrm>
                <a:custGeom>
                  <a:avLst/>
                  <a:gdLst>
                    <a:gd name="T0" fmla="*/ 6 w 26"/>
                    <a:gd name="T1" fmla="*/ 15 h 44"/>
                    <a:gd name="T2" fmla="*/ 2 w 26"/>
                    <a:gd name="T3" fmla="*/ 40 h 44"/>
                    <a:gd name="T4" fmla="*/ 0 w 26"/>
                    <a:gd name="T5" fmla="*/ 44 h 44"/>
                    <a:gd name="T6" fmla="*/ 19 w 26"/>
                    <a:gd name="T7" fmla="*/ 26 h 44"/>
                    <a:gd name="T8" fmla="*/ 23 w 26"/>
                    <a:gd name="T9" fmla="*/ 0 h 44"/>
                    <a:gd name="T10" fmla="*/ 6 w 26"/>
                    <a:gd name="T11" fmla="*/ 1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44">
                      <a:moveTo>
                        <a:pt x="6" y="15"/>
                      </a:moveTo>
                      <a:cubicBezTo>
                        <a:pt x="7" y="18"/>
                        <a:pt x="8" y="28"/>
                        <a:pt x="2" y="40"/>
                      </a:cubicBezTo>
                      <a:cubicBezTo>
                        <a:pt x="1" y="41"/>
                        <a:pt x="0" y="43"/>
                        <a:pt x="0" y="44"/>
                      </a:cubicBezTo>
                      <a:cubicBezTo>
                        <a:pt x="2" y="43"/>
                        <a:pt x="13" y="37"/>
                        <a:pt x="19" y="26"/>
                      </a:cubicBezTo>
                      <a:cubicBezTo>
                        <a:pt x="26" y="14"/>
                        <a:pt x="24" y="3"/>
                        <a:pt x="23" y="0"/>
                      </a:cubicBezTo>
                      <a:cubicBezTo>
                        <a:pt x="21" y="1"/>
                        <a:pt x="12" y="6"/>
                        <a:pt x="6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20" name="Freeform 150"/>
                <p:cNvSpPr/>
                <p:nvPr/>
              </p:nvSpPr>
              <p:spPr bwMode="auto">
                <a:xfrm>
                  <a:off x="8842375" y="1831976"/>
                  <a:ext cx="236537" cy="109538"/>
                </a:xfrm>
                <a:custGeom>
                  <a:avLst/>
                  <a:gdLst>
                    <a:gd name="T0" fmla="*/ 1 w 73"/>
                    <a:gd name="T1" fmla="*/ 0 h 34"/>
                    <a:gd name="T2" fmla="*/ 73 w 73"/>
                    <a:gd name="T3" fmla="*/ 26 h 34"/>
                    <a:gd name="T4" fmla="*/ 72 w 73"/>
                    <a:gd name="T5" fmla="*/ 34 h 34"/>
                    <a:gd name="T6" fmla="*/ 0 w 73"/>
                    <a:gd name="T7" fmla="*/ 2 h 34"/>
                    <a:gd name="T8" fmla="*/ 1 w 73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34">
                      <a:moveTo>
                        <a:pt x="1" y="0"/>
                      </a:moveTo>
                      <a:cubicBezTo>
                        <a:pt x="23" y="15"/>
                        <a:pt x="48" y="23"/>
                        <a:pt x="73" y="26"/>
                      </a:cubicBezTo>
                      <a:cubicBezTo>
                        <a:pt x="72" y="34"/>
                        <a:pt x="72" y="34"/>
                        <a:pt x="72" y="34"/>
                      </a:cubicBezTo>
                      <a:cubicBezTo>
                        <a:pt x="45" y="29"/>
                        <a:pt x="21" y="18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21" name="Freeform 151"/>
                <p:cNvSpPr/>
                <p:nvPr/>
              </p:nvSpPr>
              <p:spPr bwMode="auto">
                <a:xfrm>
                  <a:off x="8667750" y="1766888"/>
                  <a:ext cx="155575" cy="80963"/>
                </a:xfrm>
                <a:custGeom>
                  <a:avLst/>
                  <a:gdLst>
                    <a:gd name="T0" fmla="*/ 22 w 48"/>
                    <a:gd name="T1" fmla="*/ 21 h 25"/>
                    <a:gd name="T2" fmla="*/ 48 w 48"/>
                    <a:gd name="T3" fmla="*/ 20 h 25"/>
                    <a:gd name="T4" fmla="*/ 26 w 48"/>
                    <a:gd name="T5" fmla="*/ 4 h 25"/>
                    <a:gd name="T6" fmla="*/ 0 w 48"/>
                    <a:gd name="T7" fmla="*/ 5 h 25"/>
                    <a:gd name="T8" fmla="*/ 22 w 48"/>
                    <a:gd name="T9" fmla="*/ 2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25">
                      <a:moveTo>
                        <a:pt x="22" y="21"/>
                      </a:moveTo>
                      <a:cubicBezTo>
                        <a:pt x="35" y="25"/>
                        <a:pt x="45" y="21"/>
                        <a:pt x="48" y="20"/>
                      </a:cubicBezTo>
                      <a:cubicBezTo>
                        <a:pt x="46" y="17"/>
                        <a:pt x="39" y="8"/>
                        <a:pt x="26" y="4"/>
                      </a:cubicBezTo>
                      <a:cubicBezTo>
                        <a:pt x="13" y="0"/>
                        <a:pt x="3" y="4"/>
                        <a:pt x="0" y="5"/>
                      </a:cubicBezTo>
                      <a:cubicBezTo>
                        <a:pt x="2" y="8"/>
                        <a:pt x="9" y="17"/>
                        <a:pt x="2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22" name="Freeform 152"/>
                <p:cNvSpPr/>
                <p:nvPr/>
              </p:nvSpPr>
              <p:spPr bwMode="auto">
                <a:xfrm>
                  <a:off x="8775700" y="1666876"/>
                  <a:ext cx="76200" cy="155575"/>
                </a:xfrm>
                <a:custGeom>
                  <a:avLst/>
                  <a:gdLst>
                    <a:gd name="T0" fmla="*/ 20 w 24"/>
                    <a:gd name="T1" fmla="*/ 23 h 48"/>
                    <a:gd name="T2" fmla="*/ 18 w 24"/>
                    <a:gd name="T3" fmla="*/ 48 h 48"/>
                    <a:gd name="T4" fmla="*/ 3 w 24"/>
                    <a:gd name="T5" fmla="*/ 25 h 48"/>
                    <a:gd name="T6" fmla="*/ 6 w 24"/>
                    <a:gd name="T7" fmla="*/ 0 h 48"/>
                    <a:gd name="T8" fmla="*/ 20 w 24"/>
                    <a:gd name="T9" fmla="*/ 23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20" y="23"/>
                      </a:moveTo>
                      <a:cubicBezTo>
                        <a:pt x="24" y="36"/>
                        <a:pt x="19" y="46"/>
                        <a:pt x="18" y="48"/>
                      </a:cubicBezTo>
                      <a:cubicBezTo>
                        <a:pt x="15" y="46"/>
                        <a:pt x="6" y="38"/>
                        <a:pt x="3" y="25"/>
                      </a:cubicBezTo>
                      <a:cubicBezTo>
                        <a:pt x="0" y="12"/>
                        <a:pt x="5" y="2"/>
                        <a:pt x="6" y="0"/>
                      </a:cubicBezTo>
                      <a:cubicBezTo>
                        <a:pt x="8" y="2"/>
                        <a:pt x="17" y="9"/>
                        <a:pt x="2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  <p:sp>
              <p:nvSpPr>
                <p:cNvPr id="823" name="Freeform 153"/>
                <p:cNvSpPr/>
                <p:nvPr/>
              </p:nvSpPr>
              <p:spPr bwMode="auto">
                <a:xfrm>
                  <a:off x="8913813" y="865188"/>
                  <a:ext cx="139700" cy="90488"/>
                </a:xfrm>
                <a:custGeom>
                  <a:avLst/>
                  <a:gdLst>
                    <a:gd name="T0" fmla="*/ 17 w 43"/>
                    <a:gd name="T1" fmla="*/ 7 h 28"/>
                    <a:gd name="T2" fmla="*/ 0 w 43"/>
                    <a:gd name="T3" fmla="*/ 26 h 28"/>
                    <a:gd name="T4" fmla="*/ 25 w 43"/>
                    <a:gd name="T5" fmla="*/ 21 h 28"/>
                    <a:gd name="T6" fmla="*/ 43 w 43"/>
                    <a:gd name="T7" fmla="*/ 2 h 28"/>
                    <a:gd name="T8" fmla="*/ 17 w 43"/>
                    <a:gd name="T9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" h="28">
                      <a:moveTo>
                        <a:pt x="17" y="7"/>
                      </a:moveTo>
                      <a:cubicBezTo>
                        <a:pt x="6" y="14"/>
                        <a:pt x="1" y="23"/>
                        <a:pt x="0" y="26"/>
                      </a:cubicBezTo>
                      <a:cubicBezTo>
                        <a:pt x="3" y="27"/>
                        <a:pt x="14" y="28"/>
                        <a:pt x="25" y="21"/>
                      </a:cubicBezTo>
                      <a:cubicBezTo>
                        <a:pt x="37" y="14"/>
                        <a:pt x="41" y="4"/>
                        <a:pt x="43" y="2"/>
                      </a:cubicBezTo>
                      <a:cubicBezTo>
                        <a:pt x="40" y="1"/>
                        <a:pt x="29" y="0"/>
                        <a:pt x="17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endParaRPr>
                </a:p>
              </p:txBody>
            </p:sp>
          </p:grpSp>
        </p:grpSp>
        <p:sp>
          <p:nvSpPr>
            <p:cNvPr id="799" name="文本框 798"/>
            <p:cNvSpPr txBox="1"/>
            <p:nvPr/>
          </p:nvSpPr>
          <p:spPr>
            <a:xfrm>
              <a:off x="10248571" y="6054778"/>
              <a:ext cx="11117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cs"/>
                </a:rPr>
                <a:t>最佳企业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endParaRPr>
            </a:p>
          </p:txBody>
        </p:sp>
      </p:grpSp>
      <p:grpSp>
        <p:nvGrpSpPr>
          <p:cNvPr id="846" name="组合 845"/>
          <p:cNvGrpSpPr/>
          <p:nvPr/>
        </p:nvGrpSpPr>
        <p:grpSpPr>
          <a:xfrm>
            <a:off x="441180" y="6217639"/>
            <a:ext cx="11763065" cy="1094581"/>
            <a:chOff x="345888" y="6455669"/>
            <a:chExt cx="11763065" cy="1094581"/>
          </a:xfrm>
        </p:grpSpPr>
        <p:pic>
          <p:nvPicPr>
            <p:cNvPr id="847" name="图片 846"/>
            <p:cNvPicPr>
              <a:picLocks noChangeAspect="1"/>
            </p:cNvPicPr>
            <p:nvPr/>
          </p:nvPicPr>
          <p:blipFill>
            <a:blip r:embed="rId13" cstate="email">
              <a:alphaModFix amt="70000"/>
            </a:blip>
            <a:stretch>
              <a:fillRect/>
            </a:stretch>
          </p:blipFill>
          <p:spPr>
            <a:xfrm flipH="1">
              <a:off x="345888" y="6565293"/>
              <a:ext cx="2005588" cy="929642"/>
            </a:xfrm>
            <a:prstGeom prst="rect">
              <a:avLst/>
            </a:prstGeom>
          </p:spPr>
        </p:pic>
        <p:pic>
          <p:nvPicPr>
            <p:cNvPr id="848" name="图片 847"/>
            <p:cNvPicPr>
              <a:picLocks noChangeAspect="1"/>
            </p:cNvPicPr>
            <p:nvPr/>
          </p:nvPicPr>
          <p:blipFill>
            <a:blip r:embed="rId13" cstate="email">
              <a:alphaModFix amt="50000"/>
            </a:blip>
            <a:stretch>
              <a:fillRect/>
            </a:stretch>
          </p:blipFill>
          <p:spPr>
            <a:xfrm>
              <a:off x="3547599" y="6620608"/>
              <a:ext cx="2005588" cy="929642"/>
            </a:xfrm>
            <a:prstGeom prst="rect">
              <a:avLst/>
            </a:prstGeom>
          </p:spPr>
        </p:pic>
        <p:grpSp>
          <p:nvGrpSpPr>
            <p:cNvPr id="849" name="组合 848"/>
            <p:cNvGrpSpPr/>
            <p:nvPr/>
          </p:nvGrpSpPr>
          <p:grpSpPr>
            <a:xfrm>
              <a:off x="8156239" y="6455669"/>
              <a:ext cx="3952714" cy="1013060"/>
              <a:chOff x="8021880" y="5619537"/>
              <a:chExt cx="3952714" cy="1013060"/>
            </a:xfrm>
          </p:grpSpPr>
          <p:pic>
            <p:nvPicPr>
              <p:cNvPr id="850" name="图片 849"/>
              <p:cNvPicPr>
                <a:picLocks noChangeAspect="1"/>
              </p:cNvPicPr>
              <p:nvPr/>
            </p:nvPicPr>
            <p:blipFill>
              <a:blip r:embed="rId13" cstate="email">
                <a:alphaModFix amt="61000"/>
              </a:blip>
              <a:stretch>
                <a:fillRect/>
              </a:stretch>
            </p:blipFill>
            <p:spPr>
              <a:xfrm>
                <a:off x="8021880" y="5702955"/>
                <a:ext cx="2005588" cy="929642"/>
              </a:xfrm>
              <a:prstGeom prst="rect">
                <a:avLst/>
              </a:prstGeom>
            </p:spPr>
          </p:pic>
          <p:pic>
            <p:nvPicPr>
              <p:cNvPr id="851" name="图片 850"/>
              <p:cNvPicPr>
                <a:picLocks noChangeAspect="1"/>
              </p:cNvPicPr>
              <p:nvPr/>
            </p:nvPicPr>
            <p:blipFill>
              <a:blip r:embed="rId14" cstate="email"/>
              <a:stretch>
                <a:fillRect/>
              </a:stretch>
            </p:blipFill>
            <p:spPr>
              <a:xfrm>
                <a:off x="9884823" y="5619537"/>
                <a:ext cx="2089771" cy="968663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alphaModFix amt="50000"/>
          </a:blip>
          <a:srcRect l="6" t="4" r="40262" b="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6" name="图片 15" descr="图标&#10;&#10;中度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" r="4180"/>
          <a:stretch>
            <a:fillRect/>
          </a:stretch>
        </p:blipFill>
        <p:spPr>
          <a:xfrm flipH="1">
            <a:off x="0" y="0"/>
            <a:ext cx="2152650" cy="1137833"/>
          </a:xfrm>
          <a:prstGeom prst="rect">
            <a:avLst/>
          </a:prstGeom>
        </p:spPr>
      </p:pic>
      <p:pic>
        <p:nvPicPr>
          <p:cNvPr id="18" name="图片 17" descr="手机屏幕的截图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60"/>
          <a:stretch>
            <a:fillRect/>
          </a:stretch>
        </p:blipFill>
        <p:spPr>
          <a:xfrm rot="17100000" flipH="1">
            <a:off x="358313" y="96549"/>
            <a:ext cx="1285797" cy="150776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flipH="1">
            <a:off x="8229599" y="507251"/>
            <a:ext cx="4054157" cy="6406278"/>
            <a:chOff x="-82303" y="507251"/>
            <a:chExt cx="4147957" cy="6406278"/>
          </a:xfrm>
        </p:grpSpPr>
        <p:pic>
          <p:nvPicPr>
            <p:cNvPr id="27" name="图片 26" descr="卡通人物&#10;&#10;低可信度描述已自动生成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019"/>
            <a:stretch>
              <a:fillRect/>
            </a:stretch>
          </p:blipFill>
          <p:spPr>
            <a:xfrm>
              <a:off x="-1" y="507251"/>
              <a:ext cx="4065655" cy="6350749"/>
            </a:xfrm>
            <a:prstGeom prst="rect">
              <a:avLst/>
            </a:prstGeom>
          </p:spPr>
        </p:pic>
        <p:pic>
          <p:nvPicPr>
            <p:cNvPr id="28" name="图片 27" descr="图形用户界面, 应用程序&#10;&#10;描述已自动生成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81" y="998570"/>
              <a:ext cx="3924989" cy="5914959"/>
            </a:xfrm>
            <a:prstGeom prst="rect">
              <a:avLst/>
            </a:prstGeom>
          </p:spPr>
        </p:pic>
        <p:pic>
          <p:nvPicPr>
            <p:cNvPr id="29" name="图片 28" descr="卡通人物&#10;&#10;描述已自动生成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56" y="2654300"/>
              <a:ext cx="3888714" cy="4203700"/>
            </a:xfrm>
            <a:prstGeom prst="rect">
              <a:avLst/>
            </a:prstGeom>
          </p:spPr>
        </p:pic>
        <p:pic>
          <p:nvPicPr>
            <p:cNvPr id="30" name="图片 29" descr="图片包含 游戏机&#10;&#10;描述已自动生成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102" y="1629324"/>
              <a:ext cx="636106" cy="1072051"/>
            </a:xfrm>
            <a:prstGeom prst="rect">
              <a:avLst/>
            </a:prstGeom>
          </p:spPr>
        </p:pic>
        <p:pic>
          <p:nvPicPr>
            <p:cNvPr id="31" name="图片 30" descr="图标&#10;&#10;描述已自动生成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2303" y="3628389"/>
              <a:ext cx="683365" cy="956711"/>
            </a:xfrm>
            <a:prstGeom prst="rect">
              <a:avLst/>
            </a:prstGeom>
          </p:spPr>
        </p:pic>
        <p:pic>
          <p:nvPicPr>
            <p:cNvPr id="32" name="图片 31" descr="蓝色热气球&#10;&#10;低可信度描述已自动生成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7125" y="6207695"/>
              <a:ext cx="822130" cy="650305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1150694" y="2132191"/>
            <a:ext cx="192368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+mn-lt"/>
              </a:rPr>
              <a:t>第三节</a:t>
            </a:r>
            <a:endParaRPr lang="zh-CN" altLang="en-US" sz="2400" dirty="0">
              <a:solidFill>
                <a:schemeClr val="bg1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+mn-lt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0"/>
            </p:custDataLst>
          </p:nvPr>
        </p:nvGraphicFramePr>
        <p:xfrm>
          <a:off x="1026160" y="1666240"/>
          <a:ext cx="8188960" cy="3823970"/>
        </p:xfrm>
        <a:graphic>
          <a:graphicData uri="http://schemas.openxmlformats.org/drawingml/2006/table">
            <a:tbl>
              <a:tblPr firstRow="1">
                <a:tableStyleId>{B485F850-F761-4FF6-88B5-E5FF70C7C9B7}</a:tableStyleId>
              </a:tblPr>
              <a:tblGrid>
                <a:gridCol w="1703070"/>
                <a:gridCol w="2038350"/>
                <a:gridCol w="1890395"/>
                <a:gridCol w="2557145"/>
              </a:tblGrid>
              <a:tr h="13493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1066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汉仪汉黑简" panose="00020600040101010101" charset="-122"/>
                          <a:ea typeface="汉仪汉黑简" panose="00020600040101010101" charset="-122"/>
                        </a:rPr>
                        <a:t>名称</a:t>
                      </a:r>
                      <a:endParaRPr lang="zh-CN" altLang="en-US" sz="3200" b="1">
                        <a:latin typeface="汉仪汉黑简" panose="00020600040101010101" charset="-122"/>
                        <a:ea typeface="汉仪汉黑简" panose="0002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>
                          <a:latin typeface="Calibri" panose="020F0502020204030204" charset="0"/>
                          <a:ea typeface="微软雅黑" panose="020B0503020204020204" charset="-122"/>
                          <a:sym typeface="+mn-ea"/>
                        </a:rPr>
                        <a:t>②</a:t>
                      </a:r>
                      <a:r>
                        <a:rPr lang="zh-CN" altLang="en-US" sz="3200" b="0">
                          <a:latin typeface="汉仪汉黑简" panose="00020600040101010101" charset="-122"/>
                          <a:ea typeface="汉仪汉黑简" panose="00020600040101010101" charset="-122"/>
                        </a:rPr>
                        <a:t>泥炭</a:t>
                      </a:r>
                      <a:endParaRPr lang="zh-CN" altLang="en-US" sz="3200" b="0">
                        <a:latin typeface="汉仪汉黑简" panose="00020600040101010101" charset="-122"/>
                        <a:ea typeface="汉仪汉黑简" panose="0002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>
                          <a:latin typeface="Calibri" panose="020F0502020204030204" charset="0"/>
                          <a:ea typeface="微软雅黑" panose="020B0503020204020204" charset="-122"/>
                          <a:sym typeface="+mn-ea"/>
                        </a:rPr>
                        <a:t>①</a:t>
                      </a:r>
                      <a:r>
                        <a:rPr lang="zh-CN" altLang="en-US" sz="3200" b="0">
                          <a:latin typeface="汉仪汉黑简" panose="00020600040101010101" charset="-122"/>
                          <a:ea typeface="汉仪汉黑简" panose="00020600040101010101" charset="-122"/>
                        </a:rPr>
                        <a:t>褐煤</a:t>
                      </a:r>
                      <a:endParaRPr lang="zh-CN" altLang="en-US" sz="3200" b="0">
                        <a:latin typeface="汉仪汉黑简" panose="00020600040101010101" charset="-122"/>
                        <a:ea typeface="汉仪汉黑简" panose="0002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3200">
                          <a:latin typeface="Calibri" panose="020F0502020204030204" charset="0"/>
                          <a:ea typeface="微软雅黑" panose="020B0503020204020204" charset="-122"/>
                          <a:sym typeface="+mn-ea"/>
                        </a:rPr>
                        <a:t>③</a:t>
                      </a:r>
                      <a:r>
                        <a:rPr lang="zh-CN" altLang="en-US" sz="3200" b="0">
                          <a:latin typeface="汉仪汉黑简" panose="00020600040101010101" charset="-122"/>
                          <a:ea typeface="汉仪汉黑简" panose="00020600040101010101" charset="-122"/>
                        </a:rPr>
                        <a:t>有烟煤</a:t>
                      </a:r>
                      <a:endParaRPr lang="zh-CN" altLang="en-US" sz="3200" b="0">
                        <a:latin typeface="汉仪汉黑简" panose="00020600040101010101" charset="-122"/>
                        <a:ea typeface="汉仪汉黑简" panose="00020600040101010101" charset="-122"/>
                      </a:endParaRPr>
                    </a:p>
                  </a:txBody>
                  <a:tcPr/>
                </a:tc>
              </a:tr>
              <a:tr h="14077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>
                          <a:latin typeface="汉仪汉黑简" panose="00020600040101010101" charset="-122"/>
                          <a:ea typeface="汉仪汉黑简" panose="00020600040101010101" charset="-122"/>
                        </a:rPr>
                        <a:t>特征</a:t>
                      </a:r>
                      <a:endParaRPr lang="zh-CN" altLang="en-US" sz="3200" b="1">
                        <a:latin typeface="汉仪汉黑简" panose="00020600040101010101" charset="-122"/>
                        <a:ea typeface="汉仪汉黑简" panose="0002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 b="0">
                        <a:latin typeface="汉仪汉黑简" panose="00020600040101010101" charset="-122"/>
                        <a:ea typeface="汉仪汉黑简" panose="0002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3200" b="0">
                        <a:latin typeface="汉仪汉黑简" panose="00020600040101010101" charset="-122"/>
                        <a:ea typeface="汉仪汉黑简" panose="0002060004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3200" b="0">
                        <a:latin typeface="汉仪汉黑简" panose="00020600040101010101" charset="-122"/>
                        <a:ea typeface="汉仪汉黑简" panose="0002060004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239546" y="154305"/>
            <a:ext cx="6012914" cy="983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sz="30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sym typeface="汉仪雅酷黑简" panose="00020600040101010101" charset="-122"/>
            </a:endParaRPr>
          </a:p>
          <a:p>
            <a:pPr algn="l"/>
            <a:r>
              <a:rPr lang="zh-CN" altLang="en-US" sz="2800" dirty="0">
                <a:solidFill>
                  <a:srgbClr val="6E7DEC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  <a:cs typeface="+mn-ea"/>
                <a:sym typeface="汉仪雅酷黑简" panose="00020600040101010101" charset="-122"/>
              </a:rPr>
              <a:t>推测煤炭的形成过程</a:t>
            </a:r>
            <a:endParaRPr lang="zh-CN" altLang="en-US" sz="2800" dirty="0">
              <a:solidFill>
                <a:srgbClr val="6E7DEC"/>
              </a:solidFill>
              <a:latin typeface="汉仪雅酷黑 55W" panose="020B0504020202020204" pitchFamily="34" charset="-122"/>
              <a:ea typeface="汉仪雅酷黑 55W" panose="020B0504020202020204" pitchFamily="34" charset="-122"/>
              <a:cs typeface="+mn-ea"/>
              <a:sym typeface="汉仪雅酷黑简" panose="000206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36925" y="1774190"/>
            <a:ext cx="1398905" cy="1171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90185" y="1774190"/>
            <a:ext cx="1461770" cy="12293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94270" y="1773555"/>
            <a:ext cx="1631950" cy="117221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074588" y="4189095"/>
            <a:ext cx="7809312" cy="1842135"/>
            <a:chOff x="3796" y="7603"/>
            <a:chExt cx="12132" cy="2901"/>
          </a:xfrm>
        </p:grpSpPr>
        <p:sp>
          <p:nvSpPr>
            <p:cNvPr id="14" name="文本框 13"/>
            <p:cNvSpPr txBox="1"/>
            <p:nvPr/>
          </p:nvSpPr>
          <p:spPr>
            <a:xfrm>
              <a:off x="3796" y="7603"/>
              <a:ext cx="2046" cy="16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320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latin typeface="汉仪汉黑简" panose="00020600040101010101" charset="-122"/>
                  <a:ea typeface="汉仪汉黑简" panose="00020600040101010101" charset="-122"/>
                  <a:sym typeface="+mn-ea"/>
                </a:rPr>
                <a:t>松散</a:t>
              </a:r>
              <a:endParaRPr lang="zh-CN" altLang="en-US" sz="3200" b="0">
                <a:latin typeface="汉仪汉黑简" panose="00020600040101010101" charset="-122"/>
                <a:ea typeface="汉仪汉黑简" panose="00020600040101010101" charset="-122"/>
              </a:endParaRPr>
            </a:p>
            <a:p>
              <a:pPr algn="l">
                <a:lnSpc>
                  <a:spcPct val="150000"/>
                </a:lnSpc>
              </a:pPr>
              <a:endParaRPr lang="zh-CN" altLang="en-US" sz="2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67" y="7646"/>
              <a:ext cx="2046" cy="23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320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latin typeface="汉仪汉黑简" panose="00020600040101010101" charset="-122"/>
                  <a:ea typeface="汉仪汉黑简" panose="00020600040101010101" charset="-122"/>
                  <a:sym typeface="+mn-ea"/>
                </a:rPr>
                <a:t>变实</a:t>
              </a:r>
              <a:endParaRPr lang="zh-CN" altLang="en-US" sz="3200" b="0">
                <a:latin typeface="汉仪汉黑简" panose="00020600040101010101" charset="-122"/>
                <a:ea typeface="汉仪汉黑简" panose="00020600040101010101" charset="-122"/>
              </a:endParaRPr>
            </a:p>
            <a:p>
              <a:pPr algn="l">
                <a:lnSpc>
                  <a:spcPct val="150000"/>
                </a:lnSpc>
              </a:pPr>
              <a:endParaRPr lang="zh-CN" altLang="en-US" sz="2000" b="0">
                <a:latin typeface="汉仪汉黑简" panose="00020600040101010101" charset="-122"/>
                <a:ea typeface="汉仪汉黑简" panose="00020600040101010101" charset="-122"/>
              </a:endParaRPr>
            </a:p>
            <a:p>
              <a:pPr algn="l">
                <a:lnSpc>
                  <a:spcPct val="150000"/>
                </a:lnSpc>
              </a:pPr>
              <a:endParaRPr lang="zh-CN" altLang="en-US" sz="2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656" y="7646"/>
              <a:ext cx="2525" cy="2858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p>
              <a:pPr algn="ctr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320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latin typeface="汉仪汉黑简" panose="00020600040101010101" charset="-122"/>
                  <a:ea typeface="汉仪汉黑简" panose="00020600040101010101" charset="-122"/>
                  <a:sym typeface="+mn-ea"/>
                </a:rPr>
                <a:t>有金属光泽</a:t>
              </a:r>
              <a:endParaRPr lang="zh-CN" altLang="en-US" sz="32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汉黑简" panose="00020600040101010101" charset="-122"/>
                <a:ea typeface="汉仪汉黑简" panose="00020600040101010101" charset="-122"/>
              </a:endParaRPr>
            </a:p>
            <a:p>
              <a:pPr algn="l">
                <a:lnSpc>
                  <a:spcPct val="150000"/>
                </a:lnSpc>
              </a:pPr>
              <a:endParaRPr lang="zh-CN" altLang="en-US" sz="32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汉黑简" panose="00020600040101010101" charset="-122"/>
                <a:ea typeface="汉仪汉黑简" panose="00020600040101010101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344" y="7603"/>
              <a:ext cx="2584" cy="1307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p>
              <a:pPr algn="l">
                <a:lnSpc>
                  <a:spcPct val="150000"/>
                </a:lnSpc>
              </a:pPr>
              <a:endParaRPr lang="zh-CN" altLang="en-US" sz="32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汉黑简" panose="00020600040101010101" charset="-122"/>
                <a:ea typeface="汉仪汉黑简" panose="00020600040101010101" charset="-122"/>
              </a:endParaRPr>
            </a:p>
          </p:txBody>
        </p:sp>
      </p:grpSp>
      <p:cxnSp>
        <p:nvCxnSpPr>
          <p:cNvPr id="21" name="直接箭头连接符 20"/>
          <p:cNvCxnSpPr/>
          <p:nvPr/>
        </p:nvCxnSpPr>
        <p:spPr>
          <a:xfrm>
            <a:off x="1896110" y="5743575"/>
            <a:ext cx="6952615" cy="28575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050665" y="5940425"/>
            <a:ext cx="3528060" cy="57975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algn="ctr">
              <a:lnSpc>
                <a:spcPct val="100000"/>
              </a:lnSpc>
              <a:buClrTx/>
              <a:buSzTx/>
              <a:buFontTx/>
            </a:pPr>
            <a:r>
              <a:rPr lang="zh-CN" altLang="en-US" sz="32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汉黑简" panose="00020600040101010101" charset="-122"/>
                <a:ea typeface="汉仪汉黑简" panose="00020600040101010101" charset="-122"/>
              </a:rPr>
              <a:t>碳含量逐渐增加</a:t>
            </a:r>
            <a:endParaRPr lang="zh-CN" altLang="en-US" sz="3200" b="0">
              <a:latin typeface="汉仪汉黑简" panose="00020600040101010101" charset="-122"/>
              <a:ea typeface="汉仪汉黑简" panose="00020600040101010101" charset="-122"/>
            </a:endParaRPr>
          </a:p>
          <a:p>
            <a:pPr algn="l"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tags/tag1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10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11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12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13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14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15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16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17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18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19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2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20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21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22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23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24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25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26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27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28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29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3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30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31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32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33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34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35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36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37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38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39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4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40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41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42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43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44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45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46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47.xml><?xml version="1.0" encoding="utf-8"?>
<p:tagLst xmlns:p="http://schemas.openxmlformats.org/presentationml/2006/main">
  <p:tag name="KSO_WM_DIAGRAM_VIRTUALLY_FRAME" val="{&quot;height&quot;:354.45015748031494,&quot;left&quot;:94.59133858267717,&quot;top&quot;:117.5,&quot;width&quot;:770.8173228346458}"/>
</p:tagLst>
</file>

<file path=ppt/tags/tag4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9.xml><?xml version="1.0" encoding="utf-8"?>
<p:tagLst xmlns:p="http://schemas.openxmlformats.org/presentationml/2006/main">
  <p:tag name="TABLE_ENDDRAG_ORIGIN_RECT" val="644*298"/>
  <p:tag name="TABLE_ENDDRAG_RECT" val="129*128*644*298"/>
</p:tagLst>
</file>

<file path=ppt/tags/tag5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5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5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5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53.xml><?xml version="1.0" encoding="utf-8"?>
<p:tagLst xmlns:p="http://schemas.openxmlformats.org/presentationml/2006/main">
  <p:tag name="AS_UNIQUEID" val="344"/>
</p:tagLst>
</file>

<file path=ppt/tags/tag54.xml><?xml version="1.0" encoding="utf-8"?>
<p:tagLst xmlns:p="http://schemas.openxmlformats.org/presentationml/2006/main">
  <p:tag name="AS_UNIQUEID" val="352"/>
</p:tagLst>
</file>

<file path=ppt/tags/tag55.xml><?xml version="1.0" encoding="utf-8"?>
<p:tagLst xmlns:p="http://schemas.openxmlformats.org/presentationml/2006/main">
  <p:tag name="AS_UNIQUEID" val="353"/>
</p:tagLst>
</file>

<file path=ppt/tags/tag56.xml><?xml version="1.0" encoding="utf-8"?>
<p:tagLst xmlns:p="http://schemas.openxmlformats.org/presentationml/2006/main">
  <p:tag name="AS_UNIQUEID" val="354"/>
</p:tagLst>
</file>

<file path=ppt/tags/tag57.xml><?xml version="1.0" encoding="utf-8"?>
<p:tagLst xmlns:p="http://schemas.openxmlformats.org/presentationml/2006/main">
  <p:tag name="AS_UNIQUEID" val="355"/>
</p:tagLst>
</file>

<file path=ppt/tags/tag58.xml><?xml version="1.0" encoding="utf-8"?>
<p:tagLst xmlns:p="http://schemas.openxmlformats.org/presentationml/2006/main">
  <p:tag name="AS_UNIQUEID" val="356"/>
</p:tagLst>
</file>

<file path=ppt/tags/tag59.xml><?xml version="1.0" encoding="utf-8"?>
<p:tagLst xmlns:p="http://schemas.openxmlformats.org/presentationml/2006/main">
  <p:tag name="ISLIDE.GUIDESSETTING" val="{&quot;Id&quot;:&quot;edc3d11b-7d28-430f-a7f6-a4376700bbeb&quot;,&quot;Name&quot;:null,&quot;Kind&quot;:&quot;Custom&quot;,&quot;OldGuidesSetting&quot;:{&quot;HeaderHeight&quot;:0.0,&quot;FooterHeight&quot;:0.0,&quot;SideMargin&quot;:0.0,&quot;TopMargin&quot;:0.0,&quot;BottomMargin&quot;:0.0,&quot;IntervalMargin&quot;:0.0}}"/>
  <p:tag name="commondata" val="eyJjb3VudCI6MiwiaGRpZCI6IjQ5ZDkzYjE0MTdlMzY0ZTQ1MTU2OTgzYjkzOTE2YmI0IiwidXNlckNvdW50IjoyfQ=="/>
</p:tagLst>
</file>

<file path=ppt/tags/tag6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7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8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ags/tag9.xml><?xml version="1.0" encoding="utf-8"?>
<p:tagLst xmlns:p="http://schemas.openxmlformats.org/presentationml/2006/main">
  <p:tag name="KSO_WM_DIAGRAM_VIRTUALLY_FRAME" val="{&quot;height&quot;:428.7577952755905,&quot;left&quot;:51.065748031496064,&quot;top&quot;:111.24220472440945,&quot;width&quot;:918.4342125984251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p2zsn1v">
      <a:majorFont>
        <a:latin typeface="思源黑体 CN Normal"/>
        <a:ea typeface="思源黑体 CN Normal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5">
    <a:dk1>
      <a:srgbClr val="000000"/>
    </a:dk1>
    <a:lt1>
      <a:srgbClr val="FFFFFF"/>
    </a:lt1>
    <a:dk2>
      <a:srgbClr val="0C0E1F"/>
    </a:dk2>
    <a:lt2>
      <a:srgbClr val="FEFFFF"/>
    </a:lt2>
    <a:accent1>
      <a:srgbClr val="F86696"/>
    </a:accent1>
    <a:accent2>
      <a:srgbClr val="FDAB0D"/>
    </a:accent2>
    <a:accent3>
      <a:srgbClr val="4DC4C2"/>
    </a:accent3>
    <a:accent4>
      <a:srgbClr val="FE7352"/>
    </a:accent4>
    <a:accent5>
      <a:srgbClr val="D2CD32"/>
    </a:accent5>
    <a:accent6>
      <a:srgbClr val="058CF5"/>
    </a:accent6>
    <a:hlink>
      <a:srgbClr val="304FFE"/>
    </a:hlink>
    <a:folHlink>
      <a:srgbClr val="492067"/>
    </a:folHlink>
  </a:clrScheme>
  <a:fontScheme name="自定义 2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</Words>
  <Application>WPS 演示</Application>
  <PresentationFormat>宽屏</PresentationFormat>
  <Paragraphs>109</Paragraphs>
  <Slides>16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汉仪雅酷黑 55W</vt:lpstr>
      <vt:lpstr>思源黑体 CN Bold</vt:lpstr>
      <vt:lpstr>思源黑体 CN Normal</vt:lpstr>
      <vt:lpstr>黑体</vt:lpstr>
      <vt:lpstr>思源黑体 Normal</vt:lpstr>
      <vt:lpstr>微软雅黑</vt:lpstr>
      <vt:lpstr>Arial Unicode MS</vt:lpstr>
      <vt:lpstr>Calibri</vt:lpstr>
      <vt:lpstr>方正粗黑宋简体</vt:lpstr>
      <vt:lpstr>汉仪刚艺体-85W</vt:lpstr>
      <vt:lpstr>汉仪雅酷黑简</vt:lpstr>
      <vt:lpstr>汉仪汉黑简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Alice1396769814</cp:lastModifiedBy>
  <cp:revision>2</cp:revision>
  <dcterms:created xsi:type="dcterms:W3CDTF">2024-06-19T11:06:00Z</dcterms:created>
  <dcterms:modified xsi:type="dcterms:W3CDTF">2024-06-19T17:15:10Z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KSOTemplateUUID">
    <vt:lpwstr>v1.0_mb_xf0FOZQSHXvrQOVeu1j6xw==</vt:lpwstr>
  </property>
  <property fmtid="{D5CDD505-2E9C-101B-9397-08002B2CF9AE}" pid="4" name="ICV">
    <vt:lpwstr>D6644E94394B4816A6685A46BA9B953A_11</vt:lpwstr>
  </property>
</Properties>
</file>