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>
              <a:latin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605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79550" y="1616075"/>
            <a:ext cx="38220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最后，还剩下一片弯弯的西瓜皮，小蚂蚁们决定把这个东西搬回去做——西瓜滑梯！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0787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6445" cy="685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5750" y="258445"/>
            <a:ext cx="5476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四只小蚂蚁爬到西瓜的最上面，大口大口地吃起来，边吃边说：“真好吃，赶紧搬回家吧。”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554355"/>
            <a:ext cx="12229465" cy="63042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1950" y="0"/>
            <a:ext cx="11058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只蚂蚁用力地推着西瓜，可是西瓜动也不动。另一只蚂蚁用背顶着西瓜，并且喊着“嘿呦嘿呦”的口号，可是西瓜还是一动也不动。最后四只蚂蚁一起用力，直到累得它们躺在了地上，西瓜还是没有挪动一寸地方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332865"/>
            <a:ext cx="12191365" cy="55702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5100" y="133985"/>
            <a:ext cx="85363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蚂蚁队长想到了一个好办法：“快把大家喊过来一起搬吧！”</a:t>
            </a:r>
            <a:endParaRPr lang="zh-CN" altLang="en-US"/>
          </a:p>
          <a:p>
            <a:r>
              <a:rPr lang="zh-CN" altLang="en-US"/>
              <a:t>蚂蚁队长对着洞口大声地喊着：“喂，我们在草地上发现好东西了。”</a:t>
            </a:r>
            <a:endParaRPr lang="zh-CN" altLang="en-US"/>
          </a:p>
          <a:p>
            <a:r>
              <a:rPr lang="zh-CN" altLang="en-US"/>
              <a:t>忙碌的蚂蚁们听到蚂蚁队长的呼喊，都从洞里急急忙忙跑了出来。</a:t>
            </a:r>
            <a:endParaRPr lang="zh-CN" altLang="en-US"/>
          </a:p>
          <a:p>
            <a:r>
              <a:rPr lang="zh-CN" altLang="en-US"/>
              <a:t>蚂蚁们看见这么大块西瓜，都惊讶地说：“哇，太棒啦！”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545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0" y="1584325"/>
            <a:ext cx="191897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于是它们拿着小铲子，排好队，爬到西瓜的上面。开始用铲子铲西瓜。</a:t>
            </a:r>
            <a:endParaRPr lang="zh-CN" altLang="en-US"/>
          </a:p>
          <a:p>
            <a:r>
              <a:rPr lang="zh-CN" altLang="en-US"/>
              <a:t>一些蚂蚁用铲子铲下大块大块的西瓜，用吊车运到地上，还有一些蚂蚁在地上等着吊车把西瓜运下来，它们就把西瓜搬回家。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14705" y="688975"/>
            <a:ext cx="10182225" cy="6169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2275" y="43815"/>
            <a:ext cx="10862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它们搬呀搬，有的抱着走，有的抬着走，有的用小车拉。</a:t>
            </a:r>
            <a:endParaRPr lang="zh-CN" altLang="en-US"/>
          </a:p>
          <a:p>
            <a:r>
              <a:rPr lang="zh-CN" altLang="en-US"/>
              <a:t>所有的储藏室都装满了西瓜，就连瓶子里装的都是好喝的西瓜汁，西瓜实在太多了，再也放不下了。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332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1795" y="784860"/>
            <a:ext cx="5106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它们决定把剩下的西瓜大家一起吃掉，它们的肚子已经涨的要爆炸了，正躺在地上休息呢！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WPS 文字</Application>
  <PresentationFormat>宽屏</PresentationFormat>
  <Paragraphs>19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背单词</cp:lastModifiedBy>
  <cp:revision>9</cp:revision>
  <dcterms:created xsi:type="dcterms:W3CDTF">2024-06-05T05:06:58Z</dcterms:created>
  <dcterms:modified xsi:type="dcterms:W3CDTF">2024-06-05T05:06:58Z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2052-6.7.1.8828</vt:lpwstr>
  </property>
  <property fmtid="{D5CDD505-2E9C-101B-9397-08002B2CF9AE}" pid="3" name="ICV">
    <vt:lpwstr>65EE888672D02949DFF05F66958EC4DF_41</vt:lpwstr>
  </property>
</Properties>
</file>