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2b22de7dec064eea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59bd688fad6848d4" /><Relationship Type="http://schemas.openxmlformats.org/package/2006/relationships/metadata/core-properties" Target="/package/services/metadata/core-properties/4e3b9dbda763405582adbeae6ea5b4dc.psmdcp" Id="R84d8d0bd810743df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