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5A800B-DD12-4E0D-8137-BBCCE706B5B2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2E0EB4-3D77-4181-ACEB-81AAA51CF8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96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E0EB4-3D77-4181-ACEB-81AAA51CF8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4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39B2-244D-45A2-AAE1-A53D4FC9E285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DDE6-ED51-44F9-B25A-5BFC254940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26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6386-D170-4EEB-AE3C-A107EE0DFF86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77B9D-6DAA-4BBD-9EFA-0B7AA0E9ACC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2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2235-A144-4943-A79A-88614B4FF03B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98F4-6749-427E-98AE-272A7A7656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1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1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6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7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79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7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8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FC61-B6EB-4BD1-9C0B-ED6AE26EFF01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CF32-B030-4A55-BC38-BB8468E0D7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48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38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8397-CE3A-45EC-A1A5-292B41B89F64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59F0-1D2D-48C4-B73C-99A92E46E5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2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2C10-C4C4-4B14-914E-F372D27C3DED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12F3F-00C7-4DF8-991F-4F2BE9B12D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77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0B56-30AC-4918-B4BB-D70C788B393B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E003-1C54-48CF-B028-6580D8AA13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4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606E-2918-4848-8B2D-EAC8DAA113A1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420A0-B3EB-469F-AA7B-5CECD338D2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23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420C-0568-4863-9A85-358248E1194F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D75C-068B-4AC5-ACDD-9CB661F036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2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E60F-1B00-4BA3-B278-AE0E63BFC642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D52D-35F9-4900-9801-2AB3E7F0C9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95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1992-0796-4A19-91BF-705C68EFF786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BA1A8-4B6F-4355-A738-139102316D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2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6A8DFF-8B98-4354-845A-2A75505CAC4C}" type="datetimeFigureOut">
              <a:rPr lang="zh-CN" altLang="en-US"/>
              <a:pPr>
                <a:defRPr/>
              </a:pPr>
              <a:t>2018/3/3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773A427-6BA0-486D-9D18-EC35369AEB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2018/3/3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9347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30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28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4100" name="图片 3" descr="不一样的小豆豆封面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257999" y="6093296"/>
            <a:ext cx="4354077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3315" name="内容占位符 3" descr="不一样的小豆豆内文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9" name="内容占位符 3" descr="不一样的小豆豆内文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5363" name="内容占位符 3" descr="不一样的小豆豆内文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7" name="内容占位符 3" descr="不一样的小豆豆内文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7411" name="内容占位符 3" descr="不一样的小豆豆内文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435" name="内容占位符 3" descr="不一样的小豆豆内文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9459" name="内容占位符 3" descr="不一样的小豆豆内文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0483" name="内容占位符 3" descr="不一样的小豆豆内文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1507" name="内容占位符 3" descr="不一样的小豆豆内文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2531" name="内容占位符 3" descr="不一样的小豆豆内文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123" name="内容占位符 3" descr="不一样的小豆豆内文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3555" name="内容占位符 3" descr="不一样的小豆豆内文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79" name="内容占位符 3" descr="不一样的小豆豆内文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5603" name="内容占位符 3" descr="不一样的小豆豆内文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7" name="内容占位符 3" descr="不一样的小豆豆内文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7651" name="内容占位符 3" descr="不一样的小豆豆内文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8675" name="内容占位符 3" descr="不一样的小豆豆内文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9699" name="内容占位符 3" descr="不一样的小豆豆内文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9713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3" name="内容占位符 3" descr="不一样的小豆豆内文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147" name="内容占位符 3" descr="不一样的小豆豆内文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7171" name="内容占位符 3" descr="不一样的小豆豆内文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2161898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</a:p>
        </p:txBody>
      </p:sp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195" name="内容占位符 3" descr="不一样的小豆豆内文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19" name="内容占位符 3" descr="不一样的小豆豆内文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243" name="内容占位符 3" descr="不一样的小豆豆内文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1267" name="内容占位符 3" descr="不一样的小豆豆内文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2291" name="内容占位符 3" descr="不一样的小豆豆内文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513</Words>
  <Application>Microsoft Office PowerPoint</Application>
  <PresentationFormat>全屏显示(4:3)</PresentationFormat>
  <Paragraphs>39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Calibri</vt:lpstr>
      <vt:lpstr>宋体</vt:lpstr>
      <vt:lpstr>Arial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5</cp:revision>
  <dcterms:created xsi:type="dcterms:W3CDTF">2012-06-28T06:31:34Z</dcterms:created>
  <dcterms:modified xsi:type="dcterms:W3CDTF">2018-03-03T00:34:55Z</dcterms:modified>
</cp:coreProperties>
</file>