
<file path=[Content_Types].xml><?xml version="1.0" encoding="utf-8"?>
<Types xmlns="http://schemas.openxmlformats.org/package/2006/content-types">
  <Default Extension="xml" ContentType="application/xml"/>
  <Default Extension="png" ContentType="image/png"/>
  <Default Extension="jpeg" ContentType="image/jpeg"/>
  <Default Extension="JPG" ContentType="image/.jpg"/>
  <Default Extension="wdp" ContentType="image/vnd.ms-photo"/>
  <Default Extension="mp4" ContentType="video/mp4"/>
  <Default Extension="rels" ContentType="application/vnd.openxmlformats-package.relationships+xml"/>
  <Override PartName="/customXml/itemProps35.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6.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4" r:id="rId3"/>
  </p:sldMasterIdLst>
  <p:notesMasterIdLst>
    <p:notesMasterId r:id="rId5"/>
  </p:notesMasterIdLst>
  <p:sldIdLst>
    <p:sldId id="256" r:id="rId4"/>
    <p:sldId id="338" r:id="rId6"/>
    <p:sldId id="339" r:id="rId7"/>
    <p:sldId id="258" r:id="rId8"/>
    <p:sldId id="340" r:id="rId9"/>
    <p:sldId id="342" r:id="rId10"/>
    <p:sldId id="341" r:id="rId11"/>
    <p:sldId id="284" r:id="rId12"/>
    <p:sldId id="311" r:id="rId13"/>
    <p:sldId id="310" r:id="rId14"/>
    <p:sldId id="343" r:id="rId15"/>
    <p:sldId id="259" r:id="rId16"/>
    <p:sldId id="283" r:id="rId17"/>
    <p:sldId id="260" r:id="rId18"/>
    <p:sldId id="262" r:id="rId19"/>
    <p:sldId id="261" r:id="rId20"/>
    <p:sldId id="264" r:id="rId21"/>
    <p:sldId id="285" r:id="rId22"/>
    <p:sldId id="286" r:id="rId23"/>
    <p:sldId id="263" r:id="rId24"/>
    <p:sldId id="266" r:id="rId25"/>
    <p:sldId id="287" r:id="rId26"/>
    <p:sldId id="265" r:id="rId27"/>
    <p:sldId id="289" r:id="rId28"/>
    <p:sldId id="291" r:id="rId29"/>
    <p:sldId id="290" r:id="rId30"/>
    <p:sldId id="292" r:id="rId31"/>
    <p:sldId id="312" r:id="rId32"/>
    <p:sldId id="288" r:id="rId33"/>
    <p:sldId id="267" r:id="rId34"/>
    <p:sldId id="293" r:id="rId35"/>
    <p:sldId id="294" r:id="rId36"/>
    <p:sldId id="296" r:id="rId37"/>
    <p:sldId id="295" r:id="rId38"/>
    <p:sldId id="297" r:id="rId39"/>
    <p:sldId id="298" r:id="rId40"/>
    <p:sldId id="281" r:id="rId41"/>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7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70" d="100"/>
          <a:sy n="70" d="100"/>
        </p:scale>
        <p:origin x="-1212" y="-108"/>
      </p:cViewPr>
      <p:guideLst>
        <p:guide orient="horz" pos="2160"/>
        <p:guide pos="287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7" Type="http://schemas.openxmlformats.org/officeDocument/2006/relationships/tags" Target="tags/tag36.xml"/><Relationship Id="rId46" Type="http://schemas.openxmlformats.org/officeDocument/2006/relationships/customXml" Target="../customXml/item1.xml"/><Relationship Id="rId45" Type="http://schemas.openxmlformats.org/officeDocument/2006/relationships/customXmlProps" Target="../customXml/itemProps35.xml"/><Relationship Id="rId44" Type="http://schemas.openxmlformats.org/officeDocument/2006/relationships/tableStyles" Target="tableStyles.xml"/><Relationship Id="rId43" Type="http://schemas.openxmlformats.org/officeDocument/2006/relationships/viewProps" Target="viewProps.xml"/><Relationship Id="rId42" Type="http://schemas.openxmlformats.org/officeDocument/2006/relationships/presProps" Target="presProps.xml"/><Relationship Id="rId41" Type="http://schemas.openxmlformats.org/officeDocument/2006/relationships/slide" Target="slides/slide37.xml"/><Relationship Id="rId40" Type="http://schemas.openxmlformats.org/officeDocument/2006/relationships/slide" Target="slides/slide36.xml"/><Relationship Id="rId4" Type="http://schemas.openxmlformats.org/officeDocument/2006/relationships/slide" Target="slides/slide1.xml"/><Relationship Id="rId39" Type="http://schemas.openxmlformats.org/officeDocument/2006/relationships/slide" Target="slides/slide35.xml"/><Relationship Id="rId38" Type="http://schemas.openxmlformats.org/officeDocument/2006/relationships/slide" Target="slides/slide34.xml"/><Relationship Id="rId37" Type="http://schemas.openxmlformats.org/officeDocument/2006/relationships/slide" Target="slides/slide33.xml"/><Relationship Id="rId36" Type="http://schemas.openxmlformats.org/officeDocument/2006/relationships/slide" Target="slides/slide32.xml"/><Relationship Id="rId35" Type="http://schemas.openxmlformats.org/officeDocument/2006/relationships/slide" Target="slides/slide31.xml"/><Relationship Id="rId34" Type="http://schemas.openxmlformats.org/officeDocument/2006/relationships/slide" Target="slides/slide30.xml"/><Relationship Id="rId33" Type="http://schemas.openxmlformats.org/officeDocument/2006/relationships/slide" Target="slides/slide29.xml"/><Relationship Id="rId32" Type="http://schemas.openxmlformats.org/officeDocument/2006/relationships/slide" Target="slides/slide28.xml"/><Relationship Id="rId31" Type="http://schemas.openxmlformats.org/officeDocument/2006/relationships/slide" Target="slides/slide27.xml"/><Relationship Id="rId30" Type="http://schemas.openxmlformats.org/officeDocument/2006/relationships/slide" Target="slides/slide26.xml"/><Relationship Id="rId3" Type="http://schemas.openxmlformats.org/officeDocument/2006/relationships/slideMaster" Target="slideMasters/slideMaster2.xml"/><Relationship Id="rId29" Type="http://schemas.openxmlformats.org/officeDocument/2006/relationships/slide" Target="slides/slide25.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3EABB1-6955-4C14-88B2-230448EDA0DD}" type="datetimeFigureOut">
              <a:rPr lang="zh-CN" altLang="en-US"/>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C766FB-9B49-4AC3-8761-79F3C002AA49}" type="slidenum">
              <a:rPr lang="zh-CN" altLang="en-US"/>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BC766FB-9B49-4AC3-8761-79F3C002AA49}" type="slidenum">
              <a:rPr lang="zh-CN" altLang="en-US"/>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BC766FB-9B49-4AC3-8761-79F3C002AA49}" type="slidenum">
              <a:rPr lang="zh-CN" altLang="en-US"/>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675D500A-F45E-432C-8639-AAF057418BDE}"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BC766FB-9B49-4AC3-8761-79F3C002AA49}" type="slidenum">
              <a:rPr lang="zh-CN" altLang="en-US"/>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BC766FB-9B49-4AC3-8761-79F3C002AA49}" type="slidenum">
              <a:rPr lang="zh-CN" altLang="en-US"/>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BC766FB-9B49-4AC3-8761-79F3C002AA49}" type="slidenum">
              <a:rPr lang="zh-CN" altLang="en-US"/>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BC766FB-9B49-4AC3-8761-79F3C002AA49}" type="slidenum">
              <a:rPr lang="zh-CN" altLang="en-US"/>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D091AD4-4EA3-43F6-9028-B0130EE666DC}" type="slidenum">
              <a:rPr lang="zh-CN" altLang="en-US"/>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7" Type="http://schemas.microsoft.com/office/2007/relationships/hdphoto" Target="../media/image6.wdp"/><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microsoft.com/office/2007/relationships/hdphoto" Target="../media/image12.wdp"/><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3" Type="http://schemas.microsoft.com/office/2007/relationships/hdphoto" Target="../media/image8.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7" Type="http://schemas.microsoft.com/office/2007/relationships/hdphoto" Target="../media/image12.wdp"/><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3" Type="http://schemas.microsoft.com/office/2007/relationships/hdphoto" Target="../media/image8.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7" Type="http://schemas.microsoft.com/office/2007/relationships/hdphoto" Target="../media/image6.wdp"/><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7" Type="http://schemas.microsoft.com/office/2007/relationships/hdphoto" Target="../media/image12.wdp"/><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3" Type="http://schemas.microsoft.com/office/2007/relationships/hdphoto" Target="../media/image8.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78504113-8A7C-42E9-BA8E-22D59F83B561}" type="datetimeFigureOut">
              <a:rPr lang="zh-CN" altLang="en-US"/>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D9790B0-80C3-4377-88F1-51E95CAE9D3B}" type="slidenum">
              <a:rPr lang="zh-CN" altLang="en-US"/>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8504113-8A7C-42E9-BA8E-22D59F83B561}" type="datetimeFigureOut">
              <a:rPr lang="zh-CN" altLang="en-US"/>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D9790B0-80C3-4377-88F1-51E95CAE9D3B}" type="slidenum">
              <a:rPr lang="zh-CN" altLang="en-US"/>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内容页">
    <p:spTree>
      <p:nvGrpSpPr>
        <p:cNvPr id="1" name=""/>
        <p:cNvGrpSpPr/>
        <p:nvPr/>
      </p:nvGrpSpPr>
      <p:grpSpPr>
        <a:xfrm>
          <a:off x="0" y="0"/>
          <a:ext cx="0" cy="0"/>
          <a:chOff x="0" y="0"/>
          <a:chExt cx="0" cy="0"/>
        </a:xfrm>
      </p:grpSpPr>
      <p:pic>
        <p:nvPicPr>
          <p:cNvPr id="3" name="图片 2"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8835" b="48445"/>
          <a:stretch>
            <a:fillRect/>
          </a:stretch>
        </p:blipFill>
        <p:spPr>
          <a:xfrm rot="5400000">
            <a:off x="10518228" y="5184228"/>
            <a:ext cx="1762584" cy="1584960"/>
          </a:xfrm>
          <a:prstGeom prst="rect">
            <a:avLst/>
          </a:prstGeom>
        </p:spPr>
      </p:pic>
      <p:pic>
        <p:nvPicPr>
          <p:cNvPr id="5" name="图片 4" descr="图片包含 游戏机&#10;&#10;描述已自动生成"/>
          <p:cNvPicPr>
            <a:picLocks noChangeAspect="1"/>
          </p:cNvPicPr>
          <p:nvPr userDrawn="1"/>
        </p:nvPicPr>
        <p:blipFill rotWithShape="1">
          <a:blip r:embed="rId4" cstate="print">
            <a:duotone>
              <a:schemeClr val="accent5">
                <a:shade val="45000"/>
                <a:satMod val="135000"/>
              </a:schemeClr>
              <a:prstClr val="white"/>
            </a:duotone>
            <a:extLst>
              <a:ext uri="{28A0092B-C50C-407E-A947-70E740481C1C}">
                <a14:useLocalDpi xmlns:a14="http://schemas.microsoft.com/office/drawing/2010/main" val="0"/>
              </a:ext>
            </a:extLst>
          </a:blip>
          <a:srcRect l="32467" t="16404" r="26129" b="71778"/>
          <a:stretch>
            <a:fillRect/>
          </a:stretch>
        </p:blipFill>
        <p:spPr>
          <a:xfrm rot="10800000" flipH="1" flipV="1">
            <a:off x="0" y="1"/>
            <a:ext cx="1089090" cy="416689"/>
          </a:xfrm>
          <a:custGeom>
            <a:avLst/>
            <a:gdLst>
              <a:gd name="connsiteX0" fmla="*/ 0 w 4660392"/>
              <a:gd name="connsiteY0" fmla="*/ 0 h 1783080"/>
              <a:gd name="connsiteX1" fmla="*/ 4660392 w 4660392"/>
              <a:gd name="connsiteY1" fmla="*/ 0 h 1783080"/>
              <a:gd name="connsiteX2" fmla="*/ 4660392 w 4660392"/>
              <a:gd name="connsiteY2" fmla="*/ 1160876 h 1783080"/>
              <a:gd name="connsiteX3" fmla="*/ 4571006 w 4660392"/>
              <a:gd name="connsiteY3" fmla="*/ 1166845 h 1783080"/>
              <a:gd name="connsiteX4" fmla="*/ 3533152 w 4660392"/>
              <a:gd name="connsiteY4" fmla="*/ 1730625 h 1783080"/>
              <a:gd name="connsiteX5" fmla="*/ 3508567 w 4660392"/>
              <a:gd name="connsiteY5" fmla="*/ 1783080 h 1783080"/>
              <a:gd name="connsiteX6" fmla="*/ 0 w 4660392"/>
              <a:gd name="connsiteY6" fmla="*/ 1783080 h 178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0392" h="1783080">
                <a:moveTo>
                  <a:pt x="0" y="0"/>
                </a:moveTo>
                <a:lnTo>
                  <a:pt x="4660392" y="0"/>
                </a:lnTo>
                <a:lnTo>
                  <a:pt x="4660392" y="1160876"/>
                </a:lnTo>
                <a:lnTo>
                  <a:pt x="4571006" y="1166845"/>
                </a:lnTo>
                <a:cubicBezTo>
                  <a:pt x="4101751" y="1230442"/>
                  <a:pt x="3715538" y="1445032"/>
                  <a:pt x="3533152" y="1730625"/>
                </a:cubicBezTo>
                <a:lnTo>
                  <a:pt x="3508567" y="1783080"/>
                </a:lnTo>
                <a:lnTo>
                  <a:pt x="0" y="1783080"/>
                </a:lnTo>
                <a:close/>
              </a:path>
            </a:pathLst>
          </a:custGeom>
        </p:spPr>
      </p:pic>
      <p:pic>
        <p:nvPicPr>
          <p:cNvPr id="6" name="图片 5" descr="图片包含 游戏机, 食物, 花&#10;&#10;描述已自动生成"/>
          <p:cNvPicPr>
            <a:picLocks noChangeAspect="1"/>
          </p:cNvPicPr>
          <p:nvPr userDrawn="1"/>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t="7475" r="56754"/>
          <a:stretch>
            <a:fillRect/>
          </a:stretch>
        </p:blipFill>
        <p:spPr>
          <a:xfrm rot="16200000" flipV="1">
            <a:off x="10363037" y="-1021243"/>
            <a:ext cx="807720" cy="2850205"/>
          </a:xfrm>
          <a:prstGeom prst="rect">
            <a:avLst/>
          </a:prstGeom>
        </p:spPr>
      </p:pic>
      <p:pic>
        <p:nvPicPr>
          <p:cNvPr id="8" name="图片 7" descr="卡通人物&#10;&#10;中度可信度描述已自动生成"/>
          <p:cNvPicPr>
            <a:picLocks noChangeAspect="1"/>
          </p:cNvPicPr>
          <p:nvPr userDrawn="1"/>
        </p:nvPicPr>
        <p:blipFill rotWithShape="1">
          <a:blip r:embed="rId6" cstate="print">
            <a:extLst>
              <a:ext uri="{BEBA8EAE-BF5A-486C-A8C5-ECC9F3942E4B}">
                <a14:imgProps xmlns:a14="http://schemas.microsoft.com/office/drawing/2010/main">
                  <a14:imgLayer r:embed="rId7">
                    <a14:imgEffect>
                      <a14:saturation sat="200000"/>
                    </a14:imgEffect>
                  </a14:imgLayer>
                </a14:imgProps>
              </a:ext>
              <a:ext uri="{28A0092B-C50C-407E-A947-70E740481C1C}">
                <a14:useLocalDpi xmlns:a14="http://schemas.microsoft.com/office/drawing/2010/main" val="0"/>
              </a:ext>
            </a:extLst>
          </a:blip>
          <a:srcRect t="35778" r="22295"/>
          <a:stretch>
            <a:fillRect/>
          </a:stretch>
        </p:blipFill>
        <p:spPr>
          <a:xfrm rot="16200000" flipV="1">
            <a:off x="122796" y="5290894"/>
            <a:ext cx="1444310" cy="1689901"/>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目录页">
    <p:spTree>
      <p:nvGrpSpPr>
        <p:cNvPr id="1" name=""/>
        <p:cNvGrpSpPr/>
        <p:nvPr/>
      </p:nvGrpSpPr>
      <p:grpSpPr>
        <a:xfrm>
          <a:off x="0" y="0"/>
          <a:ext cx="0" cy="0"/>
          <a:chOff x="0" y="0"/>
          <a:chExt cx="0" cy="0"/>
        </a:xfrm>
      </p:grpSpPr>
      <p:grpSp>
        <p:nvGrpSpPr>
          <p:cNvPr id="2" name="组合 1"/>
          <p:cNvGrpSpPr/>
          <p:nvPr userDrawn="1"/>
        </p:nvGrpSpPr>
        <p:grpSpPr>
          <a:xfrm flipV="1">
            <a:off x="0" y="0"/>
            <a:ext cx="12192000" cy="6858000"/>
            <a:chOff x="0" y="0"/>
            <a:chExt cx="12192000" cy="6858000"/>
          </a:xfrm>
        </p:grpSpPr>
        <p:pic>
          <p:nvPicPr>
            <p:cNvPr id="3" name="图片 2"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8835" b="48445"/>
            <a:stretch>
              <a:fillRect/>
            </a:stretch>
          </p:blipFill>
          <p:spPr>
            <a:xfrm rot="16200000" flipV="1">
              <a:off x="7975381" y="223739"/>
              <a:ext cx="4440357" cy="3992880"/>
            </a:xfrm>
            <a:prstGeom prst="rect">
              <a:avLst/>
            </a:prstGeom>
          </p:spPr>
        </p:pic>
        <p:pic>
          <p:nvPicPr>
            <p:cNvPr id="4" name="图片 3"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t="35778" r="22295"/>
            <a:stretch>
              <a:fillRect/>
            </a:stretch>
          </p:blipFill>
          <p:spPr>
            <a:xfrm rot="16200000" flipV="1">
              <a:off x="320040" y="2773679"/>
              <a:ext cx="3764280" cy="4404359"/>
            </a:xfrm>
            <a:prstGeom prst="rect">
              <a:avLst/>
            </a:prstGeom>
          </p:spPr>
        </p:pic>
        <p:pic>
          <p:nvPicPr>
            <p:cNvPr id="5" name="图片 4" descr="图片包含 游戏机&#10;&#10;描述已自动生成"/>
            <p:cNvPicPr>
              <a:picLocks noChangeAspect="1"/>
            </p:cNvPicPr>
            <p:nvPr userDrawn="1"/>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Lst>
            </a:blip>
            <a:srcRect l="32467" t="16404" r="26129" b="71778"/>
            <a:stretch>
              <a:fillRect/>
            </a:stretch>
          </p:blipFill>
          <p:spPr>
            <a:xfrm>
              <a:off x="0" y="0"/>
              <a:ext cx="4660392" cy="1783080"/>
            </a:xfrm>
            <a:custGeom>
              <a:avLst/>
              <a:gdLst>
                <a:gd name="connsiteX0" fmla="*/ 0 w 4660392"/>
                <a:gd name="connsiteY0" fmla="*/ 0 h 1783080"/>
                <a:gd name="connsiteX1" fmla="*/ 4660392 w 4660392"/>
                <a:gd name="connsiteY1" fmla="*/ 0 h 1783080"/>
                <a:gd name="connsiteX2" fmla="*/ 4660392 w 4660392"/>
                <a:gd name="connsiteY2" fmla="*/ 1160876 h 1783080"/>
                <a:gd name="connsiteX3" fmla="*/ 4571006 w 4660392"/>
                <a:gd name="connsiteY3" fmla="*/ 1166845 h 1783080"/>
                <a:gd name="connsiteX4" fmla="*/ 3533152 w 4660392"/>
                <a:gd name="connsiteY4" fmla="*/ 1730625 h 1783080"/>
                <a:gd name="connsiteX5" fmla="*/ 3508567 w 4660392"/>
                <a:gd name="connsiteY5" fmla="*/ 1783080 h 1783080"/>
                <a:gd name="connsiteX6" fmla="*/ 0 w 4660392"/>
                <a:gd name="connsiteY6" fmla="*/ 1783080 h 178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0392" h="1783080">
                  <a:moveTo>
                    <a:pt x="0" y="0"/>
                  </a:moveTo>
                  <a:lnTo>
                    <a:pt x="4660392" y="0"/>
                  </a:lnTo>
                  <a:lnTo>
                    <a:pt x="4660392" y="1160876"/>
                  </a:lnTo>
                  <a:lnTo>
                    <a:pt x="4571006" y="1166845"/>
                  </a:lnTo>
                  <a:cubicBezTo>
                    <a:pt x="4101751" y="1230442"/>
                    <a:pt x="3715538" y="1445032"/>
                    <a:pt x="3533152" y="1730625"/>
                  </a:cubicBezTo>
                  <a:lnTo>
                    <a:pt x="3508567" y="1783080"/>
                  </a:lnTo>
                  <a:lnTo>
                    <a:pt x="0" y="1783080"/>
                  </a:lnTo>
                  <a:close/>
                </a:path>
              </a:pathLst>
            </a:custGeom>
          </p:spPr>
        </p:pic>
        <p:pic>
          <p:nvPicPr>
            <p:cNvPr id="6" name="图片 5" descr="图片包含 游戏机, 食物, 花&#10;&#10;描述已自动生成"/>
            <p:cNvPicPr>
              <a:picLocks noChangeAspect="1"/>
            </p:cNvPicPr>
            <p:nvPr userDrawn="1"/>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t="7475" r="56754"/>
            <a:stretch>
              <a:fillRect/>
            </a:stretch>
          </p:blipFill>
          <p:spPr>
            <a:xfrm rot="5400000">
              <a:off x="9319484" y="3985484"/>
              <a:ext cx="1268582" cy="4476450"/>
            </a:xfrm>
            <a:prstGeom prst="rect">
              <a:avLst/>
            </a:prstGeom>
          </p:spPr>
        </p:pic>
      </p:grpSp>
      <p:grpSp>
        <p:nvGrpSpPr>
          <p:cNvPr id="7" name="组合 6"/>
          <p:cNvGrpSpPr/>
          <p:nvPr userDrawn="1"/>
        </p:nvGrpSpPr>
        <p:grpSpPr>
          <a:xfrm>
            <a:off x="515938" y="701823"/>
            <a:ext cx="11160124" cy="7001793"/>
            <a:chOff x="1967694" y="2083445"/>
            <a:chExt cx="8287475" cy="3470495"/>
          </a:xfrm>
        </p:grpSpPr>
        <p:pic>
          <p:nvPicPr>
            <p:cNvPr id="8" name="图片 7"/>
            <p:cNvPicPr>
              <a:picLocks noChangeAspect="1"/>
            </p:cNvPicPr>
            <p:nvPr/>
          </p:nvPicPr>
          <p:blipFill rotWithShape="1">
            <a:blip r:embed="rId6" cstate="email">
              <a:extLst>
                <a:ext uri="{BEBA8EAE-BF5A-486C-A8C5-ECC9F3942E4B}">
                  <a14:imgProps xmlns:a14="http://schemas.microsoft.com/office/drawing/2010/main">
                    <a14:imgLayer r:embed="rId7">
                      <a14:imgEffect>
                        <a14:brightnessContrast bright="7000" contrast="-76000"/>
                      </a14:imgEffect>
                    </a14:imgLayer>
                  </a14:imgProps>
                </a:ext>
              </a:extLst>
            </a:blip>
            <a:srcRect/>
            <a:stretch>
              <a:fillRect/>
            </a:stretch>
          </p:blipFill>
          <p:spPr>
            <a:xfrm rot="5400000" flipH="1">
              <a:off x="5490143" y="788916"/>
              <a:ext cx="1242575" cy="8287473"/>
            </a:xfrm>
            <a:prstGeom prst="rect">
              <a:avLst/>
            </a:prstGeom>
          </p:spPr>
        </p:pic>
        <p:sp>
          <p:nvSpPr>
            <p:cNvPr id="9" name="矩形 8"/>
            <p:cNvSpPr/>
            <p:nvPr/>
          </p:nvSpPr>
          <p:spPr>
            <a:xfrm>
              <a:off x="1967695" y="2083445"/>
              <a:ext cx="8287474" cy="2696900"/>
            </a:xfrm>
            <a:prstGeom prst="rect">
              <a:avLst/>
            </a:prstGeom>
            <a:solidFill>
              <a:schemeClr val="bg1"/>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君黑-45简" panose="020B0604020202020204" pitchFamily="34" charset="-122"/>
              </a:endParaRPr>
            </a:p>
          </p:txBody>
        </p:sp>
      </p:gr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过渡页">
    <p:spTree>
      <p:nvGrpSpPr>
        <p:cNvPr id="1" name=""/>
        <p:cNvGrpSpPr/>
        <p:nvPr/>
      </p:nvGrpSpPr>
      <p:grpSpPr>
        <a:xfrm>
          <a:off x="0" y="0"/>
          <a:ext cx="0" cy="0"/>
          <a:chOff x="0" y="0"/>
          <a:chExt cx="0" cy="0"/>
        </a:xfrm>
      </p:grpSpPr>
      <p:grpSp>
        <p:nvGrpSpPr>
          <p:cNvPr id="2" name="组合 1"/>
          <p:cNvGrpSpPr/>
          <p:nvPr userDrawn="1"/>
        </p:nvGrpSpPr>
        <p:grpSpPr>
          <a:xfrm flipH="1" flipV="1">
            <a:off x="0" y="0"/>
            <a:ext cx="12192000" cy="6858000"/>
            <a:chOff x="0" y="0"/>
            <a:chExt cx="12192000" cy="6858000"/>
          </a:xfrm>
        </p:grpSpPr>
        <p:pic>
          <p:nvPicPr>
            <p:cNvPr id="3" name="图片 2"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8835" b="48445"/>
            <a:stretch>
              <a:fillRect/>
            </a:stretch>
          </p:blipFill>
          <p:spPr>
            <a:xfrm rot="16200000" flipV="1">
              <a:off x="7975381" y="223739"/>
              <a:ext cx="4440357" cy="3992880"/>
            </a:xfrm>
            <a:prstGeom prst="rect">
              <a:avLst/>
            </a:prstGeom>
          </p:spPr>
        </p:pic>
        <p:pic>
          <p:nvPicPr>
            <p:cNvPr id="4" name="图片 3"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t="35778" r="22295"/>
            <a:stretch>
              <a:fillRect/>
            </a:stretch>
          </p:blipFill>
          <p:spPr>
            <a:xfrm rot="16200000" flipV="1">
              <a:off x="320040" y="2773679"/>
              <a:ext cx="3764280" cy="4404359"/>
            </a:xfrm>
            <a:prstGeom prst="rect">
              <a:avLst/>
            </a:prstGeom>
          </p:spPr>
        </p:pic>
        <p:pic>
          <p:nvPicPr>
            <p:cNvPr id="5" name="图片 4" descr="图片包含 游戏机&#10;&#10;描述已自动生成"/>
            <p:cNvPicPr>
              <a:picLocks noChangeAspect="1"/>
            </p:cNvPicPr>
            <p:nvPr userDrawn="1"/>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Lst>
            </a:blip>
            <a:srcRect l="32467" t="16404" r="26129" b="71778"/>
            <a:stretch>
              <a:fillRect/>
            </a:stretch>
          </p:blipFill>
          <p:spPr>
            <a:xfrm>
              <a:off x="0" y="0"/>
              <a:ext cx="4660392" cy="1783080"/>
            </a:xfrm>
            <a:custGeom>
              <a:avLst/>
              <a:gdLst>
                <a:gd name="connsiteX0" fmla="*/ 0 w 4660392"/>
                <a:gd name="connsiteY0" fmla="*/ 0 h 1783080"/>
                <a:gd name="connsiteX1" fmla="*/ 4660392 w 4660392"/>
                <a:gd name="connsiteY1" fmla="*/ 0 h 1783080"/>
                <a:gd name="connsiteX2" fmla="*/ 4660392 w 4660392"/>
                <a:gd name="connsiteY2" fmla="*/ 1160876 h 1783080"/>
                <a:gd name="connsiteX3" fmla="*/ 4571006 w 4660392"/>
                <a:gd name="connsiteY3" fmla="*/ 1166845 h 1783080"/>
                <a:gd name="connsiteX4" fmla="*/ 3533152 w 4660392"/>
                <a:gd name="connsiteY4" fmla="*/ 1730625 h 1783080"/>
                <a:gd name="connsiteX5" fmla="*/ 3508567 w 4660392"/>
                <a:gd name="connsiteY5" fmla="*/ 1783080 h 1783080"/>
                <a:gd name="connsiteX6" fmla="*/ 0 w 4660392"/>
                <a:gd name="connsiteY6" fmla="*/ 1783080 h 178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0392" h="1783080">
                  <a:moveTo>
                    <a:pt x="0" y="0"/>
                  </a:moveTo>
                  <a:lnTo>
                    <a:pt x="4660392" y="0"/>
                  </a:lnTo>
                  <a:lnTo>
                    <a:pt x="4660392" y="1160876"/>
                  </a:lnTo>
                  <a:lnTo>
                    <a:pt x="4571006" y="1166845"/>
                  </a:lnTo>
                  <a:cubicBezTo>
                    <a:pt x="4101751" y="1230442"/>
                    <a:pt x="3715538" y="1445032"/>
                    <a:pt x="3533152" y="1730625"/>
                  </a:cubicBezTo>
                  <a:lnTo>
                    <a:pt x="3508567" y="1783080"/>
                  </a:lnTo>
                  <a:lnTo>
                    <a:pt x="0" y="1783080"/>
                  </a:lnTo>
                  <a:close/>
                </a:path>
              </a:pathLst>
            </a:custGeom>
          </p:spPr>
        </p:pic>
        <p:pic>
          <p:nvPicPr>
            <p:cNvPr id="6" name="图片 5" descr="图片包含 游戏机, 食物, 花&#10;&#10;描述已自动生成"/>
            <p:cNvPicPr>
              <a:picLocks noChangeAspect="1"/>
            </p:cNvPicPr>
            <p:nvPr userDrawn="1"/>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t="7475" r="56754"/>
            <a:stretch>
              <a:fillRect/>
            </a:stretch>
          </p:blipFill>
          <p:spPr>
            <a:xfrm rot="5400000">
              <a:off x="9319484" y="3985484"/>
              <a:ext cx="1268582" cy="4476450"/>
            </a:xfrm>
            <a:prstGeom prst="rect">
              <a:avLst/>
            </a:prstGeom>
          </p:spPr>
        </p:pic>
      </p:grpSp>
      <p:grpSp>
        <p:nvGrpSpPr>
          <p:cNvPr id="7" name="组合 6"/>
          <p:cNvGrpSpPr/>
          <p:nvPr userDrawn="1"/>
        </p:nvGrpSpPr>
        <p:grpSpPr>
          <a:xfrm>
            <a:off x="-1" y="1908120"/>
            <a:ext cx="12180889" cy="3956160"/>
            <a:chOff x="1967694" y="2083445"/>
            <a:chExt cx="8287475" cy="3505358"/>
          </a:xfrm>
        </p:grpSpPr>
        <p:pic>
          <p:nvPicPr>
            <p:cNvPr id="8" name="图片 7"/>
            <p:cNvPicPr>
              <a:picLocks noChangeAspect="1"/>
            </p:cNvPicPr>
            <p:nvPr/>
          </p:nvPicPr>
          <p:blipFill rotWithShape="1">
            <a:blip r:embed="rId6" cstate="email">
              <a:extLst>
                <a:ext uri="{BEBA8EAE-BF5A-486C-A8C5-ECC9F3942E4B}">
                  <a14:imgProps xmlns:a14="http://schemas.microsoft.com/office/drawing/2010/main">
                    <a14:imgLayer r:embed="rId7">
                      <a14:imgEffect>
                        <a14:brightnessContrast bright="7000" contrast="-76000"/>
                      </a14:imgEffect>
                    </a14:imgLayer>
                  </a14:imgProps>
                </a:ext>
              </a:extLst>
            </a:blip>
            <a:srcRect/>
            <a:stretch>
              <a:fillRect/>
            </a:stretch>
          </p:blipFill>
          <p:spPr>
            <a:xfrm rot="5400000" flipH="1">
              <a:off x="5490143" y="823779"/>
              <a:ext cx="1242575" cy="8287473"/>
            </a:xfrm>
            <a:prstGeom prst="rect">
              <a:avLst/>
            </a:prstGeom>
          </p:spPr>
        </p:pic>
        <p:sp>
          <p:nvSpPr>
            <p:cNvPr id="9" name="矩形 8"/>
            <p:cNvSpPr/>
            <p:nvPr/>
          </p:nvSpPr>
          <p:spPr>
            <a:xfrm>
              <a:off x="1967695" y="2083445"/>
              <a:ext cx="8287474" cy="2696900"/>
            </a:xfrm>
            <a:prstGeom prst="rect">
              <a:avLst/>
            </a:prstGeom>
            <a:solidFill>
              <a:schemeClr val="bg1"/>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君黑-45简" panose="020B0604020202020204" pitchFamily="34" charset="-122"/>
              </a:endParaRPr>
            </a:p>
          </p:txBody>
        </p:sp>
      </p:gr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78504113-8A7C-42E9-BA8E-22D59F83B561}" type="datetimeFigureOut">
              <a:rPr lang="zh-CN" altLang="en-US"/>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D9790B0-80C3-4377-88F1-51E95CAE9D3B}" type="slidenum">
              <a:rPr lang="zh-CN" altLang="en-US"/>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8504113-8A7C-42E9-BA8E-22D59F83B561}" type="datetimeFigureOut">
              <a:rPr lang="zh-CN" altLang="en-US"/>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D9790B0-80C3-4377-88F1-51E95CAE9D3B}" type="slidenum">
              <a:rPr lang="zh-CN" altLang="en-US"/>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内容页">
    <p:spTree>
      <p:nvGrpSpPr>
        <p:cNvPr id="1" name=""/>
        <p:cNvGrpSpPr/>
        <p:nvPr/>
      </p:nvGrpSpPr>
      <p:grpSpPr>
        <a:xfrm>
          <a:off x="0" y="0"/>
          <a:ext cx="0" cy="0"/>
          <a:chOff x="0" y="0"/>
          <a:chExt cx="0" cy="0"/>
        </a:xfrm>
      </p:grpSpPr>
      <p:pic>
        <p:nvPicPr>
          <p:cNvPr id="3" name="图片 2"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8835" b="48445"/>
          <a:stretch>
            <a:fillRect/>
          </a:stretch>
        </p:blipFill>
        <p:spPr>
          <a:xfrm rot="5400000">
            <a:off x="10518228" y="5184228"/>
            <a:ext cx="1762584" cy="1584960"/>
          </a:xfrm>
          <a:prstGeom prst="rect">
            <a:avLst/>
          </a:prstGeom>
        </p:spPr>
      </p:pic>
      <p:pic>
        <p:nvPicPr>
          <p:cNvPr id="5" name="图片 4" descr="图片包含 游戏机&#10;&#10;描述已自动生成"/>
          <p:cNvPicPr>
            <a:picLocks noChangeAspect="1"/>
          </p:cNvPicPr>
          <p:nvPr userDrawn="1"/>
        </p:nvPicPr>
        <p:blipFill rotWithShape="1">
          <a:blip r:embed="rId4" cstate="print">
            <a:duotone>
              <a:schemeClr val="accent5">
                <a:shade val="45000"/>
                <a:satMod val="135000"/>
              </a:schemeClr>
              <a:prstClr val="white"/>
            </a:duotone>
            <a:extLst>
              <a:ext uri="{28A0092B-C50C-407E-A947-70E740481C1C}">
                <a14:useLocalDpi xmlns:a14="http://schemas.microsoft.com/office/drawing/2010/main" val="0"/>
              </a:ext>
            </a:extLst>
          </a:blip>
          <a:srcRect l="32467" t="16404" r="26129" b="71778"/>
          <a:stretch>
            <a:fillRect/>
          </a:stretch>
        </p:blipFill>
        <p:spPr>
          <a:xfrm rot="10800000" flipH="1" flipV="1">
            <a:off x="0" y="1"/>
            <a:ext cx="1089090" cy="416689"/>
          </a:xfrm>
          <a:custGeom>
            <a:avLst/>
            <a:gdLst>
              <a:gd name="connsiteX0" fmla="*/ 0 w 4660392"/>
              <a:gd name="connsiteY0" fmla="*/ 0 h 1783080"/>
              <a:gd name="connsiteX1" fmla="*/ 4660392 w 4660392"/>
              <a:gd name="connsiteY1" fmla="*/ 0 h 1783080"/>
              <a:gd name="connsiteX2" fmla="*/ 4660392 w 4660392"/>
              <a:gd name="connsiteY2" fmla="*/ 1160876 h 1783080"/>
              <a:gd name="connsiteX3" fmla="*/ 4571006 w 4660392"/>
              <a:gd name="connsiteY3" fmla="*/ 1166845 h 1783080"/>
              <a:gd name="connsiteX4" fmla="*/ 3533152 w 4660392"/>
              <a:gd name="connsiteY4" fmla="*/ 1730625 h 1783080"/>
              <a:gd name="connsiteX5" fmla="*/ 3508567 w 4660392"/>
              <a:gd name="connsiteY5" fmla="*/ 1783080 h 1783080"/>
              <a:gd name="connsiteX6" fmla="*/ 0 w 4660392"/>
              <a:gd name="connsiteY6" fmla="*/ 1783080 h 178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0392" h="1783080">
                <a:moveTo>
                  <a:pt x="0" y="0"/>
                </a:moveTo>
                <a:lnTo>
                  <a:pt x="4660392" y="0"/>
                </a:lnTo>
                <a:lnTo>
                  <a:pt x="4660392" y="1160876"/>
                </a:lnTo>
                <a:lnTo>
                  <a:pt x="4571006" y="1166845"/>
                </a:lnTo>
                <a:cubicBezTo>
                  <a:pt x="4101751" y="1230442"/>
                  <a:pt x="3715538" y="1445032"/>
                  <a:pt x="3533152" y="1730625"/>
                </a:cubicBezTo>
                <a:lnTo>
                  <a:pt x="3508567" y="1783080"/>
                </a:lnTo>
                <a:lnTo>
                  <a:pt x="0" y="1783080"/>
                </a:lnTo>
                <a:close/>
              </a:path>
            </a:pathLst>
          </a:custGeom>
        </p:spPr>
      </p:pic>
      <p:pic>
        <p:nvPicPr>
          <p:cNvPr id="6" name="图片 5" descr="图片包含 游戏机, 食物, 花&#10;&#10;描述已自动生成"/>
          <p:cNvPicPr>
            <a:picLocks noChangeAspect="1"/>
          </p:cNvPicPr>
          <p:nvPr userDrawn="1"/>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t="7475" r="56754"/>
          <a:stretch>
            <a:fillRect/>
          </a:stretch>
        </p:blipFill>
        <p:spPr>
          <a:xfrm rot="16200000" flipV="1">
            <a:off x="10363037" y="-1021243"/>
            <a:ext cx="807720" cy="2850205"/>
          </a:xfrm>
          <a:prstGeom prst="rect">
            <a:avLst/>
          </a:prstGeom>
        </p:spPr>
      </p:pic>
      <p:pic>
        <p:nvPicPr>
          <p:cNvPr id="8" name="图片 7" descr="卡通人物&#10;&#10;中度可信度描述已自动生成"/>
          <p:cNvPicPr>
            <a:picLocks noChangeAspect="1"/>
          </p:cNvPicPr>
          <p:nvPr userDrawn="1"/>
        </p:nvPicPr>
        <p:blipFill rotWithShape="1">
          <a:blip r:embed="rId6" cstate="print">
            <a:extLst>
              <a:ext uri="{BEBA8EAE-BF5A-486C-A8C5-ECC9F3942E4B}">
                <a14:imgProps xmlns:a14="http://schemas.microsoft.com/office/drawing/2010/main">
                  <a14:imgLayer r:embed="rId7">
                    <a14:imgEffect>
                      <a14:saturation sat="200000"/>
                    </a14:imgEffect>
                  </a14:imgLayer>
                </a14:imgProps>
              </a:ext>
              <a:ext uri="{28A0092B-C50C-407E-A947-70E740481C1C}">
                <a14:useLocalDpi xmlns:a14="http://schemas.microsoft.com/office/drawing/2010/main" val="0"/>
              </a:ext>
            </a:extLst>
          </a:blip>
          <a:srcRect t="35778" r="22295"/>
          <a:stretch>
            <a:fillRect/>
          </a:stretch>
        </p:blipFill>
        <p:spPr>
          <a:xfrm rot="16200000" flipV="1">
            <a:off x="122796" y="5290894"/>
            <a:ext cx="1444310" cy="1689901"/>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过渡页">
    <p:spTree>
      <p:nvGrpSpPr>
        <p:cNvPr id="1" name=""/>
        <p:cNvGrpSpPr/>
        <p:nvPr/>
      </p:nvGrpSpPr>
      <p:grpSpPr>
        <a:xfrm>
          <a:off x="0" y="0"/>
          <a:ext cx="0" cy="0"/>
          <a:chOff x="0" y="0"/>
          <a:chExt cx="0" cy="0"/>
        </a:xfrm>
      </p:grpSpPr>
      <p:grpSp>
        <p:nvGrpSpPr>
          <p:cNvPr id="2" name="组合 1"/>
          <p:cNvGrpSpPr/>
          <p:nvPr userDrawn="1"/>
        </p:nvGrpSpPr>
        <p:grpSpPr>
          <a:xfrm flipH="1" flipV="1">
            <a:off x="0" y="0"/>
            <a:ext cx="12192000" cy="6858000"/>
            <a:chOff x="0" y="0"/>
            <a:chExt cx="12192000" cy="6858000"/>
          </a:xfrm>
        </p:grpSpPr>
        <p:pic>
          <p:nvPicPr>
            <p:cNvPr id="3" name="图片 2"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8835" b="48445"/>
            <a:stretch>
              <a:fillRect/>
            </a:stretch>
          </p:blipFill>
          <p:spPr>
            <a:xfrm rot="16200000" flipV="1">
              <a:off x="7975381" y="223739"/>
              <a:ext cx="4440357" cy="3992880"/>
            </a:xfrm>
            <a:prstGeom prst="rect">
              <a:avLst/>
            </a:prstGeom>
          </p:spPr>
        </p:pic>
        <p:pic>
          <p:nvPicPr>
            <p:cNvPr id="4" name="图片 3" descr="卡通人物&#10;&#10;中度可信度描述已自动生成"/>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t="35778" r="22295"/>
            <a:stretch>
              <a:fillRect/>
            </a:stretch>
          </p:blipFill>
          <p:spPr>
            <a:xfrm rot="16200000" flipV="1">
              <a:off x="320040" y="2773679"/>
              <a:ext cx="3764280" cy="4404359"/>
            </a:xfrm>
            <a:prstGeom prst="rect">
              <a:avLst/>
            </a:prstGeom>
          </p:spPr>
        </p:pic>
        <p:pic>
          <p:nvPicPr>
            <p:cNvPr id="5" name="图片 4" descr="图片包含 游戏机&#10;&#10;描述已自动生成"/>
            <p:cNvPicPr>
              <a:picLocks noChangeAspect="1"/>
            </p:cNvPicPr>
            <p:nvPr userDrawn="1"/>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Lst>
            </a:blip>
            <a:srcRect l="32467" t="16404" r="26129" b="71778"/>
            <a:stretch>
              <a:fillRect/>
            </a:stretch>
          </p:blipFill>
          <p:spPr>
            <a:xfrm>
              <a:off x="0" y="0"/>
              <a:ext cx="4660392" cy="1783080"/>
            </a:xfrm>
            <a:custGeom>
              <a:avLst/>
              <a:gdLst>
                <a:gd name="connsiteX0" fmla="*/ 0 w 4660392"/>
                <a:gd name="connsiteY0" fmla="*/ 0 h 1783080"/>
                <a:gd name="connsiteX1" fmla="*/ 4660392 w 4660392"/>
                <a:gd name="connsiteY1" fmla="*/ 0 h 1783080"/>
                <a:gd name="connsiteX2" fmla="*/ 4660392 w 4660392"/>
                <a:gd name="connsiteY2" fmla="*/ 1160876 h 1783080"/>
                <a:gd name="connsiteX3" fmla="*/ 4571006 w 4660392"/>
                <a:gd name="connsiteY3" fmla="*/ 1166845 h 1783080"/>
                <a:gd name="connsiteX4" fmla="*/ 3533152 w 4660392"/>
                <a:gd name="connsiteY4" fmla="*/ 1730625 h 1783080"/>
                <a:gd name="connsiteX5" fmla="*/ 3508567 w 4660392"/>
                <a:gd name="connsiteY5" fmla="*/ 1783080 h 1783080"/>
                <a:gd name="connsiteX6" fmla="*/ 0 w 4660392"/>
                <a:gd name="connsiteY6" fmla="*/ 1783080 h 178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0392" h="1783080">
                  <a:moveTo>
                    <a:pt x="0" y="0"/>
                  </a:moveTo>
                  <a:lnTo>
                    <a:pt x="4660392" y="0"/>
                  </a:lnTo>
                  <a:lnTo>
                    <a:pt x="4660392" y="1160876"/>
                  </a:lnTo>
                  <a:lnTo>
                    <a:pt x="4571006" y="1166845"/>
                  </a:lnTo>
                  <a:cubicBezTo>
                    <a:pt x="4101751" y="1230442"/>
                    <a:pt x="3715538" y="1445032"/>
                    <a:pt x="3533152" y="1730625"/>
                  </a:cubicBezTo>
                  <a:lnTo>
                    <a:pt x="3508567" y="1783080"/>
                  </a:lnTo>
                  <a:lnTo>
                    <a:pt x="0" y="1783080"/>
                  </a:lnTo>
                  <a:close/>
                </a:path>
              </a:pathLst>
            </a:custGeom>
          </p:spPr>
        </p:pic>
        <p:pic>
          <p:nvPicPr>
            <p:cNvPr id="6" name="图片 5" descr="图片包含 游戏机, 食物, 花&#10;&#10;描述已自动生成"/>
            <p:cNvPicPr>
              <a:picLocks noChangeAspect="1"/>
            </p:cNvPicPr>
            <p:nvPr userDrawn="1"/>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t="7475" r="56754"/>
            <a:stretch>
              <a:fillRect/>
            </a:stretch>
          </p:blipFill>
          <p:spPr>
            <a:xfrm rot="5400000">
              <a:off x="9319484" y="3985484"/>
              <a:ext cx="1268582" cy="4476450"/>
            </a:xfrm>
            <a:prstGeom prst="rect">
              <a:avLst/>
            </a:prstGeom>
          </p:spPr>
        </p:pic>
      </p:grpSp>
      <p:grpSp>
        <p:nvGrpSpPr>
          <p:cNvPr id="7" name="组合 6"/>
          <p:cNvGrpSpPr/>
          <p:nvPr userDrawn="1"/>
        </p:nvGrpSpPr>
        <p:grpSpPr>
          <a:xfrm>
            <a:off x="-1" y="1908120"/>
            <a:ext cx="12180889" cy="3956160"/>
            <a:chOff x="1967694" y="2083445"/>
            <a:chExt cx="8287475" cy="3505358"/>
          </a:xfrm>
        </p:grpSpPr>
        <p:pic>
          <p:nvPicPr>
            <p:cNvPr id="8" name="图片 7"/>
            <p:cNvPicPr>
              <a:picLocks noChangeAspect="1"/>
            </p:cNvPicPr>
            <p:nvPr/>
          </p:nvPicPr>
          <p:blipFill rotWithShape="1">
            <a:blip r:embed="rId6" cstate="email">
              <a:extLst>
                <a:ext uri="{BEBA8EAE-BF5A-486C-A8C5-ECC9F3942E4B}">
                  <a14:imgProps xmlns:a14="http://schemas.microsoft.com/office/drawing/2010/main">
                    <a14:imgLayer r:embed="rId7">
                      <a14:imgEffect>
                        <a14:brightnessContrast bright="7000" contrast="-76000"/>
                      </a14:imgEffect>
                    </a14:imgLayer>
                  </a14:imgProps>
                </a:ext>
              </a:extLst>
            </a:blip>
            <a:srcRect/>
            <a:stretch>
              <a:fillRect/>
            </a:stretch>
          </p:blipFill>
          <p:spPr>
            <a:xfrm rot="5400000" flipH="1">
              <a:off x="5490143" y="823779"/>
              <a:ext cx="1242575" cy="8287473"/>
            </a:xfrm>
            <a:prstGeom prst="rect">
              <a:avLst/>
            </a:prstGeom>
          </p:spPr>
        </p:pic>
        <p:sp>
          <p:nvSpPr>
            <p:cNvPr id="9" name="矩形 8"/>
            <p:cNvSpPr/>
            <p:nvPr/>
          </p:nvSpPr>
          <p:spPr>
            <a:xfrm>
              <a:off x="1967695" y="2083445"/>
              <a:ext cx="8287474" cy="2696900"/>
            </a:xfrm>
            <a:prstGeom prst="rect">
              <a:avLst/>
            </a:prstGeom>
            <a:solidFill>
              <a:schemeClr val="bg1"/>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君黑-45简" panose="020B0604020202020204" pitchFamily="34" charset="-122"/>
              </a:endParaRPr>
            </a:p>
          </p:txBody>
        </p:sp>
      </p:gr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sldLayout>
</file>

<file path=ppt/slideMasters/_rels/slideMaster1.xml.rels><?xml version="1.0" encoding="UTF-8" standalone="yes"?>
<Relationships xmlns="http://schemas.openxmlformats.org/package/2006/relationships"><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5" Type="http://schemas.openxmlformats.org/officeDocument/2006/relationships/theme" Target="../theme/theme2.xml"/><Relationship Id="rId4" Type="http://schemas.openxmlformats.org/officeDocument/2006/relationships/slideLayout" Target="../slideLayouts/slideLayout9.xml"/><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fld id="{78504113-8A7C-42E9-BA8E-22D59F83B561}" type="datetimeFigureOut">
              <a:rPr lang="zh-CN" altLang="en-US"/>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fld id="{1D9790B0-80C3-4377-88F1-51E95CAE9D3B}" type="slidenum">
              <a:rPr lang="zh-CN" altLang="en-US"/>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fld id="{78504113-8A7C-42E9-BA8E-22D59F83B561}" type="datetimeFigureOut">
              <a:rPr lang="zh-CN" altLang="en-US"/>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fld id="{1D9790B0-80C3-4377-88F1-51E95CAE9D3B}" type="slidenum">
              <a:rPr lang="zh-CN" altLang="en-US"/>
            </a:fld>
            <a:endParaRPr lang="zh-CN" altLang="en-US"/>
          </a:p>
        </p:txBody>
      </p:sp>
    </p:spTree>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Lst>
  <mc:AlternateContent xmlns:mc="http://schemas.openxmlformats.org/markup-compatibility/2006">
    <mc:Choice xmlns:p15="http://schemas.microsoft.com/office/powerpoint/2012/main" Requires="p15">
      <p:transition xmlns:p14="http://schemas.microsoft.com/office/powerpoint/2010/main" spd="slow" Requires="p14" p14:dur="2000" advTm="3000">
        <p15:prstTrans prst="prestige"/>
      </p:transition>
    </mc:Choice>
    <mc:Fallback>
      <p:transition spd="slow" advTm="3000">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21.png"/><Relationship Id="rId8" Type="http://schemas.openxmlformats.org/officeDocument/2006/relationships/image" Target="../media/image20.png"/><Relationship Id="rId7" Type="http://schemas.openxmlformats.org/officeDocument/2006/relationships/image" Target="../media/image19.png"/><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4" Type="http://schemas.openxmlformats.org/officeDocument/2006/relationships/notesSlide" Target="../notesSlides/notesSlide1.xml"/><Relationship Id="rId13" Type="http://schemas.openxmlformats.org/officeDocument/2006/relationships/slideLayout" Target="../slideLayouts/slideLayout1.xml"/><Relationship Id="rId12" Type="http://schemas.openxmlformats.org/officeDocument/2006/relationships/image" Target="../media/image24.png"/><Relationship Id="rId11" Type="http://schemas.openxmlformats.org/officeDocument/2006/relationships/image" Target="../media/image23.png"/><Relationship Id="rId10" Type="http://schemas.openxmlformats.org/officeDocument/2006/relationships/image" Target="../media/image22.png"/><Relationship Id="rId1" Type="http://schemas.openxmlformats.org/officeDocument/2006/relationships/image" Target="../media/image13.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4" Type="http://schemas.openxmlformats.org/officeDocument/2006/relationships/slideLayout" Target="../slideLayouts/slideLayout2.xml"/><Relationship Id="rId13" Type="http://schemas.openxmlformats.org/officeDocument/2006/relationships/image" Target="../media/image36.png"/><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image" Target="../media/image39.png"/><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3.xml"/><Relationship Id="rId5" Type="http://schemas.openxmlformats.org/officeDocument/2006/relationships/image" Target="../media/image43.jpeg"/><Relationship Id="rId4" Type="http://schemas.openxmlformats.org/officeDocument/2006/relationships/image" Target="../media/image42.jpeg"/><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7" Type="http://schemas.openxmlformats.org/officeDocument/2006/relationships/slideLayout" Target="../slideLayouts/slideLayout7.xml"/><Relationship Id="rId16" Type="http://schemas.openxmlformats.org/officeDocument/2006/relationships/image" Target="../media/image45.png"/><Relationship Id="rId15" Type="http://schemas.openxmlformats.org/officeDocument/2006/relationships/image" Target="../media/image41.jpeg"/><Relationship Id="rId14" Type="http://schemas.openxmlformats.org/officeDocument/2006/relationships/image" Target="../media/image40.jpeg"/><Relationship Id="rId13" Type="http://schemas.openxmlformats.org/officeDocument/2006/relationships/image" Target="../media/image44.png"/><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8.xml"/><Relationship Id="rId4" Type="http://schemas.openxmlformats.org/officeDocument/2006/relationships/image" Target="../media/image46.png"/><Relationship Id="rId3" Type="http://schemas.openxmlformats.org/officeDocument/2006/relationships/tags" Target="../tags/tag5.xml"/><Relationship Id="rId2" Type="http://schemas.openxmlformats.org/officeDocument/2006/relationships/tags" Target="../tags/tag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8.xml"/><Relationship Id="rId4" Type="http://schemas.openxmlformats.org/officeDocument/2006/relationships/tags" Target="../tags/tag9.xml"/><Relationship Id="rId3" Type="http://schemas.openxmlformats.org/officeDocument/2006/relationships/tags" Target="../tags/tag8.xml"/><Relationship Id="rId2" Type="http://schemas.openxmlformats.org/officeDocument/2006/relationships/tags" Target="../tags/tag7.xml"/><Relationship Id="rId1" Type="http://schemas.openxmlformats.org/officeDocument/2006/relationships/tags" Target="../tags/tag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9" Type="http://schemas.openxmlformats.org/officeDocument/2006/relationships/image" Target="../media/image51.png"/><Relationship Id="rId8" Type="http://schemas.openxmlformats.org/officeDocument/2006/relationships/image" Target="../media/image20.png"/><Relationship Id="rId7" Type="http://schemas.openxmlformats.org/officeDocument/2006/relationships/image" Target="../media/image3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50.png"/><Relationship Id="rId3" Type="http://schemas.openxmlformats.org/officeDocument/2006/relationships/image" Target="../media/image49.png"/><Relationship Id="rId2" Type="http://schemas.openxmlformats.org/officeDocument/2006/relationships/image" Target="../media/image48.png"/><Relationship Id="rId15" Type="http://schemas.openxmlformats.org/officeDocument/2006/relationships/notesSlide" Target="../notesSlides/notesSlide2.xml"/><Relationship Id="rId14" Type="http://schemas.openxmlformats.org/officeDocument/2006/relationships/slideLayout" Target="../slideLayouts/slideLayout2.xml"/><Relationship Id="rId13" Type="http://schemas.openxmlformats.org/officeDocument/2006/relationships/image" Target="../media/image55.png"/><Relationship Id="rId12" Type="http://schemas.openxmlformats.org/officeDocument/2006/relationships/image" Target="../media/image54.png"/><Relationship Id="rId11" Type="http://schemas.openxmlformats.org/officeDocument/2006/relationships/image" Target="../media/image53.png"/><Relationship Id="rId10" Type="http://schemas.openxmlformats.org/officeDocument/2006/relationships/image" Target="../media/image52.png"/><Relationship Id="rId1" Type="http://schemas.openxmlformats.org/officeDocument/2006/relationships/image" Target="../media/image47.png"/></Relationships>
</file>

<file path=ppt/slides/_rels/slide13.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4" Type="http://schemas.openxmlformats.org/officeDocument/2006/relationships/slideLayout" Target="../slideLayouts/slideLayout7.xml"/><Relationship Id="rId13" Type="http://schemas.openxmlformats.org/officeDocument/2006/relationships/image" Target="../media/image56.jpeg"/><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14.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0" Type="http://schemas.openxmlformats.org/officeDocument/2006/relationships/slideLayout" Target="../slideLayouts/slideLayout1.xml"/><Relationship Id="rId2" Type="http://schemas.openxmlformats.org/officeDocument/2006/relationships/image" Target="../media/image26.png"/><Relationship Id="rId19" Type="http://schemas.openxmlformats.org/officeDocument/2006/relationships/image" Target="../media/image63.jpeg"/><Relationship Id="rId18" Type="http://schemas.openxmlformats.org/officeDocument/2006/relationships/image" Target="../media/image62.jpeg"/><Relationship Id="rId17" Type="http://schemas.openxmlformats.org/officeDocument/2006/relationships/image" Target="../media/image61.png"/><Relationship Id="rId16" Type="http://schemas.openxmlformats.org/officeDocument/2006/relationships/image" Target="../media/image60.png"/><Relationship Id="rId15" Type="http://schemas.openxmlformats.org/officeDocument/2006/relationships/image" Target="../media/image59.jpeg"/><Relationship Id="rId14" Type="http://schemas.openxmlformats.org/officeDocument/2006/relationships/image" Target="../media/image58.png"/><Relationship Id="rId13" Type="http://schemas.openxmlformats.org/officeDocument/2006/relationships/image" Target="../media/image57.png"/><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15.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5" Type="http://schemas.openxmlformats.org/officeDocument/2006/relationships/notesSlide" Target="../notesSlides/notesSlide3.xml"/><Relationship Id="rId14" Type="http://schemas.openxmlformats.org/officeDocument/2006/relationships/slideLayout" Target="../slideLayouts/slideLayout1.xml"/><Relationship Id="rId13" Type="http://schemas.openxmlformats.org/officeDocument/2006/relationships/tags" Target="../tags/tag10.xml"/><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16.xml.rels><?xml version="1.0" encoding="UTF-8" standalone="yes"?>
<Relationships xmlns="http://schemas.openxmlformats.org/package/2006/relationships"><Relationship Id="rId9" Type="http://schemas.openxmlformats.org/officeDocument/2006/relationships/image" Target="../media/image51.png"/><Relationship Id="rId8" Type="http://schemas.openxmlformats.org/officeDocument/2006/relationships/image" Target="../media/image20.png"/><Relationship Id="rId7" Type="http://schemas.openxmlformats.org/officeDocument/2006/relationships/image" Target="../media/image3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50.png"/><Relationship Id="rId3" Type="http://schemas.openxmlformats.org/officeDocument/2006/relationships/image" Target="../media/image49.png"/><Relationship Id="rId2" Type="http://schemas.openxmlformats.org/officeDocument/2006/relationships/image" Target="../media/image48.png"/><Relationship Id="rId15" Type="http://schemas.openxmlformats.org/officeDocument/2006/relationships/notesSlide" Target="../notesSlides/notesSlide4.xml"/><Relationship Id="rId14" Type="http://schemas.openxmlformats.org/officeDocument/2006/relationships/slideLayout" Target="../slideLayouts/slideLayout2.xml"/><Relationship Id="rId13" Type="http://schemas.openxmlformats.org/officeDocument/2006/relationships/image" Target="../media/image55.png"/><Relationship Id="rId12" Type="http://schemas.openxmlformats.org/officeDocument/2006/relationships/image" Target="../media/image54.png"/><Relationship Id="rId11" Type="http://schemas.openxmlformats.org/officeDocument/2006/relationships/image" Target="../media/image53.png"/><Relationship Id="rId10" Type="http://schemas.openxmlformats.org/officeDocument/2006/relationships/image" Target="../media/image52.png"/><Relationship Id="rId1" Type="http://schemas.openxmlformats.org/officeDocument/2006/relationships/image" Target="../media/image47.png"/></Relationships>
</file>

<file path=ppt/slides/_rels/slide17.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5" Type="http://schemas.openxmlformats.org/officeDocument/2006/relationships/notesSlide" Target="../notesSlides/notesSlide5.xml"/><Relationship Id="rId14" Type="http://schemas.openxmlformats.org/officeDocument/2006/relationships/slideLayout" Target="../slideLayouts/slideLayout1.xml"/><Relationship Id="rId13" Type="http://schemas.openxmlformats.org/officeDocument/2006/relationships/image" Target="../media/image64.jpeg"/><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18.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7" Type="http://schemas.openxmlformats.org/officeDocument/2006/relationships/notesSlide" Target="../notesSlides/notesSlide6.xml"/><Relationship Id="rId16" Type="http://schemas.openxmlformats.org/officeDocument/2006/relationships/slideLayout" Target="../slideLayouts/slideLayout6.xml"/><Relationship Id="rId15" Type="http://schemas.openxmlformats.org/officeDocument/2006/relationships/image" Target="../media/image67.jpeg"/><Relationship Id="rId14" Type="http://schemas.openxmlformats.org/officeDocument/2006/relationships/image" Target="../media/image66.jpeg"/><Relationship Id="rId13" Type="http://schemas.openxmlformats.org/officeDocument/2006/relationships/image" Target="../media/image65.jpeg"/><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19.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5" Type="http://schemas.openxmlformats.org/officeDocument/2006/relationships/notesSlide" Target="../notesSlides/notesSlide7.xml"/><Relationship Id="rId14" Type="http://schemas.openxmlformats.org/officeDocument/2006/relationships/slideLayout" Target="../slideLayouts/slideLayout6.xml"/><Relationship Id="rId13" Type="http://schemas.openxmlformats.org/officeDocument/2006/relationships/tags" Target="../tags/tag11.xml"/><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20.xml.rels><?xml version="1.0" encoding="UTF-8" standalone="yes"?>
<Relationships xmlns="http://schemas.openxmlformats.org/package/2006/relationships"><Relationship Id="rId9" Type="http://schemas.openxmlformats.org/officeDocument/2006/relationships/image" Target="../media/image51.png"/><Relationship Id="rId8" Type="http://schemas.openxmlformats.org/officeDocument/2006/relationships/image" Target="../media/image20.png"/><Relationship Id="rId7" Type="http://schemas.openxmlformats.org/officeDocument/2006/relationships/image" Target="../media/image3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50.png"/><Relationship Id="rId3" Type="http://schemas.openxmlformats.org/officeDocument/2006/relationships/image" Target="../media/image49.png"/><Relationship Id="rId2" Type="http://schemas.openxmlformats.org/officeDocument/2006/relationships/image" Target="../media/image48.png"/><Relationship Id="rId15" Type="http://schemas.openxmlformats.org/officeDocument/2006/relationships/notesSlide" Target="../notesSlides/notesSlide8.xml"/><Relationship Id="rId14" Type="http://schemas.openxmlformats.org/officeDocument/2006/relationships/slideLayout" Target="../slideLayouts/slideLayout2.xml"/><Relationship Id="rId13" Type="http://schemas.openxmlformats.org/officeDocument/2006/relationships/image" Target="../media/image55.png"/><Relationship Id="rId12" Type="http://schemas.openxmlformats.org/officeDocument/2006/relationships/image" Target="../media/image54.png"/><Relationship Id="rId11" Type="http://schemas.openxmlformats.org/officeDocument/2006/relationships/image" Target="../media/image53.png"/><Relationship Id="rId10" Type="http://schemas.openxmlformats.org/officeDocument/2006/relationships/image" Target="../media/image52.png"/><Relationship Id="rId1" Type="http://schemas.openxmlformats.org/officeDocument/2006/relationships/image" Target="../media/image47.png"/></Relationships>
</file>

<file path=ppt/slides/_rels/slide21.xml.rels><?xml version="1.0" encoding="UTF-8" standalone="yes"?>
<Relationships xmlns="http://schemas.openxmlformats.org/package/2006/relationships"><Relationship Id="rId9" Type="http://schemas.openxmlformats.org/officeDocument/2006/relationships/image" Target="../media/image68.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8" Type="http://schemas.openxmlformats.org/officeDocument/2006/relationships/slideLayout" Target="../slideLayouts/slideLayout1.xml"/><Relationship Id="rId17" Type="http://schemas.openxmlformats.org/officeDocument/2006/relationships/image" Target="../media/image76.jpeg"/><Relationship Id="rId16" Type="http://schemas.openxmlformats.org/officeDocument/2006/relationships/image" Target="../media/image75.jpeg"/><Relationship Id="rId15" Type="http://schemas.openxmlformats.org/officeDocument/2006/relationships/image" Target="../media/image74.jpeg"/><Relationship Id="rId14" Type="http://schemas.openxmlformats.org/officeDocument/2006/relationships/image" Target="../media/image73.jpeg"/><Relationship Id="rId13" Type="http://schemas.openxmlformats.org/officeDocument/2006/relationships/image" Target="../media/image72.png"/><Relationship Id="rId12" Type="http://schemas.openxmlformats.org/officeDocument/2006/relationships/image" Target="../media/image71.png"/><Relationship Id="rId11" Type="http://schemas.openxmlformats.org/officeDocument/2006/relationships/image" Target="../media/image70.png"/><Relationship Id="rId10" Type="http://schemas.openxmlformats.org/officeDocument/2006/relationships/image" Target="../media/image69.png"/><Relationship Id="rId1" Type="http://schemas.openxmlformats.org/officeDocument/2006/relationships/image" Target="../media/image13.jpeg"/></Relationships>
</file>

<file path=ppt/slides/_rels/slide22.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5" Type="http://schemas.openxmlformats.org/officeDocument/2006/relationships/notesSlide" Target="../notesSlides/notesSlide9.xml"/><Relationship Id="rId14" Type="http://schemas.openxmlformats.org/officeDocument/2006/relationships/slideLayout" Target="../slideLayouts/slideLayout6.xml"/><Relationship Id="rId13" Type="http://schemas.openxmlformats.org/officeDocument/2006/relationships/tags" Target="../tags/tag12.xml"/><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23.xml.rels><?xml version="1.0" encoding="UTF-8" standalone="yes"?>
<Relationships xmlns="http://schemas.openxmlformats.org/package/2006/relationships"><Relationship Id="rId9" Type="http://schemas.openxmlformats.org/officeDocument/2006/relationships/image" Target="../media/image51.png"/><Relationship Id="rId8" Type="http://schemas.openxmlformats.org/officeDocument/2006/relationships/image" Target="../media/image20.png"/><Relationship Id="rId7" Type="http://schemas.openxmlformats.org/officeDocument/2006/relationships/image" Target="../media/image3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50.png"/><Relationship Id="rId3" Type="http://schemas.openxmlformats.org/officeDocument/2006/relationships/image" Target="../media/image49.png"/><Relationship Id="rId2" Type="http://schemas.openxmlformats.org/officeDocument/2006/relationships/image" Target="../media/image48.png"/><Relationship Id="rId15" Type="http://schemas.openxmlformats.org/officeDocument/2006/relationships/notesSlide" Target="../notesSlides/notesSlide10.xml"/><Relationship Id="rId14" Type="http://schemas.openxmlformats.org/officeDocument/2006/relationships/slideLayout" Target="../slideLayouts/slideLayout2.xml"/><Relationship Id="rId13" Type="http://schemas.openxmlformats.org/officeDocument/2006/relationships/image" Target="../media/image55.png"/><Relationship Id="rId12" Type="http://schemas.openxmlformats.org/officeDocument/2006/relationships/image" Target="../media/image54.png"/><Relationship Id="rId11" Type="http://schemas.openxmlformats.org/officeDocument/2006/relationships/image" Target="../media/image53.png"/><Relationship Id="rId10" Type="http://schemas.openxmlformats.org/officeDocument/2006/relationships/image" Target="../media/image52.png"/><Relationship Id="rId1" Type="http://schemas.openxmlformats.org/officeDocument/2006/relationships/image" Target="../media/image47.png"/></Relationships>
</file>

<file path=ppt/slides/_rels/slide24.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0" Type="http://schemas.openxmlformats.org/officeDocument/2006/relationships/notesSlide" Target="../notesSlides/notesSlide11.xml"/><Relationship Id="rId2" Type="http://schemas.openxmlformats.org/officeDocument/2006/relationships/image" Target="../media/image26.png"/><Relationship Id="rId19" Type="http://schemas.openxmlformats.org/officeDocument/2006/relationships/slideLayout" Target="../slideLayouts/slideLayout6.xml"/><Relationship Id="rId18" Type="http://schemas.openxmlformats.org/officeDocument/2006/relationships/image" Target="../media/image82.jpeg"/><Relationship Id="rId17" Type="http://schemas.openxmlformats.org/officeDocument/2006/relationships/image" Target="../media/image81.jpeg"/><Relationship Id="rId16" Type="http://schemas.openxmlformats.org/officeDocument/2006/relationships/image" Target="../media/image80.png"/><Relationship Id="rId15" Type="http://schemas.openxmlformats.org/officeDocument/2006/relationships/image" Target="../media/image79.png"/><Relationship Id="rId14" Type="http://schemas.openxmlformats.org/officeDocument/2006/relationships/image" Target="../media/image78.png"/><Relationship Id="rId13" Type="http://schemas.openxmlformats.org/officeDocument/2006/relationships/image" Target="../media/image77.png"/><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25.xml.rels><?xml version="1.0" encoding="UTF-8" standalone="yes"?>
<Relationships xmlns="http://schemas.openxmlformats.org/package/2006/relationships"><Relationship Id="rId9" Type="http://schemas.openxmlformats.org/officeDocument/2006/relationships/image" Target="../media/image88.jpeg"/><Relationship Id="rId8" Type="http://schemas.openxmlformats.org/officeDocument/2006/relationships/image" Target="../media/image87.jpeg"/><Relationship Id="rId7" Type="http://schemas.openxmlformats.org/officeDocument/2006/relationships/image" Target="../media/image86.jpeg"/><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image" Target="../media/image83.jpeg"/><Relationship Id="rId3" Type="http://schemas.openxmlformats.org/officeDocument/2006/relationships/tags" Target="../tags/tag15.xml"/><Relationship Id="rId2" Type="http://schemas.openxmlformats.org/officeDocument/2006/relationships/tags" Target="../tags/tag14.xml"/><Relationship Id="rId11" Type="http://schemas.openxmlformats.org/officeDocument/2006/relationships/slideLayout" Target="../slideLayouts/slideLayout8.xml"/><Relationship Id="rId10" Type="http://schemas.openxmlformats.org/officeDocument/2006/relationships/image" Target="../media/image89.jpeg"/><Relationship Id="rId1" Type="http://schemas.openxmlformats.org/officeDocument/2006/relationships/tags" Target="../tags/tag13.xml"/></Relationships>
</file>

<file path=ppt/slides/_rels/slide26.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8" Type="http://schemas.openxmlformats.org/officeDocument/2006/relationships/notesSlide" Target="../notesSlides/notesSlide12.xml"/><Relationship Id="rId17" Type="http://schemas.openxmlformats.org/officeDocument/2006/relationships/slideLayout" Target="../slideLayouts/slideLayout6.xml"/><Relationship Id="rId16" Type="http://schemas.openxmlformats.org/officeDocument/2006/relationships/image" Target="../media/image90.png"/><Relationship Id="rId15" Type="http://schemas.openxmlformats.org/officeDocument/2006/relationships/tags" Target="../tags/tag16.xml"/><Relationship Id="rId14" Type="http://schemas.microsoft.com/office/2007/relationships/media" Target="../media/media1.mp4"/><Relationship Id="rId13" Type="http://schemas.openxmlformats.org/officeDocument/2006/relationships/video" Target="../media/media1.mp4"/><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27.xml.rels><?xml version="1.0" encoding="UTF-8" standalone="yes"?>
<Relationships xmlns="http://schemas.openxmlformats.org/package/2006/relationships"><Relationship Id="rId8" Type="http://schemas.openxmlformats.org/officeDocument/2006/relationships/slideLayout" Target="../slideLayouts/slideLayout8.xml"/><Relationship Id="rId7" Type="http://schemas.openxmlformats.org/officeDocument/2006/relationships/image" Target="../media/image95.jpeg"/><Relationship Id="rId6" Type="http://schemas.openxmlformats.org/officeDocument/2006/relationships/image" Target="../media/image94.jpeg"/><Relationship Id="rId5" Type="http://schemas.openxmlformats.org/officeDocument/2006/relationships/image" Target="../media/image93.jpeg"/><Relationship Id="rId4" Type="http://schemas.openxmlformats.org/officeDocument/2006/relationships/image" Target="../media/image92.jpeg"/><Relationship Id="rId3" Type="http://schemas.openxmlformats.org/officeDocument/2006/relationships/image" Target="../media/image91.jpeg"/><Relationship Id="rId2" Type="http://schemas.openxmlformats.org/officeDocument/2006/relationships/tags" Target="../tags/tag18.xml"/><Relationship Id="rId1" Type="http://schemas.openxmlformats.org/officeDocument/2006/relationships/tags" Target="../tags/tag17.xml"/></Relationships>
</file>

<file path=ppt/slides/_rels/slide28.xml.rels><?xml version="1.0" encoding="UTF-8" standalone="yes"?>
<Relationships xmlns="http://schemas.openxmlformats.org/package/2006/relationships"><Relationship Id="rId9" Type="http://schemas.openxmlformats.org/officeDocument/2006/relationships/image" Target="../media/image98.png"/><Relationship Id="rId8" Type="http://schemas.microsoft.com/office/2007/relationships/media" Target="../media/media2.mp4"/><Relationship Id="rId7" Type="http://schemas.openxmlformats.org/officeDocument/2006/relationships/video" Target="../media/media2.mp4"/><Relationship Id="rId6" Type="http://schemas.openxmlformats.org/officeDocument/2006/relationships/image" Target="../media/image97.jpeg"/><Relationship Id="rId5" Type="http://schemas.openxmlformats.org/officeDocument/2006/relationships/tags" Target="../tags/tag22.xml"/><Relationship Id="rId4" Type="http://schemas.openxmlformats.org/officeDocument/2006/relationships/image" Target="../media/image96.jpeg"/><Relationship Id="rId3" Type="http://schemas.openxmlformats.org/officeDocument/2006/relationships/tags" Target="../tags/tag21.xml"/><Relationship Id="rId2" Type="http://schemas.openxmlformats.org/officeDocument/2006/relationships/tags" Target="../tags/tag20.xml"/><Relationship Id="rId10" Type="http://schemas.openxmlformats.org/officeDocument/2006/relationships/slideLayout" Target="../slideLayouts/slideLayout8.xml"/><Relationship Id="rId1" Type="http://schemas.openxmlformats.org/officeDocument/2006/relationships/tags" Target="../tags/tag19.xml"/></Relationships>
</file>

<file path=ppt/slides/_rels/slide29.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5" Type="http://schemas.openxmlformats.org/officeDocument/2006/relationships/notesSlide" Target="../notesSlides/notesSlide13.xml"/><Relationship Id="rId14" Type="http://schemas.openxmlformats.org/officeDocument/2006/relationships/slideLayout" Target="../slideLayouts/slideLayout6.xml"/><Relationship Id="rId13" Type="http://schemas.openxmlformats.org/officeDocument/2006/relationships/tags" Target="../tags/tag23.xml"/><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_rels/slide30.xml.rels><?xml version="1.0" encoding="UTF-8" standalone="yes"?>
<Relationships xmlns="http://schemas.openxmlformats.org/package/2006/relationships"><Relationship Id="rId9" Type="http://schemas.openxmlformats.org/officeDocument/2006/relationships/image" Target="../media/image51.png"/><Relationship Id="rId8" Type="http://schemas.openxmlformats.org/officeDocument/2006/relationships/image" Target="../media/image20.png"/><Relationship Id="rId7" Type="http://schemas.openxmlformats.org/officeDocument/2006/relationships/image" Target="../media/image3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50.png"/><Relationship Id="rId3" Type="http://schemas.openxmlformats.org/officeDocument/2006/relationships/image" Target="../media/image49.png"/><Relationship Id="rId2" Type="http://schemas.openxmlformats.org/officeDocument/2006/relationships/image" Target="../media/image48.png"/><Relationship Id="rId15" Type="http://schemas.openxmlformats.org/officeDocument/2006/relationships/notesSlide" Target="../notesSlides/notesSlide14.xml"/><Relationship Id="rId14" Type="http://schemas.openxmlformats.org/officeDocument/2006/relationships/slideLayout" Target="../slideLayouts/slideLayout2.xml"/><Relationship Id="rId13" Type="http://schemas.openxmlformats.org/officeDocument/2006/relationships/image" Target="../media/image55.png"/><Relationship Id="rId12" Type="http://schemas.openxmlformats.org/officeDocument/2006/relationships/image" Target="../media/image54.png"/><Relationship Id="rId11" Type="http://schemas.openxmlformats.org/officeDocument/2006/relationships/image" Target="../media/image53.png"/><Relationship Id="rId10" Type="http://schemas.openxmlformats.org/officeDocument/2006/relationships/image" Target="../media/image52.png"/><Relationship Id="rId1" Type="http://schemas.openxmlformats.org/officeDocument/2006/relationships/image" Target="../media/image47.png"/></Relationships>
</file>

<file path=ppt/slides/_rels/slide31.xml.rels><?xml version="1.0" encoding="UTF-8" standalone="yes"?>
<Relationships xmlns="http://schemas.openxmlformats.org/package/2006/relationships"><Relationship Id="rId9" Type="http://schemas.openxmlformats.org/officeDocument/2006/relationships/slideLayout" Target="../slideLayouts/slideLayout3.xml"/><Relationship Id="rId8" Type="http://schemas.openxmlformats.org/officeDocument/2006/relationships/image" Target="../media/image104.jpeg"/><Relationship Id="rId7" Type="http://schemas.openxmlformats.org/officeDocument/2006/relationships/image" Target="../media/image103.png"/><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 Id="rId3" Type="http://schemas.openxmlformats.org/officeDocument/2006/relationships/image" Target="../media/image99.jpeg"/><Relationship Id="rId2" Type="http://schemas.openxmlformats.org/officeDocument/2006/relationships/tags" Target="../tags/tag25.xml"/><Relationship Id="rId1" Type="http://schemas.openxmlformats.org/officeDocument/2006/relationships/tags" Target="../tags/tag24.xml"/></Relationships>
</file>

<file path=ppt/slides/_rels/slide32.xml.rels><?xml version="1.0" encoding="UTF-8" standalone="yes"?>
<Relationships xmlns="http://schemas.openxmlformats.org/package/2006/relationships"><Relationship Id="rId9" Type="http://schemas.openxmlformats.org/officeDocument/2006/relationships/image" Target="../media/image107.png"/><Relationship Id="rId8" Type="http://schemas.openxmlformats.org/officeDocument/2006/relationships/image" Target="../media/image106.png"/><Relationship Id="rId7" Type="http://schemas.microsoft.com/office/2007/relationships/media" Target="../media/media4.mp4"/><Relationship Id="rId6" Type="http://schemas.openxmlformats.org/officeDocument/2006/relationships/video" Target="../media/media4.mp4"/><Relationship Id="rId5" Type="http://schemas.openxmlformats.org/officeDocument/2006/relationships/image" Target="../media/image105.png"/><Relationship Id="rId4" Type="http://schemas.microsoft.com/office/2007/relationships/media" Target="../media/media3.mp4"/><Relationship Id="rId3" Type="http://schemas.openxmlformats.org/officeDocument/2006/relationships/video" Target="../media/media3.mp4"/><Relationship Id="rId2" Type="http://schemas.openxmlformats.org/officeDocument/2006/relationships/tags" Target="../tags/tag27.xml"/><Relationship Id="rId11" Type="http://schemas.openxmlformats.org/officeDocument/2006/relationships/slideLayout" Target="../slideLayouts/slideLayout3.xml"/><Relationship Id="rId10" Type="http://schemas.openxmlformats.org/officeDocument/2006/relationships/image" Target="../media/image108.png"/><Relationship Id="rId1" Type="http://schemas.openxmlformats.org/officeDocument/2006/relationships/tags" Target="../tags/tag26.xml"/></Relationships>
</file>

<file path=ppt/slides/_rels/slide33.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image" Target="../media/image110.jpeg"/><Relationship Id="rId3" Type="http://schemas.openxmlformats.org/officeDocument/2006/relationships/tags" Target="../tags/tag29.xml"/><Relationship Id="rId2" Type="http://schemas.openxmlformats.org/officeDocument/2006/relationships/image" Target="../media/image109.jpeg"/><Relationship Id="rId1" Type="http://schemas.openxmlformats.org/officeDocument/2006/relationships/tags" Target="../tags/tag28.xml"/></Relationships>
</file>

<file path=ppt/slides/_rels/slide34.xml.rels><?xml version="1.0" encoding="UTF-8" standalone="yes"?>
<Relationships xmlns="http://schemas.openxmlformats.org/package/2006/relationships"><Relationship Id="rId9" Type="http://schemas.openxmlformats.org/officeDocument/2006/relationships/slideLayout" Target="../slideLayouts/slideLayout3.xml"/><Relationship Id="rId8" Type="http://schemas.openxmlformats.org/officeDocument/2006/relationships/image" Target="../media/image112.png"/><Relationship Id="rId7" Type="http://schemas.microsoft.com/office/2007/relationships/media" Target="../media/media6.mp4"/><Relationship Id="rId6" Type="http://schemas.openxmlformats.org/officeDocument/2006/relationships/video" Target="../media/media6.mp4"/><Relationship Id="rId5" Type="http://schemas.openxmlformats.org/officeDocument/2006/relationships/image" Target="../media/image111.png"/><Relationship Id="rId4" Type="http://schemas.microsoft.com/office/2007/relationships/media" Target="../media/media5.mp4"/><Relationship Id="rId3" Type="http://schemas.openxmlformats.org/officeDocument/2006/relationships/video" Target="../media/media5.mp4"/><Relationship Id="rId2" Type="http://schemas.openxmlformats.org/officeDocument/2006/relationships/tags" Target="../tags/tag31.xml"/><Relationship Id="rId1" Type="http://schemas.openxmlformats.org/officeDocument/2006/relationships/tags" Target="../tags/tag30.xml"/></Relationships>
</file>

<file path=ppt/slides/_rels/slide35.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34.xml"/><Relationship Id="rId2" Type="http://schemas.openxmlformats.org/officeDocument/2006/relationships/tags" Target="../tags/tag33.xml"/><Relationship Id="rId1" Type="http://schemas.openxmlformats.org/officeDocument/2006/relationships/tags" Target="../tags/tag3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9" Type="http://schemas.openxmlformats.org/officeDocument/2006/relationships/image" Target="../media/image33.png"/><Relationship Id="rId8" Type="http://schemas.openxmlformats.org/officeDocument/2006/relationships/image" Target="../media/image32.png"/><Relationship Id="rId7" Type="http://schemas.openxmlformats.org/officeDocument/2006/relationships/image" Target="../media/image31.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3" Type="http://schemas.openxmlformats.org/officeDocument/2006/relationships/image" Target="../media/image27.png"/><Relationship Id="rId2" Type="http://schemas.openxmlformats.org/officeDocument/2006/relationships/image" Target="../media/image26.png"/><Relationship Id="rId14" Type="http://schemas.openxmlformats.org/officeDocument/2006/relationships/notesSlide" Target="../notesSlides/notesSlide15.xml"/><Relationship Id="rId13" Type="http://schemas.openxmlformats.org/officeDocument/2006/relationships/slideLayout" Target="../slideLayouts/slideLayout2.xml"/><Relationship Id="rId12" Type="http://schemas.openxmlformats.org/officeDocument/2006/relationships/image" Target="../media/image20.png"/><Relationship Id="rId11" Type="http://schemas.openxmlformats.org/officeDocument/2006/relationships/image" Target="../media/image35.png"/><Relationship Id="rId10" Type="http://schemas.openxmlformats.org/officeDocument/2006/relationships/image" Target="../media/image34.png"/><Relationship Id="rId1"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a:srcRect/>
          <a:stretch>
            <a:fillRect/>
          </a:stretch>
        </p:blipFill>
        <p:spPr>
          <a:xfrm>
            <a:off x="0" y="0"/>
            <a:ext cx="12192000" cy="6858000"/>
          </a:xfrm>
          <a:prstGeom prst="rect">
            <a:avLst/>
          </a:prstGeom>
        </p:spPr>
      </p:pic>
      <p:grpSp>
        <p:nvGrpSpPr>
          <p:cNvPr id="26" name="组合 25"/>
          <p:cNvGrpSpPr/>
          <p:nvPr/>
        </p:nvGrpSpPr>
        <p:grpSpPr>
          <a:xfrm flipH="1">
            <a:off x="-1134019" y="-33715"/>
            <a:ext cx="7094007" cy="6858000"/>
            <a:chOff x="4183718" y="0"/>
            <a:chExt cx="8015928" cy="6858000"/>
          </a:xfrm>
        </p:grpSpPr>
        <p:pic>
          <p:nvPicPr>
            <p:cNvPr id="22" name="图片 21"/>
            <p:cNvPicPr>
              <a:picLocks noChangeAspect="1"/>
            </p:cNvPicPr>
            <p:nvPr/>
          </p:nvPicPr>
          <p:blipFill>
            <a:blip r:embed="rId2"/>
            <a:srcRect/>
            <a:stretch>
              <a:fillRect/>
            </a:stretch>
          </p:blipFill>
          <p:spPr>
            <a:xfrm>
              <a:off x="5523346" y="0"/>
              <a:ext cx="6676300" cy="6858000"/>
            </a:xfrm>
            <a:prstGeom prst="rect">
              <a:avLst/>
            </a:prstGeom>
          </p:spPr>
        </p:pic>
        <p:pic>
          <p:nvPicPr>
            <p:cNvPr id="25" name="图片 24"/>
            <p:cNvPicPr>
              <a:picLocks noChangeAspect="1"/>
            </p:cNvPicPr>
            <p:nvPr/>
          </p:nvPicPr>
          <p:blipFill>
            <a:blip r:embed="rId3"/>
            <a:srcRect/>
            <a:stretch>
              <a:fillRect/>
            </a:stretch>
          </p:blipFill>
          <p:spPr>
            <a:xfrm>
              <a:off x="8021919" y="3932278"/>
              <a:ext cx="2023011" cy="2262821"/>
            </a:xfrm>
            <a:prstGeom prst="rect">
              <a:avLst/>
            </a:prstGeom>
          </p:spPr>
        </p:pic>
        <p:pic>
          <p:nvPicPr>
            <p:cNvPr id="51" name="图片 50"/>
            <p:cNvPicPr>
              <a:picLocks noChangeAspect="1"/>
            </p:cNvPicPr>
            <p:nvPr/>
          </p:nvPicPr>
          <p:blipFill>
            <a:blip r:embed="rId4"/>
            <a:srcRect/>
            <a:stretch>
              <a:fillRect/>
            </a:stretch>
          </p:blipFill>
          <p:spPr>
            <a:xfrm rot="14444069">
              <a:off x="4241583" y="914114"/>
              <a:ext cx="976295" cy="1092026"/>
            </a:xfrm>
            <a:prstGeom prst="rect">
              <a:avLst/>
            </a:prstGeom>
          </p:spPr>
        </p:pic>
      </p:grpSp>
      <p:grpSp>
        <p:nvGrpSpPr>
          <p:cNvPr id="73" name="组合 72"/>
          <p:cNvGrpSpPr/>
          <p:nvPr/>
        </p:nvGrpSpPr>
        <p:grpSpPr>
          <a:xfrm>
            <a:off x="-243214" y="6195759"/>
            <a:ext cx="12521519" cy="812999"/>
            <a:chOff x="-243214" y="6195759"/>
            <a:chExt cx="12521519" cy="812999"/>
          </a:xfrm>
        </p:grpSpPr>
        <p:grpSp>
          <p:nvGrpSpPr>
            <p:cNvPr id="57" name="组合 56"/>
            <p:cNvGrpSpPr/>
            <p:nvPr/>
          </p:nvGrpSpPr>
          <p:grpSpPr>
            <a:xfrm>
              <a:off x="-243214" y="6195759"/>
              <a:ext cx="12521519" cy="812999"/>
              <a:chOff x="-243214" y="6195759"/>
              <a:chExt cx="12521519" cy="812999"/>
            </a:xfrm>
          </p:grpSpPr>
          <p:pic>
            <p:nvPicPr>
              <p:cNvPr id="53" name="图片 52"/>
              <p:cNvPicPr>
                <a:picLocks noChangeAspect="1"/>
              </p:cNvPicPr>
              <p:nvPr/>
            </p:nvPicPr>
            <p:blipFill>
              <a:blip r:embed="rId5"/>
              <a:srcRect/>
              <a:stretch>
                <a:fillRect/>
              </a:stretch>
            </p:blipFill>
            <p:spPr>
              <a:xfrm>
                <a:off x="6434698" y="6195759"/>
                <a:ext cx="4239082" cy="779944"/>
              </a:xfrm>
              <a:prstGeom prst="rect">
                <a:avLst/>
              </a:prstGeom>
            </p:spPr>
          </p:pic>
          <p:pic>
            <p:nvPicPr>
              <p:cNvPr id="54" name="图片 53"/>
              <p:cNvPicPr>
                <a:picLocks noChangeAspect="1"/>
              </p:cNvPicPr>
              <p:nvPr/>
            </p:nvPicPr>
            <p:blipFill>
              <a:blip r:embed="rId6"/>
              <a:srcRect/>
              <a:stretch>
                <a:fillRect/>
              </a:stretch>
            </p:blipFill>
            <p:spPr>
              <a:xfrm>
                <a:off x="10347303" y="6228814"/>
                <a:ext cx="1931002" cy="779944"/>
              </a:xfrm>
              <a:prstGeom prst="rect">
                <a:avLst/>
              </a:prstGeom>
            </p:spPr>
          </p:pic>
          <p:pic>
            <p:nvPicPr>
              <p:cNvPr id="55" name="图片 54"/>
              <p:cNvPicPr>
                <a:picLocks noChangeAspect="1"/>
              </p:cNvPicPr>
              <p:nvPr/>
            </p:nvPicPr>
            <p:blipFill>
              <a:blip r:embed="rId7"/>
              <a:srcRect/>
              <a:stretch>
                <a:fillRect/>
              </a:stretch>
            </p:blipFill>
            <p:spPr>
              <a:xfrm>
                <a:off x="2682949" y="6210249"/>
                <a:ext cx="3135532" cy="779944"/>
              </a:xfrm>
              <a:prstGeom prst="rect">
                <a:avLst/>
              </a:prstGeom>
            </p:spPr>
          </p:pic>
          <p:pic>
            <p:nvPicPr>
              <p:cNvPr id="56" name="图片 55"/>
              <p:cNvPicPr>
                <a:picLocks noChangeAspect="1"/>
              </p:cNvPicPr>
              <p:nvPr/>
            </p:nvPicPr>
            <p:blipFill>
              <a:blip r:embed="rId8"/>
              <a:srcRect/>
              <a:stretch>
                <a:fillRect/>
              </a:stretch>
            </p:blipFill>
            <p:spPr>
              <a:xfrm>
                <a:off x="-243214" y="6228814"/>
                <a:ext cx="3320498" cy="779944"/>
              </a:xfrm>
              <a:prstGeom prst="rect">
                <a:avLst/>
              </a:prstGeom>
            </p:spPr>
          </p:pic>
        </p:grpSp>
        <p:pic>
          <p:nvPicPr>
            <p:cNvPr id="52" name="图片 51"/>
            <p:cNvPicPr>
              <a:picLocks noChangeAspect="1"/>
            </p:cNvPicPr>
            <p:nvPr/>
          </p:nvPicPr>
          <p:blipFill>
            <a:blip r:embed="rId9"/>
            <a:srcRect/>
            <a:stretch>
              <a:fillRect/>
            </a:stretch>
          </p:blipFill>
          <p:spPr>
            <a:xfrm flipH="1">
              <a:off x="4721263" y="6195759"/>
              <a:ext cx="2970770" cy="779944"/>
            </a:xfrm>
            <a:prstGeom prst="rect">
              <a:avLst/>
            </a:prstGeom>
          </p:spPr>
        </p:pic>
      </p:grpSp>
      <p:pic>
        <p:nvPicPr>
          <p:cNvPr id="28" name="图片 27"/>
          <p:cNvPicPr>
            <a:picLocks noChangeAspect="1"/>
          </p:cNvPicPr>
          <p:nvPr/>
        </p:nvPicPr>
        <p:blipFill>
          <a:blip r:embed="rId10"/>
          <a:srcRect/>
          <a:stretch>
            <a:fillRect/>
          </a:stretch>
        </p:blipFill>
        <p:spPr>
          <a:xfrm>
            <a:off x="10915351" y="2621403"/>
            <a:ext cx="1118689" cy="561240"/>
          </a:xfrm>
          <a:prstGeom prst="rect">
            <a:avLst/>
          </a:prstGeom>
        </p:spPr>
      </p:pic>
      <p:pic>
        <p:nvPicPr>
          <p:cNvPr id="40" name="图片 39"/>
          <p:cNvPicPr>
            <a:picLocks noChangeAspect="1"/>
          </p:cNvPicPr>
          <p:nvPr/>
        </p:nvPicPr>
        <p:blipFill>
          <a:blip r:embed="rId11"/>
          <a:srcRect/>
          <a:stretch>
            <a:fillRect/>
          </a:stretch>
        </p:blipFill>
        <p:spPr>
          <a:xfrm>
            <a:off x="8384893" y="197518"/>
            <a:ext cx="1187896" cy="595961"/>
          </a:xfrm>
          <a:prstGeom prst="rect">
            <a:avLst/>
          </a:prstGeom>
        </p:spPr>
      </p:pic>
      <p:pic>
        <p:nvPicPr>
          <p:cNvPr id="75" name="图片 74"/>
          <p:cNvPicPr>
            <a:picLocks noChangeAspect="1"/>
          </p:cNvPicPr>
          <p:nvPr/>
        </p:nvPicPr>
        <p:blipFill>
          <a:blip r:embed="rId12"/>
          <a:srcRect/>
          <a:stretch>
            <a:fillRect/>
          </a:stretch>
        </p:blipFill>
        <p:spPr>
          <a:xfrm flipH="1">
            <a:off x="9498483" y="2697340"/>
            <a:ext cx="1150167" cy="1576676"/>
          </a:xfrm>
          <a:prstGeom prst="rect">
            <a:avLst/>
          </a:prstGeom>
        </p:spPr>
      </p:pic>
      <p:sp>
        <p:nvSpPr>
          <p:cNvPr id="2" name="文本框 1"/>
          <p:cNvSpPr txBox="1"/>
          <p:nvPr/>
        </p:nvSpPr>
        <p:spPr>
          <a:xfrm>
            <a:off x="5017646" y="4437112"/>
            <a:ext cx="5224014" cy="432478"/>
          </a:xfrm>
          <a:prstGeom prst="rect">
            <a:avLst/>
          </a:prstGeom>
          <a:noFill/>
        </p:spPr>
        <p:txBody>
          <a:bodyPr wrap="square" rtlCol="0">
            <a:normAutofit fontScale="3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6000">
                <a:latin typeface="鸿雷板书简体"/>
                <a:sym typeface="鸿雷板书简体"/>
              </a:rPr>
              <a:t>常州市新北区新华幼儿园</a:t>
            </a:r>
            <a:r>
              <a:rPr lang="en-US" altLang="zh-CN" sz="6000">
                <a:latin typeface="鸿雷板书简体"/>
                <a:sym typeface="鸿雷板书简体"/>
              </a:rPr>
              <a:t>    </a:t>
            </a:r>
            <a:r>
              <a:rPr lang="zh-CN" altLang="en-US" sz="6000">
                <a:latin typeface="鸿雷板书简体"/>
                <a:sym typeface="鸿雷板书简体"/>
              </a:rPr>
              <a:t>中（</a:t>
            </a:r>
            <a:r>
              <a:rPr lang="en-US" altLang="zh-CN" sz="6000">
                <a:latin typeface="鸿雷板书简体"/>
                <a:sym typeface="鸿雷板书简体"/>
              </a:rPr>
              <a:t>1</a:t>
            </a:r>
            <a:r>
              <a:rPr lang="zh-CN" altLang="en-US" sz="6000">
                <a:latin typeface="鸿雷板书简体"/>
                <a:sym typeface="鸿雷板书简体"/>
              </a:rPr>
              <a:t>）班</a:t>
            </a:r>
            <a:endParaRPr lang="zh-CN" altLang="en-US" sz="6000">
              <a:latin typeface="鸿雷板书简体"/>
              <a:sym typeface="鸿雷板书简体"/>
            </a:endParaRPr>
          </a:p>
        </p:txBody>
      </p:sp>
      <p:sp>
        <p:nvSpPr>
          <p:cNvPr id="3" name="文本框 2"/>
          <p:cNvSpPr txBox="1"/>
          <p:nvPr/>
        </p:nvSpPr>
        <p:spPr>
          <a:xfrm>
            <a:off x="4007485" y="1635760"/>
            <a:ext cx="7805420" cy="1633855"/>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6600" b="1">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sym typeface="鸿雷板书简体"/>
              </a:rPr>
              <a:t>一起</a:t>
            </a:r>
            <a:r>
              <a:rPr lang="en-US" altLang="zh-CN" sz="6600" b="1">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sym typeface="鸿雷板书简体"/>
              </a:rPr>
              <a:t>“hui”</a:t>
            </a:r>
            <a:r>
              <a:rPr lang="zh-CN" altLang="en-US" sz="6600" b="1">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sym typeface="鸿雷板书简体"/>
              </a:rPr>
              <a:t>整理</a:t>
            </a:r>
            <a:endParaRPr lang="zh-CN" altLang="en-US" sz="6600" b="1">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sym typeface="鸿雷板书简体"/>
            </a:endParaRPr>
          </a:p>
        </p:txBody>
      </p:sp>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ipe(down)" prLst="">
                                      <p:cBhvr>
                                        <p:cTn id="7" dur="500"/>
                                        <p:tgtEl>
                                          <p:spTgt spid="26"/>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wipe(left)" prLst="">
                                      <p:cBhvr>
                                        <p:cTn id="11" dur="500"/>
                                        <p:tgtEl>
                                          <p:spTgt spid="28"/>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40"/>
                                        </p:tgtEl>
                                        <p:attrNameLst>
                                          <p:attrName>style.visibility</p:attrName>
                                        </p:attrNameLst>
                                      </p:cBhvr>
                                      <p:to>
                                        <p:strVal val="visible"/>
                                      </p:to>
                                    </p:set>
                                    <p:animEffect transition="in" filter="wipe(right)" prLst="">
                                      <p:cBhvr>
                                        <p:cTn id="15" dur="500"/>
                                        <p:tgtEl>
                                          <p:spTgt spid="40"/>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3"/>
                                        </p:tgtEl>
                                        <p:attrNameLst>
                                          <p:attrName>style.visibility</p:attrName>
                                        </p:attrNameLst>
                                      </p:cBhvr>
                                      <p:to>
                                        <p:strVal val="visible"/>
                                      </p:to>
                                    </p:set>
                                    <p:animEffect transition="in" filter="fade" prLst="">
                                      <p:cBhvr>
                                        <p:cTn id="20" dur="1000"/>
                                        <p:tgtEl>
                                          <p:spTgt spid="73"/>
                                        </p:tgtEl>
                                      </p:cBhvr>
                                    </p:animEffect>
                                    <p:anim calcmode="lin" valueType="num">
                                      <p:cBhvr>
                                        <p:cTn id="21" dur="1000" fill="hold"/>
                                        <p:tgtEl>
                                          <p:spTgt spid="73"/>
                                        </p:tgtEl>
                                        <p:attrNameLst>
                                          <p:attrName>ppt_x</p:attrName>
                                        </p:attrNameLst>
                                      </p:cBhvr>
                                      <p:tavLst>
                                        <p:tav tm="0">
                                          <p:val>
                                            <p:strVal val="#ppt_x"/>
                                          </p:val>
                                        </p:tav>
                                        <p:tav tm="100000">
                                          <p:val>
                                            <p:strVal val="#ppt_x"/>
                                          </p:val>
                                        </p:tav>
                                      </p:tavLst>
                                    </p:anim>
                                    <p:anim calcmode="lin" valueType="num">
                                      <p:cBhvr>
                                        <p:cTn id="22" dur="1000" fill="hold"/>
                                        <p:tgtEl>
                                          <p:spTgt spid="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9F754DE-2CAD-44b6-B708-469DEB6407EB-3" descr="C:/Users/Administrator/AppData/Local/Temp/wpp.nCArjgwpp"/>
          <p:cNvPicPr>
            <a:picLocks noChangeAspect="1"/>
          </p:cNvPicPr>
          <p:nvPr/>
        </p:nvPicPr>
        <p:blipFill>
          <a:blip r:embed="rId1"/>
          <a:stretch>
            <a:fillRect/>
          </a:stretch>
        </p:blipFill>
        <p:spPr>
          <a:xfrm>
            <a:off x="1968500" y="214630"/>
            <a:ext cx="7855585" cy="681164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3831185" y="2215367"/>
            <a:ext cx="4529631" cy="2203678"/>
            <a:chOff x="3831185" y="2156406"/>
            <a:chExt cx="4529631" cy="2203678"/>
          </a:xfrm>
        </p:grpSpPr>
        <p:sp>
          <p:nvSpPr>
            <p:cNvPr id="4" name="文本框 3"/>
            <p:cNvSpPr txBox="1"/>
            <p:nvPr/>
          </p:nvSpPr>
          <p:spPr>
            <a:xfrm>
              <a:off x="3831185" y="3653329"/>
              <a:ext cx="4529631"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4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rPr>
                <a:t>课程缘起</a:t>
              </a:r>
              <a:endParaRPr kumimoji="0" lang="zh-CN" altLang="en-US" sz="4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endParaRPr>
            </a:p>
          </p:txBody>
        </p:sp>
        <p:grpSp>
          <p:nvGrpSpPr>
            <p:cNvPr id="7" name="组合 6"/>
            <p:cNvGrpSpPr/>
            <p:nvPr/>
          </p:nvGrpSpPr>
          <p:grpSpPr>
            <a:xfrm>
              <a:off x="5454290" y="2156406"/>
              <a:ext cx="1283419" cy="1283421"/>
              <a:chOff x="5454290" y="2156406"/>
              <a:chExt cx="1283419" cy="1283421"/>
            </a:xfrm>
          </p:grpSpPr>
          <p:sp>
            <p:nvSpPr>
              <p:cNvPr id="3" name="椭圆 2"/>
              <p:cNvSpPr/>
              <p:nvPr/>
            </p:nvSpPr>
            <p:spPr>
              <a:xfrm>
                <a:off x="5454290" y="2156406"/>
                <a:ext cx="1283419" cy="12834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6" name="Text Box 8"/>
              <p:cNvSpPr txBox="1">
                <a:spLocks noChangeArrowheads="1"/>
              </p:cNvSpPr>
              <p:nvPr/>
            </p:nvSpPr>
            <p:spPr bwMode="auto">
              <a:xfrm>
                <a:off x="5570518" y="2460814"/>
                <a:ext cx="1050963"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R="0" lvl="0" indent="0" algn="ctr" fontAlgn="auto">
                  <a:lnSpc>
                    <a:spcPct val="100000"/>
                  </a:lnSpc>
                  <a:spcBef>
                    <a:spcPct val="50000"/>
                  </a:spcBef>
                  <a:spcAft>
                    <a:spcPts val="0"/>
                  </a:spcAft>
                  <a:buClrTx/>
                  <a:buSzTx/>
                  <a:buFontTx/>
                  <a:buNone/>
                  <a:defRPr sz="8100" spc="130">
                    <a:gradFill>
                      <a:gsLst>
                        <a:gs pos="70000">
                          <a:srgbClr val="1672BA">
                            <a:alpha val="5000"/>
                          </a:srgbClr>
                        </a:gs>
                        <a:gs pos="0">
                          <a:srgbClr val="1672BA">
                            <a:alpha val="40000"/>
                          </a:srgbClr>
                        </a:gs>
                      </a:gsLst>
                      <a:lin ang="5400000" scaled="0"/>
                    </a:gradFill>
                    <a:latin typeface="腾祥魅黑简" panose="01010104010101010101" pitchFamily="2" charset="-122"/>
                    <a:ea typeface="腾祥魅黑简" panose="01010104010101010101" pitchFamily="2" charset="-122"/>
                  </a:defRPr>
                </a:lvl1pPr>
              </a:lstStyle>
              <a:p>
                <a:pPr marL="0" marR="0" lvl="0" indent="0" algn="ctr" defTabSz="914400" rtl="0" eaLnBrk="1" fontAlgn="auto" latinLnBrk="0" hangingPunct="1">
                  <a:lnSpc>
                    <a:spcPct val="100000"/>
                  </a:lnSpc>
                  <a:spcBef>
                    <a:spcPct val="50000"/>
                  </a:spcBef>
                  <a:spcAft>
                    <a:spcPts val="0"/>
                  </a:spcAft>
                  <a:buClrTx/>
                  <a:buSzTx/>
                  <a:buFontTx/>
                  <a:buNone/>
                  <a:defRPr/>
                </a:pPr>
                <a:r>
                  <a:rPr kumimoji="0" lang="en-US" altLang="zh-CN" sz="40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rPr>
                  <a:t>01</a:t>
                </a:r>
                <a:endParaRPr kumimoji="0" lang="zh-CN" altLang="en-US" sz="40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endParaRPr>
              </a:p>
            </p:txBody>
          </p:sp>
        </p:gr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01347"/>
            <a:ext cx="11591839" cy="6155128"/>
            <a:chOff x="961569" y="1696278"/>
            <a:chExt cx="9375127" cy="4134679"/>
          </a:xfrm>
        </p:grpSpPr>
        <p:sp>
          <p:nvSpPr>
            <p:cNvPr id="87"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997" y="0"/>
            <a:ext cx="11314702" cy="1216867"/>
            <a:chOff x="997" y="0"/>
            <a:chExt cx="11314702" cy="1216867"/>
          </a:xfrm>
        </p:grpSpPr>
        <p:grpSp>
          <p:nvGrpSpPr>
            <p:cNvPr id="13" name="组合 12"/>
            <p:cNvGrpSpPr/>
            <p:nvPr/>
          </p:nvGrpSpPr>
          <p:grpSpPr>
            <a:xfrm>
              <a:off x="264800" y="301346"/>
              <a:ext cx="1495503" cy="915521"/>
              <a:chOff x="1942923" y="916506"/>
              <a:chExt cx="8079344" cy="4946033"/>
            </a:xfrm>
          </p:grpSpPr>
          <p:pic>
            <p:nvPicPr>
              <p:cNvPr id="89" name="New picture"/>
              <p:cNvPicPr/>
              <p:nvPr/>
            </p:nvPicPr>
            <p:blipFill>
              <a:blip r:embed="rId2"/>
              <a:srcRect/>
              <a:stretch>
                <a:fillRect/>
              </a:stretch>
            </p:blipFill>
            <p:spPr>
              <a:xfrm>
                <a:off x="7127631" y="1457715"/>
                <a:ext cx="2894636" cy="1452226"/>
              </a:xfrm>
              <a:prstGeom prst="rect">
                <a:avLst/>
              </a:prstGeom>
              <a:ln>
                <a:solidFill>
                  <a:schemeClr val="tx2">
                    <a:lumMod val="60000"/>
                    <a:lumOff val="40000"/>
                  </a:schemeClr>
                </a:solidFill>
              </a:ln>
            </p:spPr>
          </p:pic>
          <p:pic>
            <p:nvPicPr>
              <p:cNvPr id="90" name="New picture"/>
              <p:cNvPicPr/>
              <p:nvPr/>
            </p:nvPicPr>
            <p:blipFill>
              <a:blip r:embed="rId3"/>
              <a:srcRect/>
              <a:stretch>
                <a:fillRect/>
              </a:stretch>
            </p:blipFill>
            <p:spPr>
              <a:xfrm>
                <a:off x="4964420" y="5038234"/>
                <a:ext cx="742748" cy="824305"/>
              </a:xfrm>
              <a:prstGeom prst="rect">
                <a:avLst/>
              </a:prstGeom>
              <a:ln>
                <a:solidFill>
                  <a:schemeClr val="tx2">
                    <a:lumMod val="60000"/>
                    <a:lumOff val="40000"/>
                  </a:schemeClr>
                </a:solidFill>
              </a:ln>
            </p:spPr>
          </p:pic>
          <p:pic>
            <p:nvPicPr>
              <p:cNvPr id="91" name="New picture"/>
              <p:cNvPicPr/>
              <p:nvPr/>
            </p:nvPicPr>
            <p:blipFill>
              <a:blip r:embed="rId4"/>
              <a:srcRect/>
              <a:stretch>
                <a:fillRect/>
              </a:stretch>
            </p:blipFill>
            <p:spPr>
              <a:xfrm>
                <a:off x="7285937" y="4336436"/>
                <a:ext cx="1102162" cy="343297"/>
              </a:xfrm>
              <a:prstGeom prst="rect">
                <a:avLst/>
              </a:prstGeom>
              <a:ln>
                <a:solidFill>
                  <a:schemeClr val="tx2">
                    <a:lumMod val="60000"/>
                    <a:lumOff val="40000"/>
                  </a:schemeClr>
                </a:solidFill>
              </a:ln>
            </p:spPr>
          </p:pic>
          <p:pic>
            <p:nvPicPr>
              <p:cNvPr id="92" name="New picture"/>
              <p:cNvPicPr/>
              <p:nvPr/>
            </p:nvPicPr>
            <p:blipFill>
              <a:blip r:embed="rId5"/>
              <a:srcRect/>
              <a:stretch>
                <a:fillRect/>
              </a:stretch>
            </p:blipFill>
            <p:spPr>
              <a:xfrm>
                <a:off x="3829791" y="1457713"/>
                <a:ext cx="4199795" cy="4199795"/>
              </a:xfrm>
              <a:prstGeom prst="rect">
                <a:avLst/>
              </a:prstGeom>
              <a:ln>
                <a:solidFill>
                  <a:schemeClr val="tx2">
                    <a:lumMod val="60000"/>
                    <a:lumOff val="40000"/>
                  </a:schemeClr>
                </a:solidFill>
              </a:ln>
            </p:spPr>
          </p:pic>
          <p:pic>
            <p:nvPicPr>
              <p:cNvPr id="93" name="New picture"/>
              <p:cNvPicPr/>
              <p:nvPr/>
            </p:nvPicPr>
            <p:blipFill>
              <a:blip r:embed="rId6"/>
              <a:srcRect/>
              <a:stretch>
                <a:fillRect/>
              </a:stretch>
            </p:blipFill>
            <p:spPr>
              <a:xfrm>
                <a:off x="5292211" y="916506"/>
                <a:ext cx="3282741" cy="2791968"/>
              </a:xfrm>
              <a:prstGeom prst="rect">
                <a:avLst/>
              </a:prstGeom>
              <a:ln>
                <a:solidFill>
                  <a:schemeClr val="tx2">
                    <a:lumMod val="60000"/>
                    <a:lumOff val="40000"/>
                  </a:schemeClr>
                </a:solidFill>
              </a:ln>
            </p:spPr>
          </p:pic>
          <p:pic>
            <p:nvPicPr>
              <p:cNvPr id="94" name="New picture"/>
              <p:cNvPicPr/>
              <p:nvPr/>
            </p:nvPicPr>
            <p:blipFill>
              <a:blip r:embed="rId2"/>
              <a:srcRect/>
              <a:stretch>
                <a:fillRect/>
              </a:stretch>
            </p:blipFill>
            <p:spPr>
              <a:xfrm>
                <a:off x="1942923" y="4176718"/>
                <a:ext cx="2894636" cy="1452226"/>
              </a:xfrm>
              <a:prstGeom prst="rect">
                <a:avLst/>
              </a:prstGeom>
              <a:ln>
                <a:solidFill>
                  <a:schemeClr val="tx2">
                    <a:lumMod val="60000"/>
                    <a:lumOff val="40000"/>
                  </a:schemeClr>
                </a:solidFill>
              </a:ln>
            </p:spPr>
          </p:pic>
          <p:pic>
            <p:nvPicPr>
              <p:cNvPr id="95" name="New picture"/>
              <p:cNvPicPr/>
              <p:nvPr/>
            </p:nvPicPr>
            <p:blipFill>
              <a:blip r:embed="rId7"/>
              <a:srcRect/>
              <a:stretch>
                <a:fillRect/>
              </a:stretch>
            </p:blipFill>
            <p:spPr>
              <a:xfrm>
                <a:off x="3574476" y="3708478"/>
                <a:ext cx="832248" cy="259225"/>
              </a:xfrm>
              <a:prstGeom prst="rect">
                <a:avLst/>
              </a:prstGeom>
              <a:ln>
                <a:solidFill>
                  <a:schemeClr val="tx2">
                    <a:lumMod val="60000"/>
                    <a:lumOff val="40000"/>
                  </a:schemeClr>
                </a:solidFill>
              </a:ln>
            </p:spPr>
          </p:pic>
        </p:grpSp>
        <p:pic>
          <p:nvPicPr>
            <p:cNvPr id="96" name="New picture"/>
            <p:cNvPicPr/>
            <p:nvPr/>
          </p:nvPicPr>
          <p:blipFill>
            <a:blip r:embed="rId8"/>
            <a:srcRect/>
            <a:stretch>
              <a:fillRect/>
            </a:stretch>
          </p:blipFill>
          <p:spPr>
            <a:xfrm>
              <a:off x="997" y="0"/>
              <a:ext cx="1034054" cy="968331"/>
            </a:xfrm>
            <a:prstGeom prst="rect">
              <a:avLst/>
            </a:prstGeom>
            <a:ln>
              <a:solidFill>
                <a:schemeClr val="tx2">
                  <a:lumMod val="60000"/>
                  <a:lumOff val="40000"/>
                </a:schemeClr>
              </a:solidFill>
            </a:ln>
          </p:spPr>
        </p:pic>
        <p:sp>
          <p:nvSpPr>
            <p:cNvPr id="97" name="文本框 19"/>
            <p:cNvSpPr txBox="1"/>
            <p:nvPr/>
          </p:nvSpPr>
          <p:spPr>
            <a:xfrm>
              <a:off x="1525798" y="574043"/>
              <a:ext cx="9789901" cy="525251"/>
            </a:xfrm>
            <a:prstGeom prst="rect">
              <a:avLst/>
            </a:prstGeom>
            <a:noFill/>
          </p:spPr>
          <p:txBody>
            <a:bodyPr vert="horz" wrap="square"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l"/>
              <a:r>
                <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课程起源：</a:t>
              </a:r>
              <a:endPar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sp>
          <p:nvSpPr>
            <p:cNvPr id="98" name="文本框 20"/>
            <p:cNvSpPr txBox="1"/>
            <p:nvPr/>
          </p:nvSpPr>
          <p:spPr>
            <a:xfrm>
              <a:off x="492823" y="515730"/>
              <a:ext cx="995680" cy="583565"/>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一、</a:t>
              </a:r>
              <a:endParaRPr lang="zh-CN" altLang="en-US"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grpSp>
      <p:grpSp>
        <p:nvGrpSpPr>
          <p:cNvPr id="42" name="组合 41"/>
          <p:cNvGrpSpPr/>
          <p:nvPr/>
        </p:nvGrpSpPr>
        <p:grpSpPr>
          <a:xfrm>
            <a:off x="-112890" y="6177433"/>
            <a:ext cx="12509880" cy="832434"/>
            <a:chOff x="-243214" y="6176324"/>
            <a:chExt cx="12509880" cy="832434"/>
          </a:xfrm>
        </p:grpSpPr>
        <p:pic>
          <p:nvPicPr>
            <p:cNvPr id="99" name="New picture"/>
            <p:cNvPicPr/>
            <p:nvPr/>
          </p:nvPicPr>
          <p:blipFill>
            <a:blip r:embed="rId9"/>
            <a:srcRect/>
            <a:stretch>
              <a:fillRect/>
            </a:stretch>
          </p:blipFill>
          <p:spPr>
            <a:xfrm>
              <a:off x="6434697" y="6195759"/>
              <a:ext cx="3485157" cy="779944"/>
            </a:xfrm>
            <a:prstGeom prst="rect">
              <a:avLst/>
            </a:prstGeom>
            <a:ln>
              <a:solidFill>
                <a:schemeClr val="tx2">
                  <a:lumMod val="60000"/>
                  <a:lumOff val="40000"/>
                </a:schemeClr>
              </a:solidFill>
            </a:ln>
          </p:spPr>
        </p:pic>
        <p:pic>
          <p:nvPicPr>
            <p:cNvPr id="100" name="New picture"/>
            <p:cNvPicPr/>
            <p:nvPr/>
          </p:nvPicPr>
          <p:blipFill>
            <a:blip r:embed="rId10"/>
            <a:srcRect/>
            <a:stretch>
              <a:fillRect/>
            </a:stretch>
          </p:blipFill>
          <p:spPr>
            <a:xfrm>
              <a:off x="9480911" y="6176324"/>
              <a:ext cx="2785755" cy="779944"/>
            </a:xfrm>
            <a:prstGeom prst="rect">
              <a:avLst/>
            </a:prstGeom>
            <a:ln>
              <a:solidFill>
                <a:schemeClr val="tx2">
                  <a:lumMod val="60000"/>
                  <a:lumOff val="40000"/>
                </a:schemeClr>
              </a:solidFill>
            </a:ln>
          </p:spPr>
        </p:pic>
        <p:pic>
          <p:nvPicPr>
            <p:cNvPr id="101" name="New picture"/>
            <p:cNvPicPr/>
            <p:nvPr/>
          </p:nvPicPr>
          <p:blipFill>
            <a:blip r:embed="rId11"/>
            <a:srcRect/>
            <a:stretch>
              <a:fillRect/>
            </a:stretch>
          </p:blipFill>
          <p:spPr>
            <a:xfrm>
              <a:off x="2682948" y="6210249"/>
              <a:ext cx="4115015" cy="779944"/>
            </a:xfrm>
            <a:prstGeom prst="rect">
              <a:avLst/>
            </a:prstGeom>
            <a:ln>
              <a:solidFill>
                <a:schemeClr val="tx2">
                  <a:lumMod val="60000"/>
                  <a:lumOff val="40000"/>
                </a:schemeClr>
              </a:solidFill>
            </a:ln>
          </p:spPr>
        </p:pic>
        <p:pic>
          <p:nvPicPr>
            <p:cNvPr id="102" name="New picture"/>
            <p:cNvPicPr/>
            <p:nvPr/>
          </p:nvPicPr>
          <p:blipFill>
            <a:blip r:embed="rId12"/>
            <a:srcRect/>
            <a:stretch>
              <a:fillRect/>
            </a:stretch>
          </p:blipFill>
          <p:spPr>
            <a:xfrm>
              <a:off x="-243214" y="6228814"/>
              <a:ext cx="3320498" cy="779944"/>
            </a:xfrm>
            <a:prstGeom prst="rect">
              <a:avLst/>
            </a:prstGeom>
            <a:ln>
              <a:solidFill>
                <a:schemeClr val="tx2">
                  <a:lumMod val="60000"/>
                  <a:lumOff val="40000"/>
                </a:schemeClr>
              </a:solidFill>
            </a:ln>
          </p:spPr>
        </p:pic>
      </p:grpSp>
      <p:pic>
        <p:nvPicPr>
          <p:cNvPr id="3" name="图片 -2147482499"/>
          <p:cNvPicPr>
            <a:picLocks noChangeAspect="1"/>
          </p:cNvPicPr>
          <p:nvPr/>
        </p:nvPicPr>
        <p:blipFill>
          <a:blip r:embed="rId13"/>
          <a:stretch>
            <a:fillRect/>
          </a:stretch>
        </p:blipFill>
        <p:spPr>
          <a:xfrm>
            <a:off x="839470" y="1485265"/>
            <a:ext cx="5173980" cy="3900170"/>
          </a:xfrm>
          <a:prstGeom prst="rect">
            <a:avLst/>
          </a:prstGeom>
          <a:noFill/>
          <a:ln w="9525">
            <a:noFill/>
          </a:ln>
        </p:spPr>
      </p:pic>
      <p:sp>
        <p:nvSpPr>
          <p:cNvPr id="11" name="文本框 10"/>
          <p:cNvSpPr txBox="1"/>
          <p:nvPr/>
        </p:nvSpPr>
        <p:spPr>
          <a:xfrm>
            <a:off x="6311900" y="1952625"/>
            <a:ext cx="5222875" cy="2840355"/>
          </a:xfrm>
          <a:prstGeom prst="rect">
            <a:avLst/>
          </a:prstGeom>
          <a:noFill/>
        </p:spPr>
        <p:txBody>
          <a:bodyPr wrap="square" rtlCol="0">
            <a:noAutofit/>
          </a:bodyPr>
          <a:p>
            <a:r>
              <a:rPr lang="en-US" altLang="zh-CN"/>
              <a:t>    </a:t>
            </a:r>
            <a:r>
              <a:rPr lang="en-US" altLang="zh-CN" sz="2400"/>
              <a:t> </a:t>
            </a:r>
            <a:r>
              <a:rPr lang="en-US" altLang="zh-CN" sz="2000"/>
              <a:t> </a:t>
            </a:r>
            <a:r>
              <a:rPr lang="zh-CN" altLang="en-US" sz="2000"/>
              <a:t>区域游戏时间结束了，孩子们都陆陆续续的集中进行区域分享交流，建构区地面建构的孩子还没有回来，于是教师到建构区查看幼儿的情况，地面建构的作品全部倒塌，积木散落一地</a:t>
            </a:r>
            <a:r>
              <a:rPr lang="en-US" altLang="zh-CN" sz="2000"/>
              <a:t>.........</a:t>
            </a:r>
            <a:endParaRPr lang="en-US" altLang="zh-CN" sz="2000"/>
          </a:p>
          <a:p>
            <a:r>
              <a:rPr lang="en-US" altLang="zh-CN" sz="2000"/>
              <a:t>      </a:t>
            </a:r>
            <a:r>
              <a:rPr lang="zh-CN" altLang="en-US" sz="2000"/>
              <a:t>皓皓说：老师，是他撞到了我的作品</a:t>
            </a:r>
            <a:r>
              <a:rPr lang="en-US" altLang="zh-CN" sz="2000"/>
              <a:t>....</a:t>
            </a:r>
            <a:endParaRPr lang="en-US" altLang="zh-CN" sz="2000"/>
          </a:p>
          <a:p>
            <a:r>
              <a:rPr lang="en-US" altLang="zh-CN" sz="2000"/>
              <a:t>      </a:t>
            </a:r>
            <a:r>
              <a:rPr lang="zh-CN" altLang="en-US" sz="2000"/>
              <a:t>澄说：我是不小心的</a:t>
            </a:r>
            <a:r>
              <a:rPr lang="en-US" altLang="zh-CN" sz="2000"/>
              <a:t>.........</a:t>
            </a:r>
            <a:endParaRPr lang="en-US" altLang="zh-CN" sz="2000"/>
          </a:p>
          <a:p>
            <a:r>
              <a:rPr lang="en-US" altLang="zh-CN" sz="2000"/>
              <a:t>      </a:t>
            </a:r>
            <a:endParaRPr lang="en-US" altLang="zh-CN" sz="2000"/>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3831185" y="2215367"/>
            <a:ext cx="4529631" cy="2203678"/>
            <a:chOff x="3831185" y="2156406"/>
            <a:chExt cx="4529631" cy="2203678"/>
          </a:xfrm>
        </p:grpSpPr>
        <p:sp>
          <p:nvSpPr>
            <p:cNvPr id="4" name="文本框 3"/>
            <p:cNvSpPr txBox="1"/>
            <p:nvPr/>
          </p:nvSpPr>
          <p:spPr>
            <a:xfrm>
              <a:off x="3831185" y="3653329"/>
              <a:ext cx="4529631"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4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rPr>
                <a:t>课程资源</a:t>
              </a:r>
              <a:endParaRPr kumimoji="0" lang="zh-CN" altLang="en-US" sz="4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endParaRPr>
            </a:p>
          </p:txBody>
        </p:sp>
        <p:grpSp>
          <p:nvGrpSpPr>
            <p:cNvPr id="7" name="组合 6"/>
            <p:cNvGrpSpPr/>
            <p:nvPr/>
          </p:nvGrpSpPr>
          <p:grpSpPr>
            <a:xfrm>
              <a:off x="5454290" y="2156406"/>
              <a:ext cx="1283419" cy="1283421"/>
              <a:chOff x="5454290" y="2156406"/>
              <a:chExt cx="1283419" cy="1283421"/>
            </a:xfrm>
          </p:grpSpPr>
          <p:sp>
            <p:nvSpPr>
              <p:cNvPr id="3" name="椭圆 2"/>
              <p:cNvSpPr/>
              <p:nvPr/>
            </p:nvSpPr>
            <p:spPr>
              <a:xfrm>
                <a:off x="5454290" y="2156406"/>
                <a:ext cx="1283419" cy="12834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6" name="Text Box 8"/>
              <p:cNvSpPr txBox="1">
                <a:spLocks noChangeArrowheads="1"/>
              </p:cNvSpPr>
              <p:nvPr/>
            </p:nvSpPr>
            <p:spPr bwMode="auto">
              <a:xfrm>
                <a:off x="5570518" y="2460814"/>
                <a:ext cx="1050963" cy="7067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R="0" lvl="0" indent="0" algn="ctr" fontAlgn="auto">
                  <a:lnSpc>
                    <a:spcPct val="100000"/>
                  </a:lnSpc>
                  <a:spcBef>
                    <a:spcPct val="50000"/>
                  </a:spcBef>
                  <a:spcAft>
                    <a:spcPts val="0"/>
                  </a:spcAft>
                  <a:buClrTx/>
                  <a:buSzTx/>
                  <a:buFontTx/>
                  <a:buNone/>
                  <a:defRPr sz="8100" spc="130">
                    <a:gradFill>
                      <a:gsLst>
                        <a:gs pos="70000">
                          <a:srgbClr val="1672BA">
                            <a:alpha val="5000"/>
                          </a:srgbClr>
                        </a:gs>
                        <a:gs pos="0">
                          <a:srgbClr val="1672BA">
                            <a:alpha val="40000"/>
                          </a:srgbClr>
                        </a:gs>
                      </a:gsLst>
                      <a:lin ang="5400000" scaled="0"/>
                    </a:gradFill>
                    <a:latin typeface="腾祥魅黑简" panose="01010104010101010101" pitchFamily="2" charset="-122"/>
                    <a:ea typeface="腾祥魅黑简" panose="01010104010101010101" pitchFamily="2" charset="-122"/>
                  </a:defRPr>
                </a:lvl1pPr>
              </a:lstStyle>
              <a:p>
                <a:pPr marL="0" marR="0" lvl="0" indent="0" algn="ctr" defTabSz="914400" rtl="0" eaLnBrk="1" fontAlgn="auto" latinLnBrk="0" hangingPunct="1">
                  <a:lnSpc>
                    <a:spcPct val="100000"/>
                  </a:lnSpc>
                  <a:spcBef>
                    <a:spcPct val="50000"/>
                  </a:spcBef>
                  <a:spcAft>
                    <a:spcPts val="0"/>
                  </a:spcAft>
                  <a:buClrTx/>
                  <a:buSzTx/>
                  <a:buFontTx/>
                  <a:buNone/>
                  <a:defRPr/>
                </a:pPr>
                <a:r>
                  <a:rPr kumimoji="0" lang="en-US" altLang="zh-CN" sz="40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rPr>
                  <a:t>02</a:t>
                </a:r>
                <a:endParaRPr kumimoji="0" lang="zh-CN" altLang="en-US" sz="40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endParaRPr>
              </a:p>
            </p:txBody>
          </p:sp>
        </p:gr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rot="0">
            <a:off x="527685" y="491490"/>
            <a:ext cx="712470" cy="712470"/>
            <a:chOff x="1163724" y="790594"/>
            <a:chExt cx="1283419" cy="1283421"/>
          </a:xfrm>
        </p:grpSpPr>
        <p:sp>
          <p:nvSpPr>
            <p:cNvPr id="3" name="椭圆 2"/>
            <p:cNvSpPr/>
            <p:nvPr/>
          </p:nvSpPr>
          <p:spPr>
            <a:xfrm>
              <a:off x="1163724" y="790594"/>
              <a:ext cx="1283419" cy="12834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6" name="Text Box 8"/>
            <p:cNvSpPr txBox="1">
              <a:spLocks noChangeArrowheads="1"/>
            </p:cNvSpPr>
            <p:nvPr/>
          </p:nvSpPr>
          <p:spPr bwMode="auto">
            <a:xfrm>
              <a:off x="1279951" y="1007110"/>
              <a:ext cx="1050963" cy="829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R="0" lvl="0" indent="0" algn="ctr" fontAlgn="auto">
                <a:lnSpc>
                  <a:spcPct val="100000"/>
                </a:lnSpc>
                <a:spcBef>
                  <a:spcPct val="50000"/>
                </a:spcBef>
                <a:spcAft>
                  <a:spcPts val="0"/>
                </a:spcAft>
                <a:buClrTx/>
                <a:buSzTx/>
                <a:buFontTx/>
                <a:buNone/>
                <a:defRPr sz="8100" spc="130">
                  <a:gradFill>
                    <a:gsLst>
                      <a:gs pos="70000">
                        <a:srgbClr val="1672BA">
                          <a:alpha val="5000"/>
                        </a:srgbClr>
                      </a:gs>
                      <a:gs pos="0">
                        <a:srgbClr val="1672BA">
                          <a:alpha val="40000"/>
                        </a:srgbClr>
                      </a:gs>
                    </a:gsLst>
                    <a:lin ang="5400000" scaled="0"/>
                  </a:gradFill>
                  <a:latin typeface="腾祥魅黑简" panose="01010104010101010101" pitchFamily="2" charset="-122"/>
                  <a:ea typeface="腾祥魅黑简" panose="01010104010101010101" pitchFamily="2" charset="-122"/>
                </a:defRPr>
              </a:lvl1pPr>
            </a:lstStyle>
            <a:p>
              <a:pPr marL="0" marR="0" lvl="0" indent="0" algn="ctr" defTabSz="914400" rtl="0" eaLnBrk="1" fontAlgn="auto" latinLnBrk="0" hangingPunct="1">
                <a:lnSpc>
                  <a:spcPct val="100000"/>
                </a:lnSpc>
                <a:spcBef>
                  <a:spcPct val="50000"/>
                </a:spcBef>
                <a:spcAft>
                  <a:spcPts val="0"/>
                </a:spcAft>
                <a:buClrTx/>
                <a:buSzTx/>
                <a:buFontTx/>
                <a:buNone/>
                <a:defRPr/>
              </a:pPr>
              <a:r>
                <a:rPr kumimoji="0" lang="en-US" altLang="zh-CN"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rPr>
                <a:t>02</a:t>
              </a:r>
              <a:endParaRPr kumimoji="0" lang="zh-CN" altLang="en-US"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endParaRPr>
            </a:p>
          </p:txBody>
        </p:sp>
      </p:grpSp>
      <p:sp>
        <p:nvSpPr>
          <p:cNvPr id="5" name="文本框 4"/>
          <p:cNvSpPr txBox="1"/>
          <p:nvPr>
            <p:custDataLst>
              <p:tags r:id="rId1"/>
            </p:custDataLst>
          </p:nvPr>
        </p:nvSpPr>
        <p:spPr>
          <a:xfrm>
            <a:off x="1240155" y="533400"/>
            <a:ext cx="4855845" cy="583565"/>
          </a:xfrm>
          <a:prstGeom prst="rect">
            <a:avLst/>
          </a:prstGeom>
          <a:noFill/>
        </p:spPr>
        <p:txBody>
          <a:bodyPr wrap="square" rtlCol="0">
            <a:spAutoFit/>
          </a:bodyPr>
          <a:p>
            <a:pPr marR="0" indent="0" defTabSz="914400" fontAlgn="auto">
              <a:lnSpc>
                <a:spcPct val="100000"/>
              </a:lnSpc>
              <a:spcBef>
                <a:spcPts val="0"/>
              </a:spcBef>
              <a:spcAft>
                <a:spcPts val="0"/>
              </a:spcAft>
              <a:buClrTx/>
              <a:buSzTx/>
              <a:buFontTx/>
              <a:buNone/>
              <a:defRPr/>
            </a:pPr>
            <a:r>
              <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一起</a:t>
            </a:r>
            <a:r>
              <a:rPr kumimoji="0" lang="en-US" altLang="zh-CN"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“hui”</a:t>
            </a:r>
            <a:r>
              <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整理资源盘点</a:t>
            </a:r>
            <a:endPar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endParaRPr>
          </a:p>
        </p:txBody>
      </p:sp>
      <p:sp>
        <p:nvSpPr>
          <p:cNvPr id="105" name="文本框 104"/>
          <p:cNvSpPr txBox="1"/>
          <p:nvPr/>
        </p:nvSpPr>
        <p:spPr>
          <a:xfrm>
            <a:off x="3556000" y="3429000"/>
            <a:ext cx="5080000" cy="64516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pic>
        <p:nvPicPr>
          <p:cNvPr id="17" name="图片 16"/>
          <p:cNvPicPr>
            <a:picLocks noChangeAspect="1"/>
          </p:cNvPicPr>
          <p:nvPr/>
        </p:nvPicPr>
        <p:blipFill>
          <a:blip r:embed="rId2"/>
          <a:stretch>
            <a:fillRect/>
          </a:stretch>
        </p:blipFill>
        <p:spPr>
          <a:xfrm>
            <a:off x="266065" y="1407160"/>
            <a:ext cx="4356735" cy="2331085"/>
          </a:xfrm>
          <a:prstGeom prst="rect">
            <a:avLst/>
          </a:prstGeom>
        </p:spPr>
      </p:pic>
      <p:pic>
        <p:nvPicPr>
          <p:cNvPr id="18" name="图片 17"/>
          <p:cNvPicPr>
            <a:picLocks noChangeAspect="1"/>
          </p:cNvPicPr>
          <p:nvPr/>
        </p:nvPicPr>
        <p:blipFill>
          <a:blip r:embed="rId3"/>
          <a:stretch>
            <a:fillRect/>
          </a:stretch>
        </p:blipFill>
        <p:spPr>
          <a:xfrm>
            <a:off x="6708140" y="365760"/>
            <a:ext cx="4349115" cy="5520055"/>
          </a:xfrm>
          <a:prstGeom prst="rect">
            <a:avLst/>
          </a:prstGeom>
        </p:spPr>
      </p:pic>
      <p:pic>
        <p:nvPicPr>
          <p:cNvPr id="19" name="图片 18"/>
          <p:cNvPicPr>
            <a:picLocks noChangeAspect="1"/>
          </p:cNvPicPr>
          <p:nvPr/>
        </p:nvPicPr>
        <p:blipFill>
          <a:blip r:embed="rId4"/>
          <a:stretch>
            <a:fillRect/>
          </a:stretch>
        </p:blipFill>
        <p:spPr>
          <a:xfrm>
            <a:off x="2205355" y="3843655"/>
            <a:ext cx="4259580" cy="274193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strips(downLeft)">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3" presetClass="entr" presetSubtype="16"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plus(in)">
                                      <p:cBhvr>
                                        <p:cTn id="12" dur="2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strips(downLeft)">
                                      <p:cBhvr>
                                        <p:cTn id="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rot="0">
            <a:off x="527685" y="491490"/>
            <a:ext cx="712470" cy="712470"/>
            <a:chOff x="1163724" y="790594"/>
            <a:chExt cx="1283419" cy="1283421"/>
          </a:xfrm>
        </p:grpSpPr>
        <p:sp>
          <p:nvSpPr>
            <p:cNvPr id="3" name="椭圆 2"/>
            <p:cNvSpPr/>
            <p:nvPr/>
          </p:nvSpPr>
          <p:spPr>
            <a:xfrm>
              <a:off x="1163724" y="790594"/>
              <a:ext cx="1283419" cy="12834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6" name="Text Box 8"/>
            <p:cNvSpPr txBox="1">
              <a:spLocks noChangeArrowheads="1"/>
            </p:cNvSpPr>
            <p:nvPr/>
          </p:nvSpPr>
          <p:spPr bwMode="auto">
            <a:xfrm>
              <a:off x="1279951" y="1007110"/>
              <a:ext cx="1050963" cy="829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R="0" lvl="0" indent="0" algn="ctr" fontAlgn="auto">
                <a:lnSpc>
                  <a:spcPct val="100000"/>
                </a:lnSpc>
                <a:spcBef>
                  <a:spcPct val="50000"/>
                </a:spcBef>
                <a:spcAft>
                  <a:spcPts val="0"/>
                </a:spcAft>
                <a:buClrTx/>
                <a:buSzTx/>
                <a:buFontTx/>
                <a:buNone/>
                <a:defRPr sz="8100" spc="130">
                  <a:gradFill>
                    <a:gsLst>
                      <a:gs pos="70000">
                        <a:srgbClr val="1672BA">
                          <a:alpha val="5000"/>
                        </a:srgbClr>
                      </a:gs>
                      <a:gs pos="0">
                        <a:srgbClr val="1672BA">
                          <a:alpha val="40000"/>
                        </a:srgbClr>
                      </a:gs>
                    </a:gsLst>
                    <a:lin ang="5400000" scaled="0"/>
                  </a:gradFill>
                  <a:latin typeface="腾祥魅黑简" panose="01010104010101010101" pitchFamily="2" charset="-122"/>
                  <a:ea typeface="腾祥魅黑简" panose="01010104010101010101" pitchFamily="2" charset="-122"/>
                </a:defRPr>
              </a:lvl1pPr>
            </a:lstStyle>
            <a:p>
              <a:pPr marL="0" marR="0" lvl="0" indent="0" algn="ctr" defTabSz="914400" rtl="0" eaLnBrk="1" fontAlgn="auto" latinLnBrk="0" hangingPunct="1">
                <a:lnSpc>
                  <a:spcPct val="100000"/>
                </a:lnSpc>
                <a:spcBef>
                  <a:spcPct val="50000"/>
                </a:spcBef>
                <a:spcAft>
                  <a:spcPts val="0"/>
                </a:spcAft>
                <a:buClrTx/>
                <a:buSzTx/>
                <a:buFontTx/>
                <a:buNone/>
                <a:defRPr/>
              </a:pPr>
              <a:r>
                <a:rPr kumimoji="0" lang="en-US" altLang="zh-CN"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rPr>
                <a:t>02</a:t>
              </a:r>
              <a:endParaRPr kumimoji="0" lang="zh-CN" altLang="en-US"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endParaRPr>
            </a:p>
          </p:txBody>
        </p:sp>
      </p:grpSp>
      <p:sp>
        <p:nvSpPr>
          <p:cNvPr id="5" name="文本框 4"/>
          <p:cNvSpPr txBox="1"/>
          <p:nvPr>
            <p:custDataLst>
              <p:tags r:id="rId1"/>
            </p:custDataLst>
          </p:nvPr>
        </p:nvSpPr>
        <p:spPr>
          <a:xfrm>
            <a:off x="1240155" y="533400"/>
            <a:ext cx="4855845" cy="583565"/>
          </a:xfrm>
          <a:prstGeom prst="rect">
            <a:avLst/>
          </a:prstGeom>
          <a:noFill/>
        </p:spPr>
        <p:txBody>
          <a:bodyPr wrap="square" rtlCol="0">
            <a:spAutoFit/>
          </a:bodyPr>
          <a:p>
            <a:pPr marR="0" indent="0" defTabSz="914400" fontAlgn="auto">
              <a:lnSpc>
                <a:spcPct val="100000"/>
              </a:lnSpc>
              <a:spcBef>
                <a:spcPts val="0"/>
              </a:spcBef>
              <a:spcAft>
                <a:spcPts val="0"/>
              </a:spcAft>
              <a:buClrTx/>
              <a:buSzTx/>
              <a:buFontTx/>
              <a:buNone/>
              <a:defRPr/>
            </a:pPr>
            <a:r>
              <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一起</a:t>
            </a:r>
            <a:r>
              <a:rPr kumimoji="0" lang="en-US" altLang="zh-CN"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“hui”</a:t>
            </a:r>
            <a:r>
              <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整理大调查</a:t>
            </a:r>
            <a:endPar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endParaRPr>
          </a:p>
        </p:txBody>
      </p:sp>
      <p:sp>
        <p:nvSpPr>
          <p:cNvPr id="100" name="文本框 99"/>
          <p:cNvSpPr txBox="1"/>
          <p:nvPr/>
        </p:nvSpPr>
        <p:spPr>
          <a:xfrm>
            <a:off x="147320" y="1340485"/>
            <a:ext cx="2884805" cy="626110"/>
          </a:xfrm>
          <a:prstGeom prst="rect">
            <a:avLst/>
          </a:prstGeom>
          <a:noFill/>
          <a:ln w="9525">
            <a:noFill/>
          </a:ln>
        </p:spPr>
        <p:txBody>
          <a:bodyPr wrap="square">
            <a:noAutofit/>
          </a:bodyPr>
          <a:p>
            <a:pPr indent="304800"/>
            <a:r>
              <a:rPr lang="zh-CN" b="0">
                <a:ea typeface="宋体" panose="02010600030101010101" pitchFamily="2" charset="-122"/>
              </a:rPr>
              <a:t>1.家长看到的孩子的行为：</a:t>
            </a:r>
            <a:endParaRPr lang="zh-CN" altLang="en-US" b="0">
              <a:ea typeface="宋体" panose="02010600030101010101" pitchFamily="2" charset="-122"/>
            </a:endParaRPr>
          </a:p>
        </p:txBody>
      </p:sp>
      <p:pic>
        <p:nvPicPr>
          <p:cNvPr id="10" name="图片 9"/>
          <p:cNvPicPr/>
          <p:nvPr/>
        </p:nvPicPr>
        <p:blipFill>
          <a:blip r:embed="rId2"/>
          <a:stretch>
            <a:fillRect/>
          </a:stretch>
        </p:blipFill>
        <p:spPr>
          <a:xfrm>
            <a:off x="527685" y="1966595"/>
            <a:ext cx="4795520" cy="1395730"/>
          </a:xfrm>
          <a:prstGeom prst="rect">
            <a:avLst/>
          </a:prstGeom>
          <a:noFill/>
          <a:ln w="9525">
            <a:noFill/>
          </a:ln>
        </p:spPr>
      </p:pic>
      <p:sp>
        <p:nvSpPr>
          <p:cNvPr id="101" name="文本框 100"/>
          <p:cNvSpPr txBox="1"/>
          <p:nvPr/>
        </p:nvSpPr>
        <p:spPr>
          <a:xfrm>
            <a:off x="3556000" y="263207"/>
            <a:ext cx="5080000" cy="645160"/>
          </a:xfrm>
          <a:prstGeom prst="rect">
            <a:avLst/>
          </a:prstGeom>
          <a:noFill/>
          <a:ln w="9525">
            <a:noFill/>
          </a:ln>
        </p:spPr>
        <p:txBody>
          <a:bodyPr>
            <a:spAutoFit/>
          </a:bodyPr>
          <a:p>
            <a:pPr indent="0" algn="ctr"/>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pic>
        <p:nvPicPr>
          <p:cNvPr id="11" name="图片 10"/>
          <p:cNvPicPr/>
          <p:nvPr/>
        </p:nvPicPr>
        <p:blipFill>
          <a:blip r:embed="rId3"/>
          <a:stretch>
            <a:fillRect/>
          </a:stretch>
        </p:blipFill>
        <p:spPr>
          <a:xfrm>
            <a:off x="215900" y="3539172"/>
            <a:ext cx="5419725" cy="1714500"/>
          </a:xfrm>
          <a:prstGeom prst="rect">
            <a:avLst/>
          </a:prstGeom>
          <a:noFill/>
          <a:ln w="9525">
            <a:noFill/>
          </a:ln>
        </p:spPr>
      </p:pic>
      <p:sp>
        <p:nvSpPr>
          <p:cNvPr id="102" name="文本框 101"/>
          <p:cNvSpPr txBox="1"/>
          <p:nvPr/>
        </p:nvSpPr>
        <p:spPr>
          <a:xfrm>
            <a:off x="3432810" y="2361882"/>
            <a:ext cx="5080000" cy="645160"/>
          </a:xfrm>
          <a:prstGeom prst="rect">
            <a:avLst/>
          </a:prstGeom>
          <a:noFill/>
          <a:ln w="9525">
            <a:noFill/>
          </a:ln>
        </p:spPr>
        <p:txBody>
          <a:bodyPr>
            <a:spAutoFit/>
          </a:bodyPr>
          <a:p>
            <a:pPr indent="0" algn="ctr"/>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pic>
        <p:nvPicPr>
          <p:cNvPr id="12" name="图片 11"/>
          <p:cNvPicPr/>
          <p:nvPr/>
        </p:nvPicPr>
        <p:blipFill>
          <a:blip r:embed="rId4"/>
          <a:stretch>
            <a:fillRect/>
          </a:stretch>
        </p:blipFill>
        <p:spPr>
          <a:xfrm>
            <a:off x="5859145" y="1117282"/>
            <a:ext cx="5553075" cy="2162175"/>
          </a:xfrm>
          <a:prstGeom prst="rect">
            <a:avLst/>
          </a:prstGeom>
          <a:noFill/>
          <a:ln w="9525">
            <a:noFill/>
          </a:ln>
        </p:spPr>
      </p:pic>
      <p:sp>
        <p:nvSpPr>
          <p:cNvPr id="103" name="文本框 102"/>
          <p:cNvSpPr txBox="1"/>
          <p:nvPr/>
        </p:nvSpPr>
        <p:spPr>
          <a:xfrm>
            <a:off x="5859145" y="3488055"/>
            <a:ext cx="4723765" cy="645160"/>
          </a:xfrm>
          <a:prstGeom prst="rect">
            <a:avLst/>
          </a:prstGeom>
          <a:noFill/>
          <a:ln w="9525">
            <a:noFill/>
          </a:ln>
        </p:spPr>
        <p:txBody>
          <a:bodyPr wrap="square">
            <a:spAutoFit/>
          </a:bodyPr>
          <a:p>
            <a:pPr indent="0" algn="ctr"/>
            <a:r>
              <a:rPr lang="en-US" b="0">
                <a:latin typeface="宋体" panose="02010600030101010101" pitchFamily="2" charset="-122"/>
                <a:ea typeface="宋体" panose="02010600030101010101" pitchFamily="2" charset="-122"/>
              </a:rPr>
              <a:t>  </a:t>
            </a:r>
            <a:r>
              <a:rPr lang="zh-CN" b="0">
                <a:ea typeface="宋体" panose="02010600030101010101" pitchFamily="2" charset="-122"/>
              </a:rPr>
              <a:t>2、家长对孩子整理收纳的期待：</a:t>
            </a:r>
            <a:endParaRPr lang="zh-CN" altLang="en-US" b="0">
              <a:ea typeface="宋体" panose="02010600030101010101" pitchFamily="2" charset="-122"/>
            </a:endParaRPr>
          </a:p>
        </p:txBody>
      </p:sp>
      <p:pic>
        <p:nvPicPr>
          <p:cNvPr id="13" name="图片 12"/>
          <p:cNvPicPr/>
          <p:nvPr/>
        </p:nvPicPr>
        <p:blipFill>
          <a:blip r:embed="rId5"/>
          <a:stretch>
            <a:fillRect/>
          </a:stretch>
        </p:blipFill>
        <p:spPr>
          <a:xfrm>
            <a:off x="6096000" y="4251642"/>
            <a:ext cx="5629275" cy="195262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edge">
                                      <p:cBhvr>
                                        <p:cTn id="7" dur="2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3" presetClass="entr" presetSubtype="16"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plus(in)">
                                      <p:cBhvr>
                                        <p:cTn id="17" dur="20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grpId="0" nodeType="clickEffect">
                                  <p:stCondLst>
                                    <p:cond delay="0"/>
                                  </p:stCondLst>
                                  <p:childTnLst>
                                    <p:set>
                                      <p:cBhvr>
                                        <p:cTn id="21" dur="1" fill="hold">
                                          <p:stCondLst>
                                            <p:cond delay="0"/>
                                          </p:stCondLst>
                                        </p:cTn>
                                        <p:tgtEl>
                                          <p:spTgt spid="103"/>
                                        </p:tgtEl>
                                        <p:attrNameLst>
                                          <p:attrName>style.visibility</p:attrName>
                                        </p:attrNameLst>
                                      </p:cBhvr>
                                      <p:to>
                                        <p:strVal val="visible"/>
                                      </p:to>
                                    </p:set>
                                    <p:animEffect transition="in" filter="wedge">
                                      <p:cBhvr>
                                        <p:cTn id="22" dur="2000"/>
                                        <p:tgtEl>
                                          <p:spTgt spid="103"/>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strips(downLeft)">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 grpId="0"/>
      <p:bldP spid="103"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01347"/>
            <a:ext cx="11591839" cy="6155128"/>
            <a:chOff x="961569" y="1696278"/>
            <a:chExt cx="9375127" cy="4134679"/>
          </a:xfrm>
        </p:grpSpPr>
        <p:sp>
          <p:nvSpPr>
            <p:cNvPr id="87"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997" y="0"/>
            <a:ext cx="11314702" cy="1216867"/>
            <a:chOff x="997" y="0"/>
            <a:chExt cx="11314702" cy="1216867"/>
          </a:xfrm>
        </p:grpSpPr>
        <p:grpSp>
          <p:nvGrpSpPr>
            <p:cNvPr id="13" name="组合 12"/>
            <p:cNvGrpSpPr/>
            <p:nvPr/>
          </p:nvGrpSpPr>
          <p:grpSpPr>
            <a:xfrm>
              <a:off x="264800" y="301346"/>
              <a:ext cx="1495503" cy="915521"/>
              <a:chOff x="1942923" y="916506"/>
              <a:chExt cx="8079344" cy="4946033"/>
            </a:xfrm>
          </p:grpSpPr>
          <p:pic>
            <p:nvPicPr>
              <p:cNvPr id="89" name="New picture"/>
              <p:cNvPicPr/>
              <p:nvPr/>
            </p:nvPicPr>
            <p:blipFill>
              <a:blip r:embed="rId2"/>
              <a:srcRect/>
              <a:stretch>
                <a:fillRect/>
              </a:stretch>
            </p:blipFill>
            <p:spPr>
              <a:xfrm>
                <a:off x="7127631" y="1457715"/>
                <a:ext cx="2894636" cy="1452226"/>
              </a:xfrm>
              <a:prstGeom prst="rect">
                <a:avLst/>
              </a:prstGeom>
              <a:ln>
                <a:solidFill>
                  <a:schemeClr val="tx2">
                    <a:lumMod val="60000"/>
                    <a:lumOff val="40000"/>
                  </a:schemeClr>
                </a:solidFill>
              </a:ln>
            </p:spPr>
          </p:pic>
          <p:pic>
            <p:nvPicPr>
              <p:cNvPr id="90" name="New picture"/>
              <p:cNvPicPr/>
              <p:nvPr/>
            </p:nvPicPr>
            <p:blipFill>
              <a:blip r:embed="rId3"/>
              <a:srcRect/>
              <a:stretch>
                <a:fillRect/>
              </a:stretch>
            </p:blipFill>
            <p:spPr>
              <a:xfrm>
                <a:off x="4964420" y="5038234"/>
                <a:ext cx="742748" cy="824305"/>
              </a:xfrm>
              <a:prstGeom prst="rect">
                <a:avLst/>
              </a:prstGeom>
              <a:ln>
                <a:solidFill>
                  <a:schemeClr val="tx2">
                    <a:lumMod val="60000"/>
                    <a:lumOff val="40000"/>
                  </a:schemeClr>
                </a:solidFill>
              </a:ln>
            </p:spPr>
          </p:pic>
          <p:pic>
            <p:nvPicPr>
              <p:cNvPr id="91" name="New picture"/>
              <p:cNvPicPr/>
              <p:nvPr/>
            </p:nvPicPr>
            <p:blipFill>
              <a:blip r:embed="rId4"/>
              <a:srcRect/>
              <a:stretch>
                <a:fillRect/>
              </a:stretch>
            </p:blipFill>
            <p:spPr>
              <a:xfrm>
                <a:off x="7285937" y="4336436"/>
                <a:ext cx="1102162" cy="343297"/>
              </a:xfrm>
              <a:prstGeom prst="rect">
                <a:avLst/>
              </a:prstGeom>
              <a:ln>
                <a:solidFill>
                  <a:schemeClr val="tx2">
                    <a:lumMod val="60000"/>
                    <a:lumOff val="40000"/>
                  </a:schemeClr>
                </a:solidFill>
              </a:ln>
            </p:spPr>
          </p:pic>
          <p:pic>
            <p:nvPicPr>
              <p:cNvPr id="92" name="New picture"/>
              <p:cNvPicPr/>
              <p:nvPr/>
            </p:nvPicPr>
            <p:blipFill>
              <a:blip r:embed="rId5"/>
              <a:srcRect/>
              <a:stretch>
                <a:fillRect/>
              </a:stretch>
            </p:blipFill>
            <p:spPr>
              <a:xfrm>
                <a:off x="3829791" y="1457713"/>
                <a:ext cx="4199795" cy="4199795"/>
              </a:xfrm>
              <a:prstGeom prst="rect">
                <a:avLst/>
              </a:prstGeom>
              <a:ln>
                <a:solidFill>
                  <a:schemeClr val="tx2">
                    <a:lumMod val="60000"/>
                    <a:lumOff val="40000"/>
                  </a:schemeClr>
                </a:solidFill>
              </a:ln>
            </p:spPr>
          </p:pic>
          <p:pic>
            <p:nvPicPr>
              <p:cNvPr id="93" name="New picture"/>
              <p:cNvPicPr/>
              <p:nvPr/>
            </p:nvPicPr>
            <p:blipFill>
              <a:blip r:embed="rId6"/>
              <a:srcRect/>
              <a:stretch>
                <a:fillRect/>
              </a:stretch>
            </p:blipFill>
            <p:spPr>
              <a:xfrm>
                <a:off x="5292211" y="916506"/>
                <a:ext cx="3282741" cy="2791968"/>
              </a:xfrm>
              <a:prstGeom prst="rect">
                <a:avLst/>
              </a:prstGeom>
              <a:ln>
                <a:solidFill>
                  <a:schemeClr val="tx2">
                    <a:lumMod val="60000"/>
                    <a:lumOff val="40000"/>
                  </a:schemeClr>
                </a:solidFill>
              </a:ln>
            </p:spPr>
          </p:pic>
          <p:pic>
            <p:nvPicPr>
              <p:cNvPr id="94" name="New picture"/>
              <p:cNvPicPr/>
              <p:nvPr/>
            </p:nvPicPr>
            <p:blipFill>
              <a:blip r:embed="rId2"/>
              <a:srcRect/>
              <a:stretch>
                <a:fillRect/>
              </a:stretch>
            </p:blipFill>
            <p:spPr>
              <a:xfrm>
                <a:off x="1942923" y="4176718"/>
                <a:ext cx="2894636" cy="1452226"/>
              </a:xfrm>
              <a:prstGeom prst="rect">
                <a:avLst/>
              </a:prstGeom>
              <a:ln>
                <a:solidFill>
                  <a:schemeClr val="tx2">
                    <a:lumMod val="60000"/>
                    <a:lumOff val="40000"/>
                  </a:schemeClr>
                </a:solidFill>
              </a:ln>
            </p:spPr>
          </p:pic>
          <p:pic>
            <p:nvPicPr>
              <p:cNvPr id="95" name="New picture"/>
              <p:cNvPicPr/>
              <p:nvPr/>
            </p:nvPicPr>
            <p:blipFill>
              <a:blip r:embed="rId7"/>
              <a:srcRect/>
              <a:stretch>
                <a:fillRect/>
              </a:stretch>
            </p:blipFill>
            <p:spPr>
              <a:xfrm>
                <a:off x="3574476" y="3708478"/>
                <a:ext cx="832248" cy="259225"/>
              </a:xfrm>
              <a:prstGeom prst="rect">
                <a:avLst/>
              </a:prstGeom>
              <a:ln>
                <a:solidFill>
                  <a:schemeClr val="tx2">
                    <a:lumMod val="60000"/>
                    <a:lumOff val="40000"/>
                  </a:schemeClr>
                </a:solidFill>
              </a:ln>
            </p:spPr>
          </p:pic>
        </p:grpSp>
        <p:pic>
          <p:nvPicPr>
            <p:cNvPr id="96" name="New picture"/>
            <p:cNvPicPr/>
            <p:nvPr/>
          </p:nvPicPr>
          <p:blipFill>
            <a:blip r:embed="rId8"/>
            <a:srcRect/>
            <a:stretch>
              <a:fillRect/>
            </a:stretch>
          </p:blipFill>
          <p:spPr>
            <a:xfrm>
              <a:off x="997" y="0"/>
              <a:ext cx="1034054" cy="968331"/>
            </a:xfrm>
            <a:prstGeom prst="rect">
              <a:avLst/>
            </a:prstGeom>
            <a:ln>
              <a:solidFill>
                <a:schemeClr val="tx2">
                  <a:lumMod val="60000"/>
                  <a:lumOff val="40000"/>
                </a:schemeClr>
              </a:solidFill>
            </a:ln>
          </p:spPr>
        </p:pic>
        <p:sp>
          <p:nvSpPr>
            <p:cNvPr id="97" name="文本框 19"/>
            <p:cNvSpPr txBox="1"/>
            <p:nvPr/>
          </p:nvSpPr>
          <p:spPr>
            <a:xfrm>
              <a:off x="1525798" y="574043"/>
              <a:ext cx="9789901" cy="525251"/>
            </a:xfrm>
            <a:prstGeom prst="rect">
              <a:avLst/>
            </a:prstGeom>
            <a:noFill/>
          </p:spPr>
          <p:txBody>
            <a:bodyPr vert="horz" wrap="square"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l"/>
              <a:r>
                <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幼儿分析：</a:t>
              </a:r>
              <a:endPar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sp>
          <p:nvSpPr>
            <p:cNvPr id="98" name="文本框 20"/>
            <p:cNvSpPr txBox="1"/>
            <p:nvPr/>
          </p:nvSpPr>
          <p:spPr>
            <a:xfrm>
              <a:off x="492823" y="515730"/>
              <a:ext cx="995680" cy="583565"/>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二、</a:t>
              </a:r>
              <a:endParaRPr lang="zh-CN" altLang="en-US"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grpSp>
      <p:grpSp>
        <p:nvGrpSpPr>
          <p:cNvPr id="42" name="组合 41"/>
          <p:cNvGrpSpPr/>
          <p:nvPr/>
        </p:nvGrpSpPr>
        <p:grpSpPr>
          <a:xfrm>
            <a:off x="-112890" y="6177433"/>
            <a:ext cx="12509880" cy="832434"/>
            <a:chOff x="-243214" y="6176324"/>
            <a:chExt cx="12509880" cy="832434"/>
          </a:xfrm>
        </p:grpSpPr>
        <p:pic>
          <p:nvPicPr>
            <p:cNvPr id="99" name="New picture"/>
            <p:cNvPicPr/>
            <p:nvPr/>
          </p:nvPicPr>
          <p:blipFill>
            <a:blip r:embed="rId9"/>
            <a:srcRect/>
            <a:stretch>
              <a:fillRect/>
            </a:stretch>
          </p:blipFill>
          <p:spPr>
            <a:xfrm>
              <a:off x="6434697" y="6195759"/>
              <a:ext cx="3485157" cy="779944"/>
            </a:xfrm>
            <a:prstGeom prst="rect">
              <a:avLst/>
            </a:prstGeom>
            <a:ln>
              <a:solidFill>
                <a:schemeClr val="tx2">
                  <a:lumMod val="60000"/>
                  <a:lumOff val="40000"/>
                </a:schemeClr>
              </a:solidFill>
            </a:ln>
          </p:spPr>
        </p:pic>
        <p:pic>
          <p:nvPicPr>
            <p:cNvPr id="100" name="New picture"/>
            <p:cNvPicPr/>
            <p:nvPr/>
          </p:nvPicPr>
          <p:blipFill>
            <a:blip r:embed="rId10"/>
            <a:srcRect/>
            <a:stretch>
              <a:fillRect/>
            </a:stretch>
          </p:blipFill>
          <p:spPr>
            <a:xfrm>
              <a:off x="9480911" y="6176324"/>
              <a:ext cx="2785755" cy="779944"/>
            </a:xfrm>
            <a:prstGeom prst="rect">
              <a:avLst/>
            </a:prstGeom>
            <a:ln>
              <a:solidFill>
                <a:schemeClr val="tx2">
                  <a:lumMod val="60000"/>
                  <a:lumOff val="40000"/>
                </a:schemeClr>
              </a:solidFill>
            </a:ln>
          </p:spPr>
        </p:pic>
        <p:pic>
          <p:nvPicPr>
            <p:cNvPr id="101" name="New picture"/>
            <p:cNvPicPr/>
            <p:nvPr/>
          </p:nvPicPr>
          <p:blipFill>
            <a:blip r:embed="rId11"/>
            <a:srcRect/>
            <a:stretch>
              <a:fillRect/>
            </a:stretch>
          </p:blipFill>
          <p:spPr>
            <a:xfrm>
              <a:off x="2682948" y="6210249"/>
              <a:ext cx="4115015" cy="779944"/>
            </a:xfrm>
            <a:prstGeom prst="rect">
              <a:avLst/>
            </a:prstGeom>
            <a:ln>
              <a:solidFill>
                <a:schemeClr val="tx2">
                  <a:lumMod val="60000"/>
                  <a:lumOff val="40000"/>
                </a:schemeClr>
              </a:solidFill>
            </a:ln>
          </p:spPr>
        </p:pic>
        <p:pic>
          <p:nvPicPr>
            <p:cNvPr id="102" name="New picture"/>
            <p:cNvPicPr/>
            <p:nvPr/>
          </p:nvPicPr>
          <p:blipFill>
            <a:blip r:embed="rId12"/>
            <a:srcRect/>
            <a:stretch>
              <a:fillRect/>
            </a:stretch>
          </p:blipFill>
          <p:spPr>
            <a:xfrm>
              <a:off x="-243214" y="6228814"/>
              <a:ext cx="3320498" cy="779944"/>
            </a:xfrm>
            <a:prstGeom prst="rect">
              <a:avLst/>
            </a:prstGeom>
            <a:ln>
              <a:solidFill>
                <a:schemeClr val="tx2">
                  <a:lumMod val="60000"/>
                  <a:lumOff val="40000"/>
                </a:schemeClr>
              </a:solidFill>
            </a:ln>
          </p:spPr>
        </p:pic>
      </p:grpSp>
      <p:pic>
        <p:nvPicPr>
          <p:cNvPr id="58" name="图片 57"/>
          <p:cNvPicPr/>
          <p:nvPr/>
        </p:nvPicPr>
        <p:blipFill>
          <a:blip r:embed="rId13"/>
          <a:stretch>
            <a:fillRect/>
          </a:stretch>
        </p:blipFill>
        <p:spPr>
          <a:xfrm>
            <a:off x="1073150" y="1335405"/>
            <a:ext cx="2750185" cy="1650365"/>
          </a:xfrm>
          <a:prstGeom prst="rect">
            <a:avLst/>
          </a:prstGeom>
          <a:noFill/>
          <a:ln w="9525">
            <a:noFill/>
          </a:ln>
        </p:spPr>
      </p:pic>
      <p:pic>
        <p:nvPicPr>
          <p:cNvPr id="59" name="图片 58"/>
          <p:cNvPicPr/>
          <p:nvPr/>
        </p:nvPicPr>
        <p:blipFill>
          <a:blip r:embed="rId14"/>
          <a:stretch>
            <a:fillRect/>
          </a:stretch>
        </p:blipFill>
        <p:spPr>
          <a:xfrm>
            <a:off x="1035050" y="3201035"/>
            <a:ext cx="3054985" cy="876300"/>
          </a:xfrm>
          <a:prstGeom prst="rect">
            <a:avLst/>
          </a:prstGeom>
          <a:noFill/>
          <a:ln w="9525">
            <a:noFill/>
          </a:ln>
        </p:spPr>
      </p:pic>
      <p:pic>
        <p:nvPicPr>
          <p:cNvPr id="60" name="图片 59"/>
          <p:cNvPicPr/>
          <p:nvPr/>
        </p:nvPicPr>
        <p:blipFill>
          <a:blip r:embed="rId15"/>
          <a:stretch>
            <a:fillRect/>
          </a:stretch>
        </p:blipFill>
        <p:spPr>
          <a:xfrm>
            <a:off x="1035050" y="4293235"/>
            <a:ext cx="3129915" cy="1359535"/>
          </a:xfrm>
          <a:prstGeom prst="rect">
            <a:avLst/>
          </a:prstGeom>
          <a:noFill/>
          <a:ln w="9525">
            <a:noFill/>
          </a:ln>
        </p:spPr>
      </p:pic>
      <p:sp>
        <p:nvSpPr>
          <p:cNvPr id="4" name="右大括号 3"/>
          <p:cNvSpPr/>
          <p:nvPr/>
        </p:nvSpPr>
        <p:spPr>
          <a:xfrm>
            <a:off x="4439920" y="1557020"/>
            <a:ext cx="1210945" cy="3959225"/>
          </a:xfrm>
          <a:prstGeom prst="rightBrace">
            <a:avLst/>
          </a:prstGeom>
          <a:ln w="60325">
            <a:solidFill>
              <a:srgbClr val="C00000"/>
            </a:solidFill>
          </a:ln>
        </p:spPr>
        <p:style>
          <a:lnRef idx="2">
            <a:schemeClr val="accent1"/>
          </a:lnRef>
          <a:fillRef idx="0">
            <a:srgbClr val="FFFFFF"/>
          </a:fillRef>
          <a:effectRef idx="0">
            <a:srgbClr val="FFFFFF"/>
          </a:effectRef>
          <a:fontRef idx="minor">
            <a:schemeClr val="tx1"/>
          </a:fontRef>
        </p:style>
        <p:txBody>
          <a:bodyPr rtlCol="0" anchor="ctr"/>
          <a:p>
            <a:pPr algn="ctr"/>
            <a:endParaRPr lang="zh-CN" altLang="en-US"/>
          </a:p>
        </p:txBody>
      </p:sp>
      <p:sp>
        <p:nvSpPr>
          <p:cNvPr id="5" name="文本框 4"/>
          <p:cNvSpPr txBox="1"/>
          <p:nvPr/>
        </p:nvSpPr>
        <p:spPr>
          <a:xfrm>
            <a:off x="5295900" y="4168775"/>
            <a:ext cx="6100445" cy="1198880"/>
          </a:xfrm>
          <a:prstGeom prst="rect">
            <a:avLst/>
          </a:prstGeom>
          <a:noFill/>
        </p:spPr>
        <p:txBody>
          <a:bodyPr wrap="square" rtlCol="0">
            <a:spAutoFit/>
          </a:bodyPr>
          <a:p>
            <a:r>
              <a:rPr lang="zh-CN" altLang="en-US"/>
              <a:t>幼儿园的集体活动中，整理收拾材料是必须面临的“难题”教师师经过班级内观察、结合调查表了解幼儿在家的情况后，在收纳整理方面存在以下儿种情况：依赖成人，不会分类，不了解收纳的位置，整理法师掌握不足。</a:t>
            </a:r>
            <a:endParaRPr lang="zh-CN" altLang="en-US"/>
          </a:p>
        </p:txBody>
      </p:sp>
      <p:pic>
        <p:nvPicPr>
          <p:cNvPr id="6" name="C9F754DE-2CAD-44b6-B708-469DEB6407EB-2" descr="C:/Users/Administrator/AppData/Local/Temp/wpp.RHRilAwpp"/>
          <p:cNvPicPr>
            <a:picLocks noChangeAspect="1"/>
          </p:cNvPicPr>
          <p:nvPr/>
        </p:nvPicPr>
        <p:blipFill>
          <a:blip r:embed="rId16"/>
          <a:stretch>
            <a:fillRect/>
          </a:stretch>
        </p:blipFill>
        <p:spPr>
          <a:xfrm>
            <a:off x="5463540" y="548640"/>
            <a:ext cx="5852160" cy="3182620"/>
          </a:xfrm>
          <a:prstGeom prst="rect">
            <a:avLst/>
          </a:prstGeom>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strips(downLeft)">
                                      <p:cBhvr>
                                        <p:cTn id="7" dur="500"/>
                                        <p:tgtEl>
                                          <p:spTgt spid="58"/>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59"/>
                                        </p:tgtEl>
                                        <p:attrNameLst>
                                          <p:attrName>style.visibility</p:attrName>
                                        </p:attrNameLst>
                                      </p:cBhvr>
                                      <p:to>
                                        <p:strVal val="visible"/>
                                      </p:to>
                                    </p:set>
                                    <p:animEffect transition="in" filter="checkerboard(across)">
                                      <p:cBhvr>
                                        <p:cTn id="12" dur="500"/>
                                        <p:tgtEl>
                                          <p:spTgt spid="59"/>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nodeType="clickEffect">
                                  <p:stCondLst>
                                    <p:cond delay="0"/>
                                  </p:stCondLst>
                                  <p:childTnLst>
                                    <p:set>
                                      <p:cBhvr>
                                        <p:cTn id="16" dur="1" fill="hold">
                                          <p:stCondLst>
                                            <p:cond delay="0"/>
                                          </p:stCondLst>
                                        </p:cTn>
                                        <p:tgtEl>
                                          <p:spTgt spid="60"/>
                                        </p:tgtEl>
                                        <p:attrNameLst>
                                          <p:attrName>style.visibility</p:attrName>
                                        </p:attrNameLst>
                                      </p:cBhvr>
                                      <p:to>
                                        <p:strVal val="visible"/>
                                      </p:to>
                                    </p:set>
                                    <p:animEffect transition="in" filter="wedge">
                                      <p:cBhvr>
                                        <p:cTn id="17" dur="2000"/>
                                        <p:tgtEl>
                                          <p:spTgt spid="6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down)">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checkerboard(across)">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4" grpId="1" animBg="1"/>
      <p:bldP spid="5" grpId="0"/>
      <p:bldP spid="5"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圆角矩形 29"/>
          <p:cNvSpPr/>
          <p:nvPr>
            <p:custDataLst>
              <p:tags r:id="rId1"/>
            </p:custDataLst>
          </p:nvPr>
        </p:nvSpPr>
        <p:spPr>
          <a:xfrm>
            <a:off x="264800" y="301347"/>
            <a:ext cx="11591839" cy="6155128"/>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nvGrpSpPr>
          <p:cNvPr id="7" name="组合 6"/>
          <p:cNvGrpSpPr/>
          <p:nvPr/>
        </p:nvGrpSpPr>
        <p:grpSpPr>
          <a:xfrm rot="0">
            <a:off x="527685" y="491490"/>
            <a:ext cx="712470" cy="712470"/>
            <a:chOff x="1163724" y="790594"/>
            <a:chExt cx="1283419" cy="1283421"/>
          </a:xfrm>
        </p:grpSpPr>
        <p:sp>
          <p:nvSpPr>
            <p:cNvPr id="3" name="椭圆 2"/>
            <p:cNvSpPr/>
            <p:nvPr/>
          </p:nvSpPr>
          <p:spPr>
            <a:xfrm>
              <a:off x="1163724" y="790594"/>
              <a:ext cx="1283419" cy="12834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6" name="Text Box 8"/>
            <p:cNvSpPr txBox="1">
              <a:spLocks noChangeArrowheads="1"/>
            </p:cNvSpPr>
            <p:nvPr/>
          </p:nvSpPr>
          <p:spPr bwMode="auto">
            <a:xfrm>
              <a:off x="1279951" y="1007110"/>
              <a:ext cx="1050963" cy="8293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R="0" lvl="0" indent="0" algn="ctr" fontAlgn="auto">
                <a:lnSpc>
                  <a:spcPct val="100000"/>
                </a:lnSpc>
                <a:spcBef>
                  <a:spcPct val="50000"/>
                </a:spcBef>
                <a:spcAft>
                  <a:spcPts val="0"/>
                </a:spcAft>
                <a:buClrTx/>
                <a:buSzTx/>
                <a:buFontTx/>
                <a:buNone/>
                <a:defRPr sz="8100" spc="130">
                  <a:gradFill>
                    <a:gsLst>
                      <a:gs pos="70000">
                        <a:srgbClr val="1672BA">
                          <a:alpha val="5000"/>
                        </a:srgbClr>
                      </a:gs>
                      <a:gs pos="0">
                        <a:srgbClr val="1672BA">
                          <a:alpha val="40000"/>
                        </a:srgbClr>
                      </a:gs>
                    </a:gsLst>
                    <a:lin ang="5400000" scaled="0"/>
                  </a:gradFill>
                  <a:latin typeface="腾祥魅黑简" panose="01010104010101010101" pitchFamily="2" charset="-122"/>
                  <a:ea typeface="腾祥魅黑简" panose="01010104010101010101" pitchFamily="2" charset="-122"/>
                </a:defRPr>
              </a:lvl1pPr>
            </a:lstStyle>
            <a:p>
              <a:pPr marL="0" marR="0" lvl="0" indent="0" algn="ctr" defTabSz="914400" rtl="0" eaLnBrk="1" fontAlgn="auto" latinLnBrk="0" hangingPunct="1">
                <a:lnSpc>
                  <a:spcPct val="100000"/>
                </a:lnSpc>
                <a:spcBef>
                  <a:spcPct val="50000"/>
                </a:spcBef>
                <a:spcAft>
                  <a:spcPts val="0"/>
                </a:spcAft>
                <a:buClrTx/>
                <a:buSzTx/>
                <a:buFontTx/>
                <a:buNone/>
                <a:defRPr/>
              </a:pPr>
              <a:r>
                <a:rPr kumimoji="0" lang="zh-CN" altLang="en-US"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rPr>
                <a:t>四、</a:t>
              </a:r>
              <a:endParaRPr kumimoji="0" lang="zh-CN" altLang="en-US"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endParaRPr>
            </a:p>
          </p:txBody>
        </p:sp>
      </p:grpSp>
      <p:sp>
        <p:nvSpPr>
          <p:cNvPr id="5" name="文本框 4"/>
          <p:cNvSpPr txBox="1"/>
          <p:nvPr>
            <p:custDataLst>
              <p:tags r:id="rId2"/>
            </p:custDataLst>
          </p:nvPr>
        </p:nvSpPr>
        <p:spPr>
          <a:xfrm>
            <a:off x="1240155" y="533400"/>
            <a:ext cx="4855845" cy="583565"/>
          </a:xfrm>
          <a:prstGeom prst="rect">
            <a:avLst/>
          </a:prstGeom>
          <a:noFill/>
        </p:spPr>
        <p:txBody>
          <a:bodyPr wrap="square" rtlCol="0">
            <a:spAutoFit/>
          </a:bodyPr>
          <a:p>
            <a:pPr marR="0" indent="0" defTabSz="914400" fontAlgn="auto">
              <a:lnSpc>
                <a:spcPct val="100000"/>
              </a:lnSpc>
              <a:spcBef>
                <a:spcPts val="0"/>
              </a:spcBef>
              <a:spcAft>
                <a:spcPts val="0"/>
              </a:spcAft>
              <a:buClrTx/>
              <a:buSzTx/>
              <a:buFontTx/>
              <a:buNone/>
              <a:defRPr/>
            </a:pPr>
            <a:r>
              <a:rPr kumimoji="0" lang="zh-CN"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课程实施</a:t>
            </a:r>
            <a:endParaRPr kumimoji="0" lang="zh-CN"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endParaRPr>
          </a:p>
        </p:txBody>
      </p:sp>
      <p:sp>
        <p:nvSpPr>
          <p:cNvPr id="102" name="文本框 101"/>
          <p:cNvSpPr txBox="1"/>
          <p:nvPr/>
        </p:nvSpPr>
        <p:spPr>
          <a:xfrm>
            <a:off x="3432810" y="2361882"/>
            <a:ext cx="5080000" cy="645160"/>
          </a:xfrm>
          <a:prstGeom prst="rect">
            <a:avLst/>
          </a:prstGeom>
          <a:noFill/>
          <a:ln w="9525">
            <a:noFill/>
          </a:ln>
        </p:spPr>
        <p:txBody>
          <a:bodyPr>
            <a:spAutoFit/>
          </a:bodyPr>
          <a:p>
            <a:pPr indent="0" algn="ctr"/>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105" name="文本框 104"/>
          <p:cNvSpPr txBox="1"/>
          <p:nvPr/>
        </p:nvSpPr>
        <p:spPr>
          <a:xfrm>
            <a:off x="3556000" y="3429000"/>
            <a:ext cx="5080000" cy="64516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pic>
        <p:nvPicPr>
          <p:cNvPr id="2" name="C9F754DE-2CAD-44b6-B708-469DEB6407EB-1" descr="wps"/>
          <p:cNvPicPr>
            <a:picLocks noChangeAspect="1"/>
          </p:cNvPicPr>
          <p:nvPr>
            <p:custDataLst>
              <p:tags r:id="rId3"/>
            </p:custDataLst>
          </p:nvPr>
        </p:nvPicPr>
        <p:blipFill>
          <a:blip r:embed="rId4"/>
          <a:stretch>
            <a:fillRect/>
          </a:stretch>
        </p:blipFill>
        <p:spPr>
          <a:xfrm>
            <a:off x="1127760" y="1340485"/>
            <a:ext cx="9922510" cy="4544060"/>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rot="0">
            <a:off x="527685" y="491490"/>
            <a:ext cx="712470" cy="712470"/>
            <a:chOff x="1163724" y="790594"/>
            <a:chExt cx="1283419" cy="1283421"/>
          </a:xfrm>
        </p:grpSpPr>
        <p:sp>
          <p:nvSpPr>
            <p:cNvPr id="3" name="椭圆 2"/>
            <p:cNvSpPr/>
            <p:nvPr/>
          </p:nvSpPr>
          <p:spPr>
            <a:xfrm>
              <a:off x="1163724" y="790594"/>
              <a:ext cx="1283419" cy="12834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6" name="Text Box 8"/>
            <p:cNvSpPr txBox="1">
              <a:spLocks noChangeArrowheads="1"/>
            </p:cNvSpPr>
            <p:nvPr/>
          </p:nvSpPr>
          <p:spPr bwMode="auto">
            <a:xfrm>
              <a:off x="1279951" y="1007110"/>
              <a:ext cx="1050963" cy="8293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R="0" lvl="0" indent="0" algn="ctr" fontAlgn="auto">
                <a:lnSpc>
                  <a:spcPct val="100000"/>
                </a:lnSpc>
                <a:spcBef>
                  <a:spcPct val="50000"/>
                </a:spcBef>
                <a:spcAft>
                  <a:spcPts val="0"/>
                </a:spcAft>
                <a:buClrTx/>
                <a:buSzTx/>
                <a:buFontTx/>
                <a:buNone/>
                <a:defRPr sz="8100" spc="130">
                  <a:gradFill>
                    <a:gsLst>
                      <a:gs pos="70000">
                        <a:srgbClr val="1672BA">
                          <a:alpha val="5000"/>
                        </a:srgbClr>
                      </a:gs>
                      <a:gs pos="0">
                        <a:srgbClr val="1672BA">
                          <a:alpha val="40000"/>
                        </a:srgbClr>
                      </a:gs>
                    </a:gsLst>
                    <a:lin ang="5400000" scaled="0"/>
                  </a:gradFill>
                  <a:latin typeface="腾祥魅黑简" panose="01010104010101010101" pitchFamily="2" charset="-122"/>
                  <a:ea typeface="腾祥魅黑简" panose="01010104010101010101" pitchFamily="2" charset="-122"/>
                </a:defRPr>
              </a:lvl1pPr>
            </a:lstStyle>
            <a:p>
              <a:pPr marL="0" marR="0" lvl="0" indent="0" algn="ctr" defTabSz="914400" rtl="0" eaLnBrk="1" fontAlgn="auto" latinLnBrk="0" hangingPunct="1">
                <a:lnSpc>
                  <a:spcPct val="100000"/>
                </a:lnSpc>
                <a:spcBef>
                  <a:spcPct val="50000"/>
                </a:spcBef>
                <a:spcAft>
                  <a:spcPts val="0"/>
                </a:spcAft>
                <a:buClrTx/>
                <a:buSzTx/>
                <a:buFontTx/>
                <a:buNone/>
                <a:defRPr/>
              </a:pPr>
              <a:r>
                <a:rPr kumimoji="0" lang="zh-CN" altLang="en-US"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rPr>
                <a:t>三、</a:t>
              </a:r>
              <a:endParaRPr kumimoji="0" lang="zh-CN" altLang="en-US" sz="24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endParaRPr>
            </a:p>
          </p:txBody>
        </p:sp>
      </p:grpSp>
      <p:sp>
        <p:nvSpPr>
          <p:cNvPr id="5" name="文本框 4"/>
          <p:cNvSpPr txBox="1"/>
          <p:nvPr>
            <p:custDataLst>
              <p:tags r:id="rId1"/>
            </p:custDataLst>
          </p:nvPr>
        </p:nvSpPr>
        <p:spPr>
          <a:xfrm>
            <a:off x="1240155" y="533400"/>
            <a:ext cx="4855845" cy="583565"/>
          </a:xfrm>
          <a:prstGeom prst="rect">
            <a:avLst/>
          </a:prstGeom>
          <a:noFill/>
        </p:spPr>
        <p:txBody>
          <a:bodyPr wrap="square" rtlCol="0">
            <a:spAutoFit/>
          </a:bodyPr>
          <a:p>
            <a:pPr marR="0" indent="0" defTabSz="914400" fontAlgn="auto">
              <a:lnSpc>
                <a:spcPct val="100000"/>
              </a:lnSpc>
              <a:spcBef>
                <a:spcPts val="0"/>
              </a:spcBef>
              <a:spcAft>
                <a:spcPts val="0"/>
              </a:spcAft>
              <a:buClrTx/>
              <a:buSzTx/>
              <a:buFontTx/>
              <a:buNone/>
              <a:defRPr/>
            </a:pPr>
            <a:r>
              <a:rPr kumimoji="0" lang="zh-CN"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课程</a:t>
            </a:r>
            <a:r>
              <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rPr>
              <a:t>目标</a:t>
            </a:r>
            <a:endParaRPr kumimoji="0" lang="zh-CN" altLang="en-US" sz="3200" b="0" i="0" kern="1200" cap="none" spc="0" normalizeH="0" baseline="0" noProof="0" dirty="0">
              <a:solidFill>
                <a:srgbClr val="536B8E"/>
              </a:solidFill>
              <a:latin typeface="汉仪大宋简" panose="02010600000101010101" charset="-122"/>
              <a:ea typeface="汉仪大宋简" panose="02010600000101010101" charset="-122"/>
              <a:cs typeface="+mn-ea"/>
              <a:sym typeface="+mn-lt"/>
            </a:endParaRPr>
          </a:p>
        </p:txBody>
      </p:sp>
      <p:sp>
        <p:nvSpPr>
          <p:cNvPr id="102" name="文本框 101"/>
          <p:cNvSpPr txBox="1"/>
          <p:nvPr/>
        </p:nvSpPr>
        <p:spPr>
          <a:xfrm>
            <a:off x="3432810" y="2361882"/>
            <a:ext cx="5080000" cy="645160"/>
          </a:xfrm>
          <a:prstGeom prst="rect">
            <a:avLst/>
          </a:prstGeom>
          <a:noFill/>
          <a:ln w="9525">
            <a:noFill/>
          </a:ln>
        </p:spPr>
        <p:txBody>
          <a:bodyPr>
            <a:spAutoFit/>
          </a:bodyPr>
          <a:p>
            <a:pPr indent="0" algn="ctr"/>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105" name="文本框 104"/>
          <p:cNvSpPr txBox="1"/>
          <p:nvPr/>
        </p:nvSpPr>
        <p:spPr>
          <a:xfrm>
            <a:off x="3556000" y="3429000"/>
            <a:ext cx="5080000" cy="64516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100" name="文本框 99"/>
          <p:cNvSpPr txBox="1"/>
          <p:nvPr/>
        </p:nvSpPr>
        <p:spPr>
          <a:xfrm>
            <a:off x="945515" y="1301750"/>
            <a:ext cx="9145270" cy="2030095"/>
          </a:xfrm>
          <a:prstGeom prst="rect">
            <a:avLst/>
          </a:prstGeom>
          <a:noFill/>
          <a:ln w="9525">
            <a:noFill/>
          </a:ln>
        </p:spPr>
        <p:txBody>
          <a:bodyPr wrap="square">
            <a:spAutoFit/>
          </a:bodyPr>
          <a:p>
            <a:pPr indent="0"/>
            <a:r>
              <a:rPr lang="zh-CN" b="0">
                <a:ea typeface="宋体" panose="02010600030101010101" pitchFamily="2" charset="-122"/>
              </a:rPr>
              <a:t>1.愿意和同伴一起整理班级和户外场地的游戏材料。</a:t>
            </a:r>
            <a:endParaRPr lang="zh-CN" b="0">
              <a:ea typeface="宋体" panose="02010600030101010101" pitchFamily="2" charset="-122"/>
            </a:endParaRPr>
          </a:p>
          <a:p>
            <a:pPr indent="0"/>
            <a:r>
              <a:rPr lang="zh-CN" b="0">
                <a:ea typeface="宋体" panose="02010600030101010101" pitchFamily="2" charset="-122"/>
              </a:rPr>
              <a:t>2.愿意收集并使用一些收纳整理工具对材料进行整理，感受到整理给生活带来的便捷以及有用</a:t>
            </a:r>
            <a:endParaRPr lang="zh-CN" b="0">
              <a:ea typeface="宋体" panose="02010600030101010101" pitchFamily="2" charset="-122"/>
            </a:endParaRPr>
          </a:p>
          <a:p>
            <a:pPr indent="0"/>
            <a:r>
              <a:rPr lang="zh-CN" b="0">
                <a:ea typeface="宋体" panose="02010600030101010101" pitchFamily="2" charset="-122"/>
              </a:rPr>
              <a:t>3.能根据材料的大小、多少选择合适的容器进行归纳整理，在整理中感知物体与空间的关系。</a:t>
            </a:r>
            <a:endParaRPr lang="zh-CN" b="0">
              <a:ea typeface="宋体" panose="02010600030101010101" pitchFamily="2" charset="-122"/>
            </a:endParaRPr>
          </a:p>
          <a:p>
            <a:pPr indent="0"/>
            <a:r>
              <a:rPr lang="zh-CN" b="0">
                <a:ea typeface="宋体" panose="02010600030101010101" pitchFamily="2" charset="-122"/>
              </a:rPr>
              <a:t>4.能用图画或其他符号进行初步为材料的整理设计标记和整理规则。</a:t>
            </a:r>
            <a:endParaRPr lang="zh-CN" b="0">
              <a:ea typeface="宋体" panose="02010600030101010101" pitchFamily="2" charset="-122"/>
            </a:endParaRPr>
          </a:p>
          <a:p>
            <a:pPr indent="0"/>
            <a:r>
              <a:rPr lang="zh-CN" b="0">
                <a:ea typeface="宋体" panose="02010600030101010101" pitchFamily="2" charset="-122"/>
              </a:rPr>
              <a:t>5.能较完整，连贯的讲述自己在整理过程中的发现、方法和遇到的问题。</a:t>
            </a:r>
            <a:endParaRPr lang="zh-CN" b="0">
              <a:ea typeface="宋体" panose="02010600030101010101" pitchFamily="2" charset="-122"/>
            </a:endParaRPr>
          </a:p>
        </p:txBody>
      </p:sp>
      <p:graphicFrame>
        <p:nvGraphicFramePr>
          <p:cNvPr id="2" name="表格 1"/>
          <p:cNvGraphicFramePr/>
          <p:nvPr>
            <p:custDataLst>
              <p:tags r:id="rId2"/>
            </p:custDataLst>
          </p:nvPr>
        </p:nvGraphicFramePr>
        <p:xfrm>
          <a:off x="945515" y="3561715"/>
          <a:ext cx="9975215" cy="2552700"/>
        </p:xfrm>
        <a:graphic>
          <a:graphicData uri="http://schemas.openxmlformats.org/drawingml/2006/table">
            <a:tbl>
              <a:tblPr/>
              <a:tblGrid>
                <a:gridCol w="1577975"/>
                <a:gridCol w="8397240"/>
              </a:tblGrid>
              <a:tr h="54864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健康</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会主动整理积木，并能有序摆放。萌发为集体服务的意识。能较快适应环境中发生的变化。</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7780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运动</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能搬运一定重量的物体。</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2070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数学</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初步学习对物体进行多角度分类。能将物体按内部特征（性质、功能、用途等）进行分类。会用比较直接的方法判断图提的粗细、厚薄、宽窄等。</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9690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语言</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能大致听懂他人讲话的内容。对生活中的标志、符号感兴趣，知道它们的含义。愿意用图画和符号表达自己的想法。</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8420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社会</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能自己的事情自己做，不依赖他人。敢于尝试还一定有难度的活动和任务。能为班级做一些力所能及的事情，形成初步的集体意识。</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grpSp>
        <p:nvGrpSpPr>
          <p:cNvPr id="26" name="组合 25"/>
          <p:cNvGrpSpPr/>
          <p:nvPr/>
        </p:nvGrpSpPr>
        <p:grpSpPr>
          <a:xfrm>
            <a:off x="264800" y="301347"/>
            <a:ext cx="11591839" cy="6155128"/>
            <a:chOff x="961569" y="1696278"/>
            <a:chExt cx="9375127" cy="4134679"/>
          </a:xfrm>
        </p:grpSpPr>
        <p:sp>
          <p:nvSpPr>
            <p:cNvPr id="87" name="圆角矩形 29"/>
            <p:cNvSpPr/>
            <p:nvPr>
              <p:custDataLst>
                <p:tags r:id="rId3"/>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 name="圆角矩形 30"/>
            <p:cNvSpPr/>
            <p:nvPr>
              <p:custDataLst>
                <p:tags r:id="rId4"/>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3831185" y="2215367"/>
            <a:ext cx="4529631" cy="2203678"/>
            <a:chOff x="3831185" y="2156406"/>
            <a:chExt cx="4529631" cy="2203678"/>
          </a:xfrm>
        </p:grpSpPr>
        <p:sp>
          <p:nvSpPr>
            <p:cNvPr id="4" name="文本框 3"/>
            <p:cNvSpPr txBox="1"/>
            <p:nvPr/>
          </p:nvSpPr>
          <p:spPr>
            <a:xfrm>
              <a:off x="3831185" y="3653329"/>
              <a:ext cx="4529631"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4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rPr>
                <a:t>课程实施</a:t>
              </a:r>
              <a:endParaRPr kumimoji="0" lang="zh-CN" altLang="en-US" sz="4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endParaRPr>
            </a:p>
          </p:txBody>
        </p:sp>
        <p:grpSp>
          <p:nvGrpSpPr>
            <p:cNvPr id="7" name="组合 6"/>
            <p:cNvGrpSpPr/>
            <p:nvPr/>
          </p:nvGrpSpPr>
          <p:grpSpPr>
            <a:xfrm>
              <a:off x="5454290" y="2156406"/>
              <a:ext cx="1283419" cy="1283421"/>
              <a:chOff x="5454290" y="2156406"/>
              <a:chExt cx="1283419" cy="1283421"/>
            </a:xfrm>
          </p:grpSpPr>
          <p:sp>
            <p:nvSpPr>
              <p:cNvPr id="3" name="椭圆 2"/>
              <p:cNvSpPr/>
              <p:nvPr/>
            </p:nvSpPr>
            <p:spPr>
              <a:xfrm>
                <a:off x="5454290" y="2156406"/>
                <a:ext cx="1283419" cy="12834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6" name="Text Box 8"/>
              <p:cNvSpPr txBox="1">
                <a:spLocks noChangeArrowheads="1"/>
              </p:cNvSpPr>
              <p:nvPr/>
            </p:nvSpPr>
            <p:spPr bwMode="auto">
              <a:xfrm>
                <a:off x="5570518" y="2460814"/>
                <a:ext cx="1050963" cy="5576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R="0" lvl="0" indent="0" algn="ctr" fontAlgn="auto">
                  <a:lnSpc>
                    <a:spcPct val="100000"/>
                  </a:lnSpc>
                  <a:spcBef>
                    <a:spcPct val="50000"/>
                  </a:spcBef>
                  <a:spcAft>
                    <a:spcPts val="0"/>
                  </a:spcAft>
                  <a:buClrTx/>
                  <a:buSzTx/>
                  <a:buFontTx/>
                  <a:buNone/>
                  <a:defRPr sz="8100" spc="130">
                    <a:gradFill>
                      <a:gsLst>
                        <a:gs pos="70000">
                          <a:srgbClr val="1672BA">
                            <a:alpha val="5000"/>
                          </a:srgbClr>
                        </a:gs>
                        <a:gs pos="0">
                          <a:srgbClr val="1672BA">
                            <a:alpha val="40000"/>
                          </a:srgbClr>
                        </a:gs>
                      </a:gsLst>
                      <a:lin ang="5400000" scaled="0"/>
                    </a:gradFill>
                    <a:latin typeface="腾祥魅黑简" panose="01010104010101010101" pitchFamily="2" charset="-122"/>
                    <a:ea typeface="腾祥魅黑简" panose="01010104010101010101" pitchFamily="2" charset="-122"/>
                  </a:defRPr>
                </a:lvl1pPr>
              </a:lstStyle>
              <a:p>
                <a:pPr marL="0" marR="0" lvl="0" indent="0" algn="ctr" defTabSz="914400" rtl="0" eaLnBrk="1" fontAlgn="auto" latinLnBrk="0" hangingPunct="1">
                  <a:lnSpc>
                    <a:spcPct val="100000"/>
                  </a:lnSpc>
                  <a:spcBef>
                    <a:spcPct val="50000"/>
                  </a:spcBef>
                  <a:spcAft>
                    <a:spcPts val="0"/>
                  </a:spcAft>
                  <a:buClrTx/>
                  <a:buSzTx/>
                  <a:buFontTx/>
                  <a:buNone/>
                  <a:defRPr/>
                </a:pPr>
                <a:r>
                  <a:rPr kumimoji="0" lang="en-US" altLang="zh-CN" sz="40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rPr>
                  <a:t>06</a:t>
                </a:r>
                <a:endParaRPr kumimoji="0" lang="zh-CN" altLang="en-US" sz="4000" b="0" i="0" u="none" strike="noStrike" kern="1200" cap="none" spc="0" normalizeH="0" baseline="0" noProof="0" dirty="0">
                  <a:ln>
                    <a:noFill/>
                  </a:ln>
                  <a:solidFill>
                    <a:prstClr val="white"/>
                  </a:solidFill>
                  <a:effectLst/>
                  <a:uLnTx/>
                  <a:uFillTx/>
                  <a:latin typeface="汉仪大宋简" panose="02010600000101010101" charset="-122"/>
                  <a:ea typeface="汉仪大宋简" panose="02010600000101010101" charset="-122"/>
                  <a:cs typeface="+mn-ea"/>
                  <a:sym typeface="+mn-lt"/>
                </a:endParaRPr>
              </a:p>
            </p:txBody>
          </p:sp>
        </p:gr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组合 40"/>
          <p:cNvGrpSpPr/>
          <p:nvPr/>
        </p:nvGrpSpPr>
        <p:grpSpPr>
          <a:xfrm flipH="1">
            <a:off x="-881557" y="-6581"/>
            <a:ext cx="6432131" cy="6864581"/>
            <a:chOff x="5523346" y="0"/>
            <a:chExt cx="6676300" cy="6858000"/>
          </a:xfrm>
        </p:grpSpPr>
        <p:pic>
          <p:nvPicPr>
            <p:cNvPr id="43" name="图片 42"/>
            <p:cNvPicPr>
              <a:picLocks noChangeAspect="1"/>
            </p:cNvPicPr>
            <p:nvPr/>
          </p:nvPicPr>
          <p:blipFill>
            <a:blip r:embed="rId1"/>
            <a:srcRect/>
            <a:stretch>
              <a:fillRect/>
            </a:stretch>
          </p:blipFill>
          <p:spPr>
            <a:xfrm>
              <a:off x="8021919" y="3932278"/>
              <a:ext cx="2023011" cy="2262821"/>
            </a:xfrm>
            <a:prstGeom prst="rect">
              <a:avLst/>
            </a:prstGeom>
          </p:spPr>
        </p:pic>
        <p:pic>
          <p:nvPicPr>
            <p:cNvPr id="42" name="图片 41"/>
            <p:cNvPicPr>
              <a:picLocks noChangeAspect="1"/>
            </p:cNvPicPr>
            <p:nvPr/>
          </p:nvPicPr>
          <p:blipFill>
            <a:blip r:embed="rId2"/>
            <a:srcRect/>
            <a:stretch>
              <a:fillRect/>
            </a:stretch>
          </p:blipFill>
          <p:spPr>
            <a:xfrm>
              <a:off x="5523346" y="0"/>
              <a:ext cx="6676300" cy="6858000"/>
            </a:xfrm>
            <a:prstGeom prst="rect">
              <a:avLst/>
            </a:prstGeom>
          </p:spPr>
        </p:pic>
      </p:grpSp>
      <p:grpSp>
        <p:nvGrpSpPr>
          <p:cNvPr id="2" name="组合 1"/>
          <p:cNvGrpSpPr/>
          <p:nvPr/>
        </p:nvGrpSpPr>
        <p:grpSpPr>
          <a:xfrm>
            <a:off x="4593395" y="1256156"/>
            <a:ext cx="6842483" cy="4658657"/>
            <a:chOff x="2612705" y="709710"/>
            <a:chExt cx="6842483" cy="4658657"/>
          </a:xfrm>
        </p:grpSpPr>
        <p:pic>
          <p:nvPicPr>
            <p:cNvPr id="9" name="图片 8"/>
            <p:cNvPicPr>
              <a:picLocks noChangeAspect="1"/>
            </p:cNvPicPr>
            <p:nvPr/>
          </p:nvPicPr>
          <p:blipFill>
            <a:blip r:embed="rId3"/>
            <a:srcRect/>
            <a:stretch>
              <a:fillRect/>
            </a:stretch>
          </p:blipFill>
          <p:spPr>
            <a:xfrm>
              <a:off x="7657017" y="709710"/>
              <a:ext cx="1798171" cy="902133"/>
            </a:xfrm>
            <a:prstGeom prst="rect">
              <a:avLst/>
            </a:prstGeom>
          </p:spPr>
        </p:pic>
        <p:pic>
          <p:nvPicPr>
            <p:cNvPr id="14" name="图片 13"/>
            <p:cNvPicPr>
              <a:picLocks noChangeAspect="1"/>
            </p:cNvPicPr>
            <p:nvPr/>
          </p:nvPicPr>
          <p:blipFill>
            <a:blip r:embed="rId3"/>
            <a:srcRect/>
            <a:stretch>
              <a:fillRect/>
            </a:stretch>
          </p:blipFill>
          <p:spPr>
            <a:xfrm>
              <a:off x="2612705" y="4466234"/>
              <a:ext cx="1798171" cy="902133"/>
            </a:xfrm>
            <a:prstGeom prst="rect">
              <a:avLst/>
            </a:prstGeom>
          </p:spPr>
        </p:pic>
      </p:grpSp>
      <p:sp>
        <p:nvSpPr>
          <p:cNvPr id="21" name="文本框 20"/>
          <p:cNvSpPr txBox="1"/>
          <p:nvPr/>
        </p:nvSpPr>
        <p:spPr>
          <a:xfrm>
            <a:off x="3667760" y="3346566"/>
            <a:ext cx="7739922" cy="1225436"/>
          </a:xfrm>
          <a:prstGeom prst="rect">
            <a:avLst/>
          </a:prstGeom>
          <a:noFill/>
        </p:spPr>
        <p:txBody>
          <a:bodyPr vert="horz"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聚焦问题</a:t>
            </a:r>
            <a:endPar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19" name="图片 18"/>
          <p:cNvPicPr>
            <a:picLocks noChangeAspect="1"/>
          </p:cNvPicPr>
          <p:nvPr/>
        </p:nvPicPr>
        <p:blipFill>
          <a:blip r:embed="rId4"/>
          <a:srcRect/>
          <a:stretch>
            <a:fillRect/>
          </a:stretch>
        </p:blipFill>
        <p:spPr>
          <a:xfrm rot="1315281">
            <a:off x="9312673" y="3173487"/>
            <a:ext cx="2601362" cy="3524647"/>
          </a:xfrm>
          <a:prstGeom prst="rect">
            <a:avLst/>
          </a:prstGeom>
        </p:spPr>
      </p:pic>
      <p:grpSp>
        <p:nvGrpSpPr>
          <p:cNvPr id="31" name="组合 30"/>
          <p:cNvGrpSpPr/>
          <p:nvPr/>
        </p:nvGrpSpPr>
        <p:grpSpPr>
          <a:xfrm>
            <a:off x="-112890" y="6177433"/>
            <a:ext cx="12509880" cy="832434"/>
            <a:chOff x="-243214" y="6176324"/>
            <a:chExt cx="12509880" cy="832434"/>
          </a:xfrm>
        </p:grpSpPr>
        <p:pic>
          <p:nvPicPr>
            <p:cNvPr id="32" name="图片 31"/>
            <p:cNvPicPr>
              <a:picLocks noChangeAspect="1"/>
            </p:cNvPicPr>
            <p:nvPr/>
          </p:nvPicPr>
          <p:blipFill>
            <a:blip r:embed="rId5"/>
            <a:srcRect/>
            <a:stretch>
              <a:fillRect/>
            </a:stretch>
          </p:blipFill>
          <p:spPr>
            <a:xfrm>
              <a:off x="6434697" y="6195759"/>
              <a:ext cx="3485157" cy="779944"/>
            </a:xfrm>
            <a:prstGeom prst="rect">
              <a:avLst/>
            </a:prstGeom>
          </p:spPr>
        </p:pic>
        <p:pic>
          <p:nvPicPr>
            <p:cNvPr id="33" name="图片 32"/>
            <p:cNvPicPr>
              <a:picLocks noChangeAspect="1"/>
            </p:cNvPicPr>
            <p:nvPr/>
          </p:nvPicPr>
          <p:blipFill>
            <a:blip r:embed="rId6"/>
            <a:srcRect/>
            <a:stretch>
              <a:fillRect/>
            </a:stretch>
          </p:blipFill>
          <p:spPr>
            <a:xfrm>
              <a:off x="9480911" y="6176324"/>
              <a:ext cx="2785755" cy="779944"/>
            </a:xfrm>
            <a:prstGeom prst="rect">
              <a:avLst/>
            </a:prstGeom>
          </p:spPr>
        </p:pic>
        <p:pic>
          <p:nvPicPr>
            <p:cNvPr id="34" name="图片 33"/>
            <p:cNvPicPr>
              <a:picLocks noChangeAspect="1"/>
            </p:cNvPicPr>
            <p:nvPr/>
          </p:nvPicPr>
          <p:blipFill>
            <a:blip r:embed="rId7"/>
            <a:srcRect/>
            <a:stretch>
              <a:fillRect/>
            </a:stretch>
          </p:blipFill>
          <p:spPr>
            <a:xfrm>
              <a:off x="2682948" y="6210249"/>
              <a:ext cx="4115015" cy="779944"/>
            </a:xfrm>
            <a:prstGeom prst="rect">
              <a:avLst/>
            </a:prstGeom>
          </p:spPr>
        </p:pic>
        <p:pic>
          <p:nvPicPr>
            <p:cNvPr id="35" name="图片 34"/>
            <p:cNvPicPr>
              <a:picLocks noChangeAspect="1"/>
            </p:cNvPicPr>
            <p:nvPr/>
          </p:nvPicPr>
          <p:blipFill>
            <a:blip r:embed="rId8"/>
            <a:srcRect/>
            <a:stretch>
              <a:fillRect/>
            </a:stretch>
          </p:blipFill>
          <p:spPr>
            <a:xfrm>
              <a:off x="-243214" y="6228814"/>
              <a:ext cx="3320498" cy="779944"/>
            </a:xfrm>
            <a:prstGeom prst="rect">
              <a:avLst/>
            </a:prstGeom>
          </p:spPr>
        </p:pic>
      </p:grpSp>
      <p:grpSp>
        <p:nvGrpSpPr>
          <p:cNvPr id="45" name="组合 44"/>
          <p:cNvGrpSpPr/>
          <p:nvPr/>
        </p:nvGrpSpPr>
        <p:grpSpPr>
          <a:xfrm>
            <a:off x="6423403" y="737427"/>
            <a:ext cx="2325378" cy="2029451"/>
            <a:chOff x="7095145" y="1500848"/>
            <a:chExt cx="2325378" cy="2029451"/>
          </a:xfrm>
        </p:grpSpPr>
        <p:pic>
          <p:nvPicPr>
            <p:cNvPr id="11" name="图片 10"/>
            <p:cNvPicPr>
              <a:picLocks noChangeAspect="1"/>
            </p:cNvPicPr>
            <p:nvPr/>
          </p:nvPicPr>
          <p:blipFill>
            <a:blip r:embed="rId9"/>
            <a:srcRect/>
            <a:stretch>
              <a:fillRect/>
            </a:stretch>
          </p:blipFill>
          <p:spPr>
            <a:xfrm>
              <a:off x="8664171" y="2929851"/>
              <a:ext cx="756352" cy="235585"/>
            </a:xfrm>
            <a:prstGeom prst="rect">
              <a:avLst/>
            </a:prstGeom>
          </p:spPr>
        </p:pic>
        <p:pic>
          <p:nvPicPr>
            <p:cNvPr id="12" name="图片 11"/>
            <p:cNvPicPr>
              <a:picLocks noChangeAspect="1"/>
            </p:cNvPicPr>
            <p:nvPr/>
          </p:nvPicPr>
          <p:blipFill>
            <a:blip r:embed="rId10"/>
            <a:srcRect/>
            <a:stretch>
              <a:fillRect/>
            </a:stretch>
          </p:blipFill>
          <p:spPr>
            <a:xfrm>
              <a:off x="7321728" y="1874775"/>
              <a:ext cx="1655524" cy="1655524"/>
            </a:xfrm>
            <a:prstGeom prst="rect">
              <a:avLst/>
            </a:prstGeom>
          </p:spPr>
        </p:pic>
        <p:pic>
          <p:nvPicPr>
            <p:cNvPr id="15" name="图片 14"/>
            <p:cNvPicPr>
              <a:picLocks noChangeAspect="1"/>
            </p:cNvPicPr>
            <p:nvPr/>
          </p:nvPicPr>
          <p:blipFill>
            <a:blip r:embed="rId11"/>
            <a:srcRect/>
            <a:stretch>
              <a:fillRect/>
            </a:stretch>
          </p:blipFill>
          <p:spPr>
            <a:xfrm>
              <a:off x="7095145" y="2726374"/>
              <a:ext cx="571125" cy="177892"/>
            </a:xfrm>
            <a:prstGeom prst="rect">
              <a:avLst/>
            </a:prstGeom>
          </p:spPr>
        </p:pic>
        <p:pic>
          <p:nvPicPr>
            <p:cNvPr id="44" name="图片 43"/>
            <p:cNvPicPr>
              <a:picLocks noChangeAspect="1"/>
            </p:cNvPicPr>
            <p:nvPr/>
          </p:nvPicPr>
          <p:blipFill>
            <a:blip r:embed="rId12"/>
            <a:srcRect/>
            <a:stretch>
              <a:fillRect/>
            </a:stretch>
          </p:blipFill>
          <p:spPr>
            <a:xfrm rot="7977823">
              <a:off x="7724804" y="1509035"/>
              <a:ext cx="1042910" cy="1026536"/>
            </a:xfrm>
            <a:prstGeom prst="rect">
              <a:avLst/>
            </a:prstGeom>
          </p:spPr>
        </p:pic>
      </p:grpSp>
      <p:sp>
        <p:nvSpPr>
          <p:cNvPr id="40" name="文本框 39"/>
          <p:cNvSpPr txBox="1"/>
          <p:nvPr/>
        </p:nvSpPr>
        <p:spPr>
          <a:xfrm>
            <a:off x="7262974" y="1603288"/>
            <a:ext cx="466582" cy="915314"/>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1</a:t>
            </a:r>
            <a:endPar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27" name="图片 26"/>
          <p:cNvPicPr>
            <a:picLocks noChangeAspect="1"/>
          </p:cNvPicPr>
          <p:nvPr/>
        </p:nvPicPr>
        <p:blipFill>
          <a:blip r:embed="rId13"/>
          <a:srcRect/>
          <a:stretch>
            <a:fillRect/>
          </a:stretch>
        </p:blipFill>
        <p:spPr>
          <a:xfrm>
            <a:off x="8586701" y="-359181"/>
            <a:ext cx="3605299" cy="26506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2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rLst="">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rLst="">
                                      <p:cBhvr>
                                        <p:cTn id="12" dur="1000"/>
                                        <p:tgtEl>
                                          <p:spTgt spid="31"/>
                                        </p:tgtEl>
                                      </p:cBhvr>
                                    </p:animEffect>
                                    <p:anim calcmode="lin" valueType="num">
                                      <p:cBhvr>
                                        <p:cTn id="13" dur="1000" fill="hold"/>
                                        <p:tgtEl>
                                          <p:spTgt spid="31"/>
                                        </p:tgtEl>
                                        <p:attrNameLst>
                                          <p:attrName>ppt_x</p:attrName>
                                        </p:attrNameLst>
                                      </p:cBhvr>
                                      <p:tavLst>
                                        <p:tav tm="0">
                                          <p:val>
                                            <p:strVal val="#ppt_x"/>
                                          </p:val>
                                        </p:tav>
                                        <p:tav tm="100000">
                                          <p:val>
                                            <p:strVal val="#ppt_x"/>
                                          </p:val>
                                        </p:tav>
                                      </p:tavLst>
                                    </p:anim>
                                    <p:anim calcmode="lin" valueType="num">
                                      <p:cBhvr>
                                        <p:cTn id="14"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wipe(up)" prLst="">
                                      <p:cBhvr>
                                        <p:cTn id="19" dur="500"/>
                                        <p:tgtEl>
                                          <p:spTgt spid="27"/>
                                        </p:tgtEl>
                                      </p:cBhvr>
                                    </p:animEffect>
                                  </p:childTnLst>
                                </p:cTn>
                              </p:par>
                            </p:childTnLst>
                          </p:cTn>
                        </p:par>
                        <p:par>
                          <p:cTn id="20" fill="hold">
                            <p:stCondLst>
                              <p:cond delay="500"/>
                            </p:stCondLst>
                            <p:childTnLst>
                              <p:par>
                                <p:cTn id="21" presetID="16" presetClass="entr" presetSubtype="37"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barn(outVertical)" prLst="">
                                      <p:cBhvr>
                                        <p:cTn id="23" dur="75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5"/>
                                        </p:tgtEl>
                                        <p:attrNameLst>
                                          <p:attrName>style.visibility</p:attrName>
                                        </p:attrNameLst>
                                      </p:cBhvr>
                                      <p:to>
                                        <p:strVal val="visible"/>
                                      </p:to>
                                    </p:set>
                                    <p:anim calcmode="lin" valueType="num">
                                      <p:cBhvr>
                                        <p:cTn id="28" dur="500" fill="hold"/>
                                        <p:tgtEl>
                                          <p:spTgt spid="45"/>
                                        </p:tgtEl>
                                        <p:attrNameLst>
                                          <p:attrName>ppt_w</p:attrName>
                                        </p:attrNameLst>
                                      </p:cBhvr>
                                      <p:tavLst>
                                        <p:tav tm="0">
                                          <p:val>
                                            <p:fltVal val="0"/>
                                          </p:val>
                                        </p:tav>
                                        <p:tav tm="100000">
                                          <p:val>
                                            <p:strVal val="#ppt_w"/>
                                          </p:val>
                                        </p:tav>
                                      </p:tavLst>
                                    </p:anim>
                                    <p:anim calcmode="lin" valueType="num">
                                      <p:cBhvr>
                                        <p:cTn id="29" dur="500" fill="hold"/>
                                        <p:tgtEl>
                                          <p:spTgt spid="45"/>
                                        </p:tgtEl>
                                        <p:attrNameLst>
                                          <p:attrName>ppt_h</p:attrName>
                                        </p:attrNameLst>
                                      </p:cBhvr>
                                      <p:tavLst>
                                        <p:tav tm="0">
                                          <p:val>
                                            <p:fltVal val="0"/>
                                          </p:val>
                                        </p:tav>
                                        <p:tav tm="100000">
                                          <p:val>
                                            <p:strVal val="#ppt_h"/>
                                          </p:val>
                                        </p:tav>
                                      </p:tavLst>
                                    </p:anim>
                                    <p:animEffect transition="in" filter="fade" prLst="">
                                      <p:cBhvr>
                                        <p:cTn id="30" dur="5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40"/>
                                        </p:tgtEl>
                                        <p:attrNameLst>
                                          <p:attrName>style.visibility</p:attrName>
                                        </p:attrNameLst>
                                      </p:cBhvr>
                                      <p:to>
                                        <p:strVal val="visible"/>
                                      </p:to>
                                    </p:set>
                                    <p:animEffect transition="in" filter="fade" prLst="">
                                      <p:cBhvr>
                                        <p:cTn id="35" dur="500"/>
                                        <p:tgtEl>
                                          <p:spTgt spid="40"/>
                                        </p:tgtEl>
                                      </p:cBhvr>
                                    </p:animEffect>
                                  </p:childTnLst>
                                </p:cTn>
                              </p:par>
                            </p:childTnLst>
                          </p:cTn>
                        </p:par>
                        <p:par>
                          <p:cTn id="36" fill="hold">
                            <p:stCondLst>
                              <p:cond delay="500"/>
                            </p:stCondLst>
                            <p:childTnLst>
                              <p:par>
                                <p:cTn id="37" presetID="16" presetClass="entr" presetSubtype="37"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barn(outVertical)" prLst="">
                                      <p:cBhvr>
                                        <p:cTn id="39"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dvAuto="0"/>
      <p:bldP spid="40" grpId="1"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 name="New picture"/>
          <p:cNvPicPr/>
          <p:nvPr/>
        </p:nvPicPr>
        <p:blipFill>
          <a:blip r:embed="rId1"/>
          <a:srcRect/>
          <a:stretch>
            <a:fillRect/>
          </a:stretch>
        </p:blipFill>
        <p:spPr>
          <a:xfrm>
            <a:off x="47625" y="-99060"/>
            <a:ext cx="12192000" cy="6858000"/>
          </a:xfrm>
          <a:prstGeom prst="rect">
            <a:avLst/>
          </a:prstGeom>
          <a:ln>
            <a:noFill/>
          </a:ln>
        </p:spPr>
      </p:pic>
      <p:sp>
        <p:nvSpPr>
          <p:cNvPr id="88" name="圆角矩形 30"/>
          <p:cNvSpPr/>
          <p:nvPr/>
        </p:nvSpPr>
        <p:spPr>
          <a:xfrm>
            <a:off x="479425" y="692785"/>
            <a:ext cx="11190605" cy="5706745"/>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nvGrpSpPr>
          <p:cNvPr id="2" name="组合 1"/>
          <p:cNvGrpSpPr/>
          <p:nvPr/>
        </p:nvGrpSpPr>
        <p:grpSpPr>
          <a:xfrm>
            <a:off x="997" y="0"/>
            <a:ext cx="11314702" cy="1216867"/>
            <a:chOff x="997" y="0"/>
            <a:chExt cx="11314702" cy="1216867"/>
          </a:xfrm>
        </p:grpSpPr>
        <p:grpSp>
          <p:nvGrpSpPr>
            <p:cNvPr id="13" name="组合 12"/>
            <p:cNvGrpSpPr/>
            <p:nvPr/>
          </p:nvGrpSpPr>
          <p:grpSpPr>
            <a:xfrm>
              <a:off x="264800" y="301346"/>
              <a:ext cx="1495503" cy="915521"/>
              <a:chOff x="1942923" y="916506"/>
              <a:chExt cx="8079344" cy="4946033"/>
            </a:xfrm>
          </p:grpSpPr>
          <p:pic>
            <p:nvPicPr>
              <p:cNvPr id="89" name="New picture"/>
              <p:cNvPicPr/>
              <p:nvPr/>
            </p:nvPicPr>
            <p:blipFill>
              <a:blip r:embed="rId2"/>
              <a:srcRect/>
              <a:stretch>
                <a:fillRect/>
              </a:stretch>
            </p:blipFill>
            <p:spPr>
              <a:xfrm>
                <a:off x="7127631" y="1457715"/>
                <a:ext cx="2894636" cy="1452226"/>
              </a:xfrm>
              <a:prstGeom prst="rect">
                <a:avLst/>
              </a:prstGeom>
              <a:ln>
                <a:solidFill>
                  <a:schemeClr val="tx2">
                    <a:lumMod val="60000"/>
                    <a:lumOff val="40000"/>
                  </a:schemeClr>
                </a:solidFill>
              </a:ln>
            </p:spPr>
          </p:pic>
          <p:pic>
            <p:nvPicPr>
              <p:cNvPr id="90" name="New picture"/>
              <p:cNvPicPr/>
              <p:nvPr/>
            </p:nvPicPr>
            <p:blipFill>
              <a:blip r:embed="rId3"/>
              <a:srcRect/>
              <a:stretch>
                <a:fillRect/>
              </a:stretch>
            </p:blipFill>
            <p:spPr>
              <a:xfrm>
                <a:off x="4964420" y="5038234"/>
                <a:ext cx="742748" cy="824305"/>
              </a:xfrm>
              <a:prstGeom prst="rect">
                <a:avLst/>
              </a:prstGeom>
              <a:ln>
                <a:solidFill>
                  <a:schemeClr val="tx2">
                    <a:lumMod val="60000"/>
                    <a:lumOff val="40000"/>
                  </a:schemeClr>
                </a:solidFill>
              </a:ln>
            </p:spPr>
          </p:pic>
          <p:pic>
            <p:nvPicPr>
              <p:cNvPr id="91" name="New picture"/>
              <p:cNvPicPr/>
              <p:nvPr/>
            </p:nvPicPr>
            <p:blipFill>
              <a:blip r:embed="rId4"/>
              <a:srcRect/>
              <a:stretch>
                <a:fillRect/>
              </a:stretch>
            </p:blipFill>
            <p:spPr>
              <a:xfrm>
                <a:off x="7285937" y="4336436"/>
                <a:ext cx="1102162" cy="343297"/>
              </a:xfrm>
              <a:prstGeom prst="rect">
                <a:avLst/>
              </a:prstGeom>
              <a:ln>
                <a:solidFill>
                  <a:schemeClr val="tx2">
                    <a:lumMod val="60000"/>
                    <a:lumOff val="40000"/>
                  </a:schemeClr>
                </a:solidFill>
              </a:ln>
            </p:spPr>
          </p:pic>
          <p:pic>
            <p:nvPicPr>
              <p:cNvPr id="92" name="New picture"/>
              <p:cNvPicPr/>
              <p:nvPr/>
            </p:nvPicPr>
            <p:blipFill>
              <a:blip r:embed="rId5"/>
              <a:srcRect/>
              <a:stretch>
                <a:fillRect/>
              </a:stretch>
            </p:blipFill>
            <p:spPr>
              <a:xfrm>
                <a:off x="3829791" y="1457713"/>
                <a:ext cx="4199795" cy="4199795"/>
              </a:xfrm>
              <a:prstGeom prst="rect">
                <a:avLst/>
              </a:prstGeom>
              <a:ln>
                <a:solidFill>
                  <a:schemeClr val="tx2">
                    <a:lumMod val="60000"/>
                    <a:lumOff val="40000"/>
                  </a:schemeClr>
                </a:solidFill>
              </a:ln>
            </p:spPr>
          </p:pic>
          <p:pic>
            <p:nvPicPr>
              <p:cNvPr id="93" name="New picture"/>
              <p:cNvPicPr/>
              <p:nvPr/>
            </p:nvPicPr>
            <p:blipFill>
              <a:blip r:embed="rId6"/>
              <a:srcRect/>
              <a:stretch>
                <a:fillRect/>
              </a:stretch>
            </p:blipFill>
            <p:spPr>
              <a:xfrm>
                <a:off x="5292211" y="916506"/>
                <a:ext cx="3282741" cy="2791968"/>
              </a:xfrm>
              <a:prstGeom prst="rect">
                <a:avLst/>
              </a:prstGeom>
              <a:ln>
                <a:solidFill>
                  <a:schemeClr val="tx2">
                    <a:lumMod val="60000"/>
                    <a:lumOff val="40000"/>
                  </a:schemeClr>
                </a:solidFill>
              </a:ln>
            </p:spPr>
          </p:pic>
          <p:pic>
            <p:nvPicPr>
              <p:cNvPr id="94" name="New picture"/>
              <p:cNvPicPr/>
              <p:nvPr/>
            </p:nvPicPr>
            <p:blipFill>
              <a:blip r:embed="rId2"/>
              <a:srcRect/>
              <a:stretch>
                <a:fillRect/>
              </a:stretch>
            </p:blipFill>
            <p:spPr>
              <a:xfrm>
                <a:off x="1942923" y="4176718"/>
                <a:ext cx="2894636" cy="1452226"/>
              </a:xfrm>
              <a:prstGeom prst="rect">
                <a:avLst/>
              </a:prstGeom>
              <a:ln>
                <a:solidFill>
                  <a:schemeClr val="tx2">
                    <a:lumMod val="60000"/>
                    <a:lumOff val="40000"/>
                  </a:schemeClr>
                </a:solidFill>
              </a:ln>
            </p:spPr>
          </p:pic>
          <p:pic>
            <p:nvPicPr>
              <p:cNvPr id="95" name="New picture"/>
              <p:cNvPicPr/>
              <p:nvPr/>
            </p:nvPicPr>
            <p:blipFill>
              <a:blip r:embed="rId7"/>
              <a:srcRect/>
              <a:stretch>
                <a:fillRect/>
              </a:stretch>
            </p:blipFill>
            <p:spPr>
              <a:xfrm>
                <a:off x="3574476" y="3708478"/>
                <a:ext cx="832248" cy="259225"/>
              </a:xfrm>
              <a:prstGeom prst="rect">
                <a:avLst/>
              </a:prstGeom>
              <a:ln>
                <a:solidFill>
                  <a:schemeClr val="tx2">
                    <a:lumMod val="60000"/>
                    <a:lumOff val="40000"/>
                  </a:schemeClr>
                </a:solidFill>
              </a:ln>
            </p:spPr>
          </p:pic>
        </p:grpSp>
        <p:pic>
          <p:nvPicPr>
            <p:cNvPr id="96" name="New picture"/>
            <p:cNvPicPr/>
            <p:nvPr/>
          </p:nvPicPr>
          <p:blipFill>
            <a:blip r:embed="rId8"/>
            <a:srcRect/>
            <a:stretch>
              <a:fillRect/>
            </a:stretch>
          </p:blipFill>
          <p:spPr>
            <a:xfrm>
              <a:off x="997" y="0"/>
              <a:ext cx="1034054" cy="968331"/>
            </a:xfrm>
            <a:prstGeom prst="rect">
              <a:avLst/>
            </a:prstGeom>
            <a:ln>
              <a:solidFill>
                <a:schemeClr val="tx2">
                  <a:lumMod val="60000"/>
                  <a:lumOff val="40000"/>
                </a:schemeClr>
              </a:solidFill>
            </a:ln>
          </p:spPr>
        </p:pic>
        <p:sp>
          <p:nvSpPr>
            <p:cNvPr id="97" name="文本框 19"/>
            <p:cNvSpPr txBox="1"/>
            <p:nvPr/>
          </p:nvSpPr>
          <p:spPr>
            <a:xfrm>
              <a:off x="1525798" y="574043"/>
              <a:ext cx="9789901" cy="525251"/>
            </a:xfrm>
            <a:prstGeom prst="rect">
              <a:avLst/>
            </a:prstGeom>
            <a:noFill/>
          </p:spPr>
          <p:txBody>
            <a:bodyPr vert="horz" wrap="square"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l"/>
              <a:r>
                <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聚焦问题：</a:t>
              </a:r>
              <a:endPar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sp>
          <p:nvSpPr>
            <p:cNvPr id="98" name="文本框 20"/>
            <p:cNvSpPr txBox="1"/>
            <p:nvPr/>
          </p:nvSpPr>
          <p:spPr>
            <a:xfrm>
              <a:off x="771598" y="519596"/>
              <a:ext cx="438130" cy="579699"/>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0</a:t>
              </a:r>
              <a:endPar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grpSp>
      <p:grpSp>
        <p:nvGrpSpPr>
          <p:cNvPr id="42" name="组合 41"/>
          <p:cNvGrpSpPr/>
          <p:nvPr/>
        </p:nvGrpSpPr>
        <p:grpSpPr>
          <a:xfrm>
            <a:off x="-112890" y="6177433"/>
            <a:ext cx="12509880" cy="832434"/>
            <a:chOff x="-243214" y="6176324"/>
            <a:chExt cx="12509880" cy="832434"/>
          </a:xfrm>
        </p:grpSpPr>
        <p:pic>
          <p:nvPicPr>
            <p:cNvPr id="99" name="New picture"/>
            <p:cNvPicPr/>
            <p:nvPr/>
          </p:nvPicPr>
          <p:blipFill>
            <a:blip r:embed="rId9"/>
            <a:srcRect/>
            <a:stretch>
              <a:fillRect/>
            </a:stretch>
          </p:blipFill>
          <p:spPr>
            <a:xfrm>
              <a:off x="6434697" y="6195759"/>
              <a:ext cx="3485157" cy="779944"/>
            </a:xfrm>
            <a:prstGeom prst="rect">
              <a:avLst/>
            </a:prstGeom>
            <a:ln>
              <a:solidFill>
                <a:schemeClr val="tx2">
                  <a:lumMod val="60000"/>
                  <a:lumOff val="40000"/>
                </a:schemeClr>
              </a:solidFill>
            </a:ln>
          </p:spPr>
        </p:pic>
        <p:pic>
          <p:nvPicPr>
            <p:cNvPr id="100" name="New picture"/>
            <p:cNvPicPr/>
            <p:nvPr/>
          </p:nvPicPr>
          <p:blipFill>
            <a:blip r:embed="rId10"/>
            <a:srcRect/>
            <a:stretch>
              <a:fillRect/>
            </a:stretch>
          </p:blipFill>
          <p:spPr>
            <a:xfrm>
              <a:off x="9480911" y="6176324"/>
              <a:ext cx="2785755" cy="779944"/>
            </a:xfrm>
            <a:prstGeom prst="rect">
              <a:avLst/>
            </a:prstGeom>
            <a:ln>
              <a:solidFill>
                <a:schemeClr val="tx2">
                  <a:lumMod val="60000"/>
                  <a:lumOff val="40000"/>
                </a:schemeClr>
              </a:solidFill>
            </a:ln>
          </p:spPr>
        </p:pic>
        <p:pic>
          <p:nvPicPr>
            <p:cNvPr id="101" name="New picture"/>
            <p:cNvPicPr/>
            <p:nvPr/>
          </p:nvPicPr>
          <p:blipFill>
            <a:blip r:embed="rId11"/>
            <a:srcRect/>
            <a:stretch>
              <a:fillRect/>
            </a:stretch>
          </p:blipFill>
          <p:spPr>
            <a:xfrm>
              <a:off x="2682948" y="6210249"/>
              <a:ext cx="4115015" cy="779944"/>
            </a:xfrm>
            <a:prstGeom prst="rect">
              <a:avLst/>
            </a:prstGeom>
            <a:ln>
              <a:solidFill>
                <a:schemeClr val="tx2">
                  <a:lumMod val="60000"/>
                  <a:lumOff val="40000"/>
                </a:schemeClr>
              </a:solidFill>
            </a:ln>
          </p:spPr>
        </p:pic>
        <p:pic>
          <p:nvPicPr>
            <p:cNvPr id="102" name="New picture"/>
            <p:cNvPicPr/>
            <p:nvPr/>
          </p:nvPicPr>
          <p:blipFill>
            <a:blip r:embed="rId12"/>
            <a:srcRect/>
            <a:stretch>
              <a:fillRect/>
            </a:stretch>
          </p:blipFill>
          <p:spPr>
            <a:xfrm>
              <a:off x="-243214" y="6228814"/>
              <a:ext cx="3320498" cy="779944"/>
            </a:xfrm>
            <a:prstGeom prst="rect">
              <a:avLst/>
            </a:prstGeom>
            <a:ln>
              <a:solidFill>
                <a:schemeClr val="tx2">
                  <a:lumMod val="60000"/>
                  <a:lumOff val="40000"/>
                </a:schemeClr>
              </a:solidFill>
            </a:ln>
          </p:spPr>
        </p:pic>
      </p:grpSp>
      <p:pic>
        <p:nvPicPr>
          <p:cNvPr id="11" name="图片 10"/>
          <p:cNvPicPr/>
          <p:nvPr/>
        </p:nvPicPr>
        <p:blipFill>
          <a:blip r:embed="rId13"/>
          <a:stretch>
            <a:fillRect/>
          </a:stretch>
        </p:blipFill>
        <p:spPr>
          <a:xfrm>
            <a:off x="600710" y="1856740"/>
            <a:ext cx="4258310" cy="3148330"/>
          </a:xfrm>
          <a:prstGeom prst="rect">
            <a:avLst/>
          </a:prstGeom>
          <a:noFill/>
          <a:ln w="9525">
            <a:noFill/>
          </a:ln>
        </p:spPr>
      </p:pic>
      <p:sp>
        <p:nvSpPr>
          <p:cNvPr id="12" name="文本框 11"/>
          <p:cNvSpPr txBox="1"/>
          <p:nvPr/>
        </p:nvSpPr>
        <p:spPr>
          <a:xfrm>
            <a:off x="3288030" y="692785"/>
            <a:ext cx="8125460" cy="368300"/>
          </a:xfrm>
          <a:prstGeom prst="rect">
            <a:avLst/>
          </a:prstGeom>
          <a:noFill/>
        </p:spPr>
        <p:txBody>
          <a:bodyPr wrap="square" rtlCol="0">
            <a:spAutoFit/>
          </a:bodyPr>
          <a:p>
            <a:r>
              <a:rPr lang="zh-CN" altLang="en-US"/>
              <a:t>教师：积木这么多？我们该怎么整理？在积木整理的时候你遇到了什么困难？</a:t>
            </a:r>
            <a:endParaRPr lang="zh-CN" altLang="en-US"/>
          </a:p>
        </p:txBody>
      </p:sp>
      <p:sp>
        <p:nvSpPr>
          <p:cNvPr id="15" name="文本框 14"/>
          <p:cNvSpPr txBox="1"/>
          <p:nvPr/>
        </p:nvSpPr>
        <p:spPr>
          <a:xfrm>
            <a:off x="6941820" y="1341120"/>
            <a:ext cx="4728210" cy="936625"/>
          </a:xfrm>
          <a:prstGeom prst="rect">
            <a:avLst/>
          </a:prstGeom>
          <a:noFill/>
        </p:spPr>
        <p:txBody>
          <a:bodyPr wrap="square" rtlCol="0">
            <a:noAutofit/>
          </a:bodyPr>
          <a:p>
            <a:pPr indent="287020"/>
            <a:r>
              <a:rPr lang="en-US" altLang="zh-CN">
                <a:ea typeface="宋体" panose="02010600030101010101" pitchFamily="2" charset="-122"/>
                <a:sym typeface="+mn-ea"/>
              </a:rPr>
              <a:t>1</a:t>
            </a:r>
            <a:r>
              <a:rPr lang="zh-CN" altLang="en-US">
                <a:ea typeface="宋体" panose="02010600030101010101" pitchFamily="2" charset="-122"/>
                <a:sym typeface="+mn-ea"/>
              </a:rPr>
              <a:t>、</a:t>
            </a:r>
            <a:r>
              <a:rPr lang="zh-CN">
                <a:ea typeface="宋体" panose="02010600030101010101" pitchFamily="2" charset="-122"/>
                <a:sym typeface="+mn-ea"/>
              </a:rPr>
              <a:t>搭建好作品之后我们放在中间，边上没有地方走路，很容易碰到我们的作品。</a:t>
            </a:r>
            <a:endParaRPr lang="zh-CN" altLang="en-US" b="0">
              <a:ea typeface="宋体" panose="02010600030101010101" pitchFamily="2" charset="-122"/>
              <a:sym typeface="+mn-ea"/>
            </a:endParaRPr>
          </a:p>
        </p:txBody>
      </p:sp>
      <p:sp>
        <p:nvSpPr>
          <p:cNvPr id="16" name="文本框 15"/>
          <p:cNvSpPr txBox="1"/>
          <p:nvPr/>
        </p:nvSpPr>
        <p:spPr>
          <a:xfrm>
            <a:off x="6705600" y="3296285"/>
            <a:ext cx="6009640" cy="645160"/>
          </a:xfrm>
          <a:prstGeom prst="rect">
            <a:avLst/>
          </a:prstGeom>
          <a:noFill/>
        </p:spPr>
        <p:txBody>
          <a:bodyPr wrap="square" rtlCol="0">
            <a:spAutoFit/>
          </a:bodyPr>
          <a:p>
            <a:r>
              <a:rPr lang="en-US" altLang="zh-CN">
                <a:ea typeface="宋体" panose="02010600030101010101" pitchFamily="2" charset="-122"/>
                <a:sym typeface="+mn-ea"/>
              </a:rPr>
              <a:t>2</a:t>
            </a:r>
            <a:r>
              <a:rPr lang="zh-CN" altLang="en-US">
                <a:ea typeface="宋体" panose="02010600030101010101" pitchFamily="2" charset="-122"/>
                <a:sym typeface="+mn-ea"/>
              </a:rPr>
              <a:t>、</a:t>
            </a:r>
            <a:r>
              <a:rPr lang="zh-CN">
                <a:ea typeface="宋体" panose="02010600030101010101" pitchFamily="2" charset="-122"/>
                <a:sym typeface="+mn-ea"/>
              </a:rPr>
              <a:t>有些积木太少了，不能够进行搭建完整。</a:t>
            </a:r>
            <a:endParaRPr lang="zh-CN" b="0">
              <a:ea typeface="宋体" panose="02010600030101010101" pitchFamily="2" charset="-122"/>
            </a:endParaRPr>
          </a:p>
          <a:p>
            <a:endParaRPr lang="zh-CN" altLang="en-US"/>
          </a:p>
        </p:txBody>
      </p:sp>
      <p:sp>
        <p:nvSpPr>
          <p:cNvPr id="57" name="文本框 56"/>
          <p:cNvSpPr txBox="1"/>
          <p:nvPr/>
        </p:nvSpPr>
        <p:spPr>
          <a:xfrm>
            <a:off x="6744335" y="5000625"/>
            <a:ext cx="5530215" cy="795020"/>
          </a:xfrm>
          <a:prstGeom prst="rect">
            <a:avLst/>
          </a:prstGeom>
          <a:noFill/>
        </p:spPr>
        <p:txBody>
          <a:bodyPr wrap="square" rtlCol="0">
            <a:noAutofit/>
          </a:bodyPr>
          <a:p>
            <a:r>
              <a:rPr lang="en-US" altLang="zh-CN">
                <a:ea typeface="宋体" panose="02010600030101010101" pitchFamily="2" charset="-122"/>
                <a:sym typeface="+mn-ea"/>
              </a:rPr>
              <a:t>3</a:t>
            </a:r>
            <a:r>
              <a:rPr lang="zh-CN" altLang="en-US">
                <a:ea typeface="宋体" panose="02010600030101010101" pitchFamily="2" charset="-122"/>
                <a:sym typeface="+mn-ea"/>
              </a:rPr>
              <a:t>、</a:t>
            </a:r>
            <a:r>
              <a:rPr lang="zh-CN">
                <a:ea typeface="宋体" panose="02010600030101010101" pitchFamily="2" charset="-122"/>
                <a:sym typeface="+mn-ea"/>
              </a:rPr>
              <a:t>积木的形状厚薄不一样，搭建到一定的高度会倒塌。</a:t>
            </a:r>
            <a:endParaRPr lang="zh-CN" b="0">
              <a:ea typeface="宋体" panose="02010600030101010101" pitchFamily="2" charset="-122"/>
            </a:endParaRPr>
          </a:p>
          <a:p>
            <a:endParaRPr lang="zh-CN" b="1">
              <a:ea typeface="宋体" panose="02010600030101010101" pitchFamily="2" charset="-122"/>
            </a:endParaRPr>
          </a:p>
          <a:p>
            <a:endParaRPr lang="zh-CN" altLang="en-US"/>
          </a:p>
        </p:txBody>
      </p:sp>
      <p:sp>
        <p:nvSpPr>
          <p:cNvPr id="61" name="左大括号 60"/>
          <p:cNvSpPr/>
          <p:nvPr/>
        </p:nvSpPr>
        <p:spPr>
          <a:xfrm>
            <a:off x="5880100" y="1557020"/>
            <a:ext cx="825500" cy="3945255"/>
          </a:xfrm>
          <a:prstGeom prst="leftBrace">
            <a:avLst/>
          </a:prstGeom>
          <a:ln w="50800">
            <a:solidFill>
              <a:srgbClr val="FF0000"/>
            </a:solidFill>
          </a:ln>
        </p:spPr>
        <p:style>
          <a:lnRef idx="2">
            <a:schemeClr val="accent1"/>
          </a:lnRef>
          <a:fillRef idx="0">
            <a:srgbClr val="FFFFFF"/>
          </a:fillRef>
          <a:effectRef idx="0">
            <a:srgbClr val="FFFFFF"/>
          </a:effectRef>
          <a:fontRef idx="minor">
            <a:schemeClr val="tx1"/>
          </a:fontRef>
        </p:style>
        <p:txBody>
          <a:bodyPr rtlCol="0" anchor="ctr"/>
          <a:p>
            <a:pPr algn="ctr"/>
            <a:endParaRPr lang="zh-CN" altLang="en-US"/>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edge">
                                      <p:cBhvr>
                                        <p:cTn id="7" dur="20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3" presetClass="entr" presetSubtype="16"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plus(in)">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61"/>
                                        </p:tgtEl>
                                        <p:attrNameLst>
                                          <p:attrName>style.visibility</p:attrName>
                                        </p:attrNameLst>
                                      </p:cBhvr>
                                      <p:to>
                                        <p:strVal val="visible"/>
                                      </p:to>
                                    </p:set>
                                    <p:animEffect transition="in" filter="strips(downLeft)">
                                      <p:cBhvr>
                                        <p:cTn id="17" dur="500"/>
                                        <p:tgtEl>
                                          <p:spTgt spid="61"/>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checkerboard(across)">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wedge">
                                      <p:cBhvr>
                                        <p:cTn id="27" dur="20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57"/>
                                        </p:tgtEl>
                                        <p:attrNameLst>
                                          <p:attrName>style.visibility</p:attrName>
                                        </p:attrNameLst>
                                      </p:cBhvr>
                                      <p:to>
                                        <p:strVal val="visible"/>
                                      </p:to>
                                    </p:set>
                                    <p:animEffect transition="in" filter="strips(downLeft)">
                                      <p:cBhvr>
                                        <p:cTn id="32"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61" grpId="0" animBg="1"/>
      <p:bldP spid="61" grpId="1" animBg="1"/>
      <p:bldP spid="15" grpId="0"/>
      <p:bldP spid="15" grpId="1"/>
      <p:bldP spid="16" grpId="0"/>
      <p:bldP spid="16" grpId="1"/>
      <p:bldP spid="57" grpId="0"/>
      <p:bldP spid="57"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01347"/>
            <a:ext cx="11591839" cy="6155128"/>
            <a:chOff x="961569" y="1696278"/>
            <a:chExt cx="9375127" cy="4134679"/>
          </a:xfrm>
        </p:grpSpPr>
        <p:sp>
          <p:nvSpPr>
            <p:cNvPr id="48"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997" y="0"/>
            <a:ext cx="11246757" cy="1216867"/>
            <a:chOff x="997" y="0"/>
            <a:chExt cx="11246757" cy="1216867"/>
          </a:xfrm>
        </p:grpSpPr>
        <p:grpSp>
          <p:nvGrpSpPr>
            <p:cNvPr id="13" name="组合 12"/>
            <p:cNvGrpSpPr/>
            <p:nvPr/>
          </p:nvGrpSpPr>
          <p:grpSpPr>
            <a:xfrm>
              <a:off x="264800" y="301346"/>
              <a:ext cx="1495503" cy="915521"/>
              <a:chOff x="1942923" y="916506"/>
              <a:chExt cx="8079344" cy="4946033"/>
            </a:xfrm>
          </p:grpSpPr>
          <p:pic>
            <p:nvPicPr>
              <p:cNvPr id="50" name="New picture"/>
              <p:cNvPicPr/>
              <p:nvPr/>
            </p:nvPicPr>
            <p:blipFill>
              <a:blip r:embed="rId2"/>
              <a:srcRect/>
              <a:stretch>
                <a:fillRect/>
              </a:stretch>
            </p:blipFill>
            <p:spPr>
              <a:xfrm>
                <a:off x="7127631" y="1457715"/>
                <a:ext cx="2894636" cy="1452226"/>
              </a:xfrm>
              <a:prstGeom prst="rect">
                <a:avLst/>
              </a:prstGeom>
              <a:ln>
                <a:solidFill>
                  <a:schemeClr val="tx2">
                    <a:lumMod val="60000"/>
                    <a:lumOff val="40000"/>
                  </a:schemeClr>
                </a:solidFill>
              </a:ln>
            </p:spPr>
          </p:pic>
          <p:pic>
            <p:nvPicPr>
              <p:cNvPr id="51" name="New picture"/>
              <p:cNvPicPr/>
              <p:nvPr/>
            </p:nvPicPr>
            <p:blipFill>
              <a:blip r:embed="rId3"/>
              <a:srcRect/>
              <a:stretch>
                <a:fillRect/>
              </a:stretch>
            </p:blipFill>
            <p:spPr>
              <a:xfrm>
                <a:off x="4964420" y="5038234"/>
                <a:ext cx="742748" cy="824305"/>
              </a:xfrm>
              <a:prstGeom prst="rect">
                <a:avLst/>
              </a:prstGeom>
              <a:ln>
                <a:solidFill>
                  <a:schemeClr val="tx2">
                    <a:lumMod val="60000"/>
                    <a:lumOff val="40000"/>
                  </a:schemeClr>
                </a:solidFill>
              </a:ln>
            </p:spPr>
          </p:pic>
          <p:pic>
            <p:nvPicPr>
              <p:cNvPr id="52" name="New picture"/>
              <p:cNvPicPr/>
              <p:nvPr/>
            </p:nvPicPr>
            <p:blipFill>
              <a:blip r:embed="rId4"/>
              <a:srcRect/>
              <a:stretch>
                <a:fillRect/>
              </a:stretch>
            </p:blipFill>
            <p:spPr>
              <a:xfrm>
                <a:off x="7285937" y="4336436"/>
                <a:ext cx="1102162" cy="343297"/>
              </a:xfrm>
              <a:prstGeom prst="rect">
                <a:avLst/>
              </a:prstGeom>
              <a:ln>
                <a:solidFill>
                  <a:schemeClr val="tx2">
                    <a:lumMod val="60000"/>
                    <a:lumOff val="40000"/>
                  </a:schemeClr>
                </a:solidFill>
              </a:ln>
            </p:spPr>
          </p:pic>
          <p:pic>
            <p:nvPicPr>
              <p:cNvPr id="53" name="New picture"/>
              <p:cNvPicPr/>
              <p:nvPr/>
            </p:nvPicPr>
            <p:blipFill>
              <a:blip r:embed="rId5"/>
              <a:srcRect/>
              <a:stretch>
                <a:fillRect/>
              </a:stretch>
            </p:blipFill>
            <p:spPr>
              <a:xfrm>
                <a:off x="3829791" y="1457713"/>
                <a:ext cx="4199795" cy="4199795"/>
              </a:xfrm>
              <a:prstGeom prst="rect">
                <a:avLst/>
              </a:prstGeom>
              <a:ln>
                <a:solidFill>
                  <a:schemeClr val="tx2">
                    <a:lumMod val="60000"/>
                    <a:lumOff val="40000"/>
                  </a:schemeClr>
                </a:solidFill>
              </a:ln>
            </p:spPr>
          </p:pic>
          <p:pic>
            <p:nvPicPr>
              <p:cNvPr id="54" name="New picture"/>
              <p:cNvPicPr/>
              <p:nvPr/>
            </p:nvPicPr>
            <p:blipFill>
              <a:blip r:embed="rId6"/>
              <a:srcRect/>
              <a:stretch>
                <a:fillRect/>
              </a:stretch>
            </p:blipFill>
            <p:spPr>
              <a:xfrm>
                <a:off x="5292211" y="916506"/>
                <a:ext cx="3282741" cy="2791968"/>
              </a:xfrm>
              <a:prstGeom prst="rect">
                <a:avLst/>
              </a:prstGeom>
              <a:ln>
                <a:solidFill>
                  <a:schemeClr val="tx2">
                    <a:lumMod val="60000"/>
                    <a:lumOff val="40000"/>
                  </a:schemeClr>
                </a:solidFill>
              </a:ln>
            </p:spPr>
          </p:pic>
          <p:pic>
            <p:nvPicPr>
              <p:cNvPr id="55" name="New picture"/>
              <p:cNvPicPr/>
              <p:nvPr/>
            </p:nvPicPr>
            <p:blipFill>
              <a:blip r:embed="rId2"/>
              <a:srcRect/>
              <a:stretch>
                <a:fillRect/>
              </a:stretch>
            </p:blipFill>
            <p:spPr>
              <a:xfrm>
                <a:off x="1942923" y="4176718"/>
                <a:ext cx="2894636" cy="1452226"/>
              </a:xfrm>
              <a:prstGeom prst="rect">
                <a:avLst/>
              </a:prstGeom>
              <a:ln>
                <a:solidFill>
                  <a:schemeClr val="tx2">
                    <a:lumMod val="60000"/>
                    <a:lumOff val="40000"/>
                  </a:schemeClr>
                </a:solidFill>
              </a:ln>
            </p:spPr>
          </p:pic>
          <p:pic>
            <p:nvPicPr>
              <p:cNvPr id="56" name="New picture"/>
              <p:cNvPicPr/>
              <p:nvPr/>
            </p:nvPicPr>
            <p:blipFill>
              <a:blip r:embed="rId7"/>
              <a:srcRect/>
              <a:stretch>
                <a:fillRect/>
              </a:stretch>
            </p:blipFill>
            <p:spPr>
              <a:xfrm>
                <a:off x="3574476" y="3708478"/>
                <a:ext cx="832248" cy="259225"/>
              </a:xfrm>
              <a:prstGeom prst="rect">
                <a:avLst/>
              </a:prstGeom>
              <a:ln>
                <a:solidFill>
                  <a:schemeClr val="tx2">
                    <a:lumMod val="60000"/>
                    <a:lumOff val="40000"/>
                  </a:schemeClr>
                </a:solidFill>
              </a:ln>
            </p:spPr>
          </p:pic>
        </p:grpSp>
        <p:pic>
          <p:nvPicPr>
            <p:cNvPr id="57" name="New picture"/>
            <p:cNvPicPr/>
            <p:nvPr/>
          </p:nvPicPr>
          <p:blipFill>
            <a:blip r:embed="rId8"/>
            <a:srcRect/>
            <a:stretch>
              <a:fillRect/>
            </a:stretch>
          </p:blipFill>
          <p:spPr>
            <a:xfrm>
              <a:off x="997" y="0"/>
              <a:ext cx="1034054" cy="968331"/>
            </a:xfrm>
            <a:prstGeom prst="rect">
              <a:avLst/>
            </a:prstGeom>
            <a:ln>
              <a:solidFill>
                <a:schemeClr val="tx2">
                  <a:lumMod val="60000"/>
                  <a:lumOff val="40000"/>
                </a:schemeClr>
              </a:solidFill>
            </a:ln>
          </p:spPr>
        </p:pic>
        <p:sp>
          <p:nvSpPr>
            <p:cNvPr id="58" name="文本框 19"/>
            <p:cNvSpPr txBox="1"/>
            <p:nvPr/>
          </p:nvSpPr>
          <p:spPr>
            <a:xfrm>
              <a:off x="1457853" y="297818"/>
              <a:ext cx="9789901" cy="525251"/>
            </a:xfrm>
            <a:prstGeom prst="rect">
              <a:avLst/>
            </a:prstGeom>
            <a:noFill/>
          </p:spPr>
          <p:txBody>
            <a:bodyPr vert="horz" wrap="square"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endPar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sp>
          <p:nvSpPr>
            <p:cNvPr id="59" name="文本框 20"/>
            <p:cNvSpPr txBox="1"/>
            <p:nvPr/>
          </p:nvSpPr>
          <p:spPr>
            <a:xfrm>
              <a:off x="819195" y="519596"/>
              <a:ext cx="342938" cy="579699"/>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1</a:t>
              </a:r>
              <a:endPar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grpSp>
      <p:grpSp>
        <p:nvGrpSpPr>
          <p:cNvPr id="42" name="组合 41"/>
          <p:cNvGrpSpPr/>
          <p:nvPr/>
        </p:nvGrpSpPr>
        <p:grpSpPr>
          <a:xfrm>
            <a:off x="-112890" y="6177433"/>
            <a:ext cx="12509880" cy="832434"/>
            <a:chOff x="-243214" y="6176324"/>
            <a:chExt cx="12509880" cy="832434"/>
          </a:xfrm>
        </p:grpSpPr>
        <p:pic>
          <p:nvPicPr>
            <p:cNvPr id="60" name="New picture"/>
            <p:cNvPicPr/>
            <p:nvPr/>
          </p:nvPicPr>
          <p:blipFill>
            <a:blip r:embed="rId9"/>
            <a:srcRect/>
            <a:stretch>
              <a:fillRect/>
            </a:stretch>
          </p:blipFill>
          <p:spPr>
            <a:xfrm>
              <a:off x="6434697" y="6195759"/>
              <a:ext cx="3485157" cy="779944"/>
            </a:xfrm>
            <a:prstGeom prst="rect">
              <a:avLst/>
            </a:prstGeom>
            <a:ln>
              <a:solidFill>
                <a:schemeClr val="tx2">
                  <a:lumMod val="60000"/>
                  <a:lumOff val="40000"/>
                </a:schemeClr>
              </a:solidFill>
            </a:ln>
          </p:spPr>
        </p:pic>
        <p:pic>
          <p:nvPicPr>
            <p:cNvPr id="61" name="New picture"/>
            <p:cNvPicPr/>
            <p:nvPr/>
          </p:nvPicPr>
          <p:blipFill>
            <a:blip r:embed="rId10"/>
            <a:srcRect/>
            <a:stretch>
              <a:fillRect/>
            </a:stretch>
          </p:blipFill>
          <p:spPr>
            <a:xfrm>
              <a:off x="9480911" y="6176324"/>
              <a:ext cx="2785755" cy="779944"/>
            </a:xfrm>
            <a:prstGeom prst="rect">
              <a:avLst/>
            </a:prstGeom>
            <a:ln>
              <a:solidFill>
                <a:schemeClr val="tx2">
                  <a:lumMod val="60000"/>
                  <a:lumOff val="40000"/>
                </a:schemeClr>
              </a:solidFill>
            </a:ln>
          </p:spPr>
        </p:pic>
        <p:pic>
          <p:nvPicPr>
            <p:cNvPr id="62" name="New picture"/>
            <p:cNvPicPr/>
            <p:nvPr/>
          </p:nvPicPr>
          <p:blipFill>
            <a:blip r:embed="rId11"/>
            <a:srcRect/>
            <a:stretch>
              <a:fillRect/>
            </a:stretch>
          </p:blipFill>
          <p:spPr>
            <a:xfrm>
              <a:off x="2682948" y="6210249"/>
              <a:ext cx="4115015" cy="779944"/>
            </a:xfrm>
            <a:prstGeom prst="rect">
              <a:avLst/>
            </a:prstGeom>
            <a:ln>
              <a:solidFill>
                <a:schemeClr val="tx2">
                  <a:lumMod val="60000"/>
                  <a:lumOff val="40000"/>
                </a:schemeClr>
              </a:solidFill>
            </a:ln>
          </p:spPr>
        </p:pic>
        <p:pic>
          <p:nvPicPr>
            <p:cNvPr id="63" name="New picture"/>
            <p:cNvPicPr/>
            <p:nvPr/>
          </p:nvPicPr>
          <p:blipFill>
            <a:blip r:embed="rId12"/>
            <a:srcRect/>
            <a:stretch>
              <a:fillRect/>
            </a:stretch>
          </p:blipFill>
          <p:spPr>
            <a:xfrm>
              <a:off x="-243214" y="6228814"/>
              <a:ext cx="3320498" cy="779944"/>
            </a:xfrm>
            <a:prstGeom prst="rect">
              <a:avLst/>
            </a:prstGeom>
            <a:ln>
              <a:solidFill>
                <a:schemeClr val="tx2">
                  <a:lumMod val="60000"/>
                  <a:lumOff val="40000"/>
                </a:schemeClr>
              </a:solidFill>
            </a:ln>
          </p:spPr>
        </p:pic>
      </p:grpSp>
      <p:grpSp>
        <p:nvGrpSpPr>
          <p:cNvPr id="18" name="Group 18"/>
          <p:cNvGrpSpPr/>
          <p:nvPr/>
        </p:nvGrpSpPr>
        <p:grpSpPr>
          <a:xfrm>
            <a:off x="417830" y="904875"/>
            <a:ext cx="5861050" cy="3997960"/>
            <a:chOff x="0" y="0"/>
            <a:chExt cx="7467600" cy="6002020"/>
          </a:xfrm>
        </p:grpSpPr>
        <p:sp>
          <p:nvSpPr>
            <p:cNvPr id="19" name="Freeform 19"/>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20" name="Freeform 20"/>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100600"/>
            </a:solidFill>
          </p:spPr>
        </p:sp>
        <p:sp>
          <p:nvSpPr>
            <p:cNvPr id="21" name="Freeform 21"/>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100600"/>
            </a:solidFill>
          </p:spPr>
        </p:sp>
      </p:grpSp>
      <p:pic>
        <p:nvPicPr>
          <p:cNvPr id="23" name="Picture 23"/>
          <p:cNvPicPr>
            <a:picLocks noChangeAspect="1"/>
          </p:cNvPicPr>
          <p:nvPr/>
        </p:nvPicPr>
        <p:blipFill>
          <a:blip r:embed="rId13"/>
          <a:srcRect/>
          <a:stretch>
            <a:fillRect/>
          </a:stretch>
        </p:blipFill>
        <p:spPr>
          <a:xfrm>
            <a:off x="2179029" y="3876493"/>
            <a:ext cx="750792" cy="1098233"/>
          </a:xfrm>
          <a:prstGeom prst="rect">
            <a:avLst/>
          </a:prstGeom>
          <a:ln>
            <a:noFill/>
          </a:ln>
        </p:spPr>
      </p:pic>
      <p:pic>
        <p:nvPicPr>
          <p:cNvPr id="24" name="Picture 24"/>
          <p:cNvPicPr>
            <a:picLocks noChangeAspect="1"/>
          </p:cNvPicPr>
          <p:nvPr/>
        </p:nvPicPr>
        <p:blipFill>
          <a:blip r:embed="rId14"/>
          <a:srcRect/>
          <a:stretch>
            <a:fillRect/>
          </a:stretch>
        </p:blipFill>
        <p:spPr>
          <a:xfrm>
            <a:off x="2746102" y="4781538"/>
            <a:ext cx="196419" cy="239536"/>
          </a:xfrm>
          <a:prstGeom prst="rect">
            <a:avLst/>
          </a:prstGeom>
          <a:ln>
            <a:noFill/>
          </a:ln>
        </p:spPr>
      </p:pic>
      <p:grpSp>
        <p:nvGrpSpPr>
          <p:cNvPr id="27" name="Group 27"/>
          <p:cNvGrpSpPr/>
          <p:nvPr/>
        </p:nvGrpSpPr>
        <p:grpSpPr>
          <a:xfrm>
            <a:off x="6914420" y="1159096"/>
            <a:ext cx="426037" cy="426037"/>
            <a:chOff x="0" y="0"/>
            <a:chExt cx="812800" cy="812800"/>
          </a:xfrm>
        </p:grpSpPr>
        <p:sp>
          <p:nvSpPr>
            <p:cNvPr id="28" name="Freeform 28"/>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100600"/>
            </a:solidFill>
          </p:spPr>
        </p:sp>
        <p:sp>
          <p:nvSpPr>
            <p:cNvPr id="29" name="TextBox 29"/>
            <p:cNvSpPr txBox="1"/>
            <p:nvPr/>
          </p:nvSpPr>
          <p:spPr>
            <a:xfrm>
              <a:off x="76200" y="38100"/>
              <a:ext cx="660400" cy="698500"/>
            </a:xfrm>
            <a:prstGeom prst="rect">
              <a:avLst/>
            </a:prstGeom>
          </p:spPr>
          <p:txBody>
            <a:bodyPr lIns="33867" tIns="33867" rIns="33867" bIns="33867" rtlCol="0" anchor="ctr">
              <a:normAutofit/>
            </a:bodyPr>
            <a:lstStyle/>
            <a:p/>
          </p:txBody>
        </p:sp>
      </p:grpSp>
      <p:grpSp>
        <p:nvGrpSpPr>
          <p:cNvPr id="31" name="Group 31"/>
          <p:cNvGrpSpPr/>
          <p:nvPr/>
        </p:nvGrpSpPr>
        <p:grpSpPr>
          <a:xfrm>
            <a:off x="6542310" y="1968739"/>
            <a:ext cx="426037" cy="426037"/>
            <a:chOff x="0" y="0"/>
            <a:chExt cx="812800" cy="812800"/>
          </a:xfrm>
        </p:grpSpPr>
        <p:sp>
          <p:nvSpPr>
            <p:cNvPr id="32" name="Freeform 32"/>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100600"/>
            </a:solidFill>
          </p:spPr>
        </p:sp>
        <p:sp>
          <p:nvSpPr>
            <p:cNvPr id="33" name="TextBox 33"/>
            <p:cNvSpPr txBox="1"/>
            <p:nvPr/>
          </p:nvSpPr>
          <p:spPr>
            <a:xfrm>
              <a:off x="76200" y="38100"/>
              <a:ext cx="660400" cy="698500"/>
            </a:xfrm>
            <a:prstGeom prst="rect">
              <a:avLst/>
            </a:prstGeom>
          </p:spPr>
          <p:txBody>
            <a:bodyPr lIns="33867" tIns="33867" rIns="33867" bIns="33867" rtlCol="0" anchor="ctr">
              <a:normAutofit/>
            </a:bodyPr>
            <a:lstStyle/>
            <a:p/>
          </p:txBody>
        </p:sp>
      </p:grpSp>
      <p:sp>
        <p:nvSpPr>
          <p:cNvPr id="43" name="TextBox 43"/>
          <p:cNvSpPr txBox="1"/>
          <p:nvPr/>
        </p:nvSpPr>
        <p:spPr>
          <a:xfrm>
            <a:off x="7680338" y="865880"/>
            <a:ext cx="3870229" cy="893064"/>
          </a:xfrm>
          <a:prstGeom prst="rect">
            <a:avLst/>
          </a:prstGeom>
        </p:spPr>
        <p:txBody>
          <a:bodyPr lIns="0" tIns="0" rIns="0" bIns="0" rtlCol="0" anchor="ctr">
            <a:normAutofit/>
          </a:bodyPr>
          <a:lstStyle/>
          <a:p>
            <a:pPr indent="0" fontAlgn="auto">
              <a:lnSpc>
                <a:spcPct val="100000"/>
              </a:lnSpc>
            </a:pPr>
            <a:r>
              <a:rPr lang="zh-CN" altLang="en-US" sz="1675" spc="20">
                <a:solidFill>
                  <a:srgbClr val="100600"/>
                </a:solidFill>
                <a:latin typeface="宋体" panose="02010600030101010101" pitchFamily="2" charset="-122"/>
                <a:ea typeface="思源黑体 1"/>
              </a:rPr>
              <a:t>教师：你见过哪个地方虽然东西很多，但是整理额干干净净。</a:t>
            </a:r>
            <a:r>
              <a:rPr lang="en-US" altLang="zh-CN" sz="1675" spc="20">
                <a:solidFill>
                  <a:srgbClr val="100600"/>
                </a:solidFill>
                <a:latin typeface="宋体" panose="02010600030101010101" pitchFamily="2" charset="-122"/>
                <a:ea typeface="思源黑体 1"/>
              </a:rPr>
              <a:t>”</a:t>
            </a:r>
            <a:endParaRPr lang="en-US" altLang="zh-CN" sz="1675" spc="20">
              <a:solidFill>
                <a:srgbClr val="100600"/>
              </a:solidFill>
              <a:latin typeface="宋体" panose="02010600030101010101" pitchFamily="2" charset="-122"/>
              <a:ea typeface="思源黑体 1"/>
            </a:endParaRPr>
          </a:p>
        </p:txBody>
      </p:sp>
      <p:sp>
        <p:nvSpPr>
          <p:cNvPr id="44" name="TextBox 44"/>
          <p:cNvSpPr txBox="1"/>
          <p:nvPr/>
        </p:nvSpPr>
        <p:spPr>
          <a:xfrm>
            <a:off x="7141210" y="1802130"/>
            <a:ext cx="4377055" cy="892810"/>
          </a:xfrm>
          <a:prstGeom prst="rect">
            <a:avLst/>
          </a:prstGeom>
        </p:spPr>
        <p:txBody>
          <a:bodyPr lIns="0" tIns="0" rIns="0" bIns="0" rtlCol="0" anchor="ctr">
            <a:normAutofit/>
          </a:bodyPr>
          <a:lstStyle/>
          <a:p>
            <a:pPr indent="0" fontAlgn="auto">
              <a:lnSpc>
                <a:spcPct val="100000"/>
              </a:lnSpc>
            </a:pPr>
            <a:r>
              <a:rPr lang="zh-CN" altLang="en-US" sz="1675" spc="20">
                <a:solidFill>
                  <a:srgbClr val="100600"/>
                </a:solidFill>
                <a:latin typeface="宋体" panose="02010600030101010101" pitchFamily="2" charset="-122"/>
                <a:ea typeface="思源黑体 1"/>
              </a:rPr>
              <a:t>超市，超市里有很多物品，货架上都是整整齐齐的？</a:t>
            </a:r>
            <a:endParaRPr lang="zh-CN" altLang="en-US" sz="1675" spc="20">
              <a:solidFill>
                <a:srgbClr val="100600"/>
              </a:solidFill>
              <a:latin typeface="宋体" panose="02010600030101010101" pitchFamily="2" charset="-122"/>
              <a:ea typeface="思源黑体 1"/>
            </a:endParaRPr>
          </a:p>
        </p:txBody>
      </p:sp>
      <p:pic>
        <p:nvPicPr>
          <p:cNvPr id="4" name="图片 3" descr="QQ图片20231026094039"/>
          <p:cNvPicPr>
            <a:picLocks noChangeAspect="1"/>
          </p:cNvPicPr>
          <p:nvPr/>
        </p:nvPicPr>
        <p:blipFill>
          <a:blip r:embed="rId15"/>
          <a:stretch>
            <a:fillRect/>
          </a:stretch>
        </p:blipFill>
        <p:spPr>
          <a:xfrm>
            <a:off x="695325" y="1164590"/>
            <a:ext cx="1690370" cy="2254250"/>
          </a:xfrm>
          <a:prstGeom prst="rect">
            <a:avLst/>
          </a:prstGeom>
          <a:noFill/>
          <a:ln w="9525">
            <a:noFill/>
          </a:ln>
        </p:spPr>
      </p:pic>
      <p:pic>
        <p:nvPicPr>
          <p:cNvPr id="5" name="图片 16"/>
          <p:cNvPicPr>
            <a:picLocks noChangeAspect="1"/>
          </p:cNvPicPr>
          <p:nvPr/>
        </p:nvPicPr>
        <p:blipFill>
          <a:blip r:embed="rId16"/>
          <a:stretch>
            <a:fillRect/>
          </a:stretch>
        </p:blipFill>
        <p:spPr>
          <a:xfrm>
            <a:off x="2501265" y="1341120"/>
            <a:ext cx="1632585" cy="2187575"/>
          </a:xfrm>
          <a:prstGeom prst="rect">
            <a:avLst/>
          </a:prstGeom>
          <a:noFill/>
          <a:ln w="28575" cmpd="sng">
            <a:solidFill>
              <a:schemeClr val="accent1">
                <a:shade val="50000"/>
              </a:schemeClr>
            </a:solidFill>
            <a:prstDash val="solid"/>
          </a:ln>
        </p:spPr>
      </p:pic>
      <p:pic>
        <p:nvPicPr>
          <p:cNvPr id="9" name="图片 17"/>
          <p:cNvPicPr>
            <a:picLocks noChangeAspect="1"/>
          </p:cNvPicPr>
          <p:nvPr/>
        </p:nvPicPr>
        <p:blipFill>
          <a:blip r:embed="rId17"/>
          <a:stretch>
            <a:fillRect/>
          </a:stretch>
        </p:blipFill>
        <p:spPr>
          <a:xfrm>
            <a:off x="4368165" y="1412875"/>
            <a:ext cx="1543050" cy="2092325"/>
          </a:xfrm>
          <a:prstGeom prst="rect">
            <a:avLst/>
          </a:prstGeom>
          <a:noFill/>
          <a:ln w="28575" cmpd="sng">
            <a:solidFill>
              <a:schemeClr val="accent1">
                <a:shade val="50000"/>
              </a:schemeClr>
            </a:solidFill>
            <a:prstDash val="solid"/>
          </a:ln>
        </p:spPr>
      </p:pic>
      <p:pic>
        <p:nvPicPr>
          <p:cNvPr id="3" name="图片 -2147482456" descr="IMG_20231101_074056"/>
          <p:cNvPicPr>
            <a:picLocks noChangeAspect="1"/>
          </p:cNvPicPr>
          <p:nvPr/>
        </p:nvPicPr>
        <p:blipFill>
          <a:blip r:embed="rId18"/>
          <a:stretch>
            <a:fillRect/>
          </a:stretch>
        </p:blipFill>
        <p:spPr>
          <a:xfrm rot="-5400000">
            <a:off x="6765290" y="2521585"/>
            <a:ext cx="1853565" cy="2472055"/>
          </a:xfrm>
          <a:prstGeom prst="rect">
            <a:avLst/>
          </a:prstGeom>
          <a:noFill/>
          <a:ln w="9525">
            <a:noFill/>
          </a:ln>
        </p:spPr>
      </p:pic>
      <p:pic>
        <p:nvPicPr>
          <p:cNvPr id="6" name="图片 -2147482453" descr="IMG_20231101_074104"/>
          <p:cNvPicPr>
            <a:picLocks noChangeAspect="1"/>
          </p:cNvPicPr>
          <p:nvPr/>
        </p:nvPicPr>
        <p:blipFill>
          <a:blip r:embed="rId19"/>
          <a:stretch>
            <a:fillRect/>
          </a:stretch>
        </p:blipFill>
        <p:spPr>
          <a:xfrm>
            <a:off x="9047798" y="2780983"/>
            <a:ext cx="2399665" cy="1800225"/>
          </a:xfrm>
          <a:prstGeom prst="rect">
            <a:avLst/>
          </a:prstGeom>
          <a:noFill/>
          <a:ln w="9525">
            <a:noFill/>
          </a:ln>
        </p:spPr>
      </p:pic>
      <p:sp>
        <p:nvSpPr>
          <p:cNvPr id="7" name="文本框 6"/>
          <p:cNvSpPr txBox="1"/>
          <p:nvPr/>
        </p:nvSpPr>
        <p:spPr>
          <a:xfrm>
            <a:off x="1884045" y="5013325"/>
            <a:ext cx="9324340" cy="1198880"/>
          </a:xfrm>
          <a:prstGeom prst="rect">
            <a:avLst/>
          </a:prstGeom>
          <a:noFill/>
        </p:spPr>
        <p:txBody>
          <a:bodyPr wrap="square" rtlCol="0">
            <a:spAutoFit/>
          </a:bodyPr>
          <a:p>
            <a:r>
              <a:rPr lang="zh-CN" altLang="en-US"/>
              <a:t>梦涵：这里的东西都是按照按类分好的，苹果和苹果在一起，香蕉和香蕉在一起，我们可以把区域里材料分好，一样的放在一起。</a:t>
            </a:r>
            <a:endParaRPr lang="zh-CN" altLang="en-US"/>
          </a:p>
          <a:p>
            <a:r>
              <a:rPr lang="zh-CN" altLang="en-US"/>
              <a:t>子宸：我画的是零食区，所有的零食都摆得很整齐，我们也可以把我们的材料排排队。</a:t>
            </a:r>
            <a:endParaRPr lang="zh-CN" altLang="en-US"/>
          </a:p>
          <a:p>
            <a:r>
              <a:rPr lang="zh-CN" altLang="en-US"/>
              <a:t>锴锴：超市里的物品都是有标签的，我们也可以贴上标签。</a:t>
            </a:r>
            <a:endParaRPr lang="zh-CN" altLang="en-US"/>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checkerboard(across)">
                                      <p:cBhvr>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44"/>
                                        </p:tgtEl>
                                        <p:attrNameLst>
                                          <p:attrName>style.visibility</p:attrName>
                                        </p:attrNameLst>
                                      </p:cBhvr>
                                      <p:to>
                                        <p:strVal val="visible"/>
                                      </p:to>
                                    </p:set>
                                    <p:animEffect transition="in" filter="strips(downLeft)">
                                      <p:cBhvr>
                                        <p:cTn id="12" dur="500"/>
                                        <p:tgtEl>
                                          <p:spTgt spid="44"/>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heckerboard(across)">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plus(in)">
                                      <p:cBhvr>
                                        <p:cTn id="22" dur="2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2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edge">
                                      <p:cBhvr>
                                        <p:cTn id="3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43" grpId="1"/>
      <p:bldP spid="44" grpId="0"/>
      <p:bldP spid="44" grpId="1"/>
      <p:bldP spid="6" grpId="0"/>
      <p:bldP spid="6"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01347"/>
            <a:ext cx="11591839" cy="6155128"/>
            <a:chOff x="961569" y="1696278"/>
            <a:chExt cx="9375127" cy="4134679"/>
          </a:xfrm>
        </p:grpSpPr>
        <p:sp>
          <p:nvSpPr>
            <p:cNvPr id="71"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997" y="0"/>
            <a:ext cx="11314702" cy="1216867"/>
            <a:chOff x="997" y="0"/>
            <a:chExt cx="11314702" cy="1216867"/>
          </a:xfrm>
        </p:grpSpPr>
        <p:grpSp>
          <p:nvGrpSpPr>
            <p:cNvPr id="13" name="组合 12"/>
            <p:cNvGrpSpPr/>
            <p:nvPr/>
          </p:nvGrpSpPr>
          <p:grpSpPr>
            <a:xfrm>
              <a:off x="264800" y="301346"/>
              <a:ext cx="1495503" cy="915521"/>
              <a:chOff x="1942923" y="916506"/>
              <a:chExt cx="8079344" cy="4946033"/>
            </a:xfrm>
          </p:grpSpPr>
          <p:pic>
            <p:nvPicPr>
              <p:cNvPr id="73" name="New picture"/>
              <p:cNvPicPr/>
              <p:nvPr/>
            </p:nvPicPr>
            <p:blipFill>
              <a:blip r:embed="rId2"/>
              <a:srcRect/>
              <a:stretch>
                <a:fillRect/>
              </a:stretch>
            </p:blipFill>
            <p:spPr>
              <a:xfrm>
                <a:off x="7127631" y="1457715"/>
                <a:ext cx="2894636" cy="1452226"/>
              </a:xfrm>
              <a:prstGeom prst="rect">
                <a:avLst/>
              </a:prstGeom>
              <a:ln>
                <a:solidFill>
                  <a:schemeClr val="tx2">
                    <a:lumMod val="60000"/>
                    <a:lumOff val="40000"/>
                  </a:schemeClr>
                </a:solidFill>
              </a:ln>
            </p:spPr>
          </p:pic>
          <p:pic>
            <p:nvPicPr>
              <p:cNvPr id="74" name="New picture"/>
              <p:cNvPicPr/>
              <p:nvPr/>
            </p:nvPicPr>
            <p:blipFill>
              <a:blip r:embed="rId3"/>
              <a:srcRect/>
              <a:stretch>
                <a:fillRect/>
              </a:stretch>
            </p:blipFill>
            <p:spPr>
              <a:xfrm>
                <a:off x="4964420" y="5038234"/>
                <a:ext cx="742748" cy="824305"/>
              </a:xfrm>
              <a:prstGeom prst="rect">
                <a:avLst/>
              </a:prstGeom>
              <a:ln>
                <a:solidFill>
                  <a:schemeClr val="tx2">
                    <a:lumMod val="60000"/>
                    <a:lumOff val="40000"/>
                  </a:schemeClr>
                </a:solidFill>
              </a:ln>
            </p:spPr>
          </p:pic>
          <p:pic>
            <p:nvPicPr>
              <p:cNvPr id="75" name="New picture"/>
              <p:cNvPicPr/>
              <p:nvPr/>
            </p:nvPicPr>
            <p:blipFill>
              <a:blip r:embed="rId4"/>
              <a:srcRect/>
              <a:stretch>
                <a:fillRect/>
              </a:stretch>
            </p:blipFill>
            <p:spPr>
              <a:xfrm>
                <a:off x="7285937" y="4336436"/>
                <a:ext cx="1102162" cy="343297"/>
              </a:xfrm>
              <a:prstGeom prst="rect">
                <a:avLst/>
              </a:prstGeom>
              <a:ln>
                <a:solidFill>
                  <a:schemeClr val="tx2">
                    <a:lumMod val="60000"/>
                    <a:lumOff val="40000"/>
                  </a:schemeClr>
                </a:solidFill>
              </a:ln>
            </p:spPr>
          </p:pic>
          <p:pic>
            <p:nvPicPr>
              <p:cNvPr id="76" name="New picture"/>
              <p:cNvPicPr/>
              <p:nvPr/>
            </p:nvPicPr>
            <p:blipFill>
              <a:blip r:embed="rId5"/>
              <a:srcRect/>
              <a:stretch>
                <a:fillRect/>
              </a:stretch>
            </p:blipFill>
            <p:spPr>
              <a:xfrm>
                <a:off x="3829791" y="1457713"/>
                <a:ext cx="4199795" cy="4199795"/>
              </a:xfrm>
              <a:prstGeom prst="rect">
                <a:avLst/>
              </a:prstGeom>
              <a:ln>
                <a:solidFill>
                  <a:schemeClr val="tx2">
                    <a:lumMod val="60000"/>
                    <a:lumOff val="40000"/>
                  </a:schemeClr>
                </a:solidFill>
              </a:ln>
            </p:spPr>
          </p:pic>
          <p:pic>
            <p:nvPicPr>
              <p:cNvPr id="77" name="New picture"/>
              <p:cNvPicPr/>
              <p:nvPr/>
            </p:nvPicPr>
            <p:blipFill>
              <a:blip r:embed="rId6"/>
              <a:srcRect/>
              <a:stretch>
                <a:fillRect/>
              </a:stretch>
            </p:blipFill>
            <p:spPr>
              <a:xfrm>
                <a:off x="5292211" y="916506"/>
                <a:ext cx="3282741" cy="2791968"/>
              </a:xfrm>
              <a:prstGeom prst="rect">
                <a:avLst/>
              </a:prstGeom>
              <a:ln>
                <a:solidFill>
                  <a:schemeClr val="tx2">
                    <a:lumMod val="60000"/>
                    <a:lumOff val="40000"/>
                  </a:schemeClr>
                </a:solidFill>
              </a:ln>
            </p:spPr>
          </p:pic>
          <p:pic>
            <p:nvPicPr>
              <p:cNvPr id="78" name="New picture"/>
              <p:cNvPicPr/>
              <p:nvPr/>
            </p:nvPicPr>
            <p:blipFill>
              <a:blip r:embed="rId2"/>
              <a:srcRect/>
              <a:stretch>
                <a:fillRect/>
              </a:stretch>
            </p:blipFill>
            <p:spPr>
              <a:xfrm>
                <a:off x="1942923" y="4176718"/>
                <a:ext cx="2894636" cy="1452226"/>
              </a:xfrm>
              <a:prstGeom prst="rect">
                <a:avLst/>
              </a:prstGeom>
              <a:ln>
                <a:solidFill>
                  <a:schemeClr val="tx2">
                    <a:lumMod val="60000"/>
                    <a:lumOff val="40000"/>
                  </a:schemeClr>
                </a:solidFill>
              </a:ln>
            </p:spPr>
          </p:pic>
          <p:pic>
            <p:nvPicPr>
              <p:cNvPr id="79" name="New picture"/>
              <p:cNvPicPr/>
              <p:nvPr/>
            </p:nvPicPr>
            <p:blipFill>
              <a:blip r:embed="rId7"/>
              <a:srcRect/>
              <a:stretch>
                <a:fillRect/>
              </a:stretch>
            </p:blipFill>
            <p:spPr>
              <a:xfrm>
                <a:off x="3574476" y="3708478"/>
                <a:ext cx="832248" cy="259225"/>
              </a:xfrm>
              <a:prstGeom prst="rect">
                <a:avLst/>
              </a:prstGeom>
              <a:ln>
                <a:solidFill>
                  <a:schemeClr val="tx2">
                    <a:lumMod val="60000"/>
                    <a:lumOff val="40000"/>
                  </a:schemeClr>
                </a:solidFill>
              </a:ln>
            </p:spPr>
          </p:pic>
        </p:grpSp>
        <p:pic>
          <p:nvPicPr>
            <p:cNvPr id="80" name="New picture"/>
            <p:cNvPicPr/>
            <p:nvPr/>
          </p:nvPicPr>
          <p:blipFill>
            <a:blip r:embed="rId8"/>
            <a:srcRect/>
            <a:stretch>
              <a:fillRect/>
            </a:stretch>
          </p:blipFill>
          <p:spPr>
            <a:xfrm>
              <a:off x="997" y="0"/>
              <a:ext cx="1034054" cy="968331"/>
            </a:xfrm>
            <a:prstGeom prst="rect">
              <a:avLst/>
            </a:prstGeom>
            <a:ln>
              <a:solidFill>
                <a:schemeClr val="tx2">
                  <a:lumMod val="60000"/>
                  <a:lumOff val="40000"/>
                </a:schemeClr>
              </a:solidFill>
            </a:ln>
          </p:spPr>
        </p:pic>
        <p:sp>
          <p:nvSpPr>
            <p:cNvPr id="81" name="文本框 19"/>
            <p:cNvSpPr txBox="1"/>
            <p:nvPr/>
          </p:nvSpPr>
          <p:spPr>
            <a:xfrm>
              <a:off x="1525798" y="574043"/>
              <a:ext cx="9789901" cy="525251"/>
            </a:xfrm>
            <a:prstGeom prst="rect">
              <a:avLst/>
            </a:prstGeom>
            <a:noFill/>
          </p:spPr>
          <p:txBody>
            <a:bodyPr vert="horz" wrap="square"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endPar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sp>
          <p:nvSpPr>
            <p:cNvPr id="82" name="文本框 20"/>
            <p:cNvSpPr txBox="1"/>
            <p:nvPr/>
          </p:nvSpPr>
          <p:spPr>
            <a:xfrm>
              <a:off x="784820" y="519596"/>
              <a:ext cx="411688" cy="579699"/>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2</a:t>
              </a:r>
              <a:endPar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grpSp>
      <p:grpSp>
        <p:nvGrpSpPr>
          <p:cNvPr id="42" name="组合 41"/>
          <p:cNvGrpSpPr/>
          <p:nvPr/>
        </p:nvGrpSpPr>
        <p:grpSpPr>
          <a:xfrm>
            <a:off x="-112890" y="6177433"/>
            <a:ext cx="12509880" cy="832434"/>
            <a:chOff x="-243214" y="6176324"/>
            <a:chExt cx="12509880" cy="832434"/>
          </a:xfrm>
        </p:grpSpPr>
        <p:pic>
          <p:nvPicPr>
            <p:cNvPr id="83" name="New picture"/>
            <p:cNvPicPr/>
            <p:nvPr/>
          </p:nvPicPr>
          <p:blipFill>
            <a:blip r:embed="rId9"/>
            <a:srcRect/>
            <a:stretch>
              <a:fillRect/>
            </a:stretch>
          </p:blipFill>
          <p:spPr>
            <a:xfrm>
              <a:off x="6434697" y="6195759"/>
              <a:ext cx="3485157" cy="779944"/>
            </a:xfrm>
            <a:prstGeom prst="rect">
              <a:avLst/>
            </a:prstGeom>
            <a:ln>
              <a:solidFill>
                <a:schemeClr val="tx2">
                  <a:lumMod val="60000"/>
                  <a:lumOff val="40000"/>
                </a:schemeClr>
              </a:solidFill>
            </a:ln>
          </p:spPr>
        </p:pic>
        <p:pic>
          <p:nvPicPr>
            <p:cNvPr id="84" name="New picture"/>
            <p:cNvPicPr/>
            <p:nvPr/>
          </p:nvPicPr>
          <p:blipFill>
            <a:blip r:embed="rId10"/>
            <a:srcRect/>
            <a:stretch>
              <a:fillRect/>
            </a:stretch>
          </p:blipFill>
          <p:spPr>
            <a:xfrm>
              <a:off x="9480911" y="6176324"/>
              <a:ext cx="2785755" cy="779944"/>
            </a:xfrm>
            <a:prstGeom prst="rect">
              <a:avLst/>
            </a:prstGeom>
            <a:ln>
              <a:solidFill>
                <a:schemeClr val="tx2">
                  <a:lumMod val="60000"/>
                  <a:lumOff val="40000"/>
                </a:schemeClr>
              </a:solidFill>
            </a:ln>
          </p:spPr>
        </p:pic>
        <p:pic>
          <p:nvPicPr>
            <p:cNvPr id="85" name="New picture"/>
            <p:cNvPicPr/>
            <p:nvPr/>
          </p:nvPicPr>
          <p:blipFill>
            <a:blip r:embed="rId11"/>
            <a:srcRect/>
            <a:stretch>
              <a:fillRect/>
            </a:stretch>
          </p:blipFill>
          <p:spPr>
            <a:xfrm>
              <a:off x="2682948" y="6210249"/>
              <a:ext cx="4115015" cy="779944"/>
            </a:xfrm>
            <a:prstGeom prst="rect">
              <a:avLst/>
            </a:prstGeom>
            <a:ln>
              <a:solidFill>
                <a:schemeClr val="tx2">
                  <a:lumMod val="60000"/>
                  <a:lumOff val="40000"/>
                </a:schemeClr>
              </a:solidFill>
            </a:ln>
          </p:spPr>
        </p:pic>
        <p:pic>
          <p:nvPicPr>
            <p:cNvPr id="86" name="New picture"/>
            <p:cNvPicPr/>
            <p:nvPr/>
          </p:nvPicPr>
          <p:blipFill>
            <a:blip r:embed="rId12"/>
            <a:srcRect/>
            <a:stretch>
              <a:fillRect/>
            </a:stretch>
          </p:blipFill>
          <p:spPr>
            <a:xfrm>
              <a:off x="-243214" y="6228814"/>
              <a:ext cx="3320498" cy="779944"/>
            </a:xfrm>
            <a:prstGeom prst="rect">
              <a:avLst/>
            </a:prstGeom>
            <a:ln>
              <a:solidFill>
                <a:schemeClr val="tx2">
                  <a:lumMod val="60000"/>
                  <a:lumOff val="40000"/>
                </a:schemeClr>
              </a:solidFill>
            </a:ln>
          </p:spPr>
        </p:pic>
      </p:grpSp>
      <p:sp>
        <p:nvSpPr>
          <p:cNvPr id="100" name="文本框 99"/>
          <p:cNvSpPr txBox="1"/>
          <p:nvPr/>
        </p:nvSpPr>
        <p:spPr>
          <a:xfrm>
            <a:off x="695325" y="1713865"/>
            <a:ext cx="5080000" cy="368300"/>
          </a:xfrm>
          <a:prstGeom prst="rect">
            <a:avLst/>
          </a:prstGeom>
          <a:noFill/>
          <a:ln w="9525">
            <a:noFill/>
          </a:ln>
        </p:spPr>
        <p:txBody>
          <a:bodyPr>
            <a:spAutoFit/>
          </a:bodyPr>
          <a:p>
            <a:pPr indent="0"/>
            <a:r>
              <a:rPr lang="zh-CN" b="1">
                <a:ea typeface="宋体" panose="02010600030101010101" pitchFamily="2" charset="-122"/>
              </a:rPr>
              <a:t>【幼儿前后经验对比】</a:t>
            </a:r>
            <a:endParaRPr lang="zh-CN" altLang="en-US" b="1">
              <a:ea typeface="宋体" panose="02010600030101010101" pitchFamily="2" charset="-122"/>
            </a:endParaRPr>
          </a:p>
        </p:txBody>
      </p:sp>
      <p:graphicFrame>
        <p:nvGraphicFramePr>
          <p:cNvPr id="7" name="表格 6"/>
          <p:cNvGraphicFramePr/>
          <p:nvPr>
            <p:custDataLst>
              <p:tags r:id="rId13"/>
            </p:custDataLst>
          </p:nvPr>
        </p:nvGraphicFramePr>
        <p:xfrm>
          <a:off x="1337945" y="2283460"/>
          <a:ext cx="9600565" cy="2900680"/>
        </p:xfrm>
        <a:graphic>
          <a:graphicData uri="http://schemas.openxmlformats.org/drawingml/2006/table">
            <a:tbl>
              <a:tblPr/>
              <a:tblGrid>
                <a:gridCol w="3114040"/>
                <a:gridCol w="4004945"/>
                <a:gridCol w="2481580"/>
              </a:tblGrid>
              <a:tr h="349885">
                <a:tc>
                  <a:txBody>
                    <a:bodyPr/>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已有经验</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c>
                  <a:txBody>
                    <a:bodyPr/>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获得的经验</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c>
                  <a:txBody>
                    <a:bodyPr/>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对接《核心经验》</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r>
              <a:tr h="701040">
                <a:tc>
                  <a:txBody>
                    <a:bodyPr/>
                    <a:p>
                      <a:pPr indent="0">
                        <a:buNone/>
                      </a:pPr>
                      <a:r>
                        <a:rPr lang="en-US" sz="2000" b="0">
                          <a:latin typeface="宋体" panose="02010600030101010101" pitchFamily="2" charset="-122"/>
                          <a:ea typeface="宋体" panose="02010600030101010101" pitchFamily="2" charset="-122"/>
                          <a:cs typeface="宋体" panose="02010600030101010101" pitchFamily="2" charset="-122"/>
                        </a:rPr>
                        <a:t>幼儿知道超市里有货架，物品都会放在货架上的。</a:t>
                      </a:r>
                      <a:endParaRPr lang="en-US" altLang="en-US" sz="20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000" b="0">
                          <a:latin typeface="宋体" panose="02010600030101010101" pitchFamily="2" charset="-122"/>
                          <a:ea typeface="宋体" panose="02010600030101010101" pitchFamily="2" charset="-122"/>
                          <a:cs typeface="宋体" panose="02010600030101010101" pitchFamily="2" charset="-122"/>
                        </a:rPr>
                        <a:t>幼儿在参观、绘画表征的基础上了解不同物品的收纳方式是不同的，关注整理的器皿。</a:t>
                      </a:r>
                      <a:endParaRPr lang="en-US" altLang="en-US" sz="20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3">
                  <a:txBody>
                    <a:bodyPr/>
                    <a:p>
                      <a:pPr indent="0">
                        <a:buNone/>
                      </a:pPr>
                      <a:r>
                        <a:rPr lang="en-US" sz="2000" b="0">
                          <a:latin typeface="宋体" panose="02010600030101010101" pitchFamily="2" charset="-122"/>
                          <a:ea typeface="宋体" panose="02010600030101010101" pitchFamily="2" charset="-122"/>
                          <a:cs typeface="宋体" panose="02010600030101010101" pitchFamily="2" charset="-122"/>
                        </a:rPr>
                        <a:t>整理物品：幼儿主动整理个人物品，并能有序摆放。</a:t>
                      </a:r>
                      <a:endParaRPr lang="en-US" altLang="en-US" sz="20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01675">
                <a:tc>
                  <a:txBody>
                    <a:bodyPr/>
                    <a:p>
                      <a:pPr indent="0">
                        <a:buNone/>
                      </a:pPr>
                      <a:r>
                        <a:rPr lang="en-US" sz="2000" b="0">
                          <a:latin typeface="宋体" panose="02010600030101010101" pitchFamily="2" charset="-122"/>
                          <a:ea typeface="宋体" panose="02010600030101010101" pitchFamily="2" charset="-122"/>
                          <a:cs typeface="宋体" panose="02010600030101010101" pitchFamily="2" charset="-122"/>
                        </a:rPr>
                        <a:t>在班级中幼儿能根据标记或者教师的要求进行收纳整理。</a:t>
                      </a:r>
                      <a:endParaRPr lang="en-US" altLang="en-US" sz="20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000" b="0">
                          <a:latin typeface="宋体" panose="02010600030101010101" pitchFamily="2" charset="-122"/>
                          <a:ea typeface="宋体" panose="02010600030101010101" pitchFamily="2" charset="-122"/>
                          <a:cs typeface="宋体" panose="02010600030101010101" pitchFamily="2" charset="-122"/>
                        </a:rPr>
                        <a:t>幼儿在区域整理从只是放在标记处，关注放置的美观和便捷。</a:t>
                      </a:r>
                      <a:endParaRPr lang="en-US" altLang="en-US" sz="20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r>
              <a:tr h="706120">
                <a:tc>
                  <a:txBody>
                    <a:bodyPr/>
                    <a:p>
                      <a:pPr indent="0">
                        <a:buNone/>
                      </a:pPr>
                      <a:r>
                        <a:rPr lang="en-US" sz="2000" b="0">
                          <a:latin typeface="宋体" panose="02010600030101010101" pitchFamily="2" charset="-122"/>
                          <a:ea typeface="宋体" panose="02010600030101010101" pitchFamily="2" charset="-122"/>
                          <a:cs typeface="宋体" panose="02010600030101010101" pitchFamily="2" charset="-122"/>
                        </a:rPr>
                        <a:t>对收纳整理有一定的兴趣，愿意参与收纳整理。</a:t>
                      </a:r>
                      <a:endParaRPr lang="en-US" altLang="en-US" sz="20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000" b="0">
                          <a:latin typeface="宋体" panose="02010600030101010101" pitchFamily="2" charset="-122"/>
                          <a:ea typeface="宋体" panose="02010600030101010101" pitchFamily="2" charset="-122"/>
                          <a:cs typeface="宋体" panose="02010600030101010101" pitchFamily="2" charset="-122"/>
                        </a:rPr>
                        <a:t>感知整理的有序和有用，愿意参与整理。</a:t>
                      </a:r>
                      <a:endParaRPr lang="en-US" altLang="en-US" sz="20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med" p14:dur="15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组合 40"/>
          <p:cNvGrpSpPr/>
          <p:nvPr/>
        </p:nvGrpSpPr>
        <p:grpSpPr>
          <a:xfrm flipH="1">
            <a:off x="-881557" y="-6581"/>
            <a:ext cx="6432131" cy="6864581"/>
            <a:chOff x="5523346" y="0"/>
            <a:chExt cx="6676300" cy="6858000"/>
          </a:xfrm>
        </p:grpSpPr>
        <p:pic>
          <p:nvPicPr>
            <p:cNvPr id="43" name="图片 42"/>
            <p:cNvPicPr>
              <a:picLocks noChangeAspect="1"/>
            </p:cNvPicPr>
            <p:nvPr/>
          </p:nvPicPr>
          <p:blipFill>
            <a:blip r:embed="rId1"/>
            <a:srcRect/>
            <a:stretch>
              <a:fillRect/>
            </a:stretch>
          </p:blipFill>
          <p:spPr>
            <a:xfrm>
              <a:off x="8021919" y="3932278"/>
              <a:ext cx="2023011" cy="2262821"/>
            </a:xfrm>
            <a:prstGeom prst="rect">
              <a:avLst/>
            </a:prstGeom>
          </p:spPr>
        </p:pic>
        <p:pic>
          <p:nvPicPr>
            <p:cNvPr id="42" name="图片 41"/>
            <p:cNvPicPr>
              <a:picLocks noChangeAspect="1"/>
            </p:cNvPicPr>
            <p:nvPr/>
          </p:nvPicPr>
          <p:blipFill>
            <a:blip r:embed="rId2"/>
            <a:srcRect/>
            <a:stretch>
              <a:fillRect/>
            </a:stretch>
          </p:blipFill>
          <p:spPr>
            <a:xfrm>
              <a:off x="5523346" y="0"/>
              <a:ext cx="6676300" cy="6858000"/>
            </a:xfrm>
            <a:prstGeom prst="rect">
              <a:avLst/>
            </a:prstGeom>
          </p:spPr>
        </p:pic>
      </p:grpSp>
      <p:grpSp>
        <p:nvGrpSpPr>
          <p:cNvPr id="2" name="组合 1"/>
          <p:cNvGrpSpPr/>
          <p:nvPr/>
        </p:nvGrpSpPr>
        <p:grpSpPr>
          <a:xfrm>
            <a:off x="4593395" y="1256156"/>
            <a:ext cx="6842483" cy="4658657"/>
            <a:chOff x="2612705" y="709710"/>
            <a:chExt cx="6842483" cy="4658657"/>
          </a:xfrm>
        </p:grpSpPr>
        <p:pic>
          <p:nvPicPr>
            <p:cNvPr id="9" name="图片 8"/>
            <p:cNvPicPr>
              <a:picLocks noChangeAspect="1"/>
            </p:cNvPicPr>
            <p:nvPr/>
          </p:nvPicPr>
          <p:blipFill>
            <a:blip r:embed="rId3"/>
            <a:srcRect/>
            <a:stretch>
              <a:fillRect/>
            </a:stretch>
          </p:blipFill>
          <p:spPr>
            <a:xfrm>
              <a:off x="7657017" y="709710"/>
              <a:ext cx="1798171" cy="902133"/>
            </a:xfrm>
            <a:prstGeom prst="rect">
              <a:avLst/>
            </a:prstGeom>
          </p:spPr>
        </p:pic>
        <p:pic>
          <p:nvPicPr>
            <p:cNvPr id="14" name="图片 13"/>
            <p:cNvPicPr>
              <a:picLocks noChangeAspect="1"/>
            </p:cNvPicPr>
            <p:nvPr/>
          </p:nvPicPr>
          <p:blipFill>
            <a:blip r:embed="rId3"/>
            <a:srcRect/>
            <a:stretch>
              <a:fillRect/>
            </a:stretch>
          </p:blipFill>
          <p:spPr>
            <a:xfrm>
              <a:off x="2612705" y="4466234"/>
              <a:ext cx="1798171" cy="902133"/>
            </a:xfrm>
            <a:prstGeom prst="rect">
              <a:avLst/>
            </a:prstGeom>
          </p:spPr>
        </p:pic>
      </p:grpSp>
      <p:sp>
        <p:nvSpPr>
          <p:cNvPr id="21" name="文本框 20"/>
          <p:cNvSpPr txBox="1"/>
          <p:nvPr/>
        </p:nvSpPr>
        <p:spPr>
          <a:xfrm>
            <a:off x="3667760" y="3346566"/>
            <a:ext cx="7739922" cy="1225436"/>
          </a:xfrm>
          <a:prstGeom prst="rect">
            <a:avLst/>
          </a:prstGeom>
          <a:noFill/>
        </p:spPr>
        <p:txBody>
          <a:bodyPr vert="horz"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场地大改造</a:t>
            </a:r>
            <a:endPar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19" name="图片 18"/>
          <p:cNvPicPr>
            <a:picLocks noChangeAspect="1"/>
          </p:cNvPicPr>
          <p:nvPr/>
        </p:nvPicPr>
        <p:blipFill>
          <a:blip r:embed="rId4"/>
          <a:srcRect/>
          <a:stretch>
            <a:fillRect/>
          </a:stretch>
        </p:blipFill>
        <p:spPr>
          <a:xfrm rot="1315281">
            <a:off x="9312673" y="3173487"/>
            <a:ext cx="2601362" cy="3524647"/>
          </a:xfrm>
          <a:prstGeom prst="rect">
            <a:avLst/>
          </a:prstGeom>
        </p:spPr>
      </p:pic>
      <p:grpSp>
        <p:nvGrpSpPr>
          <p:cNvPr id="31" name="组合 30"/>
          <p:cNvGrpSpPr/>
          <p:nvPr/>
        </p:nvGrpSpPr>
        <p:grpSpPr>
          <a:xfrm>
            <a:off x="-112890" y="6177433"/>
            <a:ext cx="12509880" cy="832434"/>
            <a:chOff x="-243214" y="6176324"/>
            <a:chExt cx="12509880" cy="832434"/>
          </a:xfrm>
        </p:grpSpPr>
        <p:pic>
          <p:nvPicPr>
            <p:cNvPr id="32" name="图片 31"/>
            <p:cNvPicPr>
              <a:picLocks noChangeAspect="1"/>
            </p:cNvPicPr>
            <p:nvPr/>
          </p:nvPicPr>
          <p:blipFill>
            <a:blip r:embed="rId5"/>
            <a:srcRect/>
            <a:stretch>
              <a:fillRect/>
            </a:stretch>
          </p:blipFill>
          <p:spPr>
            <a:xfrm>
              <a:off x="6434697" y="6195759"/>
              <a:ext cx="3485157" cy="779944"/>
            </a:xfrm>
            <a:prstGeom prst="rect">
              <a:avLst/>
            </a:prstGeom>
          </p:spPr>
        </p:pic>
        <p:pic>
          <p:nvPicPr>
            <p:cNvPr id="33" name="图片 32"/>
            <p:cNvPicPr>
              <a:picLocks noChangeAspect="1"/>
            </p:cNvPicPr>
            <p:nvPr/>
          </p:nvPicPr>
          <p:blipFill>
            <a:blip r:embed="rId6"/>
            <a:srcRect/>
            <a:stretch>
              <a:fillRect/>
            </a:stretch>
          </p:blipFill>
          <p:spPr>
            <a:xfrm>
              <a:off x="9480911" y="6176324"/>
              <a:ext cx="2785755" cy="779944"/>
            </a:xfrm>
            <a:prstGeom prst="rect">
              <a:avLst/>
            </a:prstGeom>
          </p:spPr>
        </p:pic>
        <p:pic>
          <p:nvPicPr>
            <p:cNvPr id="34" name="图片 33"/>
            <p:cNvPicPr>
              <a:picLocks noChangeAspect="1"/>
            </p:cNvPicPr>
            <p:nvPr/>
          </p:nvPicPr>
          <p:blipFill>
            <a:blip r:embed="rId7"/>
            <a:srcRect/>
            <a:stretch>
              <a:fillRect/>
            </a:stretch>
          </p:blipFill>
          <p:spPr>
            <a:xfrm>
              <a:off x="2682948" y="6210249"/>
              <a:ext cx="4115015" cy="779944"/>
            </a:xfrm>
            <a:prstGeom prst="rect">
              <a:avLst/>
            </a:prstGeom>
          </p:spPr>
        </p:pic>
        <p:pic>
          <p:nvPicPr>
            <p:cNvPr id="35" name="图片 34"/>
            <p:cNvPicPr>
              <a:picLocks noChangeAspect="1"/>
            </p:cNvPicPr>
            <p:nvPr/>
          </p:nvPicPr>
          <p:blipFill>
            <a:blip r:embed="rId8"/>
            <a:srcRect/>
            <a:stretch>
              <a:fillRect/>
            </a:stretch>
          </p:blipFill>
          <p:spPr>
            <a:xfrm>
              <a:off x="-243214" y="6228814"/>
              <a:ext cx="3320498" cy="779944"/>
            </a:xfrm>
            <a:prstGeom prst="rect">
              <a:avLst/>
            </a:prstGeom>
          </p:spPr>
        </p:pic>
      </p:grpSp>
      <p:grpSp>
        <p:nvGrpSpPr>
          <p:cNvPr id="45" name="组合 44"/>
          <p:cNvGrpSpPr/>
          <p:nvPr/>
        </p:nvGrpSpPr>
        <p:grpSpPr>
          <a:xfrm>
            <a:off x="6423403" y="737427"/>
            <a:ext cx="2325378" cy="2029451"/>
            <a:chOff x="7095145" y="1500848"/>
            <a:chExt cx="2325378" cy="2029451"/>
          </a:xfrm>
        </p:grpSpPr>
        <p:pic>
          <p:nvPicPr>
            <p:cNvPr id="11" name="图片 10"/>
            <p:cNvPicPr>
              <a:picLocks noChangeAspect="1"/>
            </p:cNvPicPr>
            <p:nvPr/>
          </p:nvPicPr>
          <p:blipFill>
            <a:blip r:embed="rId9"/>
            <a:srcRect/>
            <a:stretch>
              <a:fillRect/>
            </a:stretch>
          </p:blipFill>
          <p:spPr>
            <a:xfrm>
              <a:off x="8664171" y="2929851"/>
              <a:ext cx="756352" cy="235585"/>
            </a:xfrm>
            <a:prstGeom prst="rect">
              <a:avLst/>
            </a:prstGeom>
          </p:spPr>
        </p:pic>
        <p:pic>
          <p:nvPicPr>
            <p:cNvPr id="12" name="图片 11"/>
            <p:cNvPicPr>
              <a:picLocks noChangeAspect="1"/>
            </p:cNvPicPr>
            <p:nvPr/>
          </p:nvPicPr>
          <p:blipFill>
            <a:blip r:embed="rId10"/>
            <a:srcRect/>
            <a:stretch>
              <a:fillRect/>
            </a:stretch>
          </p:blipFill>
          <p:spPr>
            <a:xfrm>
              <a:off x="7321728" y="1874775"/>
              <a:ext cx="1655524" cy="1655524"/>
            </a:xfrm>
            <a:prstGeom prst="rect">
              <a:avLst/>
            </a:prstGeom>
          </p:spPr>
        </p:pic>
        <p:pic>
          <p:nvPicPr>
            <p:cNvPr id="15" name="图片 14"/>
            <p:cNvPicPr>
              <a:picLocks noChangeAspect="1"/>
            </p:cNvPicPr>
            <p:nvPr/>
          </p:nvPicPr>
          <p:blipFill>
            <a:blip r:embed="rId11"/>
            <a:srcRect/>
            <a:stretch>
              <a:fillRect/>
            </a:stretch>
          </p:blipFill>
          <p:spPr>
            <a:xfrm>
              <a:off x="7095145" y="2726374"/>
              <a:ext cx="571125" cy="177892"/>
            </a:xfrm>
            <a:prstGeom prst="rect">
              <a:avLst/>
            </a:prstGeom>
          </p:spPr>
        </p:pic>
        <p:pic>
          <p:nvPicPr>
            <p:cNvPr id="44" name="图片 43"/>
            <p:cNvPicPr>
              <a:picLocks noChangeAspect="1"/>
            </p:cNvPicPr>
            <p:nvPr/>
          </p:nvPicPr>
          <p:blipFill>
            <a:blip r:embed="rId12"/>
            <a:srcRect/>
            <a:stretch>
              <a:fillRect/>
            </a:stretch>
          </p:blipFill>
          <p:spPr>
            <a:xfrm rot="7977823">
              <a:off x="7724804" y="1509035"/>
              <a:ext cx="1042910" cy="1026536"/>
            </a:xfrm>
            <a:prstGeom prst="rect">
              <a:avLst/>
            </a:prstGeom>
          </p:spPr>
        </p:pic>
      </p:grpSp>
      <p:sp>
        <p:nvSpPr>
          <p:cNvPr id="40" name="文本框 39"/>
          <p:cNvSpPr txBox="1"/>
          <p:nvPr/>
        </p:nvSpPr>
        <p:spPr>
          <a:xfrm>
            <a:off x="7204966" y="1603288"/>
            <a:ext cx="582598" cy="915314"/>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2</a:t>
            </a:r>
            <a:endPar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27" name="图片 26"/>
          <p:cNvPicPr>
            <a:picLocks noChangeAspect="1"/>
          </p:cNvPicPr>
          <p:nvPr/>
        </p:nvPicPr>
        <p:blipFill>
          <a:blip r:embed="rId13"/>
          <a:srcRect/>
          <a:stretch>
            <a:fillRect/>
          </a:stretch>
        </p:blipFill>
        <p:spPr>
          <a:xfrm>
            <a:off x="8586701" y="-359181"/>
            <a:ext cx="3605299" cy="26506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2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rLst="">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rLst="">
                                      <p:cBhvr>
                                        <p:cTn id="12" dur="1000"/>
                                        <p:tgtEl>
                                          <p:spTgt spid="31"/>
                                        </p:tgtEl>
                                      </p:cBhvr>
                                    </p:animEffect>
                                    <p:anim calcmode="lin" valueType="num">
                                      <p:cBhvr>
                                        <p:cTn id="13" dur="1000" fill="hold"/>
                                        <p:tgtEl>
                                          <p:spTgt spid="31"/>
                                        </p:tgtEl>
                                        <p:attrNameLst>
                                          <p:attrName>ppt_x</p:attrName>
                                        </p:attrNameLst>
                                      </p:cBhvr>
                                      <p:tavLst>
                                        <p:tav tm="0">
                                          <p:val>
                                            <p:strVal val="#ppt_x"/>
                                          </p:val>
                                        </p:tav>
                                        <p:tav tm="100000">
                                          <p:val>
                                            <p:strVal val="#ppt_x"/>
                                          </p:val>
                                        </p:tav>
                                      </p:tavLst>
                                    </p:anim>
                                    <p:anim calcmode="lin" valueType="num">
                                      <p:cBhvr>
                                        <p:cTn id="14"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wipe(up)" prLst="">
                                      <p:cBhvr>
                                        <p:cTn id="19" dur="500"/>
                                        <p:tgtEl>
                                          <p:spTgt spid="27"/>
                                        </p:tgtEl>
                                      </p:cBhvr>
                                    </p:animEffect>
                                  </p:childTnLst>
                                </p:cTn>
                              </p:par>
                            </p:childTnLst>
                          </p:cTn>
                        </p:par>
                        <p:par>
                          <p:cTn id="20" fill="hold">
                            <p:stCondLst>
                              <p:cond delay="500"/>
                            </p:stCondLst>
                            <p:childTnLst>
                              <p:par>
                                <p:cTn id="21" presetID="16" presetClass="entr" presetSubtype="37"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barn(outVertical)" prLst="">
                                      <p:cBhvr>
                                        <p:cTn id="23" dur="75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5"/>
                                        </p:tgtEl>
                                        <p:attrNameLst>
                                          <p:attrName>style.visibility</p:attrName>
                                        </p:attrNameLst>
                                      </p:cBhvr>
                                      <p:to>
                                        <p:strVal val="visible"/>
                                      </p:to>
                                    </p:set>
                                    <p:anim calcmode="lin" valueType="num">
                                      <p:cBhvr>
                                        <p:cTn id="28" dur="500" fill="hold"/>
                                        <p:tgtEl>
                                          <p:spTgt spid="45"/>
                                        </p:tgtEl>
                                        <p:attrNameLst>
                                          <p:attrName>ppt_w</p:attrName>
                                        </p:attrNameLst>
                                      </p:cBhvr>
                                      <p:tavLst>
                                        <p:tav tm="0">
                                          <p:val>
                                            <p:fltVal val="0"/>
                                          </p:val>
                                        </p:tav>
                                        <p:tav tm="100000">
                                          <p:val>
                                            <p:strVal val="#ppt_w"/>
                                          </p:val>
                                        </p:tav>
                                      </p:tavLst>
                                    </p:anim>
                                    <p:anim calcmode="lin" valueType="num">
                                      <p:cBhvr>
                                        <p:cTn id="29" dur="500" fill="hold"/>
                                        <p:tgtEl>
                                          <p:spTgt spid="45"/>
                                        </p:tgtEl>
                                        <p:attrNameLst>
                                          <p:attrName>ppt_h</p:attrName>
                                        </p:attrNameLst>
                                      </p:cBhvr>
                                      <p:tavLst>
                                        <p:tav tm="0">
                                          <p:val>
                                            <p:fltVal val="0"/>
                                          </p:val>
                                        </p:tav>
                                        <p:tav tm="100000">
                                          <p:val>
                                            <p:strVal val="#ppt_h"/>
                                          </p:val>
                                        </p:tav>
                                      </p:tavLst>
                                    </p:anim>
                                    <p:animEffect transition="in" filter="fade" prLst="">
                                      <p:cBhvr>
                                        <p:cTn id="30" dur="5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40"/>
                                        </p:tgtEl>
                                        <p:attrNameLst>
                                          <p:attrName>style.visibility</p:attrName>
                                        </p:attrNameLst>
                                      </p:cBhvr>
                                      <p:to>
                                        <p:strVal val="visible"/>
                                      </p:to>
                                    </p:set>
                                    <p:animEffect transition="in" filter="fade" prLst="">
                                      <p:cBhvr>
                                        <p:cTn id="35" dur="500"/>
                                        <p:tgtEl>
                                          <p:spTgt spid="40"/>
                                        </p:tgtEl>
                                      </p:cBhvr>
                                    </p:animEffect>
                                  </p:childTnLst>
                                </p:cTn>
                              </p:par>
                            </p:childTnLst>
                          </p:cTn>
                        </p:par>
                        <p:par>
                          <p:cTn id="36" fill="hold">
                            <p:stCondLst>
                              <p:cond delay="500"/>
                            </p:stCondLst>
                            <p:childTnLst>
                              <p:par>
                                <p:cTn id="37" presetID="16" presetClass="entr" presetSubtype="37"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barn(outVertical)" prLst="">
                                      <p:cBhvr>
                                        <p:cTn id="39"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dvAuto="0"/>
      <p:bldP spid="40" grpId="1"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01347"/>
            <a:ext cx="11591839" cy="6155128"/>
            <a:chOff x="961569" y="1696278"/>
            <a:chExt cx="9375127" cy="4134679"/>
          </a:xfrm>
        </p:grpSpPr>
        <p:sp>
          <p:nvSpPr>
            <p:cNvPr id="83"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119107" y="150495"/>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85" name="New picture"/>
              <p:cNvPicPr/>
              <p:nvPr/>
            </p:nvPicPr>
            <p:blipFill>
              <a:blip r:embed="rId2"/>
              <a:srcRect/>
              <a:stretch>
                <a:fillRect/>
              </a:stretch>
            </p:blipFill>
            <p:spPr>
              <a:xfrm>
                <a:off x="7127631" y="1457715"/>
                <a:ext cx="2894636" cy="1452226"/>
              </a:xfrm>
              <a:prstGeom prst="rect">
                <a:avLst/>
              </a:prstGeom>
              <a:ln>
                <a:noFill/>
              </a:ln>
            </p:spPr>
          </p:pic>
          <p:pic>
            <p:nvPicPr>
              <p:cNvPr id="86" name="New picture"/>
              <p:cNvPicPr/>
              <p:nvPr/>
            </p:nvPicPr>
            <p:blipFill>
              <a:blip r:embed="rId3"/>
              <a:srcRect/>
              <a:stretch>
                <a:fillRect/>
              </a:stretch>
            </p:blipFill>
            <p:spPr>
              <a:xfrm>
                <a:off x="4964420" y="5038234"/>
                <a:ext cx="742748" cy="824305"/>
              </a:xfrm>
              <a:prstGeom prst="rect">
                <a:avLst/>
              </a:prstGeom>
              <a:ln>
                <a:noFill/>
              </a:ln>
            </p:spPr>
          </p:pic>
          <p:pic>
            <p:nvPicPr>
              <p:cNvPr id="87" name="New picture"/>
              <p:cNvPicPr/>
              <p:nvPr/>
            </p:nvPicPr>
            <p:blipFill>
              <a:blip r:embed="rId4"/>
              <a:srcRect/>
              <a:stretch>
                <a:fillRect/>
              </a:stretch>
            </p:blipFill>
            <p:spPr>
              <a:xfrm>
                <a:off x="7285937" y="4336436"/>
                <a:ext cx="1102162" cy="343297"/>
              </a:xfrm>
              <a:prstGeom prst="rect">
                <a:avLst/>
              </a:prstGeom>
              <a:ln>
                <a:noFill/>
              </a:ln>
            </p:spPr>
          </p:pic>
          <p:pic>
            <p:nvPicPr>
              <p:cNvPr id="88" name="New picture"/>
              <p:cNvPicPr/>
              <p:nvPr/>
            </p:nvPicPr>
            <p:blipFill>
              <a:blip r:embed="rId5"/>
              <a:srcRect/>
              <a:stretch>
                <a:fillRect/>
              </a:stretch>
            </p:blipFill>
            <p:spPr>
              <a:xfrm>
                <a:off x="3829791" y="1457713"/>
                <a:ext cx="4199795" cy="4199795"/>
              </a:xfrm>
              <a:prstGeom prst="rect">
                <a:avLst/>
              </a:prstGeom>
              <a:ln>
                <a:noFill/>
              </a:ln>
            </p:spPr>
          </p:pic>
          <p:pic>
            <p:nvPicPr>
              <p:cNvPr id="89" name="New picture"/>
              <p:cNvPicPr/>
              <p:nvPr/>
            </p:nvPicPr>
            <p:blipFill>
              <a:blip r:embed="rId6"/>
              <a:srcRect/>
              <a:stretch>
                <a:fillRect/>
              </a:stretch>
            </p:blipFill>
            <p:spPr>
              <a:xfrm>
                <a:off x="5292211" y="916506"/>
                <a:ext cx="3282741" cy="2791968"/>
              </a:xfrm>
              <a:prstGeom prst="rect">
                <a:avLst/>
              </a:prstGeom>
              <a:ln>
                <a:noFill/>
              </a:ln>
            </p:spPr>
          </p:pic>
          <p:pic>
            <p:nvPicPr>
              <p:cNvPr id="90" name="New picture"/>
              <p:cNvPicPr/>
              <p:nvPr/>
            </p:nvPicPr>
            <p:blipFill>
              <a:blip r:embed="rId2"/>
              <a:srcRect/>
              <a:stretch>
                <a:fillRect/>
              </a:stretch>
            </p:blipFill>
            <p:spPr>
              <a:xfrm>
                <a:off x="1942923" y="4176718"/>
                <a:ext cx="2894636" cy="1452226"/>
              </a:xfrm>
              <a:prstGeom prst="rect">
                <a:avLst/>
              </a:prstGeom>
              <a:ln>
                <a:noFill/>
              </a:ln>
            </p:spPr>
          </p:pic>
          <p:pic>
            <p:nvPicPr>
              <p:cNvPr id="91" name="New picture"/>
              <p:cNvPicPr/>
              <p:nvPr/>
            </p:nvPicPr>
            <p:blipFill>
              <a:blip r:embed="rId7"/>
              <a:srcRect/>
              <a:stretch>
                <a:fillRect/>
              </a:stretch>
            </p:blipFill>
            <p:spPr>
              <a:xfrm>
                <a:off x="3574476" y="3708478"/>
                <a:ext cx="832248" cy="259225"/>
              </a:xfrm>
              <a:prstGeom prst="rect">
                <a:avLst/>
              </a:prstGeom>
              <a:ln>
                <a:noFill/>
              </a:ln>
            </p:spPr>
          </p:pic>
        </p:grpSp>
        <p:pic>
          <p:nvPicPr>
            <p:cNvPr id="92" name="New picture"/>
            <p:cNvPicPr/>
            <p:nvPr/>
          </p:nvPicPr>
          <p:blipFill>
            <a:blip r:embed="rId8"/>
            <a:srcRect/>
            <a:stretch>
              <a:fillRect/>
            </a:stretch>
          </p:blipFill>
          <p:spPr>
            <a:xfrm>
              <a:off x="997" y="0"/>
              <a:ext cx="1034054" cy="968331"/>
            </a:xfrm>
            <a:prstGeom prst="rect">
              <a:avLst/>
            </a:prstGeom>
            <a:ln>
              <a:noFill/>
            </a:ln>
          </p:spPr>
        </p:pic>
      </p:grpSp>
      <p:grpSp>
        <p:nvGrpSpPr>
          <p:cNvPr id="42" name="组合 41"/>
          <p:cNvGrpSpPr/>
          <p:nvPr/>
        </p:nvGrpSpPr>
        <p:grpSpPr>
          <a:xfrm>
            <a:off x="-112890" y="6177433"/>
            <a:ext cx="12509880" cy="832434"/>
            <a:chOff x="-243214" y="6176324"/>
            <a:chExt cx="12509880" cy="832434"/>
          </a:xfrm>
        </p:grpSpPr>
        <p:pic>
          <p:nvPicPr>
            <p:cNvPr id="95" name="New picture"/>
            <p:cNvPicPr/>
            <p:nvPr/>
          </p:nvPicPr>
          <p:blipFill>
            <a:blip r:embed="rId9"/>
            <a:srcRect/>
            <a:stretch>
              <a:fillRect/>
            </a:stretch>
          </p:blipFill>
          <p:spPr>
            <a:xfrm>
              <a:off x="6434697" y="6195759"/>
              <a:ext cx="3485157" cy="779944"/>
            </a:xfrm>
            <a:prstGeom prst="rect">
              <a:avLst/>
            </a:prstGeom>
            <a:ln>
              <a:noFill/>
            </a:ln>
          </p:spPr>
        </p:pic>
        <p:pic>
          <p:nvPicPr>
            <p:cNvPr id="96" name="New picture"/>
            <p:cNvPicPr/>
            <p:nvPr/>
          </p:nvPicPr>
          <p:blipFill>
            <a:blip r:embed="rId10"/>
            <a:srcRect/>
            <a:stretch>
              <a:fillRect/>
            </a:stretch>
          </p:blipFill>
          <p:spPr>
            <a:xfrm>
              <a:off x="9480911" y="6176324"/>
              <a:ext cx="2785755" cy="779944"/>
            </a:xfrm>
            <a:prstGeom prst="rect">
              <a:avLst/>
            </a:prstGeom>
            <a:ln>
              <a:noFill/>
            </a:ln>
          </p:spPr>
        </p:pic>
        <p:pic>
          <p:nvPicPr>
            <p:cNvPr id="97" name="New picture"/>
            <p:cNvPicPr/>
            <p:nvPr/>
          </p:nvPicPr>
          <p:blipFill>
            <a:blip r:embed="rId11"/>
            <a:srcRect/>
            <a:stretch>
              <a:fillRect/>
            </a:stretch>
          </p:blipFill>
          <p:spPr>
            <a:xfrm>
              <a:off x="2682948" y="6210249"/>
              <a:ext cx="4115015" cy="779944"/>
            </a:xfrm>
            <a:prstGeom prst="rect">
              <a:avLst/>
            </a:prstGeom>
            <a:ln>
              <a:noFill/>
            </a:ln>
          </p:spPr>
        </p:pic>
        <p:pic>
          <p:nvPicPr>
            <p:cNvPr id="98" name="New picture"/>
            <p:cNvPicPr/>
            <p:nvPr/>
          </p:nvPicPr>
          <p:blipFill>
            <a:blip r:embed="rId12"/>
            <a:srcRect/>
            <a:stretch>
              <a:fillRect/>
            </a:stretch>
          </p:blipFill>
          <p:spPr>
            <a:xfrm>
              <a:off x="-243214" y="6228814"/>
              <a:ext cx="3320498" cy="779944"/>
            </a:xfrm>
            <a:prstGeom prst="rect">
              <a:avLst/>
            </a:prstGeom>
            <a:ln>
              <a:noFill/>
            </a:ln>
          </p:spPr>
        </p:pic>
      </p:grpSp>
      <p:grpSp>
        <p:nvGrpSpPr>
          <p:cNvPr id="47" name="组合 46"/>
          <p:cNvGrpSpPr/>
          <p:nvPr/>
        </p:nvGrpSpPr>
        <p:grpSpPr>
          <a:xfrm>
            <a:off x="2013592" y="3685001"/>
            <a:ext cx="452645" cy="474518"/>
            <a:chOff x="7002627" y="828237"/>
            <a:chExt cx="444697" cy="466185"/>
          </a:xfrm>
          <a:solidFill>
            <a:schemeClr val="bg1"/>
          </a:solidFill>
          <a:effectLst/>
        </p:grpSpPr>
        <p:sp>
          <p:nvSpPr>
            <p:cNvPr id="48" name="Freeform 11"/>
            <p:cNvSpPr/>
            <p:nvPr/>
          </p:nvSpPr>
          <p:spPr>
            <a:xfrm>
              <a:off x="7133420" y="1073942"/>
              <a:ext cx="88753" cy="87818"/>
            </a:xfrm>
            <a:custGeom>
              <a:avLst/>
              <a:gdLst>
                <a:gd name="T0" fmla="*/ 24 w 40"/>
                <a:gd name="T1" fmla="*/ 1 h 40"/>
                <a:gd name="T2" fmla="*/ 20 w 40"/>
                <a:gd name="T3" fmla="*/ 0 h 40"/>
                <a:gd name="T4" fmla="*/ 0 w 40"/>
                <a:gd name="T5" fmla="*/ 20 h 40"/>
                <a:gd name="T6" fmla="*/ 20 w 40"/>
                <a:gd name="T7" fmla="*/ 40 h 40"/>
                <a:gd name="T8" fmla="*/ 40 w 40"/>
                <a:gd name="T9" fmla="*/ 20 h 40"/>
                <a:gd name="T10" fmla="*/ 39 w 40"/>
                <a:gd name="T11" fmla="*/ 15 h 40"/>
                <a:gd name="T12" fmla="*/ 15 w 40"/>
                <a:gd name="T13" fmla="*/ 26 h 40"/>
                <a:gd name="T14" fmla="*/ 24 w 40"/>
                <a:gd name="T15" fmla="*/ 1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0" h="40">
                  <a:moveTo>
                    <a:pt x="24" y="1"/>
                  </a:moveTo>
                  <a:cubicBezTo>
                    <a:pt x="23" y="1"/>
                    <a:pt x="21" y="0"/>
                    <a:pt x="20" y="0"/>
                  </a:cubicBezTo>
                  <a:cubicBezTo>
                    <a:pt x="9" y="0"/>
                    <a:pt x="0" y="9"/>
                    <a:pt x="0" y="20"/>
                  </a:cubicBezTo>
                  <a:cubicBezTo>
                    <a:pt x="0" y="31"/>
                    <a:pt x="9" y="40"/>
                    <a:pt x="20" y="40"/>
                  </a:cubicBezTo>
                  <a:cubicBezTo>
                    <a:pt x="31" y="40"/>
                    <a:pt x="40" y="31"/>
                    <a:pt x="40" y="20"/>
                  </a:cubicBezTo>
                  <a:cubicBezTo>
                    <a:pt x="40" y="18"/>
                    <a:pt x="40" y="17"/>
                    <a:pt x="39" y="15"/>
                  </a:cubicBezTo>
                  <a:cubicBezTo>
                    <a:pt x="15" y="26"/>
                    <a:pt x="15" y="26"/>
                    <a:pt x="15" y="26"/>
                  </a:cubicBezTo>
                  <a:lnTo>
                    <a:pt x="24"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 name="Freeform 12"/>
            <p:cNvSpPr/>
            <p:nvPr/>
          </p:nvSpPr>
          <p:spPr>
            <a:xfrm>
              <a:off x="7002627" y="943149"/>
              <a:ext cx="351273" cy="351273"/>
            </a:xfrm>
            <a:custGeom>
              <a:avLst/>
              <a:gdLst>
                <a:gd name="T0" fmla="*/ 131 w 159"/>
                <a:gd name="T1" fmla="*/ 41 h 159"/>
                <a:gd name="T2" fmla="*/ 144 w 159"/>
                <a:gd name="T3" fmla="*/ 79 h 159"/>
                <a:gd name="T4" fmla="*/ 79 w 159"/>
                <a:gd name="T5" fmla="*/ 144 h 159"/>
                <a:gd name="T6" fmla="*/ 15 w 159"/>
                <a:gd name="T7" fmla="*/ 79 h 159"/>
                <a:gd name="T8" fmla="*/ 79 w 159"/>
                <a:gd name="T9" fmla="*/ 15 h 159"/>
                <a:gd name="T10" fmla="*/ 112 w 159"/>
                <a:gd name="T11" fmla="*/ 24 h 159"/>
                <a:gd name="T12" fmla="*/ 122 w 159"/>
                <a:gd name="T13" fmla="*/ 13 h 159"/>
                <a:gd name="T14" fmla="*/ 79 w 159"/>
                <a:gd name="T15" fmla="*/ 0 h 159"/>
                <a:gd name="T16" fmla="*/ 0 w 159"/>
                <a:gd name="T17" fmla="*/ 79 h 159"/>
                <a:gd name="T18" fmla="*/ 79 w 159"/>
                <a:gd name="T19" fmla="*/ 159 h 159"/>
                <a:gd name="T20" fmla="*/ 159 w 159"/>
                <a:gd name="T21" fmla="*/ 79 h 159"/>
                <a:gd name="T22" fmla="*/ 141 w 159"/>
                <a:gd name="T23" fmla="*/ 30 h 159"/>
                <a:gd name="T24" fmla="*/ 131 w 159"/>
                <a:gd name="T25" fmla="*/ 41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159">
                  <a:moveTo>
                    <a:pt x="131" y="41"/>
                  </a:moveTo>
                  <a:cubicBezTo>
                    <a:pt x="139" y="52"/>
                    <a:pt x="144" y="65"/>
                    <a:pt x="144" y="79"/>
                  </a:cubicBezTo>
                  <a:cubicBezTo>
                    <a:pt x="144" y="115"/>
                    <a:pt x="115" y="144"/>
                    <a:pt x="79" y="144"/>
                  </a:cubicBezTo>
                  <a:cubicBezTo>
                    <a:pt x="44" y="144"/>
                    <a:pt x="15" y="115"/>
                    <a:pt x="15" y="79"/>
                  </a:cubicBezTo>
                  <a:cubicBezTo>
                    <a:pt x="15" y="44"/>
                    <a:pt x="44" y="15"/>
                    <a:pt x="79" y="15"/>
                  </a:cubicBezTo>
                  <a:cubicBezTo>
                    <a:pt x="91" y="15"/>
                    <a:pt x="103" y="18"/>
                    <a:pt x="112" y="24"/>
                  </a:cubicBezTo>
                  <a:cubicBezTo>
                    <a:pt x="122" y="13"/>
                    <a:pt x="122" y="13"/>
                    <a:pt x="122" y="13"/>
                  </a:cubicBezTo>
                  <a:cubicBezTo>
                    <a:pt x="110" y="5"/>
                    <a:pt x="95" y="0"/>
                    <a:pt x="79" y="0"/>
                  </a:cubicBezTo>
                  <a:cubicBezTo>
                    <a:pt x="35" y="0"/>
                    <a:pt x="0" y="35"/>
                    <a:pt x="0" y="79"/>
                  </a:cubicBezTo>
                  <a:cubicBezTo>
                    <a:pt x="0" y="123"/>
                    <a:pt x="35" y="159"/>
                    <a:pt x="79" y="159"/>
                  </a:cubicBezTo>
                  <a:cubicBezTo>
                    <a:pt x="123" y="159"/>
                    <a:pt x="159" y="123"/>
                    <a:pt x="159" y="79"/>
                  </a:cubicBezTo>
                  <a:cubicBezTo>
                    <a:pt x="159" y="61"/>
                    <a:pt x="152" y="43"/>
                    <a:pt x="141" y="30"/>
                  </a:cubicBezTo>
                  <a:lnTo>
                    <a:pt x="131" y="4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 name="Freeform 13"/>
            <p:cNvSpPr/>
            <p:nvPr/>
          </p:nvSpPr>
          <p:spPr>
            <a:xfrm>
              <a:off x="7177329" y="1049652"/>
              <a:ext cx="66331" cy="68199"/>
            </a:xfrm>
            <a:custGeom>
              <a:avLst/>
              <a:gdLst>
                <a:gd name="T0" fmla="*/ 71 w 71"/>
                <a:gd name="T1" fmla="*/ 30 h 73"/>
                <a:gd name="T2" fmla="*/ 38 w 71"/>
                <a:gd name="T3" fmla="*/ 0 h 73"/>
                <a:gd name="T4" fmla="*/ 19 w 71"/>
                <a:gd name="T5" fmla="*/ 19 h 73"/>
                <a:gd name="T6" fmla="*/ 0 w 71"/>
                <a:gd name="T7" fmla="*/ 73 h 73"/>
                <a:gd name="T8" fmla="*/ 55 w 71"/>
                <a:gd name="T9" fmla="*/ 49 h 73"/>
                <a:gd name="T10" fmla="*/ 71 w 71"/>
                <a:gd name="T11" fmla="*/ 30 h 73"/>
              </a:gdLst>
              <a:ahLst/>
              <a:cxnLst>
                <a:cxn ang="0">
                  <a:pos x="T0" y="T1"/>
                </a:cxn>
                <a:cxn ang="0">
                  <a:pos x="T2" y="T3"/>
                </a:cxn>
                <a:cxn ang="0">
                  <a:pos x="T4" y="T5"/>
                </a:cxn>
                <a:cxn ang="0">
                  <a:pos x="T6" y="T7"/>
                </a:cxn>
                <a:cxn ang="0">
                  <a:pos x="T8" y="T9"/>
                </a:cxn>
                <a:cxn ang="0">
                  <a:pos x="T10" y="T11"/>
                </a:cxn>
              </a:cxnLst>
              <a:rect l="0" t="0" r="r" b="b"/>
              <a:pathLst>
                <a:path w="71" h="73">
                  <a:moveTo>
                    <a:pt x="71" y="30"/>
                  </a:moveTo>
                  <a:lnTo>
                    <a:pt x="38" y="0"/>
                  </a:lnTo>
                  <a:lnTo>
                    <a:pt x="19" y="19"/>
                  </a:lnTo>
                  <a:lnTo>
                    <a:pt x="0" y="73"/>
                  </a:lnTo>
                  <a:lnTo>
                    <a:pt x="55" y="49"/>
                  </a:lnTo>
                  <a:lnTo>
                    <a:pt x="71" y="3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 name="Freeform 14"/>
            <p:cNvSpPr/>
            <p:nvPr/>
          </p:nvSpPr>
          <p:spPr>
            <a:xfrm>
              <a:off x="7219370" y="916990"/>
              <a:ext cx="143873" cy="152281"/>
            </a:xfrm>
            <a:custGeom>
              <a:avLst/>
              <a:gdLst>
                <a:gd name="T0" fmla="*/ 121 w 154"/>
                <a:gd name="T1" fmla="*/ 0 h 163"/>
                <a:gd name="T2" fmla="*/ 0 w 154"/>
                <a:gd name="T3" fmla="*/ 132 h 163"/>
                <a:gd name="T4" fmla="*/ 33 w 154"/>
                <a:gd name="T5" fmla="*/ 163 h 163"/>
                <a:gd name="T6" fmla="*/ 154 w 154"/>
                <a:gd name="T7" fmla="*/ 31 h 163"/>
                <a:gd name="T8" fmla="*/ 121 w 154"/>
                <a:gd name="T9" fmla="*/ 35 h 163"/>
                <a:gd name="T10" fmla="*/ 121 w 154"/>
                <a:gd name="T11" fmla="*/ 0 h 163"/>
              </a:gdLst>
              <a:ahLst/>
              <a:cxnLst>
                <a:cxn ang="0">
                  <a:pos x="T0" y="T1"/>
                </a:cxn>
                <a:cxn ang="0">
                  <a:pos x="T2" y="T3"/>
                </a:cxn>
                <a:cxn ang="0">
                  <a:pos x="T4" y="T5"/>
                </a:cxn>
                <a:cxn ang="0">
                  <a:pos x="T6" y="T7"/>
                </a:cxn>
                <a:cxn ang="0">
                  <a:pos x="T8" y="T9"/>
                </a:cxn>
                <a:cxn ang="0">
                  <a:pos x="T10" y="T11"/>
                </a:cxn>
              </a:cxnLst>
              <a:rect l="0" t="0" r="r" b="b"/>
              <a:pathLst>
                <a:path w="154" h="163">
                  <a:moveTo>
                    <a:pt x="121" y="0"/>
                  </a:moveTo>
                  <a:lnTo>
                    <a:pt x="0" y="132"/>
                  </a:lnTo>
                  <a:lnTo>
                    <a:pt x="33" y="163"/>
                  </a:lnTo>
                  <a:lnTo>
                    <a:pt x="154" y="31"/>
                  </a:lnTo>
                  <a:lnTo>
                    <a:pt x="121" y="35"/>
                  </a:lnTo>
                  <a:lnTo>
                    <a:pt x="12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 name="Freeform 15"/>
            <p:cNvSpPr/>
            <p:nvPr/>
          </p:nvSpPr>
          <p:spPr>
            <a:xfrm>
              <a:off x="7338952" y="883357"/>
              <a:ext cx="56988" cy="59791"/>
            </a:xfrm>
            <a:custGeom>
              <a:avLst/>
              <a:gdLst>
                <a:gd name="T0" fmla="*/ 14 w 61"/>
                <a:gd name="T1" fmla="*/ 48 h 64"/>
                <a:gd name="T2" fmla="*/ 14 w 61"/>
                <a:gd name="T3" fmla="*/ 12 h 64"/>
                <a:gd name="T4" fmla="*/ 0 w 61"/>
                <a:gd name="T5" fmla="*/ 0 h 64"/>
                <a:gd name="T6" fmla="*/ 0 w 61"/>
                <a:gd name="T7" fmla="*/ 0 h 64"/>
                <a:gd name="T8" fmla="*/ 0 w 61"/>
                <a:gd name="T9" fmla="*/ 64 h 64"/>
                <a:gd name="T10" fmla="*/ 61 w 61"/>
                <a:gd name="T11" fmla="*/ 55 h 64"/>
                <a:gd name="T12" fmla="*/ 61 w 61"/>
                <a:gd name="T13" fmla="*/ 55 h 64"/>
                <a:gd name="T14" fmla="*/ 50 w 61"/>
                <a:gd name="T15" fmla="*/ 43 h 64"/>
                <a:gd name="T16" fmla="*/ 14 w 61"/>
                <a:gd name="T17" fmla="*/ 48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1" h="64">
                  <a:moveTo>
                    <a:pt x="14" y="48"/>
                  </a:moveTo>
                  <a:lnTo>
                    <a:pt x="14" y="12"/>
                  </a:lnTo>
                  <a:lnTo>
                    <a:pt x="0" y="0"/>
                  </a:lnTo>
                  <a:lnTo>
                    <a:pt x="0" y="0"/>
                  </a:lnTo>
                  <a:lnTo>
                    <a:pt x="0" y="64"/>
                  </a:lnTo>
                  <a:lnTo>
                    <a:pt x="61" y="55"/>
                  </a:lnTo>
                  <a:lnTo>
                    <a:pt x="61" y="55"/>
                  </a:lnTo>
                  <a:lnTo>
                    <a:pt x="50" y="43"/>
                  </a:lnTo>
                  <a:lnTo>
                    <a:pt x="14" y="4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 name="Freeform 16"/>
            <p:cNvSpPr/>
            <p:nvPr/>
          </p:nvSpPr>
          <p:spPr>
            <a:xfrm>
              <a:off x="7363242" y="855330"/>
              <a:ext cx="59791" cy="61660"/>
            </a:xfrm>
            <a:custGeom>
              <a:avLst/>
              <a:gdLst>
                <a:gd name="T0" fmla="*/ 14 w 64"/>
                <a:gd name="T1" fmla="*/ 49 h 66"/>
                <a:gd name="T2" fmla="*/ 14 w 64"/>
                <a:gd name="T3" fmla="*/ 11 h 66"/>
                <a:gd name="T4" fmla="*/ 2 w 64"/>
                <a:gd name="T5" fmla="*/ 0 h 66"/>
                <a:gd name="T6" fmla="*/ 2 w 64"/>
                <a:gd name="T7" fmla="*/ 0 h 66"/>
                <a:gd name="T8" fmla="*/ 0 w 64"/>
                <a:gd name="T9" fmla="*/ 66 h 66"/>
                <a:gd name="T10" fmla="*/ 64 w 64"/>
                <a:gd name="T11" fmla="*/ 56 h 66"/>
                <a:gd name="T12" fmla="*/ 64 w 64"/>
                <a:gd name="T13" fmla="*/ 56 h 66"/>
                <a:gd name="T14" fmla="*/ 50 w 64"/>
                <a:gd name="T15" fmla="*/ 44 h 66"/>
                <a:gd name="T16" fmla="*/ 14 w 64"/>
                <a:gd name="T17" fmla="*/ 49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66">
                  <a:moveTo>
                    <a:pt x="14" y="49"/>
                  </a:moveTo>
                  <a:lnTo>
                    <a:pt x="14" y="11"/>
                  </a:lnTo>
                  <a:lnTo>
                    <a:pt x="2" y="0"/>
                  </a:lnTo>
                  <a:lnTo>
                    <a:pt x="2" y="0"/>
                  </a:lnTo>
                  <a:lnTo>
                    <a:pt x="0" y="66"/>
                  </a:lnTo>
                  <a:lnTo>
                    <a:pt x="64" y="56"/>
                  </a:lnTo>
                  <a:lnTo>
                    <a:pt x="64" y="56"/>
                  </a:lnTo>
                  <a:lnTo>
                    <a:pt x="50" y="44"/>
                  </a:lnTo>
                  <a:lnTo>
                    <a:pt x="14" y="4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 name="Freeform 17"/>
            <p:cNvSpPr/>
            <p:nvPr/>
          </p:nvSpPr>
          <p:spPr>
            <a:xfrm>
              <a:off x="7067089" y="1009479"/>
              <a:ext cx="220480" cy="218612"/>
            </a:xfrm>
            <a:custGeom>
              <a:avLst/>
              <a:gdLst>
                <a:gd name="T0" fmla="*/ 50 w 100"/>
                <a:gd name="T1" fmla="*/ 0 h 99"/>
                <a:gd name="T2" fmla="*/ 0 w 100"/>
                <a:gd name="T3" fmla="*/ 49 h 99"/>
                <a:gd name="T4" fmla="*/ 50 w 100"/>
                <a:gd name="T5" fmla="*/ 99 h 99"/>
                <a:gd name="T6" fmla="*/ 100 w 100"/>
                <a:gd name="T7" fmla="*/ 49 h 99"/>
                <a:gd name="T8" fmla="*/ 92 w 100"/>
                <a:gd name="T9" fmla="*/ 22 h 99"/>
                <a:gd name="T10" fmla="*/ 83 w 100"/>
                <a:gd name="T11" fmla="*/ 32 h 99"/>
                <a:gd name="T12" fmla="*/ 81 w 100"/>
                <a:gd name="T13" fmla="*/ 34 h 99"/>
                <a:gd name="T14" fmla="*/ 85 w 100"/>
                <a:gd name="T15" fmla="*/ 49 h 99"/>
                <a:gd name="T16" fmla="*/ 50 w 100"/>
                <a:gd name="T17" fmla="*/ 84 h 99"/>
                <a:gd name="T18" fmla="*/ 15 w 100"/>
                <a:gd name="T19" fmla="*/ 49 h 99"/>
                <a:gd name="T20" fmla="*/ 50 w 100"/>
                <a:gd name="T21" fmla="*/ 15 h 99"/>
                <a:gd name="T22" fmla="*/ 62 w 100"/>
                <a:gd name="T23" fmla="*/ 17 h 99"/>
                <a:gd name="T24" fmla="*/ 64 w 100"/>
                <a:gd name="T25" fmla="*/ 14 h 99"/>
                <a:gd name="T26" fmla="*/ 73 w 100"/>
                <a:gd name="T27" fmla="*/ 5 h 99"/>
                <a:gd name="T28" fmla="*/ 50 w 100"/>
                <a:gd name="T29" fmla="*/ 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0" h="99">
                  <a:moveTo>
                    <a:pt x="50" y="0"/>
                  </a:moveTo>
                  <a:cubicBezTo>
                    <a:pt x="23" y="0"/>
                    <a:pt x="0" y="22"/>
                    <a:pt x="0" y="49"/>
                  </a:cubicBezTo>
                  <a:cubicBezTo>
                    <a:pt x="0" y="77"/>
                    <a:pt x="23" y="99"/>
                    <a:pt x="50" y="99"/>
                  </a:cubicBezTo>
                  <a:cubicBezTo>
                    <a:pt x="78" y="99"/>
                    <a:pt x="100" y="77"/>
                    <a:pt x="100" y="49"/>
                  </a:cubicBezTo>
                  <a:cubicBezTo>
                    <a:pt x="100" y="39"/>
                    <a:pt x="97" y="30"/>
                    <a:pt x="92" y="22"/>
                  </a:cubicBezTo>
                  <a:cubicBezTo>
                    <a:pt x="83" y="32"/>
                    <a:pt x="83" y="32"/>
                    <a:pt x="83" y="32"/>
                  </a:cubicBezTo>
                  <a:cubicBezTo>
                    <a:pt x="81" y="34"/>
                    <a:pt x="81" y="34"/>
                    <a:pt x="81" y="34"/>
                  </a:cubicBezTo>
                  <a:cubicBezTo>
                    <a:pt x="84" y="39"/>
                    <a:pt x="85" y="44"/>
                    <a:pt x="85" y="49"/>
                  </a:cubicBezTo>
                  <a:cubicBezTo>
                    <a:pt x="85" y="69"/>
                    <a:pt x="69" y="84"/>
                    <a:pt x="50" y="84"/>
                  </a:cubicBezTo>
                  <a:cubicBezTo>
                    <a:pt x="31" y="84"/>
                    <a:pt x="15" y="69"/>
                    <a:pt x="15" y="49"/>
                  </a:cubicBezTo>
                  <a:cubicBezTo>
                    <a:pt x="15" y="30"/>
                    <a:pt x="31" y="15"/>
                    <a:pt x="50" y="15"/>
                  </a:cubicBezTo>
                  <a:cubicBezTo>
                    <a:pt x="54" y="15"/>
                    <a:pt x="59" y="15"/>
                    <a:pt x="62" y="17"/>
                  </a:cubicBezTo>
                  <a:cubicBezTo>
                    <a:pt x="64" y="14"/>
                    <a:pt x="64" y="14"/>
                    <a:pt x="64" y="14"/>
                  </a:cubicBezTo>
                  <a:cubicBezTo>
                    <a:pt x="73" y="5"/>
                    <a:pt x="73" y="5"/>
                    <a:pt x="73" y="5"/>
                  </a:cubicBezTo>
                  <a:cubicBezTo>
                    <a:pt x="66" y="2"/>
                    <a:pt x="58" y="0"/>
                    <a:pt x="5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 name="Freeform 18"/>
            <p:cNvSpPr/>
            <p:nvPr/>
          </p:nvSpPr>
          <p:spPr>
            <a:xfrm>
              <a:off x="7389401" y="828237"/>
              <a:ext cx="57923" cy="59791"/>
            </a:xfrm>
            <a:custGeom>
              <a:avLst/>
              <a:gdLst>
                <a:gd name="T0" fmla="*/ 50 w 62"/>
                <a:gd name="T1" fmla="*/ 43 h 64"/>
                <a:gd name="T2" fmla="*/ 15 w 62"/>
                <a:gd name="T3" fmla="*/ 47 h 64"/>
                <a:gd name="T4" fmla="*/ 15 w 62"/>
                <a:gd name="T5" fmla="*/ 12 h 64"/>
                <a:gd name="T6" fmla="*/ 0 w 62"/>
                <a:gd name="T7" fmla="*/ 0 h 64"/>
                <a:gd name="T8" fmla="*/ 0 w 62"/>
                <a:gd name="T9" fmla="*/ 0 h 64"/>
                <a:gd name="T10" fmla="*/ 0 w 62"/>
                <a:gd name="T11" fmla="*/ 64 h 64"/>
                <a:gd name="T12" fmla="*/ 62 w 62"/>
                <a:gd name="T13" fmla="*/ 55 h 64"/>
                <a:gd name="T14" fmla="*/ 62 w 62"/>
                <a:gd name="T15" fmla="*/ 55 h 64"/>
                <a:gd name="T16" fmla="*/ 50 w 62"/>
                <a:gd name="T17" fmla="*/ 43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64">
                  <a:moveTo>
                    <a:pt x="50" y="43"/>
                  </a:moveTo>
                  <a:lnTo>
                    <a:pt x="15" y="47"/>
                  </a:lnTo>
                  <a:lnTo>
                    <a:pt x="15" y="12"/>
                  </a:lnTo>
                  <a:lnTo>
                    <a:pt x="0" y="0"/>
                  </a:lnTo>
                  <a:lnTo>
                    <a:pt x="0" y="0"/>
                  </a:lnTo>
                  <a:lnTo>
                    <a:pt x="0" y="64"/>
                  </a:lnTo>
                  <a:lnTo>
                    <a:pt x="62" y="55"/>
                  </a:lnTo>
                  <a:lnTo>
                    <a:pt x="62" y="55"/>
                  </a:lnTo>
                  <a:lnTo>
                    <a:pt x="50" y="4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56" name="文本框 26"/>
          <p:cNvSpPr txBox="1"/>
          <p:nvPr/>
        </p:nvSpPr>
        <p:spPr>
          <a:xfrm>
            <a:off x="1236188" y="2425010"/>
            <a:ext cx="1803548" cy="1168400"/>
          </a:xfrm>
          <a:prstGeom prst="rect">
            <a:avLst/>
          </a:prstGeom>
          <a:noFill/>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1400">
                <a:solidFill>
                  <a:schemeClr val="bg1"/>
                </a:solidFill>
                <a:latin typeface="宋体" panose="02010600030101010101" pitchFamily="2" charset="-122"/>
                <a:ea typeface="微软雅黑" panose="020B0503020204020204" pitchFamily="34" charset="-122"/>
                <a:cs typeface="Lato Regular"/>
                <a:sym typeface="宋体" panose="02010600030101010101" pitchFamily="2" charset="-122"/>
              </a:rPr>
              <a:t>在秋天，可以进行许多有趣的活动</a:t>
            </a:r>
            <a:endParaRPr lang="zh-CN" altLang="en-US" sz="1400">
              <a:solidFill>
                <a:schemeClr val="bg1"/>
              </a:solidFill>
              <a:latin typeface="宋体" panose="02010600030101010101" pitchFamily="2" charset="-122"/>
              <a:ea typeface="微软雅黑" panose="020B0503020204020204" pitchFamily="34" charset="-122"/>
              <a:cs typeface="Lato Regular"/>
              <a:sym typeface="宋体" panose="02010600030101010101" pitchFamily="2" charset="-122"/>
            </a:endParaRPr>
          </a:p>
        </p:txBody>
      </p:sp>
      <p:grpSp>
        <p:nvGrpSpPr>
          <p:cNvPr id="58" name="组合 57"/>
          <p:cNvGrpSpPr/>
          <p:nvPr/>
        </p:nvGrpSpPr>
        <p:grpSpPr>
          <a:xfrm>
            <a:off x="4619780" y="3731995"/>
            <a:ext cx="404877" cy="435712"/>
            <a:chOff x="7005429" y="4859473"/>
            <a:chExt cx="466184" cy="501686"/>
          </a:xfrm>
          <a:solidFill>
            <a:schemeClr val="bg1"/>
          </a:solidFill>
          <a:effectLst/>
        </p:grpSpPr>
        <p:sp>
          <p:nvSpPr>
            <p:cNvPr id="59" name="Freeform 154"/>
            <p:cNvSpPr/>
            <p:nvPr/>
          </p:nvSpPr>
          <p:spPr>
            <a:xfrm>
              <a:off x="7146499" y="5285485"/>
              <a:ext cx="50449" cy="46712"/>
            </a:xfrm>
            <a:custGeom>
              <a:avLst/>
              <a:gdLst>
                <a:gd name="T0" fmla="*/ 16 w 23"/>
                <a:gd name="T1" fmla="*/ 0 h 21"/>
                <a:gd name="T2" fmla="*/ 16 w 23"/>
                <a:gd name="T3" fmla="*/ 4 h 21"/>
                <a:gd name="T4" fmla="*/ 19 w 23"/>
                <a:gd name="T5" fmla="*/ 11 h 21"/>
                <a:gd name="T6" fmla="*/ 10 w 23"/>
                <a:gd name="T7" fmla="*/ 17 h 21"/>
                <a:gd name="T8" fmla="*/ 4 w 23"/>
                <a:gd name="T9" fmla="*/ 9 h 21"/>
                <a:gd name="T10" fmla="*/ 6 w 23"/>
                <a:gd name="T11" fmla="*/ 5 h 21"/>
                <a:gd name="T12" fmla="*/ 6 w 23"/>
                <a:gd name="T13" fmla="*/ 0 h 21"/>
                <a:gd name="T14" fmla="*/ 0 w 23"/>
                <a:gd name="T15" fmla="*/ 10 h 21"/>
                <a:gd name="T16" fmla="*/ 11 w 23"/>
                <a:gd name="T17" fmla="*/ 21 h 21"/>
                <a:gd name="T18" fmla="*/ 23 w 23"/>
                <a:gd name="T19" fmla="*/ 10 h 21"/>
                <a:gd name="T20" fmla="*/ 16 w 23"/>
                <a:gd name="T21"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 h="21">
                  <a:moveTo>
                    <a:pt x="16" y="0"/>
                  </a:moveTo>
                  <a:cubicBezTo>
                    <a:pt x="16" y="4"/>
                    <a:pt x="16" y="4"/>
                    <a:pt x="16" y="4"/>
                  </a:cubicBezTo>
                  <a:cubicBezTo>
                    <a:pt x="18" y="5"/>
                    <a:pt x="19" y="8"/>
                    <a:pt x="19" y="11"/>
                  </a:cubicBezTo>
                  <a:cubicBezTo>
                    <a:pt x="18" y="15"/>
                    <a:pt x="15" y="18"/>
                    <a:pt x="10" y="17"/>
                  </a:cubicBezTo>
                  <a:cubicBezTo>
                    <a:pt x="6" y="17"/>
                    <a:pt x="3" y="13"/>
                    <a:pt x="4" y="9"/>
                  </a:cubicBezTo>
                  <a:cubicBezTo>
                    <a:pt x="4" y="7"/>
                    <a:pt x="5" y="6"/>
                    <a:pt x="6" y="5"/>
                  </a:cubicBezTo>
                  <a:cubicBezTo>
                    <a:pt x="6" y="0"/>
                    <a:pt x="6" y="0"/>
                    <a:pt x="6" y="0"/>
                  </a:cubicBezTo>
                  <a:cubicBezTo>
                    <a:pt x="3" y="2"/>
                    <a:pt x="0" y="6"/>
                    <a:pt x="0" y="10"/>
                  </a:cubicBezTo>
                  <a:cubicBezTo>
                    <a:pt x="0" y="16"/>
                    <a:pt x="5" y="21"/>
                    <a:pt x="11" y="21"/>
                  </a:cubicBezTo>
                  <a:cubicBezTo>
                    <a:pt x="18" y="21"/>
                    <a:pt x="23" y="16"/>
                    <a:pt x="23" y="10"/>
                  </a:cubicBezTo>
                  <a:cubicBezTo>
                    <a:pt x="23" y="5"/>
                    <a:pt x="20" y="1"/>
                    <a:pt x="16"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 name="Rectangle 155"/>
            <p:cNvSpPr>
              <a:spLocks noChangeArrowheads="1"/>
            </p:cNvSpPr>
            <p:nvPr/>
          </p:nvSpPr>
          <p:spPr>
            <a:xfrm>
              <a:off x="7166118" y="5278945"/>
              <a:ext cx="9342" cy="3269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 name="Freeform 156"/>
            <p:cNvSpPr>
              <a:spLocks noEditPoints="1"/>
            </p:cNvSpPr>
            <p:nvPr/>
          </p:nvSpPr>
          <p:spPr>
            <a:xfrm>
              <a:off x="7044667" y="4940751"/>
              <a:ext cx="260652" cy="260652"/>
            </a:xfrm>
            <a:custGeom>
              <a:avLst/>
              <a:gdLst>
                <a:gd name="T0" fmla="*/ 24 w 118"/>
                <a:gd name="T1" fmla="*/ 19 h 118"/>
                <a:gd name="T2" fmla="*/ 19 w 118"/>
                <a:gd name="T3" fmla="*/ 94 h 118"/>
                <a:gd name="T4" fmla="*/ 94 w 118"/>
                <a:gd name="T5" fmla="*/ 99 h 118"/>
                <a:gd name="T6" fmla="*/ 99 w 118"/>
                <a:gd name="T7" fmla="*/ 24 h 118"/>
                <a:gd name="T8" fmla="*/ 24 w 118"/>
                <a:gd name="T9" fmla="*/ 19 h 118"/>
                <a:gd name="T10" fmla="*/ 64 w 118"/>
                <a:gd name="T11" fmla="*/ 84 h 118"/>
                <a:gd name="T12" fmla="*/ 64 w 118"/>
                <a:gd name="T13" fmla="*/ 93 h 118"/>
                <a:gd name="T14" fmla="*/ 56 w 118"/>
                <a:gd name="T15" fmla="*/ 93 h 118"/>
                <a:gd name="T16" fmla="*/ 56 w 118"/>
                <a:gd name="T17" fmla="*/ 85 h 118"/>
                <a:gd name="T18" fmla="*/ 41 w 118"/>
                <a:gd name="T19" fmla="*/ 81 h 118"/>
                <a:gd name="T20" fmla="*/ 43 w 118"/>
                <a:gd name="T21" fmla="*/ 71 h 118"/>
                <a:gd name="T22" fmla="*/ 58 w 118"/>
                <a:gd name="T23" fmla="*/ 75 h 118"/>
                <a:gd name="T24" fmla="*/ 66 w 118"/>
                <a:gd name="T25" fmla="*/ 70 h 118"/>
                <a:gd name="T26" fmla="*/ 57 w 118"/>
                <a:gd name="T27" fmla="*/ 62 h 118"/>
                <a:gd name="T28" fmla="*/ 41 w 118"/>
                <a:gd name="T29" fmla="*/ 46 h 118"/>
                <a:gd name="T30" fmla="*/ 56 w 118"/>
                <a:gd name="T31" fmla="*/ 31 h 118"/>
                <a:gd name="T32" fmla="*/ 56 w 118"/>
                <a:gd name="T33" fmla="*/ 23 h 118"/>
                <a:gd name="T34" fmla="*/ 64 w 118"/>
                <a:gd name="T35" fmla="*/ 23 h 118"/>
                <a:gd name="T36" fmla="*/ 64 w 118"/>
                <a:gd name="T37" fmla="*/ 30 h 118"/>
                <a:gd name="T38" fmla="*/ 77 w 118"/>
                <a:gd name="T39" fmla="*/ 33 h 118"/>
                <a:gd name="T40" fmla="*/ 74 w 118"/>
                <a:gd name="T41" fmla="*/ 43 h 118"/>
                <a:gd name="T42" fmla="*/ 62 w 118"/>
                <a:gd name="T43" fmla="*/ 40 h 118"/>
                <a:gd name="T44" fmla="*/ 55 w 118"/>
                <a:gd name="T45" fmla="*/ 45 h 118"/>
                <a:gd name="T46" fmla="*/ 65 w 118"/>
                <a:gd name="T47" fmla="*/ 52 h 118"/>
                <a:gd name="T48" fmla="*/ 79 w 118"/>
                <a:gd name="T49" fmla="*/ 69 h 118"/>
                <a:gd name="T50" fmla="*/ 64 w 118"/>
                <a:gd name="T51" fmla="*/ 84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18" h="118">
                  <a:moveTo>
                    <a:pt x="24" y="19"/>
                  </a:moveTo>
                  <a:cubicBezTo>
                    <a:pt x="2" y="39"/>
                    <a:pt x="0" y="72"/>
                    <a:pt x="19" y="94"/>
                  </a:cubicBezTo>
                  <a:cubicBezTo>
                    <a:pt x="38" y="116"/>
                    <a:pt x="72" y="118"/>
                    <a:pt x="94" y="99"/>
                  </a:cubicBezTo>
                  <a:cubicBezTo>
                    <a:pt x="115" y="79"/>
                    <a:pt x="118" y="46"/>
                    <a:pt x="99" y="24"/>
                  </a:cubicBezTo>
                  <a:cubicBezTo>
                    <a:pt x="79" y="2"/>
                    <a:pt x="46" y="0"/>
                    <a:pt x="24" y="19"/>
                  </a:cubicBezTo>
                  <a:close/>
                  <a:moveTo>
                    <a:pt x="64" y="84"/>
                  </a:moveTo>
                  <a:cubicBezTo>
                    <a:pt x="64" y="93"/>
                    <a:pt x="64" y="93"/>
                    <a:pt x="64" y="93"/>
                  </a:cubicBezTo>
                  <a:cubicBezTo>
                    <a:pt x="56" y="93"/>
                    <a:pt x="56" y="93"/>
                    <a:pt x="56" y="93"/>
                  </a:cubicBezTo>
                  <a:cubicBezTo>
                    <a:pt x="56" y="85"/>
                    <a:pt x="56" y="85"/>
                    <a:pt x="56" y="85"/>
                  </a:cubicBezTo>
                  <a:cubicBezTo>
                    <a:pt x="50" y="85"/>
                    <a:pt x="44" y="83"/>
                    <a:pt x="41" y="81"/>
                  </a:cubicBezTo>
                  <a:cubicBezTo>
                    <a:pt x="43" y="71"/>
                    <a:pt x="43" y="71"/>
                    <a:pt x="43" y="71"/>
                  </a:cubicBezTo>
                  <a:cubicBezTo>
                    <a:pt x="47" y="73"/>
                    <a:pt x="52" y="75"/>
                    <a:pt x="58" y="75"/>
                  </a:cubicBezTo>
                  <a:cubicBezTo>
                    <a:pt x="63" y="75"/>
                    <a:pt x="66" y="73"/>
                    <a:pt x="66" y="70"/>
                  </a:cubicBezTo>
                  <a:cubicBezTo>
                    <a:pt x="66" y="66"/>
                    <a:pt x="63" y="64"/>
                    <a:pt x="57" y="62"/>
                  </a:cubicBezTo>
                  <a:cubicBezTo>
                    <a:pt x="48" y="59"/>
                    <a:pt x="41" y="55"/>
                    <a:pt x="41" y="46"/>
                  </a:cubicBezTo>
                  <a:cubicBezTo>
                    <a:pt x="41" y="39"/>
                    <a:pt x="47" y="33"/>
                    <a:pt x="56" y="31"/>
                  </a:cubicBezTo>
                  <a:cubicBezTo>
                    <a:pt x="56" y="23"/>
                    <a:pt x="56" y="23"/>
                    <a:pt x="56" y="23"/>
                  </a:cubicBezTo>
                  <a:cubicBezTo>
                    <a:pt x="64" y="23"/>
                    <a:pt x="64" y="23"/>
                    <a:pt x="64" y="23"/>
                  </a:cubicBezTo>
                  <a:cubicBezTo>
                    <a:pt x="64" y="30"/>
                    <a:pt x="64" y="30"/>
                    <a:pt x="64" y="30"/>
                  </a:cubicBezTo>
                  <a:cubicBezTo>
                    <a:pt x="70" y="30"/>
                    <a:pt x="74" y="32"/>
                    <a:pt x="77" y="33"/>
                  </a:cubicBezTo>
                  <a:cubicBezTo>
                    <a:pt x="74" y="43"/>
                    <a:pt x="74" y="43"/>
                    <a:pt x="74" y="43"/>
                  </a:cubicBezTo>
                  <a:cubicBezTo>
                    <a:pt x="72" y="42"/>
                    <a:pt x="68" y="40"/>
                    <a:pt x="62" y="40"/>
                  </a:cubicBezTo>
                  <a:cubicBezTo>
                    <a:pt x="56" y="40"/>
                    <a:pt x="55" y="42"/>
                    <a:pt x="55" y="45"/>
                  </a:cubicBezTo>
                  <a:cubicBezTo>
                    <a:pt x="55" y="48"/>
                    <a:pt x="58" y="50"/>
                    <a:pt x="65" y="52"/>
                  </a:cubicBezTo>
                  <a:cubicBezTo>
                    <a:pt x="75" y="56"/>
                    <a:pt x="79" y="61"/>
                    <a:pt x="79" y="69"/>
                  </a:cubicBezTo>
                  <a:cubicBezTo>
                    <a:pt x="79" y="76"/>
                    <a:pt x="74" y="83"/>
                    <a:pt x="64"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 name="Freeform 157"/>
            <p:cNvSpPr>
              <a:spLocks noEditPoints="1"/>
            </p:cNvSpPr>
            <p:nvPr/>
          </p:nvSpPr>
          <p:spPr>
            <a:xfrm>
              <a:off x="7005429" y="4859473"/>
              <a:ext cx="338194" cy="501686"/>
            </a:xfrm>
            <a:custGeom>
              <a:avLst/>
              <a:gdLst>
                <a:gd name="T0" fmla="*/ 138 w 153"/>
                <a:gd name="T1" fmla="*/ 177 h 227"/>
                <a:gd name="T2" fmla="*/ 16 w 153"/>
                <a:gd name="T3" fmla="*/ 177 h 227"/>
                <a:gd name="T4" fmla="*/ 16 w 153"/>
                <a:gd name="T5" fmla="*/ 16 h 227"/>
                <a:gd name="T6" fmla="*/ 138 w 153"/>
                <a:gd name="T7" fmla="*/ 16 h 227"/>
                <a:gd name="T8" fmla="*/ 138 w 153"/>
                <a:gd name="T9" fmla="*/ 103 h 227"/>
                <a:gd name="T10" fmla="*/ 139 w 153"/>
                <a:gd name="T11" fmla="*/ 102 h 227"/>
                <a:gd name="T12" fmla="*/ 153 w 153"/>
                <a:gd name="T13" fmla="*/ 94 h 227"/>
                <a:gd name="T14" fmla="*/ 153 w 153"/>
                <a:gd name="T15" fmla="*/ 13 h 227"/>
                <a:gd name="T16" fmla="*/ 141 w 153"/>
                <a:gd name="T17" fmla="*/ 0 h 227"/>
                <a:gd name="T18" fmla="*/ 12 w 153"/>
                <a:gd name="T19" fmla="*/ 0 h 227"/>
                <a:gd name="T20" fmla="*/ 0 w 153"/>
                <a:gd name="T21" fmla="*/ 13 h 227"/>
                <a:gd name="T22" fmla="*/ 0 w 153"/>
                <a:gd name="T23" fmla="*/ 215 h 227"/>
                <a:gd name="T24" fmla="*/ 12 w 153"/>
                <a:gd name="T25" fmla="*/ 227 h 227"/>
                <a:gd name="T26" fmla="*/ 141 w 153"/>
                <a:gd name="T27" fmla="*/ 227 h 227"/>
                <a:gd name="T28" fmla="*/ 153 w 153"/>
                <a:gd name="T29" fmla="*/ 215 h 227"/>
                <a:gd name="T30" fmla="*/ 153 w 153"/>
                <a:gd name="T31" fmla="*/ 176 h 227"/>
                <a:gd name="T32" fmla="*/ 138 w 153"/>
                <a:gd name="T33" fmla="*/ 166 h 227"/>
                <a:gd name="T34" fmla="*/ 138 w 153"/>
                <a:gd name="T35" fmla="*/ 177 h 227"/>
                <a:gd name="T36" fmla="*/ 75 w 153"/>
                <a:gd name="T37" fmla="*/ 221 h 227"/>
                <a:gd name="T38" fmla="*/ 56 w 153"/>
                <a:gd name="T39" fmla="*/ 201 h 227"/>
                <a:gd name="T40" fmla="*/ 75 w 153"/>
                <a:gd name="T41" fmla="*/ 182 h 227"/>
                <a:gd name="T42" fmla="*/ 95 w 153"/>
                <a:gd name="T43" fmla="*/ 201 h 227"/>
                <a:gd name="T44" fmla="*/ 75 w 153"/>
                <a:gd name="T45" fmla="*/ 221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3" h="227">
                  <a:moveTo>
                    <a:pt x="138" y="177"/>
                  </a:moveTo>
                  <a:cubicBezTo>
                    <a:pt x="16" y="177"/>
                    <a:pt x="16" y="177"/>
                    <a:pt x="16" y="177"/>
                  </a:cubicBezTo>
                  <a:cubicBezTo>
                    <a:pt x="16" y="16"/>
                    <a:pt x="16" y="16"/>
                    <a:pt x="16" y="16"/>
                  </a:cubicBezTo>
                  <a:cubicBezTo>
                    <a:pt x="138" y="16"/>
                    <a:pt x="138" y="16"/>
                    <a:pt x="138" y="16"/>
                  </a:cubicBezTo>
                  <a:cubicBezTo>
                    <a:pt x="138" y="103"/>
                    <a:pt x="138" y="103"/>
                    <a:pt x="138" y="103"/>
                  </a:cubicBezTo>
                  <a:cubicBezTo>
                    <a:pt x="138" y="103"/>
                    <a:pt x="139" y="102"/>
                    <a:pt x="139" y="102"/>
                  </a:cubicBezTo>
                  <a:cubicBezTo>
                    <a:pt x="144" y="98"/>
                    <a:pt x="148" y="95"/>
                    <a:pt x="153" y="94"/>
                  </a:cubicBezTo>
                  <a:cubicBezTo>
                    <a:pt x="153" y="13"/>
                    <a:pt x="153" y="13"/>
                    <a:pt x="153" y="13"/>
                  </a:cubicBezTo>
                  <a:cubicBezTo>
                    <a:pt x="153" y="6"/>
                    <a:pt x="148" y="0"/>
                    <a:pt x="141" y="0"/>
                  </a:cubicBezTo>
                  <a:cubicBezTo>
                    <a:pt x="12" y="0"/>
                    <a:pt x="12" y="0"/>
                    <a:pt x="12" y="0"/>
                  </a:cubicBezTo>
                  <a:cubicBezTo>
                    <a:pt x="6" y="0"/>
                    <a:pt x="0" y="6"/>
                    <a:pt x="0" y="13"/>
                  </a:cubicBezTo>
                  <a:cubicBezTo>
                    <a:pt x="0" y="215"/>
                    <a:pt x="0" y="215"/>
                    <a:pt x="0" y="215"/>
                  </a:cubicBezTo>
                  <a:cubicBezTo>
                    <a:pt x="0" y="222"/>
                    <a:pt x="6" y="227"/>
                    <a:pt x="12" y="227"/>
                  </a:cubicBezTo>
                  <a:cubicBezTo>
                    <a:pt x="141" y="227"/>
                    <a:pt x="141" y="227"/>
                    <a:pt x="141" y="227"/>
                  </a:cubicBezTo>
                  <a:cubicBezTo>
                    <a:pt x="148" y="227"/>
                    <a:pt x="153" y="222"/>
                    <a:pt x="153" y="215"/>
                  </a:cubicBezTo>
                  <a:cubicBezTo>
                    <a:pt x="153" y="176"/>
                    <a:pt x="153" y="176"/>
                    <a:pt x="153" y="176"/>
                  </a:cubicBezTo>
                  <a:cubicBezTo>
                    <a:pt x="148" y="174"/>
                    <a:pt x="142" y="170"/>
                    <a:pt x="138" y="166"/>
                  </a:cubicBezTo>
                  <a:lnTo>
                    <a:pt x="138" y="177"/>
                  </a:lnTo>
                  <a:close/>
                  <a:moveTo>
                    <a:pt x="75" y="221"/>
                  </a:moveTo>
                  <a:cubicBezTo>
                    <a:pt x="65" y="221"/>
                    <a:pt x="56" y="212"/>
                    <a:pt x="56" y="201"/>
                  </a:cubicBezTo>
                  <a:cubicBezTo>
                    <a:pt x="56" y="191"/>
                    <a:pt x="65" y="182"/>
                    <a:pt x="75" y="182"/>
                  </a:cubicBezTo>
                  <a:cubicBezTo>
                    <a:pt x="86" y="182"/>
                    <a:pt x="95" y="191"/>
                    <a:pt x="95" y="201"/>
                  </a:cubicBezTo>
                  <a:cubicBezTo>
                    <a:pt x="95" y="212"/>
                    <a:pt x="86" y="221"/>
                    <a:pt x="75" y="2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 name="Freeform 158"/>
            <p:cNvSpPr>
              <a:spLocks noEditPoints="1"/>
            </p:cNvSpPr>
            <p:nvPr/>
          </p:nvSpPr>
          <p:spPr>
            <a:xfrm>
              <a:off x="7281029" y="5062202"/>
              <a:ext cx="190584" cy="190584"/>
            </a:xfrm>
            <a:custGeom>
              <a:avLst/>
              <a:gdLst>
                <a:gd name="T0" fmla="*/ 72 w 86"/>
                <a:gd name="T1" fmla="*/ 17 h 86"/>
                <a:gd name="T2" fmla="*/ 18 w 86"/>
                <a:gd name="T3" fmla="*/ 14 h 86"/>
                <a:gd name="T4" fmla="*/ 14 w 86"/>
                <a:gd name="T5" fmla="*/ 68 h 86"/>
                <a:gd name="T6" fmla="*/ 69 w 86"/>
                <a:gd name="T7" fmla="*/ 72 h 86"/>
                <a:gd name="T8" fmla="*/ 72 w 86"/>
                <a:gd name="T9" fmla="*/ 17 h 86"/>
                <a:gd name="T10" fmla="*/ 46 w 86"/>
                <a:gd name="T11" fmla="*/ 63 h 86"/>
                <a:gd name="T12" fmla="*/ 46 w 86"/>
                <a:gd name="T13" fmla="*/ 70 h 86"/>
                <a:gd name="T14" fmla="*/ 40 w 86"/>
                <a:gd name="T15" fmla="*/ 70 h 86"/>
                <a:gd name="T16" fmla="*/ 40 w 86"/>
                <a:gd name="T17" fmla="*/ 64 h 86"/>
                <a:gd name="T18" fmla="*/ 28 w 86"/>
                <a:gd name="T19" fmla="*/ 61 h 86"/>
                <a:gd name="T20" fmla="*/ 30 w 86"/>
                <a:gd name="T21" fmla="*/ 53 h 86"/>
                <a:gd name="T22" fmla="*/ 41 w 86"/>
                <a:gd name="T23" fmla="*/ 56 h 86"/>
                <a:gd name="T24" fmla="*/ 48 w 86"/>
                <a:gd name="T25" fmla="*/ 52 h 86"/>
                <a:gd name="T26" fmla="*/ 41 w 86"/>
                <a:gd name="T27" fmla="*/ 46 h 86"/>
                <a:gd name="T28" fmla="*/ 29 w 86"/>
                <a:gd name="T29" fmla="*/ 34 h 86"/>
                <a:gd name="T30" fmla="*/ 40 w 86"/>
                <a:gd name="T31" fmla="*/ 22 h 86"/>
                <a:gd name="T32" fmla="*/ 40 w 86"/>
                <a:gd name="T33" fmla="*/ 15 h 86"/>
                <a:gd name="T34" fmla="*/ 47 w 86"/>
                <a:gd name="T35" fmla="*/ 15 h 86"/>
                <a:gd name="T36" fmla="*/ 47 w 86"/>
                <a:gd name="T37" fmla="*/ 21 h 86"/>
                <a:gd name="T38" fmla="*/ 56 w 86"/>
                <a:gd name="T39" fmla="*/ 23 h 86"/>
                <a:gd name="T40" fmla="*/ 54 w 86"/>
                <a:gd name="T41" fmla="*/ 31 h 86"/>
                <a:gd name="T42" fmla="*/ 45 w 86"/>
                <a:gd name="T43" fmla="*/ 29 h 86"/>
                <a:gd name="T44" fmla="*/ 39 w 86"/>
                <a:gd name="T45" fmla="*/ 32 h 86"/>
                <a:gd name="T46" fmla="*/ 47 w 86"/>
                <a:gd name="T47" fmla="*/ 38 h 86"/>
                <a:gd name="T48" fmla="*/ 58 w 86"/>
                <a:gd name="T49" fmla="*/ 51 h 86"/>
                <a:gd name="T50" fmla="*/ 46 w 86"/>
                <a:gd name="T51" fmla="*/ 63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86" h="86">
                  <a:moveTo>
                    <a:pt x="72" y="17"/>
                  </a:moveTo>
                  <a:cubicBezTo>
                    <a:pt x="58" y="1"/>
                    <a:pt x="34" y="0"/>
                    <a:pt x="18" y="14"/>
                  </a:cubicBezTo>
                  <a:cubicBezTo>
                    <a:pt x="2" y="28"/>
                    <a:pt x="0" y="52"/>
                    <a:pt x="14" y="68"/>
                  </a:cubicBezTo>
                  <a:cubicBezTo>
                    <a:pt x="28" y="84"/>
                    <a:pt x="53" y="86"/>
                    <a:pt x="69" y="72"/>
                  </a:cubicBezTo>
                  <a:cubicBezTo>
                    <a:pt x="85" y="58"/>
                    <a:pt x="86" y="33"/>
                    <a:pt x="72" y="17"/>
                  </a:cubicBezTo>
                  <a:close/>
                  <a:moveTo>
                    <a:pt x="46" y="63"/>
                  </a:moveTo>
                  <a:cubicBezTo>
                    <a:pt x="46" y="70"/>
                    <a:pt x="46" y="70"/>
                    <a:pt x="46" y="70"/>
                  </a:cubicBezTo>
                  <a:cubicBezTo>
                    <a:pt x="40" y="70"/>
                    <a:pt x="40" y="70"/>
                    <a:pt x="40" y="70"/>
                  </a:cubicBezTo>
                  <a:cubicBezTo>
                    <a:pt x="40" y="64"/>
                    <a:pt x="40" y="64"/>
                    <a:pt x="40" y="64"/>
                  </a:cubicBezTo>
                  <a:cubicBezTo>
                    <a:pt x="35" y="64"/>
                    <a:pt x="31" y="62"/>
                    <a:pt x="28" y="61"/>
                  </a:cubicBezTo>
                  <a:cubicBezTo>
                    <a:pt x="30" y="53"/>
                    <a:pt x="30" y="53"/>
                    <a:pt x="30" y="53"/>
                  </a:cubicBezTo>
                  <a:cubicBezTo>
                    <a:pt x="33" y="55"/>
                    <a:pt x="37" y="56"/>
                    <a:pt x="41" y="56"/>
                  </a:cubicBezTo>
                  <a:cubicBezTo>
                    <a:pt x="45" y="56"/>
                    <a:pt x="48" y="54"/>
                    <a:pt x="48" y="52"/>
                  </a:cubicBezTo>
                  <a:cubicBezTo>
                    <a:pt x="48" y="49"/>
                    <a:pt x="46" y="48"/>
                    <a:pt x="41" y="46"/>
                  </a:cubicBezTo>
                  <a:cubicBezTo>
                    <a:pt x="34" y="44"/>
                    <a:pt x="29" y="40"/>
                    <a:pt x="29" y="34"/>
                  </a:cubicBezTo>
                  <a:cubicBezTo>
                    <a:pt x="29" y="28"/>
                    <a:pt x="33" y="23"/>
                    <a:pt x="40" y="22"/>
                  </a:cubicBezTo>
                  <a:cubicBezTo>
                    <a:pt x="40" y="15"/>
                    <a:pt x="40" y="15"/>
                    <a:pt x="40" y="15"/>
                  </a:cubicBezTo>
                  <a:cubicBezTo>
                    <a:pt x="47" y="15"/>
                    <a:pt x="47" y="15"/>
                    <a:pt x="47" y="15"/>
                  </a:cubicBezTo>
                  <a:cubicBezTo>
                    <a:pt x="47" y="21"/>
                    <a:pt x="47" y="21"/>
                    <a:pt x="47" y="21"/>
                  </a:cubicBezTo>
                  <a:cubicBezTo>
                    <a:pt x="51" y="21"/>
                    <a:pt x="54" y="22"/>
                    <a:pt x="56" y="23"/>
                  </a:cubicBezTo>
                  <a:cubicBezTo>
                    <a:pt x="54" y="31"/>
                    <a:pt x="54" y="31"/>
                    <a:pt x="54" y="31"/>
                  </a:cubicBezTo>
                  <a:cubicBezTo>
                    <a:pt x="53" y="30"/>
                    <a:pt x="50" y="29"/>
                    <a:pt x="45" y="29"/>
                  </a:cubicBezTo>
                  <a:cubicBezTo>
                    <a:pt x="40" y="29"/>
                    <a:pt x="39" y="31"/>
                    <a:pt x="39" y="32"/>
                  </a:cubicBezTo>
                  <a:cubicBezTo>
                    <a:pt x="39" y="35"/>
                    <a:pt x="41" y="36"/>
                    <a:pt x="47" y="38"/>
                  </a:cubicBezTo>
                  <a:cubicBezTo>
                    <a:pt x="55" y="41"/>
                    <a:pt x="58" y="45"/>
                    <a:pt x="58" y="51"/>
                  </a:cubicBezTo>
                  <a:cubicBezTo>
                    <a:pt x="58" y="57"/>
                    <a:pt x="54" y="62"/>
                    <a:pt x="46"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pic>
        <p:nvPicPr>
          <p:cNvPr id="3" name="图片 2"/>
          <p:cNvPicPr/>
          <p:nvPr/>
        </p:nvPicPr>
        <p:blipFill>
          <a:blip r:embed="rId13"/>
          <a:stretch>
            <a:fillRect/>
          </a:stretch>
        </p:blipFill>
        <p:spPr>
          <a:xfrm>
            <a:off x="716915" y="1701165"/>
            <a:ext cx="4260850" cy="3303905"/>
          </a:xfrm>
          <a:prstGeom prst="rect">
            <a:avLst/>
          </a:prstGeom>
          <a:noFill/>
          <a:ln w="9525">
            <a:noFill/>
          </a:ln>
        </p:spPr>
      </p:pic>
      <p:sp>
        <p:nvSpPr>
          <p:cNvPr id="5" name="文本框 4"/>
          <p:cNvSpPr txBox="1"/>
          <p:nvPr/>
        </p:nvSpPr>
        <p:spPr>
          <a:xfrm>
            <a:off x="5520055" y="1997075"/>
            <a:ext cx="6007100" cy="2584450"/>
          </a:xfrm>
          <a:prstGeom prst="rect">
            <a:avLst/>
          </a:prstGeom>
          <a:noFill/>
        </p:spPr>
        <p:txBody>
          <a:bodyPr wrap="square" rtlCol="0">
            <a:spAutoFit/>
          </a:bodyPr>
          <a:p>
            <a:r>
              <a:rPr lang="zh-CN" altLang="en-US"/>
              <a:t>姚：中间的白色的地方可以作为作品区，我们的作品搭建在这个区域中。</a:t>
            </a:r>
            <a:endParaRPr lang="zh-CN" altLang="en-US"/>
          </a:p>
          <a:p>
            <a:r>
              <a:rPr lang="zh-CN" altLang="en-US"/>
              <a:t>刘：不行，那个白色的太小了，这样我们的作品就不能搭建很大的作品。</a:t>
            </a:r>
            <a:endParaRPr lang="zh-CN" altLang="en-US"/>
          </a:p>
          <a:p>
            <a:r>
              <a:rPr lang="zh-CN" altLang="en-US"/>
              <a:t>糖果：那我们现在最多是蓝色的垫子，就搭建在蓝色垫子上面呗。</a:t>
            </a:r>
            <a:endParaRPr lang="zh-CN" altLang="en-US"/>
          </a:p>
          <a:p>
            <a:r>
              <a:rPr lang="zh-CN" altLang="en-US"/>
              <a:t>梦涵：边上不能走路了，我们拿积木不行呢？</a:t>
            </a:r>
            <a:endParaRPr lang="zh-CN" altLang="en-US"/>
          </a:p>
          <a:p>
            <a:r>
              <a:rPr lang="zh-CN" altLang="en-US"/>
              <a:t>俊逸：边上我们铺上白色的垫子，这样白色的走路，蓝色的搭建区。</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plus(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32462"/>
            <a:ext cx="11591839" cy="6155128"/>
            <a:chOff x="961569" y="1696278"/>
            <a:chExt cx="9375127" cy="4134679"/>
          </a:xfrm>
        </p:grpSpPr>
        <p:sp>
          <p:nvSpPr>
            <p:cNvPr id="83"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119107" y="150495"/>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85" name="New picture"/>
              <p:cNvPicPr/>
              <p:nvPr/>
            </p:nvPicPr>
            <p:blipFill>
              <a:blip r:embed="rId2"/>
              <a:srcRect/>
              <a:stretch>
                <a:fillRect/>
              </a:stretch>
            </p:blipFill>
            <p:spPr>
              <a:xfrm>
                <a:off x="7127631" y="1457715"/>
                <a:ext cx="2894636" cy="1452226"/>
              </a:xfrm>
              <a:prstGeom prst="rect">
                <a:avLst/>
              </a:prstGeom>
              <a:ln>
                <a:noFill/>
              </a:ln>
            </p:spPr>
          </p:pic>
          <p:pic>
            <p:nvPicPr>
              <p:cNvPr id="86" name="New picture"/>
              <p:cNvPicPr/>
              <p:nvPr/>
            </p:nvPicPr>
            <p:blipFill>
              <a:blip r:embed="rId3"/>
              <a:srcRect/>
              <a:stretch>
                <a:fillRect/>
              </a:stretch>
            </p:blipFill>
            <p:spPr>
              <a:xfrm>
                <a:off x="4964420" y="5038234"/>
                <a:ext cx="742748" cy="824305"/>
              </a:xfrm>
              <a:prstGeom prst="rect">
                <a:avLst/>
              </a:prstGeom>
              <a:ln>
                <a:noFill/>
              </a:ln>
            </p:spPr>
          </p:pic>
          <p:pic>
            <p:nvPicPr>
              <p:cNvPr id="87" name="New picture"/>
              <p:cNvPicPr/>
              <p:nvPr/>
            </p:nvPicPr>
            <p:blipFill>
              <a:blip r:embed="rId4"/>
              <a:srcRect/>
              <a:stretch>
                <a:fillRect/>
              </a:stretch>
            </p:blipFill>
            <p:spPr>
              <a:xfrm>
                <a:off x="7285937" y="4336436"/>
                <a:ext cx="1102162" cy="343297"/>
              </a:xfrm>
              <a:prstGeom prst="rect">
                <a:avLst/>
              </a:prstGeom>
              <a:ln>
                <a:noFill/>
              </a:ln>
            </p:spPr>
          </p:pic>
          <p:pic>
            <p:nvPicPr>
              <p:cNvPr id="88" name="New picture"/>
              <p:cNvPicPr/>
              <p:nvPr/>
            </p:nvPicPr>
            <p:blipFill>
              <a:blip r:embed="rId5"/>
              <a:srcRect/>
              <a:stretch>
                <a:fillRect/>
              </a:stretch>
            </p:blipFill>
            <p:spPr>
              <a:xfrm>
                <a:off x="3829791" y="1457713"/>
                <a:ext cx="4199795" cy="4199795"/>
              </a:xfrm>
              <a:prstGeom prst="rect">
                <a:avLst/>
              </a:prstGeom>
              <a:ln>
                <a:noFill/>
              </a:ln>
            </p:spPr>
          </p:pic>
          <p:pic>
            <p:nvPicPr>
              <p:cNvPr id="89" name="New picture"/>
              <p:cNvPicPr/>
              <p:nvPr/>
            </p:nvPicPr>
            <p:blipFill>
              <a:blip r:embed="rId6"/>
              <a:srcRect/>
              <a:stretch>
                <a:fillRect/>
              </a:stretch>
            </p:blipFill>
            <p:spPr>
              <a:xfrm>
                <a:off x="5292211" y="916506"/>
                <a:ext cx="3282741" cy="2791968"/>
              </a:xfrm>
              <a:prstGeom prst="rect">
                <a:avLst/>
              </a:prstGeom>
              <a:ln>
                <a:noFill/>
              </a:ln>
            </p:spPr>
          </p:pic>
          <p:pic>
            <p:nvPicPr>
              <p:cNvPr id="90" name="New picture"/>
              <p:cNvPicPr/>
              <p:nvPr/>
            </p:nvPicPr>
            <p:blipFill>
              <a:blip r:embed="rId2"/>
              <a:srcRect/>
              <a:stretch>
                <a:fillRect/>
              </a:stretch>
            </p:blipFill>
            <p:spPr>
              <a:xfrm>
                <a:off x="1942923" y="4176718"/>
                <a:ext cx="2894636" cy="1452226"/>
              </a:xfrm>
              <a:prstGeom prst="rect">
                <a:avLst/>
              </a:prstGeom>
              <a:ln>
                <a:noFill/>
              </a:ln>
            </p:spPr>
          </p:pic>
          <p:pic>
            <p:nvPicPr>
              <p:cNvPr id="91" name="New picture"/>
              <p:cNvPicPr/>
              <p:nvPr/>
            </p:nvPicPr>
            <p:blipFill>
              <a:blip r:embed="rId7"/>
              <a:srcRect/>
              <a:stretch>
                <a:fillRect/>
              </a:stretch>
            </p:blipFill>
            <p:spPr>
              <a:xfrm>
                <a:off x="3574476" y="3708478"/>
                <a:ext cx="832248" cy="259225"/>
              </a:xfrm>
              <a:prstGeom prst="rect">
                <a:avLst/>
              </a:prstGeom>
              <a:ln>
                <a:noFill/>
              </a:ln>
            </p:spPr>
          </p:pic>
        </p:grpSp>
        <p:pic>
          <p:nvPicPr>
            <p:cNvPr id="92" name="New picture"/>
            <p:cNvPicPr/>
            <p:nvPr/>
          </p:nvPicPr>
          <p:blipFill>
            <a:blip r:embed="rId8"/>
            <a:srcRect/>
            <a:stretch>
              <a:fillRect/>
            </a:stretch>
          </p:blipFill>
          <p:spPr>
            <a:xfrm>
              <a:off x="997" y="0"/>
              <a:ext cx="1034054" cy="968331"/>
            </a:xfrm>
            <a:prstGeom prst="rect">
              <a:avLst/>
            </a:prstGeom>
            <a:ln>
              <a:noFill/>
            </a:ln>
          </p:spPr>
        </p:pic>
      </p:grpSp>
      <p:grpSp>
        <p:nvGrpSpPr>
          <p:cNvPr id="42" name="组合 41"/>
          <p:cNvGrpSpPr/>
          <p:nvPr/>
        </p:nvGrpSpPr>
        <p:grpSpPr>
          <a:xfrm>
            <a:off x="-112890" y="6177433"/>
            <a:ext cx="12509880" cy="832434"/>
            <a:chOff x="-243214" y="6176324"/>
            <a:chExt cx="12509880" cy="832434"/>
          </a:xfrm>
        </p:grpSpPr>
        <p:pic>
          <p:nvPicPr>
            <p:cNvPr id="95" name="New picture"/>
            <p:cNvPicPr/>
            <p:nvPr/>
          </p:nvPicPr>
          <p:blipFill>
            <a:blip r:embed="rId9"/>
            <a:srcRect/>
            <a:stretch>
              <a:fillRect/>
            </a:stretch>
          </p:blipFill>
          <p:spPr>
            <a:xfrm>
              <a:off x="6434697" y="6195759"/>
              <a:ext cx="3485157" cy="779944"/>
            </a:xfrm>
            <a:prstGeom prst="rect">
              <a:avLst/>
            </a:prstGeom>
            <a:ln>
              <a:noFill/>
            </a:ln>
          </p:spPr>
        </p:pic>
        <p:pic>
          <p:nvPicPr>
            <p:cNvPr id="96" name="New picture"/>
            <p:cNvPicPr/>
            <p:nvPr/>
          </p:nvPicPr>
          <p:blipFill>
            <a:blip r:embed="rId10"/>
            <a:srcRect/>
            <a:stretch>
              <a:fillRect/>
            </a:stretch>
          </p:blipFill>
          <p:spPr>
            <a:xfrm>
              <a:off x="9480911" y="6176324"/>
              <a:ext cx="2785755" cy="779944"/>
            </a:xfrm>
            <a:prstGeom prst="rect">
              <a:avLst/>
            </a:prstGeom>
            <a:ln>
              <a:noFill/>
            </a:ln>
          </p:spPr>
        </p:pic>
        <p:pic>
          <p:nvPicPr>
            <p:cNvPr id="97" name="New picture"/>
            <p:cNvPicPr/>
            <p:nvPr/>
          </p:nvPicPr>
          <p:blipFill>
            <a:blip r:embed="rId11"/>
            <a:srcRect/>
            <a:stretch>
              <a:fillRect/>
            </a:stretch>
          </p:blipFill>
          <p:spPr>
            <a:xfrm>
              <a:off x="2682948" y="6210249"/>
              <a:ext cx="4115015" cy="779944"/>
            </a:xfrm>
            <a:prstGeom prst="rect">
              <a:avLst/>
            </a:prstGeom>
            <a:ln>
              <a:noFill/>
            </a:ln>
          </p:spPr>
        </p:pic>
        <p:pic>
          <p:nvPicPr>
            <p:cNvPr id="98" name="New picture"/>
            <p:cNvPicPr/>
            <p:nvPr/>
          </p:nvPicPr>
          <p:blipFill>
            <a:blip r:embed="rId12"/>
            <a:srcRect/>
            <a:stretch>
              <a:fillRect/>
            </a:stretch>
          </p:blipFill>
          <p:spPr>
            <a:xfrm>
              <a:off x="-243214" y="6228814"/>
              <a:ext cx="3320498" cy="779944"/>
            </a:xfrm>
            <a:prstGeom prst="rect">
              <a:avLst/>
            </a:prstGeom>
            <a:ln>
              <a:noFill/>
            </a:ln>
          </p:spPr>
        </p:pic>
      </p:grpSp>
      <p:grpSp>
        <p:nvGrpSpPr>
          <p:cNvPr id="47" name="组合 46"/>
          <p:cNvGrpSpPr/>
          <p:nvPr/>
        </p:nvGrpSpPr>
        <p:grpSpPr>
          <a:xfrm>
            <a:off x="2013592" y="3685001"/>
            <a:ext cx="452645" cy="474518"/>
            <a:chOff x="7002627" y="828237"/>
            <a:chExt cx="444697" cy="466185"/>
          </a:xfrm>
          <a:solidFill>
            <a:schemeClr val="bg1"/>
          </a:solidFill>
          <a:effectLst/>
        </p:grpSpPr>
        <p:sp>
          <p:nvSpPr>
            <p:cNvPr id="48" name="Freeform 11"/>
            <p:cNvSpPr/>
            <p:nvPr/>
          </p:nvSpPr>
          <p:spPr>
            <a:xfrm>
              <a:off x="7133420" y="1073942"/>
              <a:ext cx="88753" cy="87818"/>
            </a:xfrm>
            <a:custGeom>
              <a:avLst/>
              <a:gdLst>
                <a:gd name="T0" fmla="*/ 24 w 40"/>
                <a:gd name="T1" fmla="*/ 1 h 40"/>
                <a:gd name="T2" fmla="*/ 20 w 40"/>
                <a:gd name="T3" fmla="*/ 0 h 40"/>
                <a:gd name="T4" fmla="*/ 0 w 40"/>
                <a:gd name="T5" fmla="*/ 20 h 40"/>
                <a:gd name="T6" fmla="*/ 20 w 40"/>
                <a:gd name="T7" fmla="*/ 40 h 40"/>
                <a:gd name="T8" fmla="*/ 40 w 40"/>
                <a:gd name="T9" fmla="*/ 20 h 40"/>
                <a:gd name="T10" fmla="*/ 39 w 40"/>
                <a:gd name="T11" fmla="*/ 15 h 40"/>
                <a:gd name="T12" fmla="*/ 15 w 40"/>
                <a:gd name="T13" fmla="*/ 26 h 40"/>
                <a:gd name="T14" fmla="*/ 24 w 40"/>
                <a:gd name="T15" fmla="*/ 1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0" h="40">
                  <a:moveTo>
                    <a:pt x="24" y="1"/>
                  </a:moveTo>
                  <a:cubicBezTo>
                    <a:pt x="23" y="1"/>
                    <a:pt x="21" y="0"/>
                    <a:pt x="20" y="0"/>
                  </a:cubicBezTo>
                  <a:cubicBezTo>
                    <a:pt x="9" y="0"/>
                    <a:pt x="0" y="9"/>
                    <a:pt x="0" y="20"/>
                  </a:cubicBezTo>
                  <a:cubicBezTo>
                    <a:pt x="0" y="31"/>
                    <a:pt x="9" y="40"/>
                    <a:pt x="20" y="40"/>
                  </a:cubicBezTo>
                  <a:cubicBezTo>
                    <a:pt x="31" y="40"/>
                    <a:pt x="40" y="31"/>
                    <a:pt x="40" y="20"/>
                  </a:cubicBezTo>
                  <a:cubicBezTo>
                    <a:pt x="40" y="18"/>
                    <a:pt x="40" y="17"/>
                    <a:pt x="39" y="15"/>
                  </a:cubicBezTo>
                  <a:cubicBezTo>
                    <a:pt x="15" y="26"/>
                    <a:pt x="15" y="26"/>
                    <a:pt x="15" y="26"/>
                  </a:cubicBezTo>
                  <a:lnTo>
                    <a:pt x="24"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 name="Freeform 12"/>
            <p:cNvSpPr/>
            <p:nvPr/>
          </p:nvSpPr>
          <p:spPr>
            <a:xfrm>
              <a:off x="7002627" y="943149"/>
              <a:ext cx="351273" cy="351273"/>
            </a:xfrm>
            <a:custGeom>
              <a:avLst/>
              <a:gdLst>
                <a:gd name="T0" fmla="*/ 131 w 159"/>
                <a:gd name="T1" fmla="*/ 41 h 159"/>
                <a:gd name="T2" fmla="*/ 144 w 159"/>
                <a:gd name="T3" fmla="*/ 79 h 159"/>
                <a:gd name="T4" fmla="*/ 79 w 159"/>
                <a:gd name="T5" fmla="*/ 144 h 159"/>
                <a:gd name="T6" fmla="*/ 15 w 159"/>
                <a:gd name="T7" fmla="*/ 79 h 159"/>
                <a:gd name="T8" fmla="*/ 79 w 159"/>
                <a:gd name="T9" fmla="*/ 15 h 159"/>
                <a:gd name="T10" fmla="*/ 112 w 159"/>
                <a:gd name="T11" fmla="*/ 24 h 159"/>
                <a:gd name="T12" fmla="*/ 122 w 159"/>
                <a:gd name="T13" fmla="*/ 13 h 159"/>
                <a:gd name="T14" fmla="*/ 79 w 159"/>
                <a:gd name="T15" fmla="*/ 0 h 159"/>
                <a:gd name="T16" fmla="*/ 0 w 159"/>
                <a:gd name="T17" fmla="*/ 79 h 159"/>
                <a:gd name="T18" fmla="*/ 79 w 159"/>
                <a:gd name="T19" fmla="*/ 159 h 159"/>
                <a:gd name="T20" fmla="*/ 159 w 159"/>
                <a:gd name="T21" fmla="*/ 79 h 159"/>
                <a:gd name="T22" fmla="*/ 141 w 159"/>
                <a:gd name="T23" fmla="*/ 30 h 159"/>
                <a:gd name="T24" fmla="*/ 131 w 159"/>
                <a:gd name="T25" fmla="*/ 41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159">
                  <a:moveTo>
                    <a:pt x="131" y="41"/>
                  </a:moveTo>
                  <a:cubicBezTo>
                    <a:pt x="139" y="52"/>
                    <a:pt x="144" y="65"/>
                    <a:pt x="144" y="79"/>
                  </a:cubicBezTo>
                  <a:cubicBezTo>
                    <a:pt x="144" y="115"/>
                    <a:pt x="115" y="144"/>
                    <a:pt x="79" y="144"/>
                  </a:cubicBezTo>
                  <a:cubicBezTo>
                    <a:pt x="44" y="144"/>
                    <a:pt x="15" y="115"/>
                    <a:pt x="15" y="79"/>
                  </a:cubicBezTo>
                  <a:cubicBezTo>
                    <a:pt x="15" y="44"/>
                    <a:pt x="44" y="15"/>
                    <a:pt x="79" y="15"/>
                  </a:cubicBezTo>
                  <a:cubicBezTo>
                    <a:pt x="91" y="15"/>
                    <a:pt x="103" y="18"/>
                    <a:pt x="112" y="24"/>
                  </a:cubicBezTo>
                  <a:cubicBezTo>
                    <a:pt x="122" y="13"/>
                    <a:pt x="122" y="13"/>
                    <a:pt x="122" y="13"/>
                  </a:cubicBezTo>
                  <a:cubicBezTo>
                    <a:pt x="110" y="5"/>
                    <a:pt x="95" y="0"/>
                    <a:pt x="79" y="0"/>
                  </a:cubicBezTo>
                  <a:cubicBezTo>
                    <a:pt x="35" y="0"/>
                    <a:pt x="0" y="35"/>
                    <a:pt x="0" y="79"/>
                  </a:cubicBezTo>
                  <a:cubicBezTo>
                    <a:pt x="0" y="123"/>
                    <a:pt x="35" y="159"/>
                    <a:pt x="79" y="159"/>
                  </a:cubicBezTo>
                  <a:cubicBezTo>
                    <a:pt x="123" y="159"/>
                    <a:pt x="159" y="123"/>
                    <a:pt x="159" y="79"/>
                  </a:cubicBezTo>
                  <a:cubicBezTo>
                    <a:pt x="159" y="61"/>
                    <a:pt x="152" y="43"/>
                    <a:pt x="141" y="30"/>
                  </a:cubicBezTo>
                  <a:lnTo>
                    <a:pt x="131" y="4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 name="Freeform 13"/>
            <p:cNvSpPr/>
            <p:nvPr/>
          </p:nvSpPr>
          <p:spPr>
            <a:xfrm>
              <a:off x="7177329" y="1049652"/>
              <a:ext cx="66331" cy="68199"/>
            </a:xfrm>
            <a:custGeom>
              <a:avLst/>
              <a:gdLst>
                <a:gd name="T0" fmla="*/ 71 w 71"/>
                <a:gd name="T1" fmla="*/ 30 h 73"/>
                <a:gd name="T2" fmla="*/ 38 w 71"/>
                <a:gd name="T3" fmla="*/ 0 h 73"/>
                <a:gd name="T4" fmla="*/ 19 w 71"/>
                <a:gd name="T5" fmla="*/ 19 h 73"/>
                <a:gd name="T6" fmla="*/ 0 w 71"/>
                <a:gd name="T7" fmla="*/ 73 h 73"/>
                <a:gd name="T8" fmla="*/ 55 w 71"/>
                <a:gd name="T9" fmla="*/ 49 h 73"/>
                <a:gd name="T10" fmla="*/ 71 w 71"/>
                <a:gd name="T11" fmla="*/ 30 h 73"/>
              </a:gdLst>
              <a:ahLst/>
              <a:cxnLst>
                <a:cxn ang="0">
                  <a:pos x="T0" y="T1"/>
                </a:cxn>
                <a:cxn ang="0">
                  <a:pos x="T2" y="T3"/>
                </a:cxn>
                <a:cxn ang="0">
                  <a:pos x="T4" y="T5"/>
                </a:cxn>
                <a:cxn ang="0">
                  <a:pos x="T6" y="T7"/>
                </a:cxn>
                <a:cxn ang="0">
                  <a:pos x="T8" y="T9"/>
                </a:cxn>
                <a:cxn ang="0">
                  <a:pos x="T10" y="T11"/>
                </a:cxn>
              </a:cxnLst>
              <a:rect l="0" t="0" r="r" b="b"/>
              <a:pathLst>
                <a:path w="71" h="73">
                  <a:moveTo>
                    <a:pt x="71" y="30"/>
                  </a:moveTo>
                  <a:lnTo>
                    <a:pt x="38" y="0"/>
                  </a:lnTo>
                  <a:lnTo>
                    <a:pt x="19" y="19"/>
                  </a:lnTo>
                  <a:lnTo>
                    <a:pt x="0" y="73"/>
                  </a:lnTo>
                  <a:lnTo>
                    <a:pt x="55" y="49"/>
                  </a:lnTo>
                  <a:lnTo>
                    <a:pt x="71" y="3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 name="Freeform 14"/>
            <p:cNvSpPr/>
            <p:nvPr/>
          </p:nvSpPr>
          <p:spPr>
            <a:xfrm>
              <a:off x="7219370" y="916990"/>
              <a:ext cx="143873" cy="152281"/>
            </a:xfrm>
            <a:custGeom>
              <a:avLst/>
              <a:gdLst>
                <a:gd name="T0" fmla="*/ 121 w 154"/>
                <a:gd name="T1" fmla="*/ 0 h 163"/>
                <a:gd name="T2" fmla="*/ 0 w 154"/>
                <a:gd name="T3" fmla="*/ 132 h 163"/>
                <a:gd name="T4" fmla="*/ 33 w 154"/>
                <a:gd name="T5" fmla="*/ 163 h 163"/>
                <a:gd name="T6" fmla="*/ 154 w 154"/>
                <a:gd name="T7" fmla="*/ 31 h 163"/>
                <a:gd name="T8" fmla="*/ 121 w 154"/>
                <a:gd name="T9" fmla="*/ 35 h 163"/>
                <a:gd name="T10" fmla="*/ 121 w 154"/>
                <a:gd name="T11" fmla="*/ 0 h 163"/>
              </a:gdLst>
              <a:ahLst/>
              <a:cxnLst>
                <a:cxn ang="0">
                  <a:pos x="T0" y="T1"/>
                </a:cxn>
                <a:cxn ang="0">
                  <a:pos x="T2" y="T3"/>
                </a:cxn>
                <a:cxn ang="0">
                  <a:pos x="T4" y="T5"/>
                </a:cxn>
                <a:cxn ang="0">
                  <a:pos x="T6" y="T7"/>
                </a:cxn>
                <a:cxn ang="0">
                  <a:pos x="T8" y="T9"/>
                </a:cxn>
                <a:cxn ang="0">
                  <a:pos x="T10" y="T11"/>
                </a:cxn>
              </a:cxnLst>
              <a:rect l="0" t="0" r="r" b="b"/>
              <a:pathLst>
                <a:path w="154" h="163">
                  <a:moveTo>
                    <a:pt x="121" y="0"/>
                  </a:moveTo>
                  <a:lnTo>
                    <a:pt x="0" y="132"/>
                  </a:lnTo>
                  <a:lnTo>
                    <a:pt x="33" y="163"/>
                  </a:lnTo>
                  <a:lnTo>
                    <a:pt x="154" y="31"/>
                  </a:lnTo>
                  <a:lnTo>
                    <a:pt x="121" y="35"/>
                  </a:lnTo>
                  <a:lnTo>
                    <a:pt x="12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 name="Freeform 15"/>
            <p:cNvSpPr/>
            <p:nvPr/>
          </p:nvSpPr>
          <p:spPr>
            <a:xfrm>
              <a:off x="7338952" y="883357"/>
              <a:ext cx="56988" cy="59791"/>
            </a:xfrm>
            <a:custGeom>
              <a:avLst/>
              <a:gdLst>
                <a:gd name="T0" fmla="*/ 14 w 61"/>
                <a:gd name="T1" fmla="*/ 48 h 64"/>
                <a:gd name="T2" fmla="*/ 14 w 61"/>
                <a:gd name="T3" fmla="*/ 12 h 64"/>
                <a:gd name="T4" fmla="*/ 0 w 61"/>
                <a:gd name="T5" fmla="*/ 0 h 64"/>
                <a:gd name="T6" fmla="*/ 0 w 61"/>
                <a:gd name="T7" fmla="*/ 0 h 64"/>
                <a:gd name="T8" fmla="*/ 0 w 61"/>
                <a:gd name="T9" fmla="*/ 64 h 64"/>
                <a:gd name="T10" fmla="*/ 61 w 61"/>
                <a:gd name="T11" fmla="*/ 55 h 64"/>
                <a:gd name="T12" fmla="*/ 61 w 61"/>
                <a:gd name="T13" fmla="*/ 55 h 64"/>
                <a:gd name="T14" fmla="*/ 50 w 61"/>
                <a:gd name="T15" fmla="*/ 43 h 64"/>
                <a:gd name="T16" fmla="*/ 14 w 61"/>
                <a:gd name="T17" fmla="*/ 48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1" h="64">
                  <a:moveTo>
                    <a:pt x="14" y="48"/>
                  </a:moveTo>
                  <a:lnTo>
                    <a:pt x="14" y="12"/>
                  </a:lnTo>
                  <a:lnTo>
                    <a:pt x="0" y="0"/>
                  </a:lnTo>
                  <a:lnTo>
                    <a:pt x="0" y="0"/>
                  </a:lnTo>
                  <a:lnTo>
                    <a:pt x="0" y="64"/>
                  </a:lnTo>
                  <a:lnTo>
                    <a:pt x="61" y="55"/>
                  </a:lnTo>
                  <a:lnTo>
                    <a:pt x="61" y="55"/>
                  </a:lnTo>
                  <a:lnTo>
                    <a:pt x="50" y="43"/>
                  </a:lnTo>
                  <a:lnTo>
                    <a:pt x="14" y="4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 name="Freeform 16"/>
            <p:cNvSpPr/>
            <p:nvPr/>
          </p:nvSpPr>
          <p:spPr>
            <a:xfrm>
              <a:off x="7363242" y="855330"/>
              <a:ext cx="59791" cy="61660"/>
            </a:xfrm>
            <a:custGeom>
              <a:avLst/>
              <a:gdLst>
                <a:gd name="T0" fmla="*/ 14 w 64"/>
                <a:gd name="T1" fmla="*/ 49 h 66"/>
                <a:gd name="T2" fmla="*/ 14 w 64"/>
                <a:gd name="T3" fmla="*/ 11 h 66"/>
                <a:gd name="T4" fmla="*/ 2 w 64"/>
                <a:gd name="T5" fmla="*/ 0 h 66"/>
                <a:gd name="T6" fmla="*/ 2 w 64"/>
                <a:gd name="T7" fmla="*/ 0 h 66"/>
                <a:gd name="T8" fmla="*/ 0 w 64"/>
                <a:gd name="T9" fmla="*/ 66 h 66"/>
                <a:gd name="T10" fmla="*/ 64 w 64"/>
                <a:gd name="T11" fmla="*/ 56 h 66"/>
                <a:gd name="T12" fmla="*/ 64 w 64"/>
                <a:gd name="T13" fmla="*/ 56 h 66"/>
                <a:gd name="T14" fmla="*/ 50 w 64"/>
                <a:gd name="T15" fmla="*/ 44 h 66"/>
                <a:gd name="T16" fmla="*/ 14 w 64"/>
                <a:gd name="T17" fmla="*/ 49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66">
                  <a:moveTo>
                    <a:pt x="14" y="49"/>
                  </a:moveTo>
                  <a:lnTo>
                    <a:pt x="14" y="11"/>
                  </a:lnTo>
                  <a:lnTo>
                    <a:pt x="2" y="0"/>
                  </a:lnTo>
                  <a:lnTo>
                    <a:pt x="2" y="0"/>
                  </a:lnTo>
                  <a:lnTo>
                    <a:pt x="0" y="66"/>
                  </a:lnTo>
                  <a:lnTo>
                    <a:pt x="64" y="56"/>
                  </a:lnTo>
                  <a:lnTo>
                    <a:pt x="64" y="56"/>
                  </a:lnTo>
                  <a:lnTo>
                    <a:pt x="50" y="44"/>
                  </a:lnTo>
                  <a:lnTo>
                    <a:pt x="14" y="4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 name="Freeform 17"/>
            <p:cNvSpPr/>
            <p:nvPr/>
          </p:nvSpPr>
          <p:spPr>
            <a:xfrm>
              <a:off x="7067089" y="1009479"/>
              <a:ext cx="220480" cy="218612"/>
            </a:xfrm>
            <a:custGeom>
              <a:avLst/>
              <a:gdLst>
                <a:gd name="T0" fmla="*/ 50 w 100"/>
                <a:gd name="T1" fmla="*/ 0 h 99"/>
                <a:gd name="T2" fmla="*/ 0 w 100"/>
                <a:gd name="T3" fmla="*/ 49 h 99"/>
                <a:gd name="T4" fmla="*/ 50 w 100"/>
                <a:gd name="T5" fmla="*/ 99 h 99"/>
                <a:gd name="T6" fmla="*/ 100 w 100"/>
                <a:gd name="T7" fmla="*/ 49 h 99"/>
                <a:gd name="T8" fmla="*/ 92 w 100"/>
                <a:gd name="T9" fmla="*/ 22 h 99"/>
                <a:gd name="T10" fmla="*/ 83 w 100"/>
                <a:gd name="T11" fmla="*/ 32 h 99"/>
                <a:gd name="T12" fmla="*/ 81 w 100"/>
                <a:gd name="T13" fmla="*/ 34 h 99"/>
                <a:gd name="T14" fmla="*/ 85 w 100"/>
                <a:gd name="T15" fmla="*/ 49 h 99"/>
                <a:gd name="T16" fmla="*/ 50 w 100"/>
                <a:gd name="T17" fmla="*/ 84 h 99"/>
                <a:gd name="T18" fmla="*/ 15 w 100"/>
                <a:gd name="T19" fmla="*/ 49 h 99"/>
                <a:gd name="T20" fmla="*/ 50 w 100"/>
                <a:gd name="T21" fmla="*/ 15 h 99"/>
                <a:gd name="T22" fmla="*/ 62 w 100"/>
                <a:gd name="T23" fmla="*/ 17 h 99"/>
                <a:gd name="T24" fmla="*/ 64 w 100"/>
                <a:gd name="T25" fmla="*/ 14 h 99"/>
                <a:gd name="T26" fmla="*/ 73 w 100"/>
                <a:gd name="T27" fmla="*/ 5 h 99"/>
                <a:gd name="T28" fmla="*/ 50 w 100"/>
                <a:gd name="T29" fmla="*/ 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0" h="99">
                  <a:moveTo>
                    <a:pt x="50" y="0"/>
                  </a:moveTo>
                  <a:cubicBezTo>
                    <a:pt x="23" y="0"/>
                    <a:pt x="0" y="22"/>
                    <a:pt x="0" y="49"/>
                  </a:cubicBezTo>
                  <a:cubicBezTo>
                    <a:pt x="0" y="77"/>
                    <a:pt x="23" y="99"/>
                    <a:pt x="50" y="99"/>
                  </a:cubicBezTo>
                  <a:cubicBezTo>
                    <a:pt x="78" y="99"/>
                    <a:pt x="100" y="77"/>
                    <a:pt x="100" y="49"/>
                  </a:cubicBezTo>
                  <a:cubicBezTo>
                    <a:pt x="100" y="39"/>
                    <a:pt x="97" y="30"/>
                    <a:pt x="92" y="22"/>
                  </a:cubicBezTo>
                  <a:cubicBezTo>
                    <a:pt x="83" y="32"/>
                    <a:pt x="83" y="32"/>
                    <a:pt x="83" y="32"/>
                  </a:cubicBezTo>
                  <a:cubicBezTo>
                    <a:pt x="81" y="34"/>
                    <a:pt x="81" y="34"/>
                    <a:pt x="81" y="34"/>
                  </a:cubicBezTo>
                  <a:cubicBezTo>
                    <a:pt x="84" y="39"/>
                    <a:pt x="85" y="44"/>
                    <a:pt x="85" y="49"/>
                  </a:cubicBezTo>
                  <a:cubicBezTo>
                    <a:pt x="85" y="69"/>
                    <a:pt x="69" y="84"/>
                    <a:pt x="50" y="84"/>
                  </a:cubicBezTo>
                  <a:cubicBezTo>
                    <a:pt x="31" y="84"/>
                    <a:pt x="15" y="69"/>
                    <a:pt x="15" y="49"/>
                  </a:cubicBezTo>
                  <a:cubicBezTo>
                    <a:pt x="15" y="30"/>
                    <a:pt x="31" y="15"/>
                    <a:pt x="50" y="15"/>
                  </a:cubicBezTo>
                  <a:cubicBezTo>
                    <a:pt x="54" y="15"/>
                    <a:pt x="59" y="15"/>
                    <a:pt x="62" y="17"/>
                  </a:cubicBezTo>
                  <a:cubicBezTo>
                    <a:pt x="64" y="14"/>
                    <a:pt x="64" y="14"/>
                    <a:pt x="64" y="14"/>
                  </a:cubicBezTo>
                  <a:cubicBezTo>
                    <a:pt x="73" y="5"/>
                    <a:pt x="73" y="5"/>
                    <a:pt x="73" y="5"/>
                  </a:cubicBezTo>
                  <a:cubicBezTo>
                    <a:pt x="66" y="2"/>
                    <a:pt x="58" y="0"/>
                    <a:pt x="5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 name="Freeform 18"/>
            <p:cNvSpPr/>
            <p:nvPr/>
          </p:nvSpPr>
          <p:spPr>
            <a:xfrm>
              <a:off x="7389401" y="828237"/>
              <a:ext cx="57923" cy="59791"/>
            </a:xfrm>
            <a:custGeom>
              <a:avLst/>
              <a:gdLst>
                <a:gd name="T0" fmla="*/ 50 w 62"/>
                <a:gd name="T1" fmla="*/ 43 h 64"/>
                <a:gd name="T2" fmla="*/ 15 w 62"/>
                <a:gd name="T3" fmla="*/ 47 h 64"/>
                <a:gd name="T4" fmla="*/ 15 w 62"/>
                <a:gd name="T5" fmla="*/ 12 h 64"/>
                <a:gd name="T6" fmla="*/ 0 w 62"/>
                <a:gd name="T7" fmla="*/ 0 h 64"/>
                <a:gd name="T8" fmla="*/ 0 w 62"/>
                <a:gd name="T9" fmla="*/ 0 h 64"/>
                <a:gd name="T10" fmla="*/ 0 w 62"/>
                <a:gd name="T11" fmla="*/ 64 h 64"/>
                <a:gd name="T12" fmla="*/ 62 w 62"/>
                <a:gd name="T13" fmla="*/ 55 h 64"/>
                <a:gd name="T14" fmla="*/ 62 w 62"/>
                <a:gd name="T15" fmla="*/ 55 h 64"/>
                <a:gd name="T16" fmla="*/ 50 w 62"/>
                <a:gd name="T17" fmla="*/ 43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64">
                  <a:moveTo>
                    <a:pt x="50" y="43"/>
                  </a:moveTo>
                  <a:lnTo>
                    <a:pt x="15" y="47"/>
                  </a:lnTo>
                  <a:lnTo>
                    <a:pt x="15" y="12"/>
                  </a:lnTo>
                  <a:lnTo>
                    <a:pt x="0" y="0"/>
                  </a:lnTo>
                  <a:lnTo>
                    <a:pt x="0" y="0"/>
                  </a:lnTo>
                  <a:lnTo>
                    <a:pt x="0" y="64"/>
                  </a:lnTo>
                  <a:lnTo>
                    <a:pt x="62" y="55"/>
                  </a:lnTo>
                  <a:lnTo>
                    <a:pt x="62" y="55"/>
                  </a:lnTo>
                  <a:lnTo>
                    <a:pt x="50" y="4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56" name="文本框 26"/>
          <p:cNvSpPr txBox="1"/>
          <p:nvPr/>
        </p:nvSpPr>
        <p:spPr>
          <a:xfrm>
            <a:off x="1236188" y="2425010"/>
            <a:ext cx="1803548" cy="1168400"/>
          </a:xfrm>
          <a:prstGeom prst="rect">
            <a:avLst/>
          </a:prstGeom>
          <a:noFill/>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1400">
                <a:solidFill>
                  <a:schemeClr val="bg1"/>
                </a:solidFill>
                <a:latin typeface="宋体" panose="02010600030101010101" pitchFamily="2" charset="-122"/>
                <a:ea typeface="微软雅黑" panose="020B0503020204020204" pitchFamily="34" charset="-122"/>
                <a:cs typeface="Lato Regular"/>
                <a:sym typeface="宋体" panose="02010600030101010101" pitchFamily="2" charset="-122"/>
              </a:rPr>
              <a:t>在秋天，可以进行许多有趣的活动</a:t>
            </a:r>
            <a:endParaRPr lang="zh-CN" altLang="en-US" sz="1400">
              <a:solidFill>
                <a:schemeClr val="bg1"/>
              </a:solidFill>
              <a:latin typeface="宋体" panose="02010600030101010101" pitchFamily="2" charset="-122"/>
              <a:ea typeface="微软雅黑" panose="020B0503020204020204" pitchFamily="34" charset="-122"/>
              <a:cs typeface="Lato Regular"/>
              <a:sym typeface="宋体" panose="02010600030101010101" pitchFamily="2" charset="-122"/>
            </a:endParaRPr>
          </a:p>
        </p:txBody>
      </p:sp>
      <p:grpSp>
        <p:nvGrpSpPr>
          <p:cNvPr id="66" name="组合 65"/>
          <p:cNvGrpSpPr/>
          <p:nvPr/>
        </p:nvGrpSpPr>
        <p:grpSpPr>
          <a:xfrm>
            <a:off x="7190354" y="3693751"/>
            <a:ext cx="574729" cy="436681"/>
            <a:chOff x="4268086" y="4221191"/>
            <a:chExt cx="509646" cy="387231"/>
          </a:xfrm>
          <a:solidFill>
            <a:schemeClr val="bg1"/>
          </a:solidFill>
          <a:effectLst/>
        </p:grpSpPr>
        <p:sp>
          <p:nvSpPr>
            <p:cNvPr id="67" name="Freeform 20"/>
            <p:cNvSpPr>
              <a:spLocks noEditPoints="1"/>
            </p:cNvSpPr>
            <p:nvPr/>
          </p:nvSpPr>
          <p:spPr>
            <a:xfrm>
              <a:off x="4268086" y="4273030"/>
              <a:ext cx="337890" cy="335392"/>
            </a:xfrm>
            <a:custGeom>
              <a:avLst/>
              <a:gdLst>
                <a:gd name="T0" fmla="*/ 229 w 229"/>
                <a:gd name="T1" fmla="*/ 128 h 227"/>
                <a:gd name="T2" fmla="*/ 229 w 229"/>
                <a:gd name="T3" fmla="*/ 98 h 227"/>
                <a:gd name="T4" fmla="*/ 206 w 229"/>
                <a:gd name="T5" fmla="*/ 93 h 227"/>
                <a:gd name="T6" fmla="*/ 200 w 229"/>
                <a:gd name="T7" fmla="*/ 76 h 227"/>
                <a:gd name="T8" fmla="*/ 216 w 229"/>
                <a:gd name="T9" fmla="*/ 58 h 227"/>
                <a:gd name="T10" fmla="*/ 198 w 229"/>
                <a:gd name="T11" fmla="*/ 34 h 227"/>
                <a:gd name="T12" fmla="*/ 176 w 229"/>
                <a:gd name="T13" fmla="*/ 44 h 227"/>
                <a:gd name="T14" fmla="*/ 161 w 229"/>
                <a:gd name="T15" fmla="*/ 33 h 227"/>
                <a:gd name="T16" fmla="*/ 164 w 229"/>
                <a:gd name="T17" fmla="*/ 9 h 227"/>
                <a:gd name="T18" fmla="*/ 135 w 229"/>
                <a:gd name="T19" fmla="*/ 0 h 227"/>
                <a:gd name="T20" fmla="*/ 123 w 229"/>
                <a:gd name="T21" fmla="*/ 20 h 227"/>
                <a:gd name="T22" fmla="*/ 114 w 229"/>
                <a:gd name="T23" fmla="*/ 20 h 227"/>
                <a:gd name="T24" fmla="*/ 105 w 229"/>
                <a:gd name="T25" fmla="*/ 20 h 227"/>
                <a:gd name="T26" fmla="*/ 93 w 229"/>
                <a:gd name="T27" fmla="*/ 0 h 227"/>
                <a:gd name="T28" fmla="*/ 65 w 229"/>
                <a:gd name="T29" fmla="*/ 9 h 227"/>
                <a:gd name="T30" fmla="*/ 67 w 229"/>
                <a:gd name="T31" fmla="*/ 33 h 227"/>
                <a:gd name="T32" fmla="*/ 52 w 229"/>
                <a:gd name="T33" fmla="*/ 44 h 227"/>
                <a:gd name="T34" fmla="*/ 30 w 229"/>
                <a:gd name="T35" fmla="*/ 34 h 227"/>
                <a:gd name="T36" fmla="*/ 13 w 229"/>
                <a:gd name="T37" fmla="*/ 58 h 227"/>
                <a:gd name="T38" fmla="*/ 29 w 229"/>
                <a:gd name="T39" fmla="*/ 76 h 227"/>
                <a:gd name="T40" fmla="*/ 23 w 229"/>
                <a:gd name="T41" fmla="*/ 94 h 227"/>
                <a:gd name="T42" fmla="*/ 0 w 229"/>
                <a:gd name="T43" fmla="*/ 98 h 227"/>
                <a:gd name="T44" fmla="*/ 0 w 229"/>
                <a:gd name="T45" fmla="*/ 128 h 227"/>
                <a:gd name="T46" fmla="*/ 23 w 229"/>
                <a:gd name="T47" fmla="*/ 133 h 227"/>
                <a:gd name="T48" fmla="*/ 29 w 229"/>
                <a:gd name="T49" fmla="*/ 151 h 227"/>
                <a:gd name="T50" fmla="*/ 13 w 229"/>
                <a:gd name="T51" fmla="*/ 169 h 227"/>
                <a:gd name="T52" fmla="*/ 31 w 229"/>
                <a:gd name="T53" fmla="*/ 193 h 227"/>
                <a:gd name="T54" fmla="*/ 52 w 229"/>
                <a:gd name="T55" fmla="*/ 183 h 227"/>
                <a:gd name="T56" fmla="*/ 67 w 229"/>
                <a:gd name="T57" fmla="*/ 194 h 227"/>
                <a:gd name="T58" fmla="*/ 65 w 229"/>
                <a:gd name="T59" fmla="*/ 218 h 227"/>
                <a:gd name="T60" fmla="*/ 93 w 229"/>
                <a:gd name="T61" fmla="*/ 227 h 227"/>
                <a:gd name="T62" fmla="*/ 105 w 229"/>
                <a:gd name="T63" fmla="*/ 206 h 227"/>
                <a:gd name="T64" fmla="*/ 114 w 229"/>
                <a:gd name="T65" fmla="*/ 207 h 227"/>
                <a:gd name="T66" fmla="*/ 124 w 229"/>
                <a:gd name="T67" fmla="*/ 206 h 227"/>
                <a:gd name="T68" fmla="*/ 135 w 229"/>
                <a:gd name="T69" fmla="*/ 227 h 227"/>
                <a:gd name="T70" fmla="*/ 164 w 229"/>
                <a:gd name="T71" fmla="*/ 217 h 227"/>
                <a:gd name="T72" fmla="*/ 161 w 229"/>
                <a:gd name="T73" fmla="*/ 194 h 227"/>
                <a:gd name="T74" fmla="*/ 176 w 229"/>
                <a:gd name="T75" fmla="*/ 183 h 227"/>
                <a:gd name="T76" fmla="*/ 198 w 229"/>
                <a:gd name="T77" fmla="*/ 193 h 227"/>
                <a:gd name="T78" fmla="*/ 216 w 229"/>
                <a:gd name="T79" fmla="*/ 168 h 227"/>
                <a:gd name="T80" fmla="*/ 200 w 229"/>
                <a:gd name="T81" fmla="*/ 151 h 227"/>
                <a:gd name="T82" fmla="*/ 206 w 229"/>
                <a:gd name="T83" fmla="*/ 133 h 227"/>
                <a:gd name="T84" fmla="*/ 229 w 229"/>
                <a:gd name="T85" fmla="*/ 128 h 227"/>
                <a:gd name="T86" fmla="*/ 114 w 229"/>
                <a:gd name="T87" fmla="*/ 180 h 227"/>
                <a:gd name="T88" fmla="*/ 47 w 229"/>
                <a:gd name="T89" fmla="*/ 113 h 227"/>
                <a:gd name="T90" fmla="*/ 114 w 229"/>
                <a:gd name="T91" fmla="*/ 46 h 227"/>
                <a:gd name="T92" fmla="*/ 181 w 229"/>
                <a:gd name="T93" fmla="*/ 113 h 227"/>
                <a:gd name="T94" fmla="*/ 114 w 229"/>
                <a:gd name="T95" fmla="*/ 180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29" h="227">
                  <a:moveTo>
                    <a:pt x="229" y="128"/>
                  </a:moveTo>
                  <a:cubicBezTo>
                    <a:pt x="229" y="98"/>
                    <a:pt x="229" y="98"/>
                    <a:pt x="229" y="98"/>
                  </a:cubicBezTo>
                  <a:cubicBezTo>
                    <a:pt x="206" y="93"/>
                    <a:pt x="206" y="93"/>
                    <a:pt x="206" y="93"/>
                  </a:cubicBezTo>
                  <a:cubicBezTo>
                    <a:pt x="204" y="87"/>
                    <a:pt x="202" y="81"/>
                    <a:pt x="200" y="76"/>
                  </a:cubicBezTo>
                  <a:cubicBezTo>
                    <a:pt x="216" y="58"/>
                    <a:pt x="216" y="58"/>
                    <a:pt x="216" y="58"/>
                  </a:cubicBezTo>
                  <a:cubicBezTo>
                    <a:pt x="198" y="34"/>
                    <a:pt x="198" y="34"/>
                    <a:pt x="198" y="34"/>
                  </a:cubicBezTo>
                  <a:cubicBezTo>
                    <a:pt x="176" y="44"/>
                    <a:pt x="176" y="44"/>
                    <a:pt x="176" y="44"/>
                  </a:cubicBezTo>
                  <a:cubicBezTo>
                    <a:pt x="172" y="39"/>
                    <a:pt x="167" y="36"/>
                    <a:pt x="161" y="33"/>
                  </a:cubicBezTo>
                  <a:cubicBezTo>
                    <a:pt x="164" y="9"/>
                    <a:pt x="164" y="9"/>
                    <a:pt x="164" y="9"/>
                  </a:cubicBezTo>
                  <a:cubicBezTo>
                    <a:pt x="135" y="0"/>
                    <a:pt x="135" y="0"/>
                    <a:pt x="135" y="0"/>
                  </a:cubicBezTo>
                  <a:cubicBezTo>
                    <a:pt x="123" y="20"/>
                    <a:pt x="123" y="20"/>
                    <a:pt x="123" y="20"/>
                  </a:cubicBezTo>
                  <a:cubicBezTo>
                    <a:pt x="120" y="20"/>
                    <a:pt x="117" y="20"/>
                    <a:pt x="114" y="20"/>
                  </a:cubicBezTo>
                  <a:cubicBezTo>
                    <a:pt x="111" y="20"/>
                    <a:pt x="108" y="20"/>
                    <a:pt x="105" y="20"/>
                  </a:cubicBezTo>
                  <a:cubicBezTo>
                    <a:pt x="93" y="0"/>
                    <a:pt x="93" y="0"/>
                    <a:pt x="93" y="0"/>
                  </a:cubicBezTo>
                  <a:cubicBezTo>
                    <a:pt x="65" y="9"/>
                    <a:pt x="65" y="9"/>
                    <a:pt x="65" y="9"/>
                  </a:cubicBezTo>
                  <a:cubicBezTo>
                    <a:pt x="67" y="33"/>
                    <a:pt x="67" y="33"/>
                    <a:pt x="67" y="33"/>
                  </a:cubicBezTo>
                  <a:cubicBezTo>
                    <a:pt x="62" y="36"/>
                    <a:pt x="57" y="39"/>
                    <a:pt x="52" y="44"/>
                  </a:cubicBezTo>
                  <a:cubicBezTo>
                    <a:pt x="30" y="34"/>
                    <a:pt x="30" y="34"/>
                    <a:pt x="30" y="34"/>
                  </a:cubicBezTo>
                  <a:cubicBezTo>
                    <a:pt x="13" y="58"/>
                    <a:pt x="13" y="58"/>
                    <a:pt x="13" y="58"/>
                  </a:cubicBezTo>
                  <a:cubicBezTo>
                    <a:pt x="29" y="76"/>
                    <a:pt x="29" y="76"/>
                    <a:pt x="29" y="76"/>
                  </a:cubicBezTo>
                  <a:cubicBezTo>
                    <a:pt x="26" y="81"/>
                    <a:pt x="24" y="87"/>
                    <a:pt x="23" y="94"/>
                  </a:cubicBezTo>
                  <a:cubicBezTo>
                    <a:pt x="0" y="98"/>
                    <a:pt x="0" y="98"/>
                    <a:pt x="0" y="98"/>
                  </a:cubicBezTo>
                  <a:cubicBezTo>
                    <a:pt x="0" y="128"/>
                    <a:pt x="0" y="128"/>
                    <a:pt x="0" y="128"/>
                  </a:cubicBezTo>
                  <a:cubicBezTo>
                    <a:pt x="23" y="133"/>
                    <a:pt x="23" y="133"/>
                    <a:pt x="23" y="133"/>
                  </a:cubicBezTo>
                  <a:cubicBezTo>
                    <a:pt x="24" y="139"/>
                    <a:pt x="26" y="145"/>
                    <a:pt x="29" y="151"/>
                  </a:cubicBezTo>
                  <a:cubicBezTo>
                    <a:pt x="13" y="169"/>
                    <a:pt x="13" y="169"/>
                    <a:pt x="13" y="169"/>
                  </a:cubicBezTo>
                  <a:cubicBezTo>
                    <a:pt x="31" y="193"/>
                    <a:pt x="31" y="193"/>
                    <a:pt x="31" y="193"/>
                  </a:cubicBezTo>
                  <a:cubicBezTo>
                    <a:pt x="52" y="183"/>
                    <a:pt x="52" y="183"/>
                    <a:pt x="52" y="183"/>
                  </a:cubicBezTo>
                  <a:cubicBezTo>
                    <a:pt x="57" y="187"/>
                    <a:pt x="62" y="191"/>
                    <a:pt x="67" y="194"/>
                  </a:cubicBezTo>
                  <a:cubicBezTo>
                    <a:pt x="65" y="218"/>
                    <a:pt x="65" y="218"/>
                    <a:pt x="65" y="218"/>
                  </a:cubicBezTo>
                  <a:cubicBezTo>
                    <a:pt x="93" y="227"/>
                    <a:pt x="93" y="227"/>
                    <a:pt x="93" y="227"/>
                  </a:cubicBezTo>
                  <a:cubicBezTo>
                    <a:pt x="105" y="206"/>
                    <a:pt x="105" y="206"/>
                    <a:pt x="105" y="206"/>
                  </a:cubicBezTo>
                  <a:cubicBezTo>
                    <a:pt x="108" y="207"/>
                    <a:pt x="111" y="207"/>
                    <a:pt x="114" y="207"/>
                  </a:cubicBezTo>
                  <a:cubicBezTo>
                    <a:pt x="117" y="207"/>
                    <a:pt x="121" y="207"/>
                    <a:pt x="124" y="206"/>
                  </a:cubicBezTo>
                  <a:cubicBezTo>
                    <a:pt x="135" y="227"/>
                    <a:pt x="135" y="227"/>
                    <a:pt x="135" y="227"/>
                  </a:cubicBezTo>
                  <a:cubicBezTo>
                    <a:pt x="164" y="217"/>
                    <a:pt x="164" y="217"/>
                    <a:pt x="164" y="217"/>
                  </a:cubicBezTo>
                  <a:cubicBezTo>
                    <a:pt x="161" y="194"/>
                    <a:pt x="161" y="194"/>
                    <a:pt x="161" y="194"/>
                  </a:cubicBezTo>
                  <a:cubicBezTo>
                    <a:pt x="167" y="191"/>
                    <a:pt x="172" y="187"/>
                    <a:pt x="176" y="183"/>
                  </a:cubicBezTo>
                  <a:cubicBezTo>
                    <a:pt x="198" y="193"/>
                    <a:pt x="198" y="193"/>
                    <a:pt x="198" y="193"/>
                  </a:cubicBezTo>
                  <a:cubicBezTo>
                    <a:pt x="216" y="168"/>
                    <a:pt x="216" y="168"/>
                    <a:pt x="216" y="168"/>
                  </a:cubicBezTo>
                  <a:cubicBezTo>
                    <a:pt x="200" y="151"/>
                    <a:pt x="200" y="151"/>
                    <a:pt x="200" y="151"/>
                  </a:cubicBezTo>
                  <a:cubicBezTo>
                    <a:pt x="202" y="145"/>
                    <a:pt x="204" y="139"/>
                    <a:pt x="206" y="133"/>
                  </a:cubicBezTo>
                  <a:lnTo>
                    <a:pt x="229" y="128"/>
                  </a:lnTo>
                  <a:close/>
                  <a:moveTo>
                    <a:pt x="114" y="180"/>
                  </a:moveTo>
                  <a:cubicBezTo>
                    <a:pt x="77" y="180"/>
                    <a:pt x="47" y="150"/>
                    <a:pt x="47" y="113"/>
                  </a:cubicBezTo>
                  <a:cubicBezTo>
                    <a:pt x="47" y="76"/>
                    <a:pt x="77" y="46"/>
                    <a:pt x="114" y="46"/>
                  </a:cubicBezTo>
                  <a:cubicBezTo>
                    <a:pt x="151" y="46"/>
                    <a:pt x="181" y="76"/>
                    <a:pt x="181" y="113"/>
                  </a:cubicBezTo>
                  <a:cubicBezTo>
                    <a:pt x="181" y="150"/>
                    <a:pt x="151" y="180"/>
                    <a:pt x="114" y="18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 name="Freeform 21"/>
            <p:cNvSpPr>
              <a:spLocks noEditPoints="1"/>
            </p:cNvSpPr>
            <p:nvPr/>
          </p:nvSpPr>
          <p:spPr>
            <a:xfrm>
              <a:off x="4577871" y="4221191"/>
              <a:ext cx="199861" cy="199861"/>
            </a:xfrm>
            <a:custGeom>
              <a:avLst/>
              <a:gdLst>
                <a:gd name="T0" fmla="*/ 135 w 135"/>
                <a:gd name="T1" fmla="*/ 76 h 135"/>
                <a:gd name="T2" fmla="*/ 135 w 135"/>
                <a:gd name="T3" fmla="*/ 58 h 135"/>
                <a:gd name="T4" fmla="*/ 122 w 135"/>
                <a:gd name="T5" fmla="*/ 55 h 135"/>
                <a:gd name="T6" fmla="*/ 118 w 135"/>
                <a:gd name="T7" fmla="*/ 45 h 135"/>
                <a:gd name="T8" fmla="*/ 128 w 135"/>
                <a:gd name="T9" fmla="*/ 34 h 135"/>
                <a:gd name="T10" fmla="*/ 117 w 135"/>
                <a:gd name="T11" fmla="*/ 20 h 135"/>
                <a:gd name="T12" fmla="*/ 104 w 135"/>
                <a:gd name="T13" fmla="*/ 26 h 135"/>
                <a:gd name="T14" fmla="*/ 96 w 135"/>
                <a:gd name="T15" fmla="*/ 19 h 135"/>
                <a:gd name="T16" fmla="*/ 97 w 135"/>
                <a:gd name="T17" fmla="*/ 5 h 135"/>
                <a:gd name="T18" fmla="*/ 80 w 135"/>
                <a:gd name="T19" fmla="*/ 0 h 135"/>
                <a:gd name="T20" fmla="*/ 73 w 135"/>
                <a:gd name="T21" fmla="*/ 12 h 135"/>
                <a:gd name="T22" fmla="*/ 67 w 135"/>
                <a:gd name="T23" fmla="*/ 12 h 135"/>
                <a:gd name="T24" fmla="*/ 62 w 135"/>
                <a:gd name="T25" fmla="*/ 12 h 135"/>
                <a:gd name="T26" fmla="*/ 55 w 135"/>
                <a:gd name="T27" fmla="*/ 0 h 135"/>
                <a:gd name="T28" fmla="*/ 38 w 135"/>
                <a:gd name="T29" fmla="*/ 5 h 135"/>
                <a:gd name="T30" fmla="*/ 39 w 135"/>
                <a:gd name="T31" fmla="*/ 19 h 135"/>
                <a:gd name="T32" fmla="*/ 30 w 135"/>
                <a:gd name="T33" fmla="*/ 26 h 135"/>
                <a:gd name="T34" fmla="*/ 18 w 135"/>
                <a:gd name="T35" fmla="*/ 20 h 135"/>
                <a:gd name="T36" fmla="*/ 7 w 135"/>
                <a:gd name="T37" fmla="*/ 34 h 135"/>
                <a:gd name="T38" fmla="*/ 17 w 135"/>
                <a:gd name="T39" fmla="*/ 45 h 135"/>
                <a:gd name="T40" fmla="*/ 13 w 135"/>
                <a:gd name="T41" fmla="*/ 55 h 135"/>
                <a:gd name="T42" fmla="*/ 0 w 135"/>
                <a:gd name="T43" fmla="*/ 58 h 135"/>
                <a:gd name="T44" fmla="*/ 0 w 135"/>
                <a:gd name="T45" fmla="*/ 76 h 135"/>
                <a:gd name="T46" fmla="*/ 13 w 135"/>
                <a:gd name="T47" fmla="*/ 79 h 135"/>
                <a:gd name="T48" fmla="*/ 17 w 135"/>
                <a:gd name="T49" fmla="*/ 90 h 135"/>
                <a:gd name="T50" fmla="*/ 7 w 135"/>
                <a:gd name="T51" fmla="*/ 100 h 135"/>
                <a:gd name="T52" fmla="*/ 18 w 135"/>
                <a:gd name="T53" fmla="*/ 114 h 135"/>
                <a:gd name="T54" fmla="*/ 31 w 135"/>
                <a:gd name="T55" fmla="*/ 109 h 135"/>
                <a:gd name="T56" fmla="*/ 39 w 135"/>
                <a:gd name="T57" fmla="*/ 115 h 135"/>
                <a:gd name="T58" fmla="*/ 38 w 135"/>
                <a:gd name="T59" fmla="*/ 129 h 135"/>
                <a:gd name="T60" fmla="*/ 55 w 135"/>
                <a:gd name="T61" fmla="*/ 135 h 135"/>
                <a:gd name="T62" fmla="*/ 62 w 135"/>
                <a:gd name="T63" fmla="*/ 122 h 135"/>
                <a:gd name="T64" fmla="*/ 68 w 135"/>
                <a:gd name="T65" fmla="*/ 123 h 135"/>
                <a:gd name="T66" fmla="*/ 73 w 135"/>
                <a:gd name="T67" fmla="*/ 122 h 135"/>
                <a:gd name="T68" fmla="*/ 80 w 135"/>
                <a:gd name="T69" fmla="*/ 135 h 135"/>
                <a:gd name="T70" fmla="*/ 97 w 135"/>
                <a:gd name="T71" fmla="*/ 129 h 135"/>
                <a:gd name="T72" fmla="*/ 96 w 135"/>
                <a:gd name="T73" fmla="*/ 115 h 135"/>
                <a:gd name="T74" fmla="*/ 104 w 135"/>
                <a:gd name="T75" fmla="*/ 109 h 135"/>
                <a:gd name="T76" fmla="*/ 117 w 135"/>
                <a:gd name="T77" fmla="*/ 114 h 135"/>
                <a:gd name="T78" fmla="*/ 128 w 135"/>
                <a:gd name="T79" fmla="*/ 100 h 135"/>
                <a:gd name="T80" fmla="*/ 118 w 135"/>
                <a:gd name="T81" fmla="*/ 89 h 135"/>
                <a:gd name="T82" fmla="*/ 122 w 135"/>
                <a:gd name="T83" fmla="*/ 79 h 135"/>
                <a:gd name="T84" fmla="*/ 135 w 135"/>
                <a:gd name="T85" fmla="*/ 76 h 135"/>
                <a:gd name="T86" fmla="*/ 67 w 135"/>
                <a:gd name="T87" fmla="*/ 107 h 135"/>
                <a:gd name="T88" fmla="*/ 28 w 135"/>
                <a:gd name="T89" fmla="*/ 67 h 135"/>
                <a:gd name="T90" fmla="*/ 67 w 135"/>
                <a:gd name="T91" fmla="*/ 27 h 135"/>
                <a:gd name="T92" fmla="*/ 107 w 135"/>
                <a:gd name="T93" fmla="*/ 67 h 135"/>
                <a:gd name="T94" fmla="*/ 67 w 135"/>
                <a:gd name="T95" fmla="*/ 107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5" h="135">
                  <a:moveTo>
                    <a:pt x="135" y="76"/>
                  </a:moveTo>
                  <a:cubicBezTo>
                    <a:pt x="135" y="58"/>
                    <a:pt x="135" y="58"/>
                    <a:pt x="135" y="58"/>
                  </a:cubicBezTo>
                  <a:cubicBezTo>
                    <a:pt x="122" y="55"/>
                    <a:pt x="122" y="55"/>
                    <a:pt x="122" y="55"/>
                  </a:cubicBezTo>
                  <a:cubicBezTo>
                    <a:pt x="121" y="52"/>
                    <a:pt x="120" y="48"/>
                    <a:pt x="118" y="45"/>
                  </a:cubicBezTo>
                  <a:cubicBezTo>
                    <a:pt x="128" y="34"/>
                    <a:pt x="128" y="34"/>
                    <a:pt x="128" y="34"/>
                  </a:cubicBezTo>
                  <a:cubicBezTo>
                    <a:pt x="117" y="20"/>
                    <a:pt x="117" y="20"/>
                    <a:pt x="117" y="20"/>
                  </a:cubicBezTo>
                  <a:cubicBezTo>
                    <a:pt x="104" y="26"/>
                    <a:pt x="104" y="26"/>
                    <a:pt x="104" y="26"/>
                  </a:cubicBezTo>
                  <a:cubicBezTo>
                    <a:pt x="102" y="23"/>
                    <a:pt x="99" y="21"/>
                    <a:pt x="96" y="19"/>
                  </a:cubicBezTo>
                  <a:cubicBezTo>
                    <a:pt x="97" y="5"/>
                    <a:pt x="97" y="5"/>
                    <a:pt x="97" y="5"/>
                  </a:cubicBezTo>
                  <a:cubicBezTo>
                    <a:pt x="80" y="0"/>
                    <a:pt x="80" y="0"/>
                    <a:pt x="80" y="0"/>
                  </a:cubicBezTo>
                  <a:cubicBezTo>
                    <a:pt x="73" y="12"/>
                    <a:pt x="73" y="12"/>
                    <a:pt x="73" y="12"/>
                  </a:cubicBezTo>
                  <a:cubicBezTo>
                    <a:pt x="71" y="12"/>
                    <a:pt x="69" y="12"/>
                    <a:pt x="67" y="12"/>
                  </a:cubicBezTo>
                  <a:cubicBezTo>
                    <a:pt x="66" y="12"/>
                    <a:pt x="64" y="12"/>
                    <a:pt x="62" y="12"/>
                  </a:cubicBezTo>
                  <a:cubicBezTo>
                    <a:pt x="55" y="0"/>
                    <a:pt x="55" y="0"/>
                    <a:pt x="55" y="0"/>
                  </a:cubicBezTo>
                  <a:cubicBezTo>
                    <a:pt x="38" y="5"/>
                    <a:pt x="38" y="5"/>
                    <a:pt x="38" y="5"/>
                  </a:cubicBezTo>
                  <a:cubicBezTo>
                    <a:pt x="39" y="19"/>
                    <a:pt x="39" y="19"/>
                    <a:pt x="39" y="19"/>
                  </a:cubicBezTo>
                  <a:cubicBezTo>
                    <a:pt x="36" y="21"/>
                    <a:pt x="33" y="23"/>
                    <a:pt x="30" y="26"/>
                  </a:cubicBezTo>
                  <a:cubicBezTo>
                    <a:pt x="18" y="20"/>
                    <a:pt x="18" y="20"/>
                    <a:pt x="18" y="20"/>
                  </a:cubicBezTo>
                  <a:cubicBezTo>
                    <a:pt x="7" y="34"/>
                    <a:pt x="7" y="34"/>
                    <a:pt x="7" y="34"/>
                  </a:cubicBezTo>
                  <a:cubicBezTo>
                    <a:pt x="17" y="45"/>
                    <a:pt x="17" y="45"/>
                    <a:pt x="17" y="45"/>
                  </a:cubicBezTo>
                  <a:cubicBezTo>
                    <a:pt x="15" y="48"/>
                    <a:pt x="14" y="52"/>
                    <a:pt x="13" y="55"/>
                  </a:cubicBezTo>
                  <a:cubicBezTo>
                    <a:pt x="0" y="58"/>
                    <a:pt x="0" y="58"/>
                    <a:pt x="0" y="58"/>
                  </a:cubicBezTo>
                  <a:cubicBezTo>
                    <a:pt x="0" y="76"/>
                    <a:pt x="0" y="76"/>
                    <a:pt x="0" y="76"/>
                  </a:cubicBezTo>
                  <a:cubicBezTo>
                    <a:pt x="13" y="79"/>
                    <a:pt x="13" y="79"/>
                    <a:pt x="13" y="79"/>
                  </a:cubicBezTo>
                  <a:cubicBezTo>
                    <a:pt x="14" y="83"/>
                    <a:pt x="15" y="86"/>
                    <a:pt x="17" y="90"/>
                  </a:cubicBezTo>
                  <a:cubicBezTo>
                    <a:pt x="7" y="100"/>
                    <a:pt x="7" y="100"/>
                    <a:pt x="7" y="100"/>
                  </a:cubicBezTo>
                  <a:cubicBezTo>
                    <a:pt x="18" y="114"/>
                    <a:pt x="18" y="114"/>
                    <a:pt x="18" y="114"/>
                  </a:cubicBezTo>
                  <a:cubicBezTo>
                    <a:pt x="31" y="109"/>
                    <a:pt x="31" y="109"/>
                    <a:pt x="31" y="109"/>
                  </a:cubicBezTo>
                  <a:cubicBezTo>
                    <a:pt x="33" y="111"/>
                    <a:pt x="36" y="113"/>
                    <a:pt x="39" y="115"/>
                  </a:cubicBezTo>
                  <a:cubicBezTo>
                    <a:pt x="38" y="129"/>
                    <a:pt x="38" y="129"/>
                    <a:pt x="38" y="129"/>
                  </a:cubicBezTo>
                  <a:cubicBezTo>
                    <a:pt x="55" y="135"/>
                    <a:pt x="55" y="135"/>
                    <a:pt x="55" y="135"/>
                  </a:cubicBezTo>
                  <a:cubicBezTo>
                    <a:pt x="62" y="122"/>
                    <a:pt x="62" y="122"/>
                    <a:pt x="62" y="122"/>
                  </a:cubicBezTo>
                  <a:cubicBezTo>
                    <a:pt x="64" y="123"/>
                    <a:pt x="66" y="123"/>
                    <a:pt x="68" y="123"/>
                  </a:cubicBezTo>
                  <a:cubicBezTo>
                    <a:pt x="69" y="123"/>
                    <a:pt x="71" y="123"/>
                    <a:pt x="73" y="122"/>
                  </a:cubicBezTo>
                  <a:cubicBezTo>
                    <a:pt x="80" y="135"/>
                    <a:pt x="80" y="135"/>
                    <a:pt x="80" y="135"/>
                  </a:cubicBezTo>
                  <a:cubicBezTo>
                    <a:pt x="97" y="129"/>
                    <a:pt x="97" y="129"/>
                    <a:pt x="97" y="129"/>
                  </a:cubicBezTo>
                  <a:cubicBezTo>
                    <a:pt x="96" y="115"/>
                    <a:pt x="96" y="115"/>
                    <a:pt x="96" y="115"/>
                  </a:cubicBezTo>
                  <a:cubicBezTo>
                    <a:pt x="99" y="113"/>
                    <a:pt x="102" y="111"/>
                    <a:pt x="104" y="109"/>
                  </a:cubicBezTo>
                  <a:cubicBezTo>
                    <a:pt x="117" y="114"/>
                    <a:pt x="117" y="114"/>
                    <a:pt x="117" y="114"/>
                  </a:cubicBezTo>
                  <a:cubicBezTo>
                    <a:pt x="128" y="100"/>
                    <a:pt x="128" y="100"/>
                    <a:pt x="128" y="100"/>
                  </a:cubicBezTo>
                  <a:cubicBezTo>
                    <a:pt x="118" y="89"/>
                    <a:pt x="118" y="89"/>
                    <a:pt x="118" y="89"/>
                  </a:cubicBezTo>
                  <a:cubicBezTo>
                    <a:pt x="120" y="86"/>
                    <a:pt x="121" y="83"/>
                    <a:pt x="122" y="79"/>
                  </a:cubicBezTo>
                  <a:lnTo>
                    <a:pt x="135" y="76"/>
                  </a:lnTo>
                  <a:close/>
                  <a:moveTo>
                    <a:pt x="67" y="107"/>
                  </a:moveTo>
                  <a:cubicBezTo>
                    <a:pt x="46" y="107"/>
                    <a:pt x="28" y="89"/>
                    <a:pt x="28" y="67"/>
                  </a:cubicBezTo>
                  <a:cubicBezTo>
                    <a:pt x="28" y="45"/>
                    <a:pt x="46" y="27"/>
                    <a:pt x="67" y="27"/>
                  </a:cubicBezTo>
                  <a:cubicBezTo>
                    <a:pt x="89" y="27"/>
                    <a:pt x="107" y="45"/>
                    <a:pt x="107" y="67"/>
                  </a:cubicBezTo>
                  <a:cubicBezTo>
                    <a:pt x="107" y="89"/>
                    <a:pt x="89" y="107"/>
                    <a:pt x="67" y="10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71" name="组合 70"/>
          <p:cNvGrpSpPr/>
          <p:nvPr/>
        </p:nvGrpSpPr>
        <p:grpSpPr>
          <a:xfrm>
            <a:off x="9864747" y="3659053"/>
            <a:ext cx="574729" cy="484386"/>
            <a:chOff x="3526102" y="915987"/>
            <a:chExt cx="560236" cy="472172"/>
          </a:xfrm>
          <a:solidFill>
            <a:schemeClr val="bg1"/>
          </a:solidFill>
          <a:effectLst/>
        </p:grpSpPr>
        <p:sp>
          <p:nvSpPr>
            <p:cNvPr id="72" name="Freeform 5"/>
            <p:cNvSpPr/>
            <p:nvPr/>
          </p:nvSpPr>
          <p:spPr>
            <a:xfrm>
              <a:off x="3526102" y="992809"/>
              <a:ext cx="370992" cy="249202"/>
            </a:xfrm>
            <a:custGeom>
              <a:avLst/>
              <a:gdLst>
                <a:gd name="T0" fmla="*/ 594 w 594"/>
                <a:gd name="T1" fmla="*/ 0 h 399"/>
                <a:gd name="T2" fmla="*/ 0 w 594"/>
                <a:gd name="T3" fmla="*/ 82 h 399"/>
                <a:gd name="T4" fmla="*/ 59 w 594"/>
                <a:gd name="T5" fmla="*/ 399 h 399"/>
                <a:gd name="T6" fmla="*/ 454 w 594"/>
                <a:gd name="T7" fmla="*/ 399 h 399"/>
                <a:gd name="T8" fmla="*/ 594 w 594"/>
                <a:gd name="T9" fmla="*/ 0 h 399"/>
              </a:gdLst>
              <a:ahLst/>
              <a:cxnLst>
                <a:cxn ang="0">
                  <a:pos x="T0" y="T1"/>
                </a:cxn>
                <a:cxn ang="0">
                  <a:pos x="T2" y="T3"/>
                </a:cxn>
                <a:cxn ang="0">
                  <a:pos x="T4" y="T5"/>
                </a:cxn>
                <a:cxn ang="0">
                  <a:pos x="T6" y="T7"/>
                </a:cxn>
                <a:cxn ang="0">
                  <a:pos x="T8" y="T9"/>
                </a:cxn>
              </a:cxnLst>
              <a:rect l="0" t="0" r="r" b="b"/>
              <a:pathLst>
                <a:path w="594" h="399">
                  <a:moveTo>
                    <a:pt x="594" y="0"/>
                  </a:moveTo>
                  <a:lnTo>
                    <a:pt x="0" y="82"/>
                  </a:lnTo>
                  <a:lnTo>
                    <a:pt x="59" y="399"/>
                  </a:lnTo>
                  <a:lnTo>
                    <a:pt x="454" y="399"/>
                  </a:lnTo>
                  <a:lnTo>
                    <a:pt x="59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 name="Freeform 6"/>
            <p:cNvSpPr/>
            <p:nvPr/>
          </p:nvSpPr>
          <p:spPr>
            <a:xfrm>
              <a:off x="3569197" y="915987"/>
              <a:ext cx="517141" cy="382234"/>
            </a:xfrm>
            <a:custGeom>
              <a:avLst/>
              <a:gdLst>
                <a:gd name="T0" fmla="*/ 339 w 350"/>
                <a:gd name="T1" fmla="*/ 0 h 259"/>
                <a:gd name="T2" fmla="*/ 271 w 350"/>
                <a:gd name="T3" fmla="*/ 0 h 259"/>
                <a:gd name="T4" fmla="*/ 271 w 350"/>
                <a:gd name="T5" fmla="*/ 0 h 259"/>
                <a:gd name="T6" fmla="*/ 269 w 350"/>
                <a:gd name="T7" fmla="*/ 1 h 259"/>
                <a:gd name="T8" fmla="*/ 267 w 350"/>
                <a:gd name="T9" fmla="*/ 1 h 259"/>
                <a:gd name="T10" fmla="*/ 265 w 350"/>
                <a:gd name="T11" fmla="*/ 2 h 259"/>
                <a:gd name="T12" fmla="*/ 264 w 350"/>
                <a:gd name="T13" fmla="*/ 3 h 259"/>
                <a:gd name="T14" fmla="*/ 263 w 350"/>
                <a:gd name="T15" fmla="*/ 5 h 259"/>
                <a:gd name="T16" fmla="*/ 261 w 350"/>
                <a:gd name="T17" fmla="*/ 7 h 259"/>
                <a:gd name="T18" fmla="*/ 261 w 350"/>
                <a:gd name="T19" fmla="*/ 7 h 259"/>
                <a:gd name="T20" fmla="*/ 176 w 350"/>
                <a:gd name="T21" fmla="*/ 238 h 259"/>
                <a:gd name="T22" fmla="*/ 10 w 350"/>
                <a:gd name="T23" fmla="*/ 238 h 259"/>
                <a:gd name="T24" fmla="*/ 0 w 350"/>
                <a:gd name="T25" fmla="*/ 248 h 259"/>
                <a:gd name="T26" fmla="*/ 10 w 350"/>
                <a:gd name="T27" fmla="*/ 259 h 259"/>
                <a:gd name="T28" fmla="*/ 184 w 350"/>
                <a:gd name="T29" fmla="*/ 259 h 259"/>
                <a:gd name="T30" fmla="*/ 187 w 350"/>
                <a:gd name="T31" fmla="*/ 258 h 259"/>
                <a:gd name="T32" fmla="*/ 188 w 350"/>
                <a:gd name="T33" fmla="*/ 258 h 259"/>
                <a:gd name="T34" fmla="*/ 191 w 350"/>
                <a:gd name="T35" fmla="*/ 256 h 259"/>
                <a:gd name="T36" fmla="*/ 191 w 350"/>
                <a:gd name="T37" fmla="*/ 255 h 259"/>
                <a:gd name="T38" fmla="*/ 193 w 350"/>
                <a:gd name="T39" fmla="*/ 253 h 259"/>
                <a:gd name="T40" fmla="*/ 194 w 350"/>
                <a:gd name="T41" fmla="*/ 252 h 259"/>
                <a:gd name="T42" fmla="*/ 194 w 350"/>
                <a:gd name="T43" fmla="*/ 252 h 259"/>
                <a:gd name="T44" fmla="*/ 279 w 350"/>
                <a:gd name="T45" fmla="*/ 21 h 259"/>
                <a:gd name="T46" fmla="*/ 339 w 350"/>
                <a:gd name="T47" fmla="*/ 21 h 259"/>
                <a:gd name="T48" fmla="*/ 350 w 350"/>
                <a:gd name="T49" fmla="*/ 11 h 259"/>
                <a:gd name="T50" fmla="*/ 339 w 350"/>
                <a:gd name="T51" fmla="*/ 0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0" h="259">
                  <a:moveTo>
                    <a:pt x="339" y="0"/>
                  </a:moveTo>
                  <a:cubicBezTo>
                    <a:pt x="271" y="0"/>
                    <a:pt x="271" y="0"/>
                    <a:pt x="271" y="0"/>
                  </a:cubicBezTo>
                  <a:cubicBezTo>
                    <a:pt x="271" y="0"/>
                    <a:pt x="271" y="0"/>
                    <a:pt x="271" y="0"/>
                  </a:cubicBezTo>
                  <a:cubicBezTo>
                    <a:pt x="270" y="0"/>
                    <a:pt x="269" y="1"/>
                    <a:pt x="269" y="1"/>
                  </a:cubicBezTo>
                  <a:cubicBezTo>
                    <a:pt x="268" y="1"/>
                    <a:pt x="267" y="1"/>
                    <a:pt x="267" y="1"/>
                  </a:cubicBezTo>
                  <a:cubicBezTo>
                    <a:pt x="266" y="1"/>
                    <a:pt x="266" y="2"/>
                    <a:pt x="265" y="2"/>
                  </a:cubicBezTo>
                  <a:cubicBezTo>
                    <a:pt x="265" y="3"/>
                    <a:pt x="264" y="3"/>
                    <a:pt x="264" y="3"/>
                  </a:cubicBezTo>
                  <a:cubicBezTo>
                    <a:pt x="263" y="4"/>
                    <a:pt x="263" y="4"/>
                    <a:pt x="263" y="5"/>
                  </a:cubicBezTo>
                  <a:cubicBezTo>
                    <a:pt x="262" y="6"/>
                    <a:pt x="262" y="6"/>
                    <a:pt x="261" y="7"/>
                  </a:cubicBezTo>
                  <a:cubicBezTo>
                    <a:pt x="261" y="7"/>
                    <a:pt x="261" y="7"/>
                    <a:pt x="261" y="7"/>
                  </a:cubicBezTo>
                  <a:cubicBezTo>
                    <a:pt x="176" y="238"/>
                    <a:pt x="176" y="238"/>
                    <a:pt x="176" y="238"/>
                  </a:cubicBezTo>
                  <a:cubicBezTo>
                    <a:pt x="10" y="238"/>
                    <a:pt x="10" y="238"/>
                    <a:pt x="10" y="238"/>
                  </a:cubicBezTo>
                  <a:cubicBezTo>
                    <a:pt x="4" y="238"/>
                    <a:pt x="0" y="243"/>
                    <a:pt x="0" y="248"/>
                  </a:cubicBezTo>
                  <a:cubicBezTo>
                    <a:pt x="0" y="254"/>
                    <a:pt x="4" y="259"/>
                    <a:pt x="10" y="259"/>
                  </a:cubicBezTo>
                  <a:cubicBezTo>
                    <a:pt x="184" y="259"/>
                    <a:pt x="184" y="259"/>
                    <a:pt x="184" y="259"/>
                  </a:cubicBezTo>
                  <a:cubicBezTo>
                    <a:pt x="185" y="259"/>
                    <a:pt x="186" y="259"/>
                    <a:pt x="187" y="258"/>
                  </a:cubicBezTo>
                  <a:cubicBezTo>
                    <a:pt x="188" y="258"/>
                    <a:pt x="188" y="258"/>
                    <a:pt x="188" y="258"/>
                  </a:cubicBezTo>
                  <a:cubicBezTo>
                    <a:pt x="189" y="257"/>
                    <a:pt x="190" y="257"/>
                    <a:pt x="191" y="256"/>
                  </a:cubicBezTo>
                  <a:cubicBezTo>
                    <a:pt x="191" y="256"/>
                    <a:pt x="191" y="256"/>
                    <a:pt x="191" y="255"/>
                  </a:cubicBezTo>
                  <a:cubicBezTo>
                    <a:pt x="192" y="255"/>
                    <a:pt x="193" y="254"/>
                    <a:pt x="193" y="253"/>
                  </a:cubicBezTo>
                  <a:cubicBezTo>
                    <a:pt x="193" y="253"/>
                    <a:pt x="193" y="253"/>
                    <a:pt x="194" y="252"/>
                  </a:cubicBezTo>
                  <a:cubicBezTo>
                    <a:pt x="194" y="252"/>
                    <a:pt x="194" y="252"/>
                    <a:pt x="194" y="252"/>
                  </a:cubicBezTo>
                  <a:cubicBezTo>
                    <a:pt x="279" y="21"/>
                    <a:pt x="279" y="21"/>
                    <a:pt x="279" y="21"/>
                  </a:cubicBezTo>
                  <a:cubicBezTo>
                    <a:pt x="339" y="21"/>
                    <a:pt x="339" y="21"/>
                    <a:pt x="339" y="21"/>
                  </a:cubicBezTo>
                  <a:cubicBezTo>
                    <a:pt x="345" y="21"/>
                    <a:pt x="350" y="17"/>
                    <a:pt x="350" y="11"/>
                  </a:cubicBezTo>
                  <a:cubicBezTo>
                    <a:pt x="350" y="5"/>
                    <a:pt x="345" y="0"/>
                    <a:pt x="339"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 name="Oval 7"/>
            <p:cNvSpPr>
              <a:spLocks noChangeArrowheads="1"/>
            </p:cNvSpPr>
            <p:nvPr/>
          </p:nvSpPr>
          <p:spPr>
            <a:xfrm>
              <a:off x="3586685" y="1317583"/>
              <a:ext cx="71201" cy="70576"/>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 name="Oval 8"/>
            <p:cNvSpPr>
              <a:spLocks noChangeArrowheads="1"/>
            </p:cNvSpPr>
            <p:nvPr/>
          </p:nvSpPr>
          <p:spPr>
            <a:xfrm>
              <a:off x="3772805" y="1317583"/>
              <a:ext cx="71201" cy="70576"/>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102" name="文本框 101"/>
          <p:cNvSpPr txBox="1"/>
          <p:nvPr/>
        </p:nvSpPr>
        <p:spPr>
          <a:xfrm>
            <a:off x="3556000" y="-308610"/>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pic>
        <p:nvPicPr>
          <p:cNvPr id="4" name="图片 3"/>
          <p:cNvPicPr/>
          <p:nvPr/>
        </p:nvPicPr>
        <p:blipFill>
          <a:blip r:embed="rId13"/>
          <a:stretch>
            <a:fillRect/>
          </a:stretch>
        </p:blipFill>
        <p:spPr>
          <a:xfrm>
            <a:off x="838835" y="519430"/>
            <a:ext cx="3623945" cy="2397760"/>
          </a:xfrm>
          <a:prstGeom prst="roundRect">
            <a:avLst/>
          </a:prstGeom>
          <a:noFill/>
          <a:ln w="9525">
            <a:noFill/>
          </a:ln>
        </p:spPr>
      </p:pic>
      <p:sp>
        <p:nvSpPr>
          <p:cNvPr id="103" name="文本框 102"/>
          <p:cNvSpPr txBox="1"/>
          <p:nvPr/>
        </p:nvSpPr>
        <p:spPr>
          <a:xfrm>
            <a:off x="3556000" y="1859915"/>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pic>
        <p:nvPicPr>
          <p:cNvPr id="6" name="图片 5"/>
          <p:cNvPicPr/>
          <p:nvPr/>
        </p:nvPicPr>
        <p:blipFill>
          <a:blip r:embed="rId14"/>
          <a:stretch>
            <a:fillRect/>
          </a:stretch>
        </p:blipFill>
        <p:spPr>
          <a:xfrm>
            <a:off x="767715" y="3712845"/>
            <a:ext cx="3943350" cy="2374900"/>
          </a:xfrm>
          <a:prstGeom prst="roundRect">
            <a:avLst/>
          </a:prstGeom>
          <a:noFill/>
          <a:ln w="9525">
            <a:noFill/>
          </a:ln>
        </p:spPr>
      </p:pic>
      <p:sp>
        <p:nvSpPr>
          <p:cNvPr id="104" name="文本框 103"/>
          <p:cNvSpPr txBox="1"/>
          <p:nvPr/>
        </p:nvSpPr>
        <p:spPr>
          <a:xfrm>
            <a:off x="5308600" y="1084580"/>
            <a:ext cx="6053455" cy="725170"/>
          </a:xfrm>
          <a:prstGeom prst="rect">
            <a:avLst/>
          </a:prstGeom>
          <a:noFill/>
          <a:ln w="9525">
            <a:noFill/>
          </a:ln>
        </p:spPr>
        <p:txBody>
          <a:bodyPr wrap="square">
            <a:noAutofit/>
          </a:bodyPr>
          <a:p>
            <a:pPr indent="266700"/>
            <a:r>
              <a:rPr lang="zh-CN">
                <a:latin typeface="Verdana" panose="020B0604030504040204" charset="0"/>
                <a:ea typeface="宋体" panose="02010600030101010101" pitchFamily="2" charset="-122"/>
                <a:sym typeface="+mn-ea"/>
              </a:rPr>
              <a:t>于是教师对于垫子的“牙齿”进行观察、比较，让幼儿在对比中发现，原来小小的拼搭垫子都是一种学习。</a:t>
            </a:r>
            <a:endParaRPr lang="zh-CN" altLang="en-US" b="0">
              <a:latin typeface="Verdana" panose="020B0604030504040204" charset="0"/>
              <a:ea typeface="宋体" panose="02010600030101010101" pitchFamily="2" charset="-122"/>
            </a:endParaRPr>
          </a:p>
          <a:p>
            <a:pPr indent="266700"/>
            <a:endParaRPr lang="zh-CN" altLang="en-US" b="0">
              <a:latin typeface="Verdana" panose="020B0604030504040204" charset="0"/>
              <a:ea typeface="宋体" panose="02010600030101010101" pitchFamily="2" charset="-122"/>
            </a:endParaRPr>
          </a:p>
        </p:txBody>
      </p:sp>
      <p:pic>
        <p:nvPicPr>
          <p:cNvPr id="8" name="图片 7"/>
          <p:cNvPicPr/>
          <p:nvPr/>
        </p:nvPicPr>
        <p:blipFill>
          <a:blip r:embed="rId15"/>
          <a:stretch>
            <a:fillRect/>
          </a:stretch>
        </p:blipFill>
        <p:spPr>
          <a:xfrm>
            <a:off x="5664200" y="1917065"/>
            <a:ext cx="5396865" cy="3401060"/>
          </a:xfrm>
          <a:prstGeom prst="rect">
            <a:avLst/>
          </a:prstGeom>
          <a:noFill/>
          <a:ln w="9525">
            <a:noFill/>
          </a:ln>
        </p:spPr>
      </p:pic>
      <p:sp>
        <p:nvSpPr>
          <p:cNvPr id="9" name="文本框 8"/>
          <p:cNvSpPr txBox="1"/>
          <p:nvPr/>
        </p:nvSpPr>
        <p:spPr>
          <a:xfrm>
            <a:off x="685165" y="2917190"/>
            <a:ext cx="4178935" cy="741680"/>
          </a:xfrm>
          <a:prstGeom prst="rect">
            <a:avLst/>
          </a:prstGeom>
          <a:noFill/>
        </p:spPr>
        <p:txBody>
          <a:bodyPr wrap="square" rtlCol="0">
            <a:noAutofit/>
          </a:bodyPr>
          <a:p>
            <a:r>
              <a:rPr lang="zh-CN">
                <a:latin typeface="Verdana" panose="020B0604030504040204" charset="0"/>
                <a:ea typeface="宋体" panose="02010600030101010101" pitchFamily="2" charset="-122"/>
                <a:sym typeface="+mn-ea"/>
              </a:rPr>
              <a:t>梦涵：老师我拼不上，这个多出来了？</a:t>
            </a:r>
            <a:r>
              <a:rPr lang="zh-CN">
                <a:latin typeface="Calibri" panose="020F0502020204030204" pitchFamily="34" charset="0"/>
                <a:ea typeface="宋体" panose="02010600030101010101" pitchFamily="2" charset="-122"/>
                <a:sym typeface="+mn-ea"/>
              </a:rPr>
              <a:t>姚：老师我的牙齿这里咬不上？</a:t>
            </a:r>
            <a:endParaRPr lang="zh-CN">
              <a:latin typeface="Verdana" panose="020B0604030504040204" charset="0"/>
              <a:ea typeface="宋体" panose="02010600030101010101" pitchFamily="2" charset="-122"/>
              <a:sym typeface="+mn-ea"/>
            </a:endParaRPr>
          </a:p>
          <a:p>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heckerboard(across)">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edge">
                                      <p:cBhvr>
                                        <p:cTn id="17" dur="20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4"/>
                                        </p:tgtEl>
                                        <p:attrNameLst>
                                          <p:attrName>style.visibility</p:attrName>
                                        </p:attrNameLst>
                                      </p:cBhvr>
                                      <p:to>
                                        <p:strVal val="visible"/>
                                      </p:to>
                                    </p:set>
                                    <p:animEffect transition="in" filter="wipe(down)">
                                      <p:cBhvr>
                                        <p:cTn id="22" dur="500"/>
                                        <p:tgtEl>
                                          <p:spTgt spid="104"/>
                                        </p:tgtEl>
                                      </p:cBhvr>
                                    </p:animEffect>
                                  </p:childTnLst>
                                </p:cTn>
                              </p:par>
                            </p:childTnLst>
                          </p:cTn>
                        </p:par>
                      </p:childTnLst>
                    </p:cTn>
                  </p:par>
                  <p:par>
                    <p:cTn id="23" fill="hold">
                      <p:stCondLst>
                        <p:cond delay="indefinite"/>
                      </p:stCondLst>
                      <p:childTnLst>
                        <p:par>
                          <p:cTn id="24" fill="hold">
                            <p:stCondLst>
                              <p:cond delay="0"/>
                            </p:stCondLst>
                            <p:childTnLst>
                              <p:par>
                                <p:cTn id="25" presetID="13" presetClass="entr" presetSubtype="16"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plus(in)">
                                      <p:cBhvr>
                                        <p:cTn id="2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9" grpId="1"/>
      <p:bldP spid="104" grpId="0"/>
      <p:bldP spid="104" grpId="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32462"/>
            <a:ext cx="11591839" cy="6155128"/>
            <a:chOff x="961569" y="1696278"/>
            <a:chExt cx="9375127" cy="4134679"/>
          </a:xfrm>
        </p:grpSpPr>
        <p:sp>
          <p:nvSpPr>
            <p:cNvPr id="83"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119107" y="150495"/>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85" name="New picture"/>
              <p:cNvPicPr/>
              <p:nvPr/>
            </p:nvPicPr>
            <p:blipFill>
              <a:blip r:embed="rId2"/>
              <a:srcRect/>
              <a:stretch>
                <a:fillRect/>
              </a:stretch>
            </p:blipFill>
            <p:spPr>
              <a:xfrm>
                <a:off x="7127631" y="1457715"/>
                <a:ext cx="2894636" cy="1452226"/>
              </a:xfrm>
              <a:prstGeom prst="rect">
                <a:avLst/>
              </a:prstGeom>
              <a:ln>
                <a:noFill/>
              </a:ln>
            </p:spPr>
          </p:pic>
          <p:pic>
            <p:nvPicPr>
              <p:cNvPr id="86" name="New picture"/>
              <p:cNvPicPr/>
              <p:nvPr/>
            </p:nvPicPr>
            <p:blipFill>
              <a:blip r:embed="rId3"/>
              <a:srcRect/>
              <a:stretch>
                <a:fillRect/>
              </a:stretch>
            </p:blipFill>
            <p:spPr>
              <a:xfrm>
                <a:off x="4964420" y="5038234"/>
                <a:ext cx="742748" cy="824305"/>
              </a:xfrm>
              <a:prstGeom prst="rect">
                <a:avLst/>
              </a:prstGeom>
              <a:ln>
                <a:noFill/>
              </a:ln>
            </p:spPr>
          </p:pic>
          <p:pic>
            <p:nvPicPr>
              <p:cNvPr id="87" name="New picture"/>
              <p:cNvPicPr/>
              <p:nvPr/>
            </p:nvPicPr>
            <p:blipFill>
              <a:blip r:embed="rId4"/>
              <a:srcRect/>
              <a:stretch>
                <a:fillRect/>
              </a:stretch>
            </p:blipFill>
            <p:spPr>
              <a:xfrm>
                <a:off x="7285937" y="4336436"/>
                <a:ext cx="1102162" cy="343297"/>
              </a:xfrm>
              <a:prstGeom prst="rect">
                <a:avLst/>
              </a:prstGeom>
              <a:ln>
                <a:noFill/>
              </a:ln>
            </p:spPr>
          </p:pic>
          <p:pic>
            <p:nvPicPr>
              <p:cNvPr id="88" name="New picture"/>
              <p:cNvPicPr/>
              <p:nvPr/>
            </p:nvPicPr>
            <p:blipFill>
              <a:blip r:embed="rId5"/>
              <a:srcRect/>
              <a:stretch>
                <a:fillRect/>
              </a:stretch>
            </p:blipFill>
            <p:spPr>
              <a:xfrm>
                <a:off x="3829791" y="1457713"/>
                <a:ext cx="4199795" cy="4199795"/>
              </a:xfrm>
              <a:prstGeom prst="rect">
                <a:avLst/>
              </a:prstGeom>
              <a:ln>
                <a:noFill/>
              </a:ln>
            </p:spPr>
          </p:pic>
          <p:pic>
            <p:nvPicPr>
              <p:cNvPr id="89" name="New picture"/>
              <p:cNvPicPr/>
              <p:nvPr/>
            </p:nvPicPr>
            <p:blipFill>
              <a:blip r:embed="rId6"/>
              <a:srcRect/>
              <a:stretch>
                <a:fillRect/>
              </a:stretch>
            </p:blipFill>
            <p:spPr>
              <a:xfrm>
                <a:off x="5292211" y="916506"/>
                <a:ext cx="3282741" cy="2791968"/>
              </a:xfrm>
              <a:prstGeom prst="rect">
                <a:avLst/>
              </a:prstGeom>
              <a:ln>
                <a:noFill/>
              </a:ln>
            </p:spPr>
          </p:pic>
          <p:pic>
            <p:nvPicPr>
              <p:cNvPr id="90" name="New picture"/>
              <p:cNvPicPr/>
              <p:nvPr/>
            </p:nvPicPr>
            <p:blipFill>
              <a:blip r:embed="rId2"/>
              <a:srcRect/>
              <a:stretch>
                <a:fillRect/>
              </a:stretch>
            </p:blipFill>
            <p:spPr>
              <a:xfrm>
                <a:off x="1942923" y="4176718"/>
                <a:ext cx="2894636" cy="1452226"/>
              </a:xfrm>
              <a:prstGeom prst="rect">
                <a:avLst/>
              </a:prstGeom>
              <a:ln>
                <a:noFill/>
              </a:ln>
            </p:spPr>
          </p:pic>
          <p:pic>
            <p:nvPicPr>
              <p:cNvPr id="91" name="New picture"/>
              <p:cNvPicPr/>
              <p:nvPr/>
            </p:nvPicPr>
            <p:blipFill>
              <a:blip r:embed="rId7"/>
              <a:srcRect/>
              <a:stretch>
                <a:fillRect/>
              </a:stretch>
            </p:blipFill>
            <p:spPr>
              <a:xfrm>
                <a:off x="3574476" y="3708478"/>
                <a:ext cx="832248" cy="259225"/>
              </a:xfrm>
              <a:prstGeom prst="rect">
                <a:avLst/>
              </a:prstGeom>
              <a:ln>
                <a:noFill/>
              </a:ln>
            </p:spPr>
          </p:pic>
        </p:grpSp>
        <p:pic>
          <p:nvPicPr>
            <p:cNvPr id="92" name="New picture"/>
            <p:cNvPicPr/>
            <p:nvPr/>
          </p:nvPicPr>
          <p:blipFill>
            <a:blip r:embed="rId8"/>
            <a:srcRect/>
            <a:stretch>
              <a:fillRect/>
            </a:stretch>
          </p:blipFill>
          <p:spPr>
            <a:xfrm>
              <a:off x="997" y="0"/>
              <a:ext cx="1034054" cy="968331"/>
            </a:xfrm>
            <a:prstGeom prst="rect">
              <a:avLst/>
            </a:prstGeom>
            <a:ln>
              <a:noFill/>
            </a:ln>
          </p:spPr>
        </p:pic>
      </p:grpSp>
      <p:grpSp>
        <p:nvGrpSpPr>
          <p:cNvPr id="42" name="组合 41"/>
          <p:cNvGrpSpPr/>
          <p:nvPr/>
        </p:nvGrpSpPr>
        <p:grpSpPr>
          <a:xfrm>
            <a:off x="-112890" y="6177433"/>
            <a:ext cx="12509880" cy="832434"/>
            <a:chOff x="-243214" y="6176324"/>
            <a:chExt cx="12509880" cy="832434"/>
          </a:xfrm>
        </p:grpSpPr>
        <p:pic>
          <p:nvPicPr>
            <p:cNvPr id="95" name="New picture"/>
            <p:cNvPicPr/>
            <p:nvPr/>
          </p:nvPicPr>
          <p:blipFill>
            <a:blip r:embed="rId9"/>
            <a:srcRect/>
            <a:stretch>
              <a:fillRect/>
            </a:stretch>
          </p:blipFill>
          <p:spPr>
            <a:xfrm>
              <a:off x="6434697" y="6195759"/>
              <a:ext cx="3485157" cy="779944"/>
            </a:xfrm>
            <a:prstGeom prst="rect">
              <a:avLst/>
            </a:prstGeom>
            <a:ln>
              <a:noFill/>
            </a:ln>
          </p:spPr>
        </p:pic>
        <p:pic>
          <p:nvPicPr>
            <p:cNvPr id="96" name="New picture"/>
            <p:cNvPicPr/>
            <p:nvPr/>
          </p:nvPicPr>
          <p:blipFill>
            <a:blip r:embed="rId10"/>
            <a:srcRect/>
            <a:stretch>
              <a:fillRect/>
            </a:stretch>
          </p:blipFill>
          <p:spPr>
            <a:xfrm>
              <a:off x="9480911" y="6176324"/>
              <a:ext cx="2785755" cy="779944"/>
            </a:xfrm>
            <a:prstGeom prst="rect">
              <a:avLst/>
            </a:prstGeom>
            <a:ln>
              <a:noFill/>
            </a:ln>
          </p:spPr>
        </p:pic>
        <p:pic>
          <p:nvPicPr>
            <p:cNvPr id="97" name="New picture"/>
            <p:cNvPicPr/>
            <p:nvPr/>
          </p:nvPicPr>
          <p:blipFill>
            <a:blip r:embed="rId11"/>
            <a:srcRect/>
            <a:stretch>
              <a:fillRect/>
            </a:stretch>
          </p:blipFill>
          <p:spPr>
            <a:xfrm>
              <a:off x="2682948" y="6210249"/>
              <a:ext cx="4115015" cy="779944"/>
            </a:xfrm>
            <a:prstGeom prst="rect">
              <a:avLst/>
            </a:prstGeom>
            <a:ln>
              <a:noFill/>
            </a:ln>
          </p:spPr>
        </p:pic>
        <p:pic>
          <p:nvPicPr>
            <p:cNvPr id="98" name="New picture"/>
            <p:cNvPicPr/>
            <p:nvPr/>
          </p:nvPicPr>
          <p:blipFill>
            <a:blip r:embed="rId12"/>
            <a:srcRect/>
            <a:stretch>
              <a:fillRect/>
            </a:stretch>
          </p:blipFill>
          <p:spPr>
            <a:xfrm>
              <a:off x="-243214" y="6228814"/>
              <a:ext cx="3320498" cy="779944"/>
            </a:xfrm>
            <a:prstGeom prst="rect">
              <a:avLst/>
            </a:prstGeom>
            <a:ln>
              <a:noFill/>
            </a:ln>
          </p:spPr>
        </p:pic>
      </p:grpSp>
      <p:sp>
        <p:nvSpPr>
          <p:cNvPr id="102" name="文本框 101"/>
          <p:cNvSpPr txBox="1"/>
          <p:nvPr/>
        </p:nvSpPr>
        <p:spPr>
          <a:xfrm>
            <a:off x="3556000" y="-308610"/>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3" name="文本框 102"/>
          <p:cNvSpPr txBox="1"/>
          <p:nvPr/>
        </p:nvSpPr>
        <p:spPr>
          <a:xfrm>
            <a:off x="3556000" y="1859915"/>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6" name="文本框 105"/>
          <p:cNvSpPr txBox="1"/>
          <p:nvPr/>
        </p:nvSpPr>
        <p:spPr>
          <a:xfrm>
            <a:off x="1371600" y="1487805"/>
            <a:ext cx="5080000" cy="583565"/>
          </a:xfrm>
          <a:prstGeom prst="rect">
            <a:avLst/>
          </a:prstGeom>
          <a:noFill/>
          <a:ln w="9525">
            <a:noFill/>
          </a:ln>
        </p:spPr>
        <p:txBody>
          <a:bodyPr>
            <a:spAutoFit/>
          </a:bodyPr>
          <a:p>
            <a:pPr indent="0"/>
            <a:r>
              <a:rPr lang="zh-CN" sz="3200" b="1">
                <a:solidFill>
                  <a:schemeClr val="accent2"/>
                </a:solidFill>
                <a:ea typeface="宋体" panose="02010600030101010101" pitchFamily="2" charset="-122"/>
              </a:rPr>
              <a:t>【幼儿前后经验对比】</a:t>
            </a:r>
            <a:endParaRPr lang="zh-CN" altLang="en-US" sz="3200" b="1">
              <a:solidFill>
                <a:schemeClr val="accent2"/>
              </a:solidFill>
              <a:ea typeface="宋体" panose="02010600030101010101" pitchFamily="2" charset="-122"/>
            </a:endParaRPr>
          </a:p>
        </p:txBody>
      </p:sp>
      <p:graphicFrame>
        <p:nvGraphicFramePr>
          <p:cNvPr id="3" name="表格 2"/>
          <p:cNvGraphicFramePr/>
          <p:nvPr>
            <p:custDataLst>
              <p:tags r:id="rId13"/>
            </p:custDataLst>
          </p:nvPr>
        </p:nvGraphicFramePr>
        <p:xfrm>
          <a:off x="1079500" y="2193290"/>
          <a:ext cx="9477375" cy="3462655"/>
        </p:xfrm>
        <a:graphic>
          <a:graphicData uri="http://schemas.openxmlformats.org/drawingml/2006/table">
            <a:tbl>
              <a:tblPr/>
              <a:tblGrid>
                <a:gridCol w="3074670"/>
                <a:gridCol w="3952875"/>
                <a:gridCol w="2449830"/>
              </a:tblGrid>
              <a:tr h="404495">
                <a:tc>
                  <a:txBody>
                    <a:bodyPr/>
                    <a:p>
                      <a:pPr indent="0" algn="ctr">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已有经验</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c>
                  <a:txBody>
                    <a:bodyPr/>
                    <a:p>
                      <a:pPr indent="0" algn="ctr">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获得的经验</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c>
                  <a:txBody>
                    <a:bodyPr/>
                    <a:p>
                      <a:pPr indent="0" algn="ctr">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对接《核心经验》</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r>
              <a:tr h="810260">
                <a:tc>
                  <a:txBody>
                    <a:bodyPr/>
                    <a:p>
                      <a:pPr indent="0">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幼儿能了解在建构区需要分区域，便于作品的层列。</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能够预估建构作品的大小，并预留相适宜的区域。</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3">
                  <a:txBody>
                    <a:bodyPr/>
                    <a:p>
                      <a:pPr indent="0">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科学：表达表征幼儿能概括性地描述一类事物的特征。</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808990">
                <a:tc>
                  <a:txBody>
                    <a:bodyPr/>
                    <a:p>
                      <a:pPr indent="0">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幼儿能进行3-4块铺垫子或者跟着老师铺好之后进行铺垫子。</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幼儿通过翻转、对比的方式发现垫子牙齿的不同，根据“牙齿”的方向进行拼搭垫子。</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r>
              <a:tr h="1333500">
                <a:tc>
                  <a:txBody>
                    <a:bodyPr/>
                    <a:p>
                      <a:pPr indent="0">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有参与改造区域环境、材料的经验。</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能根据材料、场地进行设置区域。</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组合 40"/>
          <p:cNvGrpSpPr/>
          <p:nvPr/>
        </p:nvGrpSpPr>
        <p:grpSpPr>
          <a:xfrm flipH="1">
            <a:off x="-881557" y="-6581"/>
            <a:ext cx="6432131" cy="6864581"/>
            <a:chOff x="5523346" y="0"/>
            <a:chExt cx="6676300" cy="6858000"/>
          </a:xfrm>
        </p:grpSpPr>
        <p:pic>
          <p:nvPicPr>
            <p:cNvPr id="43" name="图片 42"/>
            <p:cNvPicPr>
              <a:picLocks noChangeAspect="1"/>
            </p:cNvPicPr>
            <p:nvPr/>
          </p:nvPicPr>
          <p:blipFill>
            <a:blip r:embed="rId1"/>
            <a:srcRect/>
            <a:stretch>
              <a:fillRect/>
            </a:stretch>
          </p:blipFill>
          <p:spPr>
            <a:xfrm>
              <a:off x="8021919" y="3932278"/>
              <a:ext cx="2023011" cy="2262821"/>
            </a:xfrm>
            <a:prstGeom prst="rect">
              <a:avLst/>
            </a:prstGeom>
          </p:spPr>
        </p:pic>
        <p:pic>
          <p:nvPicPr>
            <p:cNvPr id="42" name="图片 41"/>
            <p:cNvPicPr>
              <a:picLocks noChangeAspect="1"/>
            </p:cNvPicPr>
            <p:nvPr/>
          </p:nvPicPr>
          <p:blipFill>
            <a:blip r:embed="rId2"/>
            <a:srcRect/>
            <a:stretch>
              <a:fillRect/>
            </a:stretch>
          </p:blipFill>
          <p:spPr>
            <a:xfrm>
              <a:off x="5523346" y="0"/>
              <a:ext cx="6676300" cy="6858000"/>
            </a:xfrm>
            <a:prstGeom prst="rect">
              <a:avLst/>
            </a:prstGeom>
          </p:spPr>
        </p:pic>
      </p:grpSp>
      <p:grpSp>
        <p:nvGrpSpPr>
          <p:cNvPr id="2" name="组合 1"/>
          <p:cNvGrpSpPr/>
          <p:nvPr/>
        </p:nvGrpSpPr>
        <p:grpSpPr>
          <a:xfrm>
            <a:off x="4593395" y="1256156"/>
            <a:ext cx="6842483" cy="4658657"/>
            <a:chOff x="2612705" y="709710"/>
            <a:chExt cx="6842483" cy="4658657"/>
          </a:xfrm>
        </p:grpSpPr>
        <p:pic>
          <p:nvPicPr>
            <p:cNvPr id="9" name="图片 8"/>
            <p:cNvPicPr>
              <a:picLocks noChangeAspect="1"/>
            </p:cNvPicPr>
            <p:nvPr/>
          </p:nvPicPr>
          <p:blipFill>
            <a:blip r:embed="rId3"/>
            <a:srcRect/>
            <a:stretch>
              <a:fillRect/>
            </a:stretch>
          </p:blipFill>
          <p:spPr>
            <a:xfrm>
              <a:off x="7657017" y="709710"/>
              <a:ext cx="1798171" cy="902133"/>
            </a:xfrm>
            <a:prstGeom prst="rect">
              <a:avLst/>
            </a:prstGeom>
          </p:spPr>
        </p:pic>
        <p:pic>
          <p:nvPicPr>
            <p:cNvPr id="14" name="图片 13"/>
            <p:cNvPicPr>
              <a:picLocks noChangeAspect="1"/>
            </p:cNvPicPr>
            <p:nvPr/>
          </p:nvPicPr>
          <p:blipFill>
            <a:blip r:embed="rId3"/>
            <a:srcRect/>
            <a:stretch>
              <a:fillRect/>
            </a:stretch>
          </p:blipFill>
          <p:spPr>
            <a:xfrm>
              <a:off x="2612705" y="4466234"/>
              <a:ext cx="1798171" cy="902133"/>
            </a:xfrm>
            <a:prstGeom prst="rect">
              <a:avLst/>
            </a:prstGeom>
          </p:spPr>
        </p:pic>
      </p:grpSp>
      <p:sp>
        <p:nvSpPr>
          <p:cNvPr id="21" name="文本框 20"/>
          <p:cNvSpPr txBox="1"/>
          <p:nvPr/>
        </p:nvSpPr>
        <p:spPr>
          <a:xfrm>
            <a:off x="3667760" y="3346566"/>
            <a:ext cx="7739922" cy="1225436"/>
          </a:xfrm>
          <a:prstGeom prst="rect">
            <a:avLst/>
          </a:prstGeom>
          <a:noFill/>
        </p:spPr>
        <p:txBody>
          <a:bodyPr vert="horz"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积木整理-----分类</a:t>
            </a:r>
            <a:endPar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19" name="图片 18"/>
          <p:cNvPicPr>
            <a:picLocks noChangeAspect="1"/>
          </p:cNvPicPr>
          <p:nvPr/>
        </p:nvPicPr>
        <p:blipFill>
          <a:blip r:embed="rId4"/>
          <a:srcRect/>
          <a:stretch>
            <a:fillRect/>
          </a:stretch>
        </p:blipFill>
        <p:spPr>
          <a:xfrm rot="1315281">
            <a:off x="9312673" y="3173487"/>
            <a:ext cx="2601362" cy="3524647"/>
          </a:xfrm>
          <a:prstGeom prst="rect">
            <a:avLst/>
          </a:prstGeom>
        </p:spPr>
      </p:pic>
      <p:grpSp>
        <p:nvGrpSpPr>
          <p:cNvPr id="31" name="组合 30"/>
          <p:cNvGrpSpPr/>
          <p:nvPr/>
        </p:nvGrpSpPr>
        <p:grpSpPr>
          <a:xfrm>
            <a:off x="-112890" y="6177433"/>
            <a:ext cx="12509880" cy="832434"/>
            <a:chOff x="-243214" y="6176324"/>
            <a:chExt cx="12509880" cy="832434"/>
          </a:xfrm>
        </p:grpSpPr>
        <p:pic>
          <p:nvPicPr>
            <p:cNvPr id="32" name="图片 31"/>
            <p:cNvPicPr>
              <a:picLocks noChangeAspect="1"/>
            </p:cNvPicPr>
            <p:nvPr/>
          </p:nvPicPr>
          <p:blipFill>
            <a:blip r:embed="rId5"/>
            <a:srcRect/>
            <a:stretch>
              <a:fillRect/>
            </a:stretch>
          </p:blipFill>
          <p:spPr>
            <a:xfrm>
              <a:off x="6434697" y="6195759"/>
              <a:ext cx="3485157" cy="779944"/>
            </a:xfrm>
            <a:prstGeom prst="rect">
              <a:avLst/>
            </a:prstGeom>
          </p:spPr>
        </p:pic>
        <p:pic>
          <p:nvPicPr>
            <p:cNvPr id="33" name="图片 32"/>
            <p:cNvPicPr>
              <a:picLocks noChangeAspect="1"/>
            </p:cNvPicPr>
            <p:nvPr/>
          </p:nvPicPr>
          <p:blipFill>
            <a:blip r:embed="rId6"/>
            <a:srcRect/>
            <a:stretch>
              <a:fillRect/>
            </a:stretch>
          </p:blipFill>
          <p:spPr>
            <a:xfrm>
              <a:off x="9480911" y="6176324"/>
              <a:ext cx="2785755" cy="779944"/>
            </a:xfrm>
            <a:prstGeom prst="rect">
              <a:avLst/>
            </a:prstGeom>
          </p:spPr>
        </p:pic>
        <p:pic>
          <p:nvPicPr>
            <p:cNvPr id="34" name="图片 33"/>
            <p:cNvPicPr>
              <a:picLocks noChangeAspect="1"/>
            </p:cNvPicPr>
            <p:nvPr/>
          </p:nvPicPr>
          <p:blipFill>
            <a:blip r:embed="rId7"/>
            <a:srcRect/>
            <a:stretch>
              <a:fillRect/>
            </a:stretch>
          </p:blipFill>
          <p:spPr>
            <a:xfrm>
              <a:off x="2682948" y="6210249"/>
              <a:ext cx="4115015" cy="779944"/>
            </a:xfrm>
            <a:prstGeom prst="rect">
              <a:avLst/>
            </a:prstGeom>
          </p:spPr>
        </p:pic>
        <p:pic>
          <p:nvPicPr>
            <p:cNvPr id="35" name="图片 34"/>
            <p:cNvPicPr>
              <a:picLocks noChangeAspect="1"/>
            </p:cNvPicPr>
            <p:nvPr/>
          </p:nvPicPr>
          <p:blipFill>
            <a:blip r:embed="rId8"/>
            <a:srcRect/>
            <a:stretch>
              <a:fillRect/>
            </a:stretch>
          </p:blipFill>
          <p:spPr>
            <a:xfrm>
              <a:off x="-243214" y="6228814"/>
              <a:ext cx="3320498" cy="779944"/>
            </a:xfrm>
            <a:prstGeom prst="rect">
              <a:avLst/>
            </a:prstGeom>
          </p:spPr>
        </p:pic>
      </p:grpSp>
      <p:grpSp>
        <p:nvGrpSpPr>
          <p:cNvPr id="45" name="组合 44"/>
          <p:cNvGrpSpPr/>
          <p:nvPr/>
        </p:nvGrpSpPr>
        <p:grpSpPr>
          <a:xfrm>
            <a:off x="6423403" y="737427"/>
            <a:ext cx="2325378" cy="2029451"/>
            <a:chOff x="7095145" y="1500848"/>
            <a:chExt cx="2325378" cy="2029451"/>
          </a:xfrm>
        </p:grpSpPr>
        <p:pic>
          <p:nvPicPr>
            <p:cNvPr id="11" name="图片 10"/>
            <p:cNvPicPr>
              <a:picLocks noChangeAspect="1"/>
            </p:cNvPicPr>
            <p:nvPr/>
          </p:nvPicPr>
          <p:blipFill>
            <a:blip r:embed="rId9"/>
            <a:srcRect/>
            <a:stretch>
              <a:fillRect/>
            </a:stretch>
          </p:blipFill>
          <p:spPr>
            <a:xfrm>
              <a:off x="8664171" y="2929851"/>
              <a:ext cx="756352" cy="235585"/>
            </a:xfrm>
            <a:prstGeom prst="rect">
              <a:avLst/>
            </a:prstGeom>
          </p:spPr>
        </p:pic>
        <p:pic>
          <p:nvPicPr>
            <p:cNvPr id="12" name="图片 11"/>
            <p:cNvPicPr>
              <a:picLocks noChangeAspect="1"/>
            </p:cNvPicPr>
            <p:nvPr/>
          </p:nvPicPr>
          <p:blipFill>
            <a:blip r:embed="rId10"/>
            <a:srcRect/>
            <a:stretch>
              <a:fillRect/>
            </a:stretch>
          </p:blipFill>
          <p:spPr>
            <a:xfrm>
              <a:off x="7321728" y="1874775"/>
              <a:ext cx="1655524" cy="1655524"/>
            </a:xfrm>
            <a:prstGeom prst="rect">
              <a:avLst/>
            </a:prstGeom>
          </p:spPr>
        </p:pic>
        <p:pic>
          <p:nvPicPr>
            <p:cNvPr id="15" name="图片 14"/>
            <p:cNvPicPr>
              <a:picLocks noChangeAspect="1"/>
            </p:cNvPicPr>
            <p:nvPr/>
          </p:nvPicPr>
          <p:blipFill>
            <a:blip r:embed="rId11"/>
            <a:srcRect/>
            <a:stretch>
              <a:fillRect/>
            </a:stretch>
          </p:blipFill>
          <p:spPr>
            <a:xfrm>
              <a:off x="7095145" y="2726374"/>
              <a:ext cx="571125" cy="177892"/>
            </a:xfrm>
            <a:prstGeom prst="rect">
              <a:avLst/>
            </a:prstGeom>
          </p:spPr>
        </p:pic>
        <p:pic>
          <p:nvPicPr>
            <p:cNvPr id="44" name="图片 43"/>
            <p:cNvPicPr>
              <a:picLocks noChangeAspect="1"/>
            </p:cNvPicPr>
            <p:nvPr/>
          </p:nvPicPr>
          <p:blipFill>
            <a:blip r:embed="rId12"/>
            <a:srcRect/>
            <a:stretch>
              <a:fillRect/>
            </a:stretch>
          </p:blipFill>
          <p:spPr>
            <a:xfrm rot="7977823">
              <a:off x="7724804" y="1509035"/>
              <a:ext cx="1042910" cy="1026536"/>
            </a:xfrm>
            <a:prstGeom prst="rect">
              <a:avLst/>
            </a:prstGeom>
          </p:spPr>
        </p:pic>
      </p:grpSp>
      <p:sp>
        <p:nvSpPr>
          <p:cNvPr id="40" name="文本框 39"/>
          <p:cNvSpPr txBox="1"/>
          <p:nvPr/>
        </p:nvSpPr>
        <p:spPr>
          <a:xfrm>
            <a:off x="7196042" y="1603288"/>
            <a:ext cx="600446" cy="915314"/>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3</a:t>
            </a:r>
            <a:endPar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27" name="图片 26"/>
          <p:cNvPicPr>
            <a:picLocks noChangeAspect="1"/>
          </p:cNvPicPr>
          <p:nvPr/>
        </p:nvPicPr>
        <p:blipFill>
          <a:blip r:embed="rId13"/>
          <a:srcRect/>
          <a:stretch>
            <a:fillRect/>
          </a:stretch>
        </p:blipFill>
        <p:spPr>
          <a:xfrm>
            <a:off x="8586701" y="-359181"/>
            <a:ext cx="3605299" cy="26506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2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rLst="">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rLst="">
                                      <p:cBhvr>
                                        <p:cTn id="12" dur="1000"/>
                                        <p:tgtEl>
                                          <p:spTgt spid="31"/>
                                        </p:tgtEl>
                                      </p:cBhvr>
                                    </p:animEffect>
                                    <p:anim calcmode="lin" valueType="num">
                                      <p:cBhvr>
                                        <p:cTn id="13" dur="1000" fill="hold"/>
                                        <p:tgtEl>
                                          <p:spTgt spid="31"/>
                                        </p:tgtEl>
                                        <p:attrNameLst>
                                          <p:attrName>ppt_x</p:attrName>
                                        </p:attrNameLst>
                                      </p:cBhvr>
                                      <p:tavLst>
                                        <p:tav tm="0">
                                          <p:val>
                                            <p:strVal val="#ppt_x"/>
                                          </p:val>
                                        </p:tav>
                                        <p:tav tm="100000">
                                          <p:val>
                                            <p:strVal val="#ppt_x"/>
                                          </p:val>
                                        </p:tav>
                                      </p:tavLst>
                                    </p:anim>
                                    <p:anim calcmode="lin" valueType="num">
                                      <p:cBhvr>
                                        <p:cTn id="14"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wipe(up)" prLst="">
                                      <p:cBhvr>
                                        <p:cTn id="19" dur="500"/>
                                        <p:tgtEl>
                                          <p:spTgt spid="27"/>
                                        </p:tgtEl>
                                      </p:cBhvr>
                                    </p:animEffect>
                                  </p:childTnLst>
                                </p:cTn>
                              </p:par>
                            </p:childTnLst>
                          </p:cTn>
                        </p:par>
                        <p:par>
                          <p:cTn id="20" fill="hold">
                            <p:stCondLst>
                              <p:cond delay="500"/>
                            </p:stCondLst>
                            <p:childTnLst>
                              <p:par>
                                <p:cTn id="21" presetID="16" presetClass="entr" presetSubtype="37"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barn(outVertical)" prLst="">
                                      <p:cBhvr>
                                        <p:cTn id="23" dur="75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5"/>
                                        </p:tgtEl>
                                        <p:attrNameLst>
                                          <p:attrName>style.visibility</p:attrName>
                                        </p:attrNameLst>
                                      </p:cBhvr>
                                      <p:to>
                                        <p:strVal val="visible"/>
                                      </p:to>
                                    </p:set>
                                    <p:anim calcmode="lin" valueType="num">
                                      <p:cBhvr>
                                        <p:cTn id="28" dur="500" fill="hold"/>
                                        <p:tgtEl>
                                          <p:spTgt spid="45"/>
                                        </p:tgtEl>
                                        <p:attrNameLst>
                                          <p:attrName>ppt_w</p:attrName>
                                        </p:attrNameLst>
                                      </p:cBhvr>
                                      <p:tavLst>
                                        <p:tav tm="0">
                                          <p:val>
                                            <p:fltVal val="0"/>
                                          </p:val>
                                        </p:tav>
                                        <p:tav tm="100000">
                                          <p:val>
                                            <p:strVal val="#ppt_w"/>
                                          </p:val>
                                        </p:tav>
                                      </p:tavLst>
                                    </p:anim>
                                    <p:anim calcmode="lin" valueType="num">
                                      <p:cBhvr>
                                        <p:cTn id="29" dur="500" fill="hold"/>
                                        <p:tgtEl>
                                          <p:spTgt spid="45"/>
                                        </p:tgtEl>
                                        <p:attrNameLst>
                                          <p:attrName>ppt_h</p:attrName>
                                        </p:attrNameLst>
                                      </p:cBhvr>
                                      <p:tavLst>
                                        <p:tav tm="0">
                                          <p:val>
                                            <p:fltVal val="0"/>
                                          </p:val>
                                        </p:tav>
                                        <p:tav tm="100000">
                                          <p:val>
                                            <p:strVal val="#ppt_h"/>
                                          </p:val>
                                        </p:tav>
                                      </p:tavLst>
                                    </p:anim>
                                    <p:animEffect transition="in" filter="fade" prLst="">
                                      <p:cBhvr>
                                        <p:cTn id="30" dur="5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40"/>
                                        </p:tgtEl>
                                        <p:attrNameLst>
                                          <p:attrName>style.visibility</p:attrName>
                                        </p:attrNameLst>
                                      </p:cBhvr>
                                      <p:to>
                                        <p:strVal val="visible"/>
                                      </p:to>
                                    </p:set>
                                    <p:animEffect transition="in" filter="fade" prLst="">
                                      <p:cBhvr>
                                        <p:cTn id="35" dur="500"/>
                                        <p:tgtEl>
                                          <p:spTgt spid="40"/>
                                        </p:tgtEl>
                                      </p:cBhvr>
                                    </p:animEffect>
                                  </p:childTnLst>
                                </p:cTn>
                              </p:par>
                            </p:childTnLst>
                          </p:cTn>
                        </p:par>
                        <p:par>
                          <p:cTn id="36" fill="hold">
                            <p:stCondLst>
                              <p:cond delay="500"/>
                            </p:stCondLst>
                            <p:childTnLst>
                              <p:par>
                                <p:cTn id="37" presetID="16" presetClass="entr" presetSubtype="37"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barn(outVertical)" prLst="">
                                      <p:cBhvr>
                                        <p:cTn id="39"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dvAuto="0"/>
      <p:bldP spid="40" grpId="1" advAuto="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53"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795" y="301625"/>
            <a:ext cx="11743690" cy="6440805"/>
            <a:chOff x="961569" y="1696278"/>
            <a:chExt cx="9375127" cy="4134679"/>
          </a:xfrm>
        </p:grpSpPr>
        <p:sp>
          <p:nvSpPr>
            <p:cNvPr id="54"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997" y="0"/>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56" name="New picture"/>
              <p:cNvPicPr/>
              <p:nvPr/>
            </p:nvPicPr>
            <p:blipFill>
              <a:blip r:embed="rId2"/>
              <a:srcRect/>
              <a:stretch>
                <a:fillRect/>
              </a:stretch>
            </p:blipFill>
            <p:spPr>
              <a:xfrm>
                <a:off x="7127631" y="1457715"/>
                <a:ext cx="2894636" cy="1452226"/>
              </a:xfrm>
              <a:prstGeom prst="rect">
                <a:avLst/>
              </a:prstGeom>
              <a:ln>
                <a:solidFill>
                  <a:schemeClr val="tx2">
                    <a:lumMod val="60000"/>
                    <a:lumOff val="40000"/>
                  </a:schemeClr>
                </a:solidFill>
              </a:ln>
            </p:spPr>
          </p:pic>
          <p:pic>
            <p:nvPicPr>
              <p:cNvPr id="57" name="New picture"/>
              <p:cNvPicPr/>
              <p:nvPr/>
            </p:nvPicPr>
            <p:blipFill>
              <a:blip r:embed="rId3"/>
              <a:srcRect/>
              <a:stretch>
                <a:fillRect/>
              </a:stretch>
            </p:blipFill>
            <p:spPr>
              <a:xfrm>
                <a:off x="4964420" y="5038234"/>
                <a:ext cx="742748" cy="824305"/>
              </a:xfrm>
              <a:prstGeom prst="rect">
                <a:avLst/>
              </a:prstGeom>
              <a:ln>
                <a:solidFill>
                  <a:schemeClr val="tx2">
                    <a:lumMod val="60000"/>
                    <a:lumOff val="40000"/>
                  </a:schemeClr>
                </a:solidFill>
              </a:ln>
            </p:spPr>
          </p:pic>
          <p:pic>
            <p:nvPicPr>
              <p:cNvPr id="58" name="New picture"/>
              <p:cNvPicPr/>
              <p:nvPr/>
            </p:nvPicPr>
            <p:blipFill>
              <a:blip r:embed="rId4"/>
              <a:srcRect/>
              <a:stretch>
                <a:fillRect/>
              </a:stretch>
            </p:blipFill>
            <p:spPr>
              <a:xfrm>
                <a:off x="7285937" y="4336436"/>
                <a:ext cx="1102162" cy="343297"/>
              </a:xfrm>
              <a:prstGeom prst="rect">
                <a:avLst/>
              </a:prstGeom>
              <a:ln>
                <a:solidFill>
                  <a:schemeClr val="tx2">
                    <a:lumMod val="60000"/>
                    <a:lumOff val="40000"/>
                  </a:schemeClr>
                </a:solidFill>
              </a:ln>
            </p:spPr>
          </p:pic>
          <p:pic>
            <p:nvPicPr>
              <p:cNvPr id="59" name="New picture"/>
              <p:cNvPicPr/>
              <p:nvPr/>
            </p:nvPicPr>
            <p:blipFill>
              <a:blip r:embed="rId5"/>
              <a:srcRect/>
              <a:stretch>
                <a:fillRect/>
              </a:stretch>
            </p:blipFill>
            <p:spPr>
              <a:xfrm>
                <a:off x="3829791" y="1457713"/>
                <a:ext cx="4199795" cy="4199795"/>
              </a:xfrm>
              <a:prstGeom prst="rect">
                <a:avLst/>
              </a:prstGeom>
              <a:ln>
                <a:solidFill>
                  <a:schemeClr val="tx2">
                    <a:lumMod val="60000"/>
                    <a:lumOff val="40000"/>
                  </a:schemeClr>
                </a:solidFill>
              </a:ln>
            </p:spPr>
          </p:pic>
          <p:pic>
            <p:nvPicPr>
              <p:cNvPr id="60" name="New picture"/>
              <p:cNvPicPr/>
              <p:nvPr/>
            </p:nvPicPr>
            <p:blipFill>
              <a:blip r:embed="rId6"/>
              <a:srcRect/>
              <a:stretch>
                <a:fillRect/>
              </a:stretch>
            </p:blipFill>
            <p:spPr>
              <a:xfrm>
                <a:off x="5292211" y="916506"/>
                <a:ext cx="3282741" cy="2791968"/>
              </a:xfrm>
              <a:prstGeom prst="rect">
                <a:avLst/>
              </a:prstGeom>
              <a:ln>
                <a:solidFill>
                  <a:schemeClr val="tx2">
                    <a:lumMod val="60000"/>
                    <a:lumOff val="40000"/>
                  </a:schemeClr>
                </a:solidFill>
              </a:ln>
            </p:spPr>
          </p:pic>
          <p:pic>
            <p:nvPicPr>
              <p:cNvPr id="61" name="New picture"/>
              <p:cNvPicPr/>
              <p:nvPr/>
            </p:nvPicPr>
            <p:blipFill>
              <a:blip r:embed="rId2"/>
              <a:srcRect/>
              <a:stretch>
                <a:fillRect/>
              </a:stretch>
            </p:blipFill>
            <p:spPr>
              <a:xfrm>
                <a:off x="1942923" y="4176718"/>
                <a:ext cx="2894636" cy="1452226"/>
              </a:xfrm>
              <a:prstGeom prst="rect">
                <a:avLst/>
              </a:prstGeom>
              <a:ln>
                <a:solidFill>
                  <a:schemeClr val="tx2">
                    <a:lumMod val="60000"/>
                    <a:lumOff val="40000"/>
                  </a:schemeClr>
                </a:solidFill>
              </a:ln>
            </p:spPr>
          </p:pic>
          <p:pic>
            <p:nvPicPr>
              <p:cNvPr id="62" name="New picture"/>
              <p:cNvPicPr/>
              <p:nvPr/>
            </p:nvPicPr>
            <p:blipFill>
              <a:blip r:embed="rId7"/>
              <a:srcRect/>
              <a:stretch>
                <a:fillRect/>
              </a:stretch>
            </p:blipFill>
            <p:spPr>
              <a:xfrm>
                <a:off x="3574476" y="3708478"/>
                <a:ext cx="832248" cy="259225"/>
              </a:xfrm>
              <a:prstGeom prst="rect">
                <a:avLst/>
              </a:prstGeom>
              <a:ln>
                <a:solidFill>
                  <a:schemeClr val="tx2">
                    <a:lumMod val="60000"/>
                    <a:lumOff val="40000"/>
                  </a:schemeClr>
                </a:solidFill>
              </a:ln>
            </p:spPr>
          </p:pic>
        </p:grpSp>
        <p:pic>
          <p:nvPicPr>
            <p:cNvPr id="63" name="New picture"/>
            <p:cNvPicPr/>
            <p:nvPr/>
          </p:nvPicPr>
          <p:blipFill>
            <a:blip r:embed="rId8"/>
            <a:srcRect/>
            <a:stretch>
              <a:fillRect/>
            </a:stretch>
          </p:blipFill>
          <p:spPr>
            <a:xfrm>
              <a:off x="997" y="0"/>
              <a:ext cx="1034054" cy="968331"/>
            </a:xfrm>
            <a:prstGeom prst="rect">
              <a:avLst/>
            </a:prstGeom>
            <a:ln>
              <a:solidFill>
                <a:schemeClr val="tx2">
                  <a:lumMod val="60000"/>
                  <a:lumOff val="40000"/>
                </a:schemeClr>
              </a:solidFill>
            </a:ln>
          </p:spPr>
        </p:pic>
      </p:grpSp>
      <p:grpSp>
        <p:nvGrpSpPr>
          <p:cNvPr id="3" name="Group 2"/>
          <p:cNvGrpSpPr/>
          <p:nvPr/>
        </p:nvGrpSpPr>
        <p:grpSpPr>
          <a:xfrm>
            <a:off x="744622" y="3718823"/>
            <a:ext cx="10702756" cy="367770"/>
            <a:chOff x="0" y="0"/>
            <a:chExt cx="23653896" cy="812800"/>
          </a:xfrm>
        </p:grpSpPr>
        <p:sp>
          <p:nvSpPr>
            <p:cNvPr id="4" name="Freeform 3"/>
            <p:cNvSpPr/>
            <p:nvPr/>
          </p:nvSpPr>
          <p:spPr>
            <a:xfrm>
              <a:off x="0" y="0"/>
              <a:ext cx="23653896" cy="812800"/>
            </a:xfrm>
            <a:custGeom>
              <a:avLst/>
              <a:gdLst/>
              <a:ahLst/>
              <a:cxnLst/>
              <a:rect l="l" t="t" r="r" b="b"/>
              <a:pathLst>
                <a:path w="23653896" h="812800">
                  <a:moveTo>
                    <a:pt x="23653896" y="406400"/>
                  </a:moveTo>
                  <a:lnTo>
                    <a:pt x="23247496" y="0"/>
                  </a:lnTo>
                  <a:lnTo>
                    <a:pt x="23247496" y="203200"/>
                  </a:lnTo>
                  <a:lnTo>
                    <a:pt x="0" y="203200"/>
                  </a:lnTo>
                  <a:lnTo>
                    <a:pt x="0" y="609600"/>
                  </a:lnTo>
                  <a:lnTo>
                    <a:pt x="23247496" y="609600"/>
                  </a:lnTo>
                  <a:lnTo>
                    <a:pt x="23247496" y="812800"/>
                  </a:lnTo>
                  <a:lnTo>
                    <a:pt x="23653896" y="406400"/>
                  </a:lnTo>
                  <a:close/>
                </a:path>
              </a:pathLst>
            </a:custGeom>
            <a:solidFill>
              <a:srgbClr val="070000"/>
            </a:solidFill>
            <a:ln w="19050">
              <a:solidFill>
                <a:srgbClr val="000000"/>
              </a:solidFill>
            </a:ln>
          </p:spPr>
        </p:sp>
        <p:sp>
          <p:nvSpPr>
            <p:cNvPr id="5" name="TextBox 4"/>
            <p:cNvSpPr txBox="1"/>
            <p:nvPr/>
          </p:nvSpPr>
          <p:spPr>
            <a:xfrm>
              <a:off x="0" y="203200"/>
              <a:ext cx="711200" cy="406400"/>
            </a:xfrm>
            <a:prstGeom prst="rect">
              <a:avLst/>
            </a:prstGeom>
          </p:spPr>
          <p:txBody>
            <a:bodyPr lIns="33867" tIns="33867" rIns="33867" bIns="33867" rtlCol="0" anchor="ctr">
              <a:normAutofit/>
            </a:bodyPr>
            <a:lstStyle/>
            <a:p/>
          </p:txBody>
        </p:sp>
      </p:grpSp>
      <p:grpSp>
        <p:nvGrpSpPr>
          <p:cNvPr id="6" name="Group 5"/>
          <p:cNvGrpSpPr/>
          <p:nvPr/>
        </p:nvGrpSpPr>
        <p:grpSpPr>
          <a:xfrm>
            <a:off x="1415734" y="3483326"/>
            <a:ext cx="838765" cy="838765"/>
            <a:chOff x="0" y="0"/>
            <a:chExt cx="1677529" cy="1677529"/>
          </a:xfrm>
        </p:grpSpPr>
        <p:grpSp>
          <p:nvGrpSpPr>
            <p:cNvPr id="7" name="Group 6"/>
            <p:cNvGrpSpPr/>
            <p:nvPr/>
          </p:nvGrpSpPr>
          <p:grpSpPr>
            <a:xfrm>
              <a:off x="0" y="0"/>
              <a:ext cx="1677529" cy="1677529"/>
              <a:chOff x="0" y="0"/>
              <a:chExt cx="812800" cy="812800"/>
            </a:xfrm>
          </p:grpSpPr>
          <p:sp>
            <p:nvSpPr>
              <p:cNvPr id="8" name="Freeform 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DEDED"/>
              </a:solidFill>
              <a:ln w="19050">
                <a:solidFill>
                  <a:srgbClr val="000000"/>
                </a:solidFill>
              </a:ln>
            </p:spPr>
          </p:sp>
          <p:sp>
            <p:nvSpPr>
              <p:cNvPr id="9" name="TextBox 8"/>
              <p:cNvSpPr txBox="1"/>
              <p:nvPr/>
            </p:nvSpPr>
            <p:spPr>
              <a:xfrm>
                <a:off x="76200" y="76200"/>
                <a:ext cx="660400" cy="660400"/>
              </a:xfrm>
              <a:prstGeom prst="rect">
                <a:avLst/>
              </a:prstGeom>
            </p:spPr>
            <p:txBody>
              <a:bodyPr lIns="33867" tIns="33867" rIns="33867" bIns="33867" rtlCol="0" anchor="ctr">
                <a:normAutofit/>
              </a:bodyPr>
              <a:lstStyle/>
              <a:p/>
            </p:txBody>
          </p:sp>
        </p:grpSp>
        <p:pic>
          <p:nvPicPr>
            <p:cNvPr id="10" name="Picture 9"/>
            <p:cNvPicPr>
              <a:picLocks noChangeAspect="1"/>
            </p:cNvPicPr>
            <p:nvPr/>
          </p:nvPicPr>
          <p:blipFill>
            <a:blip r:embed="rId9"/>
            <a:srcRect/>
            <a:stretch>
              <a:fillRect/>
            </a:stretch>
          </p:blipFill>
          <p:spPr>
            <a:xfrm>
              <a:off x="434065" y="470994"/>
              <a:ext cx="809398" cy="735541"/>
            </a:xfrm>
            <a:prstGeom prst="rect">
              <a:avLst/>
            </a:prstGeom>
          </p:spPr>
        </p:pic>
      </p:grpSp>
      <p:grpSp>
        <p:nvGrpSpPr>
          <p:cNvPr id="11" name="Group 10"/>
          <p:cNvGrpSpPr/>
          <p:nvPr/>
        </p:nvGrpSpPr>
        <p:grpSpPr>
          <a:xfrm>
            <a:off x="3326256" y="3483326"/>
            <a:ext cx="838765" cy="838765"/>
            <a:chOff x="0" y="0"/>
            <a:chExt cx="1677529" cy="1677529"/>
          </a:xfrm>
        </p:grpSpPr>
        <p:grpSp>
          <p:nvGrpSpPr>
            <p:cNvPr id="12" name="Group 11"/>
            <p:cNvGrpSpPr/>
            <p:nvPr/>
          </p:nvGrpSpPr>
          <p:grpSpPr>
            <a:xfrm>
              <a:off x="0" y="0"/>
              <a:ext cx="1677529" cy="1677529"/>
              <a:chOff x="0" y="0"/>
              <a:chExt cx="812800" cy="812800"/>
            </a:xfrm>
          </p:grpSpPr>
          <p:sp>
            <p:nvSpPr>
              <p:cNvPr id="14" name="Freeform 12"/>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DEDED"/>
              </a:solidFill>
              <a:ln w="19050">
                <a:solidFill>
                  <a:srgbClr val="000000"/>
                </a:solidFill>
              </a:ln>
            </p:spPr>
          </p:sp>
          <p:sp>
            <p:nvSpPr>
              <p:cNvPr id="15" name="TextBox 13"/>
              <p:cNvSpPr txBox="1"/>
              <p:nvPr/>
            </p:nvSpPr>
            <p:spPr>
              <a:xfrm>
                <a:off x="76200" y="76200"/>
                <a:ext cx="660400" cy="660400"/>
              </a:xfrm>
              <a:prstGeom prst="rect">
                <a:avLst/>
              </a:prstGeom>
            </p:spPr>
            <p:txBody>
              <a:bodyPr lIns="33867" tIns="33867" rIns="33867" bIns="33867" rtlCol="0" anchor="ctr">
                <a:normAutofit/>
              </a:bodyPr>
              <a:lstStyle/>
              <a:p/>
            </p:txBody>
          </p:sp>
        </p:grpSp>
        <p:pic>
          <p:nvPicPr>
            <p:cNvPr id="16" name="Picture 14"/>
            <p:cNvPicPr>
              <a:picLocks noChangeAspect="1"/>
            </p:cNvPicPr>
            <p:nvPr/>
          </p:nvPicPr>
          <p:blipFill>
            <a:blip r:embed="rId10"/>
            <a:srcRect/>
            <a:stretch>
              <a:fillRect/>
            </a:stretch>
          </p:blipFill>
          <p:spPr>
            <a:xfrm>
              <a:off x="460448" y="536111"/>
              <a:ext cx="756633" cy="605306"/>
            </a:xfrm>
            <a:prstGeom prst="rect">
              <a:avLst/>
            </a:prstGeom>
          </p:spPr>
        </p:pic>
      </p:grpSp>
      <p:grpSp>
        <p:nvGrpSpPr>
          <p:cNvPr id="17" name="Group 15"/>
          <p:cNvGrpSpPr/>
          <p:nvPr/>
        </p:nvGrpSpPr>
        <p:grpSpPr>
          <a:xfrm>
            <a:off x="5236779" y="3483326"/>
            <a:ext cx="838765" cy="838765"/>
            <a:chOff x="0" y="0"/>
            <a:chExt cx="1677529" cy="1677529"/>
          </a:xfrm>
        </p:grpSpPr>
        <p:grpSp>
          <p:nvGrpSpPr>
            <p:cNvPr id="18" name="Group 16"/>
            <p:cNvGrpSpPr/>
            <p:nvPr/>
          </p:nvGrpSpPr>
          <p:grpSpPr>
            <a:xfrm>
              <a:off x="0" y="0"/>
              <a:ext cx="1677529" cy="1677529"/>
              <a:chOff x="0" y="0"/>
              <a:chExt cx="812800" cy="812800"/>
            </a:xfrm>
          </p:grpSpPr>
          <p:sp>
            <p:nvSpPr>
              <p:cNvPr id="19" name="Freeform 1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DEDED"/>
              </a:solidFill>
              <a:ln w="19050">
                <a:solidFill>
                  <a:srgbClr val="000000"/>
                </a:solidFill>
              </a:ln>
            </p:spPr>
          </p:sp>
          <p:sp>
            <p:nvSpPr>
              <p:cNvPr id="20" name="TextBox 18"/>
              <p:cNvSpPr txBox="1"/>
              <p:nvPr/>
            </p:nvSpPr>
            <p:spPr>
              <a:xfrm>
                <a:off x="76200" y="76200"/>
                <a:ext cx="660400" cy="660400"/>
              </a:xfrm>
              <a:prstGeom prst="rect">
                <a:avLst/>
              </a:prstGeom>
            </p:spPr>
            <p:txBody>
              <a:bodyPr lIns="33867" tIns="33867" rIns="33867" bIns="33867" rtlCol="0" anchor="ctr">
                <a:normAutofit/>
              </a:bodyPr>
              <a:lstStyle/>
              <a:p/>
            </p:txBody>
          </p:sp>
        </p:grpSp>
        <p:pic>
          <p:nvPicPr>
            <p:cNvPr id="21" name="Picture 19"/>
            <p:cNvPicPr>
              <a:picLocks noChangeAspect="1"/>
            </p:cNvPicPr>
            <p:nvPr/>
          </p:nvPicPr>
          <p:blipFill>
            <a:blip r:embed="rId11"/>
            <a:srcRect/>
            <a:stretch>
              <a:fillRect/>
            </a:stretch>
          </p:blipFill>
          <p:spPr>
            <a:xfrm>
              <a:off x="508170" y="471437"/>
              <a:ext cx="661189" cy="734654"/>
            </a:xfrm>
            <a:prstGeom prst="rect">
              <a:avLst/>
            </a:prstGeom>
          </p:spPr>
        </p:pic>
      </p:grpSp>
      <p:grpSp>
        <p:nvGrpSpPr>
          <p:cNvPr id="22" name="Group 20"/>
          <p:cNvGrpSpPr/>
          <p:nvPr/>
        </p:nvGrpSpPr>
        <p:grpSpPr>
          <a:xfrm>
            <a:off x="9057824" y="3483326"/>
            <a:ext cx="838765" cy="838765"/>
            <a:chOff x="0" y="0"/>
            <a:chExt cx="1677529" cy="1677529"/>
          </a:xfrm>
        </p:grpSpPr>
        <p:grpSp>
          <p:nvGrpSpPr>
            <p:cNvPr id="23" name="Group 21"/>
            <p:cNvGrpSpPr/>
            <p:nvPr/>
          </p:nvGrpSpPr>
          <p:grpSpPr>
            <a:xfrm>
              <a:off x="0" y="0"/>
              <a:ext cx="1677529" cy="1677529"/>
              <a:chOff x="0" y="0"/>
              <a:chExt cx="812800" cy="812800"/>
            </a:xfrm>
          </p:grpSpPr>
          <p:sp>
            <p:nvSpPr>
              <p:cNvPr id="24" name="Freeform 22"/>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DEDED"/>
              </a:solidFill>
              <a:ln w="19050">
                <a:solidFill>
                  <a:srgbClr val="000000"/>
                </a:solidFill>
              </a:ln>
            </p:spPr>
          </p:sp>
          <p:sp>
            <p:nvSpPr>
              <p:cNvPr id="25" name="TextBox 23"/>
              <p:cNvSpPr txBox="1"/>
              <p:nvPr/>
            </p:nvSpPr>
            <p:spPr>
              <a:xfrm>
                <a:off x="76200" y="76200"/>
                <a:ext cx="660400" cy="660400"/>
              </a:xfrm>
              <a:prstGeom prst="rect">
                <a:avLst/>
              </a:prstGeom>
            </p:spPr>
            <p:txBody>
              <a:bodyPr lIns="33867" tIns="33867" rIns="33867" bIns="33867" rtlCol="0" anchor="ctr">
                <a:normAutofit/>
              </a:bodyPr>
              <a:lstStyle/>
              <a:p/>
            </p:txBody>
          </p:sp>
        </p:grpSp>
        <p:pic>
          <p:nvPicPr>
            <p:cNvPr id="27" name="Picture 24"/>
            <p:cNvPicPr>
              <a:picLocks noChangeAspect="1"/>
            </p:cNvPicPr>
            <p:nvPr/>
          </p:nvPicPr>
          <p:blipFill>
            <a:blip r:embed="rId12"/>
            <a:srcRect/>
            <a:stretch>
              <a:fillRect/>
            </a:stretch>
          </p:blipFill>
          <p:spPr>
            <a:xfrm>
              <a:off x="529061" y="451635"/>
              <a:ext cx="619408" cy="774260"/>
            </a:xfrm>
            <a:prstGeom prst="rect">
              <a:avLst/>
            </a:prstGeom>
          </p:spPr>
        </p:pic>
      </p:grpSp>
      <p:grpSp>
        <p:nvGrpSpPr>
          <p:cNvPr id="28" name="Group 25"/>
          <p:cNvGrpSpPr/>
          <p:nvPr/>
        </p:nvGrpSpPr>
        <p:grpSpPr>
          <a:xfrm>
            <a:off x="7147302" y="3483326"/>
            <a:ext cx="838765" cy="838765"/>
            <a:chOff x="0" y="0"/>
            <a:chExt cx="1677529" cy="1677529"/>
          </a:xfrm>
        </p:grpSpPr>
        <p:grpSp>
          <p:nvGrpSpPr>
            <p:cNvPr id="29" name="Group 26"/>
            <p:cNvGrpSpPr/>
            <p:nvPr/>
          </p:nvGrpSpPr>
          <p:grpSpPr>
            <a:xfrm>
              <a:off x="0" y="0"/>
              <a:ext cx="1677529" cy="1677529"/>
              <a:chOff x="0" y="0"/>
              <a:chExt cx="812800" cy="812800"/>
            </a:xfrm>
          </p:grpSpPr>
          <p:sp>
            <p:nvSpPr>
              <p:cNvPr id="30" name="Freeform 2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DEDED"/>
              </a:solidFill>
              <a:ln w="19050">
                <a:solidFill>
                  <a:srgbClr val="000000"/>
                </a:solidFill>
              </a:ln>
            </p:spPr>
          </p:sp>
          <p:sp>
            <p:nvSpPr>
              <p:cNvPr id="31" name="TextBox 28"/>
              <p:cNvSpPr txBox="1"/>
              <p:nvPr/>
            </p:nvSpPr>
            <p:spPr>
              <a:xfrm>
                <a:off x="76200" y="76200"/>
                <a:ext cx="660400" cy="660400"/>
              </a:xfrm>
              <a:prstGeom prst="rect">
                <a:avLst/>
              </a:prstGeom>
            </p:spPr>
            <p:txBody>
              <a:bodyPr lIns="33867" tIns="33867" rIns="33867" bIns="33867" rtlCol="0" anchor="ctr">
                <a:normAutofit/>
              </a:bodyPr>
              <a:lstStyle/>
              <a:p/>
            </p:txBody>
          </p:sp>
        </p:grpSp>
        <p:pic>
          <p:nvPicPr>
            <p:cNvPr id="32" name="Picture 29"/>
            <p:cNvPicPr>
              <a:picLocks noChangeAspect="1"/>
            </p:cNvPicPr>
            <p:nvPr/>
          </p:nvPicPr>
          <p:blipFill>
            <a:blip r:embed="rId13"/>
            <a:srcRect/>
            <a:stretch>
              <a:fillRect/>
            </a:stretch>
          </p:blipFill>
          <p:spPr>
            <a:xfrm>
              <a:off x="475740" y="475740"/>
              <a:ext cx="726050" cy="726050"/>
            </a:xfrm>
            <a:prstGeom prst="rect">
              <a:avLst/>
            </a:prstGeom>
          </p:spPr>
        </p:pic>
      </p:grpSp>
      <p:sp>
        <p:nvSpPr>
          <p:cNvPr id="33" name="AutoShape 30"/>
          <p:cNvSpPr/>
          <p:nvPr/>
        </p:nvSpPr>
        <p:spPr>
          <a:xfrm rot="-5400000">
            <a:off x="1298378" y="2940237"/>
            <a:ext cx="1073477" cy="0"/>
          </a:xfrm>
          <a:prstGeom prst="line">
            <a:avLst/>
          </a:prstGeom>
          <a:ln w="19050" cap="flat">
            <a:solidFill>
              <a:srgbClr val="000000"/>
            </a:solidFill>
            <a:prstDash val="solid"/>
            <a:headEnd type="none" w="sm" len="sm"/>
            <a:tailEnd type="none" w="sm" len="sm"/>
          </a:ln>
        </p:spPr>
      </p:sp>
      <p:grpSp>
        <p:nvGrpSpPr>
          <p:cNvPr id="34" name="Group 31"/>
          <p:cNvGrpSpPr/>
          <p:nvPr/>
        </p:nvGrpSpPr>
        <p:grpSpPr>
          <a:xfrm>
            <a:off x="2063750" y="836930"/>
            <a:ext cx="1714500" cy="1343660"/>
            <a:chOff x="0" y="-57149"/>
            <a:chExt cx="3429046" cy="3095710"/>
          </a:xfrm>
        </p:grpSpPr>
        <p:sp>
          <p:nvSpPr>
            <p:cNvPr id="35" name="TextBox 32"/>
            <p:cNvSpPr txBox="1"/>
            <p:nvPr/>
          </p:nvSpPr>
          <p:spPr>
            <a:xfrm>
              <a:off x="0" y="-57149"/>
              <a:ext cx="3429046" cy="626582"/>
            </a:xfrm>
            <a:prstGeom prst="rect">
              <a:avLst/>
            </a:prstGeom>
          </p:spPr>
          <p:txBody>
            <a:bodyPr lIns="0" tIns="0" rIns="0" bIns="0" rtlCol="0" anchor="t">
              <a:normAutofit fontScale="90000"/>
            </a:bodyPr>
            <a:lstStyle/>
            <a:p>
              <a:pPr indent="0" algn="just" fontAlgn="auto">
                <a:lnSpc>
                  <a:spcPct val="100000"/>
                </a:lnSpc>
                <a:spcBef>
                  <a:spcPct val="0"/>
                </a:spcBef>
              </a:pPr>
              <a:r>
                <a:rPr lang="en-US" sz="1865">
                  <a:solidFill>
                    <a:srgbClr val="000000"/>
                  </a:solidFill>
                  <a:latin typeface="宋体" panose="02010600030101010101" pitchFamily="2" charset="-122"/>
                </a:rPr>
                <a:t>Stage 1</a:t>
              </a:r>
              <a:endParaRPr lang="en-US" sz="1865">
                <a:solidFill>
                  <a:srgbClr val="000000"/>
                </a:solidFill>
                <a:latin typeface="宋体" panose="02010600030101010101" pitchFamily="2" charset="-122"/>
              </a:endParaRPr>
            </a:p>
          </p:txBody>
        </p:sp>
        <p:sp>
          <p:nvSpPr>
            <p:cNvPr id="36" name="TextBox 33"/>
            <p:cNvSpPr txBox="1"/>
            <p:nvPr/>
          </p:nvSpPr>
          <p:spPr>
            <a:xfrm>
              <a:off x="0" y="700491"/>
              <a:ext cx="3429046" cy="2338070"/>
            </a:xfrm>
            <a:prstGeom prst="rect">
              <a:avLst/>
            </a:prstGeom>
          </p:spPr>
          <p:txBody>
            <a:bodyPr lIns="0" tIns="0" rIns="0" bIns="0" rtlCol="0" anchor="t">
              <a:normAutofit/>
            </a:bodyPr>
            <a:lstStyle/>
            <a:p>
              <a:pPr algn="just">
                <a:lnSpc>
                  <a:spcPts val="2280"/>
                </a:lnSpc>
              </a:pPr>
              <a:r>
                <a:rPr lang="zh-CN" altLang="en-US" spc="59">
                  <a:solidFill>
                    <a:srgbClr val="000000"/>
                  </a:solidFill>
                  <a:latin typeface="宋体" panose="02010600030101010101" pitchFamily="2" charset="-122"/>
                  <a:ea typeface="字由点字典黑 55J"/>
                </a:rPr>
                <a:t>幼儿自主分类</a:t>
              </a:r>
              <a:endParaRPr lang="zh-CN" altLang="en-US" spc="59">
                <a:solidFill>
                  <a:srgbClr val="000000"/>
                </a:solidFill>
                <a:latin typeface="宋体" panose="02010600030101010101" pitchFamily="2" charset="-122"/>
                <a:ea typeface="字由点字典黑 55J"/>
              </a:endParaRPr>
            </a:p>
          </p:txBody>
        </p:sp>
      </p:grpSp>
      <p:grpSp>
        <p:nvGrpSpPr>
          <p:cNvPr id="37" name="Group 34"/>
          <p:cNvGrpSpPr/>
          <p:nvPr/>
        </p:nvGrpSpPr>
        <p:grpSpPr>
          <a:xfrm>
            <a:off x="4079853" y="4084272"/>
            <a:ext cx="1714523" cy="1547855"/>
            <a:chOff x="0" y="-57149"/>
            <a:chExt cx="3429046" cy="3095710"/>
          </a:xfrm>
        </p:grpSpPr>
        <p:sp>
          <p:nvSpPr>
            <p:cNvPr id="38" name="TextBox 35"/>
            <p:cNvSpPr txBox="1"/>
            <p:nvPr/>
          </p:nvSpPr>
          <p:spPr>
            <a:xfrm>
              <a:off x="0" y="-57149"/>
              <a:ext cx="3429046" cy="626582"/>
            </a:xfrm>
            <a:prstGeom prst="rect">
              <a:avLst/>
            </a:prstGeom>
          </p:spPr>
          <p:txBody>
            <a:bodyPr lIns="0" tIns="0" rIns="0" bIns="0" rtlCol="0" anchor="t">
              <a:normAutofit/>
            </a:bodyPr>
            <a:lstStyle/>
            <a:p>
              <a:pPr indent="0" algn="just" fontAlgn="auto">
                <a:lnSpc>
                  <a:spcPct val="100000"/>
                </a:lnSpc>
                <a:spcBef>
                  <a:spcPct val="0"/>
                </a:spcBef>
              </a:pPr>
              <a:r>
                <a:rPr lang="en-US" sz="1865">
                  <a:solidFill>
                    <a:srgbClr val="000000"/>
                  </a:solidFill>
                  <a:latin typeface="宋体" panose="02010600030101010101" pitchFamily="2" charset="-122"/>
                </a:rPr>
                <a:t>Stage 2</a:t>
              </a:r>
              <a:endParaRPr lang="en-US" sz="1865">
                <a:solidFill>
                  <a:srgbClr val="000000"/>
                </a:solidFill>
                <a:latin typeface="宋体" panose="02010600030101010101" pitchFamily="2" charset="-122"/>
              </a:endParaRPr>
            </a:p>
          </p:txBody>
        </p:sp>
        <p:sp>
          <p:nvSpPr>
            <p:cNvPr id="39" name="TextBox 36"/>
            <p:cNvSpPr txBox="1"/>
            <p:nvPr/>
          </p:nvSpPr>
          <p:spPr>
            <a:xfrm>
              <a:off x="0" y="700491"/>
              <a:ext cx="3429046" cy="2338070"/>
            </a:xfrm>
            <a:prstGeom prst="rect">
              <a:avLst/>
            </a:prstGeom>
          </p:spPr>
          <p:txBody>
            <a:bodyPr lIns="0" tIns="0" rIns="0" bIns="0" rtlCol="0" anchor="t">
              <a:normAutofit/>
            </a:bodyPr>
            <a:lstStyle/>
            <a:p>
              <a:pPr algn="just">
                <a:lnSpc>
                  <a:spcPts val="2280"/>
                </a:lnSpc>
              </a:pPr>
              <a:r>
                <a:rPr lang="zh-CN" altLang="en-US" spc="59">
                  <a:solidFill>
                    <a:srgbClr val="000000"/>
                  </a:solidFill>
                  <a:latin typeface="宋体" panose="02010600030101010101" pitchFamily="2" charset="-122"/>
                  <a:ea typeface="字由点字典黑 55J"/>
                  <a:sym typeface="+mn-ea"/>
                </a:rPr>
                <a:t>集体分类</a:t>
              </a:r>
              <a:endParaRPr lang="zh-CN" altLang="en-US" spc="59">
                <a:solidFill>
                  <a:srgbClr val="000000"/>
                </a:solidFill>
                <a:latin typeface="宋体" panose="02010600030101010101" pitchFamily="2" charset="-122"/>
                <a:ea typeface="字由点字典黑 55J"/>
                <a:sym typeface="+mn-ea"/>
              </a:endParaRPr>
            </a:p>
          </p:txBody>
        </p:sp>
      </p:grpSp>
      <p:sp>
        <p:nvSpPr>
          <p:cNvPr id="40" name="AutoShape 37"/>
          <p:cNvSpPr/>
          <p:nvPr/>
        </p:nvSpPr>
        <p:spPr>
          <a:xfrm rot="-5400000">
            <a:off x="3208900" y="4855409"/>
            <a:ext cx="1073477" cy="0"/>
          </a:xfrm>
          <a:prstGeom prst="line">
            <a:avLst/>
          </a:prstGeom>
          <a:ln w="19050" cap="flat">
            <a:solidFill>
              <a:srgbClr val="000000"/>
            </a:solidFill>
            <a:prstDash val="solid"/>
            <a:headEnd type="none" w="sm" len="sm"/>
            <a:tailEnd type="none" w="sm" len="sm"/>
          </a:ln>
        </p:spPr>
      </p:sp>
      <p:sp>
        <p:nvSpPr>
          <p:cNvPr id="41" name="AutoShape 38"/>
          <p:cNvSpPr/>
          <p:nvPr/>
        </p:nvSpPr>
        <p:spPr>
          <a:xfrm rot="-5400000">
            <a:off x="5119423" y="2940237"/>
            <a:ext cx="1073477" cy="0"/>
          </a:xfrm>
          <a:prstGeom prst="line">
            <a:avLst/>
          </a:prstGeom>
          <a:ln w="19050" cap="flat">
            <a:solidFill>
              <a:srgbClr val="000000"/>
            </a:solidFill>
            <a:prstDash val="solid"/>
            <a:headEnd type="none" w="sm" len="sm"/>
            <a:tailEnd type="none" w="sm" len="sm"/>
          </a:ln>
        </p:spPr>
      </p:sp>
      <p:sp>
        <p:nvSpPr>
          <p:cNvPr id="43" name="AutoShape 39"/>
          <p:cNvSpPr/>
          <p:nvPr/>
        </p:nvSpPr>
        <p:spPr>
          <a:xfrm rot="-5400000">
            <a:off x="7029945" y="4852479"/>
            <a:ext cx="1073477" cy="0"/>
          </a:xfrm>
          <a:prstGeom prst="line">
            <a:avLst/>
          </a:prstGeom>
          <a:ln w="19050" cap="flat">
            <a:solidFill>
              <a:srgbClr val="000000"/>
            </a:solidFill>
            <a:prstDash val="solid"/>
            <a:headEnd type="none" w="sm" len="sm"/>
            <a:tailEnd type="none" w="sm" len="sm"/>
          </a:ln>
        </p:spPr>
      </p:sp>
      <p:sp>
        <p:nvSpPr>
          <p:cNvPr id="44" name="AutoShape 40"/>
          <p:cNvSpPr/>
          <p:nvPr/>
        </p:nvSpPr>
        <p:spPr>
          <a:xfrm rot="-5400000">
            <a:off x="8799498" y="2940237"/>
            <a:ext cx="1073477" cy="0"/>
          </a:xfrm>
          <a:prstGeom prst="line">
            <a:avLst/>
          </a:prstGeom>
          <a:ln w="19050" cap="flat">
            <a:solidFill>
              <a:srgbClr val="000000"/>
            </a:solidFill>
            <a:prstDash val="solid"/>
            <a:headEnd type="none" w="sm" len="sm"/>
            <a:tailEnd type="none" w="sm" len="sm"/>
          </a:ln>
        </p:spPr>
      </p:sp>
      <p:grpSp>
        <p:nvGrpSpPr>
          <p:cNvPr id="45" name="Group 44"/>
          <p:cNvGrpSpPr/>
          <p:nvPr/>
        </p:nvGrpSpPr>
        <p:grpSpPr>
          <a:xfrm>
            <a:off x="5735955" y="998220"/>
            <a:ext cx="1714500" cy="1108075"/>
            <a:chOff x="0" y="-57149"/>
            <a:chExt cx="3429046" cy="3095710"/>
          </a:xfrm>
        </p:grpSpPr>
        <p:sp>
          <p:nvSpPr>
            <p:cNvPr id="46" name="TextBox 45"/>
            <p:cNvSpPr txBox="1"/>
            <p:nvPr/>
          </p:nvSpPr>
          <p:spPr>
            <a:xfrm>
              <a:off x="0" y="-57149"/>
              <a:ext cx="3429046" cy="626582"/>
            </a:xfrm>
            <a:prstGeom prst="rect">
              <a:avLst/>
            </a:prstGeom>
          </p:spPr>
          <p:txBody>
            <a:bodyPr lIns="0" tIns="0" rIns="0" bIns="0" rtlCol="0" anchor="t">
              <a:normAutofit fontScale="70000"/>
            </a:bodyPr>
            <a:lstStyle/>
            <a:p>
              <a:pPr indent="0" algn="just" fontAlgn="auto">
                <a:lnSpc>
                  <a:spcPct val="100000"/>
                </a:lnSpc>
                <a:spcBef>
                  <a:spcPct val="0"/>
                </a:spcBef>
              </a:pPr>
              <a:r>
                <a:rPr lang="en-US" sz="1865">
                  <a:solidFill>
                    <a:srgbClr val="000000"/>
                  </a:solidFill>
                  <a:latin typeface="宋体" panose="02010600030101010101" pitchFamily="2" charset="-122"/>
                </a:rPr>
                <a:t>Stage 3</a:t>
              </a:r>
              <a:endParaRPr lang="en-US" sz="1865">
                <a:solidFill>
                  <a:srgbClr val="000000"/>
                </a:solidFill>
                <a:latin typeface="宋体" panose="02010600030101010101" pitchFamily="2" charset="-122"/>
              </a:endParaRPr>
            </a:p>
          </p:txBody>
        </p:sp>
        <p:sp>
          <p:nvSpPr>
            <p:cNvPr id="47" name="TextBox 46"/>
            <p:cNvSpPr txBox="1"/>
            <p:nvPr/>
          </p:nvSpPr>
          <p:spPr>
            <a:xfrm>
              <a:off x="0" y="700491"/>
              <a:ext cx="3429046" cy="2338070"/>
            </a:xfrm>
            <a:prstGeom prst="rect">
              <a:avLst/>
            </a:prstGeom>
          </p:spPr>
          <p:txBody>
            <a:bodyPr lIns="0" tIns="0" rIns="0" bIns="0" rtlCol="0" anchor="t">
              <a:normAutofit/>
            </a:bodyPr>
            <a:lstStyle/>
            <a:p>
              <a:pPr algn="just">
                <a:lnSpc>
                  <a:spcPts val="2280"/>
                </a:lnSpc>
              </a:pPr>
              <a:r>
                <a:rPr lang="zh-CN" altLang="en-US" spc="59">
                  <a:solidFill>
                    <a:srgbClr val="000000"/>
                  </a:solidFill>
                  <a:latin typeface="宋体" panose="02010600030101010101" pitchFamily="2" charset="-122"/>
                  <a:ea typeface="字由点字典黑 55J"/>
                  <a:sym typeface="+mn-ea"/>
                </a:rPr>
                <a:t>剔除、整理</a:t>
              </a:r>
              <a:endParaRPr lang="zh-CN" altLang="en-US" spc="59">
                <a:solidFill>
                  <a:srgbClr val="000000"/>
                </a:solidFill>
                <a:latin typeface="宋体" panose="02010600030101010101" pitchFamily="2" charset="-122"/>
                <a:ea typeface="字由点字典黑 55J"/>
                <a:sym typeface="+mn-ea"/>
              </a:endParaRPr>
            </a:p>
          </p:txBody>
        </p:sp>
      </p:grpSp>
      <p:sp>
        <p:nvSpPr>
          <p:cNvPr id="50" name="TextBox 49"/>
          <p:cNvSpPr txBox="1"/>
          <p:nvPr/>
        </p:nvSpPr>
        <p:spPr>
          <a:xfrm>
            <a:off x="9479915" y="1701165"/>
            <a:ext cx="1867535" cy="1837690"/>
          </a:xfrm>
          <a:prstGeom prst="rect">
            <a:avLst/>
          </a:prstGeom>
        </p:spPr>
        <p:txBody>
          <a:bodyPr lIns="0" tIns="0" rIns="0" bIns="0" rtlCol="0" anchor="t"/>
          <a:lstStyle/>
          <a:p>
            <a:pPr algn="just">
              <a:lnSpc>
                <a:spcPts val="2280"/>
              </a:lnSpc>
            </a:pPr>
            <a:r>
              <a:rPr lang="en-US" sz="1600" spc="59">
                <a:solidFill>
                  <a:srgbClr val="000000"/>
                </a:solidFill>
                <a:latin typeface="宋体" panose="02010600030101010101" pitchFamily="2" charset="-122"/>
                <a:ea typeface="字由点字典黑 55J"/>
                <a:sym typeface="+mn-ea"/>
              </a:rPr>
              <a:t>1、y形积木，</a:t>
            </a:r>
            <a:endParaRPr lang="en-US" sz="1600" spc="59">
              <a:solidFill>
                <a:srgbClr val="000000"/>
              </a:solidFill>
              <a:latin typeface="宋体" panose="02010600030101010101" pitchFamily="2" charset="-122"/>
              <a:ea typeface="字由点字典黑 55J"/>
              <a:sym typeface="+mn-ea"/>
            </a:endParaRPr>
          </a:p>
          <a:p>
            <a:pPr algn="just">
              <a:lnSpc>
                <a:spcPts val="2280"/>
              </a:lnSpc>
            </a:pPr>
            <a:r>
              <a:rPr lang="en-US" sz="1600" spc="59">
                <a:solidFill>
                  <a:srgbClr val="000000"/>
                </a:solidFill>
                <a:latin typeface="宋体" panose="02010600030101010101" pitchFamily="2" charset="-122"/>
                <a:ea typeface="字由点字典黑 55J"/>
                <a:sym typeface="+mn-ea"/>
              </a:rPr>
              <a:t>2、和大部分积木不一样的积木</a:t>
            </a:r>
            <a:endParaRPr lang="en-US" sz="1600" spc="59">
              <a:solidFill>
                <a:srgbClr val="000000"/>
              </a:solidFill>
              <a:latin typeface="宋体" panose="02010600030101010101" pitchFamily="2" charset="-122"/>
              <a:ea typeface="字由点字典黑 55J"/>
              <a:sym typeface="+mn-ea"/>
            </a:endParaRPr>
          </a:p>
          <a:p>
            <a:pPr algn="just">
              <a:lnSpc>
                <a:spcPts val="2280"/>
              </a:lnSpc>
            </a:pPr>
            <a:r>
              <a:rPr lang="en-US" sz="1600" spc="59">
                <a:solidFill>
                  <a:srgbClr val="000000"/>
                </a:solidFill>
                <a:latin typeface="宋体" panose="02010600030101010101" pitchFamily="2" charset="-122"/>
                <a:ea typeface="字由点字典黑 55J"/>
                <a:sym typeface="+mn-ea"/>
              </a:rPr>
              <a:t>3、小型积木：</a:t>
            </a:r>
            <a:endParaRPr lang="en-US" sz="1600" spc="59">
              <a:solidFill>
                <a:srgbClr val="000000"/>
              </a:solidFill>
              <a:latin typeface="宋体" panose="02010600030101010101" pitchFamily="2" charset="-122"/>
              <a:ea typeface="字由点字典黑 55J"/>
              <a:sym typeface="+mn-ea"/>
            </a:endParaRPr>
          </a:p>
          <a:p>
            <a:pPr algn="just">
              <a:lnSpc>
                <a:spcPts val="2280"/>
              </a:lnSpc>
            </a:pPr>
            <a:r>
              <a:rPr lang="en-US" sz="1600" spc="59">
                <a:solidFill>
                  <a:srgbClr val="000000"/>
                </a:solidFill>
                <a:latin typeface="宋体" panose="02010600030101010101" pitchFamily="2" charset="-122"/>
                <a:ea typeface="字由点字典黑 55J"/>
                <a:sym typeface="+mn-ea"/>
              </a:rPr>
              <a:t>增加积木：单倍单元积木和双倍单元积木</a:t>
            </a:r>
            <a:endParaRPr lang="en-US" sz="1600" spc="59">
              <a:solidFill>
                <a:srgbClr val="000000"/>
              </a:solidFill>
              <a:latin typeface="宋体" panose="02010600030101010101" pitchFamily="2" charset="-122"/>
              <a:ea typeface="字由点字典黑 55J"/>
              <a:sym typeface="+mn-ea"/>
            </a:endParaRPr>
          </a:p>
        </p:txBody>
      </p:sp>
      <p:grpSp>
        <p:nvGrpSpPr>
          <p:cNvPr id="51" name="Group 50"/>
          <p:cNvGrpSpPr/>
          <p:nvPr/>
        </p:nvGrpSpPr>
        <p:grpSpPr>
          <a:xfrm>
            <a:off x="7748067" y="4364942"/>
            <a:ext cx="1714523" cy="1547855"/>
            <a:chOff x="0" y="-57149"/>
            <a:chExt cx="3429046" cy="3095710"/>
          </a:xfrm>
        </p:grpSpPr>
        <p:sp>
          <p:nvSpPr>
            <p:cNvPr id="52" name="TextBox 51"/>
            <p:cNvSpPr txBox="1"/>
            <p:nvPr/>
          </p:nvSpPr>
          <p:spPr>
            <a:xfrm>
              <a:off x="0" y="-57149"/>
              <a:ext cx="3429046" cy="626582"/>
            </a:xfrm>
            <a:prstGeom prst="rect">
              <a:avLst/>
            </a:prstGeom>
          </p:spPr>
          <p:txBody>
            <a:bodyPr lIns="0" tIns="0" rIns="0" bIns="0" rtlCol="0" anchor="t">
              <a:normAutofit fontScale="70000"/>
            </a:bodyPr>
            <a:lstStyle/>
            <a:p>
              <a:pPr indent="0" algn="just" fontAlgn="auto">
                <a:lnSpc>
                  <a:spcPct val="100000"/>
                </a:lnSpc>
                <a:spcBef>
                  <a:spcPct val="0"/>
                </a:spcBef>
              </a:pPr>
              <a:r>
                <a:rPr lang="en-US" sz="1865">
                  <a:solidFill>
                    <a:srgbClr val="000000"/>
                  </a:solidFill>
                  <a:latin typeface="宋体" panose="02010600030101010101" pitchFamily="2" charset="-122"/>
                </a:rPr>
                <a:t>Stage 4</a:t>
              </a:r>
              <a:r>
                <a:rPr lang="zh-CN" altLang="en-US" sz="1865">
                  <a:solidFill>
                    <a:srgbClr val="000000"/>
                  </a:solidFill>
                  <a:latin typeface="宋体" panose="02010600030101010101" pitchFamily="2" charset="-122"/>
                </a:rPr>
                <a:t>：分隔板制作</a:t>
              </a:r>
              <a:endParaRPr lang="zh-CN" altLang="en-US" sz="1865">
                <a:solidFill>
                  <a:srgbClr val="000000"/>
                </a:solidFill>
                <a:latin typeface="宋体" panose="02010600030101010101" pitchFamily="2" charset="-122"/>
              </a:endParaRPr>
            </a:p>
          </p:txBody>
        </p:sp>
        <p:sp>
          <p:nvSpPr>
            <p:cNvPr id="70" name="TextBox 52"/>
            <p:cNvSpPr txBox="1"/>
            <p:nvPr/>
          </p:nvSpPr>
          <p:spPr>
            <a:xfrm>
              <a:off x="0" y="700491"/>
              <a:ext cx="3429046" cy="2338070"/>
            </a:xfrm>
            <a:prstGeom prst="rect">
              <a:avLst/>
            </a:prstGeom>
          </p:spPr>
          <p:txBody>
            <a:bodyPr lIns="0" tIns="0" rIns="0" bIns="0" rtlCol="0" anchor="t">
              <a:normAutofit/>
            </a:bodyPr>
            <a:lstStyle/>
            <a:p>
              <a:pPr algn="just">
                <a:lnSpc>
                  <a:spcPts val="2280"/>
                </a:lnSpc>
              </a:pPr>
              <a:endParaRPr lang="en-US" spc="59">
                <a:solidFill>
                  <a:srgbClr val="000000"/>
                </a:solidFill>
                <a:latin typeface="宋体" panose="02010600030101010101" pitchFamily="2" charset="-122"/>
                <a:ea typeface="字由点字典黑 55J"/>
                <a:sym typeface="+mn-ea"/>
              </a:endParaRPr>
            </a:p>
          </p:txBody>
        </p:sp>
      </p:grpSp>
      <p:pic>
        <p:nvPicPr>
          <p:cNvPr id="42" name="图片 -2147482484" descr="QQ图片20231031094822"/>
          <p:cNvPicPr>
            <a:picLocks noChangeAspect="1"/>
          </p:cNvPicPr>
          <p:nvPr/>
        </p:nvPicPr>
        <p:blipFill>
          <a:blip r:embed="rId14"/>
          <a:stretch>
            <a:fillRect/>
          </a:stretch>
        </p:blipFill>
        <p:spPr>
          <a:xfrm>
            <a:off x="1919288" y="1628458"/>
            <a:ext cx="2399665" cy="1800225"/>
          </a:xfrm>
          <a:prstGeom prst="rect">
            <a:avLst/>
          </a:prstGeom>
          <a:noFill/>
          <a:ln w="9525">
            <a:noFill/>
          </a:ln>
        </p:spPr>
      </p:pic>
      <p:pic>
        <p:nvPicPr>
          <p:cNvPr id="48" name="图片 -2147482485" descr="QQ图片20231031094805"/>
          <p:cNvPicPr>
            <a:picLocks noChangeAspect="1"/>
          </p:cNvPicPr>
          <p:nvPr/>
        </p:nvPicPr>
        <p:blipFill>
          <a:blip r:embed="rId15"/>
          <a:stretch>
            <a:fillRect/>
          </a:stretch>
        </p:blipFill>
        <p:spPr>
          <a:xfrm>
            <a:off x="3863023" y="4823143"/>
            <a:ext cx="2399665" cy="1800225"/>
          </a:xfrm>
          <a:prstGeom prst="rect">
            <a:avLst/>
          </a:prstGeom>
          <a:noFill/>
          <a:ln w="9525">
            <a:noFill/>
          </a:ln>
        </p:spPr>
      </p:pic>
      <p:pic>
        <p:nvPicPr>
          <p:cNvPr id="49" name="图片 -2147482481" descr="QQ图片20231031094515"/>
          <p:cNvPicPr>
            <a:picLocks noChangeAspect="1"/>
          </p:cNvPicPr>
          <p:nvPr/>
        </p:nvPicPr>
        <p:blipFill>
          <a:blip r:embed="rId16"/>
          <a:stretch>
            <a:fillRect/>
          </a:stretch>
        </p:blipFill>
        <p:spPr>
          <a:xfrm>
            <a:off x="5879783" y="1628458"/>
            <a:ext cx="2399665" cy="1800225"/>
          </a:xfrm>
          <a:prstGeom prst="rect">
            <a:avLst/>
          </a:prstGeom>
          <a:noFill/>
          <a:ln w="9525">
            <a:noFill/>
          </a:ln>
        </p:spPr>
      </p:pic>
      <p:pic>
        <p:nvPicPr>
          <p:cNvPr id="64" name="图片 -2147482482" descr="QQ图片20231031094758"/>
          <p:cNvPicPr>
            <a:picLocks noChangeAspect="1"/>
          </p:cNvPicPr>
          <p:nvPr/>
        </p:nvPicPr>
        <p:blipFill>
          <a:blip r:embed="rId17"/>
          <a:stretch>
            <a:fillRect/>
          </a:stretch>
        </p:blipFill>
        <p:spPr>
          <a:xfrm>
            <a:off x="7680008" y="4868863"/>
            <a:ext cx="2399665" cy="1800225"/>
          </a:xfrm>
          <a:prstGeom prst="rect">
            <a:avLst/>
          </a:prstGeom>
          <a:noFill/>
          <a:ln w="9525">
            <a:noFill/>
          </a:ln>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strips(downLeft)">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wedge">
                                      <p:cBhvr>
                                        <p:cTn id="12" dur="2000"/>
                                        <p:tgtEl>
                                          <p:spTgt spid="37"/>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45"/>
                                        </p:tgtEl>
                                        <p:attrNameLst>
                                          <p:attrName>style.visibility</p:attrName>
                                        </p:attrNameLst>
                                      </p:cBhvr>
                                      <p:to>
                                        <p:strVal val="visible"/>
                                      </p:to>
                                    </p:set>
                                    <p:animEffect transition="in" filter="checkerboard(across)">
                                      <p:cBhvr>
                                        <p:cTn id="17" dur="500"/>
                                        <p:tgtEl>
                                          <p:spTgt spid="45"/>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51"/>
                                        </p:tgtEl>
                                        <p:attrNameLst>
                                          <p:attrName>style.visibility</p:attrName>
                                        </p:attrNameLst>
                                      </p:cBhvr>
                                      <p:to>
                                        <p:strVal val="visible"/>
                                      </p:to>
                                    </p:set>
                                    <p:animEffect transition="in" filter="strips(downLeft)">
                                      <p:cBhvr>
                                        <p:cTn id="22" dur="500"/>
                                        <p:tgtEl>
                                          <p:spTgt spid="51"/>
                                        </p:tgtEl>
                                      </p:cBhvr>
                                    </p:animEffect>
                                  </p:childTnLst>
                                </p:cTn>
                              </p:par>
                            </p:childTnLst>
                          </p:cTn>
                        </p:par>
                      </p:childTnLst>
                    </p:cTn>
                  </p:par>
                  <p:par>
                    <p:cTn id="23" fill="hold">
                      <p:stCondLst>
                        <p:cond delay="indefinite"/>
                      </p:stCondLst>
                      <p:childTnLst>
                        <p:par>
                          <p:cTn id="24" fill="hold">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50"/>
                                        </p:tgtEl>
                                        <p:attrNameLst>
                                          <p:attrName>style.visibility</p:attrName>
                                        </p:attrNameLst>
                                      </p:cBhvr>
                                      <p:to>
                                        <p:strVal val="visible"/>
                                      </p:to>
                                    </p:set>
                                    <p:animEffect transition="in" filter="wedge">
                                      <p:cBhvr>
                                        <p:cTn id="27" dur="20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0" grpId="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32462"/>
            <a:ext cx="11591839" cy="6155128"/>
            <a:chOff x="961569" y="1696278"/>
            <a:chExt cx="9375127" cy="4134679"/>
          </a:xfrm>
        </p:grpSpPr>
        <p:sp>
          <p:nvSpPr>
            <p:cNvPr id="83"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119107" y="150495"/>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85" name="New picture"/>
              <p:cNvPicPr/>
              <p:nvPr/>
            </p:nvPicPr>
            <p:blipFill>
              <a:blip r:embed="rId2"/>
              <a:srcRect/>
              <a:stretch>
                <a:fillRect/>
              </a:stretch>
            </p:blipFill>
            <p:spPr>
              <a:xfrm>
                <a:off x="7127631" y="1457715"/>
                <a:ext cx="2894636" cy="1452226"/>
              </a:xfrm>
              <a:prstGeom prst="rect">
                <a:avLst/>
              </a:prstGeom>
              <a:ln>
                <a:noFill/>
              </a:ln>
            </p:spPr>
          </p:pic>
          <p:pic>
            <p:nvPicPr>
              <p:cNvPr id="86" name="New picture"/>
              <p:cNvPicPr/>
              <p:nvPr/>
            </p:nvPicPr>
            <p:blipFill>
              <a:blip r:embed="rId3"/>
              <a:srcRect/>
              <a:stretch>
                <a:fillRect/>
              </a:stretch>
            </p:blipFill>
            <p:spPr>
              <a:xfrm>
                <a:off x="4964420" y="5038234"/>
                <a:ext cx="742748" cy="824305"/>
              </a:xfrm>
              <a:prstGeom prst="rect">
                <a:avLst/>
              </a:prstGeom>
              <a:ln>
                <a:noFill/>
              </a:ln>
            </p:spPr>
          </p:pic>
          <p:pic>
            <p:nvPicPr>
              <p:cNvPr id="87" name="New picture"/>
              <p:cNvPicPr/>
              <p:nvPr/>
            </p:nvPicPr>
            <p:blipFill>
              <a:blip r:embed="rId4"/>
              <a:srcRect/>
              <a:stretch>
                <a:fillRect/>
              </a:stretch>
            </p:blipFill>
            <p:spPr>
              <a:xfrm>
                <a:off x="7285937" y="4336436"/>
                <a:ext cx="1102162" cy="343297"/>
              </a:xfrm>
              <a:prstGeom prst="rect">
                <a:avLst/>
              </a:prstGeom>
              <a:ln>
                <a:noFill/>
              </a:ln>
            </p:spPr>
          </p:pic>
          <p:pic>
            <p:nvPicPr>
              <p:cNvPr id="88" name="New picture"/>
              <p:cNvPicPr/>
              <p:nvPr/>
            </p:nvPicPr>
            <p:blipFill>
              <a:blip r:embed="rId5"/>
              <a:srcRect/>
              <a:stretch>
                <a:fillRect/>
              </a:stretch>
            </p:blipFill>
            <p:spPr>
              <a:xfrm>
                <a:off x="3829791" y="1457713"/>
                <a:ext cx="4199795" cy="4199795"/>
              </a:xfrm>
              <a:prstGeom prst="rect">
                <a:avLst/>
              </a:prstGeom>
              <a:ln>
                <a:noFill/>
              </a:ln>
            </p:spPr>
          </p:pic>
          <p:pic>
            <p:nvPicPr>
              <p:cNvPr id="89" name="New picture"/>
              <p:cNvPicPr/>
              <p:nvPr/>
            </p:nvPicPr>
            <p:blipFill>
              <a:blip r:embed="rId6"/>
              <a:srcRect/>
              <a:stretch>
                <a:fillRect/>
              </a:stretch>
            </p:blipFill>
            <p:spPr>
              <a:xfrm>
                <a:off x="5292211" y="916506"/>
                <a:ext cx="3282741" cy="2791968"/>
              </a:xfrm>
              <a:prstGeom prst="rect">
                <a:avLst/>
              </a:prstGeom>
              <a:ln>
                <a:noFill/>
              </a:ln>
            </p:spPr>
          </p:pic>
          <p:pic>
            <p:nvPicPr>
              <p:cNvPr id="90" name="New picture"/>
              <p:cNvPicPr/>
              <p:nvPr/>
            </p:nvPicPr>
            <p:blipFill>
              <a:blip r:embed="rId2"/>
              <a:srcRect/>
              <a:stretch>
                <a:fillRect/>
              </a:stretch>
            </p:blipFill>
            <p:spPr>
              <a:xfrm>
                <a:off x="1942923" y="4176718"/>
                <a:ext cx="2894636" cy="1452226"/>
              </a:xfrm>
              <a:prstGeom prst="rect">
                <a:avLst/>
              </a:prstGeom>
              <a:ln>
                <a:noFill/>
              </a:ln>
            </p:spPr>
          </p:pic>
          <p:pic>
            <p:nvPicPr>
              <p:cNvPr id="91" name="New picture"/>
              <p:cNvPicPr/>
              <p:nvPr/>
            </p:nvPicPr>
            <p:blipFill>
              <a:blip r:embed="rId7"/>
              <a:srcRect/>
              <a:stretch>
                <a:fillRect/>
              </a:stretch>
            </p:blipFill>
            <p:spPr>
              <a:xfrm>
                <a:off x="3574476" y="3708478"/>
                <a:ext cx="832248" cy="259225"/>
              </a:xfrm>
              <a:prstGeom prst="rect">
                <a:avLst/>
              </a:prstGeom>
              <a:ln>
                <a:noFill/>
              </a:ln>
            </p:spPr>
          </p:pic>
        </p:grpSp>
        <p:pic>
          <p:nvPicPr>
            <p:cNvPr id="92" name="New picture"/>
            <p:cNvPicPr/>
            <p:nvPr/>
          </p:nvPicPr>
          <p:blipFill>
            <a:blip r:embed="rId8"/>
            <a:srcRect/>
            <a:stretch>
              <a:fillRect/>
            </a:stretch>
          </p:blipFill>
          <p:spPr>
            <a:xfrm>
              <a:off x="997" y="0"/>
              <a:ext cx="1034054" cy="968331"/>
            </a:xfrm>
            <a:prstGeom prst="rect">
              <a:avLst/>
            </a:prstGeom>
            <a:ln>
              <a:noFill/>
            </a:ln>
          </p:spPr>
        </p:pic>
      </p:grpSp>
      <p:grpSp>
        <p:nvGrpSpPr>
          <p:cNvPr id="42" name="组合 41"/>
          <p:cNvGrpSpPr/>
          <p:nvPr/>
        </p:nvGrpSpPr>
        <p:grpSpPr>
          <a:xfrm>
            <a:off x="-112890" y="6177433"/>
            <a:ext cx="12509880" cy="832434"/>
            <a:chOff x="-243214" y="6176324"/>
            <a:chExt cx="12509880" cy="832434"/>
          </a:xfrm>
        </p:grpSpPr>
        <p:pic>
          <p:nvPicPr>
            <p:cNvPr id="95" name="New picture"/>
            <p:cNvPicPr/>
            <p:nvPr/>
          </p:nvPicPr>
          <p:blipFill>
            <a:blip r:embed="rId9"/>
            <a:srcRect/>
            <a:stretch>
              <a:fillRect/>
            </a:stretch>
          </p:blipFill>
          <p:spPr>
            <a:xfrm>
              <a:off x="6434697" y="6195759"/>
              <a:ext cx="3485157" cy="779944"/>
            </a:xfrm>
            <a:prstGeom prst="rect">
              <a:avLst/>
            </a:prstGeom>
            <a:ln>
              <a:noFill/>
            </a:ln>
          </p:spPr>
        </p:pic>
        <p:pic>
          <p:nvPicPr>
            <p:cNvPr id="96" name="New picture"/>
            <p:cNvPicPr/>
            <p:nvPr/>
          </p:nvPicPr>
          <p:blipFill>
            <a:blip r:embed="rId10"/>
            <a:srcRect/>
            <a:stretch>
              <a:fillRect/>
            </a:stretch>
          </p:blipFill>
          <p:spPr>
            <a:xfrm>
              <a:off x="9480911" y="6176324"/>
              <a:ext cx="2785755" cy="779944"/>
            </a:xfrm>
            <a:prstGeom prst="rect">
              <a:avLst/>
            </a:prstGeom>
            <a:ln>
              <a:noFill/>
            </a:ln>
          </p:spPr>
        </p:pic>
        <p:pic>
          <p:nvPicPr>
            <p:cNvPr id="97" name="New picture"/>
            <p:cNvPicPr/>
            <p:nvPr/>
          </p:nvPicPr>
          <p:blipFill>
            <a:blip r:embed="rId11"/>
            <a:srcRect/>
            <a:stretch>
              <a:fillRect/>
            </a:stretch>
          </p:blipFill>
          <p:spPr>
            <a:xfrm>
              <a:off x="2682948" y="6210249"/>
              <a:ext cx="4115015" cy="779944"/>
            </a:xfrm>
            <a:prstGeom prst="rect">
              <a:avLst/>
            </a:prstGeom>
            <a:ln>
              <a:noFill/>
            </a:ln>
          </p:spPr>
        </p:pic>
        <p:pic>
          <p:nvPicPr>
            <p:cNvPr id="98" name="New picture"/>
            <p:cNvPicPr/>
            <p:nvPr/>
          </p:nvPicPr>
          <p:blipFill>
            <a:blip r:embed="rId12"/>
            <a:srcRect/>
            <a:stretch>
              <a:fillRect/>
            </a:stretch>
          </p:blipFill>
          <p:spPr>
            <a:xfrm>
              <a:off x="-243214" y="6228814"/>
              <a:ext cx="3320498" cy="779944"/>
            </a:xfrm>
            <a:prstGeom prst="rect">
              <a:avLst/>
            </a:prstGeom>
            <a:ln>
              <a:noFill/>
            </a:ln>
          </p:spPr>
        </p:pic>
      </p:grpSp>
      <p:sp>
        <p:nvSpPr>
          <p:cNvPr id="102" name="文本框 101"/>
          <p:cNvSpPr txBox="1"/>
          <p:nvPr/>
        </p:nvSpPr>
        <p:spPr>
          <a:xfrm>
            <a:off x="3556000" y="-308610"/>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3" name="文本框 102"/>
          <p:cNvSpPr txBox="1"/>
          <p:nvPr/>
        </p:nvSpPr>
        <p:spPr>
          <a:xfrm>
            <a:off x="3556000" y="1859915"/>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6" name="文本框 105"/>
          <p:cNvSpPr txBox="1"/>
          <p:nvPr/>
        </p:nvSpPr>
        <p:spPr>
          <a:xfrm>
            <a:off x="1371600" y="1487805"/>
            <a:ext cx="5080000" cy="583565"/>
          </a:xfrm>
          <a:prstGeom prst="rect">
            <a:avLst/>
          </a:prstGeom>
          <a:noFill/>
          <a:ln w="9525">
            <a:noFill/>
          </a:ln>
        </p:spPr>
        <p:txBody>
          <a:bodyPr>
            <a:spAutoFit/>
          </a:bodyPr>
          <a:p>
            <a:pPr indent="0"/>
            <a:r>
              <a:rPr lang="zh-CN" sz="3200" b="1">
                <a:solidFill>
                  <a:schemeClr val="accent2"/>
                </a:solidFill>
                <a:ea typeface="宋体" panose="02010600030101010101" pitchFamily="2" charset="-122"/>
              </a:rPr>
              <a:t>【幼儿前后经验对比】</a:t>
            </a:r>
            <a:endParaRPr lang="zh-CN" altLang="en-US" sz="3200" b="1">
              <a:solidFill>
                <a:schemeClr val="accent2"/>
              </a:solidFill>
              <a:ea typeface="宋体" panose="02010600030101010101" pitchFamily="2" charset="-122"/>
            </a:endParaRPr>
          </a:p>
        </p:txBody>
      </p:sp>
      <p:graphicFrame>
        <p:nvGraphicFramePr>
          <p:cNvPr id="3" name="表格 2"/>
          <p:cNvGraphicFramePr/>
          <p:nvPr>
            <p:custDataLst>
              <p:tags r:id="rId13"/>
            </p:custDataLst>
          </p:nvPr>
        </p:nvGraphicFramePr>
        <p:xfrm>
          <a:off x="1094740" y="2162175"/>
          <a:ext cx="9477375" cy="3369945"/>
        </p:xfrm>
        <a:graphic>
          <a:graphicData uri="http://schemas.openxmlformats.org/drawingml/2006/table">
            <a:tbl>
              <a:tblPr/>
              <a:tblGrid>
                <a:gridCol w="3074670"/>
                <a:gridCol w="3952875"/>
                <a:gridCol w="2449830"/>
              </a:tblGrid>
              <a:tr h="404495">
                <a:tc>
                  <a:txBody>
                    <a:bodyPr/>
                    <a:p>
                      <a:pPr indent="0" algn="ctr">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已有经验</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c>
                  <a:txBody>
                    <a:bodyPr/>
                    <a:p>
                      <a:pPr indent="0" algn="ctr">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获得的经验</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c>
                  <a:txBody>
                    <a:bodyPr/>
                    <a:p>
                      <a:pPr indent="0" algn="ctr">
                        <a:buNone/>
                      </a:pPr>
                      <a:r>
                        <a:rPr lang="en-US" sz="2000" b="0">
                          <a:solidFill>
                            <a:schemeClr val="tx1"/>
                          </a:solidFill>
                          <a:latin typeface="宋体" panose="02010600030101010101" pitchFamily="2" charset="-122"/>
                          <a:ea typeface="宋体" panose="02010600030101010101" pitchFamily="2" charset="-122"/>
                          <a:cs typeface="宋体" panose="02010600030101010101" pitchFamily="2" charset="-122"/>
                        </a:rPr>
                        <a:t>对接《核心经验》</a:t>
                      </a:r>
                      <a:endParaRPr lang="en-US" altLang="en-US" sz="20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r>
              <a:tr h="81026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幼儿能比较清楚的区分积木的外形特征。</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幼儿能用比较直接比较的方式判断积木、长短、厚薄、宽窄以及形状的不同。</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3">
                  <a:txBody>
                    <a:bodyPr/>
                    <a:p>
                      <a:pPr indent="0">
                        <a:buNone/>
                      </a:pPr>
                      <a:r>
                        <a:rPr lang="en-US" sz="1800" b="0">
                          <a:solidFill>
                            <a:schemeClr val="tx1"/>
                          </a:solidFill>
                          <a:latin typeface="宋体" panose="02010600030101010101" pitchFamily="2" charset="-122"/>
                          <a:ea typeface="宋体" panose="02010600030101010101" pitchFamily="2" charset="-122"/>
                          <a:cs typeface="宋体" panose="02010600030101010101" pitchFamily="2" charset="-122"/>
                        </a:rPr>
                        <a:t>比较：</a:t>
                      </a:r>
                      <a:endParaRPr lang="en-US" sz="1800" b="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buNone/>
                      </a:pPr>
                      <a:r>
                        <a:rPr lang="en-US" sz="1800" b="0">
                          <a:solidFill>
                            <a:schemeClr val="tx1"/>
                          </a:solidFill>
                          <a:latin typeface="宋体" panose="02010600030101010101" pitchFamily="2" charset="-122"/>
                          <a:ea typeface="宋体" panose="02010600030101010101" pitchFamily="2" charset="-122"/>
                          <a:cs typeface="宋体" panose="02010600030101010101" pitchFamily="2" charset="-122"/>
                        </a:rPr>
                        <a:t>1.幼儿会用直接比较的方法判断两个物体的粗细、轻重、厚薄、宽窄等。</a:t>
                      </a:r>
                      <a:endParaRPr lang="en-US" sz="1800" b="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buNone/>
                      </a:pPr>
                      <a:r>
                        <a:rPr lang="en-US" sz="1800" b="0">
                          <a:solidFill>
                            <a:schemeClr val="tx1"/>
                          </a:solidFill>
                          <a:latin typeface="宋体" panose="02010600030101010101" pitchFamily="2" charset="-122"/>
                          <a:ea typeface="宋体" panose="02010600030101010101" pitchFamily="2" charset="-122"/>
                          <a:cs typeface="宋体" panose="02010600030101010101" pitchFamily="2" charset="-122"/>
                        </a:rPr>
                        <a:t>图形：</a:t>
                      </a:r>
                      <a:endParaRPr lang="en-US" sz="1800" b="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buNone/>
                      </a:pPr>
                      <a:r>
                        <a:rPr lang="en-US" sz="1800" b="0">
                          <a:solidFill>
                            <a:schemeClr val="tx1"/>
                          </a:solidFill>
                          <a:latin typeface="宋体" panose="02010600030101010101" pitchFamily="2" charset="-122"/>
                          <a:ea typeface="宋体" panose="02010600030101010101" pitchFamily="2" charset="-122"/>
                          <a:cs typeface="宋体" panose="02010600030101010101" pitchFamily="2" charset="-122"/>
                        </a:rPr>
                        <a:t>幼儿能区分长方形、半圆形、梯形等</a:t>
                      </a:r>
                      <a:endParaRPr lang="en-US" sz="1800" b="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80899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幼儿会根据积木的外形特征进行分类。</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幼儿能通过重叠比较等方式发现积木之间的不同。</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r>
              <a:tr h="133350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幼儿有整理区域材料的经验。</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幼儿根据自己的实际需要对积木的数量、内容进行选择。</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组合 40"/>
          <p:cNvGrpSpPr/>
          <p:nvPr/>
        </p:nvGrpSpPr>
        <p:grpSpPr>
          <a:xfrm flipH="1">
            <a:off x="-881557" y="-6581"/>
            <a:ext cx="6432131" cy="6864581"/>
            <a:chOff x="5523346" y="0"/>
            <a:chExt cx="6676300" cy="6858000"/>
          </a:xfrm>
        </p:grpSpPr>
        <p:pic>
          <p:nvPicPr>
            <p:cNvPr id="43" name="图片 42"/>
            <p:cNvPicPr>
              <a:picLocks noChangeAspect="1"/>
            </p:cNvPicPr>
            <p:nvPr/>
          </p:nvPicPr>
          <p:blipFill>
            <a:blip r:embed="rId1"/>
            <a:srcRect/>
            <a:stretch>
              <a:fillRect/>
            </a:stretch>
          </p:blipFill>
          <p:spPr>
            <a:xfrm>
              <a:off x="8021919" y="3932278"/>
              <a:ext cx="2023011" cy="2262821"/>
            </a:xfrm>
            <a:prstGeom prst="rect">
              <a:avLst/>
            </a:prstGeom>
          </p:spPr>
        </p:pic>
        <p:pic>
          <p:nvPicPr>
            <p:cNvPr id="42" name="图片 41"/>
            <p:cNvPicPr>
              <a:picLocks noChangeAspect="1"/>
            </p:cNvPicPr>
            <p:nvPr/>
          </p:nvPicPr>
          <p:blipFill>
            <a:blip r:embed="rId2"/>
            <a:srcRect/>
            <a:stretch>
              <a:fillRect/>
            </a:stretch>
          </p:blipFill>
          <p:spPr>
            <a:xfrm>
              <a:off x="5523346" y="0"/>
              <a:ext cx="6676300" cy="6858000"/>
            </a:xfrm>
            <a:prstGeom prst="rect">
              <a:avLst/>
            </a:prstGeom>
          </p:spPr>
        </p:pic>
      </p:grpSp>
      <p:grpSp>
        <p:nvGrpSpPr>
          <p:cNvPr id="2" name="组合 1"/>
          <p:cNvGrpSpPr/>
          <p:nvPr/>
        </p:nvGrpSpPr>
        <p:grpSpPr>
          <a:xfrm>
            <a:off x="4593395" y="1256156"/>
            <a:ext cx="6842483" cy="4658657"/>
            <a:chOff x="2612705" y="709710"/>
            <a:chExt cx="6842483" cy="4658657"/>
          </a:xfrm>
        </p:grpSpPr>
        <p:pic>
          <p:nvPicPr>
            <p:cNvPr id="9" name="图片 8"/>
            <p:cNvPicPr>
              <a:picLocks noChangeAspect="1"/>
            </p:cNvPicPr>
            <p:nvPr/>
          </p:nvPicPr>
          <p:blipFill>
            <a:blip r:embed="rId3"/>
            <a:srcRect/>
            <a:stretch>
              <a:fillRect/>
            </a:stretch>
          </p:blipFill>
          <p:spPr>
            <a:xfrm>
              <a:off x="7657017" y="709710"/>
              <a:ext cx="1798171" cy="902133"/>
            </a:xfrm>
            <a:prstGeom prst="rect">
              <a:avLst/>
            </a:prstGeom>
          </p:spPr>
        </p:pic>
        <p:pic>
          <p:nvPicPr>
            <p:cNvPr id="14" name="图片 13"/>
            <p:cNvPicPr>
              <a:picLocks noChangeAspect="1"/>
            </p:cNvPicPr>
            <p:nvPr/>
          </p:nvPicPr>
          <p:blipFill>
            <a:blip r:embed="rId3"/>
            <a:srcRect/>
            <a:stretch>
              <a:fillRect/>
            </a:stretch>
          </p:blipFill>
          <p:spPr>
            <a:xfrm>
              <a:off x="2612705" y="4466234"/>
              <a:ext cx="1798171" cy="902133"/>
            </a:xfrm>
            <a:prstGeom prst="rect">
              <a:avLst/>
            </a:prstGeom>
          </p:spPr>
        </p:pic>
      </p:grpSp>
      <p:sp>
        <p:nvSpPr>
          <p:cNvPr id="21" name="文本框 20"/>
          <p:cNvSpPr txBox="1"/>
          <p:nvPr/>
        </p:nvSpPr>
        <p:spPr>
          <a:xfrm>
            <a:off x="3667760" y="3346566"/>
            <a:ext cx="7739922" cy="1225436"/>
          </a:xfrm>
          <a:prstGeom prst="rect">
            <a:avLst/>
          </a:prstGeom>
          <a:noFill/>
        </p:spPr>
        <p:txBody>
          <a:bodyPr vert="horz"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积木收纳</a:t>
            </a:r>
            <a:endPar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19" name="图片 18"/>
          <p:cNvPicPr>
            <a:picLocks noChangeAspect="1"/>
          </p:cNvPicPr>
          <p:nvPr/>
        </p:nvPicPr>
        <p:blipFill>
          <a:blip r:embed="rId4"/>
          <a:srcRect/>
          <a:stretch>
            <a:fillRect/>
          </a:stretch>
        </p:blipFill>
        <p:spPr>
          <a:xfrm rot="1315281">
            <a:off x="9312673" y="3173487"/>
            <a:ext cx="2601362" cy="3524647"/>
          </a:xfrm>
          <a:prstGeom prst="rect">
            <a:avLst/>
          </a:prstGeom>
        </p:spPr>
      </p:pic>
      <p:grpSp>
        <p:nvGrpSpPr>
          <p:cNvPr id="31" name="组合 30"/>
          <p:cNvGrpSpPr/>
          <p:nvPr/>
        </p:nvGrpSpPr>
        <p:grpSpPr>
          <a:xfrm>
            <a:off x="-112890" y="6177433"/>
            <a:ext cx="12509880" cy="832434"/>
            <a:chOff x="-243214" y="6176324"/>
            <a:chExt cx="12509880" cy="832434"/>
          </a:xfrm>
        </p:grpSpPr>
        <p:pic>
          <p:nvPicPr>
            <p:cNvPr id="32" name="图片 31"/>
            <p:cNvPicPr>
              <a:picLocks noChangeAspect="1"/>
            </p:cNvPicPr>
            <p:nvPr/>
          </p:nvPicPr>
          <p:blipFill>
            <a:blip r:embed="rId5"/>
            <a:srcRect/>
            <a:stretch>
              <a:fillRect/>
            </a:stretch>
          </p:blipFill>
          <p:spPr>
            <a:xfrm>
              <a:off x="6434697" y="6195759"/>
              <a:ext cx="3485157" cy="779944"/>
            </a:xfrm>
            <a:prstGeom prst="rect">
              <a:avLst/>
            </a:prstGeom>
          </p:spPr>
        </p:pic>
        <p:pic>
          <p:nvPicPr>
            <p:cNvPr id="33" name="图片 32"/>
            <p:cNvPicPr>
              <a:picLocks noChangeAspect="1"/>
            </p:cNvPicPr>
            <p:nvPr/>
          </p:nvPicPr>
          <p:blipFill>
            <a:blip r:embed="rId6"/>
            <a:srcRect/>
            <a:stretch>
              <a:fillRect/>
            </a:stretch>
          </p:blipFill>
          <p:spPr>
            <a:xfrm>
              <a:off x="9480911" y="6176324"/>
              <a:ext cx="2785755" cy="779944"/>
            </a:xfrm>
            <a:prstGeom prst="rect">
              <a:avLst/>
            </a:prstGeom>
          </p:spPr>
        </p:pic>
        <p:pic>
          <p:nvPicPr>
            <p:cNvPr id="34" name="图片 33"/>
            <p:cNvPicPr>
              <a:picLocks noChangeAspect="1"/>
            </p:cNvPicPr>
            <p:nvPr/>
          </p:nvPicPr>
          <p:blipFill>
            <a:blip r:embed="rId7"/>
            <a:srcRect/>
            <a:stretch>
              <a:fillRect/>
            </a:stretch>
          </p:blipFill>
          <p:spPr>
            <a:xfrm>
              <a:off x="2682948" y="6210249"/>
              <a:ext cx="4115015" cy="779944"/>
            </a:xfrm>
            <a:prstGeom prst="rect">
              <a:avLst/>
            </a:prstGeom>
          </p:spPr>
        </p:pic>
        <p:pic>
          <p:nvPicPr>
            <p:cNvPr id="35" name="图片 34"/>
            <p:cNvPicPr>
              <a:picLocks noChangeAspect="1"/>
            </p:cNvPicPr>
            <p:nvPr/>
          </p:nvPicPr>
          <p:blipFill>
            <a:blip r:embed="rId8"/>
            <a:srcRect/>
            <a:stretch>
              <a:fillRect/>
            </a:stretch>
          </p:blipFill>
          <p:spPr>
            <a:xfrm>
              <a:off x="-243214" y="6228814"/>
              <a:ext cx="3320498" cy="779944"/>
            </a:xfrm>
            <a:prstGeom prst="rect">
              <a:avLst/>
            </a:prstGeom>
          </p:spPr>
        </p:pic>
      </p:grpSp>
      <p:grpSp>
        <p:nvGrpSpPr>
          <p:cNvPr id="45" name="组合 44"/>
          <p:cNvGrpSpPr/>
          <p:nvPr/>
        </p:nvGrpSpPr>
        <p:grpSpPr>
          <a:xfrm>
            <a:off x="6423403" y="737427"/>
            <a:ext cx="2325378" cy="2029451"/>
            <a:chOff x="7095145" y="1500848"/>
            <a:chExt cx="2325378" cy="2029451"/>
          </a:xfrm>
        </p:grpSpPr>
        <p:pic>
          <p:nvPicPr>
            <p:cNvPr id="11" name="图片 10"/>
            <p:cNvPicPr>
              <a:picLocks noChangeAspect="1"/>
            </p:cNvPicPr>
            <p:nvPr/>
          </p:nvPicPr>
          <p:blipFill>
            <a:blip r:embed="rId9"/>
            <a:srcRect/>
            <a:stretch>
              <a:fillRect/>
            </a:stretch>
          </p:blipFill>
          <p:spPr>
            <a:xfrm>
              <a:off x="8664171" y="2929851"/>
              <a:ext cx="756352" cy="235585"/>
            </a:xfrm>
            <a:prstGeom prst="rect">
              <a:avLst/>
            </a:prstGeom>
          </p:spPr>
        </p:pic>
        <p:pic>
          <p:nvPicPr>
            <p:cNvPr id="12" name="图片 11"/>
            <p:cNvPicPr>
              <a:picLocks noChangeAspect="1"/>
            </p:cNvPicPr>
            <p:nvPr/>
          </p:nvPicPr>
          <p:blipFill>
            <a:blip r:embed="rId10"/>
            <a:srcRect/>
            <a:stretch>
              <a:fillRect/>
            </a:stretch>
          </p:blipFill>
          <p:spPr>
            <a:xfrm>
              <a:off x="7321728" y="1874775"/>
              <a:ext cx="1655524" cy="1655524"/>
            </a:xfrm>
            <a:prstGeom prst="rect">
              <a:avLst/>
            </a:prstGeom>
          </p:spPr>
        </p:pic>
        <p:pic>
          <p:nvPicPr>
            <p:cNvPr id="15" name="图片 14"/>
            <p:cNvPicPr>
              <a:picLocks noChangeAspect="1"/>
            </p:cNvPicPr>
            <p:nvPr/>
          </p:nvPicPr>
          <p:blipFill>
            <a:blip r:embed="rId11"/>
            <a:srcRect/>
            <a:stretch>
              <a:fillRect/>
            </a:stretch>
          </p:blipFill>
          <p:spPr>
            <a:xfrm>
              <a:off x="7095145" y="2726374"/>
              <a:ext cx="571125" cy="177892"/>
            </a:xfrm>
            <a:prstGeom prst="rect">
              <a:avLst/>
            </a:prstGeom>
          </p:spPr>
        </p:pic>
        <p:pic>
          <p:nvPicPr>
            <p:cNvPr id="44" name="图片 43"/>
            <p:cNvPicPr>
              <a:picLocks noChangeAspect="1"/>
            </p:cNvPicPr>
            <p:nvPr/>
          </p:nvPicPr>
          <p:blipFill>
            <a:blip r:embed="rId12"/>
            <a:srcRect/>
            <a:stretch>
              <a:fillRect/>
            </a:stretch>
          </p:blipFill>
          <p:spPr>
            <a:xfrm rot="7977823">
              <a:off x="7724804" y="1509035"/>
              <a:ext cx="1042910" cy="1026536"/>
            </a:xfrm>
            <a:prstGeom prst="rect">
              <a:avLst/>
            </a:prstGeom>
          </p:spPr>
        </p:pic>
      </p:grpSp>
      <p:sp>
        <p:nvSpPr>
          <p:cNvPr id="40" name="文本框 39"/>
          <p:cNvSpPr txBox="1"/>
          <p:nvPr/>
        </p:nvSpPr>
        <p:spPr>
          <a:xfrm>
            <a:off x="7196728" y="1603288"/>
            <a:ext cx="599073" cy="915314"/>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4</a:t>
            </a:r>
            <a:endPar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27" name="图片 26"/>
          <p:cNvPicPr>
            <a:picLocks noChangeAspect="1"/>
          </p:cNvPicPr>
          <p:nvPr/>
        </p:nvPicPr>
        <p:blipFill>
          <a:blip r:embed="rId13"/>
          <a:srcRect/>
          <a:stretch>
            <a:fillRect/>
          </a:stretch>
        </p:blipFill>
        <p:spPr>
          <a:xfrm>
            <a:off x="8586701" y="-359181"/>
            <a:ext cx="3605299" cy="26506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2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rLst="">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rLst="">
                                      <p:cBhvr>
                                        <p:cTn id="12" dur="1000"/>
                                        <p:tgtEl>
                                          <p:spTgt spid="31"/>
                                        </p:tgtEl>
                                      </p:cBhvr>
                                    </p:animEffect>
                                    <p:anim calcmode="lin" valueType="num">
                                      <p:cBhvr>
                                        <p:cTn id="13" dur="1000" fill="hold"/>
                                        <p:tgtEl>
                                          <p:spTgt spid="31"/>
                                        </p:tgtEl>
                                        <p:attrNameLst>
                                          <p:attrName>ppt_x</p:attrName>
                                        </p:attrNameLst>
                                      </p:cBhvr>
                                      <p:tavLst>
                                        <p:tav tm="0">
                                          <p:val>
                                            <p:strVal val="#ppt_x"/>
                                          </p:val>
                                        </p:tav>
                                        <p:tav tm="100000">
                                          <p:val>
                                            <p:strVal val="#ppt_x"/>
                                          </p:val>
                                        </p:tav>
                                      </p:tavLst>
                                    </p:anim>
                                    <p:anim calcmode="lin" valueType="num">
                                      <p:cBhvr>
                                        <p:cTn id="14"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wipe(up)" prLst="">
                                      <p:cBhvr>
                                        <p:cTn id="19" dur="500"/>
                                        <p:tgtEl>
                                          <p:spTgt spid="27"/>
                                        </p:tgtEl>
                                      </p:cBhvr>
                                    </p:animEffect>
                                  </p:childTnLst>
                                </p:cTn>
                              </p:par>
                            </p:childTnLst>
                          </p:cTn>
                        </p:par>
                        <p:par>
                          <p:cTn id="20" fill="hold">
                            <p:stCondLst>
                              <p:cond delay="500"/>
                            </p:stCondLst>
                            <p:childTnLst>
                              <p:par>
                                <p:cTn id="21" presetID="16" presetClass="entr" presetSubtype="37"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barn(outVertical)" prLst="">
                                      <p:cBhvr>
                                        <p:cTn id="23" dur="75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5"/>
                                        </p:tgtEl>
                                        <p:attrNameLst>
                                          <p:attrName>style.visibility</p:attrName>
                                        </p:attrNameLst>
                                      </p:cBhvr>
                                      <p:to>
                                        <p:strVal val="visible"/>
                                      </p:to>
                                    </p:set>
                                    <p:anim calcmode="lin" valueType="num">
                                      <p:cBhvr>
                                        <p:cTn id="28" dur="500" fill="hold"/>
                                        <p:tgtEl>
                                          <p:spTgt spid="45"/>
                                        </p:tgtEl>
                                        <p:attrNameLst>
                                          <p:attrName>ppt_w</p:attrName>
                                        </p:attrNameLst>
                                      </p:cBhvr>
                                      <p:tavLst>
                                        <p:tav tm="0">
                                          <p:val>
                                            <p:fltVal val="0"/>
                                          </p:val>
                                        </p:tav>
                                        <p:tav tm="100000">
                                          <p:val>
                                            <p:strVal val="#ppt_w"/>
                                          </p:val>
                                        </p:tav>
                                      </p:tavLst>
                                    </p:anim>
                                    <p:anim calcmode="lin" valueType="num">
                                      <p:cBhvr>
                                        <p:cTn id="29" dur="500" fill="hold"/>
                                        <p:tgtEl>
                                          <p:spTgt spid="45"/>
                                        </p:tgtEl>
                                        <p:attrNameLst>
                                          <p:attrName>ppt_h</p:attrName>
                                        </p:attrNameLst>
                                      </p:cBhvr>
                                      <p:tavLst>
                                        <p:tav tm="0">
                                          <p:val>
                                            <p:fltVal val="0"/>
                                          </p:val>
                                        </p:tav>
                                        <p:tav tm="100000">
                                          <p:val>
                                            <p:strVal val="#ppt_h"/>
                                          </p:val>
                                        </p:tav>
                                      </p:tavLst>
                                    </p:anim>
                                    <p:animEffect transition="in" filter="fade" prLst="">
                                      <p:cBhvr>
                                        <p:cTn id="30" dur="5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40"/>
                                        </p:tgtEl>
                                        <p:attrNameLst>
                                          <p:attrName>style.visibility</p:attrName>
                                        </p:attrNameLst>
                                      </p:cBhvr>
                                      <p:to>
                                        <p:strVal val="visible"/>
                                      </p:to>
                                    </p:set>
                                    <p:animEffect transition="in" filter="fade" prLst="">
                                      <p:cBhvr>
                                        <p:cTn id="35" dur="500"/>
                                        <p:tgtEl>
                                          <p:spTgt spid="40"/>
                                        </p:tgtEl>
                                      </p:cBhvr>
                                    </p:animEffect>
                                  </p:childTnLst>
                                </p:cTn>
                              </p:par>
                            </p:childTnLst>
                          </p:cTn>
                        </p:par>
                        <p:par>
                          <p:cTn id="36" fill="hold">
                            <p:stCondLst>
                              <p:cond delay="500"/>
                            </p:stCondLst>
                            <p:childTnLst>
                              <p:par>
                                <p:cTn id="37" presetID="16" presetClass="entr" presetSubtype="37"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barn(outVertical)" prLst="">
                                      <p:cBhvr>
                                        <p:cTn id="39"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dvAuto="0"/>
      <p:bldP spid="40" grpId="1" advAuto="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119385" y="404852"/>
            <a:ext cx="11591839" cy="6155128"/>
            <a:chOff x="961569" y="1696278"/>
            <a:chExt cx="9375127" cy="4134679"/>
          </a:xfrm>
        </p:grpSpPr>
        <p:sp>
          <p:nvSpPr>
            <p:cNvPr id="83"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119107" y="150495"/>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85" name="New picture"/>
              <p:cNvPicPr/>
              <p:nvPr/>
            </p:nvPicPr>
            <p:blipFill>
              <a:blip r:embed="rId2"/>
              <a:srcRect/>
              <a:stretch>
                <a:fillRect/>
              </a:stretch>
            </p:blipFill>
            <p:spPr>
              <a:xfrm>
                <a:off x="7127631" y="1457715"/>
                <a:ext cx="2894636" cy="1452226"/>
              </a:xfrm>
              <a:prstGeom prst="rect">
                <a:avLst/>
              </a:prstGeom>
              <a:ln>
                <a:noFill/>
              </a:ln>
            </p:spPr>
          </p:pic>
          <p:pic>
            <p:nvPicPr>
              <p:cNvPr id="86" name="New picture"/>
              <p:cNvPicPr/>
              <p:nvPr/>
            </p:nvPicPr>
            <p:blipFill>
              <a:blip r:embed="rId3"/>
              <a:srcRect/>
              <a:stretch>
                <a:fillRect/>
              </a:stretch>
            </p:blipFill>
            <p:spPr>
              <a:xfrm>
                <a:off x="4964420" y="5038234"/>
                <a:ext cx="742748" cy="824305"/>
              </a:xfrm>
              <a:prstGeom prst="rect">
                <a:avLst/>
              </a:prstGeom>
              <a:ln>
                <a:noFill/>
              </a:ln>
            </p:spPr>
          </p:pic>
          <p:pic>
            <p:nvPicPr>
              <p:cNvPr id="87" name="New picture"/>
              <p:cNvPicPr/>
              <p:nvPr/>
            </p:nvPicPr>
            <p:blipFill>
              <a:blip r:embed="rId4"/>
              <a:srcRect/>
              <a:stretch>
                <a:fillRect/>
              </a:stretch>
            </p:blipFill>
            <p:spPr>
              <a:xfrm>
                <a:off x="7285937" y="4336436"/>
                <a:ext cx="1102162" cy="343297"/>
              </a:xfrm>
              <a:prstGeom prst="rect">
                <a:avLst/>
              </a:prstGeom>
              <a:ln>
                <a:noFill/>
              </a:ln>
            </p:spPr>
          </p:pic>
          <p:pic>
            <p:nvPicPr>
              <p:cNvPr id="88" name="New picture"/>
              <p:cNvPicPr/>
              <p:nvPr/>
            </p:nvPicPr>
            <p:blipFill>
              <a:blip r:embed="rId5"/>
              <a:srcRect/>
              <a:stretch>
                <a:fillRect/>
              </a:stretch>
            </p:blipFill>
            <p:spPr>
              <a:xfrm>
                <a:off x="3829791" y="1457713"/>
                <a:ext cx="4199795" cy="4199795"/>
              </a:xfrm>
              <a:prstGeom prst="rect">
                <a:avLst/>
              </a:prstGeom>
              <a:ln>
                <a:noFill/>
              </a:ln>
            </p:spPr>
          </p:pic>
          <p:pic>
            <p:nvPicPr>
              <p:cNvPr id="89" name="New picture"/>
              <p:cNvPicPr/>
              <p:nvPr/>
            </p:nvPicPr>
            <p:blipFill>
              <a:blip r:embed="rId6"/>
              <a:srcRect/>
              <a:stretch>
                <a:fillRect/>
              </a:stretch>
            </p:blipFill>
            <p:spPr>
              <a:xfrm>
                <a:off x="5292211" y="916506"/>
                <a:ext cx="3282741" cy="2791968"/>
              </a:xfrm>
              <a:prstGeom prst="rect">
                <a:avLst/>
              </a:prstGeom>
              <a:ln>
                <a:noFill/>
              </a:ln>
            </p:spPr>
          </p:pic>
          <p:pic>
            <p:nvPicPr>
              <p:cNvPr id="90" name="New picture"/>
              <p:cNvPicPr/>
              <p:nvPr/>
            </p:nvPicPr>
            <p:blipFill>
              <a:blip r:embed="rId2"/>
              <a:srcRect/>
              <a:stretch>
                <a:fillRect/>
              </a:stretch>
            </p:blipFill>
            <p:spPr>
              <a:xfrm>
                <a:off x="1942923" y="4176718"/>
                <a:ext cx="2894636" cy="1452226"/>
              </a:xfrm>
              <a:prstGeom prst="rect">
                <a:avLst/>
              </a:prstGeom>
              <a:ln>
                <a:noFill/>
              </a:ln>
            </p:spPr>
          </p:pic>
          <p:pic>
            <p:nvPicPr>
              <p:cNvPr id="91" name="New picture"/>
              <p:cNvPicPr/>
              <p:nvPr/>
            </p:nvPicPr>
            <p:blipFill>
              <a:blip r:embed="rId7"/>
              <a:srcRect/>
              <a:stretch>
                <a:fillRect/>
              </a:stretch>
            </p:blipFill>
            <p:spPr>
              <a:xfrm>
                <a:off x="3574476" y="3708478"/>
                <a:ext cx="832248" cy="259225"/>
              </a:xfrm>
              <a:prstGeom prst="rect">
                <a:avLst/>
              </a:prstGeom>
              <a:ln>
                <a:noFill/>
              </a:ln>
            </p:spPr>
          </p:pic>
        </p:grpSp>
        <p:pic>
          <p:nvPicPr>
            <p:cNvPr id="92" name="New picture"/>
            <p:cNvPicPr/>
            <p:nvPr/>
          </p:nvPicPr>
          <p:blipFill>
            <a:blip r:embed="rId8"/>
            <a:srcRect/>
            <a:stretch>
              <a:fillRect/>
            </a:stretch>
          </p:blipFill>
          <p:spPr>
            <a:xfrm>
              <a:off x="997" y="0"/>
              <a:ext cx="1034054" cy="968331"/>
            </a:xfrm>
            <a:prstGeom prst="rect">
              <a:avLst/>
            </a:prstGeom>
            <a:ln>
              <a:noFill/>
            </a:ln>
          </p:spPr>
        </p:pic>
      </p:grpSp>
      <p:grpSp>
        <p:nvGrpSpPr>
          <p:cNvPr id="42" name="组合 41"/>
          <p:cNvGrpSpPr/>
          <p:nvPr/>
        </p:nvGrpSpPr>
        <p:grpSpPr>
          <a:xfrm>
            <a:off x="-112890" y="6177433"/>
            <a:ext cx="12509880" cy="832434"/>
            <a:chOff x="-243214" y="6176324"/>
            <a:chExt cx="12509880" cy="832434"/>
          </a:xfrm>
        </p:grpSpPr>
        <p:pic>
          <p:nvPicPr>
            <p:cNvPr id="95" name="New picture"/>
            <p:cNvPicPr/>
            <p:nvPr/>
          </p:nvPicPr>
          <p:blipFill>
            <a:blip r:embed="rId9"/>
            <a:srcRect/>
            <a:stretch>
              <a:fillRect/>
            </a:stretch>
          </p:blipFill>
          <p:spPr>
            <a:xfrm>
              <a:off x="6434697" y="6195759"/>
              <a:ext cx="3485157" cy="779944"/>
            </a:xfrm>
            <a:prstGeom prst="rect">
              <a:avLst/>
            </a:prstGeom>
            <a:ln>
              <a:noFill/>
            </a:ln>
          </p:spPr>
        </p:pic>
        <p:pic>
          <p:nvPicPr>
            <p:cNvPr id="96" name="New picture"/>
            <p:cNvPicPr/>
            <p:nvPr/>
          </p:nvPicPr>
          <p:blipFill>
            <a:blip r:embed="rId10"/>
            <a:srcRect/>
            <a:stretch>
              <a:fillRect/>
            </a:stretch>
          </p:blipFill>
          <p:spPr>
            <a:xfrm>
              <a:off x="9480911" y="6176324"/>
              <a:ext cx="2785755" cy="779944"/>
            </a:xfrm>
            <a:prstGeom prst="rect">
              <a:avLst/>
            </a:prstGeom>
            <a:ln>
              <a:noFill/>
            </a:ln>
          </p:spPr>
        </p:pic>
        <p:pic>
          <p:nvPicPr>
            <p:cNvPr id="97" name="New picture"/>
            <p:cNvPicPr/>
            <p:nvPr/>
          </p:nvPicPr>
          <p:blipFill>
            <a:blip r:embed="rId11"/>
            <a:srcRect/>
            <a:stretch>
              <a:fillRect/>
            </a:stretch>
          </p:blipFill>
          <p:spPr>
            <a:xfrm>
              <a:off x="2682948" y="6210249"/>
              <a:ext cx="4115015" cy="779944"/>
            </a:xfrm>
            <a:prstGeom prst="rect">
              <a:avLst/>
            </a:prstGeom>
            <a:ln>
              <a:noFill/>
            </a:ln>
          </p:spPr>
        </p:pic>
        <p:pic>
          <p:nvPicPr>
            <p:cNvPr id="98" name="New picture"/>
            <p:cNvPicPr/>
            <p:nvPr/>
          </p:nvPicPr>
          <p:blipFill>
            <a:blip r:embed="rId12"/>
            <a:srcRect/>
            <a:stretch>
              <a:fillRect/>
            </a:stretch>
          </p:blipFill>
          <p:spPr>
            <a:xfrm>
              <a:off x="-243214" y="6228814"/>
              <a:ext cx="3320498" cy="779944"/>
            </a:xfrm>
            <a:prstGeom prst="rect">
              <a:avLst/>
            </a:prstGeom>
            <a:ln>
              <a:noFill/>
            </a:ln>
          </p:spPr>
        </p:pic>
      </p:grpSp>
      <p:sp>
        <p:nvSpPr>
          <p:cNvPr id="102" name="文本框 101"/>
          <p:cNvSpPr txBox="1"/>
          <p:nvPr/>
        </p:nvSpPr>
        <p:spPr>
          <a:xfrm>
            <a:off x="3556000" y="-308610"/>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3" name="文本框 102"/>
          <p:cNvSpPr txBox="1"/>
          <p:nvPr/>
        </p:nvSpPr>
        <p:spPr>
          <a:xfrm>
            <a:off x="3556000" y="1859915"/>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pic>
        <p:nvPicPr>
          <p:cNvPr id="4" name="图片 3"/>
          <p:cNvPicPr/>
          <p:nvPr/>
        </p:nvPicPr>
        <p:blipFill>
          <a:blip r:embed="rId13"/>
          <a:stretch>
            <a:fillRect/>
          </a:stretch>
        </p:blipFill>
        <p:spPr>
          <a:xfrm>
            <a:off x="1169670" y="863600"/>
            <a:ext cx="3230880" cy="2259965"/>
          </a:xfrm>
          <a:prstGeom prst="rect">
            <a:avLst/>
          </a:prstGeom>
          <a:noFill/>
          <a:ln w="9525">
            <a:noFill/>
          </a:ln>
        </p:spPr>
      </p:pic>
      <p:pic>
        <p:nvPicPr>
          <p:cNvPr id="5" name="图片 4"/>
          <p:cNvPicPr/>
          <p:nvPr/>
        </p:nvPicPr>
        <p:blipFill>
          <a:blip r:embed="rId14"/>
          <a:stretch>
            <a:fillRect/>
          </a:stretch>
        </p:blipFill>
        <p:spPr>
          <a:xfrm>
            <a:off x="4731385" y="863600"/>
            <a:ext cx="3606165" cy="2349500"/>
          </a:xfrm>
          <a:prstGeom prst="rect">
            <a:avLst/>
          </a:prstGeom>
          <a:noFill/>
          <a:ln w="9525">
            <a:noFill/>
          </a:ln>
        </p:spPr>
      </p:pic>
      <p:sp>
        <p:nvSpPr>
          <p:cNvPr id="108" name="文本框 107"/>
          <p:cNvSpPr txBox="1"/>
          <p:nvPr/>
        </p:nvSpPr>
        <p:spPr>
          <a:xfrm>
            <a:off x="942340" y="3166110"/>
            <a:ext cx="7414895" cy="1173480"/>
          </a:xfrm>
          <a:prstGeom prst="rect">
            <a:avLst/>
          </a:prstGeom>
          <a:noFill/>
          <a:ln w="9525">
            <a:noFill/>
          </a:ln>
        </p:spPr>
        <p:txBody>
          <a:bodyPr wrap="square">
            <a:noAutofit/>
          </a:bodyPr>
          <a:p>
            <a:pPr indent="266700"/>
            <a:r>
              <a:rPr lang="zh-CN" b="0">
                <a:ea typeface="宋体" panose="02010600030101010101" pitchFamily="2" charset="-122"/>
              </a:rPr>
              <a:t>建构场地完善了，积木的数量也得到了保障，孩子们根据自己的搭建主题进行游戏，在搭建了数量比较大的建筑后，孩子在收拾整理积木的时候就是把积木随意的扔进柜子或者框子中，于是一场关于积木的收纳开始了。</a:t>
            </a:r>
            <a:endParaRPr lang="zh-CN" altLang="en-US" b="0">
              <a:ea typeface="宋体" panose="02010600030101010101" pitchFamily="2" charset="-122"/>
            </a:endParaRPr>
          </a:p>
        </p:txBody>
      </p:sp>
      <p:pic>
        <p:nvPicPr>
          <p:cNvPr id="6" name="图片 5"/>
          <p:cNvPicPr/>
          <p:nvPr/>
        </p:nvPicPr>
        <p:blipFill>
          <a:blip r:embed="rId15"/>
          <a:stretch>
            <a:fillRect/>
          </a:stretch>
        </p:blipFill>
        <p:spPr>
          <a:xfrm>
            <a:off x="479425" y="4365625"/>
            <a:ext cx="2400300" cy="1800225"/>
          </a:xfrm>
          <a:prstGeom prst="rect">
            <a:avLst/>
          </a:prstGeom>
          <a:noFill/>
          <a:ln w="9525">
            <a:noFill/>
          </a:ln>
        </p:spPr>
      </p:pic>
      <p:sp>
        <p:nvSpPr>
          <p:cNvPr id="109" name="文本框 108"/>
          <p:cNvSpPr txBox="1"/>
          <p:nvPr/>
        </p:nvSpPr>
        <p:spPr>
          <a:xfrm>
            <a:off x="5160010" y="2853055"/>
            <a:ext cx="5080000" cy="368300"/>
          </a:xfrm>
          <a:prstGeom prst="rect">
            <a:avLst/>
          </a:prstGeom>
          <a:noFill/>
          <a:ln w="9525">
            <a:noFill/>
          </a:ln>
        </p:spPr>
        <p:txBody>
          <a:bodyPr>
            <a:spAutoFit/>
          </a:bodyPr>
          <a:p>
            <a:pPr indent="0" algn="ctr"/>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pic>
        <p:nvPicPr>
          <p:cNvPr id="7" name="图片 6"/>
          <p:cNvPicPr/>
          <p:nvPr/>
        </p:nvPicPr>
        <p:blipFill>
          <a:blip r:embed="rId16"/>
          <a:stretch>
            <a:fillRect/>
          </a:stretch>
        </p:blipFill>
        <p:spPr>
          <a:xfrm>
            <a:off x="3071495" y="4375150"/>
            <a:ext cx="2686050" cy="1800225"/>
          </a:xfrm>
          <a:prstGeom prst="rect">
            <a:avLst/>
          </a:prstGeom>
          <a:noFill/>
          <a:ln w="9525">
            <a:noFill/>
          </a:ln>
        </p:spPr>
      </p:pic>
      <p:sp>
        <p:nvSpPr>
          <p:cNvPr id="110" name="文本框 109"/>
          <p:cNvSpPr txBox="1"/>
          <p:nvPr/>
        </p:nvSpPr>
        <p:spPr>
          <a:xfrm>
            <a:off x="6024245" y="4869180"/>
            <a:ext cx="5080000" cy="1198880"/>
          </a:xfrm>
          <a:prstGeom prst="rect">
            <a:avLst/>
          </a:prstGeom>
          <a:noFill/>
          <a:ln w="9525">
            <a:noFill/>
          </a:ln>
        </p:spPr>
        <p:txBody>
          <a:bodyPr>
            <a:spAutoFit/>
          </a:bodyPr>
          <a:p>
            <a:pPr indent="266700"/>
            <a:r>
              <a:rPr lang="zh-CN" b="0">
                <a:ea typeface="宋体" panose="02010600030101010101" pitchFamily="2" charset="-122"/>
              </a:rPr>
              <a:t>从孩子的表征中我们可以很好的发现，孩子们的经验就是将一样的积木放在一起，于是教师就现场和孩子一起对场地进行了在整理。</a:t>
            </a:r>
            <a:endParaRPr lang="zh-CN" altLang="en-US" b="0">
              <a:ea typeface="宋体" panose="02010600030101010101" pitchFamily="2" charset="-122"/>
            </a:endParaRPr>
          </a:p>
        </p:txBody>
      </p:sp>
      <p:pic>
        <p:nvPicPr>
          <p:cNvPr id="3" name="图片 -2147482475" descr="IMG_2244(1)"/>
          <p:cNvPicPr>
            <a:picLocks noChangeAspect="1"/>
          </p:cNvPicPr>
          <p:nvPr/>
        </p:nvPicPr>
        <p:blipFill>
          <a:blip r:embed="rId17"/>
          <a:stretch>
            <a:fillRect/>
          </a:stretch>
        </p:blipFill>
        <p:spPr>
          <a:xfrm>
            <a:off x="9191943" y="1138238"/>
            <a:ext cx="2399665" cy="1800225"/>
          </a:xfrm>
          <a:prstGeom prst="rect">
            <a:avLst/>
          </a:prstGeom>
          <a:noFill/>
          <a:ln w="9525">
            <a:noFill/>
          </a:ln>
        </p:spPr>
      </p:pic>
      <p:pic>
        <p:nvPicPr>
          <p:cNvPr id="8" name="图片 -2147482473" descr="IMG_20231020_153619"/>
          <p:cNvPicPr>
            <a:picLocks noChangeAspect="1"/>
          </p:cNvPicPr>
          <p:nvPr/>
        </p:nvPicPr>
        <p:blipFill>
          <a:blip r:embed="rId18"/>
          <a:stretch>
            <a:fillRect/>
          </a:stretch>
        </p:blipFill>
        <p:spPr>
          <a:xfrm>
            <a:off x="8594725" y="3068955"/>
            <a:ext cx="2423795" cy="1818640"/>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3" presetClass="entr" presetSubtype="16" fill="hold" grpId="0" nodeType="clickEffect">
                                  <p:stCondLst>
                                    <p:cond delay="0"/>
                                  </p:stCondLst>
                                  <p:childTnLst>
                                    <p:set>
                                      <p:cBhvr>
                                        <p:cTn id="16" dur="1" fill="hold">
                                          <p:stCondLst>
                                            <p:cond delay="0"/>
                                          </p:stCondLst>
                                        </p:cTn>
                                        <p:tgtEl>
                                          <p:spTgt spid="108"/>
                                        </p:tgtEl>
                                        <p:attrNameLst>
                                          <p:attrName>style.visibility</p:attrName>
                                        </p:attrNameLst>
                                      </p:cBhvr>
                                      <p:to>
                                        <p:strVal val="visible"/>
                                      </p:to>
                                    </p:set>
                                    <p:animEffect transition="in" filter="plus(in)">
                                      <p:cBhvr>
                                        <p:cTn id="17" dur="2000"/>
                                        <p:tgtEl>
                                          <p:spTgt spid="108"/>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edge">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strips(downLeft)">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3" presetClass="entr" presetSubtype="16" fill="hold" grpId="0" nodeType="clickEffect">
                                  <p:stCondLst>
                                    <p:cond delay="0"/>
                                  </p:stCondLst>
                                  <p:childTnLst>
                                    <p:set>
                                      <p:cBhvr>
                                        <p:cTn id="31" dur="1" fill="hold">
                                          <p:stCondLst>
                                            <p:cond delay="0"/>
                                          </p:stCondLst>
                                        </p:cTn>
                                        <p:tgtEl>
                                          <p:spTgt spid="110"/>
                                        </p:tgtEl>
                                        <p:attrNameLst>
                                          <p:attrName>style.visibility</p:attrName>
                                        </p:attrNameLst>
                                      </p:cBhvr>
                                      <p:to>
                                        <p:strVal val="visible"/>
                                      </p:to>
                                    </p:set>
                                    <p:animEffect transition="in" filter="plus(in)">
                                      <p:cBhvr>
                                        <p:cTn id="32" dur="2000"/>
                                        <p:tgtEl>
                                          <p:spTgt spid="110"/>
                                        </p:tgtEl>
                                      </p:cBhvr>
                                    </p:animEffect>
                                  </p:childTnLst>
                                </p:cTn>
                              </p:par>
                            </p:childTnLst>
                          </p:cTn>
                        </p:par>
                      </p:childTnLst>
                    </p:cTn>
                  </p:par>
                  <p:par>
                    <p:cTn id="33" fill="hold">
                      <p:stCondLst>
                        <p:cond delay="indefinite"/>
                      </p:stCondLst>
                      <p:childTnLst>
                        <p:par>
                          <p:cTn id="34" fill="hold">
                            <p:stCondLst>
                              <p:cond delay="0"/>
                            </p:stCondLst>
                            <p:childTnLst>
                              <p:par>
                                <p:cTn id="35" presetID="20" presetClass="entr" presetSubtype="0"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wedge">
                                      <p:cBhvr>
                                        <p:cTn id="37" dur="2000"/>
                                        <p:tgtEl>
                                          <p:spTgt spid="3"/>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checkerboard(across)">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p:bldP spid="108" grpId="1"/>
      <p:bldP spid="110" grpId="0"/>
      <p:bldP spid="110" grpId="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264800" y="301347"/>
            <a:ext cx="11591839" cy="6155128"/>
            <a:chOff x="961569" y="1696278"/>
            <a:chExt cx="9375127" cy="4134679"/>
          </a:xfrm>
        </p:grpSpPr>
        <p:sp>
          <p:nvSpPr>
            <p:cNvPr id="1344" name="圆角矩形 29"/>
            <p:cNvSpPr/>
            <p:nvPr>
              <p:custDataLst>
                <p:tags r:id="rId1"/>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5" name="圆角矩形 30"/>
            <p:cNvSpPr/>
            <p:nvPr>
              <p:custDataLst>
                <p:tags r:id="rId2"/>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113" name="文本框 112"/>
          <p:cNvSpPr txBox="1"/>
          <p:nvPr/>
        </p:nvSpPr>
        <p:spPr>
          <a:xfrm>
            <a:off x="4895850" y="3244850"/>
            <a:ext cx="5080000" cy="36830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12" name="文本框 11"/>
          <p:cNvSpPr txBox="1"/>
          <p:nvPr/>
        </p:nvSpPr>
        <p:spPr>
          <a:xfrm>
            <a:off x="828675" y="5140325"/>
            <a:ext cx="2134235" cy="368300"/>
          </a:xfrm>
          <a:prstGeom prst="rect">
            <a:avLst/>
          </a:prstGeom>
          <a:noFill/>
        </p:spPr>
        <p:txBody>
          <a:bodyPr wrap="square" rtlCol="0">
            <a:spAutoFit/>
          </a:bodyPr>
          <a:p>
            <a:pPr algn="ctr"/>
            <a:r>
              <a:rPr lang="zh-CN" altLang="en-US"/>
              <a:t>整理标记探讨</a:t>
            </a:r>
            <a:endParaRPr lang="zh-CN" altLang="en-US"/>
          </a:p>
        </p:txBody>
      </p:sp>
      <p:sp>
        <p:nvSpPr>
          <p:cNvPr id="13" name="文本框 12"/>
          <p:cNvSpPr txBox="1"/>
          <p:nvPr/>
        </p:nvSpPr>
        <p:spPr>
          <a:xfrm>
            <a:off x="3878580" y="5833745"/>
            <a:ext cx="2134235" cy="368300"/>
          </a:xfrm>
          <a:prstGeom prst="rect">
            <a:avLst/>
          </a:prstGeom>
          <a:noFill/>
        </p:spPr>
        <p:txBody>
          <a:bodyPr wrap="square" rtlCol="0">
            <a:spAutoFit/>
          </a:bodyPr>
          <a:p>
            <a:pPr algn="ctr"/>
            <a:r>
              <a:rPr lang="zh-CN" altLang="en-US"/>
              <a:t>整理标记</a:t>
            </a:r>
            <a:endParaRPr lang="zh-CN" altLang="en-US"/>
          </a:p>
        </p:txBody>
      </p:sp>
      <p:sp>
        <p:nvSpPr>
          <p:cNvPr id="14" name="文本框 13"/>
          <p:cNvSpPr txBox="1"/>
          <p:nvPr>
            <p:custDataLst>
              <p:tags r:id="rId3"/>
            </p:custDataLst>
          </p:nvPr>
        </p:nvSpPr>
        <p:spPr>
          <a:xfrm>
            <a:off x="6932295" y="5013325"/>
            <a:ext cx="2134235" cy="368300"/>
          </a:xfrm>
          <a:prstGeom prst="rect">
            <a:avLst/>
          </a:prstGeom>
          <a:noFill/>
        </p:spPr>
        <p:txBody>
          <a:bodyPr wrap="square" rtlCol="0">
            <a:spAutoFit/>
          </a:bodyPr>
          <a:p>
            <a:pPr algn="ctr"/>
            <a:r>
              <a:rPr lang="zh-CN" altLang="en-US"/>
              <a:t>标记探讨</a:t>
            </a:r>
            <a:endParaRPr lang="zh-CN" altLang="en-US"/>
          </a:p>
        </p:txBody>
      </p:sp>
      <p:pic>
        <p:nvPicPr>
          <p:cNvPr id="2" name="图片 -2147482470" descr="QQ图片20231031094427"/>
          <p:cNvPicPr>
            <a:picLocks noChangeAspect="1"/>
          </p:cNvPicPr>
          <p:nvPr/>
        </p:nvPicPr>
        <p:blipFill>
          <a:blip r:embed="rId4"/>
          <a:stretch>
            <a:fillRect/>
          </a:stretch>
        </p:blipFill>
        <p:spPr>
          <a:xfrm>
            <a:off x="407670" y="2348865"/>
            <a:ext cx="2911475" cy="2184400"/>
          </a:xfrm>
          <a:prstGeom prst="rect">
            <a:avLst/>
          </a:prstGeom>
          <a:noFill/>
          <a:ln w="9525">
            <a:noFill/>
          </a:ln>
        </p:spPr>
      </p:pic>
      <p:pic>
        <p:nvPicPr>
          <p:cNvPr id="3" name="图片 -2147482467" descr="QQ图片20231031094526"/>
          <p:cNvPicPr>
            <a:picLocks noChangeAspect="1"/>
          </p:cNvPicPr>
          <p:nvPr/>
        </p:nvPicPr>
        <p:blipFill>
          <a:blip r:embed="rId5"/>
          <a:stretch>
            <a:fillRect/>
          </a:stretch>
        </p:blipFill>
        <p:spPr>
          <a:xfrm>
            <a:off x="3878263" y="1700213"/>
            <a:ext cx="2399665" cy="1800225"/>
          </a:xfrm>
          <a:prstGeom prst="rect">
            <a:avLst/>
          </a:prstGeom>
          <a:noFill/>
          <a:ln w="9525">
            <a:noFill/>
          </a:ln>
        </p:spPr>
      </p:pic>
      <p:pic>
        <p:nvPicPr>
          <p:cNvPr id="4" name="图片 -2147482466" descr="QQ图片20231031094556"/>
          <p:cNvPicPr>
            <a:picLocks noChangeAspect="1"/>
          </p:cNvPicPr>
          <p:nvPr/>
        </p:nvPicPr>
        <p:blipFill>
          <a:blip r:embed="rId6"/>
          <a:stretch>
            <a:fillRect/>
          </a:stretch>
        </p:blipFill>
        <p:spPr>
          <a:xfrm>
            <a:off x="3719513" y="3788728"/>
            <a:ext cx="2399665" cy="1800225"/>
          </a:xfrm>
          <a:prstGeom prst="rect">
            <a:avLst/>
          </a:prstGeom>
          <a:noFill/>
          <a:ln w="9525">
            <a:noFill/>
          </a:ln>
        </p:spPr>
      </p:pic>
      <p:pic>
        <p:nvPicPr>
          <p:cNvPr id="5" name="图片 -2147482463" descr="Image_1698752954426"/>
          <p:cNvPicPr>
            <a:picLocks noChangeAspect="1"/>
          </p:cNvPicPr>
          <p:nvPr/>
        </p:nvPicPr>
        <p:blipFill>
          <a:blip r:embed="rId7"/>
          <a:stretch>
            <a:fillRect/>
          </a:stretch>
        </p:blipFill>
        <p:spPr>
          <a:xfrm>
            <a:off x="9336088" y="2883218"/>
            <a:ext cx="2399665" cy="1800225"/>
          </a:xfrm>
          <a:prstGeom prst="rect">
            <a:avLst/>
          </a:prstGeom>
          <a:noFill/>
          <a:ln w="9525">
            <a:noFill/>
          </a:ln>
        </p:spPr>
      </p:pic>
      <p:pic>
        <p:nvPicPr>
          <p:cNvPr id="114" name="图片 113"/>
          <p:cNvPicPr/>
          <p:nvPr/>
        </p:nvPicPr>
        <p:blipFill>
          <a:blip r:embed="rId8"/>
          <a:stretch>
            <a:fillRect/>
          </a:stretch>
        </p:blipFill>
        <p:spPr>
          <a:xfrm>
            <a:off x="6876415" y="2708910"/>
            <a:ext cx="2034540" cy="2035810"/>
          </a:xfrm>
          <a:prstGeom prst="rect">
            <a:avLst/>
          </a:prstGeom>
          <a:noFill/>
          <a:ln w="9525">
            <a:noFill/>
          </a:ln>
        </p:spPr>
      </p:pic>
      <p:pic>
        <p:nvPicPr>
          <p:cNvPr id="6" name="图片 5" descr="IMG_20231106_133252"/>
          <p:cNvPicPr>
            <a:picLocks noChangeAspect="1"/>
          </p:cNvPicPr>
          <p:nvPr/>
        </p:nvPicPr>
        <p:blipFill>
          <a:blip r:embed="rId9"/>
          <a:srcRect l="7174" r="5174"/>
          <a:stretch>
            <a:fillRect/>
          </a:stretch>
        </p:blipFill>
        <p:spPr>
          <a:xfrm>
            <a:off x="9069705" y="321310"/>
            <a:ext cx="2152650" cy="1845945"/>
          </a:xfrm>
          <a:prstGeom prst="ellipse">
            <a:avLst/>
          </a:prstGeom>
        </p:spPr>
      </p:pic>
      <p:pic>
        <p:nvPicPr>
          <p:cNvPr id="7" name="图片 6" descr="IMG_20231106_133244"/>
          <p:cNvPicPr>
            <a:picLocks noChangeAspect="1"/>
          </p:cNvPicPr>
          <p:nvPr/>
        </p:nvPicPr>
        <p:blipFill>
          <a:blip r:embed="rId10"/>
          <a:stretch>
            <a:fillRect/>
          </a:stretch>
        </p:blipFill>
        <p:spPr>
          <a:xfrm>
            <a:off x="6676390" y="467360"/>
            <a:ext cx="1882775" cy="1699895"/>
          </a:xfrm>
          <a:prstGeom prst="ellipse">
            <a:avLst/>
          </a:prstGeom>
        </p:spPr>
      </p:pic>
      <p:cxnSp>
        <p:nvCxnSpPr>
          <p:cNvPr id="8" name="直接箭头连接符 7"/>
          <p:cNvCxnSpPr>
            <a:stCxn id="114" idx="0"/>
          </p:cNvCxnSpPr>
          <p:nvPr/>
        </p:nvCxnSpPr>
        <p:spPr>
          <a:xfrm flipH="1" flipV="1">
            <a:off x="7779385" y="2098675"/>
            <a:ext cx="114300" cy="610235"/>
          </a:xfrm>
          <a:prstGeom prst="straightConnector1">
            <a:avLst/>
          </a:prstGeom>
          <a:ln w="38100" cap="sq" cmpd="dbl">
            <a:solidFill>
              <a:srgbClr val="FF0000"/>
            </a:solidFill>
            <a:round/>
            <a:tailEnd type="arrow" w="med" len="med"/>
          </a:ln>
        </p:spPr>
        <p:style>
          <a:lnRef idx="0">
            <a:srgbClr val="FFFFFF"/>
          </a:lnRef>
          <a:fillRef idx="0">
            <a:srgbClr val="FFFFFF"/>
          </a:fillRef>
          <a:effectRef idx="0">
            <a:srgbClr val="FFFFFF"/>
          </a:effectRef>
          <a:fontRef idx="minor">
            <a:schemeClr val="tx1"/>
          </a:fontRef>
        </p:style>
      </p:cxnSp>
      <p:cxnSp>
        <p:nvCxnSpPr>
          <p:cNvPr id="9" name="直接箭头连接符 8"/>
          <p:cNvCxnSpPr/>
          <p:nvPr/>
        </p:nvCxnSpPr>
        <p:spPr>
          <a:xfrm flipV="1">
            <a:off x="8179435" y="2146300"/>
            <a:ext cx="1600835" cy="737235"/>
          </a:xfrm>
          <a:prstGeom prst="straightConnector1">
            <a:avLst/>
          </a:prstGeom>
          <a:ln w="38100" cap="sq" cmpd="dbl">
            <a:solidFill>
              <a:srgbClr val="FF0000"/>
            </a:solidFill>
            <a:round/>
            <a:tailEnd type="arrow" w="med" len="med"/>
          </a:ln>
        </p:spPr>
        <p:style>
          <a:lnRef idx="0">
            <a:srgbClr val="FFFFFF"/>
          </a:lnRef>
          <a:fillRef idx="0">
            <a:srgbClr val="FFFFFF"/>
          </a:fillRef>
          <a:effectRef idx="0">
            <a:srgbClr val="FFFFFF"/>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3" presetClass="entr" presetSubtype="16"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plus(in)">
                                      <p:cBhvr>
                                        <p:cTn id="12" dur="20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heckerboard(across)">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strips(downLeft)">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checkerboard(across)">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14"/>
                                        </p:tgtEl>
                                        <p:attrNameLst>
                                          <p:attrName>style.visibility</p:attrName>
                                        </p:attrNameLst>
                                      </p:cBhvr>
                                      <p:to>
                                        <p:strVal val="visible"/>
                                      </p:to>
                                    </p:set>
                                    <p:animEffect transition="in" filter="wipe(down)">
                                      <p:cBhvr>
                                        <p:cTn id="32" dur="500"/>
                                        <p:tgtEl>
                                          <p:spTgt spid="114"/>
                                        </p:tgtEl>
                                      </p:cBhvr>
                                    </p:animEffect>
                                  </p:childTnLst>
                                </p:cTn>
                              </p:par>
                            </p:childTnLst>
                          </p:cTn>
                        </p:par>
                      </p:childTnLst>
                    </p:cTn>
                  </p:par>
                  <p:par>
                    <p:cTn id="33" fill="hold">
                      <p:stCondLst>
                        <p:cond delay="indefinite"/>
                      </p:stCondLst>
                      <p:childTnLst>
                        <p:par>
                          <p:cTn id="34" fill="hold">
                            <p:stCondLst>
                              <p:cond delay="0"/>
                            </p:stCondLst>
                            <p:childTnLst>
                              <p:par>
                                <p:cTn id="35" presetID="13" presetClass="entr" presetSubtype="16"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plus(in)">
                                      <p:cBhvr>
                                        <p:cTn id="37" dur="20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wipe(down)">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13" presetClass="entr" presetSubtype="16"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plus(in)">
                                      <p:cBhvr>
                                        <p:cTn id="47" dur="2000"/>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6"/>
                                        </p:tgtEl>
                                        <p:attrNameLst>
                                          <p:attrName>style.visibility</p:attrName>
                                        </p:attrNameLst>
                                      </p:cBhvr>
                                      <p:to>
                                        <p:strVal val="visible"/>
                                      </p:to>
                                    </p:set>
                                    <p:animEffect transition="in" filter="wipe(down)">
                                      <p:cBhvr>
                                        <p:cTn id="52" dur="500"/>
                                        <p:tgtEl>
                                          <p:spTgt spid="6"/>
                                        </p:tgtEl>
                                      </p:cBhvr>
                                    </p:animEffect>
                                  </p:childTnLst>
                                </p:cTn>
                              </p:par>
                            </p:childTnLst>
                          </p:cTn>
                        </p:par>
                      </p:childTnLst>
                    </p:cTn>
                  </p:par>
                  <p:par>
                    <p:cTn id="53" fill="hold">
                      <p:stCondLst>
                        <p:cond delay="indefinite"/>
                      </p:stCondLst>
                      <p:childTnLst>
                        <p:par>
                          <p:cTn id="54" fill="hold">
                            <p:stCondLst>
                              <p:cond delay="0"/>
                            </p:stCondLst>
                            <p:childTnLst>
                              <p:par>
                                <p:cTn id="55" presetID="18" presetClass="entr" presetSubtype="12" fill="hold" nodeType="click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strips(downLeft)">
                                      <p:cBhvr>
                                        <p:cTn id="5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13" grpId="0"/>
      <p:bldP spid="13" grpId="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335285" y="332462"/>
            <a:ext cx="11591839" cy="6155128"/>
            <a:chOff x="961569" y="1696278"/>
            <a:chExt cx="9375127" cy="4134679"/>
          </a:xfrm>
        </p:grpSpPr>
        <p:sp>
          <p:nvSpPr>
            <p:cNvPr id="83"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119107" y="150495"/>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85" name="New picture"/>
              <p:cNvPicPr/>
              <p:nvPr/>
            </p:nvPicPr>
            <p:blipFill>
              <a:blip r:embed="rId2"/>
              <a:srcRect/>
              <a:stretch>
                <a:fillRect/>
              </a:stretch>
            </p:blipFill>
            <p:spPr>
              <a:xfrm>
                <a:off x="7127631" y="1457715"/>
                <a:ext cx="2894636" cy="1452226"/>
              </a:xfrm>
              <a:prstGeom prst="rect">
                <a:avLst/>
              </a:prstGeom>
              <a:ln>
                <a:noFill/>
              </a:ln>
            </p:spPr>
          </p:pic>
          <p:pic>
            <p:nvPicPr>
              <p:cNvPr id="86" name="New picture"/>
              <p:cNvPicPr/>
              <p:nvPr/>
            </p:nvPicPr>
            <p:blipFill>
              <a:blip r:embed="rId3"/>
              <a:srcRect/>
              <a:stretch>
                <a:fillRect/>
              </a:stretch>
            </p:blipFill>
            <p:spPr>
              <a:xfrm>
                <a:off x="4964420" y="5038234"/>
                <a:ext cx="742748" cy="824305"/>
              </a:xfrm>
              <a:prstGeom prst="rect">
                <a:avLst/>
              </a:prstGeom>
              <a:ln>
                <a:noFill/>
              </a:ln>
            </p:spPr>
          </p:pic>
          <p:pic>
            <p:nvPicPr>
              <p:cNvPr id="87" name="New picture"/>
              <p:cNvPicPr/>
              <p:nvPr/>
            </p:nvPicPr>
            <p:blipFill>
              <a:blip r:embed="rId4"/>
              <a:srcRect/>
              <a:stretch>
                <a:fillRect/>
              </a:stretch>
            </p:blipFill>
            <p:spPr>
              <a:xfrm>
                <a:off x="7285937" y="4336436"/>
                <a:ext cx="1102162" cy="343297"/>
              </a:xfrm>
              <a:prstGeom prst="rect">
                <a:avLst/>
              </a:prstGeom>
              <a:ln>
                <a:noFill/>
              </a:ln>
            </p:spPr>
          </p:pic>
          <p:pic>
            <p:nvPicPr>
              <p:cNvPr id="88" name="New picture"/>
              <p:cNvPicPr/>
              <p:nvPr/>
            </p:nvPicPr>
            <p:blipFill>
              <a:blip r:embed="rId5"/>
              <a:srcRect/>
              <a:stretch>
                <a:fillRect/>
              </a:stretch>
            </p:blipFill>
            <p:spPr>
              <a:xfrm>
                <a:off x="3829791" y="1457713"/>
                <a:ext cx="4199795" cy="4199795"/>
              </a:xfrm>
              <a:prstGeom prst="rect">
                <a:avLst/>
              </a:prstGeom>
              <a:ln>
                <a:noFill/>
              </a:ln>
            </p:spPr>
          </p:pic>
          <p:pic>
            <p:nvPicPr>
              <p:cNvPr id="89" name="New picture"/>
              <p:cNvPicPr/>
              <p:nvPr/>
            </p:nvPicPr>
            <p:blipFill>
              <a:blip r:embed="rId6"/>
              <a:srcRect/>
              <a:stretch>
                <a:fillRect/>
              </a:stretch>
            </p:blipFill>
            <p:spPr>
              <a:xfrm>
                <a:off x="5292211" y="916506"/>
                <a:ext cx="3282741" cy="2791968"/>
              </a:xfrm>
              <a:prstGeom prst="rect">
                <a:avLst/>
              </a:prstGeom>
              <a:ln>
                <a:noFill/>
              </a:ln>
            </p:spPr>
          </p:pic>
          <p:pic>
            <p:nvPicPr>
              <p:cNvPr id="90" name="New picture"/>
              <p:cNvPicPr/>
              <p:nvPr/>
            </p:nvPicPr>
            <p:blipFill>
              <a:blip r:embed="rId2"/>
              <a:srcRect/>
              <a:stretch>
                <a:fillRect/>
              </a:stretch>
            </p:blipFill>
            <p:spPr>
              <a:xfrm>
                <a:off x="1942923" y="4176718"/>
                <a:ext cx="2894636" cy="1452226"/>
              </a:xfrm>
              <a:prstGeom prst="rect">
                <a:avLst/>
              </a:prstGeom>
              <a:ln>
                <a:noFill/>
              </a:ln>
            </p:spPr>
          </p:pic>
          <p:pic>
            <p:nvPicPr>
              <p:cNvPr id="91" name="New picture"/>
              <p:cNvPicPr/>
              <p:nvPr/>
            </p:nvPicPr>
            <p:blipFill>
              <a:blip r:embed="rId7"/>
              <a:srcRect/>
              <a:stretch>
                <a:fillRect/>
              </a:stretch>
            </p:blipFill>
            <p:spPr>
              <a:xfrm>
                <a:off x="3574476" y="3708478"/>
                <a:ext cx="832248" cy="259225"/>
              </a:xfrm>
              <a:prstGeom prst="rect">
                <a:avLst/>
              </a:prstGeom>
              <a:ln>
                <a:noFill/>
              </a:ln>
            </p:spPr>
          </p:pic>
        </p:grpSp>
        <p:pic>
          <p:nvPicPr>
            <p:cNvPr id="92" name="New picture"/>
            <p:cNvPicPr/>
            <p:nvPr/>
          </p:nvPicPr>
          <p:blipFill>
            <a:blip r:embed="rId8"/>
            <a:srcRect/>
            <a:stretch>
              <a:fillRect/>
            </a:stretch>
          </p:blipFill>
          <p:spPr>
            <a:xfrm>
              <a:off x="997" y="0"/>
              <a:ext cx="1034054" cy="968331"/>
            </a:xfrm>
            <a:prstGeom prst="rect">
              <a:avLst/>
            </a:prstGeom>
            <a:ln>
              <a:noFill/>
            </a:ln>
          </p:spPr>
        </p:pic>
      </p:grpSp>
      <p:grpSp>
        <p:nvGrpSpPr>
          <p:cNvPr id="42" name="组合 41"/>
          <p:cNvGrpSpPr/>
          <p:nvPr/>
        </p:nvGrpSpPr>
        <p:grpSpPr>
          <a:xfrm>
            <a:off x="-112890" y="6177433"/>
            <a:ext cx="12509880" cy="832434"/>
            <a:chOff x="-243214" y="6176324"/>
            <a:chExt cx="12509880" cy="832434"/>
          </a:xfrm>
        </p:grpSpPr>
        <p:pic>
          <p:nvPicPr>
            <p:cNvPr id="95" name="New picture"/>
            <p:cNvPicPr/>
            <p:nvPr/>
          </p:nvPicPr>
          <p:blipFill>
            <a:blip r:embed="rId9"/>
            <a:srcRect/>
            <a:stretch>
              <a:fillRect/>
            </a:stretch>
          </p:blipFill>
          <p:spPr>
            <a:xfrm>
              <a:off x="6434697" y="6195759"/>
              <a:ext cx="3485157" cy="779944"/>
            </a:xfrm>
            <a:prstGeom prst="rect">
              <a:avLst/>
            </a:prstGeom>
            <a:ln>
              <a:noFill/>
            </a:ln>
          </p:spPr>
        </p:pic>
        <p:pic>
          <p:nvPicPr>
            <p:cNvPr id="96" name="New picture"/>
            <p:cNvPicPr/>
            <p:nvPr/>
          </p:nvPicPr>
          <p:blipFill>
            <a:blip r:embed="rId10"/>
            <a:srcRect/>
            <a:stretch>
              <a:fillRect/>
            </a:stretch>
          </p:blipFill>
          <p:spPr>
            <a:xfrm>
              <a:off x="9480911" y="6176324"/>
              <a:ext cx="2785755" cy="779944"/>
            </a:xfrm>
            <a:prstGeom prst="rect">
              <a:avLst/>
            </a:prstGeom>
            <a:ln>
              <a:noFill/>
            </a:ln>
          </p:spPr>
        </p:pic>
        <p:pic>
          <p:nvPicPr>
            <p:cNvPr id="97" name="New picture"/>
            <p:cNvPicPr/>
            <p:nvPr/>
          </p:nvPicPr>
          <p:blipFill>
            <a:blip r:embed="rId11"/>
            <a:srcRect/>
            <a:stretch>
              <a:fillRect/>
            </a:stretch>
          </p:blipFill>
          <p:spPr>
            <a:xfrm>
              <a:off x="2682948" y="6210249"/>
              <a:ext cx="4115015" cy="779944"/>
            </a:xfrm>
            <a:prstGeom prst="rect">
              <a:avLst/>
            </a:prstGeom>
            <a:ln>
              <a:noFill/>
            </a:ln>
          </p:spPr>
        </p:pic>
        <p:pic>
          <p:nvPicPr>
            <p:cNvPr id="98" name="New picture"/>
            <p:cNvPicPr/>
            <p:nvPr/>
          </p:nvPicPr>
          <p:blipFill>
            <a:blip r:embed="rId12"/>
            <a:srcRect/>
            <a:stretch>
              <a:fillRect/>
            </a:stretch>
          </p:blipFill>
          <p:spPr>
            <a:xfrm>
              <a:off x="-243214" y="6228814"/>
              <a:ext cx="3320498" cy="779944"/>
            </a:xfrm>
            <a:prstGeom prst="rect">
              <a:avLst/>
            </a:prstGeom>
            <a:ln>
              <a:noFill/>
            </a:ln>
          </p:spPr>
        </p:pic>
      </p:grpSp>
      <p:sp>
        <p:nvSpPr>
          <p:cNvPr id="102" name="文本框 101"/>
          <p:cNvSpPr txBox="1"/>
          <p:nvPr/>
        </p:nvSpPr>
        <p:spPr>
          <a:xfrm>
            <a:off x="3556000" y="-308610"/>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3" name="文本框 102"/>
          <p:cNvSpPr txBox="1"/>
          <p:nvPr/>
        </p:nvSpPr>
        <p:spPr>
          <a:xfrm>
            <a:off x="3556000" y="1859915"/>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pic>
        <p:nvPicPr>
          <p:cNvPr id="15" name="lv_0_20231031115606">
            <a:hlinkClick r:id="" action="ppaction://media"/>
          </p:cNvPr>
          <p:cNvPicPr/>
          <p:nvPr>
            <a:videoFile r:link="rId13"/>
            <p:extLst>
              <p:ext uri="{DAA4B4D4-6D71-4841-9C94-3DE7FCFB9230}">
                <p14:media xmlns:p14="http://schemas.microsoft.com/office/powerpoint/2010/main" r:embed="rId14"/>
              </p:ext>
            </p:extLst>
            <p:custDataLst>
              <p:tags r:id="rId15"/>
            </p:custDataLst>
          </p:nvPr>
        </p:nvPicPr>
        <p:blipFill>
          <a:blip r:embed="rId16"/>
          <a:stretch>
            <a:fillRect/>
          </a:stretch>
        </p:blipFill>
        <p:spPr>
          <a:xfrm>
            <a:off x="1878330" y="855980"/>
            <a:ext cx="7426325" cy="49961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childTnLst>
            <p:video fullScrn="0">
              <p:cMediaNode>
                <p:cTn id="2" fill="hold" display="1">
                  <p:stCondLst>
                    <p:cond delay="indefinite"/>
                  </p:stCondLst>
                </p:cTn>
                <p:tgtEl>
                  <p:spTgt spid="15"/>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264800" y="301347"/>
            <a:ext cx="11591839" cy="6155128"/>
            <a:chOff x="961569" y="1696278"/>
            <a:chExt cx="9375127" cy="4134679"/>
          </a:xfrm>
        </p:grpSpPr>
        <p:sp>
          <p:nvSpPr>
            <p:cNvPr id="1344" name="圆角矩形 29"/>
            <p:cNvSpPr/>
            <p:nvPr>
              <p:custDataLst>
                <p:tags r:id="rId1"/>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5" name="圆角矩形 30"/>
            <p:cNvSpPr/>
            <p:nvPr>
              <p:custDataLst>
                <p:tags r:id="rId2"/>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113" name="文本框 112"/>
          <p:cNvSpPr txBox="1"/>
          <p:nvPr/>
        </p:nvSpPr>
        <p:spPr>
          <a:xfrm>
            <a:off x="4895850" y="3244850"/>
            <a:ext cx="5080000" cy="36830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102" name="文本框 101"/>
          <p:cNvSpPr txBox="1"/>
          <p:nvPr/>
        </p:nvSpPr>
        <p:spPr>
          <a:xfrm>
            <a:off x="561975" y="404495"/>
            <a:ext cx="5080000" cy="521970"/>
          </a:xfrm>
          <a:prstGeom prst="rect">
            <a:avLst/>
          </a:prstGeom>
          <a:noFill/>
          <a:ln w="9525">
            <a:noFill/>
          </a:ln>
        </p:spPr>
        <p:txBody>
          <a:bodyPr>
            <a:spAutoFit/>
          </a:bodyPr>
          <a:p>
            <a:pPr indent="267970"/>
            <a:r>
              <a:rPr lang="zh-CN" sz="2800" b="1">
                <a:ea typeface="宋体" panose="02010600030101010101" pitchFamily="2" charset="-122"/>
              </a:rPr>
              <a:t>3.形成整理妙招：</a:t>
            </a:r>
            <a:endParaRPr lang="zh-CN" altLang="en-US" sz="2800" b="1">
              <a:ea typeface="宋体" panose="02010600030101010101" pitchFamily="2" charset="-122"/>
            </a:endParaRPr>
          </a:p>
        </p:txBody>
      </p:sp>
      <p:pic>
        <p:nvPicPr>
          <p:cNvPr id="2" name="图片 -2147482414" descr="IMG_20231106_132103"/>
          <p:cNvPicPr>
            <a:picLocks noChangeAspect="1"/>
          </p:cNvPicPr>
          <p:nvPr/>
        </p:nvPicPr>
        <p:blipFill>
          <a:blip r:embed="rId3"/>
          <a:stretch>
            <a:fillRect/>
          </a:stretch>
        </p:blipFill>
        <p:spPr>
          <a:xfrm rot="-5400000">
            <a:off x="1181735" y="558165"/>
            <a:ext cx="2527300" cy="3371215"/>
          </a:xfrm>
          <a:prstGeom prst="roundRect">
            <a:avLst/>
          </a:prstGeom>
          <a:noFill/>
          <a:ln w="9525">
            <a:noFill/>
          </a:ln>
        </p:spPr>
      </p:pic>
      <p:pic>
        <p:nvPicPr>
          <p:cNvPr id="3" name="图片 -2147482413" descr="IMG_20231106_130908"/>
          <p:cNvPicPr>
            <a:picLocks noChangeAspect="1"/>
          </p:cNvPicPr>
          <p:nvPr/>
        </p:nvPicPr>
        <p:blipFill>
          <a:blip r:embed="rId4"/>
          <a:stretch>
            <a:fillRect/>
          </a:stretch>
        </p:blipFill>
        <p:spPr>
          <a:xfrm>
            <a:off x="760095" y="3644900"/>
            <a:ext cx="3371215" cy="2528570"/>
          </a:xfrm>
          <a:prstGeom prst="roundRect">
            <a:avLst/>
          </a:prstGeom>
          <a:noFill/>
          <a:ln w="9525">
            <a:noFill/>
          </a:ln>
        </p:spPr>
      </p:pic>
      <p:sp>
        <p:nvSpPr>
          <p:cNvPr id="4" name="文本框 3"/>
          <p:cNvSpPr txBox="1"/>
          <p:nvPr/>
        </p:nvSpPr>
        <p:spPr>
          <a:xfrm>
            <a:off x="4414520" y="404495"/>
            <a:ext cx="6449695" cy="1553845"/>
          </a:xfrm>
          <a:prstGeom prst="rect">
            <a:avLst/>
          </a:prstGeom>
          <a:noFill/>
        </p:spPr>
        <p:txBody>
          <a:bodyPr wrap="square" rtlCol="0">
            <a:noAutofit/>
          </a:bodyPr>
          <a:p>
            <a:r>
              <a:rPr lang="en-US" altLang="zh-CN" noProof="0" dirty="0">
                <a:solidFill>
                  <a:prstClr val="black">
                    <a:lumMod val="75000"/>
                    <a:lumOff val="25000"/>
                  </a:prstClr>
                </a:solidFill>
                <a:latin typeface="汉仪君黑-45简" panose="020B0604020202020204" pitchFamily="34" charset="-122"/>
                <a:ea typeface="汉仪君黑-45简" panose="020B0604020202020204" pitchFamily="34" charset="-122"/>
                <a:cs typeface="+mn-ea"/>
                <a:sym typeface="+mn-lt"/>
              </a:rPr>
              <a:t>      </a:t>
            </a:r>
            <a:r>
              <a:rPr lang="zh-CN" altLang="en-US" noProof="0" dirty="0">
                <a:solidFill>
                  <a:prstClr val="black">
                    <a:lumMod val="75000"/>
                    <a:lumOff val="25000"/>
                  </a:prstClr>
                </a:solidFill>
                <a:latin typeface="汉仪君黑-45简" panose="020B0604020202020204" pitchFamily="34" charset="-122"/>
                <a:ea typeface="汉仪君黑-45简" panose="020B0604020202020204" pitchFamily="34" charset="-122"/>
                <a:cs typeface="+mn-ea"/>
                <a:sym typeface="+mn-lt"/>
              </a:rPr>
              <a:t>一种经验的习得也离不开系统的学习，通过晨谈、分组讨论、集体活动等形式，小朋友们总结出了一些常用的整理方法。如：不同种类的物品要分类、细小的玩具可以用收纳筐装起来、衣物被子等要叠放整齐......</a:t>
            </a:r>
            <a:endParaRPr kumimoji="0" lang="zh-CN" altLang="en-US" b="0" i="0" kern="1200" cap="none" spc="0" normalizeH="0" baseline="0" noProof="0" dirty="0">
              <a:solidFill>
                <a:prstClr val="black">
                  <a:lumMod val="75000"/>
                  <a:lumOff val="25000"/>
                </a:prstClr>
              </a:solidFill>
              <a:latin typeface="汉仪君黑-45简" panose="020B0604020202020204" pitchFamily="34" charset="-122"/>
              <a:ea typeface="汉仪君黑-45简" panose="020B0604020202020204" pitchFamily="34" charset="-122"/>
              <a:cs typeface="+mn-ea"/>
              <a:sym typeface="+mn-lt"/>
            </a:endParaRPr>
          </a:p>
          <a:p>
            <a:endParaRPr lang="zh-CN" altLang="en-US"/>
          </a:p>
        </p:txBody>
      </p:sp>
      <p:pic>
        <p:nvPicPr>
          <p:cNvPr id="5" name="图片 4" descr="IMG_20231106_170825"/>
          <p:cNvPicPr>
            <a:picLocks noChangeAspect="1"/>
          </p:cNvPicPr>
          <p:nvPr/>
        </p:nvPicPr>
        <p:blipFill>
          <a:blip r:embed="rId5"/>
          <a:srcRect l="10101" r="7599"/>
          <a:stretch>
            <a:fillRect/>
          </a:stretch>
        </p:blipFill>
        <p:spPr>
          <a:xfrm>
            <a:off x="4414520" y="1577975"/>
            <a:ext cx="2992120" cy="2727325"/>
          </a:xfrm>
          <a:prstGeom prst="ellipse">
            <a:avLst/>
          </a:prstGeom>
        </p:spPr>
      </p:pic>
      <p:pic>
        <p:nvPicPr>
          <p:cNvPr id="6" name="图片 5" descr="IMG_20231106_170816"/>
          <p:cNvPicPr>
            <a:picLocks noChangeAspect="1"/>
          </p:cNvPicPr>
          <p:nvPr/>
        </p:nvPicPr>
        <p:blipFill>
          <a:blip r:embed="rId6"/>
          <a:srcRect l="12375" t="18306" r="20958" b="3324"/>
          <a:stretch>
            <a:fillRect/>
          </a:stretch>
        </p:blipFill>
        <p:spPr>
          <a:xfrm>
            <a:off x="8451850" y="1727835"/>
            <a:ext cx="3126105" cy="2756535"/>
          </a:xfrm>
          <a:prstGeom prst="ellipse">
            <a:avLst/>
          </a:prstGeom>
        </p:spPr>
      </p:pic>
      <p:pic>
        <p:nvPicPr>
          <p:cNvPr id="7" name="图片 6" descr="IMG_20231106_170746"/>
          <p:cNvPicPr>
            <a:picLocks noChangeAspect="1"/>
          </p:cNvPicPr>
          <p:nvPr/>
        </p:nvPicPr>
        <p:blipFill>
          <a:blip r:embed="rId7"/>
          <a:srcRect l="25549" t="26728" b="13148"/>
          <a:stretch>
            <a:fillRect/>
          </a:stretch>
        </p:blipFill>
        <p:spPr>
          <a:xfrm rot="15600000">
            <a:off x="6407150" y="3738880"/>
            <a:ext cx="2655570" cy="2860675"/>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strips(down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edge">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strips(downLeft)">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264800" y="332462"/>
            <a:ext cx="11591839" cy="6155128"/>
            <a:chOff x="961569" y="1696278"/>
            <a:chExt cx="9375127" cy="4134679"/>
          </a:xfrm>
        </p:grpSpPr>
        <p:sp>
          <p:nvSpPr>
            <p:cNvPr id="83" name="圆角矩形 29"/>
            <p:cNvSpPr/>
            <p:nvPr>
              <p:custDataLst>
                <p:tags r:id="rId1"/>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custDataLst>
                <p:tags r:id="rId2"/>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pic>
        <p:nvPicPr>
          <p:cNvPr id="2" name="图片 -2147482412" descr="mmexport1699248395688"/>
          <p:cNvPicPr>
            <a:picLocks noChangeAspect="1"/>
          </p:cNvPicPr>
          <p:nvPr>
            <p:custDataLst>
              <p:tags r:id="rId3"/>
            </p:custDataLst>
          </p:nvPr>
        </p:nvPicPr>
        <p:blipFill>
          <a:blip r:embed="rId4"/>
          <a:stretch>
            <a:fillRect/>
          </a:stretch>
        </p:blipFill>
        <p:spPr>
          <a:xfrm>
            <a:off x="995680" y="728980"/>
            <a:ext cx="2983865" cy="2237105"/>
          </a:xfrm>
          <a:prstGeom prst="rect">
            <a:avLst/>
          </a:prstGeom>
          <a:noFill/>
          <a:ln w="9525">
            <a:noFill/>
          </a:ln>
        </p:spPr>
      </p:pic>
      <p:pic>
        <p:nvPicPr>
          <p:cNvPr id="3" name="图片 -2147482410" descr="mmexport1699248393248"/>
          <p:cNvPicPr>
            <a:picLocks noChangeAspect="1"/>
          </p:cNvPicPr>
          <p:nvPr>
            <p:custDataLst>
              <p:tags r:id="rId5"/>
            </p:custDataLst>
          </p:nvPr>
        </p:nvPicPr>
        <p:blipFill>
          <a:blip r:embed="rId6"/>
          <a:stretch>
            <a:fillRect/>
          </a:stretch>
        </p:blipFill>
        <p:spPr>
          <a:xfrm>
            <a:off x="972820" y="3429000"/>
            <a:ext cx="3006725" cy="2253615"/>
          </a:xfrm>
          <a:prstGeom prst="rect">
            <a:avLst/>
          </a:prstGeom>
          <a:noFill/>
          <a:ln w="9525">
            <a:noFill/>
          </a:ln>
        </p:spPr>
      </p:pic>
      <p:sp>
        <p:nvSpPr>
          <p:cNvPr id="102" name="文本框 101"/>
          <p:cNvSpPr txBox="1"/>
          <p:nvPr/>
        </p:nvSpPr>
        <p:spPr>
          <a:xfrm>
            <a:off x="331470" y="81915"/>
            <a:ext cx="5080000" cy="521970"/>
          </a:xfrm>
          <a:prstGeom prst="rect">
            <a:avLst/>
          </a:prstGeom>
          <a:noFill/>
          <a:ln w="9525">
            <a:noFill/>
          </a:ln>
        </p:spPr>
        <p:txBody>
          <a:bodyPr>
            <a:spAutoFit/>
          </a:bodyPr>
          <a:p>
            <a:pPr indent="266700"/>
            <a:r>
              <a:rPr lang="zh-CN" sz="2800" b="0">
                <a:ea typeface="宋体" panose="02010600030101010101" pitchFamily="2" charset="-122"/>
              </a:rPr>
              <a:t>4.宣传整理</a:t>
            </a:r>
            <a:endParaRPr lang="zh-CN" altLang="en-US" sz="2800" b="0">
              <a:ea typeface="宋体" panose="02010600030101010101" pitchFamily="2" charset="-122"/>
            </a:endParaRPr>
          </a:p>
        </p:txBody>
      </p:sp>
      <p:pic>
        <p:nvPicPr>
          <p:cNvPr id="4" name="mmexport1699248405082">
            <a:hlinkClick r:id="" action="ppaction://media"/>
          </p:cNvPr>
          <p:cNvPicPr/>
          <p:nvPr>
            <a:videoFile r:link="rId7"/>
            <p:extLst>
              <p:ext uri="{DAA4B4D4-6D71-4841-9C94-3DE7FCFB9230}">
                <p14:media xmlns:p14="http://schemas.microsoft.com/office/powerpoint/2010/main" r:embed="rId8"/>
              </p:ext>
            </p:extLst>
          </p:nvPr>
        </p:nvPicPr>
        <p:blipFill>
          <a:blip r:embed="rId9"/>
          <a:stretch>
            <a:fillRect/>
          </a:stretch>
        </p:blipFill>
        <p:spPr>
          <a:xfrm>
            <a:off x="4867910" y="942340"/>
            <a:ext cx="6478905" cy="47402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fullScrn="0">
              <p:cMediaNode>
                <p:cTn id="2" fill="hold" display="1">
                  <p:stCondLst>
                    <p:cond delay="indefinite"/>
                  </p:stCondLst>
                </p:cTn>
                <p:tgtEl>
                  <p:spTgt spid="2"/>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32462"/>
            <a:ext cx="11591839" cy="6155128"/>
            <a:chOff x="961569" y="1696278"/>
            <a:chExt cx="9375127" cy="4134679"/>
          </a:xfrm>
        </p:grpSpPr>
        <p:sp>
          <p:nvSpPr>
            <p:cNvPr id="83"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119107" y="150495"/>
            <a:ext cx="1759306" cy="1216867"/>
            <a:chOff x="997" y="0"/>
            <a:chExt cx="1759306" cy="1216867"/>
          </a:xfrm>
        </p:grpSpPr>
        <p:grpSp>
          <p:nvGrpSpPr>
            <p:cNvPr id="13" name="组合 12"/>
            <p:cNvGrpSpPr/>
            <p:nvPr/>
          </p:nvGrpSpPr>
          <p:grpSpPr>
            <a:xfrm>
              <a:off x="264800" y="301346"/>
              <a:ext cx="1495503" cy="915521"/>
              <a:chOff x="1942923" y="916506"/>
              <a:chExt cx="8079344" cy="4946033"/>
            </a:xfrm>
          </p:grpSpPr>
          <p:pic>
            <p:nvPicPr>
              <p:cNvPr id="85" name="New picture"/>
              <p:cNvPicPr/>
              <p:nvPr/>
            </p:nvPicPr>
            <p:blipFill>
              <a:blip r:embed="rId2"/>
              <a:srcRect/>
              <a:stretch>
                <a:fillRect/>
              </a:stretch>
            </p:blipFill>
            <p:spPr>
              <a:xfrm>
                <a:off x="7127631" y="1457715"/>
                <a:ext cx="2894636" cy="1452226"/>
              </a:xfrm>
              <a:prstGeom prst="rect">
                <a:avLst/>
              </a:prstGeom>
              <a:ln>
                <a:noFill/>
              </a:ln>
            </p:spPr>
          </p:pic>
          <p:pic>
            <p:nvPicPr>
              <p:cNvPr id="86" name="New picture"/>
              <p:cNvPicPr/>
              <p:nvPr/>
            </p:nvPicPr>
            <p:blipFill>
              <a:blip r:embed="rId3"/>
              <a:srcRect/>
              <a:stretch>
                <a:fillRect/>
              </a:stretch>
            </p:blipFill>
            <p:spPr>
              <a:xfrm>
                <a:off x="4964420" y="5038234"/>
                <a:ext cx="742748" cy="824305"/>
              </a:xfrm>
              <a:prstGeom prst="rect">
                <a:avLst/>
              </a:prstGeom>
              <a:ln>
                <a:noFill/>
              </a:ln>
            </p:spPr>
          </p:pic>
          <p:pic>
            <p:nvPicPr>
              <p:cNvPr id="87" name="New picture"/>
              <p:cNvPicPr/>
              <p:nvPr/>
            </p:nvPicPr>
            <p:blipFill>
              <a:blip r:embed="rId4"/>
              <a:srcRect/>
              <a:stretch>
                <a:fillRect/>
              </a:stretch>
            </p:blipFill>
            <p:spPr>
              <a:xfrm>
                <a:off x="7285937" y="4336436"/>
                <a:ext cx="1102162" cy="343297"/>
              </a:xfrm>
              <a:prstGeom prst="rect">
                <a:avLst/>
              </a:prstGeom>
              <a:ln>
                <a:noFill/>
              </a:ln>
            </p:spPr>
          </p:pic>
          <p:pic>
            <p:nvPicPr>
              <p:cNvPr id="88" name="New picture"/>
              <p:cNvPicPr/>
              <p:nvPr/>
            </p:nvPicPr>
            <p:blipFill>
              <a:blip r:embed="rId5"/>
              <a:srcRect/>
              <a:stretch>
                <a:fillRect/>
              </a:stretch>
            </p:blipFill>
            <p:spPr>
              <a:xfrm>
                <a:off x="3829791" y="1457713"/>
                <a:ext cx="4199795" cy="4199795"/>
              </a:xfrm>
              <a:prstGeom prst="rect">
                <a:avLst/>
              </a:prstGeom>
              <a:ln>
                <a:noFill/>
              </a:ln>
            </p:spPr>
          </p:pic>
          <p:pic>
            <p:nvPicPr>
              <p:cNvPr id="89" name="New picture"/>
              <p:cNvPicPr/>
              <p:nvPr/>
            </p:nvPicPr>
            <p:blipFill>
              <a:blip r:embed="rId6"/>
              <a:srcRect/>
              <a:stretch>
                <a:fillRect/>
              </a:stretch>
            </p:blipFill>
            <p:spPr>
              <a:xfrm>
                <a:off x="5292211" y="916506"/>
                <a:ext cx="3282741" cy="2791968"/>
              </a:xfrm>
              <a:prstGeom prst="rect">
                <a:avLst/>
              </a:prstGeom>
              <a:ln>
                <a:noFill/>
              </a:ln>
            </p:spPr>
          </p:pic>
          <p:pic>
            <p:nvPicPr>
              <p:cNvPr id="90" name="New picture"/>
              <p:cNvPicPr/>
              <p:nvPr/>
            </p:nvPicPr>
            <p:blipFill>
              <a:blip r:embed="rId2"/>
              <a:srcRect/>
              <a:stretch>
                <a:fillRect/>
              </a:stretch>
            </p:blipFill>
            <p:spPr>
              <a:xfrm>
                <a:off x="1942923" y="4176718"/>
                <a:ext cx="2894636" cy="1452226"/>
              </a:xfrm>
              <a:prstGeom prst="rect">
                <a:avLst/>
              </a:prstGeom>
              <a:ln>
                <a:noFill/>
              </a:ln>
            </p:spPr>
          </p:pic>
          <p:pic>
            <p:nvPicPr>
              <p:cNvPr id="91" name="New picture"/>
              <p:cNvPicPr/>
              <p:nvPr/>
            </p:nvPicPr>
            <p:blipFill>
              <a:blip r:embed="rId7"/>
              <a:srcRect/>
              <a:stretch>
                <a:fillRect/>
              </a:stretch>
            </p:blipFill>
            <p:spPr>
              <a:xfrm>
                <a:off x="3574476" y="3708478"/>
                <a:ext cx="832248" cy="259225"/>
              </a:xfrm>
              <a:prstGeom prst="rect">
                <a:avLst/>
              </a:prstGeom>
              <a:ln>
                <a:noFill/>
              </a:ln>
            </p:spPr>
          </p:pic>
        </p:grpSp>
        <p:pic>
          <p:nvPicPr>
            <p:cNvPr id="92" name="New picture"/>
            <p:cNvPicPr/>
            <p:nvPr/>
          </p:nvPicPr>
          <p:blipFill>
            <a:blip r:embed="rId8"/>
            <a:srcRect/>
            <a:stretch>
              <a:fillRect/>
            </a:stretch>
          </p:blipFill>
          <p:spPr>
            <a:xfrm>
              <a:off x="997" y="0"/>
              <a:ext cx="1034054" cy="968331"/>
            </a:xfrm>
            <a:prstGeom prst="rect">
              <a:avLst/>
            </a:prstGeom>
            <a:ln>
              <a:noFill/>
            </a:ln>
          </p:spPr>
        </p:pic>
      </p:grpSp>
      <p:grpSp>
        <p:nvGrpSpPr>
          <p:cNvPr id="42" name="组合 41"/>
          <p:cNvGrpSpPr/>
          <p:nvPr/>
        </p:nvGrpSpPr>
        <p:grpSpPr>
          <a:xfrm>
            <a:off x="-112890" y="6177433"/>
            <a:ext cx="12509880" cy="832434"/>
            <a:chOff x="-243214" y="6176324"/>
            <a:chExt cx="12509880" cy="832434"/>
          </a:xfrm>
        </p:grpSpPr>
        <p:pic>
          <p:nvPicPr>
            <p:cNvPr id="95" name="New picture"/>
            <p:cNvPicPr/>
            <p:nvPr/>
          </p:nvPicPr>
          <p:blipFill>
            <a:blip r:embed="rId9"/>
            <a:srcRect/>
            <a:stretch>
              <a:fillRect/>
            </a:stretch>
          </p:blipFill>
          <p:spPr>
            <a:xfrm>
              <a:off x="6434697" y="6195759"/>
              <a:ext cx="3485157" cy="779944"/>
            </a:xfrm>
            <a:prstGeom prst="rect">
              <a:avLst/>
            </a:prstGeom>
            <a:ln>
              <a:noFill/>
            </a:ln>
          </p:spPr>
        </p:pic>
        <p:pic>
          <p:nvPicPr>
            <p:cNvPr id="96" name="New picture"/>
            <p:cNvPicPr/>
            <p:nvPr/>
          </p:nvPicPr>
          <p:blipFill>
            <a:blip r:embed="rId10"/>
            <a:srcRect/>
            <a:stretch>
              <a:fillRect/>
            </a:stretch>
          </p:blipFill>
          <p:spPr>
            <a:xfrm>
              <a:off x="9480911" y="6176324"/>
              <a:ext cx="2785755" cy="779944"/>
            </a:xfrm>
            <a:prstGeom prst="rect">
              <a:avLst/>
            </a:prstGeom>
            <a:ln>
              <a:noFill/>
            </a:ln>
          </p:spPr>
        </p:pic>
        <p:pic>
          <p:nvPicPr>
            <p:cNvPr id="97" name="New picture"/>
            <p:cNvPicPr/>
            <p:nvPr/>
          </p:nvPicPr>
          <p:blipFill>
            <a:blip r:embed="rId11"/>
            <a:srcRect/>
            <a:stretch>
              <a:fillRect/>
            </a:stretch>
          </p:blipFill>
          <p:spPr>
            <a:xfrm>
              <a:off x="2682948" y="6210249"/>
              <a:ext cx="4115015" cy="779944"/>
            </a:xfrm>
            <a:prstGeom prst="rect">
              <a:avLst/>
            </a:prstGeom>
            <a:ln>
              <a:noFill/>
            </a:ln>
          </p:spPr>
        </p:pic>
        <p:pic>
          <p:nvPicPr>
            <p:cNvPr id="98" name="New picture"/>
            <p:cNvPicPr/>
            <p:nvPr/>
          </p:nvPicPr>
          <p:blipFill>
            <a:blip r:embed="rId12"/>
            <a:srcRect/>
            <a:stretch>
              <a:fillRect/>
            </a:stretch>
          </p:blipFill>
          <p:spPr>
            <a:xfrm>
              <a:off x="-243214" y="6228814"/>
              <a:ext cx="3320498" cy="779944"/>
            </a:xfrm>
            <a:prstGeom prst="rect">
              <a:avLst/>
            </a:prstGeom>
            <a:ln>
              <a:noFill/>
            </a:ln>
          </p:spPr>
        </p:pic>
      </p:grpSp>
      <p:sp>
        <p:nvSpPr>
          <p:cNvPr id="102" name="文本框 101"/>
          <p:cNvSpPr txBox="1"/>
          <p:nvPr/>
        </p:nvSpPr>
        <p:spPr>
          <a:xfrm>
            <a:off x="3556000" y="-308610"/>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3" name="文本框 102"/>
          <p:cNvSpPr txBox="1"/>
          <p:nvPr/>
        </p:nvSpPr>
        <p:spPr>
          <a:xfrm>
            <a:off x="3556000" y="1859915"/>
            <a:ext cx="5080000" cy="368300"/>
          </a:xfrm>
          <a:prstGeom prst="rect">
            <a:avLst/>
          </a:prstGeom>
          <a:noFill/>
          <a:ln w="9525">
            <a:noFill/>
          </a:ln>
        </p:spPr>
        <p:txBody>
          <a:bodyPr>
            <a:spAutoFit/>
          </a:bodyPr>
          <a:p>
            <a:pPr indent="0" algn="ctr"/>
            <a:r>
              <a:rPr lang="en-US" b="0">
                <a:latin typeface="Verdana" panose="020B0604030504040204" charset="0"/>
                <a:ea typeface="宋体" panose="02010600030101010101" pitchFamily="2" charset="-122"/>
                <a:cs typeface="Times New Roman" panose="02020603050405020304" charset="0"/>
              </a:rPr>
              <a:t>    </a:t>
            </a:r>
            <a:endParaRPr lang="en-US" altLang="en-US" b="0">
              <a:latin typeface="Verdana" panose="020B0604030504040204" charset="0"/>
              <a:ea typeface="宋体" panose="02010600030101010101" pitchFamily="2" charset="-122"/>
              <a:cs typeface="Times New Roman" panose="02020603050405020304" charset="0"/>
            </a:endParaRPr>
          </a:p>
        </p:txBody>
      </p:sp>
      <p:sp>
        <p:nvSpPr>
          <p:cNvPr id="106" name="文本框 105"/>
          <p:cNvSpPr txBox="1"/>
          <p:nvPr/>
        </p:nvSpPr>
        <p:spPr>
          <a:xfrm>
            <a:off x="1371600" y="1089025"/>
            <a:ext cx="5080000" cy="583565"/>
          </a:xfrm>
          <a:prstGeom prst="rect">
            <a:avLst/>
          </a:prstGeom>
          <a:noFill/>
          <a:ln w="9525">
            <a:noFill/>
          </a:ln>
        </p:spPr>
        <p:txBody>
          <a:bodyPr>
            <a:spAutoFit/>
          </a:bodyPr>
          <a:p>
            <a:pPr indent="0"/>
            <a:r>
              <a:rPr lang="zh-CN" sz="3200" b="1">
                <a:solidFill>
                  <a:schemeClr val="accent2"/>
                </a:solidFill>
                <a:ea typeface="宋体" panose="02010600030101010101" pitchFamily="2" charset="-122"/>
              </a:rPr>
              <a:t>【幼儿前后经验对比】</a:t>
            </a:r>
            <a:endParaRPr lang="zh-CN" altLang="en-US" sz="3200" b="1">
              <a:solidFill>
                <a:schemeClr val="accent2"/>
              </a:solidFill>
              <a:ea typeface="宋体" panose="02010600030101010101" pitchFamily="2" charset="-122"/>
            </a:endParaRPr>
          </a:p>
        </p:txBody>
      </p:sp>
      <p:graphicFrame>
        <p:nvGraphicFramePr>
          <p:cNvPr id="4" name="表格 3"/>
          <p:cNvGraphicFramePr/>
          <p:nvPr>
            <p:custDataLst>
              <p:tags r:id="rId13"/>
            </p:custDataLst>
          </p:nvPr>
        </p:nvGraphicFramePr>
        <p:xfrm>
          <a:off x="584200" y="1887855"/>
          <a:ext cx="10824210" cy="3291840"/>
        </p:xfrm>
        <a:graphic>
          <a:graphicData uri="http://schemas.openxmlformats.org/drawingml/2006/table">
            <a:tbl>
              <a:tblPr/>
              <a:tblGrid>
                <a:gridCol w="2700655"/>
                <a:gridCol w="4048125"/>
                <a:gridCol w="4075430"/>
              </a:tblGrid>
              <a:tr h="365760">
                <a:tc>
                  <a:txBody>
                    <a:bodyPr/>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已有经验</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c>
                  <a:txBody>
                    <a:bodyPr/>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获得的经验</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c>
                  <a:txBody>
                    <a:bodyPr/>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对接《核心经验》</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C000"/>
                    </a:solidFill>
                  </a:tcPr>
                </a:tc>
              </a:tr>
              <a:tr h="731520">
                <a:tc>
                  <a:txBody>
                    <a:bodyPr/>
                    <a:p>
                      <a:pPr indent="0">
                        <a:buNone/>
                      </a:pPr>
                      <a:r>
                        <a:rPr lang="en-US" sz="2400" b="0">
                          <a:latin typeface="宋体" panose="02010600030101010101" pitchFamily="2" charset="-122"/>
                          <a:ea typeface="宋体" panose="02010600030101010101" pitchFamily="2" charset="-122"/>
                          <a:cs typeface="宋体" panose="02010600030101010101" pitchFamily="2" charset="-122"/>
                        </a:rPr>
                        <a:t>幼儿知道需要按照标记进行整理物品。</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400" b="0">
                          <a:latin typeface="宋体" panose="02010600030101010101" pitchFamily="2" charset="-122"/>
                          <a:ea typeface="宋体" panose="02010600030101010101" pitchFamily="2" charset="-122"/>
                          <a:cs typeface="宋体" panose="02010600030101010101" pitchFamily="2" charset="-122"/>
                        </a:rPr>
                        <a:t>能根据材料进行设计标记。</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3">
                  <a:txBody>
                    <a:bodyPr/>
                    <a:p>
                      <a:pPr indent="0">
                        <a:buNone/>
                      </a:pPr>
                      <a:r>
                        <a:rPr lang="en-US" sz="2400" b="0">
                          <a:latin typeface="宋体" panose="02010600030101010101" pitchFamily="2" charset="-122"/>
                          <a:ea typeface="宋体" panose="02010600030101010101" pitchFamily="2" charset="-122"/>
                          <a:cs typeface="宋体" panose="02010600030101010101" pitchFamily="2" charset="-122"/>
                        </a:rPr>
                        <a:t>科学能力：</a:t>
                      </a:r>
                      <a:endParaRPr lang="en-US" sz="2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2400" b="0">
                          <a:latin typeface="宋体" panose="02010600030101010101" pitchFamily="2" charset="-122"/>
                          <a:ea typeface="宋体" panose="02010600030101010101" pitchFamily="2" charset="-122"/>
                          <a:cs typeface="宋体" panose="02010600030101010101" pitchFamily="2" charset="-122"/>
                        </a:rPr>
                        <a:t>1.幼儿能用图画或其他符号进行记录。2.幼儿能概括、比较发现事物之间的相同点和不同点。</a:t>
                      </a:r>
                      <a:endParaRPr lang="en-US" sz="2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2400" b="0">
                          <a:latin typeface="宋体" panose="02010600030101010101" pitchFamily="2" charset="-122"/>
                          <a:ea typeface="宋体" panose="02010600030101010101" pitchFamily="2" charset="-122"/>
                          <a:cs typeface="宋体" panose="02010600030101010101" pitchFamily="2" charset="-122"/>
                        </a:rPr>
                        <a:t>科学实验：幼儿知道使用合适的科技产品满足生活需求，</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463040">
                <a:tc>
                  <a:txBody>
                    <a:bodyPr/>
                    <a:p>
                      <a:pPr indent="0">
                        <a:buNone/>
                      </a:pPr>
                      <a:r>
                        <a:rPr lang="en-US" sz="2400" b="0">
                          <a:latin typeface="宋体" panose="02010600030101010101" pitchFamily="2" charset="-122"/>
                          <a:ea typeface="宋体" panose="02010600030101010101" pitchFamily="2" charset="-122"/>
                          <a:cs typeface="宋体" panose="02010600030101010101" pitchFamily="2" charset="-122"/>
                        </a:rPr>
                        <a:t>幼儿知道生活中有一些整理的工具：框子、盘子、箱子等等。</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400" b="0">
                          <a:latin typeface="宋体" panose="02010600030101010101" pitchFamily="2" charset="-122"/>
                          <a:ea typeface="宋体" panose="02010600030101010101" pitchFamily="2" charset="-122"/>
                          <a:cs typeface="宋体" panose="02010600030101010101" pitchFamily="2" charset="-122"/>
                        </a:rPr>
                        <a:t>愿意尝试使用工具对材料进行整理，关注材料与工具之间的关系。</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r>
              <a:tr h="731520">
                <a:tc>
                  <a:txBody>
                    <a:bodyPr/>
                    <a:p>
                      <a:pPr indent="0">
                        <a:buNone/>
                      </a:pPr>
                      <a:r>
                        <a:rPr lang="en-US" sz="2400" b="0">
                          <a:latin typeface="宋体" panose="02010600030101010101" pitchFamily="2" charset="-122"/>
                          <a:ea typeface="宋体" panose="02010600030101010101" pitchFamily="2" charset="-122"/>
                          <a:cs typeface="宋体" panose="02010600030101010101" pitchFamily="2" charset="-122"/>
                        </a:rPr>
                        <a:t>幼儿有使用班级内工具整理的经验。</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2400" b="0">
                          <a:latin typeface="宋体" panose="02010600030101010101" pitchFamily="2" charset="-122"/>
                          <a:ea typeface="宋体" panose="02010600030101010101" pitchFamily="2" charset="-122"/>
                          <a:cs typeface="宋体" panose="02010600030101010101" pitchFamily="2" charset="-122"/>
                        </a:rPr>
                        <a:t>关注生活中的收纳工具，认识工具的作用。</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med" p14:dur="7200000">
        <p:fade/>
      </p:transition>
    </mc:Choice>
    <mc:Fallback>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组合 40"/>
          <p:cNvGrpSpPr/>
          <p:nvPr/>
        </p:nvGrpSpPr>
        <p:grpSpPr>
          <a:xfrm flipH="1">
            <a:off x="-881557" y="-6581"/>
            <a:ext cx="6432131" cy="6864581"/>
            <a:chOff x="5523346" y="0"/>
            <a:chExt cx="6676300" cy="6858000"/>
          </a:xfrm>
        </p:grpSpPr>
        <p:pic>
          <p:nvPicPr>
            <p:cNvPr id="43" name="图片 42"/>
            <p:cNvPicPr>
              <a:picLocks noChangeAspect="1"/>
            </p:cNvPicPr>
            <p:nvPr/>
          </p:nvPicPr>
          <p:blipFill>
            <a:blip r:embed="rId1"/>
            <a:srcRect/>
            <a:stretch>
              <a:fillRect/>
            </a:stretch>
          </p:blipFill>
          <p:spPr>
            <a:xfrm>
              <a:off x="8021919" y="3932278"/>
              <a:ext cx="2023011" cy="2262821"/>
            </a:xfrm>
            <a:prstGeom prst="rect">
              <a:avLst/>
            </a:prstGeom>
          </p:spPr>
        </p:pic>
        <p:pic>
          <p:nvPicPr>
            <p:cNvPr id="42" name="图片 41"/>
            <p:cNvPicPr>
              <a:picLocks noChangeAspect="1"/>
            </p:cNvPicPr>
            <p:nvPr/>
          </p:nvPicPr>
          <p:blipFill>
            <a:blip r:embed="rId2"/>
            <a:srcRect/>
            <a:stretch>
              <a:fillRect/>
            </a:stretch>
          </p:blipFill>
          <p:spPr>
            <a:xfrm>
              <a:off x="5523346" y="0"/>
              <a:ext cx="6676300" cy="6858000"/>
            </a:xfrm>
            <a:prstGeom prst="rect">
              <a:avLst/>
            </a:prstGeom>
          </p:spPr>
        </p:pic>
      </p:grpSp>
      <p:grpSp>
        <p:nvGrpSpPr>
          <p:cNvPr id="2" name="组合 1"/>
          <p:cNvGrpSpPr/>
          <p:nvPr/>
        </p:nvGrpSpPr>
        <p:grpSpPr>
          <a:xfrm>
            <a:off x="4593395" y="1256156"/>
            <a:ext cx="6842483" cy="4658657"/>
            <a:chOff x="2612705" y="709710"/>
            <a:chExt cx="6842483" cy="4658657"/>
          </a:xfrm>
        </p:grpSpPr>
        <p:pic>
          <p:nvPicPr>
            <p:cNvPr id="9" name="图片 8"/>
            <p:cNvPicPr>
              <a:picLocks noChangeAspect="1"/>
            </p:cNvPicPr>
            <p:nvPr/>
          </p:nvPicPr>
          <p:blipFill>
            <a:blip r:embed="rId3"/>
            <a:srcRect/>
            <a:stretch>
              <a:fillRect/>
            </a:stretch>
          </p:blipFill>
          <p:spPr>
            <a:xfrm>
              <a:off x="7657017" y="709710"/>
              <a:ext cx="1798171" cy="902133"/>
            </a:xfrm>
            <a:prstGeom prst="rect">
              <a:avLst/>
            </a:prstGeom>
          </p:spPr>
        </p:pic>
        <p:pic>
          <p:nvPicPr>
            <p:cNvPr id="14" name="图片 13"/>
            <p:cNvPicPr>
              <a:picLocks noChangeAspect="1"/>
            </p:cNvPicPr>
            <p:nvPr/>
          </p:nvPicPr>
          <p:blipFill>
            <a:blip r:embed="rId3"/>
            <a:srcRect/>
            <a:stretch>
              <a:fillRect/>
            </a:stretch>
          </p:blipFill>
          <p:spPr>
            <a:xfrm>
              <a:off x="2612705" y="4466234"/>
              <a:ext cx="1798171" cy="902133"/>
            </a:xfrm>
            <a:prstGeom prst="rect">
              <a:avLst/>
            </a:prstGeom>
          </p:spPr>
        </p:pic>
      </p:grpSp>
      <p:sp>
        <p:nvSpPr>
          <p:cNvPr id="21" name="文本框 20"/>
          <p:cNvSpPr txBox="1"/>
          <p:nvPr/>
        </p:nvSpPr>
        <p:spPr>
          <a:xfrm>
            <a:off x="3667760" y="3346566"/>
            <a:ext cx="7739922" cy="1225436"/>
          </a:xfrm>
          <a:prstGeom prst="rect">
            <a:avLst/>
          </a:prstGeom>
          <a:noFill/>
        </p:spPr>
        <p:txBody>
          <a:bodyPr vert="horz"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整理在行动</a:t>
            </a:r>
            <a:endParaRPr lang="zh-CN" altLang="en-US" sz="5400" b="1">
              <a:solidFill>
                <a:srgbClr val="989832"/>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19" name="图片 18"/>
          <p:cNvPicPr>
            <a:picLocks noChangeAspect="1"/>
          </p:cNvPicPr>
          <p:nvPr/>
        </p:nvPicPr>
        <p:blipFill>
          <a:blip r:embed="rId4"/>
          <a:srcRect/>
          <a:stretch>
            <a:fillRect/>
          </a:stretch>
        </p:blipFill>
        <p:spPr>
          <a:xfrm rot="1315281">
            <a:off x="9312673" y="3173487"/>
            <a:ext cx="2601362" cy="3524647"/>
          </a:xfrm>
          <a:prstGeom prst="rect">
            <a:avLst/>
          </a:prstGeom>
        </p:spPr>
      </p:pic>
      <p:grpSp>
        <p:nvGrpSpPr>
          <p:cNvPr id="31" name="组合 30"/>
          <p:cNvGrpSpPr/>
          <p:nvPr/>
        </p:nvGrpSpPr>
        <p:grpSpPr>
          <a:xfrm>
            <a:off x="-112890" y="6177433"/>
            <a:ext cx="12509880" cy="832434"/>
            <a:chOff x="-243214" y="6176324"/>
            <a:chExt cx="12509880" cy="832434"/>
          </a:xfrm>
        </p:grpSpPr>
        <p:pic>
          <p:nvPicPr>
            <p:cNvPr id="32" name="图片 31"/>
            <p:cNvPicPr>
              <a:picLocks noChangeAspect="1"/>
            </p:cNvPicPr>
            <p:nvPr/>
          </p:nvPicPr>
          <p:blipFill>
            <a:blip r:embed="rId5"/>
            <a:srcRect/>
            <a:stretch>
              <a:fillRect/>
            </a:stretch>
          </p:blipFill>
          <p:spPr>
            <a:xfrm>
              <a:off x="6434697" y="6195759"/>
              <a:ext cx="3485157" cy="779944"/>
            </a:xfrm>
            <a:prstGeom prst="rect">
              <a:avLst/>
            </a:prstGeom>
          </p:spPr>
        </p:pic>
        <p:pic>
          <p:nvPicPr>
            <p:cNvPr id="33" name="图片 32"/>
            <p:cNvPicPr>
              <a:picLocks noChangeAspect="1"/>
            </p:cNvPicPr>
            <p:nvPr/>
          </p:nvPicPr>
          <p:blipFill>
            <a:blip r:embed="rId6"/>
            <a:srcRect/>
            <a:stretch>
              <a:fillRect/>
            </a:stretch>
          </p:blipFill>
          <p:spPr>
            <a:xfrm>
              <a:off x="9480911" y="6176324"/>
              <a:ext cx="2785755" cy="779944"/>
            </a:xfrm>
            <a:prstGeom prst="rect">
              <a:avLst/>
            </a:prstGeom>
          </p:spPr>
        </p:pic>
        <p:pic>
          <p:nvPicPr>
            <p:cNvPr id="34" name="图片 33"/>
            <p:cNvPicPr>
              <a:picLocks noChangeAspect="1"/>
            </p:cNvPicPr>
            <p:nvPr/>
          </p:nvPicPr>
          <p:blipFill>
            <a:blip r:embed="rId7"/>
            <a:srcRect/>
            <a:stretch>
              <a:fillRect/>
            </a:stretch>
          </p:blipFill>
          <p:spPr>
            <a:xfrm>
              <a:off x="2682948" y="6210249"/>
              <a:ext cx="4115015" cy="779944"/>
            </a:xfrm>
            <a:prstGeom prst="rect">
              <a:avLst/>
            </a:prstGeom>
          </p:spPr>
        </p:pic>
        <p:pic>
          <p:nvPicPr>
            <p:cNvPr id="35" name="图片 34"/>
            <p:cNvPicPr>
              <a:picLocks noChangeAspect="1"/>
            </p:cNvPicPr>
            <p:nvPr/>
          </p:nvPicPr>
          <p:blipFill>
            <a:blip r:embed="rId8"/>
            <a:srcRect/>
            <a:stretch>
              <a:fillRect/>
            </a:stretch>
          </p:blipFill>
          <p:spPr>
            <a:xfrm>
              <a:off x="-243214" y="6228814"/>
              <a:ext cx="3320498" cy="779944"/>
            </a:xfrm>
            <a:prstGeom prst="rect">
              <a:avLst/>
            </a:prstGeom>
          </p:spPr>
        </p:pic>
      </p:grpSp>
      <p:grpSp>
        <p:nvGrpSpPr>
          <p:cNvPr id="45" name="组合 44"/>
          <p:cNvGrpSpPr/>
          <p:nvPr/>
        </p:nvGrpSpPr>
        <p:grpSpPr>
          <a:xfrm>
            <a:off x="6423403" y="737427"/>
            <a:ext cx="2325378" cy="2029451"/>
            <a:chOff x="7095145" y="1500848"/>
            <a:chExt cx="2325378" cy="2029451"/>
          </a:xfrm>
        </p:grpSpPr>
        <p:pic>
          <p:nvPicPr>
            <p:cNvPr id="11" name="图片 10"/>
            <p:cNvPicPr>
              <a:picLocks noChangeAspect="1"/>
            </p:cNvPicPr>
            <p:nvPr/>
          </p:nvPicPr>
          <p:blipFill>
            <a:blip r:embed="rId9"/>
            <a:srcRect/>
            <a:stretch>
              <a:fillRect/>
            </a:stretch>
          </p:blipFill>
          <p:spPr>
            <a:xfrm>
              <a:off x="8664171" y="2929851"/>
              <a:ext cx="756352" cy="235585"/>
            </a:xfrm>
            <a:prstGeom prst="rect">
              <a:avLst/>
            </a:prstGeom>
          </p:spPr>
        </p:pic>
        <p:pic>
          <p:nvPicPr>
            <p:cNvPr id="12" name="图片 11"/>
            <p:cNvPicPr>
              <a:picLocks noChangeAspect="1"/>
            </p:cNvPicPr>
            <p:nvPr/>
          </p:nvPicPr>
          <p:blipFill>
            <a:blip r:embed="rId10"/>
            <a:srcRect/>
            <a:stretch>
              <a:fillRect/>
            </a:stretch>
          </p:blipFill>
          <p:spPr>
            <a:xfrm>
              <a:off x="7321728" y="1874775"/>
              <a:ext cx="1655524" cy="1655524"/>
            </a:xfrm>
            <a:prstGeom prst="rect">
              <a:avLst/>
            </a:prstGeom>
          </p:spPr>
        </p:pic>
        <p:pic>
          <p:nvPicPr>
            <p:cNvPr id="15" name="图片 14"/>
            <p:cNvPicPr>
              <a:picLocks noChangeAspect="1"/>
            </p:cNvPicPr>
            <p:nvPr/>
          </p:nvPicPr>
          <p:blipFill>
            <a:blip r:embed="rId11"/>
            <a:srcRect/>
            <a:stretch>
              <a:fillRect/>
            </a:stretch>
          </p:blipFill>
          <p:spPr>
            <a:xfrm>
              <a:off x="7095145" y="2726374"/>
              <a:ext cx="571125" cy="177892"/>
            </a:xfrm>
            <a:prstGeom prst="rect">
              <a:avLst/>
            </a:prstGeom>
          </p:spPr>
        </p:pic>
        <p:pic>
          <p:nvPicPr>
            <p:cNvPr id="44" name="图片 43"/>
            <p:cNvPicPr>
              <a:picLocks noChangeAspect="1"/>
            </p:cNvPicPr>
            <p:nvPr/>
          </p:nvPicPr>
          <p:blipFill>
            <a:blip r:embed="rId12"/>
            <a:srcRect/>
            <a:stretch>
              <a:fillRect/>
            </a:stretch>
          </p:blipFill>
          <p:spPr>
            <a:xfrm rot="7977823">
              <a:off x="7724804" y="1509035"/>
              <a:ext cx="1042910" cy="1026536"/>
            </a:xfrm>
            <a:prstGeom prst="rect">
              <a:avLst/>
            </a:prstGeom>
          </p:spPr>
        </p:pic>
      </p:grpSp>
      <p:sp>
        <p:nvSpPr>
          <p:cNvPr id="40" name="文本框 39"/>
          <p:cNvSpPr txBox="1"/>
          <p:nvPr/>
        </p:nvSpPr>
        <p:spPr>
          <a:xfrm>
            <a:off x="7192953" y="1603288"/>
            <a:ext cx="606625" cy="915314"/>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5</a:t>
            </a:r>
            <a:endParaRPr lang="en-US" altLang="zh-CN" sz="54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pic>
        <p:nvPicPr>
          <p:cNvPr id="27" name="图片 26"/>
          <p:cNvPicPr>
            <a:picLocks noChangeAspect="1"/>
          </p:cNvPicPr>
          <p:nvPr/>
        </p:nvPicPr>
        <p:blipFill>
          <a:blip r:embed="rId13"/>
          <a:srcRect/>
          <a:stretch>
            <a:fillRect/>
          </a:stretch>
        </p:blipFill>
        <p:spPr>
          <a:xfrm>
            <a:off x="8586701" y="-359181"/>
            <a:ext cx="3605299" cy="26506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20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rLst="">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rLst="">
                                      <p:cBhvr>
                                        <p:cTn id="12" dur="1000"/>
                                        <p:tgtEl>
                                          <p:spTgt spid="31"/>
                                        </p:tgtEl>
                                      </p:cBhvr>
                                    </p:animEffect>
                                    <p:anim calcmode="lin" valueType="num">
                                      <p:cBhvr>
                                        <p:cTn id="13" dur="1000" fill="hold"/>
                                        <p:tgtEl>
                                          <p:spTgt spid="31"/>
                                        </p:tgtEl>
                                        <p:attrNameLst>
                                          <p:attrName>ppt_x</p:attrName>
                                        </p:attrNameLst>
                                      </p:cBhvr>
                                      <p:tavLst>
                                        <p:tav tm="0">
                                          <p:val>
                                            <p:strVal val="#ppt_x"/>
                                          </p:val>
                                        </p:tav>
                                        <p:tav tm="100000">
                                          <p:val>
                                            <p:strVal val="#ppt_x"/>
                                          </p:val>
                                        </p:tav>
                                      </p:tavLst>
                                    </p:anim>
                                    <p:anim calcmode="lin" valueType="num">
                                      <p:cBhvr>
                                        <p:cTn id="14"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wipe(up)" prLst="">
                                      <p:cBhvr>
                                        <p:cTn id="19" dur="500"/>
                                        <p:tgtEl>
                                          <p:spTgt spid="27"/>
                                        </p:tgtEl>
                                      </p:cBhvr>
                                    </p:animEffect>
                                  </p:childTnLst>
                                </p:cTn>
                              </p:par>
                            </p:childTnLst>
                          </p:cTn>
                        </p:par>
                        <p:par>
                          <p:cTn id="20" fill="hold">
                            <p:stCondLst>
                              <p:cond delay="500"/>
                            </p:stCondLst>
                            <p:childTnLst>
                              <p:par>
                                <p:cTn id="21" presetID="16" presetClass="entr" presetSubtype="37"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barn(outVertical)" prLst="">
                                      <p:cBhvr>
                                        <p:cTn id="23" dur="75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5"/>
                                        </p:tgtEl>
                                        <p:attrNameLst>
                                          <p:attrName>style.visibility</p:attrName>
                                        </p:attrNameLst>
                                      </p:cBhvr>
                                      <p:to>
                                        <p:strVal val="visible"/>
                                      </p:to>
                                    </p:set>
                                    <p:anim calcmode="lin" valueType="num">
                                      <p:cBhvr>
                                        <p:cTn id="28" dur="500" fill="hold"/>
                                        <p:tgtEl>
                                          <p:spTgt spid="45"/>
                                        </p:tgtEl>
                                        <p:attrNameLst>
                                          <p:attrName>ppt_w</p:attrName>
                                        </p:attrNameLst>
                                      </p:cBhvr>
                                      <p:tavLst>
                                        <p:tav tm="0">
                                          <p:val>
                                            <p:fltVal val="0"/>
                                          </p:val>
                                        </p:tav>
                                        <p:tav tm="100000">
                                          <p:val>
                                            <p:strVal val="#ppt_w"/>
                                          </p:val>
                                        </p:tav>
                                      </p:tavLst>
                                    </p:anim>
                                    <p:anim calcmode="lin" valueType="num">
                                      <p:cBhvr>
                                        <p:cTn id="29" dur="500" fill="hold"/>
                                        <p:tgtEl>
                                          <p:spTgt spid="45"/>
                                        </p:tgtEl>
                                        <p:attrNameLst>
                                          <p:attrName>ppt_h</p:attrName>
                                        </p:attrNameLst>
                                      </p:cBhvr>
                                      <p:tavLst>
                                        <p:tav tm="0">
                                          <p:val>
                                            <p:fltVal val="0"/>
                                          </p:val>
                                        </p:tav>
                                        <p:tav tm="100000">
                                          <p:val>
                                            <p:strVal val="#ppt_h"/>
                                          </p:val>
                                        </p:tav>
                                      </p:tavLst>
                                    </p:anim>
                                    <p:animEffect transition="in" filter="fade" prLst="">
                                      <p:cBhvr>
                                        <p:cTn id="30" dur="5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40"/>
                                        </p:tgtEl>
                                        <p:attrNameLst>
                                          <p:attrName>style.visibility</p:attrName>
                                        </p:attrNameLst>
                                      </p:cBhvr>
                                      <p:to>
                                        <p:strVal val="visible"/>
                                      </p:to>
                                    </p:set>
                                    <p:animEffect transition="in" filter="fade" prLst="">
                                      <p:cBhvr>
                                        <p:cTn id="35" dur="500"/>
                                        <p:tgtEl>
                                          <p:spTgt spid="40"/>
                                        </p:tgtEl>
                                      </p:cBhvr>
                                    </p:animEffect>
                                  </p:childTnLst>
                                </p:cTn>
                              </p:par>
                            </p:childTnLst>
                          </p:cTn>
                        </p:par>
                        <p:par>
                          <p:cTn id="36" fill="hold">
                            <p:stCondLst>
                              <p:cond delay="500"/>
                            </p:stCondLst>
                            <p:childTnLst>
                              <p:par>
                                <p:cTn id="37" presetID="16" presetClass="entr" presetSubtype="37"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barn(outVertical)" prLst="">
                                      <p:cBhvr>
                                        <p:cTn id="39"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dvAuto="0"/>
      <p:bldP spid="40" grpId="1" advAuto="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264800" y="301347"/>
            <a:ext cx="11591839" cy="6155128"/>
            <a:chOff x="961569" y="1696278"/>
            <a:chExt cx="9375127" cy="4134679"/>
          </a:xfrm>
        </p:grpSpPr>
        <p:sp>
          <p:nvSpPr>
            <p:cNvPr id="1344" name="圆角矩形 29"/>
            <p:cNvSpPr/>
            <p:nvPr>
              <p:custDataLst>
                <p:tags r:id="rId1"/>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5" name="圆角矩形 30"/>
            <p:cNvSpPr/>
            <p:nvPr>
              <p:custDataLst>
                <p:tags r:id="rId2"/>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113" name="文本框 112"/>
          <p:cNvSpPr txBox="1"/>
          <p:nvPr/>
        </p:nvSpPr>
        <p:spPr>
          <a:xfrm>
            <a:off x="4895850" y="3244850"/>
            <a:ext cx="5080000" cy="36830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2" name="文本框 1"/>
          <p:cNvSpPr txBox="1"/>
          <p:nvPr/>
        </p:nvSpPr>
        <p:spPr>
          <a:xfrm>
            <a:off x="224155" y="396875"/>
            <a:ext cx="6710045" cy="521970"/>
          </a:xfrm>
          <a:prstGeom prst="rect">
            <a:avLst/>
          </a:prstGeom>
          <a:noFill/>
        </p:spPr>
        <p:txBody>
          <a:bodyPr wrap="square" rtlCol="0" anchor="t">
            <a:spAutoFit/>
          </a:bodyPr>
          <a:p>
            <a:pPr indent="0"/>
            <a:r>
              <a:rPr lang="en-US" altLang="zh-CN" sz="2800" b="1">
                <a:solidFill>
                  <a:srgbClr val="62AB8A"/>
                </a:solidFill>
                <a:latin typeface="汉仪粗黑简" panose="02010600000101010101" charset="-122"/>
                <a:ea typeface="汉仪粗黑简" panose="02010600000101010101" charset="-122"/>
                <a:sym typeface="+mn-ea"/>
              </a:rPr>
              <a:t>5</a:t>
            </a:r>
            <a:r>
              <a:rPr lang="zh-CN" altLang="en-US" sz="2800" b="1">
                <a:solidFill>
                  <a:srgbClr val="62AB8A"/>
                </a:solidFill>
                <a:latin typeface="汉仪粗黑简" panose="02010600000101010101" charset="-122"/>
                <a:ea typeface="汉仪粗黑简" panose="02010600000101010101" charset="-122"/>
                <a:sym typeface="+mn-ea"/>
              </a:rPr>
              <a:t>、整理在行动：</a:t>
            </a:r>
            <a:endParaRPr lang="zh-CN" altLang="en-US" sz="2800" b="1">
              <a:solidFill>
                <a:srgbClr val="62AB8A"/>
              </a:solidFill>
              <a:latin typeface="汉仪粗黑简" panose="02010600000101010101" charset="-122"/>
              <a:ea typeface="汉仪粗黑简" panose="02010600000101010101" charset="-122"/>
              <a:sym typeface="+mn-ea"/>
            </a:endParaRPr>
          </a:p>
        </p:txBody>
      </p:sp>
      <p:pic>
        <p:nvPicPr>
          <p:cNvPr id="115" name="图片 114"/>
          <p:cNvPicPr/>
          <p:nvPr/>
        </p:nvPicPr>
        <p:blipFill>
          <a:blip r:embed="rId3"/>
          <a:srcRect l="27474" b="9720"/>
          <a:stretch>
            <a:fillRect/>
          </a:stretch>
        </p:blipFill>
        <p:spPr>
          <a:xfrm>
            <a:off x="1055370" y="1224915"/>
            <a:ext cx="1941195" cy="2019935"/>
          </a:xfrm>
          <a:prstGeom prst="ellipse">
            <a:avLst/>
          </a:prstGeom>
          <a:noFill/>
          <a:ln w="9525">
            <a:noFill/>
          </a:ln>
        </p:spPr>
      </p:pic>
      <p:pic>
        <p:nvPicPr>
          <p:cNvPr id="9" name="图片 8"/>
          <p:cNvPicPr>
            <a:picLocks noChangeAspect="1"/>
          </p:cNvPicPr>
          <p:nvPr/>
        </p:nvPicPr>
        <p:blipFill>
          <a:blip r:embed="rId4"/>
          <a:srcRect l="7387" r="11291"/>
          <a:stretch>
            <a:fillRect/>
          </a:stretch>
        </p:blipFill>
        <p:spPr>
          <a:xfrm>
            <a:off x="3648075" y="1118235"/>
            <a:ext cx="2223135" cy="2126615"/>
          </a:xfrm>
          <a:prstGeom prst="ellipse">
            <a:avLst/>
          </a:prstGeom>
        </p:spPr>
      </p:pic>
      <p:pic>
        <p:nvPicPr>
          <p:cNvPr id="11" name="图片 10"/>
          <p:cNvPicPr>
            <a:picLocks noChangeAspect="1"/>
          </p:cNvPicPr>
          <p:nvPr/>
        </p:nvPicPr>
        <p:blipFill>
          <a:blip r:embed="rId5"/>
          <a:stretch>
            <a:fillRect/>
          </a:stretch>
        </p:blipFill>
        <p:spPr>
          <a:xfrm>
            <a:off x="6616700" y="908685"/>
            <a:ext cx="2580640" cy="2379345"/>
          </a:xfrm>
          <a:prstGeom prst="ellipse">
            <a:avLst/>
          </a:prstGeom>
        </p:spPr>
      </p:pic>
      <p:pic>
        <p:nvPicPr>
          <p:cNvPr id="3" name="图片 2"/>
          <p:cNvPicPr>
            <a:picLocks noChangeAspect="1"/>
          </p:cNvPicPr>
          <p:nvPr/>
        </p:nvPicPr>
        <p:blipFill>
          <a:blip r:embed="rId6"/>
          <a:stretch>
            <a:fillRect/>
          </a:stretch>
        </p:blipFill>
        <p:spPr>
          <a:xfrm>
            <a:off x="2135505" y="3550920"/>
            <a:ext cx="1879600" cy="2589530"/>
          </a:xfrm>
          <a:prstGeom prst="rect">
            <a:avLst/>
          </a:prstGeom>
        </p:spPr>
      </p:pic>
      <p:pic>
        <p:nvPicPr>
          <p:cNvPr id="4" name="图片 3"/>
          <p:cNvPicPr>
            <a:picLocks noChangeAspect="1"/>
          </p:cNvPicPr>
          <p:nvPr/>
        </p:nvPicPr>
        <p:blipFill>
          <a:blip r:embed="rId7"/>
          <a:stretch>
            <a:fillRect/>
          </a:stretch>
        </p:blipFill>
        <p:spPr>
          <a:xfrm>
            <a:off x="5231765" y="3357245"/>
            <a:ext cx="2087880" cy="2943860"/>
          </a:xfrm>
          <a:prstGeom prst="rect">
            <a:avLst/>
          </a:prstGeom>
        </p:spPr>
      </p:pic>
      <p:pic>
        <p:nvPicPr>
          <p:cNvPr id="6" name="图片 -2147482444" descr="mmexport1698922154340"/>
          <p:cNvPicPr>
            <a:picLocks noChangeAspect="1"/>
          </p:cNvPicPr>
          <p:nvPr/>
        </p:nvPicPr>
        <p:blipFill>
          <a:blip r:embed="rId8"/>
          <a:stretch>
            <a:fillRect/>
          </a:stretch>
        </p:blipFill>
        <p:spPr>
          <a:xfrm>
            <a:off x="8328660" y="3398520"/>
            <a:ext cx="2056130" cy="2741930"/>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15"/>
                                        </p:tgtEl>
                                        <p:attrNameLst>
                                          <p:attrName>style.visibility</p:attrName>
                                        </p:attrNameLst>
                                      </p:cBhvr>
                                      <p:to>
                                        <p:strVal val="visible"/>
                                      </p:to>
                                    </p:set>
                                    <p:animEffect transition="in" filter="wedge">
                                      <p:cBhvr>
                                        <p:cTn id="7" dur="2000"/>
                                        <p:tgtEl>
                                          <p:spTgt spid="11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strips(downLeft)">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checkerboard(across)">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264800" y="301347"/>
            <a:ext cx="11591839" cy="6155128"/>
            <a:chOff x="961569" y="1696278"/>
            <a:chExt cx="9375127" cy="4134679"/>
          </a:xfrm>
        </p:grpSpPr>
        <p:sp>
          <p:nvSpPr>
            <p:cNvPr id="1344" name="圆角矩形 29"/>
            <p:cNvSpPr/>
            <p:nvPr>
              <p:custDataLst>
                <p:tags r:id="rId1"/>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5" name="圆角矩形 30"/>
            <p:cNvSpPr/>
            <p:nvPr>
              <p:custDataLst>
                <p:tags r:id="rId2"/>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113" name="文本框 112"/>
          <p:cNvSpPr txBox="1"/>
          <p:nvPr/>
        </p:nvSpPr>
        <p:spPr>
          <a:xfrm>
            <a:off x="4895850" y="3244850"/>
            <a:ext cx="5080000" cy="36830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117" name="文本框 116"/>
          <p:cNvSpPr txBox="1"/>
          <p:nvPr/>
        </p:nvSpPr>
        <p:spPr>
          <a:xfrm>
            <a:off x="5419725" y="1076325"/>
            <a:ext cx="5080000" cy="368300"/>
          </a:xfrm>
          <a:prstGeom prst="rect">
            <a:avLst/>
          </a:prstGeom>
          <a:noFill/>
          <a:ln w="9525">
            <a:noFill/>
          </a:ln>
        </p:spPr>
        <p:txBody>
          <a:bodyPr>
            <a:spAutoFit/>
          </a:bodyPr>
          <a:p>
            <a:pPr indent="0"/>
            <a:r>
              <a:rPr lang="en-US" b="0">
                <a:latin typeface="Calibri" panose="020F0502020204030204" pitchFamily="34" charset="0"/>
                <a:ea typeface="宋体" panose="02010600030101010101" pitchFamily="2" charset="-122"/>
                <a:cs typeface="Times New Roman" panose="02020603050405020304" charset="0"/>
              </a:rPr>
              <a:t>    </a:t>
            </a:r>
            <a:endParaRPr lang="en-US" altLang="en-US" b="0">
              <a:latin typeface="Calibri" panose="020F0502020204030204" pitchFamily="34" charset="0"/>
              <a:ea typeface="宋体" panose="02010600030101010101" pitchFamily="2" charset="-122"/>
              <a:cs typeface="Times New Roman" panose="02020603050405020304" charset="0"/>
            </a:endParaRPr>
          </a:p>
        </p:txBody>
      </p:sp>
      <p:sp>
        <p:nvSpPr>
          <p:cNvPr id="118" name="文本框 117"/>
          <p:cNvSpPr txBox="1"/>
          <p:nvPr/>
        </p:nvSpPr>
        <p:spPr>
          <a:xfrm>
            <a:off x="5419725" y="3244850"/>
            <a:ext cx="5080000" cy="368300"/>
          </a:xfrm>
          <a:prstGeom prst="rect">
            <a:avLst/>
          </a:prstGeom>
          <a:noFill/>
          <a:ln w="9525">
            <a:noFill/>
          </a:ln>
        </p:spPr>
        <p:txBody>
          <a:bodyPr>
            <a:spAutoFit/>
          </a:bodyPr>
          <a:p>
            <a:pPr indent="0"/>
            <a:r>
              <a:rPr lang="en-US" b="0">
                <a:latin typeface="Calibri" panose="020F0502020204030204" pitchFamily="34" charset="0"/>
                <a:ea typeface="宋体" panose="02010600030101010101" pitchFamily="2" charset="-122"/>
                <a:cs typeface="Times New Roman" panose="02020603050405020304" charset="0"/>
              </a:rPr>
              <a:t>   </a:t>
            </a:r>
            <a:endParaRPr lang="en-US" altLang="en-US" b="0">
              <a:latin typeface="Calibri" panose="020F0502020204030204" pitchFamily="34" charset="0"/>
              <a:ea typeface="宋体" panose="02010600030101010101" pitchFamily="2" charset="-122"/>
              <a:cs typeface="Times New Roman" panose="02020603050405020304" charset="0"/>
            </a:endParaRPr>
          </a:p>
        </p:txBody>
      </p:sp>
      <p:sp>
        <p:nvSpPr>
          <p:cNvPr id="119" name="文本框 118"/>
          <p:cNvSpPr txBox="1"/>
          <p:nvPr/>
        </p:nvSpPr>
        <p:spPr>
          <a:xfrm>
            <a:off x="5419725" y="5413375"/>
            <a:ext cx="5080000" cy="368300"/>
          </a:xfrm>
          <a:prstGeom prst="rect">
            <a:avLst/>
          </a:prstGeom>
          <a:noFill/>
          <a:ln w="9525">
            <a:noFill/>
          </a:ln>
        </p:spPr>
        <p:txBody>
          <a:bodyPr>
            <a:spAutoFit/>
          </a:bodyPr>
          <a:p>
            <a:pPr indent="0"/>
            <a:r>
              <a:rPr lang="en-US" b="0">
                <a:latin typeface="Calibri" panose="020F0502020204030204" pitchFamily="34" charset="0"/>
                <a:ea typeface="宋体" panose="02010600030101010101" pitchFamily="2" charset="-122"/>
                <a:cs typeface="Times New Roman" panose="02020603050405020304" charset="0"/>
              </a:rPr>
              <a:t>  </a:t>
            </a:r>
            <a:endParaRPr lang="en-US" altLang="en-US" b="0">
              <a:latin typeface="Calibri" panose="020F0502020204030204" pitchFamily="34" charset="0"/>
              <a:ea typeface="宋体" panose="02010600030101010101" pitchFamily="2" charset="-122"/>
              <a:cs typeface="Times New Roman" panose="02020603050405020304" charset="0"/>
            </a:endParaRPr>
          </a:p>
        </p:txBody>
      </p:sp>
      <p:pic>
        <p:nvPicPr>
          <p:cNvPr id="2" name="VID_20231106_092832">
            <a:hlinkClick r:id="" action="ppaction://media"/>
          </p:cNvPr>
          <p:cNvPicPr/>
          <p:nvPr>
            <a:videoFile r:link="rId3"/>
            <p:extLst>
              <p:ext uri="{DAA4B4D4-6D71-4841-9C94-3DE7FCFB9230}">
                <p14:media xmlns:p14="http://schemas.microsoft.com/office/powerpoint/2010/main" r:embed="rId4"/>
              </p:ext>
            </p:extLst>
          </p:nvPr>
        </p:nvPicPr>
        <p:blipFill>
          <a:blip r:embed="rId5"/>
          <a:stretch>
            <a:fillRect/>
          </a:stretch>
        </p:blipFill>
        <p:spPr>
          <a:xfrm>
            <a:off x="7176135" y="1052830"/>
            <a:ext cx="3840480" cy="2642235"/>
          </a:xfrm>
          <a:prstGeom prst="rect">
            <a:avLst/>
          </a:prstGeom>
        </p:spPr>
      </p:pic>
      <p:pic>
        <p:nvPicPr>
          <p:cNvPr id="3" name="VID_20231106_092748">
            <a:hlinkClick r:id="" action="ppaction://media"/>
          </p:cNvPr>
          <p:cNvPicPr/>
          <p:nvPr>
            <a:videoFile r:link="rId6"/>
            <p:extLst>
              <p:ext uri="{DAA4B4D4-6D71-4841-9C94-3DE7FCFB9230}">
                <p14:media xmlns:p14="http://schemas.microsoft.com/office/powerpoint/2010/main" r:embed="rId7"/>
              </p:ext>
            </p:extLst>
          </p:nvPr>
        </p:nvPicPr>
        <p:blipFill>
          <a:blip r:embed="rId8"/>
          <a:stretch>
            <a:fillRect/>
          </a:stretch>
        </p:blipFill>
        <p:spPr>
          <a:xfrm>
            <a:off x="4895850" y="3779520"/>
            <a:ext cx="3328035" cy="2524125"/>
          </a:xfrm>
          <a:prstGeom prst="rect">
            <a:avLst/>
          </a:prstGeom>
        </p:spPr>
      </p:pic>
      <p:pic>
        <p:nvPicPr>
          <p:cNvPr id="4" name="图片 3"/>
          <p:cNvPicPr>
            <a:picLocks noChangeAspect="1"/>
          </p:cNvPicPr>
          <p:nvPr/>
        </p:nvPicPr>
        <p:blipFill>
          <a:blip r:embed="rId9"/>
          <a:stretch>
            <a:fillRect/>
          </a:stretch>
        </p:blipFill>
        <p:spPr>
          <a:xfrm>
            <a:off x="1035685" y="908685"/>
            <a:ext cx="4008755" cy="2105660"/>
          </a:xfrm>
          <a:prstGeom prst="rect">
            <a:avLst/>
          </a:prstGeom>
        </p:spPr>
      </p:pic>
      <p:pic>
        <p:nvPicPr>
          <p:cNvPr id="5" name="图片 4"/>
          <p:cNvPicPr>
            <a:picLocks noChangeAspect="1"/>
          </p:cNvPicPr>
          <p:nvPr/>
        </p:nvPicPr>
        <p:blipFill>
          <a:blip r:embed="rId10"/>
          <a:stretch>
            <a:fillRect/>
          </a:stretch>
        </p:blipFill>
        <p:spPr>
          <a:xfrm>
            <a:off x="1035685" y="3145790"/>
            <a:ext cx="2473960" cy="3080385"/>
          </a:xfrm>
          <a:prstGeom prst="rect">
            <a:avLst/>
          </a:prstGeom>
        </p:spPr>
      </p:pic>
      <p:sp>
        <p:nvSpPr>
          <p:cNvPr id="6" name="文本框 5"/>
          <p:cNvSpPr txBox="1"/>
          <p:nvPr/>
        </p:nvSpPr>
        <p:spPr>
          <a:xfrm>
            <a:off x="911860" y="476885"/>
            <a:ext cx="3317240" cy="460375"/>
          </a:xfrm>
          <a:prstGeom prst="rect">
            <a:avLst/>
          </a:prstGeom>
          <a:noFill/>
        </p:spPr>
        <p:txBody>
          <a:bodyPr wrap="square" rtlCol="0">
            <a:spAutoFit/>
          </a:bodyPr>
          <a:p>
            <a:r>
              <a:rPr lang="zh-CN" altLang="en-US" sz="2400"/>
              <a:t>亲子制作收纳盒：</a:t>
            </a:r>
            <a:endParaRPr lang="zh-CN" altLang="en-US" sz="2400"/>
          </a:p>
        </p:txBody>
      </p:sp>
      <p:sp>
        <p:nvSpPr>
          <p:cNvPr id="7" name="文本框 6"/>
          <p:cNvSpPr txBox="1"/>
          <p:nvPr/>
        </p:nvSpPr>
        <p:spPr>
          <a:xfrm>
            <a:off x="5088255" y="448310"/>
            <a:ext cx="3039110" cy="460375"/>
          </a:xfrm>
          <a:prstGeom prst="rect">
            <a:avLst/>
          </a:prstGeom>
          <a:noFill/>
        </p:spPr>
        <p:txBody>
          <a:bodyPr wrap="square" rtlCol="0">
            <a:spAutoFit/>
          </a:bodyPr>
          <a:p>
            <a:r>
              <a:rPr lang="zh-CN" altLang="en-US" sz="2400"/>
              <a:t>幼儿介绍自己的作品：</a:t>
            </a:r>
            <a:endParaRPr lang="zh-CN" altLang="en-US" sz="240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strips(downLeft)">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checkerboard(across)">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23" fill="hold" display="1">
                  <p:stCondLst>
                    <p:cond delay="indefinite"/>
                  </p:stCondLst>
                </p:cTn>
                <p:tgtEl>
                  <p:spTgt spid="2"/>
                </p:tgtEl>
              </p:cMediaNode>
            </p:video>
            <p:video fullScrn="0">
              <p:cMediaNode>
                <p:cTn id="24" fill="hold" display="1">
                  <p:stCondLst>
                    <p:cond delay="indefinite"/>
                  </p:stCondLst>
                </p:cTn>
                <p:tgtEl>
                  <p:spTgt spid="3"/>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文本框 37"/>
          <p:cNvSpPr txBox="1"/>
          <p:nvPr/>
        </p:nvSpPr>
        <p:spPr>
          <a:xfrm>
            <a:off x="716915" y="1802130"/>
            <a:ext cx="10246360" cy="2164080"/>
          </a:xfrm>
          <a:prstGeom prst="rect">
            <a:avLst/>
          </a:prstGeom>
          <a:noFill/>
        </p:spPr>
        <p:txBody>
          <a:bodyPr wrap="square" lIns="0" tIns="0" rIns="0" bIns="0" rtlCol="0">
            <a:noAutofit/>
          </a:bodyPr>
          <a:lstStyle/>
          <a:p>
            <a:pPr marR="0" indent="457200" defTabSz="914400" fontAlgn="auto">
              <a:lnSpc>
                <a:spcPct val="200000"/>
              </a:lnSpc>
              <a:spcBef>
                <a:spcPts val="0"/>
              </a:spcBef>
              <a:spcAft>
                <a:spcPts val="0"/>
              </a:spcAft>
              <a:buClrTx/>
              <a:buSzTx/>
              <a:buFontTx/>
              <a:buNone/>
              <a:defRPr/>
            </a:pPr>
            <a:endParaRPr kumimoji="0" lang="zh-CN" altLang="en-US" sz="2000" b="0" i="0" kern="1200" cap="none" spc="0" normalizeH="0" baseline="0" noProof="0" dirty="0">
              <a:solidFill>
                <a:prstClr val="black">
                  <a:lumMod val="75000"/>
                  <a:lumOff val="25000"/>
                </a:prstClr>
              </a:solidFill>
              <a:latin typeface="汉仪君黑-45简" panose="020B0604020202020204" pitchFamily="34" charset="-122"/>
              <a:ea typeface="汉仪君黑-45简" panose="020B0604020202020204" pitchFamily="34" charset="-122"/>
              <a:cs typeface="+mn-ea"/>
              <a:sym typeface="+mn-lt"/>
            </a:endParaRPr>
          </a:p>
        </p:txBody>
      </p:sp>
      <p:sp>
        <p:nvSpPr>
          <p:cNvPr id="100" name="文本框 99"/>
          <p:cNvSpPr txBox="1"/>
          <p:nvPr/>
        </p:nvSpPr>
        <p:spPr>
          <a:xfrm>
            <a:off x="403860" y="478790"/>
            <a:ext cx="4594860" cy="521970"/>
          </a:xfrm>
          <a:prstGeom prst="rect">
            <a:avLst/>
          </a:prstGeom>
          <a:noFill/>
          <a:ln w="9525">
            <a:noFill/>
          </a:ln>
        </p:spPr>
        <p:txBody>
          <a:bodyPr wrap="square">
            <a:spAutoFit/>
          </a:bodyPr>
          <a:p>
            <a:pPr indent="0"/>
            <a:r>
              <a:rPr lang="zh-CN" sz="2800" b="1">
                <a:solidFill>
                  <a:srgbClr val="62AB8A"/>
                </a:solidFill>
                <a:latin typeface="汉仪粗黑简" panose="02010600000101010101" charset="-122"/>
                <a:ea typeface="汉仪粗黑简" panose="02010600000101010101" charset="-122"/>
              </a:rPr>
              <a:t>（三）整理在行动：</a:t>
            </a:r>
            <a:endParaRPr lang="zh-CN" sz="2800" b="1">
              <a:solidFill>
                <a:srgbClr val="62AB8A"/>
              </a:solidFill>
              <a:latin typeface="汉仪粗黑简" panose="02010600000101010101" charset="-122"/>
              <a:ea typeface="汉仪粗黑简" panose="02010600000101010101" charset="-122"/>
            </a:endParaRPr>
          </a:p>
        </p:txBody>
      </p:sp>
      <p:pic>
        <p:nvPicPr>
          <p:cNvPr id="2" name="图片 -2147482409" descr="IMG_256"/>
          <p:cNvPicPr>
            <a:picLocks noChangeAspect="1"/>
          </p:cNvPicPr>
          <p:nvPr>
            <p:custDataLst>
              <p:tags r:id="rId1"/>
            </p:custDataLst>
          </p:nvPr>
        </p:nvPicPr>
        <p:blipFill>
          <a:blip r:embed="rId2"/>
          <a:stretch>
            <a:fillRect/>
          </a:stretch>
        </p:blipFill>
        <p:spPr>
          <a:xfrm>
            <a:off x="716915" y="1398905"/>
            <a:ext cx="4487545" cy="3366770"/>
          </a:xfrm>
          <a:prstGeom prst="rect">
            <a:avLst/>
          </a:prstGeom>
          <a:noFill/>
          <a:ln w="9525">
            <a:noFill/>
          </a:ln>
        </p:spPr>
      </p:pic>
      <p:pic>
        <p:nvPicPr>
          <p:cNvPr id="3" name="图片 -2147482408" descr="IMG_256"/>
          <p:cNvPicPr>
            <a:picLocks noChangeAspect="1"/>
          </p:cNvPicPr>
          <p:nvPr>
            <p:custDataLst>
              <p:tags r:id="rId3"/>
            </p:custDataLst>
          </p:nvPr>
        </p:nvPicPr>
        <p:blipFill>
          <a:blip r:embed="rId4"/>
          <a:stretch>
            <a:fillRect/>
          </a:stretch>
        </p:blipFill>
        <p:spPr>
          <a:xfrm>
            <a:off x="5648325" y="1398905"/>
            <a:ext cx="4488180" cy="3366135"/>
          </a:xfrm>
          <a:prstGeom prst="rect">
            <a:avLst/>
          </a:prstGeom>
          <a:noFill/>
          <a:ln w="9525">
            <a:noFill/>
          </a:ln>
        </p:spPr>
      </p:pic>
      <p:sp>
        <p:nvSpPr>
          <p:cNvPr id="102" name="文本框 101"/>
          <p:cNvSpPr txBox="1"/>
          <p:nvPr/>
        </p:nvSpPr>
        <p:spPr>
          <a:xfrm>
            <a:off x="899160" y="4948555"/>
            <a:ext cx="9640570" cy="645160"/>
          </a:xfrm>
          <a:prstGeom prst="rect">
            <a:avLst/>
          </a:prstGeom>
          <a:noFill/>
          <a:ln w="9525">
            <a:noFill/>
          </a:ln>
        </p:spPr>
        <p:txBody>
          <a:bodyPr wrap="square">
            <a:spAutoFit/>
          </a:bodyPr>
          <a:p>
            <a:pPr indent="266700"/>
            <a:r>
              <a:rPr lang="zh-CN" b="0">
                <a:ea typeface="宋体" panose="02010600030101010101" pitchFamily="2" charset="-122"/>
              </a:rPr>
              <a:t>对于材料众多的益智区我们使用分隔框。从简单单一的摆放，演变成了一种分类游戏。而在美工区我们则找到了插入式收纳筐。收纳材料利用更多空间有序整理，利于后续的取与放。</a:t>
            </a:r>
            <a:endParaRPr lang="zh-CN" altLang="en-US" b="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264800" y="301347"/>
            <a:ext cx="11591839" cy="6155128"/>
            <a:chOff x="961569" y="1696278"/>
            <a:chExt cx="9375127" cy="4134679"/>
          </a:xfrm>
        </p:grpSpPr>
        <p:sp>
          <p:nvSpPr>
            <p:cNvPr id="1344" name="圆角矩形 29"/>
            <p:cNvSpPr/>
            <p:nvPr>
              <p:custDataLst>
                <p:tags r:id="rId1"/>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5" name="圆角矩形 30"/>
            <p:cNvSpPr/>
            <p:nvPr>
              <p:custDataLst>
                <p:tags r:id="rId2"/>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113" name="文本框 112"/>
          <p:cNvSpPr txBox="1"/>
          <p:nvPr/>
        </p:nvSpPr>
        <p:spPr>
          <a:xfrm>
            <a:off x="4895850" y="3244850"/>
            <a:ext cx="5080000" cy="36830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117" name="文本框 116"/>
          <p:cNvSpPr txBox="1"/>
          <p:nvPr/>
        </p:nvSpPr>
        <p:spPr>
          <a:xfrm>
            <a:off x="5419725" y="1076325"/>
            <a:ext cx="5080000" cy="368300"/>
          </a:xfrm>
          <a:prstGeom prst="rect">
            <a:avLst/>
          </a:prstGeom>
          <a:noFill/>
          <a:ln w="9525">
            <a:noFill/>
          </a:ln>
        </p:spPr>
        <p:txBody>
          <a:bodyPr>
            <a:spAutoFit/>
          </a:bodyPr>
          <a:p>
            <a:pPr indent="0"/>
            <a:r>
              <a:rPr lang="en-US" b="0">
                <a:latin typeface="Calibri" panose="020F0502020204030204" pitchFamily="34" charset="0"/>
                <a:ea typeface="宋体" panose="02010600030101010101" pitchFamily="2" charset="-122"/>
                <a:cs typeface="Times New Roman" panose="02020603050405020304" charset="0"/>
              </a:rPr>
              <a:t>    </a:t>
            </a:r>
            <a:endParaRPr lang="en-US" altLang="en-US" b="0">
              <a:latin typeface="Calibri" panose="020F0502020204030204" pitchFamily="34" charset="0"/>
              <a:ea typeface="宋体" panose="02010600030101010101" pitchFamily="2" charset="-122"/>
              <a:cs typeface="Times New Roman" panose="02020603050405020304" charset="0"/>
            </a:endParaRPr>
          </a:p>
        </p:txBody>
      </p:sp>
      <p:sp>
        <p:nvSpPr>
          <p:cNvPr id="118" name="文本框 117"/>
          <p:cNvSpPr txBox="1"/>
          <p:nvPr/>
        </p:nvSpPr>
        <p:spPr>
          <a:xfrm>
            <a:off x="5419725" y="3244850"/>
            <a:ext cx="5080000" cy="368300"/>
          </a:xfrm>
          <a:prstGeom prst="rect">
            <a:avLst/>
          </a:prstGeom>
          <a:noFill/>
          <a:ln w="9525">
            <a:noFill/>
          </a:ln>
        </p:spPr>
        <p:txBody>
          <a:bodyPr>
            <a:spAutoFit/>
          </a:bodyPr>
          <a:p>
            <a:pPr indent="0"/>
            <a:r>
              <a:rPr lang="en-US" b="0">
                <a:latin typeface="Calibri" panose="020F0502020204030204" pitchFamily="34" charset="0"/>
                <a:ea typeface="宋体" panose="02010600030101010101" pitchFamily="2" charset="-122"/>
                <a:cs typeface="Times New Roman" panose="02020603050405020304" charset="0"/>
              </a:rPr>
              <a:t>   </a:t>
            </a:r>
            <a:endParaRPr lang="en-US" altLang="en-US" b="0">
              <a:latin typeface="Calibri" panose="020F0502020204030204" pitchFamily="34" charset="0"/>
              <a:ea typeface="宋体" panose="02010600030101010101" pitchFamily="2" charset="-122"/>
              <a:cs typeface="Times New Roman" panose="02020603050405020304" charset="0"/>
            </a:endParaRPr>
          </a:p>
        </p:txBody>
      </p:sp>
      <p:sp>
        <p:nvSpPr>
          <p:cNvPr id="119" name="文本框 118"/>
          <p:cNvSpPr txBox="1"/>
          <p:nvPr/>
        </p:nvSpPr>
        <p:spPr>
          <a:xfrm>
            <a:off x="5419725" y="5413375"/>
            <a:ext cx="5080000" cy="368300"/>
          </a:xfrm>
          <a:prstGeom prst="rect">
            <a:avLst/>
          </a:prstGeom>
          <a:noFill/>
          <a:ln w="9525">
            <a:noFill/>
          </a:ln>
        </p:spPr>
        <p:txBody>
          <a:bodyPr>
            <a:spAutoFit/>
          </a:bodyPr>
          <a:p>
            <a:pPr indent="0"/>
            <a:r>
              <a:rPr lang="en-US" b="0">
                <a:latin typeface="Calibri" panose="020F0502020204030204" pitchFamily="34" charset="0"/>
                <a:ea typeface="宋体" panose="02010600030101010101" pitchFamily="2" charset="-122"/>
                <a:cs typeface="Times New Roman" panose="02020603050405020304" charset="0"/>
              </a:rPr>
              <a:t>  </a:t>
            </a:r>
            <a:endParaRPr lang="en-US" altLang="en-US" b="0">
              <a:latin typeface="Calibri" panose="020F0502020204030204" pitchFamily="34" charset="0"/>
              <a:ea typeface="宋体" panose="02010600030101010101" pitchFamily="2" charset="-122"/>
              <a:cs typeface="Times New Roman" panose="02020603050405020304" charset="0"/>
            </a:endParaRPr>
          </a:p>
        </p:txBody>
      </p:sp>
      <p:sp>
        <p:nvSpPr>
          <p:cNvPr id="14" name="文本框 13"/>
          <p:cNvSpPr txBox="1"/>
          <p:nvPr/>
        </p:nvSpPr>
        <p:spPr>
          <a:xfrm>
            <a:off x="1073785" y="923925"/>
            <a:ext cx="3132455" cy="521970"/>
          </a:xfrm>
          <a:prstGeom prst="rect">
            <a:avLst/>
          </a:prstGeom>
          <a:noFill/>
        </p:spPr>
        <p:txBody>
          <a:bodyPr wrap="square" rtlCol="0">
            <a:spAutoFit/>
          </a:bodyPr>
          <a:p>
            <a:r>
              <a:rPr lang="zh-CN" altLang="en-US" sz="2800"/>
              <a:t>家庭</a:t>
            </a:r>
            <a:r>
              <a:rPr lang="zh-CN" altLang="en-US"/>
              <a:t>中的整理</a:t>
            </a:r>
            <a:endParaRPr lang="zh-CN" altLang="en-US"/>
          </a:p>
        </p:txBody>
      </p:sp>
      <p:sp>
        <p:nvSpPr>
          <p:cNvPr id="15" name="文本框 14"/>
          <p:cNvSpPr txBox="1"/>
          <p:nvPr/>
        </p:nvSpPr>
        <p:spPr>
          <a:xfrm>
            <a:off x="6518275" y="923925"/>
            <a:ext cx="2717800" cy="521970"/>
          </a:xfrm>
          <a:prstGeom prst="rect">
            <a:avLst/>
          </a:prstGeom>
          <a:noFill/>
        </p:spPr>
        <p:txBody>
          <a:bodyPr wrap="square" rtlCol="0">
            <a:spAutoFit/>
          </a:bodyPr>
          <a:p>
            <a:r>
              <a:rPr lang="zh-CN" altLang="en-US" sz="2800"/>
              <a:t>班级里的整理</a:t>
            </a:r>
            <a:endParaRPr lang="zh-CN" altLang="en-US" sz="2800"/>
          </a:p>
        </p:txBody>
      </p:sp>
      <p:pic>
        <p:nvPicPr>
          <p:cNvPr id="2" name="mmexport1699251403309">
            <a:hlinkClick r:id="" action="ppaction://media"/>
          </p:cNvPr>
          <p:cNvPicPr/>
          <p:nvPr>
            <a:videoFile r:link="rId3"/>
            <p:extLst>
              <p:ext uri="{DAA4B4D4-6D71-4841-9C94-3DE7FCFB9230}">
                <p14:media xmlns:p14="http://schemas.microsoft.com/office/powerpoint/2010/main" r:embed="rId4"/>
              </p:ext>
            </p:extLst>
          </p:nvPr>
        </p:nvPicPr>
        <p:blipFill>
          <a:blip r:embed="rId5"/>
          <a:stretch>
            <a:fillRect/>
          </a:stretch>
        </p:blipFill>
        <p:spPr>
          <a:xfrm>
            <a:off x="1239520" y="1674495"/>
            <a:ext cx="2552065" cy="4355465"/>
          </a:xfrm>
          <a:prstGeom prst="rect">
            <a:avLst/>
          </a:prstGeom>
        </p:spPr>
      </p:pic>
      <p:pic>
        <p:nvPicPr>
          <p:cNvPr id="3" name="VID_20231106_105836">
            <a:hlinkClick r:id="" action="ppaction://media"/>
          </p:cNvPr>
          <p:cNvPicPr/>
          <p:nvPr>
            <a:videoFile r:link="rId6"/>
            <p:extLst>
              <p:ext uri="{DAA4B4D4-6D71-4841-9C94-3DE7FCFB9230}">
                <p14:media xmlns:p14="http://schemas.microsoft.com/office/powerpoint/2010/main" r:embed="rId7"/>
              </p:ext>
            </p:extLst>
          </p:nvPr>
        </p:nvPicPr>
        <p:blipFill>
          <a:blip r:embed="rId8"/>
          <a:stretch>
            <a:fillRect/>
          </a:stretch>
        </p:blipFill>
        <p:spPr>
          <a:xfrm>
            <a:off x="4453255" y="1979930"/>
            <a:ext cx="6847840" cy="380174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heckerboard(across)">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strips(downLeft)">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18" fill="hold" display="1">
                  <p:stCondLst>
                    <p:cond delay="indefinite"/>
                  </p:stCondLst>
                </p:cTn>
                <p:tgtEl>
                  <p:spTgt spid="2"/>
                </p:tgtEl>
              </p:cMediaNode>
            </p:video>
            <p:video fullScrn="0">
              <p:cMediaNode>
                <p:cTn id="19" fill="hold" display="1">
                  <p:stCondLst>
                    <p:cond delay="indefinite"/>
                  </p:stCondLst>
                </p:cTn>
                <p:tgtEl>
                  <p:spTgt spid="3"/>
                </p:tgtEl>
              </p:cMediaNode>
            </p:video>
          </p:childTnLst>
        </p:cTn>
      </p:par>
    </p:tnLst>
    <p:bldLst>
      <p:bldP spid="15" grpId="0"/>
      <p:bldP spid="15" grpId="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264800" y="301347"/>
            <a:ext cx="11591839" cy="6155128"/>
            <a:chOff x="961569" y="1696278"/>
            <a:chExt cx="9375127" cy="4134679"/>
          </a:xfrm>
        </p:grpSpPr>
        <p:sp>
          <p:nvSpPr>
            <p:cNvPr id="1344" name="圆角矩形 29"/>
            <p:cNvSpPr/>
            <p:nvPr>
              <p:custDataLst>
                <p:tags r:id="rId1"/>
              </p:custDataLst>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5" name="圆角矩形 30"/>
            <p:cNvSpPr/>
            <p:nvPr>
              <p:custDataLst>
                <p:tags r:id="rId2"/>
              </p:custDataLst>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
        <p:nvSpPr>
          <p:cNvPr id="113" name="文本框 112"/>
          <p:cNvSpPr txBox="1"/>
          <p:nvPr/>
        </p:nvSpPr>
        <p:spPr>
          <a:xfrm>
            <a:off x="4895850" y="3244850"/>
            <a:ext cx="5080000" cy="368300"/>
          </a:xfrm>
          <a:prstGeom prst="rect">
            <a:avLst/>
          </a:prstGeom>
          <a:noFill/>
          <a:ln w="9525">
            <a:noFill/>
          </a:ln>
        </p:spPr>
        <p:txBody>
          <a:bodyPr>
            <a:spAutoFit/>
          </a:bodyPr>
          <a:p>
            <a:pPr indent="0"/>
            <a:r>
              <a:rPr lang="en-US" b="0">
                <a:latin typeface="宋体" panose="02010600030101010101" pitchFamily="2" charset="-122"/>
                <a:ea typeface="宋体" panose="02010600030101010101" pitchFamily="2" charset="-122"/>
              </a:rPr>
              <a:t>   </a:t>
            </a:r>
            <a:endParaRPr lang="en-US" altLang="en-US" b="0">
              <a:latin typeface="宋体" panose="02010600030101010101" pitchFamily="2" charset="-122"/>
              <a:ea typeface="宋体" panose="02010600030101010101" pitchFamily="2" charset="-122"/>
            </a:endParaRPr>
          </a:p>
        </p:txBody>
      </p:sp>
      <p:sp>
        <p:nvSpPr>
          <p:cNvPr id="2" name="文本框 1"/>
          <p:cNvSpPr txBox="1"/>
          <p:nvPr/>
        </p:nvSpPr>
        <p:spPr>
          <a:xfrm>
            <a:off x="761365" y="336550"/>
            <a:ext cx="6096000" cy="521970"/>
          </a:xfrm>
          <a:prstGeom prst="rect">
            <a:avLst/>
          </a:prstGeom>
          <a:noFill/>
        </p:spPr>
        <p:txBody>
          <a:bodyPr wrap="square" rtlCol="0" anchor="t">
            <a:spAutoFit/>
          </a:bodyPr>
          <a:p>
            <a:pPr indent="0"/>
            <a:r>
              <a:rPr lang="zh-CN" altLang="en-US" sz="2800" b="1">
                <a:solidFill>
                  <a:srgbClr val="62AB8A"/>
                </a:solidFill>
                <a:latin typeface="汉仪粗黑简" panose="02010600000101010101" charset="-122"/>
                <a:ea typeface="汉仪粗黑简" panose="02010600000101010101" charset="-122"/>
                <a:sym typeface="+mn-ea"/>
              </a:rPr>
              <a:t>五、课程评价与反思：</a:t>
            </a:r>
            <a:endParaRPr lang="zh-CN" altLang="en-US" sz="2800" b="1">
              <a:solidFill>
                <a:srgbClr val="62AB8A"/>
              </a:solidFill>
              <a:latin typeface="汉仪粗黑简" panose="02010600000101010101" charset="-122"/>
              <a:ea typeface="汉仪粗黑简" panose="02010600000101010101" charset="-122"/>
              <a:sym typeface="+mn-ea"/>
            </a:endParaRPr>
          </a:p>
        </p:txBody>
      </p:sp>
      <p:graphicFrame>
        <p:nvGraphicFramePr>
          <p:cNvPr id="10" name="表格 9"/>
          <p:cNvGraphicFramePr/>
          <p:nvPr>
            <p:custDataLst>
              <p:tags r:id="rId3"/>
            </p:custDataLst>
          </p:nvPr>
        </p:nvGraphicFramePr>
        <p:xfrm>
          <a:off x="490855" y="858520"/>
          <a:ext cx="11102975" cy="6240145"/>
        </p:xfrm>
        <a:graphic>
          <a:graphicData uri="http://schemas.openxmlformats.org/drawingml/2006/table">
            <a:tbl>
              <a:tblPr/>
              <a:tblGrid>
                <a:gridCol w="1122045"/>
                <a:gridCol w="1403985"/>
                <a:gridCol w="2040255"/>
                <a:gridCol w="1788160"/>
                <a:gridCol w="4748530"/>
              </a:tblGrid>
              <a:tr h="459740">
                <a:tc>
                  <a:txBody>
                    <a:bodyPr/>
                    <a:p>
                      <a:pPr indent="0" algn="ctr">
                        <a:buNone/>
                      </a:pPr>
                      <a:r>
                        <a:rPr lang="en-US" sz="1800" b="1">
                          <a:latin typeface="宋体" panose="02010600030101010101" pitchFamily="2" charset="-122"/>
                          <a:ea typeface="宋体" panose="02010600030101010101" pitchFamily="2" charset="-122"/>
                          <a:cs typeface="宋体" panose="02010600030101010101" pitchFamily="2" charset="-122"/>
                        </a:rPr>
                        <a:t>角色</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20000"/>
                        <a:lumOff val="80000"/>
                      </a:schemeClr>
                    </a:solidFill>
                  </a:tcPr>
                </a:tc>
                <a:tc>
                  <a:txBody>
                    <a:bodyPr/>
                    <a:p>
                      <a:pPr indent="0" algn="ctr">
                        <a:buNone/>
                      </a:pPr>
                      <a:r>
                        <a:rPr lang="en-US" sz="1800" b="1">
                          <a:latin typeface="宋体" panose="02010600030101010101" pitchFamily="2" charset="-122"/>
                          <a:ea typeface="宋体" panose="02010600030101010101" pitchFamily="2" charset="-122"/>
                          <a:cs typeface="宋体" panose="02010600030101010101" pitchFamily="2" charset="-122"/>
                        </a:rPr>
                        <a:t>整理前</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20000"/>
                        <a:lumOff val="80000"/>
                      </a:schemeClr>
                    </a:solidFill>
                  </a:tcPr>
                </a:tc>
                <a:tc>
                  <a:txBody>
                    <a:bodyPr/>
                    <a:p>
                      <a:pPr indent="0" algn="ctr">
                        <a:buNone/>
                      </a:pPr>
                      <a:r>
                        <a:rPr lang="en-US" sz="1800" b="1">
                          <a:latin typeface="宋体" panose="02010600030101010101" pitchFamily="2" charset="-122"/>
                          <a:ea typeface="宋体" panose="02010600030101010101" pitchFamily="2" charset="-122"/>
                          <a:cs typeface="宋体" panose="02010600030101010101" pitchFamily="2" charset="-122"/>
                        </a:rPr>
                        <a:t>初整理后</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20000"/>
                        <a:lumOff val="80000"/>
                      </a:schemeClr>
                    </a:solidFill>
                  </a:tcPr>
                </a:tc>
                <a:tc>
                  <a:txBody>
                    <a:bodyPr/>
                    <a:p>
                      <a:pPr indent="0" algn="ctr">
                        <a:buNone/>
                      </a:pPr>
                      <a:r>
                        <a:rPr lang="en-US" sz="1800" b="1">
                          <a:latin typeface="宋体" panose="02010600030101010101" pitchFamily="2" charset="-122"/>
                          <a:ea typeface="宋体" panose="02010600030101010101" pitchFamily="2" charset="-122"/>
                          <a:cs typeface="宋体" panose="02010600030101010101" pitchFamily="2" charset="-122"/>
                        </a:rPr>
                        <a:t>经历的事件</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20000"/>
                        <a:lumOff val="80000"/>
                      </a:schemeClr>
                    </a:solidFill>
                  </a:tcPr>
                </a:tc>
                <a:tc>
                  <a:txBody>
                    <a:bodyPr/>
                    <a:p>
                      <a:pPr indent="0" algn="ctr">
                        <a:buNone/>
                      </a:pPr>
                      <a:r>
                        <a:rPr lang="en-US" sz="1800" b="1">
                          <a:latin typeface="宋体" panose="02010600030101010101" pitchFamily="2" charset="-122"/>
                          <a:ea typeface="宋体" panose="02010600030101010101" pitchFamily="2" charset="-122"/>
                          <a:cs typeface="宋体" panose="02010600030101010101" pitchFamily="2" charset="-122"/>
                        </a:rPr>
                        <a:t>经验\观念的转变</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20000"/>
                        <a:lumOff val="80000"/>
                      </a:schemeClr>
                    </a:solidFill>
                  </a:tcPr>
                </a:tc>
              </a:tr>
              <a:tr h="1066800">
                <a:tc>
                  <a:txBody>
                    <a:bodyPr/>
                    <a:p>
                      <a:pPr indent="0" algn="ctr">
                        <a:buNone/>
                      </a:pPr>
                      <a:r>
                        <a:rPr lang="en-US" sz="1400" b="1">
                          <a:latin typeface="宋体" panose="02010600030101010101" pitchFamily="2" charset="-122"/>
                          <a:ea typeface="宋体" panose="02010600030101010101" pitchFamily="2" charset="-122"/>
                          <a:cs typeface="宋体" panose="02010600030101010101" pitchFamily="2" charset="-122"/>
                        </a:rPr>
                        <a:t>幼儿</a:t>
                      </a:r>
                      <a:endParaRPr lang="en-US" altLang="en-US" sz="1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区域游戏后会根据标记放回原位（对于游戏框内的材料不会进行整理）</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1.具有整理初步技能：参与初步放整齐。</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2.不参与整理的孩子依然有。</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整理实践；</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谈话活动。</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对于整理的初步了解；通过资源了解整理可以使用相应的收纳材料与工具。</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发现收纳工具与材料的特点，并利用特点进行收纳。</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929130">
                <a:tc>
                  <a:txBody>
                    <a:bodyPr/>
                    <a:p>
                      <a:pPr indent="0" algn="ctr">
                        <a:buNone/>
                      </a:pPr>
                      <a:r>
                        <a:rPr lang="en-US" sz="1400" b="1">
                          <a:latin typeface="宋体" panose="02010600030101010101" pitchFamily="2" charset="-122"/>
                          <a:ea typeface="宋体" panose="02010600030101010101" pitchFamily="2" charset="-122"/>
                          <a:cs typeface="宋体" panose="02010600030101010101" pitchFamily="2" charset="-122"/>
                        </a:rPr>
                        <a:t>教师</a:t>
                      </a:r>
                      <a:endParaRPr lang="en-US" altLang="en-US" sz="1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资源盘点；对于整理这件事的意识不强；未对班级幼儿有整理方面的观察；发现问题设计相应观察记录表。</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利用实践现场发现问题。</a:t>
                      </a:r>
                      <a:r>
                        <a:rPr lang="en-US" sz="1400" b="1">
                          <a:latin typeface="宋体" panose="02010600030101010101" pitchFamily="2" charset="-122"/>
                          <a:ea typeface="宋体" panose="02010600030101010101" pitchFamily="2" charset="-122"/>
                          <a:cs typeface="宋体" panose="02010600030101010101" pitchFamily="2" charset="-122"/>
                        </a:rPr>
                        <a:t>（经验、态度、能力层次）；</a:t>
                      </a:r>
                      <a:r>
                        <a:rPr lang="en-US" sz="1400" b="0">
                          <a:latin typeface="宋体" panose="02010600030101010101" pitchFamily="2" charset="-122"/>
                          <a:ea typeface="宋体" panose="02010600030101010101" pitchFamily="2" charset="-122"/>
                          <a:cs typeface="宋体" panose="02010600030101010101" pitchFamily="2" charset="-122"/>
                        </a:rPr>
                        <a:t>开展观察后针对性的谈话活动；从书本、网络等寻找与整理相关你的资源；</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多次、多目标的观察；</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积累幼儿实践中的照片、视屏；</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针对现状开展的谈话活动：《你会整理吗》；</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1、班本整理活动的开展基于：</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1">
                          <a:latin typeface="Calibri" panose="020F0502020204030204" pitchFamily="34" charset="0"/>
                          <a:cs typeface="Calibri" panose="020F0502020204030204" pitchFamily="34" charset="0"/>
                        </a:rPr>
                        <a:t>①</a:t>
                      </a:r>
                      <a:r>
                        <a:rPr lang="en-US" sz="1400" b="1">
                          <a:latin typeface="宋体" panose="02010600030101010101" pitchFamily="2" charset="-122"/>
                          <a:ea typeface="宋体" panose="02010600030101010101" pitchFamily="2" charset="-122"/>
                          <a:cs typeface="宋体" panose="02010600030101010101" pitchFamily="2" charset="-122"/>
                        </a:rPr>
                        <a:t>班本课程资源的价值判断（班本审议）；</a:t>
                      </a:r>
                      <a:endParaRPr lang="en-US" sz="1400" b="1">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1">
                          <a:latin typeface="Calibri" panose="020F0502020204030204" pitchFamily="34" charset="0"/>
                          <a:cs typeface="Calibri" panose="020F0502020204030204" pitchFamily="34" charset="0"/>
                        </a:rPr>
                        <a:t>②</a:t>
                      </a:r>
                      <a:r>
                        <a:rPr lang="en-US" sz="1400" b="1">
                          <a:latin typeface="宋体" panose="02010600030101010101" pitchFamily="2" charset="-122"/>
                          <a:ea typeface="宋体" panose="02010600030101010101" pitchFamily="2" charset="-122"/>
                          <a:cs typeface="宋体" panose="02010600030101010101" pitchFamily="2" charset="-122"/>
                        </a:rPr>
                        <a:t>《</a:t>
                      </a:r>
                      <a:r>
                        <a:rPr lang="zh-CN" altLang="en-US" sz="1400" b="1">
                          <a:latin typeface="宋体" panose="02010600030101010101" pitchFamily="2" charset="-122"/>
                          <a:ea typeface="宋体" panose="02010600030101010101" pitchFamily="2" charset="-122"/>
                          <a:cs typeface="宋体" panose="02010600030101010101" pitchFamily="2" charset="-122"/>
                        </a:rPr>
                        <a:t>核心经验</a:t>
                      </a:r>
                      <a:r>
                        <a:rPr lang="en-US" sz="1400" b="1">
                          <a:latin typeface="宋体" panose="02010600030101010101" pitchFamily="2" charset="-122"/>
                          <a:ea typeface="宋体" panose="02010600030101010101" pitchFamily="2" charset="-122"/>
                          <a:cs typeface="宋体" panose="02010600030101010101" pitchFamily="2" charset="-122"/>
                        </a:rPr>
                        <a:t>》中年龄段目标的对接；</a:t>
                      </a:r>
                      <a:endParaRPr lang="en-US" sz="1400" b="1">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1">
                          <a:latin typeface="Calibri" panose="020F0502020204030204" pitchFamily="34" charset="0"/>
                          <a:cs typeface="Calibri" panose="020F0502020204030204" pitchFamily="34" charset="0"/>
                        </a:rPr>
                        <a:t>③</a:t>
                      </a:r>
                      <a:r>
                        <a:rPr lang="en-US" sz="1400" b="1">
                          <a:latin typeface="宋体" panose="02010600030101010101" pitchFamily="2" charset="-122"/>
                          <a:ea typeface="宋体" panose="02010600030101010101" pitchFamily="2" charset="-122"/>
                          <a:cs typeface="宋体" panose="02010600030101010101" pitchFamily="2" charset="-122"/>
                        </a:rPr>
                        <a:t>理论的提前搜集学习；</a:t>
                      </a:r>
                      <a:endParaRPr lang="en-US" sz="1400" b="1">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1">
                          <a:latin typeface="Calibri" panose="020F0502020204030204" pitchFamily="34" charset="0"/>
                          <a:cs typeface="Calibri" panose="020F0502020204030204" pitchFamily="34" charset="0"/>
                        </a:rPr>
                        <a:t>④</a:t>
                      </a:r>
                      <a:r>
                        <a:rPr lang="en-US" sz="1400" b="1">
                          <a:latin typeface="宋体" panose="02010600030101010101" pitchFamily="2" charset="-122"/>
                          <a:ea typeface="宋体" panose="02010600030101010101" pitchFamily="2" charset="-122"/>
                          <a:cs typeface="宋体" panose="02010600030101010101" pitchFamily="2" charset="-122"/>
                        </a:rPr>
                        <a:t>活动中的精细观察；</a:t>
                      </a:r>
                      <a:endParaRPr lang="en-US" sz="1400" b="1">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1">
                          <a:latin typeface="Calibri" panose="020F0502020204030204" pitchFamily="34" charset="0"/>
                          <a:cs typeface="Calibri" panose="020F0502020204030204" pitchFamily="34" charset="0"/>
                        </a:rPr>
                        <a:t>⑤</a:t>
                      </a:r>
                      <a:r>
                        <a:rPr lang="en-US" sz="1400" b="1">
                          <a:latin typeface="宋体" panose="02010600030101010101" pitchFamily="2" charset="-122"/>
                          <a:ea typeface="宋体" panose="02010600030101010101" pitchFamily="2" charset="-122"/>
                          <a:cs typeface="宋体" panose="02010600030101010101" pitchFamily="2" charset="-122"/>
                        </a:rPr>
                        <a:t>观察与谈话后幼儿基础的精准分析。</a:t>
                      </a:r>
                      <a:endParaRPr lang="en-US" sz="1400" b="1">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2、针对班级幼儿面临的阶段性问题及时搜集有利信息及资源用以推进活动针对性开展。</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3、针对不同目标尝试针对</a:t>
                      </a:r>
                      <a:r>
                        <a:rPr lang="en-US" sz="1400" b="1">
                          <a:latin typeface="宋体" panose="02010600030101010101" pitchFamily="2" charset="-122"/>
                          <a:ea typeface="宋体" panose="02010600030101010101" pitchFamily="2" charset="-122"/>
                          <a:cs typeface="宋体" panose="02010600030101010101" pitchFamily="2" charset="-122"/>
                        </a:rPr>
                        <a:t>现状、幼儿面临的问题、班级的已有材料等</a:t>
                      </a:r>
                      <a:r>
                        <a:rPr lang="en-US" sz="1400" b="0">
                          <a:latin typeface="宋体" panose="02010600030101010101" pitchFamily="2" charset="-122"/>
                          <a:ea typeface="宋体" panose="02010600030101010101" pitchFamily="2" charset="-122"/>
                          <a:cs typeface="宋体" panose="02010600030101010101" pitchFamily="2" charset="-122"/>
                        </a:rPr>
                        <a:t>设计不同类型的活动（集体活动：实践、谈话；小组活动：材料再利用：收集、了解收纳工具等；）</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635125">
                <a:tc>
                  <a:txBody>
                    <a:bodyPr/>
                    <a:p>
                      <a:pPr indent="0" algn="ctr">
                        <a:buNone/>
                      </a:pPr>
                      <a:r>
                        <a:rPr lang="en-US" sz="1400" b="1">
                          <a:latin typeface="宋体" panose="02010600030101010101" pitchFamily="2" charset="-122"/>
                          <a:ea typeface="宋体" panose="02010600030101010101" pitchFamily="2" charset="-122"/>
                          <a:cs typeface="宋体" panose="02010600030101010101" pitchFamily="2" charset="-122"/>
                        </a:rPr>
                        <a:t>家长</a:t>
                      </a:r>
                      <a:endParaRPr lang="en-US" altLang="en-US" sz="1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对整理没有概念和想法，大多以包办为主。</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家园联动以互相学习与互相促进的方式激发班级内家长们的参与；通过家园联动，家长理解了整理课程开展的进程与意义。</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家园沟通共同寻找家中使用的收纳工具。</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将幼儿在家力所能及的整理活动大胆放手交到孩子手上；</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愿意倾听幼儿的想法与创意，养成及时记录幼儿精彩时刻的习惯，并及时与老师、家长分享，为课程开展提供了必要的多媒体、经验支持；</a:t>
                      </a:r>
                      <a:endParaRPr lang="en-US" sz="14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400" b="0">
                          <a:latin typeface="宋体" panose="02010600030101010101" pitchFamily="2" charset="-122"/>
                          <a:ea typeface="宋体" panose="02010600030101010101" pitchFamily="2" charset="-122"/>
                          <a:cs typeface="宋体" panose="02010600030101010101" pitchFamily="2" charset="-122"/>
                        </a:rPr>
                        <a:t>与班级内其他家长之间的互动增加，增加了经验互享的机会。</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240155" y="533400"/>
            <a:ext cx="2237740" cy="5835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rPr>
              <a:t>课程反思</a:t>
            </a:r>
            <a:endParaRPr kumimoji="0" lang="zh-CN" altLang="en-US" sz="32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endParaRPr>
          </a:p>
        </p:txBody>
      </p:sp>
      <p:grpSp>
        <p:nvGrpSpPr>
          <p:cNvPr id="9" name="组合 8"/>
          <p:cNvGrpSpPr/>
          <p:nvPr/>
        </p:nvGrpSpPr>
        <p:grpSpPr>
          <a:xfrm>
            <a:off x="889905" y="1777083"/>
            <a:ext cx="10412190" cy="1187085"/>
            <a:chOff x="889905" y="1904407"/>
            <a:chExt cx="10412190" cy="1187085"/>
          </a:xfrm>
        </p:grpSpPr>
        <p:grpSp>
          <p:nvGrpSpPr>
            <p:cNvPr id="10" name="组合 9"/>
            <p:cNvGrpSpPr/>
            <p:nvPr/>
          </p:nvGrpSpPr>
          <p:grpSpPr>
            <a:xfrm>
              <a:off x="889905" y="1904407"/>
              <a:ext cx="10412190" cy="1187085"/>
              <a:chOff x="1273751" y="2031728"/>
              <a:chExt cx="10412190" cy="1187085"/>
            </a:xfrm>
          </p:grpSpPr>
          <p:sp>
            <p:nvSpPr>
              <p:cNvPr id="15" name="矩形: 单圆角 14"/>
              <p:cNvSpPr/>
              <p:nvPr/>
            </p:nvSpPr>
            <p:spPr>
              <a:xfrm>
                <a:off x="1814140" y="2050330"/>
                <a:ext cx="9861923" cy="1150110"/>
              </a:xfrm>
              <a:prstGeom prst="round1Rect">
                <a:avLst/>
              </a:prstGeom>
              <a:solidFill>
                <a:schemeClr val="bg1"/>
              </a:solidFill>
              <a:ln w="3175">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16" name="矩形 15"/>
              <p:cNvSpPr/>
              <p:nvPr/>
            </p:nvSpPr>
            <p:spPr>
              <a:xfrm>
                <a:off x="1821941" y="3142972"/>
                <a:ext cx="9864000" cy="635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17" name="椭圆 16"/>
              <p:cNvSpPr/>
              <p:nvPr/>
            </p:nvSpPr>
            <p:spPr>
              <a:xfrm>
                <a:off x="1273751" y="2031728"/>
                <a:ext cx="1187085" cy="1187085"/>
              </a:xfrm>
              <a:prstGeom prst="ellipse">
                <a:avLst/>
              </a:prstGeom>
              <a:solidFill>
                <a:schemeClr val="accent1"/>
              </a:soli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grpSp>
        <p:sp>
          <p:nvSpPr>
            <p:cNvPr id="11" name="Freeform 11"/>
            <p:cNvSpPr>
              <a:spLocks noEditPoints="1"/>
            </p:cNvSpPr>
            <p:nvPr/>
          </p:nvSpPr>
          <p:spPr>
            <a:xfrm>
              <a:off x="1240659" y="2197967"/>
              <a:ext cx="476001" cy="564302"/>
            </a:xfrm>
            <a:custGeom>
              <a:avLst/>
              <a:gdLst/>
              <a:ahLst/>
              <a:cxnLst>
                <a:cxn ang="0">
                  <a:pos x="0" y="235099"/>
                </a:cxn>
                <a:cxn ang="0">
                  <a:pos x="83974" y="53177"/>
                </a:cxn>
                <a:cxn ang="0">
                  <a:pos x="109166" y="72769"/>
                </a:cxn>
                <a:cxn ang="0">
                  <a:pos x="109166" y="72769"/>
                </a:cxn>
                <a:cxn ang="0">
                  <a:pos x="109166" y="72769"/>
                </a:cxn>
                <a:cxn ang="0">
                  <a:pos x="111965" y="72769"/>
                </a:cxn>
                <a:cxn ang="0">
                  <a:pos x="111965" y="75567"/>
                </a:cxn>
                <a:cxn ang="0">
                  <a:pos x="114764" y="75567"/>
                </a:cxn>
                <a:cxn ang="0">
                  <a:pos x="114764" y="75567"/>
                </a:cxn>
                <a:cxn ang="0">
                  <a:pos x="117563" y="78366"/>
                </a:cxn>
                <a:cxn ang="0">
                  <a:pos x="117563" y="78366"/>
                </a:cxn>
                <a:cxn ang="0">
                  <a:pos x="120363" y="78366"/>
                </a:cxn>
                <a:cxn ang="0">
                  <a:pos x="120363" y="81165"/>
                </a:cxn>
                <a:cxn ang="0">
                  <a:pos x="120363" y="81165"/>
                </a:cxn>
                <a:cxn ang="0">
                  <a:pos x="123162" y="81165"/>
                </a:cxn>
                <a:cxn ang="0">
                  <a:pos x="134358" y="89561"/>
                </a:cxn>
                <a:cxn ang="0">
                  <a:pos x="137157" y="92360"/>
                </a:cxn>
                <a:cxn ang="0">
                  <a:pos x="137157" y="92360"/>
                </a:cxn>
                <a:cxn ang="0">
                  <a:pos x="137157" y="92360"/>
                </a:cxn>
                <a:cxn ang="0">
                  <a:pos x="139956" y="95159"/>
                </a:cxn>
                <a:cxn ang="0">
                  <a:pos x="139956" y="95159"/>
                </a:cxn>
                <a:cxn ang="0">
                  <a:pos x="142756" y="95159"/>
                </a:cxn>
                <a:cxn ang="0">
                  <a:pos x="142756" y="95159"/>
                </a:cxn>
                <a:cxn ang="0">
                  <a:pos x="145555" y="97958"/>
                </a:cxn>
                <a:cxn ang="0">
                  <a:pos x="145555" y="97958"/>
                </a:cxn>
                <a:cxn ang="0">
                  <a:pos x="148354" y="97958"/>
                </a:cxn>
                <a:cxn ang="0">
                  <a:pos x="148354" y="100757"/>
                </a:cxn>
                <a:cxn ang="0">
                  <a:pos x="148354" y="100757"/>
                </a:cxn>
                <a:cxn ang="0">
                  <a:pos x="137157" y="218306"/>
                </a:cxn>
                <a:cxn ang="0">
                  <a:pos x="22393" y="251891"/>
                </a:cxn>
                <a:cxn ang="0">
                  <a:pos x="97969" y="176324"/>
                </a:cxn>
                <a:cxn ang="0">
                  <a:pos x="53183" y="145537"/>
                </a:cxn>
                <a:cxn ang="0">
                  <a:pos x="8397" y="243495"/>
                </a:cxn>
                <a:cxn ang="0">
                  <a:pos x="207135" y="257489"/>
                </a:cxn>
                <a:cxn ang="0">
                  <a:pos x="151153" y="229501"/>
                </a:cxn>
                <a:cxn ang="0">
                  <a:pos x="193140" y="117549"/>
                </a:cxn>
                <a:cxn ang="0">
                  <a:pos x="97969" y="0"/>
                </a:cxn>
                <a:cxn ang="0">
                  <a:pos x="193140" y="117549"/>
                </a:cxn>
              </a:cxnLst>
              <a:rect l="0" t="0" r="0" b="0"/>
              <a:pathLst>
                <a:path w="78" h="92">
                  <a:moveTo>
                    <a:pt x="3" y="87"/>
                  </a:moveTo>
                  <a:cubicBezTo>
                    <a:pt x="2" y="86"/>
                    <a:pt x="1" y="85"/>
                    <a:pt x="0" y="84"/>
                  </a:cubicBezTo>
                  <a:cubicBezTo>
                    <a:pt x="0" y="71"/>
                    <a:pt x="0" y="58"/>
                    <a:pt x="1" y="44"/>
                  </a:cubicBezTo>
                  <a:cubicBezTo>
                    <a:pt x="12" y="40"/>
                    <a:pt x="22" y="31"/>
                    <a:pt x="30" y="19"/>
                  </a:cubicBezTo>
                  <a:cubicBezTo>
                    <a:pt x="38" y="25"/>
                    <a:pt x="38" y="25"/>
                    <a:pt x="38" y="25"/>
                  </a:cubicBezTo>
                  <a:cubicBezTo>
                    <a:pt x="39" y="26"/>
                    <a:pt x="39" y="26"/>
                    <a:pt x="39" y="26"/>
                  </a:cubicBezTo>
                  <a:cubicBezTo>
                    <a:pt x="39" y="26"/>
                    <a:pt x="39" y="26"/>
                    <a:pt x="39" y="26"/>
                  </a:cubicBezTo>
                  <a:cubicBezTo>
                    <a:pt x="39" y="26"/>
                    <a:pt x="39" y="26"/>
                    <a:pt x="39" y="26"/>
                  </a:cubicBezTo>
                  <a:cubicBezTo>
                    <a:pt x="39" y="26"/>
                    <a:pt x="39" y="26"/>
                    <a:pt x="39" y="26"/>
                  </a:cubicBezTo>
                  <a:cubicBezTo>
                    <a:pt x="39" y="26"/>
                    <a:pt x="39" y="26"/>
                    <a:pt x="39" y="26"/>
                  </a:cubicBezTo>
                  <a:cubicBezTo>
                    <a:pt x="40" y="26"/>
                    <a:pt x="40" y="26"/>
                    <a:pt x="40" y="26"/>
                  </a:cubicBezTo>
                  <a:cubicBezTo>
                    <a:pt x="40" y="26"/>
                    <a:pt x="40" y="26"/>
                    <a:pt x="40" y="26"/>
                  </a:cubicBezTo>
                  <a:cubicBezTo>
                    <a:pt x="40" y="27"/>
                    <a:pt x="40" y="27"/>
                    <a:pt x="40" y="27"/>
                  </a:cubicBezTo>
                  <a:cubicBezTo>
                    <a:pt x="40" y="27"/>
                    <a:pt x="40" y="27"/>
                    <a:pt x="40" y="27"/>
                  </a:cubicBezTo>
                  <a:cubicBezTo>
                    <a:pt x="41" y="27"/>
                    <a:pt x="41" y="27"/>
                    <a:pt x="41" y="27"/>
                  </a:cubicBezTo>
                  <a:cubicBezTo>
                    <a:pt x="41" y="27"/>
                    <a:pt x="41" y="27"/>
                    <a:pt x="41" y="27"/>
                  </a:cubicBezTo>
                  <a:cubicBezTo>
                    <a:pt x="41" y="27"/>
                    <a:pt x="41" y="27"/>
                    <a:pt x="41" y="27"/>
                  </a:cubicBezTo>
                  <a:cubicBezTo>
                    <a:pt x="41" y="27"/>
                    <a:pt x="41" y="27"/>
                    <a:pt x="41" y="27"/>
                  </a:cubicBezTo>
                  <a:cubicBezTo>
                    <a:pt x="41" y="28"/>
                    <a:pt x="41" y="28"/>
                    <a:pt x="41" y="28"/>
                  </a:cubicBezTo>
                  <a:cubicBezTo>
                    <a:pt x="42" y="28"/>
                    <a:pt x="42" y="28"/>
                    <a:pt x="42" y="28"/>
                  </a:cubicBezTo>
                  <a:cubicBezTo>
                    <a:pt x="42" y="28"/>
                    <a:pt x="42" y="28"/>
                    <a:pt x="42" y="28"/>
                  </a:cubicBezTo>
                  <a:cubicBezTo>
                    <a:pt x="42" y="28"/>
                    <a:pt x="42" y="28"/>
                    <a:pt x="42" y="28"/>
                  </a:cubicBezTo>
                  <a:cubicBezTo>
                    <a:pt x="42" y="28"/>
                    <a:pt x="42" y="28"/>
                    <a:pt x="42" y="28"/>
                  </a:cubicBezTo>
                  <a:cubicBezTo>
                    <a:pt x="43" y="28"/>
                    <a:pt x="43" y="28"/>
                    <a:pt x="43" y="28"/>
                  </a:cubicBezTo>
                  <a:cubicBezTo>
                    <a:pt x="43" y="28"/>
                    <a:pt x="43" y="28"/>
                    <a:pt x="43" y="28"/>
                  </a:cubicBezTo>
                  <a:cubicBezTo>
                    <a:pt x="43" y="29"/>
                    <a:pt x="43" y="29"/>
                    <a:pt x="43" y="29"/>
                  </a:cubicBezTo>
                  <a:cubicBezTo>
                    <a:pt x="43" y="29"/>
                    <a:pt x="43" y="29"/>
                    <a:pt x="43" y="29"/>
                  </a:cubicBezTo>
                  <a:cubicBezTo>
                    <a:pt x="43" y="29"/>
                    <a:pt x="43" y="29"/>
                    <a:pt x="43" y="29"/>
                  </a:cubicBezTo>
                  <a:cubicBezTo>
                    <a:pt x="44" y="29"/>
                    <a:pt x="44" y="29"/>
                    <a:pt x="44" y="29"/>
                  </a:cubicBezTo>
                  <a:cubicBezTo>
                    <a:pt x="44" y="29"/>
                    <a:pt x="44" y="29"/>
                    <a:pt x="44" y="29"/>
                  </a:cubicBezTo>
                  <a:cubicBezTo>
                    <a:pt x="44" y="29"/>
                    <a:pt x="44" y="29"/>
                    <a:pt x="44" y="29"/>
                  </a:cubicBezTo>
                  <a:cubicBezTo>
                    <a:pt x="48" y="32"/>
                    <a:pt x="48" y="32"/>
                    <a:pt x="48" y="32"/>
                  </a:cubicBezTo>
                  <a:cubicBezTo>
                    <a:pt x="48" y="32"/>
                    <a:pt x="48" y="32"/>
                    <a:pt x="48" y="32"/>
                  </a:cubicBezTo>
                  <a:cubicBezTo>
                    <a:pt x="49" y="33"/>
                    <a:pt x="49" y="33"/>
                    <a:pt x="49" y="33"/>
                  </a:cubicBezTo>
                  <a:cubicBezTo>
                    <a:pt x="49" y="33"/>
                    <a:pt x="49" y="33"/>
                    <a:pt x="49" y="33"/>
                  </a:cubicBezTo>
                  <a:cubicBezTo>
                    <a:pt x="49" y="33"/>
                    <a:pt x="49" y="33"/>
                    <a:pt x="49" y="33"/>
                  </a:cubicBezTo>
                  <a:cubicBezTo>
                    <a:pt x="49" y="33"/>
                    <a:pt x="49" y="33"/>
                    <a:pt x="49" y="33"/>
                  </a:cubicBezTo>
                  <a:cubicBezTo>
                    <a:pt x="49" y="33"/>
                    <a:pt x="49" y="33"/>
                    <a:pt x="49" y="33"/>
                  </a:cubicBezTo>
                  <a:cubicBezTo>
                    <a:pt x="50" y="33"/>
                    <a:pt x="50" y="33"/>
                    <a:pt x="50" y="33"/>
                  </a:cubicBezTo>
                  <a:cubicBezTo>
                    <a:pt x="50" y="34"/>
                    <a:pt x="50" y="34"/>
                    <a:pt x="50" y="34"/>
                  </a:cubicBezTo>
                  <a:cubicBezTo>
                    <a:pt x="50" y="34"/>
                    <a:pt x="50" y="34"/>
                    <a:pt x="50" y="34"/>
                  </a:cubicBezTo>
                  <a:cubicBezTo>
                    <a:pt x="50" y="34"/>
                    <a:pt x="50" y="34"/>
                    <a:pt x="50" y="34"/>
                  </a:cubicBezTo>
                  <a:cubicBezTo>
                    <a:pt x="51" y="34"/>
                    <a:pt x="51" y="34"/>
                    <a:pt x="51" y="34"/>
                  </a:cubicBezTo>
                  <a:cubicBezTo>
                    <a:pt x="51" y="34"/>
                    <a:pt x="51" y="34"/>
                    <a:pt x="51" y="34"/>
                  </a:cubicBezTo>
                  <a:cubicBezTo>
                    <a:pt x="51" y="34"/>
                    <a:pt x="51" y="34"/>
                    <a:pt x="51" y="34"/>
                  </a:cubicBezTo>
                  <a:cubicBezTo>
                    <a:pt x="51" y="34"/>
                    <a:pt x="51" y="34"/>
                    <a:pt x="51" y="34"/>
                  </a:cubicBezTo>
                  <a:cubicBezTo>
                    <a:pt x="51" y="35"/>
                    <a:pt x="51" y="35"/>
                    <a:pt x="51" y="35"/>
                  </a:cubicBezTo>
                  <a:cubicBezTo>
                    <a:pt x="52" y="35"/>
                    <a:pt x="52" y="35"/>
                    <a:pt x="52" y="35"/>
                  </a:cubicBezTo>
                  <a:cubicBezTo>
                    <a:pt x="52" y="35"/>
                    <a:pt x="52" y="35"/>
                    <a:pt x="52" y="35"/>
                  </a:cubicBezTo>
                  <a:cubicBezTo>
                    <a:pt x="52" y="35"/>
                    <a:pt x="52" y="35"/>
                    <a:pt x="52" y="35"/>
                  </a:cubicBezTo>
                  <a:cubicBezTo>
                    <a:pt x="52" y="35"/>
                    <a:pt x="52" y="35"/>
                    <a:pt x="52" y="35"/>
                  </a:cubicBezTo>
                  <a:cubicBezTo>
                    <a:pt x="53" y="35"/>
                    <a:pt x="53" y="35"/>
                    <a:pt x="53" y="35"/>
                  </a:cubicBezTo>
                  <a:cubicBezTo>
                    <a:pt x="53" y="36"/>
                    <a:pt x="53" y="36"/>
                    <a:pt x="53" y="36"/>
                  </a:cubicBezTo>
                  <a:cubicBezTo>
                    <a:pt x="53" y="36"/>
                    <a:pt x="53" y="36"/>
                    <a:pt x="53" y="36"/>
                  </a:cubicBezTo>
                  <a:cubicBezTo>
                    <a:pt x="53" y="36"/>
                    <a:pt x="53" y="36"/>
                    <a:pt x="53" y="36"/>
                  </a:cubicBezTo>
                  <a:cubicBezTo>
                    <a:pt x="53" y="36"/>
                    <a:pt x="53" y="36"/>
                    <a:pt x="53" y="36"/>
                  </a:cubicBezTo>
                  <a:cubicBezTo>
                    <a:pt x="62" y="42"/>
                    <a:pt x="62" y="42"/>
                    <a:pt x="62" y="42"/>
                  </a:cubicBezTo>
                  <a:cubicBezTo>
                    <a:pt x="54" y="54"/>
                    <a:pt x="49" y="66"/>
                    <a:pt x="49" y="78"/>
                  </a:cubicBezTo>
                  <a:cubicBezTo>
                    <a:pt x="36" y="83"/>
                    <a:pt x="24" y="87"/>
                    <a:pt x="11" y="92"/>
                  </a:cubicBezTo>
                  <a:cubicBezTo>
                    <a:pt x="10" y="91"/>
                    <a:pt x="9" y="91"/>
                    <a:pt x="8" y="90"/>
                  </a:cubicBezTo>
                  <a:cubicBezTo>
                    <a:pt x="24" y="67"/>
                    <a:pt x="24" y="67"/>
                    <a:pt x="24" y="67"/>
                  </a:cubicBezTo>
                  <a:cubicBezTo>
                    <a:pt x="28" y="68"/>
                    <a:pt x="32" y="67"/>
                    <a:pt x="35" y="63"/>
                  </a:cubicBezTo>
                  <a:cubicBezTo>
                    <a:pt x="38" y="59"/>
                    <a:pt x="37" y="53"/>
                    <a:pt x="33" y="50"/>
                  </a:cubicBezTo>
                  <a:cubicBezTo>
                    <a:pt x="28" y="47"/>
                    <a:pt x="22" y="48"/>
                    <a:pt x="19" y="52"/>
                  </a:cubicBezTo>
                  <a:cubicBezTo>
                    <a:pt x="16" y="56"/>
                    <a:pt x="17" y="61"/>
                    <a:pt x="20" y="64"/>
                  </a:cubicBezTo>
                  <a:cubicBezTo>
                    <a:pt x="3" y="87"/>
                    <a:pt x="3" y="87"/>
                    <a:pt x="3" y="87"/>
                  </a:cubicBezTo>
                  <a:close/>
                  <a:moveTo>
                    <a:pt x="27" y="92"/>
                  </a:moveTo>
                  <a:cubicBezTo>
                    <a:pt x="74" y="92"/>
                    <a:pt x="74" y="92"/>
                    <a:pt x="74" y="92"/>
                  </a:cubicBezTo>
                  <a:cubicBezTo>
                    <a:pt x="74" y="82"/>
                    <a:pt x="74" y="82"/>
                    <a:pt x="74" y="82"/>
                  </a:cubicBezTo>
                  <a:cubicBezTo>
                    <a:pt x="54" y="82"/>
                    <a:pt x="54" y="82"/>
                    <a:pt x="54" y="82"/>
                  </a:cubicBezTo>
                  <a:cubicBezTo>
                    <a:pt x="27" y="92"/>
                    <a:pt x="27" y="92"/>
                    <a:pt x="27" y="92"/>
                  </a:cubicBezTo>
                  <a:close/>
                  <a:moveTo>
                    <a:pt x="69" y="42"/>
                  </a:moveTo>
                  <a:cubicBezTo>
                    <a:pt x="78" y="30"/>
                    <a:pt x="78" y="30"/>
                    <a:pt x="78" y="30"/>
                  </a:cubicBezTo>
                  <a:cubicBezTo>
                    <a:pt x="35" y="0"/>
                    <a:pt x="35" y="0"/>
                    <a:pt x="35" y="0"/>
                  </a:cubicBezTo>
                  <a:cubicBezTo>
                    <a:pt x="26" y="11"/>
                    <a:pt x="26" y="11"/>
                    <a:pt x="26" y="11"/>
                  </a:cubicBezTo>
                  <a:lnTo>
                    <a:pt x="69" y="42"/>
                  </a:lnTo>
                  <a:close/>
                </a:path>
              </a:pathLst>
            </a:custGeom>
            <a:solidFill>
              <a:schemeClr val="bg1"/>
            </a:solidFill>
            <a:ln w="9525">
              <a:noFill/>
            </a:ln>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汉仪君黑-45简" panose="020B0604020202020204" pitchFamily="34" charset="-122"/>
                <a:ea typeface="汉仪君黑-45简" panose="020B0604020202020204" pitchFamily="34" charset="-122"/>
                <a:cs typeface="+mn-ea"/>
                <a:sym typeface="+mn-lt"/>
              </a:endParaRPr>
            </a:p>
          </p:txBody>
        </p:sp>
        <p:grpSp>
          <p:nvGrpSpPr>
            <p:cNvPr id="12" name="组合 11"/>
            <p:cNvGrpSpPr/>
            <p:nvPr/>
          </p:nvGrpSpPr>
          <p:grpSpPr>
            <a:xfrm>
              <a:off x="2271043" y="2074897"/>
              <a:ext cx="8852228" cy="817112"/>
              <a:chOff x="2325958" y="2927818"/>
              <a:chExt cx="8852228" cy="817112"/>
            </a:xfrm>
          </p:grpSpPr>
          <p:sp>
            <p:nvSpPr>
              <p:cNvPr id="13" name="文本框 12"/>
              <p:cNvSpPr txBox="1"/>
              <p:nvPr/>
            </p:nvSpPr>
            <p:spPr>
              <a:xfrm>
                <a:off x="2339850" y="3359552"/>
                <a:ext cx="8838336" cy="385378"/>
              </a:xfrm>
              <a:prstGeom prst="rect">
                <a:avLst/>
              </a:prstGeom>
              <a:noFill/>
            </p:spPr>
            <p:txBody>
              <a:bodyPr wrap="squar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lumMod val="75000"/>
                        <a:lumOff val="25000"/>
                      </a:prstClr>
                    </a:solidFill>
                    <a:effectLst/>
                    <a:uLnTx/>
                    <a:uFillTx/>
                    <a:latin typeface="汉仪君黑-45简" panose="020B0604020202020204" pitchFamily="34" charset="-122"/>
                    <a:ea typeface="汉仪君黑-45简" panose="020B0604020202020204" pitchFamily="34" charset="-122"/>
                    <a:cs typeface="+mn-ea"/>
                    <a:sym typeface="+mn-lt"/>
                  </a:rPr>
                  <a:t>我们以问题入手，发现问题，解决问题，调动幼儿的整理意识，激发幼儿主动整理。</a:t>
                </a:r>
                <a:endParaRPr kumimoji="0" lang="zh-CN" altLang="en-US" sz="1600" b="0" i="0" u="none" strike="noStrike" kern="1200" cap="none" spc="0" normalizeH="0" baseline="0" noProof="0" dirty="0">
                  <a:ln>
                    <a:noFill/>
                  </a:ln>
                  <a:solidFill>
                    <a:prstClr val="black">
                      <a:lumMod val="75000"/>
                      <a:lumOff val="25000"/>
                    </a:prstClr>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14" name="文本框 13"/>
              <p:cNvSpPr txBox="1"/>
              <p:nvPr/>
            </p:nvSpPr>
            <p:spPr>
              <a:xfrm>
                <a:off x="2325958" y="2927818"/>
                <a:ext cx="7851775" cy="383253"/>
              </a:xfrm>
              <a:prstGeom prst="rect">
                <a:avLst/>
              </a:prstGeom>
              <a:noFill/>
            </p:spPr>
            <p:txBody>
              <a:bodyPr wrap="squar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rPr>
                  <a:t>1.聚焦幼儿的一日生活，找准班本课程的切入点。</a:t>
                </a:r>
                <a:endParaRPr kumimoji="0" lang="zh-CN" altLang="en-US" sz="2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endParaRPr>
              </a:p>
            </p:txBody>
          </p:sp>
        </p:grpSp>
      </p:grpSp>
      <p:grpSp>
        <p:nvGrpSpPr>
          <p:cNvPr id="18" name="组合 17"/>
          <p:cNvGrpSpPr/>
          <p:nvPr/>
        </p:nvGrpSpPr>
        <p:grpSpPr>
          <a:xfrm>
            <a:off x="889905" y="3289745"/>
            <a:ext cx="10412190" cy="1187085"/>
            <a:chOff x="889905" y="3289745"/>
            <a:chExt cx="10412190" cy="1187085"/>
          </a:xfrm>
        </p:grpSpPr>
        <p:grpSp>
          <p:nvGrpSpPr>
            <p:cNvPr id="19" name="组合 18"/>
            <p:cNvGrpSpPr/>
            <p:nvPr/>
          </p:nvGrpSpPr>
          <p:grpSpPr>
            <a:xfrm>
              <a:off x="889905" y="3289745"/>
              <a:ext cx="10412190" cy="1187085"/>
              <a:chOff x="1273751" y="2031728"/>
              <a:chExt cx="10412190" cy="1187085"/>
            </a:xfrm>
          </p:grpSpPr>
          <p:sp>
            <p:nvSpPr>
              <p:cNvPr id="24" name="矩形: 单圆角 23"/>
              <p:cNvSpPr/>
              <p:nvPr/>
            </p:nvSpPr>
            <p:spPr>
              <a:xfrm>
                <a:off x="1814140" y="2050330"/>
                <a:ext cx="9861923" cy="1150110"/>
              </a:xfrm>
              <a:prstGeom prst="round1Rect">
                <a:avLst/>
              </a:prstGeom>
              <a:solidFill>
                <a:schemeClr val="bg1"/>
              </a:solidFill>
              <a:ln w="3175">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25" name="矩形 24"/>
              <p:cNvSpPr/>
              <p:nvPr/>
            </p:nvSpPr>
            <p:spPr>
              <a:xfrm>
                <a:off x="1821941" y="3142972"/>
                <a:ext cx="9864000" cy="635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26" name="椭圆 25"/>
              <p:cNvSpPr/>
              <p:nvPr/>
            </p:nvSpPr>
            <p:spPr>
              <a:xfrm>
                <a:off x="1273751" y="2031728"/>
                <a:ext cx="1187085" cy="1187085"/>
              </a:xfrm>
              <a:prstGeom prst="ellipse">
                <a:avLst/>
              </a:prstGeom>
              <a:solidFill>
                <a:schemeClr val="accent1"/>
              </a:soli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grpSp>
        <p:grpSp>
          <p:nvGrpSpPr>
            <p:cNvPr id="20" name="组合 19"/>
            <p:cNvGrpSpPr/>
            <p:nvPr/>
          </p:nvGrpSpPr>
          <p:grpSpPr>
            <a:xfrm>
              <a:off x="2271043" y="3460235"/>
              <a:ext cx="8852228" cy="817112"/>
              <a:chOff x="2325958" y="2927818"/>
              <a:chExt cx="8852228" cy="817112"/>
            </a:xfrm>
          </p:grpSpPr>
          <p:sp>
            <p:nvSpPr>
              <p:cNvPr id="22" name="文本框 21"/>
              <p:cNvSpPr txBox="1"/>
              <p:nvPr/>
            </p:nvSpPr>
            <p:spPr>
              <a:xfrm>
                <a:off x="2339850" y="3359552"/>
                <a:ext cx="8838336" cy="385378"/>
              </a:xfrm>
              <a:prstGeom prst="rect">
                <a:avLst/>
              </a:prstGeom>
              <a:noFill/>
            </p:spPr>
            <p:txBody>
              <a:bodyPr wrap="squar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lumMod val="75000"/>
                        <a:lumOff val="25000"/>
                      </a:prstClr>
                    </a:solidFill>
                    <a:effectLst/>
                    <a:uLnTx/>
                    <a:uFillTx/>
                    <a:latin typeface="汉仪君黑-45简" panose="020B0604020202020204" pitchFamily="34" charset="-122"/>
                    <a:ea typeface="汉仪君黑-45简" panose="020B0604020202020204" pitchFamily="34" charset="-122"/>
                    <a:cs typeface="+mn-ea"/>
                    <a:sym typeface="+mn-lt"/>
                  </a:rPr>
                  <a:t>通过家、园、社等多元环境，探索、了解整理方法，在亲身经历、实际感知中获得整理经验。</a:t>
                </a:r>
                <a:endParaRPr kumimoji="0" lang="zh-CN" altLang="en-US" sz="1600" b="0" i="0" u="none" strike="noStrike" kern="1200" cap="none" spc="0" normalizeH="0" baseline="0" noProof="0" dirty="0">
                  <a:ln>
                    <a:noFill/>
                  </a:ln>
                  <a:solidFill>
                    <a:prstClr val="black">
                      <a:lumMod val="75000"/>
                      <a:lumOff val="25000"/>
                    </a:prstClr>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23" name="文本框 22"/>
              <p:cNvSpPr txBox="1"/>
              <p:nvPr/>
            </p:nvSpPr>
            <p:spPr>
              <a:xfrm>
                <a:off x="2325958" y="2927818"/>
                <a:ext cx="8665210" cy="383253"/>
              </a:xfrm>
              <a:prstGeom prst="rect">
                <a:avLst/>
              </a:prstGeom>
              <a:noFill/>
            </p:spPr>
            <p:txBody>
              <a:bodyPr wrap="squar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rPr>
                  <a:t>2.创设多元环境，营造课程氛围。</a:t>
                </a:r>
                <a:endParaRPr kumimoji="0" lang="zh-CN" altLang="en-US" sz="2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endParaRPr>
              </a:p>
            </p:txBody>
          </p:sp>
        </p:grpSp>
        <p:sp>
          <p:nvSpPr>
            <p:cNvPr id="21" name="下载箭头"/>
            <p:cNvSpPr/>
            <p:nvPr/>
          </p:nvSpPr>
          <p:spPr bwMode="auto">
            <a:xfrm>
              <a:off x="1165604" y="3596664"/>
              <a:ext cx="626110" cy="626110"/>
            </a:xfrm>
            <a:custGeom>
              <a:avLst/>
              <a:gdLst>
                <a:gd name="T0" fmla="*/ 0 w 1438275"/>
                <a:gd name="T1" fmla="*/ 2252360 h 1425575"/>
                <a:gd name="T2" fmla="*/ 365180 w 1438275"/>
                <a:gd name="T3" fmla="*/ 2252360 h 1425575"/>
                <a:gd name="T4" fmla="*/ 365180 w 1438275"/>
                <a:gd name="T5" fmla="*/ 2946274 h 1425575"/>
                <a:gd name="T6" fmla="*/ 2979731 w 1438275"/>
                <a:gd name="T7" fmla="*/ 2946274 h 1425575"/>
                <a:gd name="T8" fmla="*/ 2979731 w 1438275"/>
                <a:gd name="T9" fmla="*/ 2252360 h 1425575"/>
                <a:gd name="T10" fmla="*/ 3341959 w 1438275"/>
                <a:gd name="T11" fmla="*/ 2252360 h 1425575"/>
                <a:gd name="T12" fmla="*/ 3341959 w 1438275"/>
                <a:gd name="T13" fmla="*/ 3315771 h 1425575"/>
                <a:gd name="T14" fmla="*/ 0 w 1438275"/>
                <a:gd name="T15" fmla="*/ 3315771 h 1425575"/>
                <a:gd name="T16" fmla="*/ 1209893 w 1438275"/>
                <a:gd name="T17" fmla="*/ 0 h 1425575"/>
                <a:gd name="T18" fmla="*/ 2154199 w 1438275"/>
                <a:gd name="T19" fmla="*/ 0 h 1425575"/>
                <a:gd name="T20" fmla="*/ 2154199 w 1438275"/>
                <a:gd name="T21" fmla="*/ 1183932 h 1425575"/>
                <a:gd name="T22" fmla="*/ 2725946 w 1438275"/>
                <a:gd name="T23" fmla="*/ 1183932 h 1425575"/>
                <a:gd name="T24" fmla="*/ 1682783 w 1438275"/>
                <a:gd name="T25" fmla="*/ 2632679 h 1425575"/>
                <a:gd name="T26" fmla="*/ 1681307 w 1438275"/>
                <a:gd name="T27" fmla="*/ 2632679 h 1425575"/>
                <a:gd name="T28" fmla="*/ 638144 w 1438275"/>
                <a:gd name="T29" fmla="*/ 1183932 h 1425575"/>
                <a:gd name="T30" fmla="*/ 1209893 w 1438275"/>
                <a:gd name="T31" fmla="*/ 1183932 h 142557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438275" h="1425575">
                  <a:moveTo>
                    <a:pt x="0" y="968375"/>
                  </a:moveTo>
                  <a:lnTo>
                    <a:pt x="157162" y="968375"/>
                  </a:lnTo>
                  <a:lnTo>
                    <a:pt x="157162" y="1266715"/>
                  </a:lnTo>
                  <a:lnTo>
                    <a:pt x="1282383" y="1266715"/>
                  </a:lnTo>
                  <a:lnTo>
                    <a:pt x="1282383" y="968375"/>
                  </a:lnTo>
                  <a:lnTo>
                    <a:pt x="1438275" y="968375"/>
                  </a:lnTo>
                  <a:lnTo>
                    <a:pt x="1438275" y="1425575"/>
                  </a:lnTo>
                  <a:lnTo>
                    <a:pt x="0" y="1425575"/>
                  </a:lnTo>
                  <a:lnTo>
                    <a:pt x="0" y="968375"/>
                  </a:lnTo>
                  <a:close/>
                  <a:moveTo>
                    <a:pt x="520700" y="0"/>
                  </a:moveTo>
                  <a:lnTo>
                    <a:pt x="927100" y="0"/>
                  </a:lnTo>
                  <a:lnTo>
                    <a:pt x="927100" y="509017"/>
                  </a:lnTo>
                  <a:lnTo>
                    <a:pt x="1173162" y="509017"/>
                  </a:lnTo>
                  <a:lnTo>
                    <a:pt x="724217" y="1131888"/>
                  </a:lnTo>
                  <a:lnTo>
                    <a:pt x="723582" y="1131888"/>
                  </a:lnTo>
                  <a:lnTo>
                    <a:pt x="274637" y="509017"/>
                  </a:lnTo>
                  <a:lnTo>
                    <a:pt x="520700" y="509017"/>
                  </a:lnTo>
                  <a:lnTo>
                    <a:pt x="520700" y="0"/>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dirty="0">
                <a:ln>
                  <a:noFill/>
                </a:ln>
                <a:solidFill>
                  <a:srgbClr val="FFFFFF"/>
                </a:solidFill>
                <a:effectLst/>
                <a:uLnTx/>
                <a:uFillTx/>
                <a:latin typeface="汉仪君黑-45简" panose="020B0604020202020204" pitchFamily="34" charset="-122"/>
                <a:ea typeface="汉仪君黑-45简" panose="020B0604020202020204" pitchFamily="34" charset="-122"/>
                <a:cs typeface="+mn-ea"/>
                <a:sym typeface="+mn-lt"/>
              </a:endParaRPr>
            </a:p>
          </p:txBody>
        </p:sp>
      </p:grpSp>
      <p:grpSp>
        <p:nvGrpSpPr>
          <p:cNvPr id="27" name="组合 26"/>
          <p:cNvGrpSpPr/>
          <p:nvPr/>
        </p:nvGrpSpPr>
        <p:grpSpPr>
          <a:xfrm>
            <a:off x="889905" y="4802407"/>
            <a:ext cx="10412190" cy="1187085"/>
            <a:chOff x="889905" y="4802407"/>
            <a:chExt cx="10412190" cy="1187085"/>
          </a:xfrm>
        </p:grpSpPr>
        <p:grpSp>
          <p:nvGrpSpPr>
            <p:cNvPr id="28" name="组合 27"/>
            <p:cNvGrpSpPr/>
            <p:nvPr/>
          </p:nvGrpSpPr>
          <p:grpSpPr>
            <a:xfrm>
              <a:off x="889905" y="4802407"/>
              <a:ext cx="10412190" cy="1187085"/>
              <a:chOff x="1273751" y="2031728"/>
              <a:chExt cx="10412190" cy="1187085"/>
            </a:xfrm>
          </p:grpSpPr>
          <p:sp>
            <p:nvSpPr>
              <p:cNvPr id="35" name="矩形: 单圆角 34"/>
              <p:cNvSpPr/>
              <p:nvPr/>
            </p:nvSpPr>
            <p:spPr>
              <a:xfrm>
                <a:off x="1814140" y="2050330"/>
                <a:ext cx="9861923" cy="1150110"/>
              </a:xfrm>
              <a:prstGeom prst="round1Rect">
                <a:avLst/>
              </a:prstGeom>
              <a:solidFill>
                <a:schemeClr val="bg1"/>
              </a:solidFill>
              <a:ln w="3175">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36" name="矩形 35"/>
              <p:cNvSpPr/>
              <p:nvPr/>
            </p:nvSpPr>
            <p:spPr>
              <a:xfrm>
                <a:off x="1821941" y="3142972"/>
                <a:ext cx="9864000" cy="635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37" name="椭圆 36"/>
              <p:cNvSpPr/>
              <p:nvPr/>
            </p:nvSpPr>
            <p:spPr>
              <a:xfrm>
                <a:off x="1273751" y="2031728"/>
                <a:ext cx="1187085" cy="1187085"/>
              </a:xfrm>
              <a:prstGeom prst="ellipse">
                <a:avLst/>
              </a:prstGeom>
              <a:solidFill>
                <a:schemeClr val="accent1"/>
              </a:soli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汉仪君黑-45简" panose="020B0604020202020204" pitchFamily="34" charset="-122"/>
                  <a:ea typeface="汉仪君黑-45简" panose="020B0604020202020204" pitchFamily="34" charset="-122"/>
                  <a:cs typeface="+mn-ea"/>
                  <a:sym typeface="+mn-lt"/>
                </a:endParaRPr>
              </a:p>
            </p:txBody>
          </p:sp>
        </p:grpSp>
        <p:grpSp>
          <p:nvGrpSpPr>
            <p:cNvPr id="29" name="组合 28"/>
            <p:cNvGrpSpPr/>
            <p:nvPr/>
          </p:nvGrpSpPr>
          <p:grpSpPr>
            <a:xfrm>
              <a:off x="2271043" y="4972897"/>
              <a:ext cx="8852228" cy="817112"/>
              <a:chOff x="2325958" y="2927818"/>
              <a:chExt cx="8852228" cy="817112"/>
            </a:xfrm>
          </p:grpSpPr>
          <p:sp>
            <p:nvSpPr>
              <p:cNvPr id="33" name="文本框 32"/>
              <p:cNvSpPr txBox="1"/>
              <p:nvPr/>
            </p:nvSpPr>
            <p:spPr>
              <a:xfrm>
                <a:off x="2339850" y="3359552"/>
                <a:ext cx="8838336" cy="385378"/>
              </a:xfrm>
              <a:prstGeom prst="rect">
                <a:avLst/>
              </a:prstGeom>
              <a:noFill/>
            </p:spPr>
            <p:txBody>
              <a:bodyPr wrap="squar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lumMod val="75000"/>
                        <a:lumOff val="25000"/>
                      </a:prstClr>
                    </a:solidFill>
                    <a:effectLst/>
                    <a:uLnTx/>
                    <a:uFillTx/>
                    <a:latin typeface="汉仪君黑-45简" panose="020B0604020202020204" pitchFamily="34" charset="-122"/>
                    <a:ea typeface="汉仪君黑-45简" panose="020B0604020202020204" pitchFamily="34" charset="-122"/>
                    <a:cs typeface="+mn-ea"/>
                    <a:sym typeface="+mn-lt"/>
                  </a:rPr>
                  <a:t>一个良好的习惯养成并非一日之功，需要家长们放手，相信幼儿有自我管理、自我服务的能力。</a:t>
                </a:r>
                <a:endParaRPr kumimoji="0" lang="zh-CN" altLang="en-US" sz="1600" b="0" i="0" u="none" strike="noStrike" kern="1200" cap="none" spc="0" normalizeH="0" baseline="0" noProof="0" dirty="0">
                  <a:ln>
                    <a:noFill/>
                  </a:ln>
                  <a:solidFill>
                    <a:prstClr val="black">
                      <a:lumMod val="75000"/>
                      <a:lumOff val="25000"/>
                    </a:prstClr>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34" name="文本框 33"/>
              <p:cNvSpPr txBox="1"/>
              <p:nvPr/>
            </p:nvSpPr>
            <p:spPr>
              <a:xfrm>
                <a:off x="2325958" y="2927818"/>
                <a:ext cx="7726045" cy="383253"/>
              </a:xfrm>
              <a:prstGeom prst="rect">
                <a:avLst/>
              </a:prstGeom>
              <a:noFill/>
            </p:spPr>
            <p:txBody>
              <a:bodyPr wrap="squar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rPr>
                  <a:t>3.转变家长的教育观、儿童观，重视家园共育。</a:t>
                </a:r>
                <a:endParaRPr kumimoji="0" lang="zh-CN" altLang="en-US" sz="2000" b="0" i="0" u="none" strike="noStrike" kern="1200" cap="none" spc="0" normalizeH="0" baseline="0" noProof="0" dirty="0">
                  <a:ln>
                    <a:noFill/>
                  </a:ln>
                  <a:solidFill>
                    <a:srgbClr val="536B8E"/>
                  </a:solidFill>
                  <a:effectLst/>
                  <a:uLnTx/>
                  <a:uFillTx/>
                  <a:latin typeface="汉仪大宋简" panose="02010600000101010101" charset="-122"/>
                  <a:ea typeface="汉仪大宋简" panose="02010600000101010101" charset="-122"/>
                  <a:cs typeface="+mn-ea"/>
                  <a:sym typeface="+mn-lt"/>
                </a:endParaRPr>
              </a:p>
            </p:txBody>
          </p:sp>
        </p:grpSp>
        <p:grpSp>
          <p:nvGrpSpPr>
            <p:cNvPr id="30" name="组合 2"/>
            <p:cNvGrpSpPr/>
            <p:nvPr/>
          </p:nvGrpSpPr>
          <p:grpSpPr>
            <a:xfrm>
              <a:off x="1165604" y="5104276"/>
              <a:ext cx="603885" cy="600710"/>
              <a:chOff x="0" y="0"/>
              <a:chExt cx="377825" cy="374650"/>
            </a:xfrm>
            <a:solidFill>
              <a:schemeClr val="bg1"/>
            </a:solidFill>
          </p:grpSpPr>
          <p:sp>
            <p:nvSpPr>
              <p:cNvPr id="31" name="Freeform 52"/>
              <p:cNvSpPr/>
              <p:nvPr/>
            </p:nvSpPr>
            <p:spPr>
              <a:xfrm>
                <a:off x="0" y="0"/>
                <a:ext cx="377825" cy="228600"/>
              </a:xfrm>
              <a:custGeom>
                <a:avLst/>
                <a:gdLst/>
                <a:ahLst/>
                <a:cxnLst>
                  <a:cxn ang="0">
                    <a:pos x="188913" y="70805"/>
                  </a:cxn>
                  <a:cxn ang="0">
                    <a:pos x="335167" y="218485"/>
                  </a:cxn>
                  <a:cxn ang="0">
                    <a:pos x="369700" y="218485"/>
                  </a:cxn>
                  <a:cxn ang="0">
                    <a:pos x="369700" y="184094"/>
                  </a:cxn>
                  <a:cxn ang="0">
                    <a:pos x="188913" y="0"/>
                  </a:cxn>
                  <a:cxn ang="0">
                    <a:pos x="10157" y="184094"/>
                  </a:cxn>
                  <a:cxn ang="0">
                    <a:pos x="10157" y="218485"/>
                  </a:cxn>
                  <a:cxn ang="0">
                    <a:pos x="44689" y="218485"/>
                  </a:cxn>
                  <a:cxn ang="0">
                    <a:pos x="188913" y="70805"/>
                  </a:cxn>
                </a:cxnLst>
                <a:rect l="0" t="0" r="0" b="0"/>
                <a:pathLst>
                  <a:path w="186" h="113">
                    <a:moveTo>
                      <a:pt x="93" y="35"/>
                    </a:moveTo>
                    <a:cubicBezTo>
                      <a:pt x="165" y="108"/>
                      <a:pt x="165" y="108"/>
                      <a:pt x="165" y="108"/>
                    </a:cubicBezTo>
                    <a:cubicBezTo>
                      <a:pt x="169" y="113"/>
                      <a:pt x="177" y="113"/>
                      <a:pt x="182" y="108"/>
                    </a:cubicBezTo>
                    <a:cubicBezTo>
                      <a:pt x="186" y="103"/>
                      <a:pt x="186" y="96"/>
                      <a:pt x="182" y="91"/>
                    </a:cubicBezTo>
                    <a:cubicBezTo>
                      <a:pt x="93" y="0"/>
                      <a:pt x="93" y="0"/>
                      <a:pt x="93" y="0"/>
                    </a:cubicBezTo>
                    <a:cubicBezTo>
                      <a:pt x="5" y="91"/>
                      <a:pt x="5" y="91"/>
                      <a:pt x="5" y="91"/>
                    </a:cubicBezTo>
                    <a:cubicBezTo>
                      <a:pt x="0" y="96"/>
                      <a:pt x="0" y="103"/>
                      <a:pt x="5" y="108"/>
                    </a:cubicBezTo>
                    <a:cubicBezTo>
                      <a:pt x="9" y="113"/>
                      <a:pt x="17" y="113"/>
                      <a:pt x="22" y="108"/>
                    </a:cubicBezTo>
                    <a:lnTo>
                      <a:pt x="93" y="35"/>
                    </a:lnTo>
                    <a:close/>
                  </a:path>
                </a:pathLst>
              </a:custGeom>
              <a:grpFill/>
              <a:ln w="30163" cap="rnd" cmpd="sng">
                <a:noFill/>
                <a:prstDash val="solid"/>
                <a:miter/>
                <a:headEnd type="none" w="med" len="med"/>
                <a:tailEnd type="non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汉仪君黑-45简" panose="020B0604020202020204" pitchFamily="34" charset="-122"/>
                  <a:ea typeface="汉仪君黑-45简" panose="020B0604020202020204" pitchFamily="34" charset="-122"/>
                  <a:cs typeface="+mn-ea"/>
                  <a:sym typeface="+mn-lt"/>
                </a:endParaRPr>
              </a:p>
            </p:txBody>
          </p:sp>
          <p:sp>
            <p:nvSpPr>
              <p:cNvPr id="32" name="Freeform 53"/>
              <p:cNvSpPr/>
              <p:nvPr/>
            </p:nvSpPr>
            <p:spPr>
              <a:xfrm>
                <a:off x="50800" y="214312"/>
                <a:ext cx="277813" cy="160338"/>
              </a:xfrm>
              <a:custGeom>
                <a:avLst/>
                <a:gdLst/>
                <a:ahLst/>
                <a:cxnLst>
                  <a:cxn ang="0">
                    <a:pos x="0" y="0"/>
                  </a:cxn>
                  <a:cxn ang="0">
                    <a:pos x="0" y="160338"/>
                  </a:cxn>
                  <a:cxn ang="0">
                    <a:pos x="98356" y="160338"/>
                  </a:cxn>
                  <a:cxn ang="0">
                    <a:pos x="98356" y="46550"/>
                  </a:cxn>
                  <a:cxn ang="0">
                    <a:pos x="179457" y="46550"/>
                  </a:cxn>
                  <a:cxn ang="0">
                    <a:pos x="179457" y="160338"/>
                  </a:cxn>
                  <a:cxn ang="0">
                    <a:pos x="277813" y="160338"/>
                  </a:cxn>
                  <a:cxn ang="0">
                    <a:pos x="277813" y="0"/>
                  </a:cxn>
                </a:cxnLst>
                <a:rect l="0" t="0" r="0" b="0"/>
                <a:pathLst>
                  <a:path w="322" h="186">
                    <a:moveTo>
                      <a:pt x="0" y="0"/>
                    </a:moveTo>
                    <a:lnTo>
                      <a:pt x="0" y="186"/>
                    </a:lnTo>
                    <a:lnTo>
                      <a:pt x="114" y="186"/>
                    </a:lnTo>
                    <a:lnTo>
                      <a:pt x="114" y="54"/>
                    </a:lnTo>
                    <a:lnTo>
                      <a:pt x="208" y="54"/>
                    </a:lnTo>
                    <a:lnTo>
                      <a:pt x="208" y="186"/>
                    </a:lnTo>
                    <a:lnTo>
                      <a:pt x="322" y="186"/>
                    </a:lnTo>
                    <a:lnTo>
                      <a:pt x="322" y="0"/>
                    </a:lnTo>
                  </a:path>
                </a:pathLst>
              </a:custGeom>
              <a:grpFill/>
              <a:ln w="30163" cap="rnd" cmpd="sng">
                <a:noFill/>
                <a:prstDash val="solid"/>
                <a:miter/>
                <a:headEnd type="none" w="med" len="med"/>
                <a:tailEnd type="non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汉仪君黑-45简" panose="020B0604020202020204" pitchFamily="34" charset="-122"/>
                  <a:ea typeface="汉仪君黑-45简" panose="020B0604020202020204" pitchFamily="34" charset="-122"/>
                  <a:cs typeface="+mn-ea"/>
                  <a:sym typeface="+mn-lt"/>
                </a:endParaRPr>
              </a:p>
            </p:txBody>
          </p:sp>
        </p:gr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3" name="New picture"/>
          <p:cNvPicPr/>
          <p:nvPr/>
        </p:nvPicPr>
        <p:blipFill>
          <a:blip r:embed="rId1"/>
          <a:srcRect/>
          <a:stretch>
            <a:fillRect/>
          </a:stretch>
        </p:blipFill>
        <p:spPr>
          <a:xfrm>
            <a:off x="0" y="0"/>
            <a:ext cx="12192000" cy="6858000"/>
          </a:xfrm>
          <a:prstGeom prst="rect">
            <a:avLst/>
          </a:prstGeom>
          <a:ln>
            <a:noFill/>
          </a:ln>
        </p:spPr>
      </p:pic>
      <p:grpSp>
        <p:nvGrpSpPr>
          <p:cNvPr id="26" name="组合 25"/>
          <p:cNvGrpSpPr/>
          <p:nvPr/>
        </p:nvGrpSpPr>
        <p:grpSpPr>
          <a:xfrm>
            <a:off x="264800" y="301347"/>
            <a:ext cx="11591839" cy="6155128"/>
            <a:chOff x="961569" y="1696278"/>
            <a:chExt cx="9375127" cy="4134679"/>
          </a:xfrm>
        </p:grpSpPr>
        <p:sp>
          <p:nvSpPr>
            <p:cNvPr id="1344" name="圆角矩形 29"/>
            <p:cNvSpPr/>
            <p:nvPr/>
          </p:nvSpPr>
          <p:spPr>
            <a:xfrm>
              <a:off x="961569" y="1696278"/>
              <a:ext cx="9375127" cy="4134679"/>
            </a:xfrm>
            <a:prstGeom prst="roundRect">
              <a:avLst/>
            </a:prstGeom>
            <a:solidFill>
              <a:schemeClr val="bg1">
                <a:lumMod val="95000"/>
                <a:alpha val="44000"/>
              </a:schemeClr>
            </a:solidFill>
            <a:ln w="14922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5" name="圆角矩形 30"/>
            <p:cNvSpPr/>
            <p:nvPr/>
          </p:nvSpPr>
          <p:spPr>
            <a:xfrm>
              <a:off x="1113588" y="1842926"/>
              <a:ext cx="9050629" cy="3833384"/>
            </a:xfrm>
            <a:prstGeom prst="roundRect">
              <a:avLst/>
            </a:prstGeom>
            <a:noFill/>
            <a:ln>
              <a:solidFill>
                <a:schemeClr val="accent4">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grpSp>
        <p:nvGrpSpPr>
          <p:cNvPr id="2" name="组合 1"/>
          <p:cNvGrpSpPr/>
          <p:nvPr/>
        </p:nvGrpSpPr>
        <p:grpSpPr>
          <a:xfrm>
            <a:off x="997" y="0"/>
            <a:ext cx="11314702" cy="1216867"/>
            <a:chOff x="997" y="0"/>
            <a:chExt cx="11314702" cy="1216867"/>
          </a:xfrm>
        </p:grpSpPr>
        <p:grpSp>
          <p:nvGrpSpPr>
            <p:cNvPr id="13" name="组合 12"/>
            <p:cNvGrpSpPr/>
            <p:nvPr/>
          </p:nvGrpSpPr>
          <p:grpSpPr>
            <a:xfrm>
              <a:off x="264800" y="301346"/>
              <a:ext cx="1495503" cy="915521"/>
              <a:chOff x="1942923" y="916506"/>
              <a:chExt cx="8079344" cy="4946033"/>
            </a:xfrm>
          </p:grpSpPr>
          <p:pic>
            <p:nvPicPr>
              <p:cNvPr id="1346" name="New picture"/>
              <p:cNvPicPr/>
              <p:nvPr/>
            </p:nvPicPr>
            <p:blipFill>
              <a:blip r:embed="rId2"/>
              <a:srcRect/>
              <a:stretch>
                <a:fillRect/>
              </a:stretch>
            </p:blipFill>
            <p:spPr>
              <a:xfrm>
                <a:off x="7127631" y="1457715"/>
                <a:ext cx="2894636" cy="1452226"/>
              </a:xfrm>
              <a:prstGeom prst="rect">
                <a:avLst/>
              </a:prstGeom>
              <a:ln>
                <a:solidFill>
                  <a:schemeClr val="tx2">
                    <a:lumMod val="60000"/>
                    <a:lumOff val="40000"/>
                  </a:schemeClr>
                </a:solidFill>
              </a:ln>
            </p:spPr>
          </p:pic>
          <p:pic>
            <p:nvPicPr>
              <p:cNvPr id="1347" name="New picture"/>
              <p:cNvPicPr/>
              <p:nvPr/>
            </p:nvPicPr>
            <p:blipFill>
              <a:blip r:embed="rId3"/>
              <a:srcRect/>
              <a:stretch>
                <a:fillRect/>
              </a:stretch>
            </p:blipFill>
            <p:spPr>
              <a:xfrm>
                <a:off x="4964420" y="5038234"/>
                <a:ext cx="742748" cy="824305"/>
              </a:xfrm>
              <a:prstGeom prst="rect">
                <a:avLst/>
              </a:prstGeom>
              <a:ln>
                <a:solidFill>
                  <a:schemeClr val="tx2">
                    <a:lumMod val="60000"/>
                    <a:lumOff val="40000"/>
                  </a:schemeClr>
                </a:solidFill>
              </a:ln>
            </p:spPr>
          </p:pic>
          <p:pic>
            <p:nvPicPr>
              <p:cNvPr id="1348" name="New picture"/>
              <p:cNvPicPr/>
              <p:nvPr/>
            </p:nvPicPr>
            <p:blipFill>
              <a:blip r:embed="rId4"/>
              <a:srcRect/>
              <a:stretch>
                <a:fillRect/>
              </a:stretch>
            </p:blipFill>
            <p:spPr>
              <a:xfrm>
                <a:off x="7285937" y="4336436"/>
                <a:ext cx="1102162" cy="343297"/>
              </a:xfrm>
              <a:prstGeom prst="rect">
                <a:avLst/>
              </a:prstGeom>
              <a:ln>
                <a:solidFill>
                  <a:schemeClr val="tx2">
                    <a:lumMod val="60000"/>
                    <a:lumOff val="40000"/>
                  </a:schemeClr>
                </a:solidFill>
              </a:ln>
            </p:spPr>
          </p:pic>
          <p:pic>
            <p:nvPicPr>
              <p:cNvPr id="1349" name="New picture"/>
              <p:cNvPicPr/>
              <p:nvPr/>
            </p:nvPicPr>
            <p:blipFill>
              <a:blip r:embed="rId5"/>
              <a:srcRect/>
              <a:stretch>
                <a:fillRect/>
              </a:stretch>
            </p:blipFill>
            <p:spPr>
              <a:xfrm>
                <a:off x="3829791" y="1457713"/>
                <a:ext cx="4199795" cy="4199795"/>
              </a:xfrm>
              <a:prstGeom prst="rect">
                <a:avLst/>
              </a:prstGeom>
              <a:ln>
                <a:solidFill>
                  <a:schemeClr val="tx2">
                    <a:lumMod val="60000"/>
                    <a:lumOff val="40000"/>
                  </a:schemeClr>
                </a:solidFill>
              </a:ln>
            </p:spPr>
          </p:pic>
          <p:pic>
            <p:nvPicPr>
              <p:cNvPr id="1350" name="New picture"/>
              <p:cNvPicPr/>
              <p:nvPr/>
            </p:nvPicPr>
            <p:blipFill>
              <a:blip r:embed="rId6"/>
              <a:srcRect/>
              <a:stretch>
                <a:fillRect/>
              </a:stretch>
            </p:blipFill>
            <p:spPr>
              <a:xfrm>
                <a:off x="5292211" y="916506"/>
                <a:ext cx="3282741" cy="2791968"/>
              </a:xfrm>
              <a:prstGeom prst="rect">
                <a:avLst/>
              </a:prstGeom>
              <a:ln>
                <a:solidFill>
                  <a:schemeClr val="tx2">
                    <a:lumMod val="60000"/>
                    <a:lumOff val="40000"/>
                  </a:schemeClr>
                </a:solidFill>
              </a:ln>
            </p:spPr>
          </p:pic>
          <p:pic>
            <p:nvPicPr>
              <p:cNvPr id="1351" name="New picture"/>
              <p:cNvPicPr/>
              <p:nvPr/>
            </p:nvPicPr>
            <p:blipFill>
              <a:blip r:embed="rId2"/>
              <a:srcRect/>
              <a:stretch>
                <a:fillRect/>
              </a:stretch>
            </p:blipFill>
            <p:spPr>
              <a:xfrm>
                <a:off x="1942923" y="4176718"/>
                <a:ext cx="2894636" cy="1452226"/>
              </a:xfrm>
              <a:prstGeom prst="rect">
                <a:avLst/>
              </a:prstGeom>
              <a:ln>
                <a:solidFill>
                  <a:schemeClr val="tx2">
                    <a:lumMod val="60000"/>
                    <a:lumOff val="40000"/>
                  </a:schemeClr>
                </a:solidFill>
              </a:ln>
            </p:spPr>
          </p:pic>
          <p:pic>
            <p:nvPicPr>
              <p:cNvPr id="1352" name="New picture"/>
              <p:cNvPicPr/>
              <p:nvPr/>
            </p:nvPicPr>
            <p:blipFill>
              <a:blip r:embed="rId7"/>
              <a:srcRect/>
              <a:stretch>
                <a:fillRect/>
              </a:stretch>
            </p:blipFill>
            <p:spPr>
              <a:xfrm>
                <a:off x="3574476" y="3708478"/>
                <a:ext cx="832248" cy="259225"/>
              </a:xfrm>
              <a:prstGeom prst="rect">
                <a:avLst/>
              </a:prstGeom>
              <a:ln>
                <a:solidFill>
                  <a:schemeClr val="tx2">
                    <a:lumMod val="60000"/>
                    <a:lumOff val="40000"/>
                  </a:schemeClr>
                </a:solidFill>
              </a:ln>
            </p:spPr>
          </p:pic>
        </p:grpSp>
        <p:pic>
          <p:nvPicPr>
            <p:cNvPr id="1353" name="New picture"/>
            <p:cNvPicPr/>
            <p:nvPr/>
          </p:nvPicPr>
          <p:blipFill>
            <a:blip r:embed="rId8"/>
            <a:srcRect/>
            <a:stretch>
              <a:fillRect/>
            </a:stretch>
          </p:blipFill>
          <p:spPr>
            <a:xfrm>
              <a:off x="997" y="0"/>
              <a:ext cx="1034054" cy="968331"/>
            </a:xfrm>
            <a:prstGeom prst="rect">
              <a:avLst/>
            </a:prstGeom>
            <a:ln>
              <a:solidFill>
                <a:schemeClr val="tx2">
                  <a:lumMod val="60000"/>
                  <a:lumOff val="40000"/>
                </a:schemeClr>
              </a:solidFill>
            </a:ln>
          </p:spPr>
        </p:pic>
        <p:sp>
          <p:nvSpPr>
            <p:cNvPr id="1354" name="文本框 19"/>
            <p:cNvSpPr txBox="1"/>
            <p:nvPr/>
          </p:nvSpPr>
          <p:spPr>
            <a:xfrm>
              <a:off x="1525798" y="574043"/>
              <a:ext cx="9789901" cy="525251"/>
            </a:xfrm>
            <a:prstGeom prst="rect">
              <a:avLst/>
            </a:prstGeom>
            <a:noFill/>
          </p:spPr>
          <p:txBody>
            <a:bodyPr vert="horz" wrap="square"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a:t>
              </a:r>
              <a:endParaRPr lang="zh-CN" altLang="en-US" sz="2800" b="1">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sp>
          <p:nvSpPr>
            <p:cNvPr id="1355" name="文本框 20"/>
            <p:cNvSpPr txBox="1"/>
            <p:nvPr/>
          </p:nvSpPr>
          <p:spPr>
            <a:xfrm>
              <a:off x="819398" y="519596"/>
              <a:ext cx="342531" cy="579699"/>
            </a:xfrm>
            <a:prstGeom prst="rect">
              <a:avLst/>
            </a:prstGeom>
            <a:noFill/>
          </p:spPr>
          <p:txBody>
            <a:bodyPr wrap="none"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pPr algn="ctr"/>
              <a:r>
                <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rPr>
                <a:t>-</a:t>
              </a:r>
              <a:endParaRPr lang="en-US" altLang="zh-CN" sz="3200">
                <a:solidFill>
                  <a:srgbClr val="FD8605"/>
                </a:solidFill>
                <a:latin typeface="宋体" panose="02010600030101010101" pitchFamily="2" charset="-122"/>
                <a:ea typeface="【暖色君】小威体" panose="040B0509000000000000" pitchFamily="81" charset="-122"/>
                <a:cs typeface="【暖色君】小威体" panose="040B0509000000000000" pitchFamily="81" charset="-122"/>
                <a:sym typeface="微软雅黑" panose="020B0503020204020204" pitchFamily="34" charset="-122"/>
              </a:endParaRPr>
            </a:p>
          </p:txBody>
        </p:sp>
      </p:grpSp>
      <p:grpSp>
        <p:nvGrpSpPr>
          <p:cNvPr id="42" name="组合 41"/>
          <p:cNvGrpSpPr/>
          <p:nvPr/>
        </p:nvGrpSpPr>
        <p:grpSpPr>
          <a:xfrm>
            <a:off x="-112890" y="6177433"/>
            <a:ext cx="12509880" cy="832434"/>
            <a:chOff x="-243214" y="6176324"/>
            <a:chExt cx="12509880" cy="832434"/>
          </a:xfrm>
        </p:grpSpPr>
        <p:pic>
          <p:nvPicPr>
            <p:cNvPr id="1356" name="New picture"/>
            <p:cNvPicPr/>
            <p:nvPr/>
          </p:nvPicPr>
          <p:blipFill>
            <a:blip r:embed="rId9"/>
            <a:srcRect/>
            <a:stretch>
              <a:fillRect/>
            </a:stretch>
          </p:blipFill>
          <p:spPr>
            <a:xfrm>
              <a:off x="6434697" y="6195759"/>
              <a:ext cx="3485157" cy="779944"/>
            </a:xfrm>
            <a:prstGeom prst="rect">
              <a:avLst/>
            </a:prstGeom>
            <a:ln>
              <a:solidFill>
                <a:schemeClr val="tx2">
                  <a:lumMod val="60000"/>
                  <a:lumOff val="40000"/>
                </a:schemeClr>
              </a:solidFill>
            </a:ln>
          </p:spPr>
        </p:pic>
        <p:pic>
          <p:nvPicPr>
            <p:cNvPr id="1357" name="New picture"/>
            <p:cNvPicPr/>
            <p:nvPr/>
          </p:nvPicPr>
          <p:blipFill>
            <a:blip r:embed="rId10"/>
            <a:srcRect/>
            <a:stretch>
              <a:fillRect/>
            </a:stretch>
          </p:blipFill>
          <p:spPr>
            <a:xfrm>
              <a:off x="9480911" y="6176324"/>
              <a:ext cx="2785755" cy="779944"/>
            </a:xfrm>
            <a:prstGeom prst="rect">
              <a:avLst/>
            </a:prstGeom>
            <a:ln>
              <a:solidFill>
                <a:schemeClr val="tx2">
                  <a:lumMod val="60000"/>
                  <a:lumOff val="40000"/>
                </a:schemeClr>
              </a:solidFill>
            </a:ln>
          </p:spPr>
        </p:pic>
        <p:pic>
          <p:nvPicPr>
            <p:cNvPr id="1358" name="New picture"/>
            <p:cNvPicPr/>
            <p:nvPr/>
          </p:nvPicPr>
          <p:blipFill>
            <a:blip r:embed="rId11"/>
            <a:srcRect/>
            <a:stretch>
              <a:fillRect/>
            </a:stretch>
          </p:blipFill>
          <p:spPr>
            <a:xfrm>
              <a:off x="2682948" y="6210249"/>
              <a:ext cx="4115015" cy="779944"/>
            </a:xfrm>
            <a:prstGeom prst="rect">
              <a:avLst/>
            </a:prstGeom>
            <a:ln>
              <a:solidFill>
                <a:schemeClr val="tx2">
                  <a:lumMod val="60000"/>
                  <a:lumOff val="40000"/>
                </a:schemeClr>
              </a:solidFill>
            </a:ln>
          </p:spPr>
        </p:pic>
        <p:pic>
          <p:nvPicPr>
            <p:cNvPr id="1359" name="New picture"/>
            <p:cNvPicPr/>
            <p:nvPr/>
          </p:nvPicPr>
          <p:blipFill>
            <a:blip r:embed="rId12"/>
            <a:srcRect/>
            <a:stretch>
              <a:fillRect/>
            </a:stretch>
          </p:blipFill>
          <p:spPr>
            <a:xfrm>
              <a:off x="-243214" y="6228814"/>
              <a:ext cx="3320498" cy="779944"/>
            </a:xfrm>
            <a:prstGeom prst="rect">
              <a:avLst/>
            </a:prstGeom>
            <a:ln>
              <a:solidFill>
                <a:schemeClr val="tx2">
                  <a:lumMod val="60000"/>
                  <a:lumOff val="40000"/>
                </a:schemeClr>
              </a:solidFill>
            </a:ln>
          </p:spPr>
        </p:pic>
      </p:grpSp>
      <p:grpSp>
        <p:nvGrpSpPr>
          <p:cNvPr id="15" name="组合 14"/>
          <p:cNvGrpSpPr/>
          <p:nvPr/>
        </p:nvGrpSpPr>
        <p:grpSpPr>
          <a:xfrm>
            <a:off x="2455151" y="1988840"/>
            <a:ext cx="7281700" cy="843246"/>
            <a:chOff x="2455150" y="1430974"/>
            <a:chExt cx="7281700" cy="843246"/>
          </a:xfrm>
          <a:solidFill>
            <a:srgbClr val="070000"/>
          </a:solidFill>
        </p:grpSpPr>
        <p:sp>
          <p:nvSpPr>
            <p:cNvPr id="16" name="Freeform 5"/>
            <p:cNvSpPr/>
            <p:nvPr/>
          </p:nvSpPr>
          <p:spPr>
            <a:xfrm>
              <a:off x="2957321" y="1451010"/>
              <a:ext cx="268305" cy="184968"/>
            </a:xfrm>
            <a:custGeom>
              <a:avLst/>
              <a:gdLst>
                <a:gd name="T0" fmla="*/ 65 w 70"/>
                <a:gd name="T1" fmla="*/ 0 h 48"/>
                <a:gd name="T2" fmla="*/ 61 w 70"/>
                <a:gd name="T3" fmla="*/ 7 h 48"/>
                <a:gd name="T4" fmla="*/ 55 w 70"/>
                <a:gd name="T5" fmla="*/ 9 h 48"/>
                <a:gd name="T6" fmla="*/ 27 w 70"/>
                <a:gd name="T7" fmla="*/ 9 h 48"/>
                <a:gd name="T8" fmla="*/ 0 w 70"/>
                <a:gd name="T9" fmla="*/ 40 h 48"/>
                <a:gd name="T10" fmla="*/ 55 w 70"/>
                <a:gd name="T11" fmla="*/ 40 h 48"/>
                <a:gd name="T12" fmla="*/ 61 w 70"/>
                <a:gd name="T13" fmla="*/ 42 h 48"/>
                <a:gd name="T14" fmla="*/ 65 w 70"/>
                <a:gd name="T15" fmla="*/ 48 h 48"/>
                <a:gd name="T16" fmla="*/ 70 w 70"/>
                <a:gd name="T17" fmla="*/ 43 h 48"/>
                <a:gd name="T18" fmla="*/ 70 w 70"/>
                <a:gd name="T19" fmla="*/ 0 h 48"/>
                <a:gd name="T20" fmla="*/ 65 w 70"/>
                <a:gd name="T21"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0" h="48">
                  <a:moveTo>
                    <a:pt x="65" y="0"/>
                  </a:moveTo>
                  <a:cubicBezTo>
                    <a:pt x="64" y="3"/>
                    <a:pt x="63" y="6"/>
                    <a:pt x="61" y="7"/>
                  </a:cubicBezTo>
                  <a:cubicBezTo>
                    <a:pt x="60" y="8"/>
                    <a:pt x="58" y="9"/>
                    <a:pt x="55" y="9"/>
                  </a:cubicBezTo>
                  <a:cubicBezTo>
                    <a:pt x="27" y="9"/>
                    <a:pt x="27" y="9"/>
                    <a:pt x="27" y="9"/>
                  </a:cubicBezTo>
                  <a:cubicBezTo>
                    <a:pt x="0" y="40"/>
                    <a:pt x="0" y="40"/>
                    <a:pt x="0" y="40"/>
                  </a:cubicBezTo>
                  <a:cubicBezTo>
                    <a:pt x="55" y="40"/>
                    <a:pt x="55" y="40"/>
                    <a:pt x="55" y="40"/>
                  </a:cubicBezTo>
                  <a:cubicBezTo>
                    <a:pt x="58" y="40"/>
                    <a:pt x="60" y="41"/>
                    <a:pt x="61" y="42"/>
                  </a:cubicBezTo>
                  <a:cubicBezTo>
                    <a:pt x="63" y="44"/>
                    <a:pt x="64" y="46"/>
                    <a:pt x="65" y="48"/>
                  </a:cubicBezTo>
                  <a:cubicBezTo>
                    <a:pt x="70" y="43"/>
                    <a:pt x="70" y="43"/>
                    <a:pt x="70" y="43"/>
                  </a:cubicBezTo>
                  <a:cubicBezTo>
                    <a:pt x="70" y="0"/>
                    <a:pt x="70" y="0"/>
                    <a:pt x="70" y="0"/>
                  </a:cubicBezTo>
                  <a:lnTo>
                    <a:pt x="65"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 name="Freeform 6"/>
            <p:cNvSpPr/>
            <p:nvPr/>
          </p:nvSpPr>
          <p:spPr>
            <a:xfrm>
              <a:off x="2778451" y="1631913"/>
              <a:ext cx="160577" cy="500024"/>
            </a:xfrm>
            <a:custGeom>
              <a:avLst/>
              <a:gdLst>
                <a:gd name="T0" fmla="*/ 0 w 79"/>
                <a:gd name="T1" fmla="*/ 94 h 246"/>
                <a:gd name="T2" fmla="*/ 0 w 79"/>
                <a:gd name="T3" fmla="*/ 246 h 246"/>
                <a:gd name="T4" fmla="*/ 79 w 79"/>
                <a:gd name="T5" fmla="*/ 154 h 246"/>
                <a:gd name="T6" fmla="*/ 79 w 79"/>
                <a:gd name="T7" fmla="*/ 0 h 246"/>
                <a:gd name="T8" fmla="*/ 0 w 79"/>
                <a:gd name="T9" fmla="*/ 94 h 246"/>
              </a:gdLst>
              <a:ahLst/>
              <a:cxnLst>
                <a:cxn ang="0">
                  <a:pos x="T0" y="T1"/>
                </a:cxn>
                <a:cxn ang="0">
                  <a:pos x="T2" y="T3"/>
                </a:cxn>
                <a:cxn ang="0">
                  <a:pos x="T4" y="T5"/>
                </a:cxn>
                <a:cxn ang="0">
                  <a:pos x="T6" y="T7"/>
                </a:cxn>
                <a:cxn ang="0">
                  <a:pos x="T8" y="T9"/>
                </a:cxn>
              </a:cxnLst>
              <a:rect l="0" t="0" r="r" b="b"/>
              <a:pathLst>
                <a:path w="79" h="246">
                  <a:moveTo>
                    <a:pt x="0" y="94"/>
                  </a:moveTo>
                  <a:lnTo>
                    <a:pt x="0" y="246"/>
                  </a:lnTo>
                  <a:lnTo>
                    <a:pt x="79" y="154"/>
                  </a:lnTo>
                  <a:lnTo>
                    <a:pt x="79" y="0"/>
                  </a:lnTo>
                  <a:lnTo>
                    <a:pt x="0" y="9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 name="Freeform 7"/>
            <p:cNvSpPr/>
            <p:nvPr/>
          </p:nvSpPr>
          <p:spPr>
            <a:xfrm>
              <a:off x="2778451" y="1965262"/>
              <a:ext cx="229686" cy="286599"/>
            </a:xfrm>
            <a:custGeom>
              <a:avLst/>
              <a:gdLst>
                <a:gd name="T0" fmla="*/ 9 w 60"/>
                <a:gd name="T1" fmla="*/ 59 h 74"/>
                <a:gd name="T2" fmla="*/ 8 w 60"/>
                <a:gd name="T3" fmla="*/ 66 h 74"/>
                <a:gd name="T4" fmla="*/ 0 w 60"/>
                <a:gd name="T5" fmla="*/ 69 h 74"/>
                <a:gd name="T6" fmla="*/ 0 w 60"/>
                <a:gd name="T7" fmla="*/ 74 h 74"/>
                <a:gd name="T8" fmla="*/ 60 w 60"/>
                <a:gd name="T9" fmla="*/ 74 h 74"/>
                <a:gd name="T10" fmla="*/ 60 w 60"/>
                <a:gd name="T11" fmla="*/ 69 h 74"/>
                <a:gd name="T12" fmla="*/ 53 w 60"/>
                <a:gd name="T13" fmla="*/ 66 h 74"/>
                <a:gd name="T14" fmla="*/ 51 w 60"/>
                <a:gd name="T15" fmla="*/ 59 h 74"/>
                <a:gd name="T16" fmla="*/ 51 w 60"/>
                <a:gd name="T17" fmla="*/ 0 h 74"/>
                <a:gd name="T18" fmla="*/ 9 w 60"/>
                <a:gd name="T19" fmla="*/ 48 h 74"/>
                <a:gd name="T20" fmla="*/ 9 w 60"/>
                <a:gd name="T21" fmla="*/ 59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 h="74">
                  <a:moveTo>
                    <a:pt x="9" y="59"/>
                  </a:moveTo>
                  <a:cubicBezTo>
                    <a:pt x="9" y="62"/>
                    <a:pt x="9" y="64"/>
                    <a:pt x="8" y="66"/>
                  </a:cubicBezTo>
                  <a:cubicBezTo>
                    <a:pt x="6" y="67"/>
                    <a:pt x="4" y="68"/>
                    <a:pt x="0" y="69"/>
                  </a:cubicBezTo>
                  <a:cubicBezTo>
                    <a:pt x="0" y="74"/>
                    <a:pt x="0" y="74"/>
                    <a:pt x="0" y="74"/>
                  </a:cubicBezTo>
                  <a:cubicBezTo>
                    <a:pt x="60" y="74"/>
                    <a:pt x="60" y="74"/>
                    <a:pt x="60" y="74"/>
                  </a:cubicBezTo>
                  <a:cubicBezTo>
                    <a:pt x="60" y="69"/>
                    <a:pt x="60" y="69"/>
                    <a:pt x="60" y="69"/>
                  </a:cubicBezTo>
                  <a:cubicBezTo>
                    <a:pt x="57" y="68"/>
                    <a:pt x="55" y="67"/>
                    <a:pt x="53" y="66"/>
                  </a:cubicBezTo>
                  <a:cubicBezTo>
                    <a:pt x="52" y="64"/>
                    <a:pt x="51" y="62"/>
                    <a:pt x="51" y="59"/>
                  </a:cubicBezTo>
                  <a:cubicBezTo>
                    <a:pt x="51" y="0"/>
                    <a:pt x="51" y="0"/>
                    <a:pt x="51" y="0"/>
                  </a:cubicBezTo>
                  <a:cubicBezTo>
                    <a:pt x="9" y="48"/>
                    <a:pt x="9" y="48"/>
                    <a:pt x="9" y="48"/>
                  </a:cubicBezTo>
                  <a:lnTo>
                    <a:pt x="9" y="5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 name="Freeform 8"/>
            <p:cNvSpPr/>
            <p:nvPr/>
          </p:nvSpPr>
          <p:spPr>
            <a:xfrm>
              <a:off x="3207333" y="1617685"/>
              <a:ext cx="18294" cy="22359"/>
            </a:xfrm>
            <a:custGeom>
              <a:avLst/>
              <a:gdLst>
                <a:gd name="T0" fmla="*/ 0 w 5"/>
                <a:gd name="T1" fmla="*/ 6 h 6"/>
                <a:gd name="T2" fmla="*/ 5 w 5"/>
                <a:gd name="T3" fmla="*/ 6 h 6"/>
                <a:gd name="T4" fmla="*/ 5 w 5"/>
                <a:gd name="T5" fmla="*/ 0 h 6"/>
                <a:gd name="T6" fmla="*/ 0 w 5"/>
                <a:gd name="T7" fmla="*/ 5 h 6"/>
                <a:gd name="T8" fmla="*/ 0 w 5"/>
                <a:gd name="T9" fmla="*/ 6 h 6"/>
              </a:gdLst>
              <a:ahLst/>
              <a:cxnLst>
                <a:cxn ang="0">
                  <a:pos x="T0" y="T1"/>
                </a:cxn>
                <a:cxn ang="0">
                  <a:pos x="T2" y="T3"/>
                </a:cxn>
                <a:cxn ang="0">
                  <a:pos x="T4" y="T5"/>
                </a:cxn>
                <a:cxn ang="0">
                  <a:pos x="T6" y="T7"/>
                </a:cxn>
                <a:cxn ang="0">
                  <a:pos x="T8" y="T9"/>
                </a:cxn>
              </a:cxnLst>
              <a:rect l="0" t="0" r="r" b="b"/>
              <a:pathLst>
                <a:path w="5" h="6">
                  <a:moveTo>
                    <a:pt x="0" y="6"/>
                  </a:moveTo>
                  <a:cubicBezTo>
                    <a:pt x="5" y="6"/>
                    <a:pt x="5" y="6"/>
                    <a:pt x="5" y="6"/>
                  </a:cubicBezTo>
                  <a:cubicBezTo>
                    <a:pt x="5" y="0"/>
                    <a:pt x="5" y="0"/>
                    <a:pt x="5" y="0"/>
                  </a:cubicBezTo>
                  <a:cubicBezTo>
                    <a:pt x="0" y="5"/>
                    <a:pt x="0" y="5"/>
                    <a:pt x="0" y="5"/>
                  </a:cubicBezTo>
                  <a:cubicBezTo>
                    <a:pt x="0" y="6"/>
                    <a:pt x="0" y="6"/>
                    <a:pt x="0"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 name="Freeform 9"/>
            <p:cNvSpPr/>
            <p:nvPr/>
          </p:nvSpPr>
          <p:spPr>
            <a:xfrm>
              <a:off x="3298801" y="1485564"/>
              <a:ext cx="38620" cy="24391"/>
            </a:xfrm>
            <a:custGeom>
              <a:avLst/>
              <a:gdLst>
                <a:gd name="T0" fmla="*/ 0 w 10"/>
                <a:gd name="T1" fmla="*/ 0 h 6"/>
                <a:gd name="T2" fmla="*/ 0 w 10"/>
                <a:gd name="T3" fmla="*/ 4 h 6"/>
                <a:gd name="T4" fmla="*/ 5 w 10"/>
                <a:gd name="T5" fmla="*/ 6 h 6"/>
                <a:gd name="T6" fmla="*/ 10 w 10"/>
                <a:gd name="T7" fmla="*/ 0 h 6"/>
                <a:gd name="T8" fmla="*/ 0 w 10"/>
                <a:gd name="T9" fmla="*/ 0 h 6"/>
              </a:gdLst>
              <a:ahLst/>
              <a:cxnLst>
                <a:cxn ang="0">
                  <a:pos x="T0" y="T1"/>
                </a:cxn>
                <a:cxn ang="0">
                  <a:pos x="T2" y="T3"/>
                </a:cxn>
                <a:cxn ang="0">
                  <a:pos x="T4" y="T5"/>
                </a:cxn>
                <a:cxn ang="0">
                  <a:pos x="T6" y="T7"/>
                </a:cxn>
                <a:cxn ang="0">
                  <a:pos x="T8" y="T9"/>
                </a:cxn>
              </a:cxnLst>
              <a:rect l="0" t="0" r="r" b="b"/>
              <a:pathLst>
                <a:path w="10" h="6">
                  <a:moveTo>
                    <a:pt x="0" y="0"/>
                  </a:moveTo>
                  <a:cubicBezTo>
                    <a:pt x="0" y="4"/>
                    <a:pt x="0" y="4"/>
                    <a:pt x="0" y="4"/>
                  </a:cubicBezTo>
                  <a:cubicBezTo>
                    <a:pt x="2" y="5"/>
                    <a:pt x="3" y="6"/>
                    <a:pt x="5" y="6"/>
                  </a:cubicBezTo>
                  <a:cubicBezTo>
                    <a:pt x="10" y="0"/>
                    <a:pt x="10" y="0"/>
                    <a:pt x="10" y="0"/>
                  </a:cubicBez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 name="Freeform 10"/>
            <p:cNvSpPr/>
            <p:nvPr/>
          </p:nvSpPr>
          <p:spPr>
            <a:xfrm>
              <a:off x="3337420" y="1485564"/>
              <a:ext cx="581328" cy="741905"/>
            </a:xfrm>
            <a:custGeom>
              <a:avLst/>
              <a:gdLst>
                <a:gd name="T0" fmla="*/ 51 w 152"/>
                <a:gd name="T1" fmla="*/ 76 h 192"/>
                <a:gd name="T2" fmla="*/ 51 w 152"/>
                <a:gd name="T3" fmla="*/ 14 h 192"/>
                <a:gd name="T4" fmla="*/ 53 w 152"/>
                <a:gd name="T5" fmla="*/ 8 h 192"/>
                <a:gd name="T6" fmla="*/ 60 w 152"/>
                <a:gd name="T7" fmla="*/ 4 h 192"/>
                <a:gd name="T8" fmla="*/ 60 w 152"/>
                <a:gd name="T9" fmla="*/ 0 h 192"/>
                <a:gd name="T10" fmla="*/ 11 w 152"/>
                <a:gd name="T11" fmla="*/ 0 h 192"/>
                <a:gd name="T12" fmla="*/ 5 w 152"/>
                <a:gd name="T13" fmla="*/ 6 h 192"/>
                <a:gd name="T14" fmla="*/ 7 w 152"/>
                <a:gd name="T15" fmla="*/ 8 h 192"/>
                <a:gd name="T16" fmla="*/ 9 w 152"/>
                <a:gd name="T17" fmla="*/ 14 h 192"/>
                <a:gd name="T18" fmla="*/ 9 w 152"/>
                <a:gd name="T19" fmla="*/ 177 h 192"/>
                <a:gd name="T20" fmla="*/ 7 w 152"/>
                <a:gd name="T21" fmla="*/ 184 h 192"/>
                <a:gd name="T22" fmla="*/ 0 w 152"/>
                <a:gd name="T23" fmla="*/ 187 h 192"/>
                <a:gd name="T24" fmla="*/ 0 w 152"/>
                <a:gd name="T25" fmla="*/ 192 h 192"/>
                <a:gd name="T26" fmla="*/ 60 w 152"/>
                <a:gd name="T27" fmla="*/ 192 h 192"/>
                <a:gd name="T28" fmla="*/ 60 w 152"/>
                <a:gd name="T29" fmla="*/ 187 h 192"/>
                <a:gd name="T30" fmla="*/ 53 w 152"/>
                <a:gd name="T31" fmla="*/ 184 h 192"/>
                <a:gd name="T32" fmla="*/ 51 w 152"/>
                <a:gd name="T33" fmla="*/ 177 h 192"/>
                <a:gd name="T34" fmla="*/ 51 w 152"/>
                <a:gd name="T35" fmla="*/ 108 h 192"/>
                <a:gd name="T36" fmla="*/ 128 w 152"/>
                <a:gd name="T37" fmla="*/ 108 h 192"/>
                <a:gd name="T38" fmla="*/ 152 w 152"/>
                <a:gd name="T39" fmla="*/ 76 h 192"/>
                <a:gd name="T40" fmla="*/ 51 w 152"/>
                <a:gd name="T41" fmla="*/ 76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52" h="192">
                  <a:moveTo>
                    <a:pt x="51" y="76"/>
                  </a:moveTo>
                  <a:cubicBezTo>
                    <a:pt x="51" y="14"/>
                    <a:pt x="51" y="14"/>
                    <a:pt x="51" y="14"/>
                  </a:cubicBezTo>
                  <a:cubicBezTo>
                    <a:pt x="51" y="12"/>
                    <a:pt x="52" y="9"/>
                    <a:pt x="53" y="8"/>
                  </a:cubicBezTo>
                  <a:cubicBezTo>
                    <a:pt x="55" y="6"/>
                    <a:pt x="57" y="5"/>
                    <a:pt x="60" y="4"/>
                  </a:cubicBezTo>
                  <a:cubicBezTo>
                    <a:pt x="60" y="0"/>
                    <a:pt x="60" y="0"/>
                    <a:pt x="60" y="0"/>
                  </a:cubicBezTo>
                  <a:cubicBezTo>
                    <a:pt x="11" y="0"/>
                    <a:pt x="11" y="0"/>
                    <a:pt x="11" y="0"/>
                  </a:cubicBezTo>
                  <a:cubicBezTo>
                    <a:pt x="5" y="6"/>
                    <a:pt x="5" y="6"/>
                    <a:pt x="5" y="6"/>
                  </a:cubicBezTo>
                  <a:cubicBezTo>
                    <a:pt x="6" y="7"/>
                    <a:pt x="7" y="7"/>
                    <a:pt x="7" y="8"/>
                  </a:cubicBezTo>
                  <a:cubicBezTo>
                    <a:pt x="9" y="9"/>
                    <a:pt x="9" y="12"/>
                    <a:pt x="9" y="14"/>
                  </a:cubicBezTo>
                  <a:cubicBezTo>
                    <a:pt x="9" y="177"/>
                    <a:pt x="9" y="177"/>
                    <a:pt x="9" y="177"/>
                  </a:cubicBezTo>
                  <a:cubicBezTo>
                    <a:pt x="9" y="180"/>
                    <a:pt x="9" y="182"/>
                    <a:pt x="7" y="184"/>
                  </a:cubicBezTo>
                  <a:cubicBezTo>
                    <a:pt x="6" y="185"/>
                    <a:pt x="4" y="186"/>
                    <a:pt x="0" y="187"/>
                  </a:cubicBezTo>
                  <a:cubicBezTo>
                    <a:pt x="0" y="192"/>
                    <a:pt x="0" y="192"/>
                    <a:pt x="0" y="192"/>
                  </a:cubicBezTo>
                  <a:cubicBezTo>
                    <a:pt x="60" y="192"/>
                    <a:pt x="60" y="192"/>
                    <a:pt x="60" y="192"/>
                  </a:cubicBezTo>
                  <a:cubicBezTo>
                    <a:pt x="60" y="187"/>
                    <a:pt x="60" y="187"/>
                    <a:pt x="60" y="187"/>
                  </a:cubicBezTo>
                  <a:cubicBezTo>
                    <a:pt x="57" y="186"/>
                    <a:pt x="55" y="185"/>
                    <a:pt x="53" y="184"/>
                  </a:cubicBezTo>
                  <a:cubicBezTo>
                    <a:pt x="52" y="182"/>
                    <a:pt x="51" y="180"/>
                    <a:pt x="51" y="177"/>
                  </a:cubicBezTo>
                  <a:cubicBezTo>
                    <a:pt x="51" y="108"/>
                    <a:pt x="51" y="108"/>
                    <a:pt x="51" y="108"/>
                  </a:cubicBezTo>
                  <a:cubicBezTo>
                    <a:pt x="128" y="108"/>
                    <a:pt x="128" y="108"/>
                    <a:pt x="128" y="108"/>
                  </a:cubicBezTo>
                  <a:cubicBezTo>
                    <a:pt x="152" y="76"/>
                    <a:pt x="152" y="76"/>
                    <a:pt x="152" y="76"/>
                  </a:cubicBezTo>
                  <a:lnTo>
                    <a:pt x="51" y="7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 name="Freeform 11"/>
            <p:cNvSpPr/>
            <p:nvPr/>
          </p:nvSpPr>
          <p:spPr>
            <a:xfrm>
              <a:off x="3880129" y="1485564"/>
              <a:ext cx="221555" cy="243914"/>
            </a:xfrm>
            <a:custGeom>
              <a:avLst/>
              <a:gdLst>
                <a:gd name="T0" fmla="*/ 0 w 58"/>
                <a:gd name="T1" fmla="*/ 0 h 63"/>
                <a:gd name="T2" fmla="*/ 0 w 58"/>
                <a:gd name="T3" fmla="*/ 4 h 63"/>
                <a:gd name="T4" fmla="*/ 7 w 58"/>
                <a:gd name="T5" fmla="*/ 8 h 63"/>
                <a:gd name="T6" fmla="*/ 9 w 58"/>
                <a:gd name="T7" fmla="*/ 14 h 63"/>
                <a:gd name="T8" fmla="*/ 9 w 58"/>
                <a:gd name="T9" fmla="*/ 63 h 63"/>
                <a:gd name="T10" fmla="*/ 58 w 58"/>
                <a:gd name="T11" fmla="*/ 0 h 63"/>
                <a:gd name="T12" fmla="*/ 0 w 58"/>
                <a:gd name="T13" fmla="*/ 0 h 63"/>
              </a:gdLst>
              <a:ahLst/>
              <a:cxnLst>
                <a:cxn ang="0">
                  <a:pos x="T0" y="T1"/>
                </a:cxn>
                <a:cxn ang="0">
                  <a:pos x="T2" y="T3"/>
                </a:cxn>
                <a:cxn ang="0">
                  <a:pos x="T4" y="T5"/>
                </a:cxn>
                <a:cxn ang="0">
                  <a:pos x="T6" y="T7"/>
                </a:cxn>
                <a:cxn ang="0">
                  <a:pos x="T8" y="T9"/>
                </a:cxn>
                <a:cxn ang="0">
                  <a:pos x="T10" y="T11"/>
                </a:cxn>
                <a:cxn ang="0">
                  <a:pos x="T12" y="T13"/>
                </a:cxn>
              </a:cxnLst>
              <a:rect l="0" t="0" r="r" b="b"/>
              <a:pathLst>
                <a:path w="58" h="63">
                  <a:moveTo>
                    <a:pt x="0" y="0"/>
                  </a:moveTo>
                  <a:cubicBezTo>
                    <a:pt x="0" y="4"/>
                    <a:pt x="0" y="4"/>
                    <a:pt x="0" y="4"/>
                  </a:cubicBezTo>
                  <a:cubicBezTo>
                    <a:pt x="4" y="5"/>
                    <a:pt x="6" y="6"/>
                    <a:pt x="7" y="8"/>
                  </a:cubicBezTo>
                  <a:cubicBezTo>
                    <a:pt x="9" y="9"/>
                    <a:pt x="9" y="12"/>
                    <a:pt x="9" y="14"/>
                  </a:cubicBezTo>
                  <a:cubicBezTo>
                    <a:pt x="9" y="63"/>
                    <a:pt x="9" y="63"/>
                    <a:pt x="9" y="63"/>
                  </a:cubicBezTo>
                  <a:cubicBezTo>
                    <a:pt x="58" y="0"/>
                    <a:pt x="58" y="0"/>
                    <a:pt x="58" y="0"/>
                  </a:cubicBez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 name="Freeform 12"/>
            <p:cNvSpPr/>
            <p:nvPr/>
          </p:nvSpPr>
          <p:spPr>
            <a:xfrm>
              <a:off x="4097619" y="2217307"/>
              <a:ext cx="12196" cy="10163"/>
            </a:xfrm>
            <a:custGeom>
              <a:avLst/>
              <a:gdLst>
                <a:gd name="T0" fmla="*/ 6 w 6"/>
                <a:gd name="T1" fmla="*/ 5 h 5"/>
                <a:gd name="T2" fmla="*/ 6 w 6"/>
                <a:gd name="T3" fmla="*/ 0 h 5"/>
                <a:gd name="T4" fmla="*/ 0 w 6"/>
                <a:gd name="T5" fmla="*/ 5 h 5"/>
                <a:gd name="T6" fmla="*/ 6 w 6"/>
                <a:gd name="T7" fmla="*/ 5 h 5"/>
              </a:gdLst>
              <a:ahLst/>
              <a:cxnLst>
                <a:cxn ang="0">
                  <a:pos x="T0" y="T1"/>
                </a:cxn>
                <a:cxn ang="0">
                  <a:pos x="T2" y="T3"/>
                </a:cxn>
                <a:cxn ang="0">
                  <a:pos x="T4" y="T5"/>
                </a:cxn>
                <a:cxn ang="0">
                  <a:pos x="T6" y="T7"/>
                </a:cxn>
              </a:cxnLst>
              <a:rect l="0" t="0" r="r" b="b"/>
              <a:pathLst>
                <a:path w="6" h="5">
                  <a:moveTo>
                    <a:pt x="6" y="5"/>
                  </a:moveTo>
                  <a:lnTo>
                    <a:pt x="6" y="0"/>
                  </a:lnTo>
                  <a:lnTo>
                    <a:pt x="0" y="5"/>
                  </a:lnTo>
                  <a:lnTo>
                    <a:pt x="6"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 name="Freeform 13"/>
            <p:cNvSpPr/>
            <p:nvPr/>
          </p:nvSpPr>
          <p:spPr>
            <a:xfrm>
              <a:off x="3853705" y="1463206"/>
              <a:ext cx="325219" cy="737840"/>
            </a:xfrm>
            <a:custGeom>
              <a:avLst/>
              <a:gdLst>
                <a:gd name="T0" fmla="*/ 78 w 85"/>
                <a:gd name="T1" fmla="*/ 183 h 191"/>
                <a:gd name="T2" fmla="*/ 76 w 85"/>
                <a:gd name="T3" fmla="*/ 177 h 191"/>
                <a:gd name="T4" fmla="*/ 76 w 85"/>
                <a:gd name="T5" fmla="*/ 14 h 191"/>
                <a:gd name="T6" fmla="*/ 78 w 85"/>
                <a:gd name="T7" fmla="*/ 8 h 191"/>
                <a:gd name="T8" fmla="*/ 85 w 85"/>
                <a:gd name="T9" fmla="*/ 4 h 191"/>
                <a:gd name="T10" fmla="*/ 85 w 85"/>
                <a:gd name="T11" fmla="*/ 0 h 191"/>
                <a:gd name="T12" fmla="*/ 82 w 85"/>
                <a:gd name="T13" fmla="*/ 0 h 191"/>
                <a:gd name="T14" fmla="*/ 34 w 85"/>
                <a:gd name="T15" fmla="*/ 63 h 191"/>
                <a:gd name="T16" fmla="*/ 34 w 85"/>
                <a:gd name="T17" fmla="*/ 76 h 191"/>
                <a:gd name="T18" fmla="*/ 24 w 85"/>
                <a:gd name="T19" fmla="*/ 76 h 191"/>
                <a:gd name="T20" fmla="*/ 0 w 85"/>
                <a:gd name="T21" fmla="*/ 108 h 191"/>
                <a:gd name="T22" fmla="*/ 34 w 85"/>
                <a:gd name="T23" fmla="*/ 108 h 191"/>
                <a:gd name="T24" fmla="*/ 34 w 85"/>
                <a:gd name="T25" fmla="*/ 177 h 191"/>
                <a:gd name="T26" fmla="*/ 32 w 85"/>
                <a:gd name="T27" fmla="*/ 183 h 191"/>
                <a:gd name="T28" fmla="*/ 25 w 85"/>
                <a:gd name="T29" fmla="*/ 187 h 191"/>
                <a:gd name="T30" fmla="*/ 25 w 85"/>
                <a:gd name="T31" fmla="*/ 191 h 191"/>
                <a:gd name="T32" fmla="*/ 82 w 85"/>
                <a:gd name="T33" fmla="*/ 191 h 191"/>
                <a:gd name="T34" fmla="*/ 85 w 85"/>
                <a:gd name="T35" fmla="*/ 189 h 191"/>
                <a:gd name="T36" fmla="*/ 85 w 85"/>
                <a:gd name="T37" fmla="*/ 187 h 191"/>
                <a:gd name="T38" fmla="*/ 78 w 85"/>
                <a:gd name="T39" fmla="*/ 183 h 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5" h="191">
                  <a:moveTo>
                    <a:pt x="78" y="183"/>
                  </a:moveTo>
                  <a:cubicBezTo>
                    <a:pt x="77" y="182"/>
                    <a:pt x="76" y="180"/>
                    <a:pt x="76" y="177"/>
                  </a:cubicBezTo>
                  <a:cubicBezTo>
                    <a:pt x="76" y="14"/>
                    <a:pt x="76" y="14"/>
                    <a:pt x="76" y="14"/>
                  </a:cubicBezTo>
                  <a:cubicBezTo>
                    <a:pt x="76" y="11"/>
                    <a:pt x="77" y="9"/>
                    <a:pt x="78" y="8"/>
                  </a:cubicBezTo>
                  <a:cubicBezTo>
                    <a:pt x="79" y="6"/>
                    <a:pt x="82" y="5"/>
                    <a:pt x="85" y="4"/>
                  </a:cubicBezTo>
                  <a:cubicBezTo>
                    <a:pt x="85" y="0"/>
                    <a:pt x="85" y="0"/>
                    <a:pt x="85" y="0"/>
                  </a:cubicBezTo>
                  <a:cubicBezTo>
                    <a:pt x="82" y="0"/>
                    <a:pt x="82" y="0"/>
                    <a:pt x="82" y="0"/>
                  </a:cubicBezTo>
                  <a:cubicBezTo>
                    <a:pt x="34" y="63"/>
                    <a:pt x="34" y="63"/>
                    <a:pt x="34" y="63"/>
                  </a:cubicBezTo>
                  <a:cubicBezTo>
                    <a:pt x="34" y="76"/>
                    <a:pt x="34" y="76"/>
                    <a:pt x="34" y="76"/>
                  </a:cubicBezTo>
                  <a:cubicBezTo>
                    <a:pt x="24" y="76"/>
                    <a:pt x="24" y="76"/>
                    <a:pt x="24" y="76"/>
                  </a:cubicBezTo>
                  <a:cubicBezTo>
                    <a:pt x="0" y="108"/>
                    <a:pt x="0" y="108"/>
                    <a:pt x="0" y="108"/>
                  </a:cubicBezTo>
                  <a:cubicBezTo>
                    <a:pt x="34" y="108"/>
                    <a:pt x="34" y="108"/>
                    <a:pt x="34" y="108"/>
                  </a:cubicBezTo>
                  <a:cubicBezTo>
                    <a:pt x="34" y="177"/>
                    <a:pt x="34" y="177"/>
                    <a:pt x="34" y="177"/>
                  </a:cubicBezTo>
                  <a:cubicBezTo>
                    <a:pt x="34" y="180"/>
                    <a:pt x="33" y="182"/>
                    <a:pt x="32" y="183"/>
                  </a:cubicBezTo>
                  <a:cubicBezTo>
                    <a:pt x="31" y="185"/>
                    <a:pt x="28" y="186"/>
                    <a:pt x="25" y="187"/>
                  </a:cubicBezTo>
                  <a:cubicBezTo>
                    <a:pt x="25" y="191"/>
                    <a:pt x="25" y="191"/>
                    <a:pt x="25" y="191"/>
                  </a:cubicBezTo>
                  <a:cubicBezTo>
                    <a:pt x="82" y="191"/>
                    <a:pt x="82" y="191"/>
                    <a:pt x="82" y="191"/>
                  </a:cubicBezTo>
                  <a:cubicBezTo>
                    <a:pt x="85" y="189"/>
                    <a:pt x="85" y="189"/>
                    <a:pt x="85" y="189"/>
                  </a:cubicBezTo>
                  <a:cubicBezTo>
                    <a:pt x="85" y="187"/>
                    <a:pt x="85" y="187"/>
                    <a:pt x="85" y="187"/>
                  </a:cubicBezTo>
                  <a:cubicBezTo>
                    <a:pt x="82" y="186"/>
                    <a:pt x="79" y="185"/>
                    <a:pt x="78" y="18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 name="Freeform 14"/>
            <p:cNvSpPr/>
            <p:nvPr/>
          </p:nvSpPr>
          <p:spPr>
            <a:xfrm>
              <a:off x="5004166" y="2188850"/>
              <a:ext cx="73174" cy="38620"/>
            </a:xfrm>
            <a:custGeom>
              <a:avLst/>
              <a:gdLst>
                <a:gd name="T0" fmla="*/ 19 w 19"/>
                <a:gd name="T1" fmla="*/ 10 h 10"/>
                <a:gd name="T2" fmla="*/ 19 w 19"/>
                <a:gd name="T3" fmla="*/ 5 h 10"/>
                <a:gd name="T4" fmla="*/ 9 w 19"/>
                <a:gd name="T5" fmla="*/ 1 h 10"/>
                <a:gd name="T6" fmla="*/ 8 w 19"/>
                <a:gd name="T7" fmla="*/ 0 h 10"/>
                <a:gd name="T8" fmla="*/ 0 w 19"/>
                <a:gd name="T9" fmla="*/ 10 h 10"/>
                <a:gd name="T10" fmla="*/ 19 w 19"/>
                <a:gd name="T11" fmla="*/ 10 h 10"/>
              </a:gdLst>
              <a:ahLst/>
              <a:cxnLst>
                <a:cxn ang="0">
                  <a:pos x="T0" y="T1"/>
                </a:cxn>
                <a:cxn ang="0">
                  <a:pos x="T2" y="T3"/>
                </a:cxn>
                <a:cxn ang="0">
                  <a:pos x="T4" y="T5"/>
                </a:cxn>
                <a:cxn ang="0">
                  <a:pos x="T6" y="T7"/>
                </a:cxn>
                <a:cxn ang="0">
                  <a:pos x="T8" y="T9"/>
                </a:cxn>
                <a:cxn ang="0">
                  <a:pos x="T10" y="T11"/>
                </a:cxn>
              </a:cxnLst>
              <a:rect l="0" t="0" r="r" b="b"/>
              <a:pathLst>
                <a:path w="19" h="10">
                  <a:moveTo>
                    <a:pt x="19" y="10"/>
                  </a:moveTo>
                  <a:cubicBezTo>
                    <a:pt x="19" y="5"/>
                    <a:pt x="19" y="5"/>
                    <a:pt x="19" y="5"/>
                  </a:cubicBezTo>
                  <a:cubicBezTo>
                    <a:pt x="15" y="5"/>
                    <a:pt x="12" y="3"/>
                    <a:pt x="9" y="1"/>
                  </a:cubicBezTo>
                  <a:cubicBezTo>
                    <a:pt x="9" y="0"/>
                    <a:pt x="9" y="0"/>
                    <a:pt x="8" y="0"/>
                  </a:cubicBezTo>
                  <a:cubicBezTo>
                    <a:pt x="0" y="10"/>
                    <a:pt x="0" y="10"/>
                    <a:pt x="0" y="10"/>
                  </a:cubicBezTo>
                  <a:lnTo>
                    <a:pt x="19" y="1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 name="Freeform 15"/>
            <p:cNvSpPr/>
            <p:nvPr/>
          </p:nvSpPr>
          <p:spPr>
            <a:xfrm>
              <a:off x="4211445" y="1617685"/>
              <a:ext cx="857764" cy="605720"/>
            </a:xfrm>
            <a:custGeom>
              <a:avLst/>
              <a:gdLst>
                <a:gd name="T0" fmla="*/ 149 w 224"/>
                <a:gd name="T1" fmla="*/ 0 h 157"/>
                <a:gd name="T2" fmla="*/ 120 w 224"/>
                <a:gd name="T3" fmla="*/ 27 h 157"/>
                <a:gd name="T4" fmla="*/ 144 w 224"/>
                <a:gd name="T5" fmla="*/ 82 h 157"/>
                <a:gd name="T6" fmla="*/ 82 w 224"/>
                <a:gd name="T7" fmla="*/ 82 h 157"/>
                <a:gd name="T8" fmla="*/ 98 w 224"/>
                <a:gd name="T9" fmla="*/ 47 h 157"/>
                <a:gd name="T10" fmla="*/ 27 w 224"/>
                <a:gd name="T11" fmla="*/ 112 h 157"/>
                <a:gd name="T12" fmla="*/ 15 w 224"/>
                <a:gd name="T13" fmla="*/ 137 h 157"/>
                <a:gd name="T14" fmla="*/ 8 w 224"/>
                <a:gd name="T15" fmla="*/ 148 h 157"/>
                <a:gd name="T16" fmla="*/ 0 w 224"/>
                <a:gd name="T17" fmla="*/ 152 h 157"/>
                <a:gd name="T18" fmla="*/ 0 w 224"/>
                <a:gd name="T19" fmla="*/ 157 h 157"/>
                <a:gd name="T20" fmla="*/ 63 w 224"/>
                <a:gd name="T21" fmla="*/ 157 h 157"/>
                <a:gd name="T22" fmla="*/ 63 w 224"/>
                <a:gd name="T23" fmla="*/ 152 h 157"/>
                <a:gd name="T24" fmla="*/ 54 w 224"/>
                <a:gd name="T25" fmla="*/ 144 h 157"/>
                <a:gd name="T26" fmla="*/ 56 w 224"/>
                <a:gd name="T27" fmla="*/ 135 h 157"/>
                <a:gd name="T28" fmla="*/ 69 w 224"/>
                <a:gd name="T29" fmla="*/ 108 h 157"/>
                <a:gd name="T30" fmla="*/ 157 w 224"/>
                <a:gd name="T31" fmla="*/ 108 h 157"/>
                <a:gd name="T32" fmla="*/ 170 w 224"/>
                <a:gd name="T33" fmla="*/ 135 h 157"/>
                <a:gd name="T34" fmla="*/ 173 w 224"/>
                <a:gd name="T35" fmla="*/ 144 h 157"/>
                <a:gd name="T36" fmla="*/ 163 w 224"/>
                <a:gd name="T37" fmla="*/ 152 h 157"/>
                <a:gd name="T38" fmla="*/ 163 w 224"/>
                <a:gd name="T39" fmla="*/ 157 h 157"/>
                <a:gd name="T40" fmla="*/ 215 w 224"/>
                <a:gd name="T41" fmla="*/ 157 h 157"/>
                <a:gd name="T42" fmla="*/ 224 w 224"/>
                <a:gd name="T43" fmla="*/ 147 h 157"/>
                <a:gd name="T44" fmla="*/ 216 w 224"/>
                <a:gd name="T45" fmla="*/ 135 h 157"/>
                <a:gd name="T46" fmla="*/ 149 w 224"/>
                <a:gd name="T47" fmla="*/ 0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4" h="157">
                  <a:moveTo>
                    <a:pt x="149" y="0"/>
                  </a:moveTo>
                  <a:cubicBezTo>
                    <a:pt x="120" y="27"/>
                    <a:pt x="120" y="27"/>
                    <a:pt x="120" y="27"/>
                  </a:cubicBezTo>
                  <a:cubicBezTo>
                    <a:pt x="144" y="82"/>
                    <a:pt x="144" y="82"/>
                    <a:pt x="144" y="82"/>
                  </a:cubicBezTo>
                  <a:cubicBezTo>
                    <a:pt x="82" y="82"/>
                    <a:pt x="82" y="82"/>
                    <a:pt x="82" y="82"/>
                  </a:cubicBezTo>
                  <a:cubicBezTo>
                    <a:pt x="98" y="47"/>
                    <a:pt x="98" y="47"/>
                    <a:pt x="98" y="47"/>
                  </a:cubicBezTo>
                  <a:cubicBezTo>
                    <a:pt x="27" y="112"/>
                    <a:pt x="27" y="112"/>
                    <a:pt x="27" y="112"/>
                  </a:cubicBezTo>
                  <a:cubicBezTo>
                    <a:pt x="15" y="137"/>
                    <a:pt x="15" y="137"/>
                    <a:pt x="15" y="137"/>
                  </a:cubicBezTo>
                  <a:cubicBezTo>
                    <a:pt x="12" y="143"/>
                    <a:pt x="10" y="147"/>
                    <a:pt x="8" y="148"/>
                  </a:cubicBezTo>
                  <a:cubicBezTo>
                    <a:pt x="6" y="150"/>
                    <a:pt x="3" y="152"/>
                    <a:pt x="0" y="152"/>
                  </a:cubicBezTo>
                  <a:cubicBezTo>
                    <a:pt x="0" y="157"/>
                    <a:pt x="0" y="157"/>
                    <a:pt x="0" y="157"/>
                  </a:cubicBezTo>
                  <a:cubicBezTo>
                    <a:pt x="63" y="157"/>
                    <a:pt x="63" y="157"/>
                    <a:pt x="63" y="157"/>
                  </a:cubicBezTo>
                  <a:cubicBezTo>
                    <a:pt x="63" y="152"/>
                    <a:pt x="63" y="152"/>
                    <a:pt x="63" y="152"/>
                  </a:cubicBezTo>
                  <a:cubicBezTo>
                    <a:pt x="57" y="151"/>
                    <a:pt x="54" y="148"/>
                    <a:pt x="54" y="144"/>
                  </a:cubicBezTo>
                  <a:cubicBezTo>
                    <a:pt x="54" y="142"/>
                    <a:pt x="55" y="139"/>
                    <a:pt x="56" y="135"/>
                  </a:cubicBezTo>
                  <a:cubicBezTo>
                    <a:pt x="69" y="108"/>
                    <a:pt x="69" y="108"/>
                    <a:pt x="69" y="108"/>
                  </a:cubicBezTo>
                  <a:cubicBezTo>
                    <a:pt x="157" y="108"/>
                    <a:pt x="157" y="108"/>
                    <a:pt x="157" y="108"/>
                  </a:cubicBezTo>
                  <a:cubicBezTo>
                    <a:pt x="170" y="135"/>
                    <a:pt x="170" y="135"/>
                    <a:pt x="170" y="135"/>
                  </a:cubicBezTo>
                  <a:cubicBezTo>
                    <a:pt x="172" y="139"/>
                    <a:pt x="173" y="142"/>
                    <a:pt x="173" y="144"/>
                  </a:cubicBezTo>
                  <a:cubicBezTo>
                    <a:pt x="173" y="148"/>
                    <a:pt x="169" y="151"/>
                    <a:pt x="163" y="152"/>
                  </a:cubicBezTo>
                  <a:cubicBezTo>
                    <a:pt x="163" y="157"/>
                    <a:pt x="163" y="157"/>
                    <a:pt x="163" y="157"/>
                  </a:cubicBezTo>
                  <a:cubicBezTo>
                    <a:pt x="215" y="157"/>
                    <a:pt x="215" y="157"/>
                    <a:pt x="215" y="157"/>
                  </a:cubicBezTo>
                  <a:cubicBezTo>
                    <a:pt x="224" y="147"/>
                    <a:pt x="224" y="147"/>
                    <a:pt x="224" y="147"/>
                  </a:cubicBezTo>
                  <a:cubicBezTo>
                    <a:pt x="221" y="144"/>
                    <a:pt x="219" y="140"/>
                    <a:pt x="216" y="135"/>
                  </a:cubicBezTo>
                  <a:lnTo>
                    <a:pt x="149"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 name="Freeform 16"/>
            <p:cNvSpPr/>
            <p:nvPr/>
          </p:nvSpPr>
          <p:spPr>
            <a:xfrm>
              <a:off x="4284619" y="1434749"/>
              <a:ext cx="467502" cy="569133"/>
            </a:xfrm>
            <a:custGeom>
              <a:avLst/>
              <a:gdLst>
                <a:gd name="T0" fmla="*/ 86 w 122"/>
                <a:gd name="T1" fmla="*/ 48 h 147"/>
                <a:gd name="T2" fmla="*/ 93 w 122"/>
                <a:gd name="T3" fmla="*/ 62 h 147"/>
                <a:gd name="T4" fmla="*/ 122 w 122"/>
                <a:gd name="T5" fmla="*/ 34 h 147"/>
                <a:gd name="T6" fmla="*/ 116 w 122"/>
                <a:gd name="T7" fmla="*/ 22 h 147"/>
                <a:gd name="T8" fmla="*/ 113 w 122"/>
                <a:gd name="T9" fmla="*/ 12 h 147"/>
                <a:gd name="T10" fmla="*/ 122 w 122"/>
                <a:gd name="T11" fmla="*/ 4 h 147"/>
                <a:gd name="T12" fmla="*/ 122 w 122"/>
                <a:gd name="T13" fmla="*/ 0 h 147"/>
                <a:gd name="T14" fmla="*/ 54 w 122"/>
                <a:gd name="T15" fmla="*/ 0 h 147"/>
                <a:gd name="T16" fmla="*/ 54 w 122"/>
                <a:gd name="T17" fmla="*/ 4 h 147"/>
                <a:gd name="T18" fmla="*/ 62 w 122"/>
                <a:gd name="T19" fmla="*/ 13 h 147"/>
                <a:gd name="T20" fmla="*/ 58 w 122"/>
                <a:gd name="T21" fmla="*/ 25 h 147"/>
                <a:gd name="T22" fmla="*/ 0 w 122"/>
                <a:gd name="T23" fmla="*/ 147 h 147"/>
                <a:gd name="T24" fmla="*/ 70 w 122"/>
                <a:gd name="T25" fmla="*/ 82 h 147"/>
                <a:gd name="T26" fmla="*/ 86 w 122"/>
                <a:gd name="T27" fmla="*/ 48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2" h="147">
                  <a:moveTo>
                    <a:pt x="86" y="48"/>
                  </a:moveTo>
                  <a:cubicBezTo>
                    <a:pt x="93" y="62"/>
                    <a:pt x="93" y="62"/>
                    <a:pt x="93" y="62"/>
                  </a:cubicBezTo>
                  <a:cubicBezTo>
                    <a:pt x="122" y="34"/>
                    <a:pt x="122" y="34"/>
                    <a:pt x="122" y="34"/>
                  </a:cubicBezTo>
                  <a:cubicBezTo>
                    <a:pt x="116" y="22"/>
                    <a:pt x="116" y="22"/>
                    <a:pt x="116" y="22"/>
                  </a:cubicBezTo>
                  <a:cubicBezTo>
                    <a:pt x="114" y="18"/>
                    <a:pt x="113" y="15"/>
                    <a:pt x="113" y="12"/>
                  </a:cubicBezTo>
                  <a:cubicBezTo>
                    <a:pt x="113" y="8"/>
                    <a:pt x="116" y="6"/>
                    <a:pt x="122" y="4"/>
                  </a:cubicBezTo>
                  <a:cubicBezTo>
                    <a:pt x="122" y="0"/>
                    <a:pt x="122" y="0"/>
                    <a:pt x="122" y="0"/>
                  </a:cubicBezTo>
                  <a:cubicBezTo>
                    <a:pt x="54" y="0"/>
                    <a:pt x="54" y="0"/>
                    <a:pt x="54" y="0"/>
                  </a:cubicBezTo>
                  <a:cubicBezTo>
                    <a:pt x="54" y="4"/>
                    <a:pt x="54" y="4"/>
                    <a:pt x="54" y="4"/>
                  </a:cubicBezTo>
                  <a:cubicBezTo>
                    <a:pt x="59" y="6"/>
                    <a:pt x="62" y="9"/>
                    <a:pt x="62" y="13"/>
                  </a:cubicBezTo>
                  <a:cubicBezTo>
                    <a:pt x="62" y="16"/>
                    <a:pt x="61" y="20"/>
                    <a:pt x="58" y="25"/>
                  </a:cubicBezTo>
                  <a:cubicBezTo>
                    <a:pt x="0" y="147"/>
                    <a:pt x="0" y="147"/>
                    <a:pt x="0" y="147"/>
                  </a:cubicBezTo>
                  <a:cubicBezTo>
                    <a:pt x="70" y="82"/>
                    <a:pt x="70" y="82"/>
                    <a:pt x="70" y="82"/>
                  </a:cubicBezTo>
                  <a:lnTo>
                    <a:pt x="86" y="4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 name="Freeform 17"/>
            <p:cNvSpPr/>
            <p:nvPr/>
          </p:nvSpPr>
          <p:spPr>
            <a:xfrm>
              <a:off x="5138318" y="1511988"/>
              <a:ext cx="335382" cy="538644"/>
            </a:xfrm>
            <a:custGeom>
              <a:avLst/>
              <a:gdLst>
                <a:gd name="T0" fmla="*/ 63 w 88"/>
                <a:gd name="T1" fmla="*/ 19 h 139"/>
                <a:gd name="T2" fmla="*/ 59 w 88"/>
                <a:gd name="T3" fmla="*/ 11 h 139"/>
                <a:gd name="T4" fmla="*/ 65 w 88"/>
                <a:gd name="T5" fmla="*/ 5 h 139"/>
                <a:gd name="T6" fmla="*/ 65 w 88"/>
                <a:gd name="T7" fmla="*/ 0 h 139"/>
                <a:gd name="T8" fmla="*/ 0 w 88"/>
                <a:gd name="T9" fmla="*/ 0 h 139"/>
                <a:gd name="T10" fmla="*/ 0 w 88"/>
                <a:gd name="T11" fmla="*/ 5 h 139"/>
                <a:gd name="T12" fmla="*/ 7 w 88"/>
                <a:gd name="T13" fmla="*/ 8 h 139"/>
                <a:gd name="T14" fmla="*/ 9 w 88"/>
                <a:gd name="T15" fmla="*/ 15 h 139"/>
                <a:gd name="T16" fmla="*/ 9 w 88"/>
                <a:gd name="T17" fmla="*/ 139 h 139"/>
                <a:gd name="T18" fmla="*/ 48 w 88"/>
                <a:gd name="T19" fmla="*/ 93 h 139"/>
                <a:gd name="T20" fmla="*/ 48 w 88"/>
                <a:gd name="T21" fmla="*/ 61 h 139"/>
                <a:gd name="T22" fmla="*/ 62 w 88"/>
                <a:gd name="T23" fmla="*/ 76 h 139"/>
                <a:gd name="T24" fmla="*/ 88 w 88"/>
                <a:gd name="T25" fmla="*/ 44 h 139"/>
                <a:gd name="T26" fmla="*/ 63 w 88"/>
                <a:gd name="T27" fmla="*/ 1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 h="139">
                  <a:moveTo>
                    <a:pt x="63" y="19"/>
                  </a:moveTo>
                  <a:cubicBezTo>
                    <a:pt x="61" y="16"/>
                    <a:pt x="59" y="14"/>
                    <a:pt x="59" y="11"/>
                  </a:cubicBezTo>
                  <a:cubicBezTo>
                    <a:pt x="59" y="8"/>
                    <a:pt x="61" y="6"/>
                    <a:pt x="65" y="5"/>
                  </a:cubicBezTo>
                  <a:cubicBezTo>
                    <a:pt x="65" y="0"/>
                    <a:pt x="65" y="0"/>
                    <a:pt x="65" y="0"/>
                  </a:cubicBezTo>
                  <a:cubicBezTo>
                    <a:pt x="0" y="0"/>
                    <a:pt x="0" y="0"/>
                    <a:pt x="0" y="0"/>
                  </a:cubicBezTo>
                  <a:cubicBezTo>
                    <a:pt x="0" y="5"/>
                    <a:pt x="0" y="5"/>
                    <a:pt x="0" y="5"/>
                  </a:cubicBezTo>
                  <a:cubicBezTo>
                    <a:pt x="3" y="6"/>
                    <a:pt x="6" y="7"/>
                    <a:pt x="7" y="8"/>
                  </a:cubicBezTo>
                  <a:cubicBezTo>
                    <a:pt x="8" y="10"/>
                    <a:pt x="9" y="12"/>
                    <a:pt x="9" y="15"/>
                  </a:cubicBezTo>
                  <a:cubicBezTo>
                    <a:pt x="9" y="139"/>
                    <a:pt x="9" y="139"/>
                    <a:pt x="9" y="139"/>
                  </a:cubicBezTo>
                  <a:cubicBezTo>
                    <a:pt x="48" y="93"/>
                    <a:pt x="48" y="93"/>
                    <a:pt x="48" y="93"/>
                  </a:cubicBezTo>
                  <a:cubicBezTo>
                    <a:pt x="48" y="61"/>
                    <a:pt x="48" y="61"/>
                    <a:pt x="48" y="61"/>
                  </a:cubicBezTo>
                  <a:cubicBezTo>
                    <a:pt x="62" y="76"/>
                    <a:pt x="62" y="76"/>
                    <a:pt x="62" y="76"/>
                  </a:cubicBezTo>
                  <a:cubicBezTo>
                    <a:pt x="88" y="44"/>
                    <a:pt x="88" y="44"/>
                    <a:pt x="88" y="44"/>
                  </a:cubicBezTo>
                  <a:lnTo>
                    <a:pt x="63" y="1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 name="Freeform 18"/>
            <p:cNvSpPr/>
            <p:nvPr/>
          </p:nvSpPr>
          <p:spPr>
            <a:xfrm>
              <a:off x="5199297" y="1883957"/>
              <a:ext cx="213425" cy="382132"/>
            </a:xfrm>
            <a:custGeom>
              <a:avLst/>
              <a:gdLst>
                <a:gd name="T0" fmla="*/ 9 w 56"/>
                <a:gd name="T1" fmla="*/ 84 h 99"/>
                <a:gd name="T2" fmla="*/ 7 w 56"/>
                <a:gd name="T3" fmla="*/ 91 h 99"/>
                <a:gd name="T4" fmla="*/ 0 w 56"/>
                <a:gd name="T5" fmla="*/ 94 h 99"/>
                <a:gd name="T6" fmla="*/ 0 w 56"/>
                <a:gd name="T7" fmla="*/ 99 h 99"/>
                <a:gd name="T8" fmla="*/ 56 w 56"/>
                <a:gd name="T9" fmla="*/ 99 h 99"/>
                <a:gd name="T10" fmla="*/ 56 w 56"/>
                <a:gd name="T11" fmla="*/ 94 h 99"/>
                <a:gd name="T12" fmla="*/ 49 w 56"/>
                <a:gd name="T13" fmla="*/ 91 h 99"/>
                <a:gd name="T14" fmla="*/ 47 w 56"/>
                <a:gd name="T15" fmla="*/ 84 h 99"/>
                <a:gd name="T16" fmla="*/ 47 w 56"/>
                <a:gd name="T17" fmla="*/ 0 h 99"/>
                <a:gd name="T18" fmla="*/ 9 w 56"/>
                <a:gd name="T19" fmla="*/ 46 h 99"/>
                <a:gd name="T20" fmla="*/ 9 w 56"/>
                <a:gd name="T21" fmla="*/ 84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6" h="99">
                  <a:moveTo>
                    <a:pt x="9" y="84"/>
                  </a:moveTo>
                  <a:cubicBezTo>
                    <a:pt x="9" y="87"/>
                    <a:pt x="8" y="89"/>
                    <a:pt x="7" y="91"/>
                  </a:cubicBezTo>
                  <a:cubicBezTo>
                    <a:pt x="6" y="92"/>
                    <a:pt x="3" y="93"/>
                    <a:pt x="0" y="94"/>
                  </a:cubicBezTo>
                  <a:cubicBezTo>
                    <a:pt x="0" y="99"/>
                    <a:pt x="0" y="99"/>
                    <a:pt x="0" y="99"/>
                  </a:cubicBezTo>
                  <a:cubicBezTo>
                    <a:pt x="56" y="99"/>
                    <a:pt x="56" y="99"/>
                    <a:pt x="56" y="99"/>
                  </a:cubicBezTo>
                  <a:cubicBezTo>
                    <a:pt x="56" y="94"/>
                    <a:pt x="56" y="94"/>
                    <a:pt x="56" y="94"/>
                  </a:cubicBezTo>
                  <a:cubicBezTo>
                    <a:pt x="53" y="93"/>
                    <a:pt x="51" y="92"/>
                    <a:pt x="49" y="91"/>
                  </a:cubicBezTo>
                  <a:cubicBezTo>
                    <a:pt x="48" y="89"/>
                    <a:pt x="47" y="87"/>
                    <a:pt x="47" y="84"/>
                  </a:cubicBezTo>
                  <a:cubicBezTo>
                    <a:pt x="47" y="0"/>
                    <a:pt x="47" y="0"/>
                    <a:pt x="47" y="0"/>
                  </a:cubicBezTo>
                  <a:cubicBezTo>
                    <a:pt x="9" y="46"/>
                    <a:pt x="9" y="46"/>
                    <a:pt x="9" y="46"/>
                  </a:cubicBezTo>
                  <a:lnTo>
                    <a:pt x="9" y="8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 name="Freeform 19"/>
            <p:cNvSpPr/>
            <p:nvPr/>
          </p:nvSpPr>
          <p:spPr>
            <a:xfrm>
              <a:off x="5378167" y="1532315"/>
              <a:ext cx="593524" cy="741905"/>
            </a:xfrm>
            <a:custGeom>
              <a:avLst/>
              <a:gdLst>
                <a:gd name="T0" fmla="*/ 94 w 155"/>
                <a:gd name="T1" fmla="*/ 188 h 192"/>
                <a:gd name="T2" fmla="*/ 94 w 155"/>
                <a:gd name="T3" fmla="*/ 192 h 192"/>
                <a:gd name="T4" fmla="*/ 155 w 155"/>
                <a:gd name="T5" fmla="*/ 192 h 192"/>
                <a:gd name="T6" fmla="*/ 155 w 155"/>
                <a:gd name="T7" fmla="*/ 188 h 192"/>
                <a:gd name="T8" fmla="*/ 148 w 155"/>
                <a:gd name="T9" fmla="*/ 184 h 192"/>
                <a:gd name="T10" fmla="*/ 146 w 155"/>
                <a:gd name="T11" fmla="*/ 177 h 192"/>
                <a:gd name="T12" fmla="*/ 146 w 155"/>
                <a:gd name="T13" fmla="*/ 15 h 192"/>
                <a:gd name="T14" fmla="*/ 148 w 155"/>
                <a:gd name="T15" fmla="*/ 8 h 192"/>
                <a:gd name="T16" fmla="*/ 155 w 155"/>
                <a:gd name="T17" fmla="*/ 5 h 192"/>
                <a:gd name="T18" fmla="*/ 155 w 155"/>
                <a:gd name="T19" fmla="*/ 0 h 192"/>
                <a:gd name="T20" fmla="*/ 98 w 155"/>
                <a:gd name="T21" fmla="*/ 0 h 192"/>
                <a:gd name="T22" fmla="*/ 98 w 155"/>
                <a:gd name="T23" fmla="*/ 5 h 192"/>
                <a:gd name="T24" fmla="*/ 105 w 155"/>
                <a:gd name="T25" fmla="*/ 8 h 192"/>
                <a:gd name="T26" fmla="*/ 107 w 155"/>
                <a:gd name="T27" fmla="*/ 15 h 192"/>
                <a:gd name="T28" fmla="*/ 107 w 155"/>
                <a:gd name="T29" fmla="*/ 129 h 192"/>
                <a:gd name="T30" fmla="*/ 26 w 155"/>
                <a:gd name="T31" fmla="*/ 44 h 192"/>
                <a:gd name="T32" fmla="*/ 0 w 155"/>
                <a:gd name="T33" fmla="*/ 76 h 192"/>
                <a:gd name="T34" fmla="*/ 93 w 155"/>
                <a:gd name="T35" fmla="*/ 172 h 192"/>
                <a:gd name="T36" fmla="*/ 100 w 155"/>
                <a:gd name="T37" fmla="*/ 182 h 192"/>
                <a:gd name="T38" fmla="*/ 94 w 155"/>
                <a:gd name="T39" fmla="*/ 188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55" h="192">
                  <a:moveTo>
                    <a:pt x="94" y="188"/>
                  </a:moveTo>
                  <a:cubicBezTo>
                    <a:pt x="94" y="192"/>
                    <a:pt x="94" y="192"/>
                    <a:pt x="94" y="192"/>
                  </a:cubicBezTo>
                  <a:cubicBezTo>
                    <a:pt x="155" y="192"/>
                    <a:pt x="155" y="192"/>
                    <a:pt x="155" y="192"/>
                  </a:cubicBezTo>
                  <a:cubicBezTo>
                    <a:pt x="155" y="188"/>
                    <a:pt x="155" y="188"/>
                    <a:pt x="155" y="188"/>
                  </a:cubicBezTo>
                  <a:cubicBezTo>
                    <a:pt x="151" y="187"/>
                    <a:pt x="149" y="185"/>
                    <a:pt x="148" y="184"/>
                  </a:cubicBezTo>
                  <a:cubicBezTo>
                    <a:pt x="146" y="182"/>
                    <a:pt x="146" y="180"/>
                    <a:pt x="146" y="177"/>
                  </a:cubicBezTo>
                  <a:cubicBezTo>
                    <a:pt x="146" y="15"/>
                    <a:pt x="146" y="15"/>
                    <a:pt x="146" y="15"/>
                  </a:cubicBezTo>
                  <a:cubicBezTo>
                    <a:pt x="146" y="12"/>
                    <a:pt x="146" y="10"/>
                    <a:pt x="148" y="8"/>
                  </a:cubicBezTo>
                  <a:cubicBezTo>
                    <a:pt x="149" y="7"/>
                    <a:pt x="151" y="6"/>
                    <a:pt x="155" y="5"/>
                  </a:cubicBezTo>
                  <a:cubicBezTo>
                    <a:pt x="155" y="0"/>
                    <a:pt x="155" y="0"/>
                    <a:pt x="155" y="0"/>
                  </a:cubicBezTo>
                  <a:cubicBezTo>
                    <a:pt x="98" y="0"/>
                    <a:pt x="98" y="0"/>
                    <a:pt x="98" y="0"/>
                  </a:cubicBezTo>
                  <a:cubicBezTo>
                    <a:pt x="98" y="5"/>
                    <a:pt x="98" y="5"/>
                    <a:pt x="98" y="5"/>
                  </a:cubicBezTo>
                  <a:cubicBezTo>
                    <a:pt x="102" y="6"/>
                    <a:pt x="104" y="7"/>
                    <a:pt x="105" y="8"/>
                  </a:cubicBezTo>
                  <a:cubicBezTo>
                    <a:pt x="107" y="10"/>
                    <a:pt x="107" y="12"/>
                    <a:pt x="107" y="15"/>
                  </a:cubicBezTo>
                  <a:cubicBezTo>
                    <a:pt x="107" y="129"/>
                    <a:pt x="107" y="129"/>
                    <a:pt x="107" y="129"/>
                  </a:cubicBezTo>
                  <a:cubicBezTo>
                    <a:pt x="26" y="44"/>
                    <a:pt x="26" y="44"/>
                    <a:pt x="26" y="44"/>
                  </a:cubicBezTo>
                  <a:cubicBezTo>
                    <a:pt x="0" y="76"/>
                    <a:pt x="0" y="76"/>
                    <a:pt x="0" y="76"/>
                  </a:cubicBezTo>
                  <a:cubicBezTo>
                    <a:pt x="93" y="172"/>
                    <a:pt x="93" y="172"/>
                    <a:pt x="93" y="172"/>
                  </a:cubicBezTo>
                  <a:cubicBezTo>
                    <a:pt x="98" y="176"/>
                    <a:pt x="100" y="180"/>
                    <a:pt x="100" y="182"/>
                  </a:cubicBezTo>
                  <a:cubicBezTo>
                    <a:pt x="100" y="185"/>
                    <a:pt x="98" y="187"/>
                    <a:pt x="94" y="18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 name="Freeform 20"/>
            <p:cNvSpPr/>
            <p:nvPr/>
          </p:nvSpPr>
          <p:spPr>
            <a:xfrm>
              <a:off x="6128202" y="1485564"/>
              <a:ext cx="786622" cy="741905"/>
            </a:xfrm>
            <a:custGeom>
              <a:avLst/>
              <a:gdLst>
                <a:gd name="T0" fmla="*/ 185 w 206"/>
                <a:gd name="T1" fmla="*/ 167 h 192"/>
                <a:gd name="T2" fmla="*/ 111 w 206"/>
                <a:gd name="T3" fmla="*/ 78 h 192"/>
                <a:gd name="T4" fmla="*/ 176 w 206"/>
                <a:gd name="T5" fmla="*/ 25 h 192"/>
                <a:gd name="T6" fmla="*/ 187 w 206"/>
                <a:gd name="T7" fmla="*/ 16 h 192"/>
                <a:gd name="T8" fmla="*/ 199 w 206"/>
                <a:gd name="T9" fmla="*/ 7 h 192"/>
                <a:gd name="T10" fmla="*/ 206 w 206"/>
                <a:gd name="T11" fmla="*/ 4 h 192"/>
                <a:gd name="T12" fmla="*/ 206 w 206"/>
                <a:gd name="T13" fmla="*/ 0 h 192"/>
                <a:gd name="T14" fmla="*/ 181 w 206"/>
                <a:gd name="T15" fmla="*/ 0 h 192"/>
                <a:gd name="T16" fmla="*/ 9 w 206"/>
                <a:gd name="T17" fmla="*/ 158 h 192"/>
                <a:gd name="T18" fmla="*/ 9 w 206"/>
                <a:gd name="T19" fmla="*/ 177 h 192"/>
                <a:gd name="T20" fmla="*/ 7 w 206"/>
                <a:gd name="T21" fmla="*/ 184 h 192"/>
                <a:gd name="T22" fmla="*/ 0 w 206"/>
                <a:gd name="T23" fmla="*/ 187 h 192"/>
                <a:gd name="T24" fmla="*/ 0 w 206"/>
                <a:gd name="T25" fmla="*/ 192 h 192"/>
                <a:gd name="T26" fmla="*/ 60 w 206"/>
                <a:gd name="T27" fmla="*/ 192 h 192"/>
                <a:gd name="T28" fmla="*/ 60 w 206"/>
                <a:gd name="T29" fmla="*/ 187 h 192"/>
                <a:gd name="T30" fmla="*/ 53 w 206"/>
                <a:gd name="T31" fmla="*/ 184 h 192"/>
                <a:gd name="T32" fmla="*/ 51 w 206"/>
                <a:gd name="T33" fmla="*/ 177 h 192"/>
                <a:gd name="T34" fmla="*/ 51 w 206"/>
                <a:gd name="T35" fmla="*/ 126 h 192"/>
                <a:gd name="T36" fmla="*/ 80 w 206"/>
                <a:gd name="T37" fmla="*/ 102 h 192"/>
                <a:gd name="T38" fmla="*/ 137 w 206"/>
                <a:gd name="T39" fmla="*/ 172 h 192"/>
                <a:gd name="T40" fmla="*/ 143 w 206"/>
                <a:gd name="T41" fmla="*/ 182 h 192"/>
                <a:gd name="T42" fmla="*/ 136 w 206"/>
                <a:gd name="T43" fmla="*/ 187 h 192"/>
                <a:gd name="T44" fmla="*/ 136 w 206"/>
                <a:gd name="T45" fmla="*/ 192 h 192"/>
                <a:gd name="T46" fmla="*/ 192 w 206"/>
                <a:gd name="T47" fmla="*/ 192 h 192"/>
                <a:gd name="T48" fmla="*/ 201 w 206"/>
                <a:gd name="T49" fmla="*/ 184 h 192"/>
                <a:gd name="T50" fmla="*/ 199 w 206"/>
                <a:gd name="T51" fmla="*/ 183 h 192"/>
                <a:gd name="T52" fmla="*/ 185 w 206"/>
                <a:gd name="T53" fmla="*/ 167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06" h="192">
                  <a:moveTo>
                    <a:pt x="185" y="167"/>
                  </a:moveTo>
                  <a:cubicBezTo>
                    <a:pt x="111" y="78"/>
                    <a:pt x="111" y="78"/>
                    <a:pt x="111" y="78"/>
                  </a:cubicBezTo>
                  <a:cubicBezTo>
                    <a:pt x="176" y="25"/>
                    <a:pt x="176" y="25"/>
                    <a:pt x="176" y="25"/>
                  </a:cubicBezTo>
                  <a:cubicBezTo>
                    <a:pt x="187" y="16"/>
                    <a:pt x="187" y="16"/>
                    <a:pt x="187" y="16"/>
                  </a:cubicBezTo>
                  <a:cubicBezTo>
                    <a:pt x="193" y="11"/>
                    <a:pt x="198" y="7"/>
                    <a:pt x="199" y="7"/>
                  </a:cubicBezTo>
                  <a:cubicBezTo>
                    <a:pt x="200" y="6"/>
                    <a:pt x="203" y="5"/>
                    <a:pt x="206" y="4"/>
                  </a:cubicBezTo>
                  <a:cubicBezTo>
                    <a:pt x="206" y="0"/>
                    <a:pt x="206" y="0"/>
                    <a:pt x="206" y="0"/>
                  </a:cubicBezTo>
                  <a:cubicBezTo>
                    <a:pt x="181" y="0"/>
                    <a:pt x="181" y="0"/>
                    <a:pt x="181" y="0"/>
                  </a:cubicBezTo>
                  <a:cubicBezTo>
                    <a:pt x="9" y="158"/>
                    <a:pt x="9" y="158"/>
                    <a:pt x="9" y="158"/>
                  </a:cubicBezTo>
                  <a:cubicBezTo>
                    <a:pt x="9" y="177"/>
                    <a:pt x="9" y="177"/>
                    <a:pt x="9" y="177"/>
                  </a:cubicBezTo>
                  <a:cubicBezTo>
                    <a:pt x="9" y="180"/>
                    <a:pt x="9" y="182"/>
                    <a:pt x="7" y="184"/>
                  </a:cubicBezTo>
                  <a:cubicBezTo>
                    <a:pt x="6" y="185"/>
                    <a:pt x="4" y="186"/>
                    <a:pt x="0" y="187"/>
                  </a:cubicBezTo>
                  <a:cubicBezTo>
                    <a:pt x="0" y="192"/>
                    <a:pt x="0" y="192"/>
                    <a:pt x="0" y="192"/>
                  </a:cubicBezTo>
                  <a:cubicBezTo>
                    <a:pt x="60" y="192"/>
                    <a:pt x="60" y="192"/>
                    <a:pt x="60" y="192"/>
                  </a:cubicBezTo>
                  <a:cubicBezTo>
                    <a:pt x="60" y="187"/>
                    <a:pt x="60" y="187"/>
                    <a:pt x="60" y="187"/>
                  </a:cubicBezTo>
                  <a:cubicBezTo>
                    <a:pt x="57" y="186"/>
                    <a:pt x="55" y="185"/>
                    <a:pt x="53" y="184"/>
                  </a:cubicBezTo>
                  <a:cubicBezTo>
                    <a:pt x="52" y="182"/>
                    <a:pt x="51" y="180"/>
                    <a:pt x="51" y="177"/>
                  </a:cubicBezTo>
                  <a:cubicBezTo>
                    <a:pt x="51" y="126"/>
                    <a:pt x="51" y="126"/>
                    <a:pt x="51" y="126"/>
                  </a:cubicBezTo>
                  <a:cubicBezTo>
                    <a:pt x="80" y="102"/>
                    <a:pt x="80" y="102"/>
                    <a:pt x="80" y="102"/>
                  </a:cubicBezTo>
                  <a:cubicBezTo>
                    <a:pt x="137" y="172"/>
                    <a:pt x="137" y="172"/>
                    <a:pt x="137" y="172"/>
                  </a:cubicBezTo>
                  <a:cubicBezTo>
                    <a:pt x="141" y="177"/>
                    <a:pt x="143" y="181"/>
                    <a:pt x="143" y="182"/>
                  </a:cubicBezTo>
                  <a:cubicBezTo>
                    <a:pt x="143" y="184"/>
                    <a:pt x="141" y="186"/>
                    <a:pt x="136" y="187"/>
                  </a:cubicBezTo>
                  <a:cubicBezTo>
                    <a:pt x="136" y="192"/>
                    <a:pt x="136" y="192"/>
                    <a:pt x="136" y="192"/>
                  </a:cubicBezTo>
                  <a:cubicBezTo>
                    <a:pt x="192" y="192"/>
                    <a:pt x="192" y="192"/>
                    <a:pt x="192" y="192"/>
                  </a:cubicBezTo>
                  <a:cubicBezTo>
                    <a:pt x="201" y="184"/>
                    <a:pt x="201" y="184"/>
                    <a:pt x="201" y="184"/>
                  </a:cubicBezTo>
                  <a:cubicBezTo>
                    <a:pt x="201" y="183"/>
                    <a:pt x="200" y="183"/>
                    <a:pt x="199" y="183"/>
                  </a:cubicBezTo>
                  <a:cubicBezTo>
                    <a:pt x="196" y="180"/>
                    <a:pt x="191" y="175"/>
                    <a:pt x="185" y="167"/>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 name="Freeform 21"/>
            <p:cNvSpPr/>
            <p:nvPr/>
          </p:nvSpPr>
          <p:spPr>
            <a:xfrm>
              <a:off x="6093648" y="1446945"/>
              <a:ext cx="687024" cy="611818"/>
            </a:xfrm>
            <a:custGeom>
              <a:avLst/>
              <a:gdLst>
                <a:gd name="T0" fmla="*/ 127 w 180"/>
                <a:gd name="T1" fmla="*/ 0 h 158"/>
                <a:gd name="T2" fmla="*/ 127 w 180"/>
                <a:gd name="T3" fmla="*/ 5 h 158"/>
                <a:gd name="T4" fmla="*/ 135 w 180"/>
                <a:gd name="T5" fmla="*/ 11 h 158"/>
                <a:gd name="T6" fmla="*/ 130 w 180"/>
                <a:gd name="T7" fmla="*/ 18 h 158"/>
                <a:gd name="T8" fmla="*/ 51 w 180"/>
                <a:gd name="T9" fmla="*/ 82 h 158"/>
                <a:gd name="T10" fmla="*/ 51 w 180"/>
                <a:gd name="T11" fmla="*/ 15 h 158"/>
                <a:gd name="T12" fmla="*/ 53 w 180"/>
                <a:gd name="T13" fmla="*/ 9 h 158"/>
                <a:gd name="T14" fmla="*/ 60 w 180"/>
                <a:gd name="T15" fmla="*/ 5 h 158"/>
                <a:gd name="T16" fmla="*/ 60 w 180"/>
                <a:gd name="T17" fmla="*/ 0 h 158"/>
                <a:gd name="T18" fmla="*/ 0 w 180"/>
                <a:gd name="T19" fmla="*/ 0 h 158"/>
                <a:gd name="T20" fmla="*/ 0 w 180"/>
                <a:gd name="T21" fmla="*/ 5 h 158"/>
                <a:gd name="T22" fmla="*/ 7 w 180"/>
                <a:gd name="T23" fmla="*/ 9 h 158"/>
                <a:gd name="T24" fmla="*/ 9 w 180"/>
                <a:gd name="T25" fmla="*/ 15 h 158"/>
                <a:gd name="T26" fmla="*/ 9 w 180"/>
                <a:gd name="T27" fmla="*/ 158 h 158"/>
                <a:gd name="T28" fmla="*/ 180 w 180"/>
                <a:gd name="T29" fmla="*/ 0 h 158"/>
                <a:gd name="T30" fmla="*/ 127 w 180"/>
                <a:gd name="T31" fmla="*/ 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0" h="158">
                  <a:moveTo>
                    <a:pt x="127" y="0"/>
                  </a:moveTo>
                  <a:cubicBezTo>
                    <a:pt x="127" y="5"/>
                    <a:pt x="127" y="5"/>
                    <a:pt x="127" y="5"/>
                  </a:cubicBezTo>
                  <a:cubicBezTo>
                    <a:pt x="133" y="6"/>
                    <a:pt x="135" y="8"/>
                    <a:pt x="135" y="11"/>
                  </a:cubicBezTo>
                  <a:cubicBezTo>
                    <a:pt x="135" y="12"/>
                    <a:pt x="134" y="15"/>
                    <a:pt x="130" y="18"/>
                  </a:cubicBezTo>
                  <a:cubicBezTo>
                    <a:pt x="51" y="82"/>
                    <a:pt x="51" y="82"/>
                    <a:pt x="51" y="82"/>
                  </a:cubicBezTo>
                  <a:cubicBezTo>
                    <a:pt x="51" y="15"/>
                    <a:pt x="51" y="15"/>
                    <a:pt x="51" y="15"/>
                  </a:cubicBezTo>
                  <a:cubicBezTo>
                    <a:pt x="51" y="12"/>
                    <a:pt x="51" y="10"/>
                    <a:pt x="53" y="9"/>
                  </a:cubicBezTo>
                  <a:cubicBezTo>
                    <a:pt x="54" y="7"/>
                    <a:pt x="56" y="6"/>
                    <a:pt x="60" y="5"/>
                  </a:cubicBezTo>
                  <a:cubicBezTo>
                    <a:pt x="60" y="0"/>
                    <a:pt x="60" y="0"/>
                    <a:pt x="60" y="0"/>
                  </a:cubicBezTo>
                  <a:cubicBezTo>
                    <a:pt x="0" y="0"/>
                    <a:pt x="0" y="0"/>
                    <a:pt x="0" y="0"/>
                  </a:cubicBezTo>
                  <a:cubicBezTo>
                    <a:pt x="0" y="5"/>
                    <a:pt x="0" y="5"/>
                    <a:pt x="0" y="5"/>
                  </a:cubicBezTo>
                  <a:cubicBezTo>
                    <a:pt x="3" y="6"/>
                    <a:pt x="6" y="7"/>
                    <a:pt x="7" y="9"/>
                  </a:cubicBezTo>
                  <a:cubicBezTo>
                    <a:pt x="8" y="10"/>
                    <a:pt x="9" y="12"/>
                    <a:pt x="9" y="15"/>
                  </a:cubicBezTo>
                  <a:cubicBezTo>
                    <a:pt x="9" y="158"/>
                    <a:pt x="9" y="158"/>
                    <a:pt x="9" y="158"/>
                  </a:cubicBezTo>
                  <a:cubicBezTo>
                    <a:pt x="180" y="0"/>
                    <a:pt x="180" y="0"/>
                    <a:pt x="180" y="0"/>
                  </a:cubicBezTo>
                  <a:lnTo>
                    <a:pt x="127"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 name="Freeform 22"/>
            <p:cNvSpPr/>
            <p:nvPr/>
          </p:nvSpPr>
          <p:spPr>
            <a:xfrm>
              <a:off x="6831487" y="2196981"/>
              <a:ext cx="73174" cy="30489"/>
            </a:xfrm>
            <a:custGeom>
              <a:avLst/>
              <a:gdLst>
                <a:gd name="T0" fmla="*/ 19 w 19"/>
                <a:gd name="T1" fmla="*/ 8 h 8"/>
                <a:gd name="T2" fmla="*/ 19 w 19"/>
                <a:gd name="T3" fmla="*/ 3 h 8"/>
                <a:gd name="T4" fmla="*/ 9 w 19"/>
                <a:gd name="T5" fmla="*/ 0 h 8"/>
                <a:gd name="T6" fmla="*/ 0 w 19"/>
                <a:gd name="T7" fmla="*/ 8 h 8"/>
                <a:gd name="T8" fmla="*/ 19 w 19"/>
                <a:gd name="T9" fmla="*/ 8 h 8"/>
              </a:gdLst>
              <a:ahLst/>
              <a:cxnLst>
                <a:cxn ang="0">
                  <a:pos x="T0" y="T1"/>
                </a:cxn>
                <a:cxn ang="0">
                  <a:pos x="T2" y="T3"/>
                </a:cxn>
                <a:cxn ang="0">
                  <a:pos x="T4" y="T5"/>
                </a:cxn>
                <a:cxn ang="0">
                  <a:pos x="T6" y="T7"/>
                </a:cxn>
                <a:cxn ang="0">
                  <a:pos x="T8" y="T9"/>
                </a:cxn>
              </a:cxnLst>
              <a:rect l="0" t="0" r="r" b="b"/>
              <a:pathLst>
                <a:path w="19" h="8">
                  <a:moveTo>
                    <a:pt x="19" y="8"/>
                  </a:moveTo>
                  <a:cubicBezTo>
                    <a:pt x="19" y="3"/>
                    <a:pt x="19" y="3"/>
                    <a:pt x="19" y="3"/>
                  </a:cubicBezTo>
                  <a:cubicBezTo>
                    <a:pt x="15" y="3"/>
                    <a:pt x="12" y="2"/>
                    <a:pt x="9" y="0"/>
                  </a:cubicBezTo>
                  <a:cubicBezTo>
                    <a:pt x="0" y="8"/>
                    <a:pt x="0" y="8"/>
                    <a:pt x="0" y="8"/>
                  </a:cubicBezTo>
                  <a:lnTo>
                    <a:pt x="19"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 name="Freeform 23"/>
            <p:cNvSpPr/>
            <p:nvPr/>
          </p:nvSpPr>
          <p:spPr>
            <a:xfrm>
              <a:off x="7400620" y="1451010"/>
              <a:ext cx="603687" cy="741905"/>
            </a:xfrm>
            <a:custGeom>
              <a:avLst/>
              <a:gdLst>
                <a:gd name="T0" fmla="*/ 28 w 158"/>
                <a:gd name="T1" fmla="*/ 183 h 192"/>
                <a:gd name="T2" fmla="*/ 21 w 158"/>
                <a:gd name="T3" fmla="*/ 187 h 192"/>
                <a:gd name="T4" fmla="*/ 21 w 158"/>
                <a:gd name="T5" fmla="*/ 192 h 192"/>
                <a:gd name="T6" fmla="*/ 81 w 158"/>
                <a:gd name="T7" fmla="*/ 192 h 192"/>
                <a:gd name="T8" fmla="*/ 81 w 158"/>
                <a:gd name="T9" fmla="*/ 187 h 192"/>
                <a:gd name="T10" fmla="*/ 74 w 158"/>
                <a:gd name="T11" fmla="*/ 183 h 192"/>
                <a:gd name="T12" fmla="*/ 72 w 158"/>
                <a:gd name="T13" fmla="*/ 177 h 192"/>
                <a:gd name="T14" fmla="*/ 72 w 158"/>
                <a:gd name="T15" fmla="*/ 111 h 192"/>
                <a:gd name="T16" fmla="*/ 134 w 158"/>
                <a:gd name="T17" fmla="*/ 24 h 192"/>
                <a:gd name="T18" fmla="*/ 147 w 158"/>
                <a:gd name="T19" fmla="*/ 9 h 192"/>
                <a:gd name="T20" fmla="*/ 158 w 158"/>
                <a:gd name="T21" fmla="*/ 4 h 192"/>
                <a:gd name="T22" fmla="*/ 158 w 158"/>
                <a:gd name="T23" fmla="*/ 0 h 192"/>
                <a:gd name="T24" fmla="*/ 84 w 158"/>
                <a:gd name="T25" fmla="*/ 0 h 192"/>
                <a:gd name="T26" fmla="*/ 84 w 158"/>
                <a:gd name="T27" fmla="*/ 4 h 192"/>
                <a:gd name="T28" fmla="*/ 91 w 158"/>
                <a:gd name="T29" fmla="*/ 7 h 192"/>
                <a:gd name="T30" fmla="*/ 93 w 158"/>
                <a:gd name="T31" fmla="*/ 13 h 192"/>
                <a:gd name="T32" fmla="*/ 87 w 158"/>
                <a:gd name="T33" fmla="*/ 24 h 192"/>
                <a:gd name="T34" fmla="*/ 52 w 158"/>
                <a:gd name="T35" fmla="*/ 75 h 192"/>
                <a:gd name="T36" fmla="*/ 30 w 158"/>
                <a:gd name="T37" fmla="*/ 42 h 192"/>
                <a:gd name="T38" fmla="*/ 0 w 158"/>
                <a:gd name="T39" fmla="*/ 68 h 192"/>
                <a:gd name="T40" fmla="*/ 30 w 158"/>
                <a:gd name="T41" fmla="*/ 111 h 192"/>
                <a:gd name="T42" fmla="*/ 30 w 158"/>
                <a:gd name="T43" fmla="*/ 177 h 192"/>
                <a:gd name="T44" fmla="*/ 28 w 158"/>
                <a:gd name="T45" fmla="*/ 183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8" h="192">
                  <a:moveTo>
                    <a:pt x="28" y="183"/>
                  </a:moveTo>
                  <a:cubicBezTo>
                    <a:pt x="27" y="185"/>
                    <a:pt x="25" y="186"/>
                    <a:pt x="21" y="187"/>
                  </a:cubicBezTo>
                  <a:cubicBezTo>
                    <a:pt x="21" y="192"/>
                    <a:pt x="21" y="192"/>
                    <a:pt x="21" y="192"/>
                  </a:cubicBezTo>
                  <a:cubicBezTo>
                    <a:pt x="81" y="192"/>
                    <a:pt x="81" y="192"/>
                    <a:pt x="81" y="192"/>
                  </a:cubicBezTo>
                  <a:cubicBezTo>
                    <a:pt x="81" y="187"/>
                    <a:pt x="81" y="187"/>
                    <a:pt x="81" y="187"/>
                  </a:cubicBezTo>
                  <a:cubicBezTo>
                    <a:pt x="78" y="186"/>
                    <a:pt x="76" y="185"/>
                    <a:pt x="74" y="183"/>
                  </a:cubicBezTo>
                  <a:cubicBezTo>
                    <a:pt x="73" y="182"/>
                    <a:pt x="72" y="180"/>
                    <a:pt x="72" y="177"/>
                  </a:cubicBezTo>
                  <a:cubicBezTo>
                    <a:pt x="72" y="111"/>
                    <a:pt x="72" y="111"/>
                    <a:pt x="72" y="111"/>
                  </a:cubicBezTo>
                  <a:cubicBezTo>
                    <a:pt x="134" y="24"/>
                    <a:pt x="134" y="24"/>
                    <a:pt x="134" y="24"/>
                  </a:cubicBezTo>
                  <a:cubicBezTo>
                    <a:pt x="140" y="16"/>
                    <a:pt x="144" y="11"/>
                    <a:pt x="147" y="9"/>
                  </a:cubicBezTo>
                  <a:cubicBezTo>
                    <a:pt x="150" y="6"/>
                    <a:pt x="154" y="5"/>
                    <a:pt x="158" y="4"/>
                  </a:cubicBezTo>
                  <a:cubicBezTo>
                    <a:pt x="158" y="0"/>
                    <a:pt x="158" y="0"/>
                    <a:pt x="158" y="0"/>
                  </a:cubicBezTo>
                  <a:cubicBezTo>
                    <a:pt x="84" y="0"/>
                    <a:pt x="84" y="0"/>
                    <a:pt x="84" y="0"/>
                  </a:cubicBezTo>
                  <a:cubicBezTo>
                    <a:pt x="84" y="4"/>
                    <a:pt x="84" y="4"/>
                    <a:pt x="84" y="4"/>
                  </a:cubicBezTo>
                  <a:cubicBezTo>
                    <a:pt x="87" y="5"/>
                    <a:pt x="89" y="6"/>
                    <a:pt x="91" y="7"/>
                  </a:cubicBezTo>
                  <a:cubicBezTo>
                    <a:pt x="92" y="9"/>
                    <a:pt x="93" y="11"/>
                    <a:pt x="93" y="13"/>
                  </a:cubicBezTo>
                  <a:cubicBezTo>
                    <a:pt x="93" y="15"/>
                    <a:pt x="91" y="18"/>
                    <a:pt x="87" y="24"/>
                  </a:cubicBezTo>
                  <a:cubicBezTo>
                    <a:pt x="52" y="75"/>
                    <a:pt x="52" y="75"/>
                    <a:pt x="52" y="75"/>
                  </a:cubicBezTo>
                  <a:cubicBezTo>
                    <a:pt x="30" y="42"/>
                    <a:pt x="30" y="42"/>
                    <a:pt x="30" y="42"/>
                  </a:cubicBezTo>
                  <a:cubicBezTo>
                    <a:pt x="0" y="68"/>
                    <a:pt x="0" y="68"/>
                    <a:pt x="0" y="68"/>
                  </a:cubicBezTo>
                  <a:cubicBezTo>
                    <a:pt x="30" y="111"/>
                    <a:pt x="30" y="111"/>
                    <a:pt x="30" y="111"/>
                  </a:cubicBezTo>
                  <a:cubicBezTo>
                    <a:pt x="30" y="177"/>
                    <a:pt x="30" y="177"/>
                    <a:pt x="30" y="177"/>
                  </a:cubicBezTo>
                  <a:cubicBezTo>
                    <a:pt x="30" y="180"/>
                    <a:pt x="30" y="182"/>
                    <a:pt x="28" y="183"/>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 name="Freeform 24"/>
            <p:cNvSpPr/>
            <p:nvPr/>
          </p:nvSpPr>
          <p:spPr>
            <a:xfrm>
              <a:off x="7179065" y="1467271"/>
              <a:ext cx="321153" cy="262208"/>
            </a:xfrm>
            <a:custGeom>
              <a:avLst/>
              <a:gdLst>
                <a:gd name="T0" fmla="*/ 72 w 84"/>
                <a:gd name="T1" fmla="*/ 24 h 68"/>
                <a:gd name="T2" fmla="*/ 66 w 84"/>
                <a:gd name="T3" fmla="*/ 13 h 68"/>
                <a:gd name="T4" fmla="*/ 75 w 84"/>
                <a:gd name="T5" fmla="*/ 4 h 68"/>
                <a:gd name="T6" fmla="*/ 75 w 84"/>
                <a:gd name="T7" fmla="*/ 0 h 68"/>
                <a:gd name="T8" fmla="*/ 0 w 84"/>
                <a:gd name="T9" fmla="*/ 0 h 68"/>
                <a:gd name="T10" fmla="*/ 0 w 84"/>
                <a:gd name="T11" fmla="*/ 4 h 68"/>
                <a:gd name="T12" fmla="*/ 11 w 84"/>
                <a:gd name="T13" fmla="*/ 9 h 68"/>
                <a:gd name="T14" fmla="*/ 23 w 84"/>
                <a:gd name="T15" fmla="*/ 24 h 68"/>
                <a:gd name="T16" fmla="*/ 54 w 84"/>
                <a:gd name="T17" fmla="*/ 68 h 68"/>
                <a:gd name="T18" fmla="*/ 84 w 84"/>
                <a:gd name="T19" fmla="*/ 43 h 68"/>
                <a:gd name="T20" fmla="*/ 72 w 84"/>
                <a:gd name="T21" fmla="*/ 24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4" h="68">
                  <a:moveTo>
                    <a:pt x="72" y="24"/>
                  </a:moveTo>
                  <a:cubicBezTo>
                    <a:pt x="68" y="19"/>
                    <a:pt x="66" y="15"/>
                    <a:pt x="66" y="13"/>
                  </a:cubicBezTo>
                  <a:cubicBezTo>
                    <a:pt x="66" y="8"/>
                    <a:pt x="69" y="5"/>
                    <a:pt x="75" y="4"/>
                  </a:cubicBezTo>
                  <a:cubicBezTo>
                    <a:pt x="75" y="0"/>
                    <a:pt x="75" y="0"/>
                    <a:pt x="75" y="0"/>
                  </a:cubicBezTo>
                  <a:cubicBezTo>
                    <a:pt x="0" y="0"/>
                    <a:pt x="0" y="0"/>
                    <a:pt x="0" y="0"/>
                  </a:cubicBezTo>
                  <a:cubicBezTo>
                    <a:pt x="0" y="4"/>
                    <a:pt x="0" y="4"/>
                    <a:pt x="0" y="4"/>
                  </a:cubicBezTo>
                  <a:cubicBezTo>
                    <a:pt x="4" y="5"/>
                    <a:pt x="8" y="7"/>
                    <a:pt x="11" y="9"/>
                  </a:cubicBezTo>
                  <a:cubicBezTo>
                    <a:pt x="14" y="12"/>
                    <a:pt x="18" y="17"/>
                    <a:pt x="23" y="24"/>
                  </a:cubicBezTo>
                  <a:cubicBezTo>
                    <a:pt x="54" y="68"/>
                    <a:pt x="54" y="68"/>
                    <a:pt x="54" y="68"/>
                  </a:cubicBezTo>
                  <a:cubicBezTo>
                    <a:pt x="84" y="43"/>
                    <a:pt x="84" y="43"/>
                    <a:pt x="84" y="43"/>
                  </a:cubicBezTo>
                  <a:lnTo>
                    <a:pt x="72" y="2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 name="Freeform 25"/>
            <p:cNvSpPr/>
            <p:nvPr/>
          </p:nvSpPr>
          <p:spPr>
            <a:xfrm>
              <a:off x="9545030" y="2119741"/>
              <a:ext cx="154479" cy="142283"/>
            </a:xfrm>
            <a:custGeom>
              <a:avLst/>
              <a:gdLst>
                <a:gd name="T0" fmla="*/ 0 w 40"/>
                <a:gd name="T1" fmla="*/ 37 h 37"/>
                <a:gd name="T2" fmla="*/ 32 w 40"/>
                <a:gd name="T3" fmla="*/ 16 h 37"/>
                <a:gd name="T4" fmla="*/ 40 w 40"/>
                <a:gd name="T5" fmla="*/ 0 h 37"/>
                <a:gd name="T6" fmla="*/ 0 w 40"/>
                <a:gd name="T7" fmla="*/ 37 h 37"/>
              </a:gdLst>
              <a:ahLst/>
              <a:cxnLst>
                <a:cxn ang="0">
                  <a:pos x="T0" y="T1"/>
                </a:cxn>
                <a:cxn ang="0">
                  <a:pos x="T2" y="T3"/>
                </a:cxn>
                <a:cxn ang="0">
                  <a:pos x="T4" y="T5"/>
                </a:cxn>
                <a:cxn ang="0">
                  <a:pos x="T6" y="T7"/>
                </a:cxn>
              </a:cxnLst>
              <a:rect l="0" t="0" r="r" b="b"/>
              <a:pathLst>
                <a:path w="40" h="37">
                  <a:moveTo>
                    <a:pt x="0" y="37"/>
                  </a:moveTo>
                  <a:cubicBezTo>
                    <a:pt x="14" y="32"/>
                    <a:pt x="25" y="25"/>
                    <a:pt x="32" y="16"/>
                  </a:cubicBezTo>
                  <a:cubicBezTo>
                    <a:pt x="35" y="12"/>
                    <a:pt x="38" y="6"/>
                    <a:pt x="40" y="0"/>
                  </a:cubicBezTo>
                  <a:lnTo>
                    <a:pt x="0" y="3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 name="Freeform 26"/>
            <p:cNvSpPr/>
            <p:nvPr/>
          </p:nvSpPr>
          <p:spPr>
            <a:xfrm>
              <a:off x="8918984" y="1467271"/>
              <a:ext cx="229686" cy="630111"/>
            </a:xfrm>
            <a:custGeom>
              <a:avLst/>
              <a:gdLst>
                <a:gd name="T0" fmla="*/ 51 w 60"/>
                <a:gd name="T1" fmla="*/ 111 h 163"/>
                <a:gd name="T2" fmla="*/ 51 w 60"/>
                <a:gd name="T3" fmla="*/ 15 h 163"/>
                <a:gd name="T4" fmla="*/ 53 w 60"/>
                <a:gd name="T5" fmla="*/ 8 h 163"/>
                <a:gd name="T6" fmla="*/ 60 w 60"/>
                <a:gd name="T7" fmla="*/ 5 h 163"/>
                <a:gd name="T8" fmla="*/ 60 w 60"/>
                <a:gd name="T9" fmla="*/ 0 h 163"/>
                <a:gd name="T10" fmla="*/ 0 w 60"/>
                <a:gd name="T11" fmla="*/ 0 h 163"/>
                <a:gd name="T12" fmla="*/ 0 w 60"/>
                <a:gd name="T13" fmla="*/ 5 h 163"/>
                <a:gd name="T14" fmla="*/ 7 w 60"/>
                <a:gd name="T15" fmla="*/ 8 h 163"/>
                <a:gd name="T16" fmla="*/ 9 w 60"/>
                <a:gd name="T17" fmla="*/ 15 h 163"/>
                <a:gd name="T18" fmla="*/ 9 w 60"/>
                <a:gd name="T19" fmla="*/ 123 h 163"/>
                <a:gd name="T20" fmla="*/ 14 w 60"/>
                <a:gd name="T21" fmla="*/ 157 h 163"/>
                <a:gd name="T22" fmla="*/ 17 w 60"/>
                <a:gd name="T23" fmla="*/ 163 h 163"/>
                <a:gd name="T24" fmla="*/ 52 w 60"/>
                <a:gd name="T25" fmla="*/ 130 h 163"/>
                <a:gd name="T26" fmla="*/ 51 w 60"/>
                <a:gd name="T27" fmla="*/ 111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0" h="163">
                  <a:moveTo>
                    <a:pt x="51" y="111"/>
                  </a:moveTo>
                  <a:cubicBezTo>
                    <a:pt x="51" y="15"/>
                    <a:pt x="51" y="15"/>
                    <a:pt x="51" y="15"/>
                  </a:cubicBezTo>
                  <a:cubicBezTo>
                    <a:pt x="51" y="12"/>
                    <a:pt x="51" y="10"/>
                    <a:pt x="53" y="8"/>
                  </a:cubicBezTo>
                  <a:cubicBezTo>
                    <a:pt x="54" y="7"/>
                    <a:pt x="56" y="6"/>
                    <a:pt x="60" y="5"/>
                  </a:cubicBezTo>
                  <a:cubicBezTo>
                    <a:pt x="60" y="0"/>
                    <a:pt x="60" y="0"/>
                    <a:pt x="60" y="0"/>
                  </a:cubicBezTo>
                  <a:cubicBezTo>
                    <a:pt x="0" y="0"/>
                    <a:pt x="0" y="0"/>
                    <a:pt x="0" y="0"/>
                  </a:cubicBezTo>
                  <a:cubicBezTo>
                    <a:pt x="0" y="5"/>
                    <a:pt x="0" y="5"/>
                    <a:pt x="0" y="5"/>
                  </a:cubicBezTo>
                  <a:cubicBezTo>
                    <a:pt x="3" y="6"/>
                    <a:pt x="5" y="7"/>
                    <a:pt x="7" y="8"/>
                  </a:cubicBezTo>
                  <a:cubicBezTo>
                    <a:pt x="8" y="10"/>
                    <a:pt x="9" y="12"/>
                    <a:pt x="9" y="15"/>
                  </a:cubicBezTo>
                  <a:cubicBezTo>
                    <a:pt x="9" y="123"/>
                    <a:pt x="9" y="123"/>
                    <a:pt x="9" y="123"/>
                  </a:cubicBezTo>
                  <a:cubicBezTo>
                    <a:pt x="9" y="136"/>
                    <a:pt x="10" y="148"/>
                    <a:pt x="14" y="157"/>
                  </a:cubicBezTo>
                  <a:cubicBezTo>
                    <a:pt x="15" y="159"/>
                    <a:pt x="16" y="161"/>
                    <a:pt x="17" y="163"/>
                  </a:cubicBezTo>
                  <a:cubicBezTo>
                    <a:pt x="52" y="130"/>
                    <a:pt x="52" y="130"/>
                    <a:pt x="52" y="130"/>
                  </a:cubicBezTo>
                  <a:cubicBezTo>
                    <a:pt x="51" y="125"/>
                    <a:pt x="51" y="119"/>
                    <a:pt x="51" y="111"/>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 name="Freeform 27"/>
            <p:cNvSpPr/>
            <p:nvPr/>
          </p:nvSpPr>
          <p:spPr>
            <a:xfrm>
              <a:off x="9684002" y="1466516"/>
              <a:ext cx="4065" cy="0"/>
            </a:xfrm>
            <a:custGeom>
              <a:avLst/>
              <a:gdLst>
                <a:gd name="T0" fmla="*/ 2 w 2"/>
                <a:gd name="T1" fmla="*/ 0 w 2"/>
                <a:gd name="T2" fmla="*/ 2 w 2"/>
                <a:gd name="T3" fmla="*/ 2 w 2"/>
                <a:gd name="T4" fmla="*/ 2 w 2"/>
              </a:gdLst>
              <a:ahLst/>
              <a:cxnLst>
                <a:cxn ang="0">
                  <a:pos x="T0" y="0"/>
                </a:cxn>
                <a:cxn ang="0">
                  <a:pos x="T1" y="0"/>
                </a:cxn>
                <a:cxn ang="0">
                  <a:pos x="T2" y="0"/>
                </a:cxn>
                <a:cxn ang="0">
                  <a:pos x="T3" y="0"/>
                </a:cxn>
                <a:cxn ang="0">
                  <a:pos x="T4" y="0"/>
                </a:cxn>
              </a:cxnLst>
              <a:rect l="0" t="0" r="r" b="b"/>
              <a:pathLst>
                <a:path w="2">
                  <a:moveTo>
                    <a:pt x="2" y="0"/>
                  </a:moveTo>
                  <a:lnTo>
                    <a:pt x="0" y="0"/>
                  </a:lnTo>
                  <a:lnTo>
                    <a:pt x="2"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 name="Freeform 28"/>
            <p:cNvSpPr/>
            <p:nvPr/>
          </p:nvSpPr>
          <p:spPr>
            <a:xfrm>
              <a:off x="9688067" y="1462451"/>
              <a:ext cx="22359" cy="28457"/>
            </a:xfrm>
            <a:custGeom>
              <a:avLst/>
              <a:gdLst>
                <a:gd name="T0" fmla="*/ 9 w 11"/>
                <a:gd name="T1" fmla="*/ 14 h 14"/>
                <a:gd name="T2" fmla="*/ 11 w 11"/>
                <a:gd name="T3" fmla="*/ 12 h 14"/>
                <a:gd name="T4" fmla="*/ 9 w 11"/>
                <a:gd name="T5" fmla="*/ 6 h 14"/>
                <a:gd name="T6" fmla="*/ 3 w 11"/>
                <a:gd name="T7" fmla="*/ 0 h 14"/>
                <a:gd name="T8" fmla="*/ 0 w 11"/>
                <a:gd name="T9" fmla="*/ 2 h 14"/>
                <a:gd name="T10" fmla="*/ 1 w 11"/>
                <a:gd name="T11" fmla="*/ 8 h 14"/>
                <a:gd name="T12" fmla="*/ 9 w 11"/>
                <a:gd name="T13" fmla="*/ 14 h 14"/>
              </a:gdLst>
              <a:ahLst/>
              <a:cxnLst>
                <a:cxn ang="0">
                  <a:pos x="T0" y="T1"/>
                </a:cxn>
                <a:cxn ang="0">
                  <a:pos x="T2" y="T3"/>
                </a:cxn>
                <a:cxn ang="0">
                  <a:pos x="T4" y="T5"/>
                </a:cxn>
                <a:cxn ang="0">
                  <a:pos x="T6" y="T7"/>
                </a:cxn>
                <a:cxn ang="0">
                  <a:pos x="T8" y="T9"/>
                </a:cxn>
                <a:cxn ang="0">
                  <a:pos x="T10" y="T11"/>
                </a:cxn>
                <a:cxn ang="0">
                  <a:pos x="T12" y="T13"/>
                </a:cxn>
              </a:cxnLst>
              <a:rect l="0" t="0" r="r" b="b"/>
              <a:pathLst>
                <a:path w="11" h="14">
                  <a:moveTo>
                    <a:pt x="9" y="14"/>
                  </a:moveTo>
                  <a:lnTo>
                    <a:pt x="11" y="12"/>
                  </a:lnTo>
                  <a:lnTo>
                    <a:pt x="9" y="6"/>
                  </a:lnTo>
                  <a:lnTo>
                    <a:pt x="3" y="0"/>
                  </a:lnTo>
                  <a:lnTo>
                    <a:pt x="0" y="2"/>
                  </a:lnTo>
                  <a:lnTo>
                    <a:pt x="1" y="8"/>
                  </a:lnTo>
                  <a:lnTo>
                    <a:pt x="9" y="1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 name="Freeform 29"/>
            <p:cNvSpPr/>
            <p:nvPr/>
          </p:nvSpPr>
          <p:spPr>
            <a:xfrm>
              <a:off x="9675872" y="1470582"/>
              <a:ext cx="8130" cy="12196"/>
            </a:xfrm>
            <a:custGeom>
              <a:avLst/>
              <a:gdLst>
                <a:gd name="T0" fmla="*/ 4 w 4"/>
                <a:gd name="T1" fmla="*/ 6 h 6"/>
                <a:gd name="T2" fmla="*/ 4 w 4"/>
                <a:gd name="T3" fmla="*/ 0 h 6"/>
                <a:gd name="T4" fmla="*/ 0 w 4"/>
                <a:gd name="T5" fmla="*/ 2 h 6"/>
                <a:gd name="T6" fmla="*/ 2 w 4"/>
                <a:gd name="T7" fmla="*/ 4 h 6"/>
                <a:gd name="T8" fmla="*/ 4 w 4"/>
                <a:gd name="T9" fmla="*/ 6 h 6"/>
              </a:gdLst>
              <a:ahLst/>
              <a:cxnLst>
                <a:cxn ang="0">
                  <a:pos x="T0" y="T1"/>
                </a:cxn>
                <a:cxn ang="0">
                  <a:pos x="T2" y="T3"/>
                </a:cxn>
                <a:cxn ang="0">
                  <a:pos x="T4" y="T5"/>
                </a:cxn>
                <a:cxn ang="0">
                  <a:pos x="T6" y="T7"/>
                </a:cxn>
                <a:cxn ang="0">
                  <a:pos x="T8" y="T9"/>
                </a:cxn>
              </a:cxnLst>
              <a:rect l="0" t="0" r="r" b="b"/>
              <a:pathLst>
                <a:path w="4" h="6">
                  <a:moveTo>
                    <a:pt x="4" y="6"/>
                  </a:moveTo>
                  <a:lnTo>
                    <a:pt x="4" y="0"/>
                  </a:lnTo>
                  <a:lnTo>
                    <a:pt x="0" y="2"/>
                  </a:lnTo>
                  <a:lnTo>
                    <a:pt x="2" y="4"/>
                  </a:lnTo>
                  <a:lnTo>
                    <a:pt x="4"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 name="Freeform 30"/>
            <p:cNvSpPr/>
            <p:nvPr/>
          </p:nvSpPr>
          <p:spPr>
            <a:xfrm>
              <a:off x="9688067" y="1466516"/>
              <a:ext cx="10163" cy="16261"/>
            </a:xfrm>
            <a:custGeom>
              <a:avLst/>
              <a:gdLst>
                <a:gd name="T0" fmla="*/ 5 w 5"/>
                <a:gd name="T1" fmla="*/ 8 h 8"/>
                <a:gd name="T2" fmla="*/ 0 w 5"/>
                <a:gd name="T3" fmla="*/ 0 h 8"/>
                <a:gd name="T4" fmla="*/ 0 w 5"/>
                <a:gd name="T5" fmla="*/ 0 h 8"/>
                <a:gd name="T6" fmla="*/ 5 w 5"/>
                <a:gd name="T7" fmla="*/ 8 h 8"/>
                <a:gd name="T8" fmla="*/ 5 w 5"/>
                <a:gd name="T9" fmla="*/ 8 h 8"/>
              </a:gdLst>
              <a:ahLst/>
              <a:cxnLst>
                <a:cxn ang="0">
                  <a:pos x="T0" y="T1"/>
                </a:cxn>
                <a:cxn ang="0">
                  <a:pos x="T2" y="T3"/>
                </a:cxn>
                <a:cxn ang="0">
                  <a:pos x="T4" y="T5"/>
                </a:cxn>
                <a:cxn ang="0">
                  <a:pos x="T6" y="T7"/>
                </a:cxn>
                <a:cxn ang="0">
                  <a:pos x="T8" y="T9"/>
                </a:cxn>
              </a:cxnLst>
              <a:rect l="0" t="0" r="r" b="b"/>
              <a:pathLst>
                <a:path w="5" h="8">
                  <a:moveTo>
                    <a:pt x="5" y="8"/>
                  </a:moveTo>
                  <a:lnTo>
                    <a:pt x="0" y="0"/>
                  </a:lnTo>
                  <a:lnTo>
                    <a:pt x="0" y="0"/>
                  </a:lnTo>
                  <a:lnTo>
                    <a:pt x="5" y="8"/>
                  </a:lnTo>
                  <a:lnTo>
                    <a:pt x="5"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 name="Freeform 31"/>
            <p:cNvSpPr/>
            <p:nvPr/>
          </p:nvSpPr>
          <p:spPr>
            <a:xfrm>
              <a:off x="9694165" y="1458386"/>
              <a:ext cx="24391" cy="24391"/>
            </a:xfrm>
            <a:custGeom>
              <a:avLst/>
              <a:gdLst>
                <a:gd name="T0" fmla="*/ 4 w 12"/>
                <a:gd name="T1" fmla="*/ 6 h 12"/>
                <a:gd name="T2" fmla="*/ 10 w 12"/>
                <a:gd name="T3" fmla="*/ 12 h 12"/>
                <a:gd name="T4" fmla="*/ 12 w 12"/>
                <a:gd name="T5" fmla="*/ 10 h 12"/>
                <a:gd name="T6" fmla="*/ 10 w 12"/>
                <a:gd name="T7" fmla="*/ 4 h 12"/>
                <a:gd name="T8" fmla="*/ 8 w 12"/>
                <a:gd name="T9" fmla="*/ 0 h 12"/>
                <a:gd name="T10" fmla="*/ 0 w 12"/>
                <a:gd name="T11" fmla="*/ 0 h 12"/>
                <a:gd name="T12" fmla="*/ 2 w 12"/>
                <a:gd name="T13" fmla="*/ 2 h 12"/>
                <a:gd name="T14" fmla="*/ 4 w 12"/>
                <a:gd name="T15" fmla="*/ 6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2">
                  <a:moveTo>
                    <a:pt x="4" y="6"/>
                  </a:moveTo>
                  <a:lnTo>
                    <a:pt x="10" y="12"/>
                  </a:lnTo>
                  <a:lnTo>
                    <a:pt x="12" y="10"/>
                  </a:lnTo>
                  <a:lnTo>
                    <a:pt x="10" y="4"/>
                  </a:lnTo>
                  <a:lnTo>
                    <a:pt x="8" y="0"/>
                  </a:lnTo>
                  <a:lnTo>
                    <a:pt x="0" y="0"/>
                  </a:lnTo>
                  <a:lnTo>
                    <a:pt x="2" y="2"/>
                  </a:lnTo>
                  <a:lnTo>
                    <a:pt x="4"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 name="Freeform 32"/>
            <p:cNvSpPr/>
            <p:nvPr/>
          </p:nvSpPr>
          <p:spPr>
            <a:xfrm>
              <a:off x="9675872" y="1478712"/>
              <a:ext cx="12196" cy="12196"/>
            </a:xfrm>
            <a:custGeom>
              <a:avLst/>
              <a:gdLst>
                <a:gd name="T0" fmla="*/ 4 w 6"/>
                <a:gd name="T1" fmla="*/ 6 h 6"/>
                <a:gd name="T2" fmla="*/ 2 w 6"/>
                <a:gd name="T3" fmla="*/ 0 h 6"/>
                <a:gd name="T4" fmla="*/ 0 w 6"/>
                <a:gd name="T5" fmla="*/ 0 h 6"/>
                <a:gd name="T6" fmla="*/ 0 w 6"/>
                <a:gd name="T7" fmla="*/ 0 h 6"/>
                <a:gd name="T8" fmla="*/ 6 w 6"/>
                <a:gd name="T9" fmla="*/ 6 h 6"/>
                <a:gd name="T10" fmla="*/ 4 w 6"/>
                <a:gd name="T11" fmla="*/ 6 h 6"/>
              </a:gdLst>
              <a:ahLst/>
              <a:cxnLst>
                <a:cxn ang="0">
                  <a:pos x="T0" y="T1"/>
                </a:cxn>
                <a:cxn ang="0">
                  <a:pos x="T2" y="T3"/>
                </a:cxn>
                <a:cxn ang="0">
                  <a:pos x="T4" y="T5"/>
                </a:cxn>
                <a:cxn ang="0">
                  <a:pos x="T6" y="T7"/>
                </a:cxn>
                <a:cxn ang="0">
                  <a:pos x="T8" y="T9"/>
                </a:cxn>
                <a:cxn ang="0">
                  <a:pos x="T10" y="T11"/>
                </a:cxn>
              </a:cxnLst>
              <a:rect l="0" t="0" r="r" b="b"/>
              <a:pathLst>
                <a:path w="6" h="6">
                  <a:moveTo>
                    <a:pt x="4" y="6"/>
                  </a:moveTo>
                  <a:lnTo>
                    <a:pt x="2" y="0"/>
                  </a:lnTo>
                  <a:lnTo>
                    <a:pt x="0" y="0"/>
                  </a:lnTo>
                  <a:lnTo>
                    <a:pt x="0" y="0"/>
                  </a:lnTo>
                  <a:lnTo>
                    <a:pt x="6" y="6"/>
                  </a:lnTo>
                  <a:lnTo>
                    <a:pt x="4"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 name="Freeform 33"/>
            <p:cNvSpPr/>
            <p:nvPr/>
          </p:nvSpPr>
          <p:spPr>
            <a:xfrm>
              <a:off x="9675872" y="1474647"/>
              <a:ext cx="4065" cy="4065"/>
            </a:xfrm>
            <a:custGeom>
              <a:avLst/>
              <a:gdLst>
                <a:gd name="T0" fmla="*/ 0 w 2"/>
                <a:gd name="T1" fmla="*/ 0 h 2"/>
                <a:gd name="T2" fmla="*/ 0 w 2"/>
                <a:gd name="T3" fmla="*/ 2 h 2"/>
                <a:gd name="T4" fmla="*/ 2 w 2"/>
                <a:gd name="T5" fmla="*/ 2 h 2"/>
                <a:gd name="T6" fmla="*/ 0 w 2"/>
                <a:gd name="T7" fmla="*/ 0 h 2"/>
              </a:gdLst>
              <a:ahLst/>
              <a:cxnLst>
                <a:cxn ang="0">
                  <a:pos x="T0" y="T1"/>
                </a:cxn>
                <a:cxn ang="0">
                  <a:pos x="T2" y="T3"/>
                </a:cxn>
                <a:cxn ang="0">
                  <a:pos x="T4" y="T5"/>
                </a:cxn>
                <a:cxn ang="0">
                  <a:pos x="T6" y="T7"/>
                </a:cxn>
              </a:cxnLst>
              <a:rect l="0" t="0" r="r" b="b"/>
              <a:pathLst>
                <a:path w="2" h="2">
                  <a:moveTo>
                    <a:pt x="0" y="0"/>
                  </a:moveTo>
                  <a:lnTo>
                    <a:pt x="0" y="2"/>
                  </a:lnTo>
                  <a:lnTo>
                    <a:pt x="2"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 name="Rectangle 34"/>
            <p:cNvSpPr>
              <a:spLocks noChangeArrowheads="1"/>
            </p:cNvSpPr>
            <p:nvPr/>
          </p:nvSpPr>
          <p:spPr>
            <a:xfrm>
              <a:off x="9688067" y="146651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 name="Freeform 35"/>
            <p:cNvSpPr/>
            <p:nvPr/>
          </p:nvSpPr>
          <p:spPr>
            <a:xfrm>
              <a:off x="9690100" y="1466516"/>
              <a:ext cx="4065" cy="4065"/>
            </a:xfrm>
            <a:custGeom>
              <a:avLst/>
              <a:gdLst>
                <a:gd name="T0" fmla="*/ 2 w 2"/>
                <a:gd name="T1" fmla="*/ 0 h 2"/>
                <a:gd name="T2" fmla="*/ 2 w 2"/>
                <a:gd name="T3" fmla="*/ 0 h 2"/>
                <a:gd name="T4" fmla="*/ 0 w 2"/>
                <a:gd name="T5" fmla="*/ 0 h 2"/>
                <a:gd name="T6" fmla="*/ 2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0"/>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 name="Freeform 36"/>
            <p:cNvSpPr/>
            <p:nvPr/>
          </p:nvSpPr>
          <p:spPr>
            <a:xfrm>
              <a:off x="9694165" y="1458386"/>
              <a:ext cx="4065" cy="4065"/>
            </a:xfrm>
            <a:custGeom>
              <a:avLst/>
              <a:gdLst>
                <a:gd name="T0" fmla="*/ 0 w 2"/>
                <a:gd name="T1" fmla="*/ 0 h 2"/>
                <a:gd name="T2" fmla="*/ 0 w 2"/>
                <a:gd name="T3" fmla="*/ 0 h 2"/>
                <a:gd name="T4" fmla="*/ 2 w 2"/>
                <a:gd name="T5" fmla="*/ 2 h 2"/>
                <a:gd name="T6" fmla="*/ 0 w 2"/>
                <a:gd name="T7" fmla="*/ 0 h 2"/>
              </a:gdLst>
              <a:ahLst/>
              <a:cxnLst>
                <a:cxn ang="0">
                  <a:pos x="T0" y="T1"/>
                </a:cxn>
                <a:cxn ang="0">
                  <a:pos x="T2" y="T3"/>
                </a:cxn>
                <a:cxn ang="0">
                  <a:pos x="T4" y="T5"/>
                </a:cxn>
                <a:cxn ang="0">
                  <a:pos x="T6" y="T7"/>
                </a:cxn>
              </a:cxnLst>
              <a:rect l="0" t="0" r="r" b="b"/>
              <a:pathLst>
                <a:path w="2" h="2">
                  <a:moveTo>
                    <a:pt x="0" y="0"/>
                  </a:moveTo>
                  <a:lnTo>
                    <a:pt x="0" y="0"/>
                  </a:lnTo>
                  <a:lnTo>
                    <a:pt x="2"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 name="Freeform 37"/>
            <p:cNvSpPr/>
            <p:nvPr/>
          </p:nvSpPr>
          <p:spPr>
            <a:xfrm>
              <a:off x="9688067" y="1466516"/>
              <a:ext cx="10163" cy="16261"/>
            </a:xfrm>
            <a:custGeom>
              <a:avLst/>
              <a:gdLst>
                <a:gd name="T0" fmla="*/ 5 w 5"/>
                <a:gd name="T1" fmla="*/ 8 h 8"/>
                <a:gd name="T2" fmla="*/ 3 w 5"/>
                <a:gd name="T3" fmla="*/ 2 h 8"/>
                <a:gd name="T4" fmla="*/ 0 w 5"/>
                <a:gd name="T5" fmla="*/ 0 h 8"/>
                <a:gd name="T6" fmla="*/ 0 w 5"/>
                <a:gd name="T7" fmla="*/ 0 h 8"/>
                <a:gd name="T8" fmla="*/ 0 w 5"/>
                <a:gd name="T9" fmla="*/ 0 h 8"/>
                <a:gd name="T10" fmla="*/ 5 w 5"/>
                <a:gd name="T11" fmla="*/ 8 h 8"/>
              </a:gdLst>
              <a:ahLst/>
              <a:cxnLst>
                <a:cxn ang="0">
                  <a:pos x="T0" y="T1"/>
                </a:cxn>
                <a:cxn ang="0">
                  <a:pos x="T2" y="T3"/>
                </a:cxn>
                <a:cxn ang="0">
                  <a:pos x="T4" y="T5"/>
                </a:cxn>
                <a:cxn ang="0">
                  <a:pos x="T6" y="T7"/>
                </a:cxn>
                <a:cxn ang="0">
                  <a:pos x="T8" y="T9"/>
                </a:cxn>
                <a:cxn ang="0">
                  <a:pos x="T10" y="T11"/>
                </a:cxn>
              </a:cxnLst>
              <a:rect l="0" t="0" r="r" b="b"/>
              <a:pathLst>
                <a:path w="5" h="8">
                  <a:moveTo>
                    <a:pt x="5" y="8"/>
                  </a:moveTo>
                  <a:lnTo>
                    <a:pt x="3" y="2"/>
                  </a:lnTo>
                  <a:lnTo>
                    <a:pt x="0" y="0"/>
                  </a:lnTo>
                  <a:lnTo>
                    <a:pt x="0" y="0"/>
                  </a:lnTo>
                  <a:lnTo>
                    <a:pt x="0" y="0"/>
                  </a:lnTo>
                  <a:lnTo>
                    <a:pt x="5"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 name="Freeform 38"/>
            <p:cNvSpPr/>
            <p:nvPr/>
          </p:nvSpPr>
          <p:spPr>
            <a:xfrm>
              <a:off x="9684002" y="1490908"/>
              <a:ext cx="10163" cy="10163"/>
            </a:xfrm>
            <a:custGeom>
              <a:avLst/>
              <a:gdLst>
                <a:gd name="T0" fmla="*/ 5 w 5"/>
                <a:gd name="T1" fmla="*/ 5 h 5"/>
                <a:gd name="T2" fmla="*/ 0 w 5"/>
                <a:gd name="T3" fmla="*/ 0 h 5"/>
                <a:gd name="T4" fmla="*/ 2 w 5"/>
                <a:gd name="T5" fmla="*/ 0 h 5"/>
                <a:gd name="T6" fmla="*/ 5 w 5"/>
                <a:gd name="T7" fmla="*/ 5 h 5"/>
                <a:gd name="T8" fmla="*/ 5 w 5"/>
                <a:gd name="T9" fmla="*/ 5 h 5"/>
              </a:gdLst>
              <a:ahLst/>
              <a:cxnLst>
                <a:cxn ang="0">
                  <a:pos x="T0" y="T1"/>
                </a:cxn>
                <a:cxn ang="0">
                  <a:pos x="T2" y="T3"/>
                </a:cxn>
                <a:cxn ang="0">
                  <a:pos x="T4" y="T5"/>
                </a:cxn>
                <a:cxn ang="0">
                  <a:pos x="T6" y="T7"/>
                </a:cxn>
                <a:cxn ang="0">
                  <a:pos x="T8" y="T9"/>
                </a:cxn>
              </a:cxnLst>
              <a:rect l="0" t="0" r="r" b="b"/>
              <a:pathLst>
                <a:path w="5" h="5">
                  <a:moveTo>
                    <a:pt x="5" y="5"/>
                  </a:moveTo>
                  <a:lnTo>
                    <a:pt x="0" y="0"/>
                  </a:lnTo>
                  <a:lnTo>
                    <a:pt x="2" y="0"/>
                  </a:lnTo>
                  <a:lnTo>
                    <a:pt x="5" y="5"/>
                  </a:lnTo>
                  <a:lnTo>
                    <a:pt x="5"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 name="Freeform 39"/>
            <p:cNvSpPr/>
            <p:nvPr/>
          </p:nvSpPr>
          <p:spPr>
            <a:xfrm>
              <a:off x="9671806" y="1478712"/>
              <a:ext cx="16261" cy="18294"/>
            </a:xfrm>
            <a:custGeom>
              <a:avLst/>
              <a:gdLst>
                <a:gd name="T0" fmla="*/ 8 w 8"/>
                <a:gd name="T1" fmla="*/ 6 h 9"/>
                <a:gd name="T2" fmla="*/ 2 w 8"/>
                <a:gd name="T3" fmla="*/ 0 h 9"/>
                <a:gd name="T4" fmla="*/ 0 w 8"/>
                <a:gd name="T5" fmla="*/ 0 h 9"/>
                <a:gd name="T6" fmla="*/ 8 w 8"/>
                <a:gd name="T7" fmla="*/ 9 h 9"/>
                <a:gd name="T8" fmla="*/ 8 w 8"/>
                <a:gd name="T9" fmla="*/ 6 h 9"/>
              </a:gdLst>
              <a:ahLst/>
              <a:cxnLst>
                <a:cxn ang="0">
                  <a:pos x="T0" y="T1"/>
                </a:cxn>
                <a:cxn ang="0">
                  <a:pos x="T2" y="T3"/>
                </a:cxn>
                <a:cxn ang="0">
                  <a:pos x="T4" y="T5"/>
                </a:cxn>
                <a:cxn ang="0">
                  <a:pos x="T6" y="T7"/>
                </a:cxn>
                <a:cxn ang="0">
                  <a:pos x="T8" y="T9"/>
                </a:cxn>
              </a:cxnLst>
              <a:rect l="0" t="0" r="r" b="b"/>
              <a:pathLst>
                <a:path w="8" h="9">
                  <a:moveTo>
                    <a:pt x="8" y="6"/>
                  </a:moveTo>
                  <a:lnTo>
                    <a:pt x="2" y="0"/>
                  </a:lnTo>
                  <a:lnTo>
                    <a:pt x="0" y="0"/>
                  </a:lnTo>
                  <a:lnTo>
                    <a:pt x="8" y="9"/>
                  </a:lnTo>
                  <a:lnTo>
                    <a:pt x="8"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 name="Freeform 40"/>
            <p:cNvSpPr/>
            <p:nvPr/>
          </p:nvSpPr>
          <p:spPr>
            <a:xfrm>
              <a:off x="9714491" y="1474647"/>
              <a:ext cx="4065" cy="8130"/>
            </a:xfrm>
            <a:custGeom>
              <a:avLst/>
              <a:gdLst>
                <a:gd name="T0" fmla="*/ 2 w 2"/>
                <a:gd name="T1" fmla="*/ 4 h 4"/>
                <a:gd name="T2" fmla="*/ 0 w 2"/>
                <a:gd name="T3" fmla="*/ 0 h 4"/>
                <a:gd name="T4" fmla="*/ 0 w 2"/>
                <a:gd name="T5" fmla="*/ 4 h 4"/>
                <a:gd name="T6" fmla="*/ 2 w 2"/>
                <a:gd name="T7" fmla="*/ 4 h 4"/>
              </a:gdLst>
              <a:ahLst/>
              <a:cxnLst>
                <a:cxn ang="0">
                  <a:pos x="T0" y="T1"/>
                </a:cxn>
                <a:cxn ang="0">
                  <a:pos x="T2" y="T3"/>
                </a:cxn>
                <a:cxn ang="0">
                  <a:pos x="T4" y="T5"/>
                </a:cxn>
                <a:cxn ang="0">
                  <a:pos x="T6" y="T7"/>
                </a:cxn>
              </a:cxnLst>
              <a:rect l="0" t="0" r="r" b="b"/>
              <a:pathLst>
                <a:path w="2" h="4">
                  <a:moveTo>
                    <a:pt x="2" y="4"/>
                  </a:moveTo>
                  <a:lnTo>
                    <a:pt x="0" y="0"/>
                  </a:lnTo>
                  <a:lnTo>
                    <a:pt x="0" y="4"/>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 name="Rectangle 41"/>
            <p:cNvSpPr>
              <a:spLocks noChangeArrowheads="1"/>
            </p:cNvSpPr>
            <p:nvPr/>
          </p:nvSpPr>
          <p:spPr>
            <a:xfrm>
              <a:off x="9694165" y="150107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 name="Freeform 42"/>
            <p:cNvSpPr/>
            <p:nvPr/>
          </p:nvSpPr>
          <p:spPr>
            <a:xfrm>
              <a:off x="9694165" y="1501071"/>
              <a:ext cx="4065" cy="8130"/>
            </a:xfrm>
            <a:custGeom>
              <a:avLst/>
              <a:gdLst>
                <a:gd name="T0" fmla="*/ 1 w 1"/>
                <a:gd name="T1" fmla="*/ 2 h 2"/>
                <a:gd name="T2" fmla="*/ 1 w 1"/>
                <a:gd name="T3" fmla="*/ 2 h 2"/>
                <a:gd name="T4" fmla="*/ 0 w 1"/>
                <a:gd name="T5" fmla="*/ 0 h 2"/>
                <a:gd name="T6" fmla="*/ 1 w 1"/>
                <a:gd name="T7" fmla="*/ 2 h 2"/>
              </a:gdLst>
              <a:ahLst/>
              <a:cxnLst>
                <a:cxn ang="0">
                  <a:pos x="T0" y="T1"/>
                </a:cxn>
                <a:cxn ang="0">
                  <a:pos x="T2" y="T3"/>
                </a:cxn>
                <a:cxn ang="0">
                  <a:pos x="T4" y="T5"/>
                </a:cxn>
                <a:cxn ang="0">
                  <a:pos x="T6" y="T7"/>
                </a:cxn>
              </a:cxnLst>
              <a:rect l="0" t="0" r="r" b="b"/>
              <a:pathLst>
                <a:path w="1" h="2">
                  <a:moveTo>
                    <a:pt x="1" y="2"/>
                  </a:moveTo>
                  <a:cubicBezTo>
                    <a:pt x="1" y="2"/>
                    <a:pt x="1" y="2"/>
                    <a:pt x="1" y="2"/>
                  </a:cubicBezTo>
                  <a:cubicBezTo>
                    <a:pt x="0" y="0"/>
                    <a:pt x="0" y="0"/>
                    <a:pt x="0" y="0"/>
                  </a:cubicBez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 name="Freeform 43"/>
            <p:cNvSpPr/>
            <p:nvPr/>
          </p:nvSpPr>
          <p:spPr>
            <a:xfrm>
              <a:off x="9690100" y="1501071"/>
              <a:ext cx="8130" cy="12196"/>
            </a:xfrm>
            <a:custGeom>
              <a:avLst/>
              <a:gdLst>
                <a:gd name="T0" fmla="*/ 1 w 2"/>
                <a:gd name="T1" fmla="*/ 0 h 3"/>
                <a:gd name="T2" fmla="*/ 0 w 2"/>
                <a:gd name="T3" fmla="*/ 0 h 3"/>
                <a:gd name="T4" fmla="*/ 2 w 2"/>
                <a:gd name="T5" fmla="*/ 3 h 3"/>
                <a:gd name="T6" fmla="*/ 2 w 2"/>
                <a:gd name="T7" fmla="*/ 2 h 3"/>
                <a:gd name="T8" fmla="*/ 1 w 2"/>
                <a:gd name="T9" fmla="*/ 0 h 3"/>
              </a:gdLst>
              <a:ahLst/>
              <a:cxnLst>
                <a:cxn ang="0">
                  <a:pos x="T0" y="T1"/>
                </a:cxn>
                <a:cxn ang="0">
                  <a:pos x="T2" y="T3"/>
                </a:cxn>
                <a:cxn ang="0">
                  <a:pos x="T4" y="T5"/>
                </a:cxn>
                <a:cxn ang="0">
                  <a:pos x="T6" y="T7"/>
                </a:cxn>
                <a:cxn ang="0">
                  <a:pos x="T8" y="T9"/>
                </a:cxn>
              </a:cxnLst>
              <a:rect l="0" t="0" r="r" b="b"/>
              <a:pathLst>
                <a:path w="2" h="3">
                  <a:moveTo>
                    <a:pt x="1" y="0"/>
                  </a:moveTo>
                  <a:cubicBezTo>
                    <a:pt x="0" y="0"/>
                    <a:pt x="0" y="0"/>
                    <a:pt x="0" y="0"/>
                  </a:cubicBezTo>
                  <a:cubicBezTo>
                    <a:pt x="2" y="3"/>
                    <a:pt x="2" y="3"/>
                    <a:pt x="2" y="3"/>
                  </a:cubicBezTo>
                  <a:cubicBezTo>
                    <a:pt x="2" y="2"/>
                    <a:pt x="2" y="2"/>
                    <a:pt x="2" y="2"/>
                  </a:cubicBezTo>
                  <a:cubicBezTo>
                    <a:pt x="1" y="0"/>
                    <a:pt x="1" y="0"/>
                    <a:pt x="1"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 name="Freeform 44"/>
            <p:cNvSpPr/>
            <p:nvPr/>
          </p:nvSpPr>
          <p:spPr>
            <a:xfrm>
              <a:off x="9694165" y="1497006"/>
              <a:ext cx="8130" cy="12196"/>
            </a:xfrm>
            <a:custGeom>
              <a:avLst/>
              <a:gdLst>
                <a:gd name="T0" fmla="*/ 0 w 2"/>
                <a:gd name="T1" fmla="*/ 1 h 3"/>
                <a:gd name="T2" fmla="*/ 0 w 2"/>
                <a:gd name="T3" fmla="*/ 1 h 3"/>
                <a:gd name="T4" fmla="*/ 1 w 2"/>
                <a:gd name="T5" fmla="*/ 3 h 3"/>
                <a:gd name="T6" fmla="*/ 2 w 2"/>
                <a:gd name="T7" fmla="*/ 1 h 3"/>
                <a:gd name="T8" fmla="*/ 1 w 2"/>
                <a:gd name="T9" fmla="*/ 0 h 3"/>
                <a:gd name="T10" fmla="*/ 0 w 2"/>
                <a:gd name="T11" fmla="*/ 1 h 3"/>
              </a:gdLst>
              <a:ahLst/>
              <a:cxnLst>
                <a:cxn ang="0">
                  <a:pos x="T0" y="T1"/>
                </a:cxn>
                <a:cxn ang="0">
                  <a:pos x="T2" y="T3"/>
                </a:cxn>
                <a:cxn ang="0">
                  <a:pos x="T4" y="T5"/>
                </a:cxn>
                <a:cxn ang="0">
                  <a:pos x="T6" y="T7"/>
                </a:cxn>
                <a:cxn ang="0">
                  <a:pos x="T8" y="T9"/>
                </a:cxn>
                <a:cxn ang="0">
                  <a:pos x="T10" y="T11"/>
                </a:cxn>
              </a:cxnLst>
              <a:rect l="0" t="0" r="r" b="b"/>
              <a:pathLst>
                <a:path w="2" h="3">
                  <a:moveTo>
                    <a:pt x="0" y="1"/>
                  </a:moveTo>
                  <a:cubicBezTo>
                    <a:pt x="0" y="1"/>
                    <a:pt x="0" y="1"/>
                    <a:pt x="0" y="1"/>
                  </a:cubicBezTo>
                  <a:cubicBezTo>
                    <a:pt x="1" y="3"/>
                    <a:pt x="1" y="3"/>
                    <a:pt x="1" y="3"/>
                  </a:cubicBezTo>
                  <a:cubicBezTo>
                    <a:pt x="1" y="2"/>
                    <a:pt x="2" y="2"/>
                    <a:pt x="2" y="1"/>
                  </a:cubicBezTo>
                  <a:cubicBezTo>
                    <a:pt x="1" y="0"/>
                    <a:pt x="1" y="0"/>
                    <a:pt x="1"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 name="Freeform 45"/>
            <p:cNvSpPr/>
            <p:nvPr/>
          </p:nvSpPr>
          <p:spPr>
            <a:xfrm>
              <a:off x="9684002" y="1482777"/>
              <a:ext cx="14228" cy="18294"/>
            </a:xfrm>
            <a:custGeom>
              <a:avLst/>
              <a:gdLst>
                <a:gd name="T0" fmla="*/ 7 w 7"/>
                <a:gd name="T1" fmla="*/ 7 h 9"/>
                <a:gd name="T2" fmla="*/ 0 w 7"/>
                <a:gd name="T3" fmla="*/ 0 h 9"/>
                <a:gd name="T4" fmla="*/ 0 w 7"/>
                <a:gd name="T5" fmla="*/ 4 h 9"/>
                <a:gd name="T6" fmla="*/ 5 w 7"/>
                <a:gd name="T7" fmla="*/ 9 h 9"/>
                <a:gd name="T8" fmla="*/ 7 w 7"/>
                <a:gd name="T9" fmla="*/ 7 h 9"/>
              </a:gdLst>
              <a:ahLst/>
              <a:cxnLst>
                <a:cxn ang="0">
                  <a:pos x="T0" y="T1"/>
                </a:cxn>
                <a:cxn ang="0">
                  <a:pos x="T2" y="T3"/>
                </a:cxn>
                <a:cxn ang="0">
                  <a:pos x="T4" y="T5"/>
                </a:cxn>
                <a:cxn ang="0">
                  <a:pos x="T6" y="T7"/>
                </a:cxn>
                <a:cxn ang="0">
                  <a:pos x="T8" y="T9"/>
                </a:cxn>
              </a:cxnLst>
              <a:rect l="0" t="0" r="r" b="b"/>
              <a:pathLst>
                <a:path w="7" h="9">
                  <a:moveTo>
                    <a:pt x="7" y="7"/>
                  </a:moveTo>
                  <a:lnTo>
                    <a:pt x="0" y="0"/>
                  </a:lnTo>
                  <a:lnTo>
                    <a:pt x="0" y="4"/>
                  </a:lnTo>
                  <a:lnTo>
                    <a:pt x="5" y="9"/>
                  </a:lnTo>
                  <a:lnTo>
                    <a:pt x="7"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 name="Freeform 46"/>
            <p:cNvSpPr/>
            <p:nvPr/>
          </p:nvSpPr>
          <p:spPr>
            <a:xfrm>
              <a:off x="9649448" y="1474647"/>
              <a:ext cx="4065" cy="0"/>
            </a:xfrm>
            <a:custGeom>
              <a:avLst/>
              <a:gdLst>
                <a:gd name="T0" fmla="*/ 2 w 2"/>
                <a:gd name="T1" fmla="*/ 0 w 2"/>
                <a:gd name="T2" fmla="*/ 2 w 2"/>
                <a:gd name="T3" fmla="*/ 2 w 2"/>
              </a:gdLst>
              <a:ahLst/>
              <a:cxnLst>
                <a:cxn ang="0">
                  <a:pos x="T0" y="0"/>
                </a:cxn>
                <a:cxn ang="0">
                  <a:pos x="T1" y="0"/>
                </a:cxn>
                <a:cxn ang="0">
                  <a:pos x="T2" y="0"/>
                </a:cxn>
                <a:cxn ang="0">
                  <a:pos x="T3" y="0"/>
                </a:cxn>
              </a:cxnLst>
              <a:rect l="0" t="0" r="r" b="b"/>
              <a:pathLst>
                <a:path w="2">
                  <a:moveTo>
                    <a:pt x="2" y="0"/>
                  </a:moveTo>
                  <a:lnTo>
                    <a:pt x="0"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 name="Rectangle 47"/>
            <p:cNvSpPr>
              <a:spLocks noChangeArrowheads="1"/>
            </p:cNvSpPr>
            <p:nvPr/>
          </p:nvSpPr>
          <p:spPr>
            <a:xfrm>
              <a:off x="9694165" y="1535625"/>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 name="Freeform 48"/>
            <p:cNvSpPr/>
            <p:nvPr/>
          </p:nvSpPr>
          <p:spPr>
            <a:xfrm>
              <a:off x="9671806" y="1470582"/>
              <a:ext cx="4065" cy="8130"/>
            </a:xfrm>
            <a:custGeom>
              <a:avLst/>
              <a:gdLst>
                <a:gd name="T0" fmla="*/ 0 w 2"/>
                <a:gd name="T1" fmla="*/ 0 h 4"/>
                <a:gd name="T2" fmla="*/ 2 w 2"/>
                <a:gd name="T3" fmla="*/ 4 h 4"/>
                <a:gd name="T4" fmla="*/ 2 w 2"/>
                <a:gd name="T5" fmla="*/ 4 h 4"/>
                <a:gd name="T6" fmla="*/ 0 w 2"/>
                <a:gd name="T7" fmla="*/ 0 h 4"/>
              </a:gdLst>
              <a:ahLst/>
              <a:cxnLst>
                <a:cxn ang="0">
                  <a:pos x="T0" y="T1"/>
                </a:cxn>
                <a:cxn ang="0">
                  <a:pos x="T2" y="T3"/>
                </a:cxn>
                <a:cxn ang="0">
                  <a:pos x="T4" y="T5"/>
                </a:cxn>
                <a:cxn ang="0">
                  <a:pos x="T6" y="T7"/>
                </a:cxn>
              </a:cxnLst>
              <a:rect l="0" t="0" r="r" b="b"/>
              <a:pathLst>
                <a:path w="2" h="4">
                  <a:moveTo>
                    <a:pt x="0" y="0"/>
                  </a:moveTo>
                  <a:lnTo>
                    <a:pt x="2" y="4"/>
                  </a:lnTo>
                  <a:lnTo>
                    <a:pt x="2" y="4"/>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 name="Freeform 49"/>
            <p:cNvSpPr/>
            <p:nvPr/>
          </p:nvSpPr>
          <p:spPr>
            <a:xfrm>
              <a:off x="9679937" y="1478712"/>
              <a:ext cx="4065" cy="12196"/>
            </a:xfrm>
            <a:custGeom>
              <a:avLst/>
              <a:gdLst>
                <a:gd name="T0" fmla="*/ 0 w 2"/>
                <a:gd name="T1" fmla="*/ 0 h 6"/>
                <a:gd name="T2" fmla="*/ 2 w 2"/>
                <a:gd name="T3" fmla="*/ 6 h 6"/>
                <a:gd name="T4" fmla="*/ 2 w 2"/>
                <a:gd name="T5" fmla="*/ 2 h 6"/>
                <a:gd name="T6" fmla="*/ 0 w 2"/>
                <a:gd name="T7" fmla="*/ 0 h 6"/>
              </a:gdLst>
              <a:ahLst/>
              <a:cxnLst>
                <a:cxn ang="0">
                  <a:pos x="T0" y="T1"/>
                </a:cxn>
                <a:cxn ang="0">
                  <a:pos x="T2" y="T3"/>
                </a:cxn>
                <a:cxn ang="0">
                  <a:pos x="T4" y="T5"/>
                </a:cxn>
                <a:cxn ang="0">
                  <a:pos x="T6" y="T7"/>
                </a:cxn>
              </a:cxnLst>
              <a:rect l="0" t="0" r="r" b="b"/>
              <a:pathLst>
                <a:path w="2" h="6">
                  <a:moveTo>
                    <a:pt x="0" y="0"/>
                  </a:moveTo>
                  <a:lnTo>
                    <a:pt x="2" y="6"/>
                  </a:lnTo>
                  <a:lnTo>
                    <a:pt x="2"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 name="Rectangle 50"/>
            <p:cNvSpPr>
              <a:spLocks noChangeArrowheads="1"/>
            </p:cNvSpPr>
            <p:nvPr/>
          </p:nvSpPr>
          <p:spPr>
            <a:xfrm>
              <a:off x="9688067" y="150513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 name="Freeform 51"/>
            <p:cNvSpPr/>
            <p:nvPr/>
          </p:nvSpPr>
          <p:spPr>
            <a:xfrm>
              <a:off x="9688067" y="1497006"/>
              <a:ext cx="2033" cy="8130"/>
            </a:xfrm>
            <a:custGeom>
              <a:avLst/>
              <a:gdLst>
                <a:gd name="T0" fmla="*/ 0 w 1"/>
                <a:gd name="T1" fmla="*/ 4 h 4"/>
                <a:gd name="T2" fmla="*/ 1 w 1"/>
                <a:gd name="T3" fmla="*/ 2 h 4"/>
                <a:gd name="T4" fmla="*/ 0 w 1"/>
                <a:gd name="T5" fmla="*/ 0 h 4"/>
                <a:gd name="T6" fmla="*/ 0 w 1"/>
                <a:gd name="T7" fmla="*/ 4 h 4"/>
              </a:gdLst>
              <a:ahLst/>
              <a:cxnLst>
                <a:cxn ang="0">
                  <a:pos x="T0" y="T1"/>
                </a:cxn>
                <a:cxn ang="0">
                  <a:pos x="T2" y="T3"/>
                </a:cxn>
                <a:cxn ang="0">
                  <a:pos x="T4" y="T5"/>
                </a:cxn>
                <a:cxn ang="0">
                  <a:pos x="T6" y="T7"/>
                </a:cxn>
              </a:cxnLst>
              <a:rect l="0" t="0" r="r" b="b"/>
              <a:pathLst>
                <a:path w="1" h="4">
                  <a:moveTo>
                    <a:pt x="0" y="4"/>
                  </a:moveTo>
                  <a:lnTo>
                    <a:pt x="1" y="2"/>
                  </a:lnTo>
                  <a:lnTo>
                    <a:pt x="0"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 name="Freeform 52"/>
            <p:cNvSpPr/>
            <p:nvPr/>
          </p:nvSpPr>
          <p:spPr>
            <a:xfrm>
              <a:off x="9698230" y="1497006"/>
              <a:ext cx="4065" cy="12196"/>
            </a:xfrm>
            <a:custGeom>
              <a:avLst/>
              <a:gdLst>
                <a:gd name="T0" fmla="*/ 2 w 2"/>
                <a:gd name="T1" fmla="*/ 0 h 6"/>
                <a:gd name="T2" fmla="*/ 0 w 2"/>
                <a:gd name="T3" fmla="*/ 2 h 6"/>
                <a:gd name="T4" fmla="*/ 2 w 2"/>
                <a:gd name="T5" fmla="*/ 6 h 6"/>
                <a:gd name="T6" fmla="*/ 2 w 2"/>
                <a:gd name="T7" fmla="*/ 6 h 6"/>
                <a:gd name="T8" fmla="*/ 2 w 2"/>
                <a:gd name="T9" fmla="*/ 0 h 6"/>
              </a:gdLst>
              <a:ahLst/>
              <a:cxnLst>
                <a:cxn ang="0">
                  <a:pos x="T0" y="T1"/>
                </a:cxn>
                <a:cxn ang="0">
                  <a:pos x="T2" y="T3"/>
                </a:cxn>
                <a:cxn ang="0">
                  <a:pos x="T4" y="T5"/>
                </a:cxn>
                <a:cxn ang="0">
                  <a:pos x="T6" y="T7"/>
                </a:cxn>
                <a:cxn ang="0">
                  <a:pos x="T8" y="T9"/>
                </a:cxn>
              </a:cxnLst>
              <a:rect l="0" t="0" r="r" b="b"/>
              <a:pathLst>
                <a:path w="2" h="6">
                  <a:moveTo>
                    <a:pt x="2" y="0"/>
                  </a:moveTo>
                  <a:lnTo>
                    <a:pt x="0" y="2"/>
                  </a:lnTo>
                  <a:lnTo>
                    <a:pt x="2" y="6"/>
                  </a:lnTo>
                  <a:lnTo>
                    <a:pt x="2" y="6"/>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 name="Freeform 53"/>
            <p:cNvSpPr/>
            <p:nvPr/>
          </p:nvSpPr>
          <p:spPr>
            <a:xfrm>
              <a:off x="9698230" y="1492940"/>
              <a:ext cx="8130" cy="8130"/>
            </a:xfrm>
            <a:custGeom>
              <a:avLst/>
              <a:gdLst>
                <a:gd name="T0" fmla="*/ 0 w 2"/>
                <a:gd name="T1" fmla="*/ 1 h 2"/>
                <a:gd name="T2" fmla="*/ 1 w 2"/>
                <a:gd name="T3" fmla="*/ 2 h 2"/>
                <a:gd name="T4" fmla="*/ 2 w 2"/>
                <a:gd name="T5" fmla="*/ 1 h 2"/>
                <a:gd name="T6" fmla="*/ 1 w 2"/>
                <a:gd name="T7" fmla="*/ 0 h 2"/>
                <a:gd name="T8" fmla="*/ 0 w 2"/>
                <a:gd name="T9" fmla="*/ 1 h 2"/>
              </a:gdLst>
              <a:ahLst/>
              <a:cxnLst>
                <a:cxn ang="0">
                  <a:pos x="T0" y="T1"/>
                </a:cxn>
                <a:cxn ang="0">
                  <a:pos x="T2" y="T3"/>
                </a:cxn>
                <a:cxn ang="0">
                  <a:pos x="T4" y="T5"/>
                </a:cxn>
                <a:cxn ang="0">
                  <a:pos x="T6" y="T7"/>
                </a:cxn>
                <a:cxn ang="0">
                  <a:pos x="T8" y="T9"/>
                </a:cxn>
              </a:cxnLst>
              <a:rect l="0" t="0" r="r" b="b"/>
              <a:pathLst>
                <a:path w="2" h="2">
                  <a:moveTo>
                    <a:pt x="0" y="1"/>
                  </a:moveTo>
                  <a:cubicBezTo>
                    <a:pt x="1" y="2"/>
                    <a:pt x="1" y="2"/>
                    <a:pt x="1" y="2"/>
                  </a:cubicBezTo>
                  <a:cubicBezTo>
                    <a:pt x="1" y="2"/>
                    <a:pt x="1" y="1"/>
                    <a:pt x="2" y="1"/>
                  </a:cubicBezTo>
                  <a:cubicBezTo>
                    <a:pt x="1" y="0"/>
                    <a:pt x="1" y="0"/>
                    <a:pt x="1"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 name="Freeform 54"/>
            <p:cNvSpPr/>
            <p:nvPr/>
          </p:nvSpPr>
          <p:spPr>
            <a:xfrm>
              <a:off x="9706361" y="1490908"/>
              <a:ext cx="4065" cy="2033"/>
            </a:xfrm>
            <a:custGeom>
              <a:avLst/>
              <a:gdLst>
                <a:gd name="T0" fmla="*/ 0 w 1"/>
                <a:gd name="T1" fmla="*/ 0 h 1"/>
                <a:gd name="T2" fmla="*/ 0 w 1"/>
                <a:gd name="T3" fmla="*/ 0 h 1"/>
                <a:gd name="T4" fmla="*/ 1 w 1"/>
                <a:gd name="T5" fmla="*/ 1 h 1"/>
                <a:gd name="T6" fmla="*/ 1 w 1"/>
                <a:gd name="T7" fmla="*/ 1 h 1"/>
                <a:gd name="T8" fmla="*/ 0 w 1"/>
                <a:gd name="T9" fmla="*/ 0 h 1"/>
              </a:gdLst>
              <a:ahLst/>
              <a:cxnLst>
                <a:cxn ang="0">
                  <a:pos x="T0" y="T1"/>
                </a:cxn>
                <a:cxn ang="0">
                  <a:pos x="T2" y="T3"/>
                </a:cxn>
                <a:cxn ang="0">
                  <a:pos x="T4" y="T5"/>
                </a:cxn>
                <a:cxn ang="0">
                  <a:pos x="T6" y="T7"/>
                </a:cxn>
                <a:cxn ang="0">
                  <a:pos x="T8" y="T9"/>
                </a:cxn>
              </a:cxnLst>
              <a:rect l="0" t="0" r="r" b="b"/>
              <a:pathLst>
                <a:path w="1" h="1">
                  <a:moveTo>
                    <a:pt x="0" y="0"/>
                  </a:moveTo>
                  <a:cubicBezTo>
                    <a:pt x="0" y="0"/>
                    <a:pt x="0" y="0"/>
                    <a:pt x="0" y="0"/>
                  </a:cubicBezTo>
                  <a:cubicBezTo>
                    <a:pt x="1" y="1"/>
                    <a:pt x="1" y="1"/>
                    <a:pt x="1" y="1"/>
                  </a:cubicBezTo>
                  <a:cubicBezTo>
                    <a:pt x="1" y="1"/>
                    <a:pt x="1" y="1"/>
                    <a:pt x="1" y="1"/>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 name="Freeform 55"/>
            <p:cNvSpPr/>
            <p:nvPr/>
          </p:nvSpPr>
          <p:spPr>
            <a:xfrm>
              <a:off x="9698230" y="1482777"/>
              <a:ext cx="8130" cy="8130"/>
            </a:xfrm>
            <a:custGeom>
              <a:avLst/>
              <a:gdLst>
                <a:gd name="T0" fmla="*/ 4 w 4"/>
                <a:gd name="T1" fmla="*/ 4 h 4"/>
                <a:gd name="T2" fmla="*/ 0 w 4"/>
                <a:gd name="T3" fmla="*/ 0 h 4"/>
                <a:gd name="T4" fmla="*/ 0 w 4"/>
                <a:gd name="T5" fmla="*/ 0 h 4"/>
                <a:gd name="T6" fmla="*/ 4 w 4"/>
                <a:gd name="T7" fmla="*/ 4 h 4"/>
                <a:gd name="T8" fmla="*/ 4 w 4"/>
                <a:gd name="T9" fmla="*/ 4 h 4"/>
              </a:gdLst>
              <a:ahLst/>
              <a:cxnLst>
                <a:cxn ang="0">
                  <a:pos x="T0" y="T1"/>
                </a:cxn>
                <a:cxn ang="0">
                  <a:pos x="T2" y="T3"/>
                </a:cxn>
                <a:cxn ang="0">
                  <a:pos x="T4" y="T5"/>
                </a:cxn>
                <a:cxn ang="0">
                  <a:pos x="T6" y="T7"/>
                </a:cxn>
                <a:cxn ang="0">
                  <a:pos x="T8" y="T9"/>
                </a:cxn>
              </a:cxnLst>
              <a:rect l="0" t="0" r="r" b="b"/>
              <a:pathLst>
                <a:path w="4" h="4">
                  <a:moveTo>
                    <a:pt x="4" y="4"/>
                  </a:moveTo>
                  <a:lnTo>
                    <a:pt x="0" y="0"/>
                  </a:lnTo>
                  <a:lnTo>
                    <a:pt x="0" y="0"/>
                  </a:lnTo>
                  <a:lnTo>
                    <a:pt x="4" y="4"/>
                  </a:lnTo>
                  <a:lnTo>
                    <a:pt x="4"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 name="Freeform 56"/>
            <p:cNvSpPr/>
            <p:nvPr/>
          </p:nvSpPr>
          <p:spPr>
            <a:xfrm>
              <a:off x="9698230" y="1490908"/>
              <a:ext cx="8130" cy="10163"/>
            </a:xfrm>
            <a:custGeom>
              <a:avLst/>
              <a:gdLst>
                <a:gd name="T0" fmla="*/ 0 w 4"/>
                <a:gd name="T1" fmla="*/ 0 h 5"/>
                <a:gd name="T2" fmla="*/ 2 w 4"/>
                <a:gd name="T3" fmla="*/ 5 h 5"/>
                <a:gd name="T4" fmla="*/ 4 w 4"/>
                <a:gd name="T5" fmla="*/ 3 h 5"/>
                <a:gd name="T6" fmla="*/ 0 w 4"/>
                <a:gd name="T7" fmla="*/ 0 h 5"/>
              </a:gdLst>
              <a:ahLst/>
              <a:cxnLst>
                <a:cxn ang="0">
                  <a:pos x="T0" y="T1"/>
                </a:cxn>
                <a:cxn ang="0">
                  <a:pos x="T2" y="T3"/>
                </a:cxn>
                <a:cxn ang="0">
                  <a:pos x="T4" y="T5"/>
                </a:cxn>
                <a:cxn ang="0">
                  <a:pos x="T6" y="T7"/>
                </a:cxn>
              </a:cxnLst>
              <a:rect l="0" t="0" r="r" b="b"/>
              <a:pathLst>
                <a:path w="4" h="5">
                  <a:moveTo>
                    <a:pt x="0" y="0"/>
                  </a:moveTo>
                  <a:lnTo>
                    <a:pt x="2" y="5"/>
                  </a:lnTo>
                  <a:lnTo>
                    <a:pt x="4" y="3"/>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 name="Freeform 57"/>
            <p:cNvSpPr/>
            <p:nvPr/>
          </p:nvSpPr>
          <p:spPr>
            <a:xfrm>
              <a:off x="9714491" y="1482777"/>
              <a:ext cx="6098" cy="8130"/>
            </a:xfrm>
            <a:custGeom>
              <a:avLst/>
              <a:gdLst>
                <a:gd name="T0" fmla="*/ 1 w 2"/>
                <a:gd name="T1" fmla="*/ 2 h 2"/>
                <a:gd name="T2" fmla="*/ 2 w 2"/>
                <a:gd name="T3" fmla="*/ 1 h 2"/>
                <a:gd name="T4" fmla="*/ 1 w 2"/>
                <a:gd name="T5" fmla="*/ 0 h 2"/>
                <a:gd name="T6" fmla="*/ 0 w 2"/>
                <a:gd name="T7" fmla="*/ 0 h 2"/>
                <a:gd name="T8" fmla="*/ 1 w 2"/>
                <a:gd name="T9" fmla="*/ 2 h 2"/>
              </a:gdLst>
              <a:ahLst/>
              <a:cxnLst>
                <a:cxn ang="0">
                  <a:pos x="T0" y="T1"/>
                </a:cxn>
                <a:cxn ang="0">
                  <a:pos x="T2" y="T3"/>
                </a:cxn>
                <a:cxn ang="0">
                  <a:pos x="T4" y="T5"/>
                </a:cxn>
                <a:cxn ang="0">
                  <a:pos x="T6" y="T7"/>
                </a:cxn>
                <a:cxn ang="0">
                  <a:pos x="T8" y="T9"/>
                </a:cxn>
              </a:cxnLst>
              <a:rect l="0" t="0" r="r" b="b"/>
              <a:pathLst>
                <a:path w="2" h="2">
                  <a:moveTo>
                    <a:pt x="1" y="2"/>
                  </a:moveTo>
                  <a:cubicBezTo>
                    <a:pt x="1" y="2"/>
                    <a:pt x="2" y="1"/>
                    <a:pt x="2" y="1"/>
                  </a:cubicBezTo>
                  <a:cubicBezTo>
                    <a:pt x="1" y="0"/>
                    <a:pt x="1" y="0"/>
                    <a:pt x="1" y="0"/>
                  </a:cubicBezTo>
                  <a:cubicBezTo>
                    <a:pt x="0" y="0"/>
                    <a:pt x="0" y="0"/>
                    <a:pt x="0" y="0"/>
                  </a:cubicBez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 name="Freeform 58"/>
            <p:cNvSpPr/>
            <p:nvPr/>
          </p:nvSpPr>
          <p:spPr>
            <a:xfrm>
              <a:off x="9710426" y="1482777"/>
              <a:ext cx="8130" cy="8130"/>
            </a:xfrm>
            <a:custGeom>
              <a:avLst/>
              <a:gdLst>
                <a:gd name="T0" fmla="*/ 0 w 2"/>
                <a:gd name="T1" fmla="*/ 1 h 2"/>
                <a:gd name="T2" fmla="*/ 1 w 2"/>
                <a:gd name="T3" fmla="*/ 2 h 2"/>
                <a:gd name="T4" fmla="*/ 2 w 2"/>
                <a:gd name="T5" fmla="*/ 2 h 2"/>
                <a:gd name="T6" fmla="*/ 1 w 2"/>
                <a:gd name="T7" fmla="*/ 0 h 2"/>
                <a:gd name="T8" fmla="*/ 0 w 2"/>
                <a:gd name="T9" fmla="*/ 1 h 2"/>
              </a:gdLst>
              <a:ahLst/>
              <a:cxnLst>
                <a:cxn ang="0">
                  <a:pos x="T0" y="T1"/>
                </a:cxn>
                <a:cxn ang="0">
                  <a:pos x="T2" y="T3"/>
                </a:cxn>
                <a:cxn ang="0">
                  <a:pos x="T4" y="T5"/>
                </a:cxn>
                <a:cxn ang="0">
                  <a:pos x="T6" y="T7"/>
                </a:cxn>
                <a:cxn ang="0">
                  <a:pos x="T8" y="T9"/>
                </a:cxn>
              </a:cxnLst>
              <a:rect l="0" t="0" r="r" b="b"/>
              <a:pathLst>
                <a:path w="2" h="2">
                  <a:moveTo>
                    <a:pt x="0" y="1"/>
                  </a:moveTo>
                  <a:cubicBezTo>
                    <a:pt x="1" y="2"/>
                    <a:pt x="1" y="2"/>
                    <a:pt x="1" y="2"/>
                  </a:cubicBezTo>
                  <a:cubicBezTo>
                    <a:pt x="2" y="2"/>
                    <a:pt x="2" y="2"/>
                    <a:pt x="2" y="2"/>
                  </a:cubicBezTo>
                  <a:cubicBezTo>
                    <a:pt x="1" y="0"/>
                    <a:pt x="1" y="0"/>
                    <a:pt x="1"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 name="Freeform 59"/>
            <p:cNvSpPr/>
            <p:nvPr/>
          </p:nvSpPr>
          <p:spPr>
            <a:xfrm>
              <a:off x="9706361" y="1492940"/>
              <a:ext cx="8130" cy="8130"/>
            </a:xfrm>
            <a:custGeom>
              <a:avLst/>
              <a:gdLst>
                <a:gd name="T0" fmla="*/ 0 w 2"/>
                <a:gd name="T1" fmla="*/ 1 h 2"/>
                <a:gd name="T2" fmla="*/ 1 w 2"/>
                <a:gd name="T3" fmla="*/ 2 h 2"/>
                <a:gd name="T4" fmla="*/ 1 w 2"/>
                <a:gd name="T5" fmla="*/ 2 h 2"/>
                <a:gd name="T6" fmla="*/ 2 w 2"/>
                <a:gd name="T7" fmla="*/ 0 h 2"/>
                <a:gd name="T8" fmla="*/ 0 w 2"/>
                <a:gd name="T9" fmla="*/ 0 h 2"/>
                <a:gd name="T10" fmla="*/ 0 w 2"/>
                <a:gd name="T11" fmla="*/ 1 h 2"/>
              </a:gdLst>
              <a:ahLst/>
              <a:cxnLst>
                <a:cxn ang="0">
                  <a:pos x="T0" y="T1"/>
                </a:cxn>
                <a:cxn ang="0">
                  <a:pos x="T2" y="T3"/>
                </a:cxn>
                <a:cxn ang="0">
                  <a:pos x="T4" y="T5"/>
                </a:cxn>
                <a:cxn ang="0">
                  <a:pos x="T6" y="T7"/>
                </a:cxn>
                <a:cxn ang="0">
                  <a:pos x="T8" y="T9"/>
                </a:cxn>
                <a:cxn ang="0">
                  <a:pos x="T10" y="T11"/>
                </a:cxn>
              </a:cxnLst>
              <a:rect l="0" t="0" r="r" b="b"/>
              <a:pathLst>
                <a:path w="2" h="2">
                  <a:moveTo>
                    <a:pt x="0" y="1"/>
                  </a:moveTo>
                  <a:cubicBezTo>
                    <a:pt x="1" y="2"/>
                    <a:pt x="1" y="2"/>
                    <a:pt x="1" y="2"/>
                  </a:cubicBezTo>
                  <a:cubicBezTo>
                    <a:pt x="1" y="2"/>
                    <a:pt x="1" y="2"/>
                    <a:pt x="1" y="2"/>
                  </a:cubicBezTo>
                  <a:cubicBezTo>
                    <a:pt x="1" y="1"/>
                    <a:pt x="2" y="1"/>
                    <a:pt x="2" y="0"/>
                  </a:cubicBezTo>
                  <a:cubicBezTo>
                    <a:pt x="0" y="0"/>
                    <a:pt x="0" y="0"/>
                    <a:pt x="0"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 name="Freeform 60"/>
            <p:cNvSpPr/>
            <p:nvPr/>
          </p:nvSpPr>
          <p:spPr>
            <a:xfrm>
              <a:off x="9694165" y="1474647"/>
              <a:ext cx="4065" cy="8130"/>
            </a:xfrm>
            <a:custGeom>
              <a:avLst/>
              <a:gdLst>
                <a:gd name="T0" fmla="*/ 0 w 2"/>
                <a:gd name="T1" fmla="*/ 0 h 4"/>
                <a:gd name="T2" fmla="*/ 0 w 2"/>
                <a:gd name="T3" fmla="*/ 2 h 4"/>
                <a:gd name="T4" fmla="*/ 2 w 2"/>
                <a:gd name="T5" fmla="*/ 4 h 4"/>
                <a:gd name="T6" fmla="*/ 0 w 2"/>
                <a:gd name="T7" fmla="*/ 0 h 4"/>
              </a:gdLst>
              <a:ahLst/>
              <a:cxnLst>
                <a:cxn ang="0">
                  <a:pos x="T0" y="T1"/>
                </a:cxn>
                <a:cxn ang="0">
                  <a:pos x="T2" y="T3"/>
                </a:cxn>
                <a:cxn ang="0">
                  <a:pos x="T4" y="T5"/>
                </a:cxn>
                <a:cxn ang="0">
                  <a:pos x="T6" y="T7"/>
                </a:cxn>
              </a:cxnLst>
              <a:rect l="0" t="0" r="r" b="b"/>
              <a:pathLst>
                <a:path w="2" h="4">
                  <a:moveTo>
                    <a:pt x="0" y="0"/>
                  </a:moveTo>
                  <a:lnTo>
                    <a:pt x="0" y="2"/>
                  </a:lnTo>
                  <a:lnTo>
                    <a:pt x="2" y="4"/>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 name="Freeform 61"/>
            <p:cNvSpPr/>
            <p:nvPr/>
          </p:nvSpPr>
          <p:spPr>
            <a:xfrm>
              <a:off x="9706361" y="1486843"/>
              <a:ext cx="8130" cy="6098"/>
            </a:xfrm>
            <a:custGeom>
              <a:avLst/>
              <a:gdLst>
                <a:gd name="T0" fmla="*/ 0 w 2"/>
                <a:gd name="T1" fmla="*/ 1 h 2"/>
                <a:gd name="T2" fmla="*/ 1 w 2"/>
                <a:gd name="T3" fmla="*/ 2 h 2"/>
                <a:gd name="T4" fmla="*/ 2 w 2"/>
                <a:gd name="T5" fmla="*/ 2 h 2"/>
                <a:gd name="T6" fmla="*/ 1 w 2"/>
                <a:gd name="T7" fmla="*/ 0 h 2"/>
                <a:gd name="T8" fmla="*/ 0 w 2"/>
                <a:gd name="T9" fmla="*/ 1 h 2"/>
              </a:gdLst>
              <a:ahLst/>
              <a:cxnLst>
                <a:cxn ang="0">
                  <a:pos x="T0" y="T1"/>
                </a:cxn>
                <a:cxn ang="0">
                  <a:pos x="T2" y="T3"/>
                </a:cxn>
                <a:cxn ang="0">
                  <a:pos x="T4" y="T5"/>
                </a:cxn>
                <a:cxn ang="0">
                  <a:pos x="T6" y="T7"/>
                </a:cxn>
                <a:cxn ang="0">
                  <a:pos x="T8" y="T9"/>
                </a:cxn>
              </a:cxnLst>
              <a:rect l="0" t="0" r="r" b="b"/>
              <a:pathLst>
                <a:path w="2" h="2">
                  <a:moveTo>
                    <a:pt x="0" y="1"/>
                  </a:moveTo>
                  <a:cubicBezTo>
                    <a:pt x="1" y="2"/>
                    <a:pt x="1" y="2"/>
                    <a:pt x="1" y="2"/>
                  </a:cubicBezTo>
                  <a:cubicBezTo>
                    <a:pt x="1" y="2"/>
                    <a:pt x="1" y="2"/>
                    <a:pt x="2" y="2"/>
                  </a:cubicBezTo>
                  <a:cubicBezTo>
                    <a:pt x="1" y="0"/>
                    <a:pt x="1" y="0"/>
                    <a:pt x="1"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 name="Freeform 62"/>
            <p:cNvSpPr/>
            <p:nvPr/>
          </p:nvSpPr>
          <p:spPr>
            <a:xfrm>
              <a:off x="9702296" y="1478712"/>
              <a:ext cx="8130" cy="8130"/>
            </a:xfrm>
            <a:custGeom>
              <a:avLst/>
              <a:gdLst>
                <a:gd name="T0" fmla="*/ 4 w 4"/>
                <a:gd name="T1" fmla="*/ 4 h 4"/>
                <a:gd name="T2" fmla="*/ 0 w 4"/>
                <a:gd name="T3" fmla="*/ 0 h 4"/>
                <a:gd name="T4" fmla="*/ 4 w 4"/>
                <a:gd name="T5" fmla="*/ 4 h 4"/>
                <a:gd name="T6" fmla="*/ 4 w 4"/>
                <a:gd name="T7" fmla="*/ 4 h 4"/>
              </a:gdLst>
              <a:ahLst/>
              <a:cxnLst>
                <a:cxn ang="0">
                  <a:pos x="T0" y="T1"/>
                </a:cxn>
                <a:cxn ang="0">
                  <a:pos x="T2" y="T3"/>
                </a:cxn>
                <a:cxn ang="0">
                  <a:pos x="T4" y="T5"/>
                </a:cxn>
                <a:cxn ang="0">
                  <a:pos x="T6" y="T7"/>
                </a:cxn>
              </a:cxnLst>
              <a:rect l="0" t="0" r="r" b="b"/>
              <a:pathLst>
                <a:path w="4" h="4">
                  <a:moveTo>
                    <a:pt x="4" y="4"/>
                  </a:moveTo>
                  <a:lnTo>
                    <a:pt x="0" y="0"/>
                  </a:lnTo>
                  <a:lnTo>
                    <a:pt x="4" y="4"/>
                  </a:lnTo>
                  <a:lnTo>
                    <a:pt x="4"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 name="Freeform 63"/>
            <p:cNvSpPr/>
            <p:nvPr/>
          </p:nvSpPr>
          <p:spPr>
            <a:xfrm>
              <a:off x="9710426" y="1486843"/>
              <a:ext cx="4065" cy="6098"/>
            </a:xfrm>
            <a:custGeom>
              <a:avLst/>
              <a:gdLst>
                <a:gd name="T0" fmla="*/ 1 w 1"/>
                <a:gd name="T1" fmla="*/ 2 h 2"/>
                <a:gd name="T2" fmla="*/ 1 w 1"/>
                <a:gd name="T3" fmla="*/ 1 h 2"/>
                <a:gd name="T4" fmla="*/ 0 w 1"/>
                <a:gd name="T5" fmla="*/ 0 h 2"/>
                <a:gd name="T6" fmla="*/ 0 w 1"/>
                <a:gd name="T7" fmla="*/ 0 h 2"/>
                <a:gd name="T8" fmla="*/ 1 w 1"/>
                <a:gd name="T9" fmla="*/ 2 h 2"/>
              </a:gdLst>
              <a:ahLst/>
              <a:cxnLst>
                <a:cxn ang="0">
                  <a:pos x="T0" y="T1"/>
                </a:cxn>
                <a:cxn ang="0">
                  <a:pos x="T2" y="T3"/>
                </a:cxn>
                <a:cxn ang="0">
                  <a:pos x="T4" y="T5"/>
                </a:cxn>
                <a:cxn ang="0">
                  <a:pos x="T6" y="T7"/>
                </a:cxn>
                <a:cxn ang="0">
                  <a:pos x="T8" y="T9"/>
                </a:cxn>
              </a:cxnLst>
              <a:rect l="0" t="0" r="r" b="b"/>
              <a:pathLst>
                <a:path w="1" h="2">
                  <a:moveTo>
                    <a:pt x="1" y="2"/>
                  </a:moveTo>
                  <a:cubicBezTo>
                    <a:pt x="1" y="1"/>
                    <a:pt x="1" y="1"/>
                    <a:pt x="1" y="1"/>
                  </a:cubicBezTo>
                  <a:cubicBezTo>
                    <a:pt x="0" y="0"/>
                    <a:pt x="0" y="0"/>
                    <a:pt x="0" y="0"/>
                  </a:cubicBezTo>
                  <a:cubicBezTo>
                    <a:pt x="0" y="0"/>
                    <a:pt x="0" y="0"/>
                    <a:pt x="0" y="0"/>
                  </a:cubicBez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 name="Freeform 64"/>
            <p:cNvSpPr/>
            <p:nvPr/>
          </p:nvSpPr>
          <p:spPr>
            <a:xfrm>
              <a:off x="9698230" y="1482777"/>
              <a:ext cx="12196" cy="18294"/>
            </a:xfrm>
            <a:custGeom>
              <a:avLst/>
              <a:gdLst>
                <a:gd name="T0" fmla="*/ 6 w 6"/>
                <a:gd name="T1" fmla="*/ 7 h 9"/>
                <a:gd name="T2" fmla="*/ 2 w 6"/>
                <a:gd name="T3" fmla="*/ 2 h 9"/>
                <a:gd name="T4" fmla="*/ 0 w 6"/>
                <a:gd name="T5" fmla="*/ 0 h 9"/>
                <a:gd name="T6" fmla="*/ 2 w 6"/>
                <a:gd name="T7" fmla="*/ 5 h 9"/>
                <a:gd name="T8" fmla="*/ 6 w 6"/>
                <a:gd name="T9" fmla="*/ 9 h 9"/>
                <a:gd name="T10" fmla="*/ 6 w 6"/>
                <a:gd name="T11" fmla="*/ 7 h 9"/>
              </a:gdLst>
              <a:ahLst/>
              <a:cxnLst>
                <a:cxn ang="0">
                  <a:pos x="T0" y="T1"/>
                </a:cxn>
                <a:cxn ang="0">
                  <a:pos x="T2" y="T3"/>
                </a:cxn>
                <a:cxn ang="0">
                  <a:pos x="T4" y="T5"/>
                </a:cxn>
                <a:cxn ang="0">
                  <a:pos x="T6" y="T7"/>
                </a:cxn>
                <a:cxn ang="0">
                  <a:pos x="T8" y="T9"/>
                </a:cxn>
                <a:cxn ang="0">
                  <a:pos x="T10" y="T11"/>
                </a:cxn>
              </a:cxnLst>
              <a:rect l="0" t="0" r="r" b="b"/>
              <a:pathLst>
                <a:path w="6" h="9">
                  <a:moveTo>
                    <a:pt x="6" y="7"/>
                  </a:moveTo>
                  <a:lnTo>
                    <a:pt x="2" y="2"/>
                  </a:lnTo>
                  <a:lnTo>
                    <a:pt x="0" y="0"/>
                  </a:lnTo>
                  <a:lnTo>
                    <a:pt x="2" y="5"/>
                  </a:lnTo>
                  <a:lnTo>
                    <a:pt x="6" y="9"/>
                  </a:lnTo>
                  <a:lnTo>
                    <a:pt x="6"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 name="Freeform 65"/>
            <p:cNvSpPr/>
            <p:nvPr/>
          </p:nvSpPr>
          <p:spPr>
            <a:xfrm>
              <a:off x="9694165" y="1531560"/>
              <a:ext cx="4065" cy="8130"/>
            </a:xfrm>
            <a:custGeom>
              <a:avLst/>
              <a:gdLst>
                <a:gd name="T0" fmla="*/ 2 w 2"/>
                <a:gd name="T1" fmla="*/ 4 h 4"/>
                <a:gd name="T2" fmla="*/ 2 w 2"/>
                <a:gd name="T3" fmla="*/ 0 h 4"/>
                <a:gd name="T4" fmla="*/ 0 w 2"/>
                <a:gd name="T5" fmla="*/ 2 h 4"/>
                <a:gd name="T6" fmla="*/ 2 w 2"/>
                <a:gd name="T7" fmla="*/ 4 h 4"/>
              </a:gdLst>
              <a:ahLst/>
              <a:cxnLst>
                <a:cxn ang="0">
                  <a:pos x="T0" y="T1"/>
                </a:cxn>
                <a:cxn ang="0">
                  <a:pos x="T2" y="T3"/>
                </a:cxn>
                <a:cxn ang="0">
                  <a:pos x="T4" y="T5"/>
                </a:cxn>
                <a:cxn ang="0">
                  <a:pos x="T6" y="T7"/>
                </a:cxn>
              </a:cxnLst>
              <a:rect l="0" t="0" r="r" b="b"/>
              <a:pathLst>
                <a:path w="2" h="4">
                  <a:moveTo>
                    <a:pt x="2" y="4"/>
                  </a:moveTo>
                  <a:lnTo>
                    <a:pt x="2" y="0"/>
                  </a:lnTo>
                  <a:lnTo>
                    <a:pt x="0" y="2"/>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 name="Freeform 66"/>
            <p:cNvSpPr/>
            <p:nvPr/>
          </p:nvSpPr>
          <p:spPr>
            <a:xfrm>
              <a:off x="9530801" y="1528249"/>
              <a:ext cx="79272" cy="77239"/>
            </a:xfrm>
            <a:custGeom>
              <a:avLst/>
              <a:gdLst>
                <a:gd name="T0" fmla="*/ 32 w 39"/>
                <a:gd name="T1" fmla="*/ 0 h 38"/>
                <a:gd name="T2" fmla="*/ 0 w 39"/>
                <a:gd name="T3" fmla="*/ 30 h 38"/>
                <a:gd name="T4" fmla="*/ 0 w 39"/>
                <a:gd name="T5" fmla="*/ 38 h 38"/>
                <a:gd name="T6" fmla="*/ 39 w 39"/>
                <a:gd name="T7" fmla="*/ 4 h 38"/>
                <a:gd name="T8" fmla="*/ 32 w 39"/>
                <a:gd name="T9" fmla="*/ 0 h 38"/>
              </a:gdLst>
              <a:ahLst/>
              <a:cxnLst>
                <a:cxn ang="0">
                  <a:pos x="T0" y="T1"/>
                </a:cxn>
                <a:cxn ang="0">
                  <a:pos x="T2" y="T3"/>
                </a:cxn>
                <a:cxn ang="0">
                  <a:pos x="T4" y="T5"/>
                </a:cxn>
                <a:cxn ang="0">
                  <a:pos x="T6" y="T7"/>
                </a:cxn>
                <a:cxn ang="0">
                  <a:pos x="T8" y="T9"/>
                </a:cxn>
              </a:cxnLst>
              <a:rect l="0" t="0" r="r" b="b"/>
              <a:pathLst>
                <a:path w="39" h="38">
                  <a:moveTo>
                    <a:pt x="32" y="0"/>
                  </a:moveTo>
                  <a:lnTo>
                    <a:pt x="0" y="30"/>
                  </a:lnTo>
                  <a:lnTo>
                    <a:pt x="0" y="38"/>
                  </a:lnTo>
                  <a:lnTo>
                    <a:pt x="39" y="4"/>
                  </a:lnTo>
                  <a:lnTo>
                    <a:pt x="3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 name="Freeform 67"/>
            <p:cNvSpPr/>
            <p:nvPr/>
          </p:nvSpPr>
          <p:spPr>
            <a:xfrm>
              <a:off x="9602988" y="1494682"/>
              <a:ext cx="38620" cy="34554"/>
            </a:xfrm>
            <a:custGeom>
              <a:avLst/>
              <a:gdLst>
                <a:gd name="T0" fmla="*/ 13 w 19"/>
                <a:gd name="T1" fmla="*/ 0 h 17"/>
                <a:gd name="T2" fmla="*/ 0 w 19"/>
                <a:gd name="T3" fmla="*/ 13 h 17"/>
                <a:gd name="T4" fmla="*/ 7 w 19"/>
                <a:gd name="T5" fmla="*/ 17 h 17"/>
                <a:gd name="T6" fmla="*/ 19 w 19"/>
                <a:gd name="T7" fmla="*/ 7 h 17"/>
                <a:gd name="T8" fmla="*/ 13 w 19"/>
                <a:gd name="T9" fmla="*/ 0 h 17"/>
              </a:gdLst>
              <a:ahLst/>
              <a:cxnLst>
                <a:cxn ang="0">
                  <a:pos x="T0" y="T1"/>
                </a:cxn>
                <a:cxn ang="0">
                  <a:pos x="T2" y="T3"/>
                </a:cxn>
                <a:cxn ang="0">
                  <a:pos x="T4" y="T5"/>
                </a:cxn>
                <a:cxn ang="0">
                  <a:pos x="T6" y="T7"/>
                </a:cxn>
                <a:cxn ang="0">
                  <a:pos x="T8" y="T9"/>
                </a:cxn>
              </a:cxnLst>
              <a:rect l="0" t="0" r="r" b="b"/>
              <a:pathLst>
                <a:path w="19" h="17">
                  <a:moveTo>
                    <a:pt x="13" y="0"/>
                  </a:moveTo>
                  <a:lnTo>
                    <a:pt x="0" y="13"/>
                  </a:lnTo>
                  <a:lnTo>
                    <a:pt x="7" y="17"/>
                  </a:lnTo>
                  <a:lnTo>
                    <a:pt x="19" y="7"/>
                  </a:lnTo>
                  <a:lnTo>
                    <a:pt x="1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 name="Freeform 68"/>
            <p:cNvSpPr/>
            <p:nvPr/>
          </p:nvSpPr>
          <p:spPr>
            <a:xfrm>
              <a:off x="9530801" y="1554673"/>
              <a:ext cx="121957" cy="111794"/>
            </a:xfrm>
            <a:custGeom>
              <a:avLst/>
              <a:gdLst>
                <a:gd name="T0" fmla="*/ 49 w 60"/>
                <a:gd name="T1" fmla="*/ 0 h 55"/>
                <a:gd name="T2" fmla="*/ 0 w 60"/>
                <a:gd name="T3" fmla="*/ 38 h 55"/>
                <a:gd name="T4" fmla="*/ 0 w 60"/>
                <a:gd name="T5" fmla="*/ 55 h 55"/>
                <a:gd name="T6" fmla="*/ 60 w 60"/>
                <a:gd name="T7" fmla="*/ 8 h 55"/>
                <a:gd name="T8" fmla="*/ 49 w 60"/>
                <a:gd name="T9" fmla="*/ 0 h 55"/>
              </a:gdLst>
              <a:ahLst/>
              <a:cxnLst>
                <a:cxn ang="0">
                  <a:pos x="T0" y="T1"/>
                </a:cxn>
                <a:cxn ang="0">
                  <a:pos x="T2" y="T3"/>
                </a:cxn>
                <a:cxn ang="0">
                  <a:pos x="T4" y="T5"/>
                </a:cxn>
                <a:cxn ang="0">
                  <a:pos x="T6" y="T7"/>
                </a:cxn>
                <a:cxn ang="0">
                  <a:pos x="T8" y="T9"/>
                </a:cxn>
              </a:cxnLst>
              <a:rect l="0" t="0" r="r" b="b"/>
              <a:pathLst>
                <a:path w="60" h="55">
                  <a:moveTo>
                    <a:pt x="49" y="0"/>
                  </a:moveTo>
                  <a:lnTo>
                    <a:pt x="0" y="38"/>
                  </a:lnTo>
                  <a:lnTo>
                    <a:pt x="0" y="55"/>
                  </a:lnTo>
                  <a:lnTo>
                    <a:pt x="60" y="8"/>
                  </a:lnTo>
                  <a:lnTo>
                    <a:pt x="49"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 name="Freeform 69"/>
            <p:cNvSpPr/>
            <p:nvPr/>
          </p:nvSpPr>
          <p:spPr>
            <a:xfrm>
              <a:off x="9667741" y="1478712"/>
              <a:ext cx="22359" cy="22359"/>
            </a:xfrm>
            <a:custGeom>
              <a:avLst/>
              <a:gdLst>
                <a:gd name="T0" fmla="*/ 11 w 11"/>
                <a:gd name="T1" fmla="*/ 11 h 11"/>
                <a:gd name="T2" fmla="*/ 10 w 11"/>
                <a:gd name="T3" fmla="*/ 7 h 11"/>
                <a:gd name="T4" fmla="*/ 4 w 11"/>
                <a:gd name="T5" fmla="*/ 0 h 11"/>
                <a:gd name="T6" fmla="*/ 0 w 11"/>
                <a:gd name="T7" fmla="*/ 2 h 11"/>
                <a:gd name="T8" fmla="*/ 10 w 11"/>
                <a:gd name="T9" fmla="*/ 11 h 11"/>
                <a:gd name="T10" fmla="*/ 11 w 11"/>
                <a:gd name="T11" fmla="*/ 11 h 11"/>
              </a:gdLst>
              <a:ahLst/>
              <a:cxnLst>
                <a:cxn ang="0">
                  <a:pos x="T0" y="T1"/>
                </a:cxn>
                <a:cxn ang="0">
                  <a:pos x="T2" y="T3"/>
                </a:cxn>
                <a:cxn ang="0">
                  <a:pos x="T4" y="T5"/>
                </a:cxn>
                <a:cxn ang="0">
                  <a:pos x="T6" y="T7"/>
                </a:cxn>
                <a:cxn ang="0">
                  <a:pos x="T8" y="T9"/>
                </a:cxn>
                <a:cxn ang="0">
                  <a:pos x="T10" y="T11"/>
                </a:cxn>
              </a:cxnLst>
              <a:rect l="0" t="0" r="r" b="b"/>
              <a:pathLst>
                <a:path w="11" h="11">
                  <a:moveTo>
                    <a:pt x="11" y="11"/>
                  </a:moveTo>
                  <a:lnTo>
                    <a:pt x="10" y="7"/>
                  </a:lnTo>
                  <a:lnTo>
                    <a:pt x="4" y="0"/>
                  </a:lnTo>
                  <a:lnTo>
                    <a:pt x="0" y="2"/>
                  </a:lnTo>
                  <a:lnTo>
                    <a:pt x="10" y="11"/>
                  </a:lnTo>
                  <a:lnTo>
                    <a:pt x="11" y="1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 name="Freeform 70"/>
            <p:cNvSpPr/>
            <p:nvPr/>
          </p:nvSpPr>
          <p:spPr>
            <a:xfrm>
              <a:off x="9530801" y="1536380"/>
              <a:ext cx="99598" cy="95533"/>
            </a:xfrm>
            <a:custGeom>
              <a:avLst/>
              <a:gdLst>
                <a:gd name="T0" fmla="*/ 39 w 49"/>
                <a:gd name="T1" fmla="*/ 0 h 47"/>
                <a:gd name="T2" fmla="*/ 0 w 49"/>
                <a:gd name="T3" fmla="*/ 34 h 47"/>
                <a:gd name="T4" fmla="*/ 0 w 49"/>
                <a:gd name="T5" fmla="*/ 47 h 47"/>
                <a:gd name="T6" fmla="*/ 49 w 49"/>
                <a:gd name="T7" fmla="*/ 9 h 47"/>
                <a:gd name="T8" fmla="*/ 39 w 49"/>
                <a:gd name="T9" fmla="*/ 0 h 47"/>
              </a:gdLst>
              <a:ahLst/>
              <a:cxnLst>
                <a:cxn ang="0">
                  <a:pos x="T0" y="T1"/>
                </a:cxn>
                <a:cxn ang="0">
                  <a:pos x="T2" y="T3"/>
                </a:cxn>
                <a:cxn ang="0">
                  <a:pos x="T4" y="T5"/>
                </a:cxn>
                <a:cxn ang="0">
                  <a:pos x="T6" y="T7"/>
                </a:cxn>
                <a:cxn ang="0">
                  <a:pos x="T8" y="T9"/>
                </a:cxn>
              </a:cxnLst>
              <a:rect l="0" t="0" r="r" b="b"/>
              <a:pathLst>
                <a:path w="49" h="47">
                  <a:moveTo>
                    <a:pt x="39" y="0"/>
                  </a:moveTo>
                  <a:lnTo>
                    <a:pt x="0" y="34"/>
                  </a:lnTo>
                  <a:lnTo>
                    <a:pt x="0" y="47"/>
                  </a:lnTo>
                  <a:lnTo>
                    <a:pt x="49" y="9"/>
                  </a:lnTo>
                  <a:lnTo>
                    <a:pt x="39"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 name="Freeform 71"/>
            <p:cNvSpPr/>
            <p:nvPr/>
          </p:nvSpPr>
          <p:spPr>
            <a:xfrm>
              <a:off x="9653513" y="1466516"/>
              <a:ext cx="6098" cy="8130"/>
            </a:xfrm>
            <a:custGeom>
              <a:avLst/>
              <a:gdLst>
                <a:gd name="T0" fmla="*/ 0 w 3"/>
                <a:gd name="T1" fmla="*/ 4 h 4"/>
                <a:gd name="T2" fmla="*/ 3 w 3"/>
                <a:gd name="T3" fmla="*/ 0 h 4"/>
                <a:gd name="T4" fmla="*/ 3 w 3"/>
                <a:gd name="T5" fmla="*/ 0 h 4"/>
                <a:gd name="T6" fmla="*/ 0 w 3"/>
                <a:gd name="T7" fmla="*/ 4 h 4"/>
                <a:gd name="T8" fmla="*/ 0 w 3"/>
                <a:gd name="T9" fmla="*/ 4 h 4"/>
              </a:gdLst>
              <a:ahLst/>
              <a:cxnLst>
                <a:cxn ang="0">
                  <a:pos x="T0" y="T1"/>
                </a:cxn>
                <a:cxn ang="0">
                  <a:pos x="T2" y="T3"/>
                </a:cxn>
                <a:cxn ang="0">
                  <a:pos x="T4" y="T5"/>
                </a:cxn>
                <a:cxn ang="0">
                  <a:pos x="T6" y="T7"/>
                </a:cxn>
                <a:cxn ang="0">
                  <a:pos x="T8" y="T9"/>
                </a:cxn>
              </a:cxnLst>
              <a:rect l="0" t="0" r="r" b="b"/>
              <a:pathLst>
                <a:path w="3" h="4">
                  <a:moveTo>
                    <a:pt x="0" y="4"/>
                  </a:moveTo>
                  <a:lnTo>
                    <a:pt x="3" y="0"/>
                  </a:lnTo>
                  <a:lnTo>
                    <a:pt x="3" y="0"/>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 name="Freeform 72"/>
            <p:cNvSpPr/>
            <p:nvPr/>
          </p:nvSpPr>
          <p:spPr>
            <a:xfrm>
              <a:off x="9663676" y="1466516"/>
              <a:ext cx="12196" cy="12196"/>
            </a:xfrm>
            <a:custGeom>
              <a:avLst/>
              <a:gdLst>
                <a:gd name="T0" fmla="*/ 4 w 6"/>
                <a:gd name="T1" fmla="*/ 6 h 6"/>
                <a:gd name="T2" fmla="*/ 6 w 6"/>
                <a:gd name="T3" fmla="*/ 6 h 6"/>
                <a:gd name="T4" fmla="*/ 4 w 6"/>
                <a:gd name="T5" fmla="*/ 2 h 6"/>
                <a:gd name="T6" fmla="*/ 0 w 6"/>
                <a:gd name="T7" fmla="*/ 0 h 6"/>
                <a:gd name="T8" fmla="*/ 0 w 6"/>
                <a:gd name="T9" fmla="*/ 0 h 6"/>
                <a:gd name="T10" fmla="*/ 4 w 6"/>
                <a:gd name="T11" fmla="*/ 6 h 6"/>
              </a:gdLst>
              <a:ahLst/>
              <a:cxnLst>
                <a:cxn ang="0">
                  <a:pos x="T0" y="T1"/>
                </a:cxn>
                <a:cxn ang="0">
                  <a:pos x="T2" y="T3"/>
                </a:cxn>
                <a:cxn ang="0">
                  <a:pos x="T4" y="T5"/>
                </a:cxn>
                <a:cxn ang="0">
                  <a:pos x="T6" y="T7"/>
                </a:cxn>
                <a:cxn ang="0">
                  <a:pos x="T8" y="T9"/>
                </a:cxn>
                <a:cxn ang="0">
                  <a:pos x="T10" y="T11"/>
                </a:cxn>
              </a:cxnLst>
              <a:rect l="0" t="0" r="r" b="b"/>
              <a:pathLst>
                <a:path w="6" h="6">
                  <a:moveTo>
                    <a:pt x="4" y="6"/>
                  </a:moveTo>
                  <a:lnTo>
                    <a:pt x="6" y="6"/>
                  </a:lnTo>
                  <a:lnTo>
                    <a:pt x="4" y="2"/>
                  </a:lnTo>
                  <a:lnTo>
                    <a:pt x="0" y="0"/>
                  </a:lnTo>
                  <a:lnTo>
                    <a:pt x="0" y="0"/>
                  </a:lnTo>
                  <a:lnTo>
                    <a:pt x="4"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 name="Freeform 73"/>
            <p:cNvSpPr/>
            <p:nvPr/>
          </p:nvSpPr>
          <p:spPr>
            <a:xfrm>
              <a:off x="9653513" y="1462451"/>
              <a:ext cx="18294" cy="20326"/>
            </a:xfrm>
            <a:custGeom>
              <a:avLst/>
              <a:gdLst>
                <a:gd name="T0" fmla="*/ 5 w 9"/>
                <a:gd name="T1" fmla="*/ 10 h 10"/>
                <a:gd name="T2" fmla="*/ 9 w 9"/>
                <a:gd name="T3" fmla="*/ 6 h 10"/>
                <a:gd name="T4" fmla="*/ 5 w 9"/>
                <a:gd name="T5" fmla="*/ 0 h 10"/>
                <a:gd name="T6" fmla="*/ 3 w 9"/>
                <a:gd name="T7" fmla="*/ 0 h 10"/>
                <a:gd name="T8" fmla="*/ 0 w 9"/>
                <a:gd name="T9" fmla="*/ 4 h 10"/>
                <a:gd name="T10" fmla="*/ 5 w 9"/>
                <a:gd name="T11" fmla="*/ 10 h 10"/>
              </a:gdLst>
              <a:ahLst/>
              <a:cxnLst>
                <a:cxn ang="0">
                  <a:pos x="T0" y="T1"/>
                </a:cxn>
                <a:cxn ang="0">
                  <a:pos x="T2" y="T3"/>
                </a:cxn>
                <a:cxn ang="0">
                  <a:pos x="T4" y="T5"/>
                </a:cxn>
                <a:cxn ang="0">
                  <a:pos x="T6" y="T7"/>
                </a:cxn>
                <a:cxn ang="0">
                  <a:pos x="T8" y="T9"/>
                </a:cxn>
                <a:cxn ang="0">
                  <a:pos x="T10" y="T11"/>
                </a:cxn>
              </a:cxnLst>
              <a:rect l="0" t="0" r="r" b="b"/>
              <a:pathLst>
                <a:path w="9" h="10">
                  <a:moveTo>
                    <a:pt x="5" y="10"/>
                  </a:moveTo>
                  <a:lnTo>
                    <a:pt x="9" y="6"/>
                  </a:lnTo>
                  <a:lnTo>
                    <a:pt x="5" y="0"/>
                  </a:lnTo>
                  <a:lnTo>
                    <a:pt x="3" y="0"/>
                  </a:lnTo>
                  <a:lnTo>
                    <a:pt x="0" y="4"/>
                  </a:lnTo>
                  <a:lnTo>
                    <a:pt x="5" y="1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 name="Freeform 74"/>
            <p:cNvSpPr/>
            <p:nvPr/>
          </p:nvSpPr>
          <p:spPr>
            <a:xfrm>
              <a:off x="9617216" y="1508911"/>
              <a:ext cx="46750" cy="38620"/>
            </a:xfrm>
            <a:custGeom>
              <a:avLst/>
              <a:gdLst>
                <a:gd name="T0" fmla="*/ 17 w 23"/>
                <a:gd name="T1" fmla="*/ 4 h 19"/>
                <a:gd name="T2" fmla="*/ 13 w 23"/>
                <a:gd name="T3" fmla="*/ 0 h 19"/>
                <a:gd name="T4" fmla="*/ 0 w 23"/>
                <a:gd name="T5" fmla="*/ 12 h 19"/>
                <a:gd name="T6" fmla="*/ 12 w 23"/>
                <a:gd name="T7" fmla="*/ 19 h 19"/>
                <a:gd name="T8" fmla="*/ 23 w 23"/>
                <a:gd name="T9" fmla="*/ 10 h 19"/>
                <a:gd name="T10" fmla="*/ 17 w 23"/>
                <a:gd name="T11" fmla="*/ 4 h 19"/>
              </a:gdLst>
              <a:ahLst/>
              <a:cxnLst>
                <a:cxn ang="0">
                  <a:pos x="T0" y="T1"/>
                </a:cxn>
                <a:cxn ang="0">
                  <a:pos x="T2" y="T3"/>
                </a:cxn>
                <a:cxn ang="0">
                  <a:pos x="T4" y="T5"/>
                </a:cxn>
                <a:cxn ang="0">
                  <a:pos x="T6" y="T7"/>
                </a:cxn>
                <a:cxn ang="0">
                  <a:pos x="T8" y="T9"/>
                </a:cxn>
                <a:cxn ang="0">
                  <a:pos x="T10" y="T11"/>
                </a:cxn>
              </a:cxnLst>
              <a:rect l="0" t="0" r="r" b="b"/>
              <a:pathLst>
                <a:path w="23" h="19">
                  <a:moveTo>
                    <a:pt x="17" y="4"/>
                  </a:moveTo>
                  <a:lnTo>
                    <a:pt x="13" y="0"/>
                  </a:lnTo>
                  <a:lnTo>
                    <a:pt x="0" y="12"/>
                  </a:lnTo>
                  <a:lnTo>
                    <a:pt x="12" y="19"/>
                  </a:lnTo>
                  <a:lnTo>
                    <a:pt x="23" y="10"/>
                  </a:lnTo>
                  <a:lnTo>
                    <a:pt x="17"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 name="Freeform 75"/>
            <p:cNvSpPr/>
            <p:nvPr/>
          </p:nvSpPr>
          <p:spPr>
            <a:xfrm>
              <a:off x="9728720" y="1470582"/>
              <a:ext cx="4065" cy="8130"/>
            </a:xfrm>
            <a:custGeom>
              <a:avLst/>
              <a:gdLst>
                <a:gd name="T0" fmla="*/ 2 w 2"/>
                <a:gd name="T1" fmla="*/ 4 h 4"/>
                <a:gd name="T2" fmla="*/ 2 w 2"/>
                <a:gd name="T3" fmla="*/ 0 h 4"/>
                <a:gd name="T4" fmla="*/ 0 w 2"/>
                <a:gd name="T5" fmla="*/ 2 h 4"/>
                <a:gd name="T6" fmla="*/ 2 w 2"/>
                <a:gd name="T7" fmla="*/ 4 h 4"/>
              </a:gdLst>
              <a:ahLst/>
              <a:cxnLst>
                <a:cxn ang="0">
                  <a:pos x="T0" y="T1"/>
                </a:cxn>
                <a:cxn ang="0">
                  <a:pos x="T2" y="T3"/>
                </a:cxn>
                <a:cxn ang="0">
                  <a:pos x="T4" y="T5"/>
                </a:cxn>
                <a:cxn ang="0">
                  <a:pos x="T6" y="T7"/>
                </a:cxn>
              </a:cxnLst>
              <a:rect l="0" t="0" r="r" b="b"/>
              <a:pathLst>
                <a:path w="2" h="4">
                  <a:moveTo>
                    <a:pt x="2" y="4"/>
                  </a:moveTo>
                  <a:lnTo>
                    <a:pt x="2" y="0"/>
                  </a:lnTo>
                  <a:lnTo>
                    <a:pt x="0" y="2"/>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 name="Freeform 76"/>
            <p:cNvSpPr/>
            <p:nvPr/>
          </p:nvSpPr>
          <p:spPr>
            <a:xfrm>
              <a:off x="9724654" y="1474647"/>
              <a:ext cx="8130" cy="12196"/>
            </a:xfrm>
            <a:custGeom>
              <a:avLst/>
              <a:gdLst>
                <a:gd name="T0" fmla="*/ 0 w 2"/>
                <a:gd name="T1" fmla="*/ 0 h 3"/>
                <a:gd name="T2" fmla="*/ 1 w 2"/>
                <a:gd name="T3" fmla="*/ 3 h 3"/>
                <a:gd name="T4" fmla="*/ 2 w 2"/>
                <a:gd name="T5" fmla="*/ 2 h 3"/>
                <a:gd name="T6" fmla="*/ 2 w 2"/>
                <a:gd name="T7" fmla="*/ 1 h 3"/>
                <a:gd name="T8" fmla="*/ 1 w 2"/>
                <a:gd name="T9" fmla="*/ 0 h 3"/>
                <a:gd name="T10" fmla="*/ 0 w 2"/>
                <a:gd name="T11" fmla="*/ 0 h 3"/>
              </a:gdLst>
              <a:ahLst/>
              <a:cxnLst>
                <a:cxn ang="0">
                  <a:pos x="T0" y="T1"/>
                </a:cxn>
                <a:cxn ang="0">
                  <a:pos x="T2" y="T3"/>
                </a:cxn>
                <a:cxn ang="0">
                  <a:pos x="T4" y="T5"/>
                </a:cxn>
                <a:cxn ang="0">
                  <a:pos x="T6" y="T7"/>
                </a:cxn>
                <a:cxn ang="0">
                  <a:pos x="T8" y="T9"/>
                </a:cxn>
                <a:cxn ang="0">
                  <a:pos x="T10" y="T11"/>
                </a:cxn>
              </a:cxnLst>
              <a:rect l="0" t="0" r="r" b="b"/>
              <a:pathLst>
                <a:path w="2" h="3">
                  <a:moveTo>
                    <a:pt x="0" y="0"/>
                  </a:moveTo>
                  <a:cubicBezTo>
                    <a:pt x="1" y="3"/>
                    <a:pt x="1" y="3"/>
                    <a:pt x="1" y="3"/>
                  </a:cubicBezTo>
                  <a:cubicBezTo>
                    <a:pt x="1" y="3"/>
                    <a:pt x="2" y="2"/>
                    <a:pt x="2" y="2"/>
                  </a:cubicBezTo>
                  <a:cubicBezTo>
                    <a:pt x="2" y="1"/>
                    <a:pt x="2" y="1"/>
                    <a:pt x="2" y="1"/>
                  </a:cubicBezTo>
                  <a:cubicBezTo>
                    <a:pt x="1" y="0"/>
                    <a:pt x="1" y="0"/>
                    <a:pt x="1" y="0"/>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 name="Freeform 77"/>
            <p:cNvSpPr/>
            <p:nvPr/>
          </p:nvSpPr>
          <p:spPr>
            <a:xfrm>
              <a:off x="9663676" y="1466516"/>
              <a:ext cx="8130" cy="4065"/>
            </a:xfrm>
            <a:custGeom>
              <a:avLst/>
              <a:gdLst>
                <a:gd name="T0" fmla="*/ 2 w 4"/>
                <a:gd name="T1" fmla="*/ 0 h 2"/>
                <a:gd name="T2" fmla="*/ 0 w 4"/>
                <a:gd name="T3" fmla="*/ 0 h 2"/>
                <a:gd name="T4" fmla="*/ 4 w 4"/>
                <a:gd name="T5" fmla="*/ 2 h 2"/>
                <a:gd name="T6" fmla="*/ 2 w 4"/>
                <a:gd name="T7" fmla="*/ 0 h 2"/>
              </a:gdLst>
              <a:ahLst/>
              <a:cxnLst>
                <a:cxn ang="0">
                  <a:pos x="T0" y="T1"/>
                </a:cxn>
                <a:cxn ang="0">
                  <a:pos x="T2" y="T3"/>
                </a:cxn>
                <a:cxn ang="0">
                  <a:pos x="T4" y="T5"/>
                </a:cxn>
                <a:cxn ang="0">
                  <a:pos x="T6" y="T7"/>
                </a:cxn>
              </a:cxnLst>
              <a:rect l="0" t="0" r="r" b="b"/>
              <a:pathLst>
                <a:path w="4" h="2">
                  <a:moveTo>
                    <a:pt x="2" y="0"/>
                  </a:moveTo>
                  <a:lnTo>
                    <a:pt x="0" y="0"/>
                  </a:lnTo>
                  <a:lnTo>
                    <a:pt x="4"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 name="Freeform 78"/>
            <p:cNvSpPr/>
            <p:nvPr/>
          </p:nvSpPr>
          <p:spPr>
            <a:xfrm>
              <a:off x="9720589" y="1466516"/>
              <a:ext cx="8130" cy="8130"/>
            </a:xfrm>
            <a:custGeom>
              <a:avLst/>
              <a:gdLst>
                <a:gd name="T0" fmla="*/ 2 w 4"/>
                <a:gd name="T1" fmla="*/ 4 h 4"/>
                <a:gd name="T2" fmla="*/ 4 w 4"/>
                <a:gd name="T3" fmla="*/ 4 h 4"/>
                <a:gd name="T4" fmla="*/ 0 w 4"/>
                <a:gd name="T5" fmla="*/ 0 h 4"/>
                <a:gd name="T6" fmla="*/ 0 w 4"/>
                <a:gd name="T7" fmla="*/ 0 h 4"/>
                <a:gd name="T8" fmla="*/ 2 w 4"/>
                <a:gd name="T9" fmla="*/ 4 h 4"/>
              </a:gdLst>
              <a:ahLst/>
              <a:cxnLst>
                <a:cxn ang="0">
                  <a:pos x="T0" y="T1"/>
                </a:cxn>
                <a:cxn ang="0">
                  <a:pos x="T2" y="T3"/>
                </a:cxn>
                <a:cxn ang="0">
                  <a:pos x="T4" y="T5"/>
                </a:cxn>
                <a:cxn ang="0">
                  <a:pos x="T6" y="T7"/>
                </a:cxn>
                <a:cxn ang="0">
                  <a:pos x="T8" y="T9"/>
                </a:cxn>
              </a:cxnLst>
              <a:rect l="0" t="0" r="r" b="b"/>
              <a:pathLst>
                <a:path w="4" h="4">
                  <a:moveTo>
                    <a:pt x="2" y="4"/>
                  </a:moveTo>
                  <a:lnTo>
                    <a:pt x="4" y="4"/>
                  </a:lnTo>
                  <a:lnTo>
                    <a:pt x="0" y="0"/>
                  </a:lnTo>
                  <a:lnTo>
                    <a:pt x="0" y="0"/>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 name="Freeform 79"/>
            <p:cNvSpPr/>
            <p:nvPr/>
          </p:nvSpPr>
          <p:spPr>
            <a:xfrm>
              <a:off x="9694165" y="1529528"/>
              <a:ext cx="4065" cy="6098"/>
            </a:xfrm>
            <a:custGeom>
              <a:avLst/>
              <a:gdLst>
                <a:gd name="T0" fmla="*/ 0 w 2"/>
                <a:gd name="T1" fmla="*/ 0 h 3"/>
                <a:gd name="T2" fmla="*/ 0 w 2"/>
                <a:gd name="T3" fmla="*/ 3 h 3"/>
                <a:gd name="T4" fmla="*/ 0 w 2"/>
                <a:gd name="T5" fmla="*/ 3 h 3"/>
                <a:gd name="T6" fmla="*/ 2 w 2"/>
                <a:gd name="T7" fmla="*/ 1 h 3"/>
                <a:gd name="T8" fmla="*/ 2 w 2"/>
                <a:gd name="T9" fmla="*/ 1 h 3"/>
                <a:gd name="T10" fmla="*/ 0 w 2"/>
                <a:gd name="T11" fmla="*/ 0 h 3"/>
              </a:gdLst>
              <a:ahLst/>
              <a:cxnLst>
                <a:cxn ang="0">
                  <a:pos x="T0" y="T1"/>
                </a:cxn>
                <a:cxn ang="0">
                  <a:pos x="T2" y="T3"/>
                </a:cxn>
                <a:cxn ang="0">
                  <a:pos x="T4" y="T5"/>
                </a:cxn>
                <a:cxn ang="0">
                  <a:pos x="T6" y="T7"/>
                </a:cxn>
                <a:cxn ang="0">
                  <a:pos x="T8" y="T9"/>
                </a:cxn>
                <a:cxn ang="0">
                  <a:pos x="T10" y="T11"/>
                </a:cxn>
              </a:cxnLst>
              <a:rect l="0" t="0" r="r" b="b"/>
              <a:pathLst>
                <a:path w="2" h="3">
                  <a:moveTo>
                    <a:pt x="0" y="0"/>
                  </a:moveTo>
                  <a:lnTo>
                    <a:pt x="0" y="3"/>
                  </a:lnTo>
                  <a:lnTo>
                    <a:pt x="0" y="3"/>
                  </a:lnTo>
                  <a:lnTo>
                    <a:pt x="2" y="1"/>
                  </a:lnTo>
                  <a:lnTo>
                    <a:pt x="2" y="1"/>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 name="Freeform 80"/>
            <p:cNvSpPr/>
            <p:nvPr/>
          </p:nvSpPr>
          <p:spPr>
            <a:xfrm>
              <a:off x="9643640" y="1533302"/>
              <a:ext cx="46750" cy="38620"/>
            </a:xfrm>
            <a:custGeom>
              <a:avLst/>
              <a:gdLst>
                <a:gd name="T0" fmla="*/ 23 w 23"/>
                <a:gd name="T1" fmla="*/ 9 h 19"/>
                <a:gd name="T2" fmla="*/ 14 w 23"/>
                <a:gd name="T3" fmla="*/ 0 h 19"/>
                <a:gd name="T4" fmla="*/ 0 w 23"/>
                <a:gd name="T5" fmla="*/ 9 h 19"/>
                <a:gd name="T6" fmla="*/ 12 w 23"/>
                <a:gd name="T7" fmla="*/ 19 h 19"/>
                <a:gd name="T8" fmla="*/ 23 w 23"/>
                <a:gd name="T9" fmla="*/ 11 h 19"/>
                <a:gd name="T10" fmla="*/ 23 w 23"/>
                <a:gd name="T11" fmla="*/ 9 h 19"/>
              </a:gdLst>
              <a:ahLst/>
              <a:cxnLst>
                <a:cxn ang="0">
                  <a:pos x="T0" y="T1"/>
                </a:cxn>
                <a:cxn ang="0">
                  <a:pos x="T2" y="T3"/>
                </a:cxn>
                <a:cxn ang="0">
                  <a:pos x="T4" y="T5"/>
                </a:cxn>
                <a:cxn ang="0">
                  <a:pos x="T6" y="T7"/>
                </a:cxn>
                <a:cxn ang="0">
                  <a:pos x="T8" y="T9"/>
                </a:cxn>
                <a:cxn ang="0">
                  <a:pos x="T10" y="T11"/>
                </a:cxn>
              </a:cxnLst>
              <a:rect l="0" t="0" r="r" b="b"/>
              <a:pathLst>
                <a:path w="23" h="19">
                  <a:moveTo>
                    <a:pt x="23" y="9"/>
                  </a:moveTo>
                  <a:lnTo>
                    <a:pt x="14" y="0"/>
                  </a:lnTo>
                  <a:lnTo>
                    <a:pt x="0" y="9"/>
                  </a:lnTo>
                  <a:lnTo>
                    <a:pt x="12" y="19"/>
                  </a:lnTo>
                  <a:lnTo>
                    <a:pt x="23" y="11"/>
                  </a:lnTo>
                  <a:lnTo>
                    <a:pt x="23"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 name="Freeform 81"/>
            <p:cNvSpPr/>
            <p:nvPr/>
          </p:nvSpPr>
          <p:spPr>
            <a:xfrm>
              <a:off x="9694165" y="1535625"/>
              <a:ext cx="4065" cy="16261"/>
            </a:xfrm>
            <a:custGeom>
              <a:avLst/>
              <a:gdLst>
                <a:gd name="T0" fmla="*/ 0 w 2"/>
                <a:gd name="T1" fmla="*/ 0 h 8"/>
                <a:gd name="T2" fmla="*/ 2 w 2"/>
                <a:gd name="T3" fmla="*/ 8 h 8"/>
                <a:gd name="T4" fmla="*/ 2 w 2"/>
                <a:gd name="T5" fmla="*/ 2 h 8"/>
                <a:gd name="T6" fmla="*/ 0 w 2"/>
                <a:gd name="T7" fmla="*/ 0 h 8"/>
                <a:gd name="T8" fmla="*/ 0 w 2"/>
                <a:gd name="T9" fmla="*/ 0 h 8"/>
              </a:gdLst>
              <a:ahLst/>
              <a:cxnLst>
                <a:cxn ang="0">
                  <a:pos x="T0" y="T1"/>
                </a:cxn>
                <a:cxn ang="0">
                  <a:pos x="T2" y="T3"/>
                </a:cxn>
                <a:cxn ang="0">
                  <a:pos x="T4" y="T5"/>
                </a:cxn>
                <a:cxn ang="0">
                  <a:pos x="T6" y="T7"/>
                </a:cxn>
                <a:cxn ang="0">
                  <a:pos x="T8" y="T9"/>
                </a:cxn>
              </a:cxnLst>
              <a:rect l="0" t="0" r="r" b="b"/>
              <a:pathLst>
                <a:path w="2" h="8">
                  <a:moveTo>
                    <a:pt x="0" y="0"/>
                  </a:moveTo>
                  <a:lnTo>
                    <a:pt x="2" y="8"/>
                  </a:lnTo>
                  <a:lnTo>
                    <a:pt x="2" y="2"/>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 name="Freeform 82"/>
            <p:cNvSpPr/>
            <p:nvPr/>
          </p:nvSpPr>
          <p:spPr>
            <a:xfrm>
              <a:off x="9676162" y="1551596"/>
              <a:ext cx="22359" cy="34554"/>
            </a:xfrm>
            <a:custGeom>
              <a:avLst/>
              <a:gdLst>
                <a:gd name="T0" fmla="*/ 0 w 11"/>
                <a:gd name="T1" fmla="*/ 8 h 17"/>
                <a:gd name="T2" fmla="*/ 11 w 11"/>
                <a:gd name="T3" fmla="*/ 17 h 17"/>
                <a:gd name="T4" fmla="*/ 11 w 11"/>
                <a:gd name="T5" fmla="*/ 8 h 17"/>
                <a:gd name="T6" fmla="*/ 11 w 11"/>
                <a:gd name="T7" fmla="*/ 0 h 17"/>
                <a:gd name="T8" fmla="*/ 0 w 11"/>
                <a:gd name="T9" fmla="*/ 8 h 17"/>
              </a:gdLst>
              <a:ahLst/>
              <a:cxnLst>
                <a:cxn ang="0">
                  <a:pos x="T0" y="T1"/>
                </a:cxn>
                <a:cxn ang="0">
                  <a:pos x="T2" y="T3"/>
                </a:cxn>
                <a:cxn ang="0">
                  <a:pos x="T4" y="T5"/>
                </a:cxn>
                <a:cxn ang="0">
                  <a:pos x="T6" y="T7"/>
                </a:cxn>
                <a:cxn ang="0">
                  <a:pos x="T8" y="T9"/>
                </a:cxn>
              </a:cxnLst>
              <a:rect l="0" t="0" r="r" b="b"/>
              <a:pathLst>
                <a:path w="11" h="17">
                  <a:moveTo>
                    <a:pt x="0" y="8"/>
                  </a:moveTo>
                  <a:lnTo>
                    <a:pt x="11" y="17"/>
                  </a:lnTo>
                  <a:lnTo>
                    <a:pt x="11" y="8"/>
                  </a:lnTo>
                  <a:lnTo>
                    <a:pt x="11" y="0"/>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 name="Freeform 83"/>
            <p:cNvSpPr/>
            <p:nvPr/>
          </p:nvSpPr>
          <p:spPr>
            <a:xfrm>
              <a:off x="9728720" y="1454321"/>
              <a:ext cx="8130" cy="4065"/>
            </a:xfrm>
            <a:custGeom>
              <a:avLst/>
              <a:gdLst>
                <a:gd name="T0" fmla="*/ 4 w 4"/>
                <a:gd name="T1" fmla="*/ 2 h 2"/>
                <a:gd name="T2" fmla="*/ 4 w 4"/>
                <a:gd name="T3" fmla="*/ 0 h 2"/>
                <a:gd name="T4" fmla="*/ 0 w 4"/>
                <a:gd name="T5" fmla="*/ 0 h 2"/>
                <a:gd name="T6" fmla="*/ 2 w 4"/>
                <a:gd name="T7" fmla="*/ 2 h 2"/>
                <a:gd name="T8" fmla="*/ 4 w 4"/>
                <a:gd name="T9" fmla="*/ 2 h 2"/>
              </a:gdLst>
              <a:ahLst/>
              <a:cxnLst>
                <a:cxn ang="0">
                  <a:pos x="T0" y="T1"/>
                </a:cxn>
                <a:cxn ang="0">
                  <a:pos x="T2" y="T3"/>
                </a:cxn>
                <a:cxn ang="0">
                  <a:pos x="T4" y="T5"/>
                </a:cxn>
                <a:cxn ang="0">
                  <a:pos x="T6" y="T7"/>
                </a:cxn>
                <a:cxn ang="0">
                  <a:pos x="T8" y="T9"/>
                </a:cxn>
              </a:cxnLst>
              <a:rect l="0" t="0" r="r" b="b"/>
              <a:pathLst>
                <a:path w="4" h="2">
                  <a:moveTo>
                    <a:pt x="4" y="2"/>
                  </a:moveTo>
                  <a:lnTo>
                    <a:pt x="4" y="0"/>
                  </a:lnTo>
                  <a:lnTo>
                    <a:pt x="0" y="0"/>
                  </a:lnTo>
                  <a:lnTo>
                    <a:pt x="2" y="2"/>
                  </a:lnTo>
                  <a:lnTo>
                    <a:pt x="4"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 name="Freeform 84"/>
            <p:cNvSpPr/>
            <p:nvPr/>
          </p:nvSpPr>
          <p:spPr>
            <a:xfrm>
              <a:off x="9655545" y="1490908"/>
              <a:ext cx="34554" cy="30489"/>
            </a:xfrm>
            <a:custGeom>
              <a:avLst/>
              <a:gdLst>
                <a:gd name="T0" fmla="*/ 17 w 17"/>
                <a:gd name="T1" fmla="*/ 9 h 15"/>
                <a:gd name="T2" fmla="*/ 6 w 17"/>
                <a:gd name="T3" fmla="*/ 0 h 15"/>
                <a:gd name="T4" fmla="*/ 0 w 17"/>
                <a:gd name="T5" fmla="*/ 5 h 15"/>
                <a:gd name="T6" fmla="*/ 4 w 17"/>
                <a:gd name="T7" fmla="*/ 9 h 15"/>
                <a:gd name="T8" fmla="*/ 12 w 17"/>
                <a:gd name="T9" fmla="*/ 15 h 15"/>
                <a:gd name="T10" fmla="*/ 17 w 17"/>
                <a:gd name="T11" fmla="*/ 9 h 15"/>
              </a:gdLst>
              <a:ahLst/>
              <a:cxnLst>
                <a:cxn ang="0">
                  <a:pos x="T0" y="T1"/>
                </a:cxn>
                <a:cxn ang="0">
                  <a:pos x="T2" y="T3"/>
                </a:cxn>
                <a:cxn ang="0">
                  <a:pos x="T4" y="T5"/>
                </a:cxn>
                <a:cxn ang="0">
                  <a:pos x="T6" y="T7"/>
                </a:cxn>
                <a:cxn ang="0">
                  <a:pos x="T8" y="T9"/>
                </a:cxn>
                <a:cxn ang="0">
                  <a:pos x="T10" y="T11"/>
                </a:cxn>
              </a:cxnLst>
              <a:rect l="0" t="0" r="r" b="b"/>
              <a:pathLst>
                <a:path w="17" h="15">
                  <a:moveTo>
                    <a:pt x="17" y="9"/>
                  </a:moveTo>
                  <a:lnTo>
                    <a:pt x="6" y="0"/>
                  </a:lnTo>
                  <a:lnTo>
                    <a:pt x="0" y="5"/>
                  </a:lnTo>
                  <a:lnTo>
                    <a:pt x="4" y="9"/>
                  </a:lnTo>
                  <a:lnTo>
                    <a:pt x="12" y="15"/>
                  </a:lnTo>
                  <a:lnTo>
                    <a:pt x="17"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 name="Freeform 85"/>
            <p:cNvSpPr/>
            <p:nvPr/>
          </p:nvSpPr>
          <p:spPr>
            <a:xfrm>
              <a:off x="9675872" y="1505136"/>
              <a:ext cx="18294" cy="24391"/>
            </a:xfrm>
            <a:custGeom>
              <a:avLst/>
              <a:gdLst>
                <a:gd name="T0" fmla="*/ 6 w 9"/>
                <a:gd name="T1" fmla="*/ 0 h 12"/>
                <a:gd name="T2" fmla="*/ 0 w 9"/>
                <a:gd name="T3" fmla="*/ 4 h 12"/>
                <a:gd name="T4" fmla="*/ 9 w 9"/>
                <a:gd name="T5" fmla="*/ 12 h 12"/>
                <a:gd name="T6" fmla="*/ 7 w 9"/>
                <a:gd name="T7" fmla="*/ 0 h 12"/>
                <a:gd name="T8" fmla="*/ 6 w 9"/>
                <a:gd name="T9" fmla="*/ 0 h 12"/>
              </a:gdLst>
              <a:ahLst/>
              <a:cxnLst>
                <a:cxn ang="0">
                  <a:pos x="T0" y="T1"/>
                </a:cxn>
                <a:cxn ang="0">
                  <a:pos x="T2" y="T3"/>
                </a:cxn>
                <a:cxn ang="0">
                  <a:pos x="T4" y="T5"/>
                </a:cxn>
                <a:cxn ang="0">
                  <a:pos x="T6" y="T7"/>
                </a:cxn>
                <a:cxn ang="0">
                  <a:pos x="T8" y="T9"/>
                </a:cxn>
              </a:cxnLst>
              <a:rect l="0" t="0" r="r" b="b"/>
              <a:pathLst>
                <a:path w="9" h="12">
                  <a:moveTo>
                    <a:pt x="6" y="0"/>
                  </a:moveTo>
                  <a:lnTo>
                    <a:pt x="0" y="4"/>
                  </a:lnTo>
                  <a:lnTo>
                    <a:pt x="9" y="12"/>
                  </a:lnTo>
                  <a:lnTo>
                    <a:pt x="7" y="0"/>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 name="Freeform 86"/>
            <p:cNvSpPr/>
            <p:nvPr/>
          </p:nvSpPr>
          <p:spPr>
            <a:xfrm>
              <a:off x="9663676" y="1497006"/>
              <a:ext cx="12196" cy="12196"/>
            </a:xfrm>
            <a:custGeom>
              <a:avLst/>
              <a:gdLst>
                <a:gd name="T0" fmla="*/ 0 w 6"/>
                <a:gd name="T1" fmla="*/ 0 h 6"/>
                <a:gd name="T2" fmla="*/ 6 w 6"/>
                <a:gd name="T3" fmla="*/ 6 h 6"/>
                <a:gd name="T4" fmla="*/ 6 w 6"/>
                <a:gd name="T5" fmla="*/ 6 h 6"/>
                <a:gd name="T6" fmla="*/ 0 w 6"/>
                <a:gd name="T7" fmla="*/ 0 h 6"/>
              </a:gdLst>
              <a:ahLst/>
              <a:cxnLst>
                <a:cxn ang="0">
                  <a:pos x="T0" y="T1"/>
                </a:cxn>
                <a:cxn ang="0">
                  <a:pos x="T2" y="T3"/>
                </a:cxn>
                <a:cxn ang="0">
                  <a:pos x="T4" y="T5"/>
                </a:cxn>
                <a:cxn ang="0">
                  <a:pos x="T6" y="T7"/>
                </a:cxn>
              </a:cxnLst>
              <a:rect l="0" t="0" r="r" b="b"/>
              <a:pathLst>
                <a:path w="6" h="6">
                  <a:moveTo>
                    <a:pt x="0" y="0"/>
                  </a:moveTo>
                  <a:lnTo>
                    <a:pt x="6" y="6"/>
                  </a:lnTo>
                  <a:lnTo>
                    <a:pt x="6" y="6"/>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 name="Freeform 87"/>
            <p:cNvSpPr/>
            <p:nvPr/>
          </p:nvSpPr>
          <p:spPr>
            <a:xfrm>
              <a:off x="9679937" y="1513267"/>
              <a:ext cx="22359" cy="26424"/>
            </a:xfrm>
            <a:custGeom>
              <a:avLst/>
              <a:gdLst>
                <a:gd name="T0" fmla="*/ 0 w 11"/>
                <a:gd name="T1" fmla="*/ 2 h 13"/>
                <a:gd name="T2" fmla="*/ 11 w 11"/>
                <a:gd name="T3" fmla="*/ 13 h 13"/>
                <a:gd name="T4" fmla="*/ 9 w 11"/>
                <a:gd name="T5" fmla="*/ 9 h 13"/>
                <a:gd name="T6" fmla="*/ 2 w 11"/>
                <a:gd name="T7" fmla="*/ 0 h 13"/>
                <a:gd name="T8" fmla="*/ 0 w 11"/>
                <a:gd name="T9" fmla="*/ 2 h 13"/>
              </a:gdLst>
              <a:ahLst/>
              <a:cxnLst>
                <a:cxn ang="0">
                  <a:pos x="T0" y="T1"/>
                </a:cxn>
                <a:cxn ang="0">
                  <a:pos x="T2" y="T3"/>
                </a:cxn>
                <a:cxn ang="0">
                  <a:pos x="T4" y="T5"/>
                </a:cxn>
                <a:cxn ang="0">
                  <a:pos x="T6" y="T7"/>
                </a:cxn>
                <a:cxn ang="0">
                  <a:pos x="T8" y="T9"/>
                </a:cxn>
              </a:cxnLst>
              <a:rect l="0" t="0" r="r" b="b"/>
              <a:pathLst>
                <a:path w="11" h="13">
                  <a:moveTo>
                    <a:pt x="0" y="2"/>
                  </a:moveTo>
                  <a:lnTo>
                    <a:pt x="11" y="13"/>
                  </a:lnTo>
                  <a:lnTo>
                    <a:pt x="9" y="9"/>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 name="Freeform 88"/>
            <p:cNvSpPr/>
            <p:nvPr/>
          </p:nvSpPr>
          <p:spPr>
            <a:xfrm>
              <a:off x="9653513" y="1492940"/>
              <a:ext cx="6098" cy="8130"/>
            </a:xfrm>
            <a:custGeom>
              <a:avLst/>
              <a:gdLst>
                <a:gd name="T0" fmla="*/ 0 w 3"/>
                <a:gd name="T1" fmla="*/ 2 h 4"/>
                <a:gd name="T2" fmla="*/ 3 w 3"/>
                <a:gd name="T3" fmla="*/ 4 h 4"/>
                <a:gd name="T4" fmla="*/ 1 w 3"/>
                <a:gd name="T5" fmla="*/ 0 h 4"/>
                <a:gd name="T6" fmla="*/ 0 w 3"/>
                <a:gd name="T7" fmla="*/ 2 h 4"/>
              </a:gdLst>
              <a:ahLst/>
              <a:cxnLst>
                <a:cxn ang="0">
                  <a:pos x="T0" y="T1"/>
                </a:cxn>
                <a:cxn ang="0">
                  <a:pos x="T2" y="T3"/>
                </a:cxn>
                <a:cxn ang="0">
                  <a:pos x="T4" y="T5"/>
                </a:cxn>
                <a:cxn ang="0">
                  <a:pos x="T6" y="T7"/>
                </a:cxn>
              </a:cxnLst>
              <a:rect l="0" t="0" r="r" b="b"/>
              <a:pathLst>
                <a:path w="3" h="4">
                  <a:moveTo>
                    <a:pt x="0" y="2"/>
                  </a:moveTo>
                  <a:lnTo>
                    <a:pt x="3" y="4"/>
                  </a:lnTo>
                  <a:lnTo>
                    <a:pt x="1"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 name="Freeform 89"/>
            <p:cNvSpPr/>
            <p:nvPr/>
          </p:nvSpPr>
          <p:spPr>
            <a:xfrm>
              <a:off x="9629412" y="1482487"/>
              <a:ext cx="22359" cy="22359"/>
            </a:xfrm>
            <a:custGeom>
              <a:avLst/>
              <a:gdLst>
                <a:gd name="T0" fmla="*/ 6 w 11"/>
                <a:gd name="T1" fmla="*/ 11 h 11"/>
                <a:gd name="T2" fmla="*/ 11 w 11"/>
                <a:gd name="T3" fmla="*/ 6 h 11"/>
                <a:gd name="T4" fmla="*/ 4 w 11"/>
                <a:gd name="T5" fmla="*/ 0 h 11"/>
                <a:gd name="T6" fmla="*/ 4 w 11"/>
                <a:gd name="T7" fmla="*/ 2 h 11"/>
                <a:gd name="T8" fmla="*/ 0 w 11"/>
                <a:gd name="T9" fmla="*/ 4 h 11"/>
                <a:gd name="T10" fmla="*/ 6 w 11"/>
                <a:gd name="T11" fmla="*/ 11 h 11"/>
              </a:gdLst>
              <a:ahLst/>
              <a:cxnLst>
                <a:cxn ang="0">
                  <a:pos x="T0" y="T1"/>
                </a:cxn>
                <a:cxn ang="0">
                  <a:pos x="T2" y="T3"/>
                </a:cxn>
                <a:cxn ang="0">
                  <a:pos x="T4" y="T5"/>
                </a:cxn>
                <a:cxn ang="0">
                  <a:pos x="T6" y="T7"/>
                </a:cxn>
                <a:cxn ang="0">
                  <a:pos x="T8" y="T9"/>
                </a:cxn>
                <a:cxn ang="0">
                  <a:pos x="T10" y="T11"/>
                </a:cxn>
              </a:cxnLst>
              <a:rect l="0" t="0" r="r" b="b"/>
              <a:pathLst>
                <a:path w="11" h="11">
                  <a:moveTo>
                    <a:pt x="6" y="11"/>
                  </a:moveTo>
                  <a:lnTo>
                    <a:pt x="11" y="6"/>
                  </a:lnTo>
                  <a:lnTo>
                    <a:pt x="4" y="0"/>
                  </a:lnTo>
                  <a:lnTo>
                    <a:pt x="4" y="2"/>
                  </a:lnTo>
                  <a:lnTo>
                    <a:pt x="0" y="4"/>
                  </a:lnTo>
                  <a:lnTo>
                    <a:pt x="6" y="1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 name="Freeform 90"/>
            <p:cNvSpPr/>
            <p:nvPr/>
          </p:nvSpPr>
          <p:spPr>
            <a:xfrm>
              <a:off x="9629412" y="1494682"/>
              <a:ext cx="14228" cy="14228"/>
            </a:xfrm>
            <a:custGeom>
              <a:avLst/>
              <a:gdLst>
                <a:gd name="T0" fmla="*/ 0 w 7"/>
                <a:gd name="T1" fmla="*/ 0 h 7"/>
                <a:gd name="T2" fmla="*/ 0 w 7"/>
                <a:gd name="T3" fmla="*/ 0 h 7"/>
                <a:gd name="T4" fmla="*/ 6 w 7"/>
                <a:gd name="T5" fmla="*/ 7 h 7"/>
                <a:gd name="T6" fmla="*/ 7 w 7"/>
                <a:gd name="T7" fmla="*/ 5 h 7"/>
                <a:gd name="T8" fmla="*/ 0 w 7"/>
                <a:gd name="T9" fmla="*/ 0 h 7"/>
              </a:gdLst>
              <a:ahLst/>
              <a:cxnLst>
                <a:cxn ang="0">
                  <a:pos x="T0" y="T1"/>
                </a:cxn>
                <a:cxn ang="0">
                  <a:pos x="T2" y="T3"/>
                </a:cxn>
                <a:cxn ang="0">
                  <a:pos x="T4" y="T5"/>
                </a:cxn>
                <a:cxn ang="0">
                  <a:pos x="T6" y="T7"/>
                </a:cxn>
                <a:cxn ang="0">
                  <a:pos x="T8" y="T9"/>
                </a:cxn>
              </a:cxnLst>
              <a:rect l="0" t="0" r="r" b="b"/>
              <a:pathLst>
                <a:path w="7" h="7">
                  <a:moveTo>
                    <a:pt x="0" y="0"/>
                  </a:moveTo>
                  <a:lnTo>
                    <a:pt x="0" y="0"/>
                  </a:lnTo>
                  <a:lnTo>
                    <a:pt x="6" y="7"/>
                  </a:lnTo>
                  <a:lnTo>
                    <a:pt x="7" y="5"/>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 name="Freeform 91"/>
            <p:cNvSpPr/>
            <p:nvPr/>
          </p:nvSpPr>
          <p:spPr>
            <a:xfrm>
              <a:off x="8984028" y="1597358"/>
              <a:ext cx="695155" cy="668731"/>
            </a:xfrm>
            <a:custGeom>
              <a:avLst/>
              <a:gdLst>
                <a:gd name="T0" fmla="*/ 175 w 182"/>
                <a:gd name="T1" fmla="*/ 0 h 173"/>
                <a:gd name="T2" fmla="*/ 143 w 182"/>
                <a:gd name="T3" fmla="*/ 25 h 173"/>
                <a:gd name="T4" fmla="*/ 143 w 182"/>
                <a:gd name="T5" fmla="*/ 88 h 173"/>
                <a:gd name="T6" fmla="*/ 141 w 182"/>
                <a:gd name="T7" fmla="*/ 113 h 173"/>
                <a:gd name="T8" fmla="*/ 135 w 182"/>
                <a:gd name="T9" fmla="*/ 126 h 173"/>
                <a:gd name="T10" fmla="*/ 88 w 182"/>
                <a:gd name="T11" fmla="*/ 140 h 173"/>
                <a:gd name="T12" fmla="*/ 42 w 182"/>
                <a:gd name="T13" fmla="*/ 126 h 173"/>
                <a:gd name="T14" fmla="*/ 35 w 182"/>
                <a:gd name="T15" fmla="*/ 113 h 173"/>
                <a:gd name="T16" fmla="*/ 35 w 182"/>
                <a:gd name="T17" fmla="*/ 108 h 173"/>
                <a:gd name="T18" fmla="*/ 0 w 182"/>
                <a:gd name="T19" fmla="*/ 141 h 173"/>
                <a:gd name="T20" fmla="*/ 17 w 182"/>
                <a:gd name="T21" fmla="*/ 158 h 173"/>
                <a:gd name="T22" fmla="*/ 87 w 182"/>
                <a:gd name="T23" fmla="*/ 173 h 173"/>
                <a:gd name="T24" fmla="*/ 138 w 182"/>
                <a:gd name="T25" fmla="*/ 167 h 173"/>
                <a:gd name="T26" fmla="*/ 178 w 182"/>
                <a:gd name="T27" fmla="*/ 130 h 173"/>
                <a:gd name="T28" fmla="*/ 182 w 182"/>
                <a:gd name="T29" fmla="*/ 100 h 173"/>
                <a:gd name="T30" fmla="*/ 182 w 182"/>
                <a:gd name="T31" fmla="*/ 12 h 173"/>
                <a:gd name="T32" fmla="*/ 149 w 182"/>
                <a:gd name="T33" fmla="*/ 30 h 173"/>
                <a:gd name="T34" fmla="*/ 182 w 182"/>
                <a:gd name="T35" fmla="*/ 12 h 173"/>
                <a:gd name="T36" fmla="*/ 182 w 182"/>
                <a:gd name="T37" fmla="*/ 5 h 173"/>
                <a:gd name="T38" fmla="*/ 175 w 182"/>
                <a:gd name="T39" fmla="*/ 0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2" h="173">
                  <a:moveTo>
                    <a:pt x="175" y="0"/>
                  </a:moveTo>
                  <a:cubicBezTo>
                    <a:pt x="143" y="25"/>
                    <a:pt x="143" y="25"/>
                    <a:pt x="143" y="25"/>
                  </a:cubicBezTo>
                  <a:cubicBezTo>
                    <a:pt x="143" y="88"/>
                    <a:pt x="143" y="88"/>
                    <a:pt x="143" y="88"/>
                  </a:cubicBezTo>
                  <a:cubicBezTo>
                    <a:pt x="143" y="99"/>
                    <a:pt x="143" y="108"/>
                    <a:pt x="141" y="113"/>
                  </a:cubicBezTo>
                  <a:cubicBezTo>
                    <a:pt x="140" y="118"/>
                    <a:pt x="138" y="123"/>
                    <a:pt x="135" y="126"/>
                  </a:cubicBezTo>
                  <a:cubicBezTo>
                    <a:pt x="126" y="136"/>
                    <a:pt x="110" y="140"/>
                    <a:pt x="88" y="140"/>
                  </a:cubicBezTo>
                  <a:cubicBezTo>
                    <a:pt x="67" y="140"/>
                    <a:pt x="51" y="136"/>
                    <a:pt x="42" y="126"/>
                  </a:cubicBezTo>
                  <a:cubicBezTo>
                    <a:pt x="39" y="123"/>
                    <a:pt x="37" y="118"/>
                    <a:pt x="35" y="113"/>
                  </a:cubicBezTo>
                  <a:cubicBezTo>
                    <a:pt x="35" y="111"/>
                    <a:pt x="35" y="110"/>
                    <a:pt x="35" y="108"/>
                  </a:cubicBezTo>
                  <a:cubicBezTo>
                    <a:pt x="0" y="141"/>
                    <a:pt x="0" y="141"/>
                    <a:pt x="0" y="141"/>
                  </a:cubicBezTo>
                  <a:cubicBezTo>
                    <a:pt x="4" y="148"/>
                    <a:pt x="9" y="154"/>
                    <a:pt x="17" y="158"/>
                  </a:cubicBezTo>
                  <a:cubicBezTo>
                    <a:pt x="33" y="168"/>
                    <a:pt x="56" y="173"/>
                    <a:pt x="87" y="173"/>
                  </a:cubicBezTo>
                  <a:cubicBezTo>
                    <a:pt x="107" y="173"/>
                    <a:pt x="124" y="171"/>
                    <a:pt x="138" y="167"/>
                  </a:cubicBezTo>
                  <a:cubicBezTo>
                    <a:pt x="178" y="130"/>
                    <a:pt x="178" y="130"/>
                    <a:pt x="178" y="130"/>
                  </a:cubicBezTo>
                  <a:cubicBezTo>
                    <a:pt x="181" y="122"/>
                    <a:pt x="182" y="112"/>
                    <a:pt x="182" y="100"/>
                  </a:cubicBezTo>
                  <a:cubicBezTo>
                    <a:pt x="182" y="12"/>
                    <a:pt x="182" y="12"/>
                    <a:pt x="182" y="12"/>
                  </a:cubicBezTo>
                  <a:cubicBezTo>
                    <a:pt x="149" y="30"/>
                    <a:pt x="149" y="30"/>
                    <a:pt x="149" y="30"/>
                  </a:cubicBezTo>
                  <a:cubicBezTo>
                    <a:pt x="182" y="12"/>
                    <a:pt x="182" y="12"/>
                    <a:pt x="182" y="12"/>
                  </a:cubicBezTo>
                  <a:cubicBezTo>
                    <a:pt x="182" y="5"/>
                    <a:pt x="182" y="5"/>
                    <a:pt x="182" y="5"/>
                  </a:cubicBezTo>
                  <a:lnTo>
                    <a:pt x="17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 name="Rectangle 92"/>
            <p:cNvSpPr>
              <a:spLocks noChangeArrowheads="1"/>
            </p:cNvSpPr>
            <p:nvPr/>
          </p:nvSpPr>
          <p:spPr>
            <a:xfrm>
              <a:off x="9706361" y="1466516"/>
              <a:ext cx="8130"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 name="Freeform 93"/>
            <p:cNvSpPr/>
            <p:nvPr/>
          </p:nvSpPr>
          <p:spPr>
            <a:xfrm>
              <a:off x="9679937" y="1466516"/>
              <a:ext cx="8130" cy="4065"/>
            </a:xfrm>
            <a:custGeom>
              <a:avLst/>
              <a:gdLst>
                <a:gd name="T0" fmla="*/ 4 w 4"/>
                <a:gd name="T1" fmla="*/ 0 h 2"/>
                <a:gd name="T2" fmla="*/ 2 w 4"/>
                <a:gd name="T3" fmla="*/ 0 h 2"/>
                <a:gd name="T4" fmla="*/ 0 w 4"/>
                <a:gd name="T5" fmla="*/ 0 h 2"/>
                <a:gd name="T6" fmla="*/ 2 w 4"/>
                <a:gd name="T7" fmla="*/ 2 h 2"/>
                <a:gd name="T8" fmla="*/ 4 w 4"/>
                <a:gd name="T9" fmla="*/ 0 h 2"/>
              </a:gdLst>
              <a:ahLst/>
              <a:cxnLst>
                <a:cxn ang="0">
                  <a:pos x="T0" y="T1"/>
                </a:cxn>
                <a:cxn ang="0">
                  <a:pos x="T2" y="T3"/>
                </a:cxn>
                <a:cxn ang="0">
                  <a:pos x="T4" y="T5"/>
                </a:cxn>
                <a:cxn ang="0">
                  <a:pos x="T6" y="T7"/>
                </a:cxn>
                <a:cxn ang="0">
                  <a:pos x="T8" y="T9"/>
                </a:cxn>
              </a:cxnLst>
              <a:rect l="0" t="0" r="r" b="b"/>
              <a:pathLst>
                <a:path w="4" h="2">
                  <a:moveTo>
                    <a:pt x="4" y="0"/>
                  </a:moveTo>
                  <a:lnTo>
                    <a:pt x="2" y="0"/>
                  </a:lnTo>
                  <a:lnTo>
                    <a:pt x="0" y="0"/>
                  </a:lnTo>
                  <a:lnTo>
                    <a:pt x="2"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 name="Freeform 94"/>
            <p:cNvSpPr/>
            <p:nvPr/>
          </p:nvSpPr>
          <p:spPr>
            <a:xfrm>
              <a:off x="9710426" y="1462451"/>
              <a:ext cx="14228" cy="16261"/>
            </a:xfrm>
            <a:custGeom>
              <a:avLst/>
              <a:gdLst>
                <a:gd name="T0" fmla="*/ 4 w 7"/>
                <a:gd name="T1" fmla="*/ 8 h 8"/>
                <a:gd name="T2" fmla="*/ 7 w 7"/>
                <a:gd name="T3" fmla="*/ 6 h 8"/>
                <a:gd name="T4" fmla="*/ 5 w 7"/>
                <a:gd name="T5" fmla="*/ 0 h 8"/>
                <a:gd name="T6" fmla="*/ 0 w 7"/>
                <a:gd name="T7" fmla="*/ 0 h 8"/>
                <a:gd name="T8" fmla="*/ 2 w 7"/>
                <a:gd name="T9" fmla="*/ 4 h 8"/>
                <a:gd name="T10" fmla="*/ 4 w 7"/>
                <a:gd name="T11" fmla="*/ 8 h 8"/>
              </a:gdLst>
              <a:ahLst/>
              <a:cxnLst>
                <a:cxn ang="0">
                  <a:pos x="T0" y="T1"/>
                </a:cxn>
                <a:cxn ang="0">
                  <a:pos x="T2" y="T3"/>
                </a:cxn>
                <a:cxn ang="0">
                  <a:pos x="T4" y="T5"/>
                </a:cxn>
                <a:cxn ang="0">
                  <a:pos x="T6" y="T7"/>
                </a:cxn>
                <a:cxn ang="0">
                  <a:pos x="T8" y="T9"/>
                </a:cxn>
                <a:cxn ang="0">
                  <a:pos x="T10" y="T11"/>
                </a:cxn>
              </a:cxnLst>
              <a:rect l="0" t="0" r="r" b="b"/>
              <a:pathLst>
                <a:path w="7" h="8">
                  <a:moveTo>
                    <a:pt x="4" y="8"/>
                  </a:moveTo>
                  <a:lnTo>
                    <a:pt x="7" y="6"/>
                  </a:lnTo>
                  <a:lnTo>
                    <a:pt x="5" y="0"/>
                  </a:lnTo>
                  <a:lnTo>
                    <a:pt x="0" y="0"/>
                  </a:lnTo>
                  <a:lnTo>
                    <a:pt x="2" y="4"/>
                  </a:lnTo>
                  <a:lnTo>
                    <a:pt x="4"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 name="Freeform 95"/>
            <p:cNvSpPr/>
            <p:nvPr/>
          </p:nvSpPr>
          <p:spPr>
            <a:xfrm>
              <a:off x="9720589" y="1474647"/>
              <a:ext cx="12196" cy="12196"/>
            </a:xfrm>
            <a:custGeom>
              <a:avLst/>
              <a:gdLst>
                <a:gd name="T0" fmla="*/ 1 w 3"/>
                <a:gd name="T1" fmla="*/ 3 h 3"/>
                <a:gd name="T2" fmla="*/ 3 w 3"/>
                <a:gd name="T3" fmla="*/ 2 h 3"/>
                <a:gd name="T4" fmla="*/ 2 w 3"/>
                <a:gd name="T5" fmla="*/ 0 h 3"/>
                <a:gd name="T6" fmla="*/ 0 w 3"/>
                <a:gd name="T7" fmla="*/ 1 h 3"/>
                <a:gd name="T8" fmla="*/ 1 w 3"/>
                <a:gd name="T9" fmla="*/ 3 h 3"/>
              </a:gdLst>
              <a:ahLst/>
              <a:cxnLst>
                <a:cxn ang="0">
                  <a:pos x="T0" y="T1"/>
                </a:cxn>
                <a:cxn ang="0">
                  <a:pos x="T2" y="T3"/>
                </a:cxn>
                <a:cxn ang="0">
                  <a:pos x="T4" y="T5"/>
                </a:cxn>
                <a:cxn ang="0">
                  <a:pos x="T6" y="T7"/>
                </a:cxn>
                <a:cxn ang="0">
                  <a:pos x="T8" y="T9"/>
                </a:cxn>
              </a:cxnLst>
              <a:rect l="0" t="0" r="r" b="b"/>
              <a:pathLst>
                <a:path w="3" h="3">
                  <a:moveTo>
                    <a:pt x="1" y="3"/>
                  </a:moveTo>
                  <a:cubicBezTo>
                    <a:pt x="2" y="3"/>
                    <a:pt x="3" y="2"/>
                    <a:pt x="3" y="2"/>
                  </a:cubicBezTo>
                  <a:cubicBezTo>
                    <a:pt x="2" y="0"/>
                    <a:pt x="2" y="0"/>
                    <a:pt x="2" y="0"/>
                  </a:cubicBezTo>
                  <a:cubicBezTo>
                    <a:pt x="0" y="1"/>
                    <a:pt x="0" y="1"/>
                    <a:pt x="0" y="1"/>
                  </a:cubicBezTo>
                  <a:lnTo>
                    <a:pt x="1"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 name="Freeform 96"/>
            <p:cNvSpPr/>
            <p:nvPr/>
          </p:nvSpPr>
          <p:spPr>
            <a:xfrm>
              <a:off x="9667741" y="1462451"/>
              <a:ext cx="12196" cy="8130"/>
            </a:xfrm>
            <a:custGeom>
              <a:avLst/>
              <a:gdLst>
                <a:gd name="T0" fmla="*/ 6 w 6"/>
                <a:gd name="T1" fmla="*/ 2 h 4"/>
                <a:gd name="T2" fmla="*/ 6 w 6"/>
                <a:gd name="T3" fmla="*/ 0 h 4"/>
                <a:gd name="T4" fmla="*/ 0 w 6"/>
                <a:gd name="T5" fmla="*/ 0 h 4"/>
                <a:gd name="T6" fmla="*/ 4 w 6"/>
                <a:gd name="T7" fmla="*/ 4 h 4"/>
                <a:gd name="T8" fmla="*/ 6 w 6"/>
                <a:gd name="T9" fmla="*/ 2 h 4"/>
              </a:gdLst>
              <a:ahLst/>
              <a:cxnLst>
                <a:cxn ang="0">
                  <a:pos x="T0" y="T1"/>
                </a:cxn>
                <a:cxn ang="0">
                  <a:pos x="T2" y="T3"/>
                </a:cxn>
                <a:cxn ang="0">
                  <a:pos x="T4" y="T5"/>
                </a:cxn>
                <a:cxn ang="0">
                  <a:pos x="T6" y="T7"/>
                </a:cxn>
                <a:cxn ang="0">
                  <a:pos x="T8" y="T9"/>
                </a:cxn>
              </a:cxnLst>
              <a:rect l="0" t="0" r="r" b="b"/>
              <a:pathLst>
                <a:path w="6" h="4">
                  <a:moveTo>
                    <a:pt x="6" y="2"/>
                  </a:moveTo>
                  <a:lnTo>
                    <a:pt x="6" y="0"/>
                  </a:lnTo>
                  <a:lnTo>
                    <a:pt x="0" y="0"/>
                  </a:lnTo>
                  <a:lnTo>
                    <a:pt x="4" y="4"/>
                  </a:lnTo>
                  <a:lnTo>
                    <a:pt x="6"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 name="Freeform 97"/>
            <p:cNvSpPr/>
            <p:nvPr/>
          </p:nvSpPr>
          <p:spPr>
            <a:xfrm>
              <a:off x="9667741" y="1466516"/>
              <a:ext cx="8130" cy="12196"/>
            </a:xfrm>
            <a:custGeom>
              <a:avLst/>
              <a:gdLst>
                <a:gd name="T0" fmla="*/ 4 w 4"/>
                <a:gd name="T1" fmla="*/ 6 h 6"/>
                <a:gd name="T2" fmla="*/ 4 w 4"/>
                <a:gd name="T3" fmla="*/ 4 h 6"/>
                <a:gd name="T4" fmla="*/ 2 w 4"/>
                <a:gd name="T5" fmla="*/ 0 h 6"/>
                <a:gd name="T6" fmla="*/ 0 w 4"/>
                <a:gd name="T7" fmla="*/ 0 h 6"/>
                <a:gd name="T8" fmla="*/ 2 w 4"/>
                <a:gd name="T9" fmla="*/ 2 h 6"/>
                <a:gd name="T10" fmla="*/ 4 w 4"/>
                <a:gd name="T11" fmla="*/ 6 h 6"/>
              </a:gdLst>
              <a:ahLst/>
              <a:cxnLst>
                <a:cxn ang="0">
                  <a:pos x="T0" y="T1"/>
                </a:cxn>
                <a:cxn ang="0">
                  <a:pos x="T2" y="T3"/>
                </a:cxn>
                <a:cxn ang="0">
                  <a:pos x="T4" y="T5"/>
                </a:cxn>
                <a:cxn ang="0">
                  <a:pos x="T6" y="T7"/>
                </a:cxn>
                <a:cxn ang="0">
                  <a:pos x="T8" y="T9"/>
                </a:cxn>
                <a:cxn ang="0">
                  <a:pos x="T10" y="T11"/>
                </a:cxn>
              </a:cxnLst>
              <a:rect l="0" t="0" r="r" b="b"/>
              <a:pathLst>
                <a:path w="4" h="6">
                  <a:moveTo>
                    <a:pt x="4" y="6"/>
                  </a:moveTo>
                  <a:lnTo>
                    <a:pt x="4" y="4"/>
                  </a:lnTo>
                  <a:lnTo>
                    <a:pt x="2" y="0"/>
                  </a:lnTo>
                  <a:lnTo>
                    <a:pt x="0" y="0"/>
                  </a:lnTo>
                  <a:lnTo>
                    <a:pt x="2" y="2"/>
                  </a:lnTo>
                  <a:lnTo>
                    <a:pt x="4"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 name="Freeform 98"/>
            <p:cNvSpPr/>
            <p:nvPr/>
          </p:nvSpPr>
          <p:spPr>
            <a:xfrm>
              <a:off x="9688067" y="1501071"/>
              <a:ext cx="10163" cy="12196"/>
            </a:xfrm>
            <a:custGeom>
              <a:avLst/>
              <a:gdLst>
                <a:gd name="T0" fmla="*/ 1 w 3"/>
                <a:gd name="T1" fmla="*/ 0 h 3"/>
                <a:gd name="T2" fmla="*/ 0 w 3"/>
                <a:gd name="T3" fmla="*/ 1 h 3"/>
                <a:gd name="T4" fmla="*/ 0 w 3"/>
                <a:gd name="T5" fmla="*/ 1 h 3"/>
                <a:gd name="T6" fmla="*/ 3 w 3"/>
                <a:gd name="T7" fmla="*/ 3 h 3"/>
                <a:gd name="T8" fmla="*/ 3 w 3"/>
                <a:gd name="T9" fmla="*/ 3 h 3"/>
                <a:gd name="T10" fmla="*/ 1 w 3"/>
                <a:gd name="T11" fmla="*/ 0 h 3"/>
              </a:gdLst>
              <a:ahLst/>
              <a:cxnLst>
                <a:cxn ang="0">
                  <a:pos x="T0" y="T1"/>
                </a:cxn>
                <a:cxn ang="0">
                  <a:pos x="T2" y="T3"/>
                </a:cxn>
                <a:cxn ang="0">
                  <a:pos x="T4" y="T5"/>
                </a:cxn>
                <a:cxn ang="0">
                  <a:pos x="T6" y="T7"/>
                </a:cxn>
                <a:cxn ang="0">
                  <a:pos x="T8" y="T9"/>
                </a:cxn>
                <a:cxn ang="0">
                  <a:pos x="T10" y="T11"/>
                </a:cxn>
              </a:cxnLst>
              <a:rect l="0" t="0" r="r" b="b"/>
              <a:pathLst>
                <a:path w="3" h="3">
                  <a:moveTo>
                    <a:pt x="1" y="0"/>
                  </a:moveTo>
                  <a:cubicBezTo>
                    <a:pt x="0" y="1"/>
                    <a:pt x="0" y="1"/>
                    <a:pt x="0" y="1"/>
                  </a:cubicBezTo>
                  <a:cubicBezTo>
                    <a:pt x="0" y="1"/>
                    <a:pt x="0" y="1"/>
                    <a:pt x="0" y="1"/>
                  </a:cubicBezTo>
                  <a:cubicBezTo>
                    <a:pt x="3" y="3"/>
                    <a:pt x="3" y="3"/>
                    <a:pt x="3" y="3"/>
                  </a:cubicBezTo>
                  <a:cubicBezTo>
                    <a:pt x="3" y="3"/>
                    <a:pt x="3" y="3"/>
                    <a:pt x="3" y="3"/>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 name="Freeform 99"/>
            <p:cNvSpPr/>
            <p:nvPr/>
          </p:nvSpPr>
          <p:spPr>
            <a:xfrm>
              <a:off x="9698230" y="1505136"/>
              <a:ext cx="8130" cy="26424"/>
            </a:xfrm>
            <a:custGeom>
              <a:avLst/>
              <a:gdLst>
                <a:gd name="T0" fmla="*/ 1 w 2"/>
                <a:gd name="T1" fmla="*/ 6 h 7"/>
                <a:gd name="T2" fmla="*/ 2 w 2"/>
                <a:gd name="T3" fmla="*/ 7 h 7"/>
                <a:gd name="T4" fmla="*/ 2 w 2"/>
                <a:gd name="T5" fmla="*/ 5 h 7"/>
                <a:gd name="T6" fmla="*/ 2 w 2"/>
                <a:gd name="T7" fmla="*/ 3 h 7"/>
                <a:gd name="T8" fmla="*/ 0 w 2"/>
                <a:gd name="T9" fmla="*/ 0 h 7"/>
                <a:gd name="T10" fmla="*/ 1 w 2"/>
                <a:gd name="T11" fmla="*/ 6 h 7"/>
              </a:gdLst>
              <a:ahLst/>
              <a:cxnLst>
                <a:cxn ang="0">
                  <a:pos x="T0" y="T1"/>
                </a:cxn>
                <a:cxn ang="0">
                  <a:pos x="T2" y="T3"/>
                </a:cxn>
                <a:cxn ang="0">
                  <a:pos x="T4" y="T5"/>
                </a:cxn>
                <a:cxn ang="0">
                  <a:pos x="T6" y="T7"/>
                </a:cxn>
                <a:cxn ang="0">
                  <a:pos x="T8" y="T9"/>
                </a:cxn>
                <a:cxn ang="0">
                  <a:pos x="T10" y="T11"/>
                </a:cxn>
              </a:cxnLst>
              <a:rect l="0" t="0" r="r" b="b"/>
              <a:pathLst>
                <a:path w="2" h="7">
                  <a:moveTo>
                    <a:pt x="1" y="6"/>
                  </a:moveTo>
                  <a:cubicBezTo>
                    <a:pt x="2" y="7"/>
                    <a:pt x="2" y="7"/>
                    <a:pt x="2" y="7"/>
                  </a:cubicBezTo>
                  <a:cubicBezTo>
                    <a:pt x="2" y="5"/>
                    <a:pt x="2" y="5"/>
                    <a:pt x="2" y="5"/>
                  </a:cubicBezTo>
                  <a:cubicBezTo>
                    <a:pt x="2" y="4"/>
                    <a:pt x="2" y="3"/>
                    <a:pt x="2" y="3"/>
                  </a:cubicBezTo>
                  <a:cubicBezTo>
                    <a:pt x="0" y="0"/>
                    <a:pt x="0" y="0"/>
                    <a:pt x="0" y="0"/>
                  </a:cubicBezTo>
                  <a:lnTo>
                    <a:pt x="1"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 name="Freeform 100"/>
            <p:cNvSpPr/>
            <p:nvPr/>
          </p:nvSpPr>
          <p:spPr>
            <a:xfrm>
              <a:off x="9526736" y="1493695"/>
              <a:ext cx="38620" cy="46750"/>
            </a:xfrm>
            <a:custGeom>
              <a:avLst/>
              <a:gdLst>
                <a:gd name="T0" fmla="*/ 7 w 10"/>
                <a:gd name="T1" fmla="*/ 0 h 12"/>
                <a:gd name="T2" fmla="*/ 0 w 10"/>
                <a:gd name="T3" fmla="*/ 7 h 12"/>
                <a:gd name="T4" fmla="*/ 1 w 10"/>
                <a:gd name="T5" fmla="*/ 12 h 12"/>
                <a:gd name="T6" fmla="*/ 10 w 10"/>
                <a:gd name="T7" fmla="*/ 3 h 12"/>
                <a:gd name="T8" fmla="*/ 7 w 10"/>
                <a:gd name="T9" fmla="*/ 0 h 12"/>
              </a:gdLst>
              <a:ahLst/>
              <a:cxnLst>
                <a:cxn ang="0">
                  <a:pos x="T0" y="T1"/>
                </a:cxn>
                <a:cxn ang="0">
                  <a:pos x="T2" y="T3"/>
                </a:cxn>
                <a:cxn ang="0">
                  <a:pos x="T4" y="T5"/>
                </a:cxn>
                <a:cxn ang="0">
                  <a:pos x="T6" y="T7"/>
                </a:cxn>
                <a:cxn ang="0">
                  <a:pos x="T8" y="T9"/>
                </a:cxn>
              </a:cxnLst>
              <a:rect l="0" t="0" r="r" b="b"/>
              <a:pathLst>
                <a:path w="10" h="12">
                  <a:moveTo>
                    <a:pt x="7" y="0"/>
                  </a:moveTo>
                  <a:cubicBezTo>
                    <a:pt x="0" y="7"/>
                    <a:pt x="0" y="7"/>
                    <a:pt x="0" y="7"/>
                  </a:cubicBezTo>
                  <a:cubicBezTo>
                    <a:pt x="1" y="8"/>
                    <a:pt x="1" y="10"/>
                    <a:pt x="1" y="12"/>
                  </a:cubicBezTo>
                  <a:cubicBezTo>
                    <a:pt x="10" y="3"/>
                    <a:pt x="10" y="3"/>
                    <a:pt x="10" y="3"/>
                  </a:cubicBezTo>
                  <a:lnTo>
                    <a:pt x="7"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 name="Freeform 101"/>
            <p:cNvSpPr/>
            <p:nvPr/>
          </p:nvSpPr>
          <p:spPr>
            <a:xfrm>
              <a:off x="9518606" y="1485564"/>
              <a:ext cx="34554" cy="34554"/>
            </a:xfrm>
            <a:custGeom>
              <a:avLst/>
              <a:gdLst>
                <a:gd name="T0" fmla="*/ 6 w 9"/>
                <a:gd name="T1" fmla="*/ 0 h 9"/>
                <a:gd name="T2" fmla="*/ 0 w 9"/>
                <a:gd name="T3" fmla="*/ 7 h 9"/>
                <a:gd name="T4" fmla="*/ 1 w 9"/>
                <a:gd name="T5" fmla="*/ 8 h 9"/>
                <a:gd name="T6" fmla="*/ 2 w 9"/>
                <a:gd name="T7" fmla="*/ 9 h 9"/>
                <a:gd name="T8" fmla="*/ 9 w 9"/>
                <a:gd name="T9" fmla="*/ 2 h 9"/>
                <a:gd name="T10" fmla="*/ 6 w 9"/>
                <a:gd name="T11" fmla="*/ 0 h 9"/>
              </a:gdLst>
              <a:ahLst/>
              <a:cxnLst>
                <a:cxn ang="0">
                  <a:pos x="T0" y="T1"/>
                </a:cxn>
                <a:cxn ang="0">
                  <a:pos x="T2" y="T3"/>
                </a:cxn>
                <a:cxn ang="0">
                  <a:pos x="T4" y="T5"/>
                </a:cxn>
                <a:cxn ang="0">
                  <a:pos x="T6" y="T7"/>
                </a:cxn>
                <a:cxn ang="0">
                  <a:pos x="T8" y="T9"/>
                </a:cxn>
                <a:cxn ang="0">
                  <a:pos x="T10" y="T11"/>
                </a:cxn>
              </a:cxnLst>
              <a:rect l="0" t="0" r="r" b="b"/>
              <a:pathLst>
                <a:path w="9" h="9">
                  <a:moveTo>
                    <a:pt x="6" y="0"/>
                  </a:moveTo>
                  <a:cubicBezTo>
                    <a:pt x="0" y="7"/>
                    <a:pt x="0" y="7"/>
                    <a:pt x="0" y="7"/>
                  </a:cubicBezTo>
                  <a:cubicBezTo>
                    <a:pt x="0" y="7"/>
                    <a:pt x="1" y="8"/>
                    <a:pt x="1" y="8"/>
                  </a:cubicBezTo>
                  <a:cubicBezTo>
                    <a:pt x="2" y="8"/>
                    <a:pt x="2" y="9"/>
                    <a:pt x="2" y="9"/>
                  </a:cubicBezTo>
                  <a:cubicBezTo>
                    <a:pt x="9" y="2"/>
                    <a:pt x="9" y="2"/>
                    <a:pt x="9" y="2"/>
                  </a:cubicBez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 name="Freeform 102"/>
            <p:cNvSpPr/>
            <p:nvPr/>
          </p:nvSpPr>
          <p:spPr>
            <a:xfrm>
              <a:off x="9496247" y="1485564"/>
              <a:ext cx="44718" cy="26424"/>
            </a:xfrm>
            <a:custGeom>
              <a:avLst/>
              <a:gdLst>
                <a:gd name="T0" fmla="*/ 11 w 12"/>
                <a:gd name="T1" fmla="*/ 0 h 7"/>
                <a:gd name="T2" fmla="*/ 1 w 12"/>
                <a:gd name="T3" fmla="*/ 0 h 7"/>
                <a:gd name="T4" fmla="*/ 0 w 12"/>
                <a:gd name="T5" fmla="*/ 0 h 7"/>
                <a:gd name="T6" fmla="*/ 0 w 12"/>
                <a:gd name="T7" fmla="*/ 4 h 7"/>
                <a:gd name="T8" fmla="*/ 6 w 12"/>
                <a:gd name="T9" fmla="*/ 7 h 7"/>
                <a:gd name="T10" fmla="*/ 12 w 12"/>
                <a:gd name="T11" fmla="*/ 0 h 7"/>
                <a:gd name="T12" fmla="*/ 11 w 12"/>
                <a:gd name="T13" fmla="*/ 0 h 7"/>
              </a:gdLst>
              <a:ahLst/>
              <a:cxnLst>
                <a:cxn ang="0">
                  <a:pos x="T0" y="T1"/>
                </a:cxn>
                <a:cxn ang="0">
                  <a:pos x="T2" y="T3"/>
                </a:cxn>
                <a:cxn ang="0">
                  <a:pos x="T4" y="T5"/>
                </a:cxn>
                <a:cxn ang="0">
                  <a:pos x="T6" y="T7"/>
                </a:cxn>
                <a:cxn ang="0">
                  <a:pos x="T8" y="T9"/>
                </a:cxn>
                <a:cxn ang="0">
                  <a:pos x="T10" y="T11"/>
                </a:cxn>
                <a:cxn ang="0">
                  <a:pos x="T12" y="T13"/>
                </a:cxn>
              </a:cxnLst>
              <a:rect l="0" t="0" r="r" b="b"/>
              <a:pathLst>
                <a:path w="12" h="7">
                  <a:moveTo>
                    <a:pt x="11" y="0"/>
                  </a:moveTo>
                  <a:cubicBezTo>
                    <a:pt x="1" y="0"/>
                    <a:pt x="1" y="0"/>
                    <a:pt x="1" y="0"/>
                  </a:cubicBezTo>
                  <a:cubicBezTo>
                    <a:pt x="0" y="0"/>
                    <a:pt x="0" y="0"/>
                    <a:pt x="0" y="0"/>
                  </a:cubicBezTo>
                  <a:cubicBezTo>
                    <a:pt x="0" y="4"/>
                    <a:pt x="0" y="4"/>
                    <a:pt x="0" y="4"/>
                  </a:cubicBezTo>
                  <a:cubicBezTo>
                    <a:pt x="3" y="5"/>
                    <a:pt x="4" y="6"/>
                    <a:pt x="6" y="7"/>
                  </a:cubicBezTo>
                  <a:cubicBezTo>
                    <a:pt x="12" y="0"/>
                    <a:pt x="12" y="0"/>
                    <a:pt x="12" y="0"/>
                  </a:cubicBezTo>
                  <a:lnTo>
                    <a:pt x="1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 name="Freeform 103"/>
            <p:cNvSpPr/>
            <p:nvPr/>
          </p:nvSpPr>
          <p:spPr>
            <a:xfrm>
              <a:off x="9617216" y="1486552"/>
              <a:ext cx="12196" cy="8130"/>
            </a:xfrm>
            <a:custGeom>
              <a:avLst/>
              <a:gdLst>
                <a:gd name="T0" fmla="*/ 2 w 6"/>
                <a:gd name="T1" fmla="*/ 0 h 4"/>
                <a:gd name="T2" fmla="*/ 0 w 6"/>
                <a:gd name="T3" fmla="*/ 0 h 4"/>
                <a:gd name="T4" fmla="*/ 4 w 6"/>
                <a:gd name="T5" fmla="*/ 4 h 4"/>
                <a:gd name="T6" fmla="*/ 6 w 6"/>
                <a:gd name="T7" fmla="*/ 4 h 4"/>
                <a:gd name="T8" fmla="*/ 2 w 6"/>
                <a:gd name="T9" fmla="*/ 0 h 4"/>
              </a:gdLst>
              <a:ahLst/>
              <a:cxnLst>
                <a:cxn ang="0">
                  <a:pos x="T0" y="T1"/>
                </a:cxn>
                <a:cxn ang="0">
                  <a:pos x="T2" y="T3"/>
                </a:cxn>
                <a:cxn ang="0">
                  <a:pos x="T4" y="T5"/>
                </a:cxn>
                <a:cxn ang="0">
                  <a:pos x="T6" y="T7"/>
                </a:cxn>
                <a:cxn ang="0">
                  <a:pos x="T8" y="T9"/>
                </a:cxn>
              </a:cxnLst>
              <a:rect l="0" t="0" r="r" b="b"/>
              <a:pathLst>
                <a:path w="6" h="4">
                  <a:moveTo>
                    <a:pt x="2" y="0"/>
                  </a:moveTo>
                  <a:lnTo>
                    <a:pt x="0" y="0"/>
                  </a:lnTo>
                  <a:lnTo>
                    <a:pt x="4" y="4"/>
                  </a:lnTo>
                  <a:lnTo>
                    <a:pt x="6"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 name="Freeform 104"/>
            <p:cNvSpPr/>
            <p:nvPr/>
          </p:nvSpPr>
          <p:spPr>
            <a:xfrm>
              <a:off x="9530801" y="1524184"/>
              <a:ext cx="65044" cy="65044"/>
            </a:xfrm>
            <a:custGeom>
              <a:avLst/>
              <a:gdLst>
                <a:gd name="T0" fmla="*/ 30 w 32"/>
                <a:gd name="T1" fmla="*/ 0 h 32"/>
                <a:gd name="T2" fmla="*/ 0 w 32"/>
                <a:gd name="T3" fmla="*/ 23 h 32"/>
                <a:gd name="T4" fmla="*/ 0 w 32"/>
                <a:gd name="T5" fmla="*/ 32 h 32"/>
                <a:gd name="T6" fmla="*/ 32 w 32"/>
                <a:gd name="T7" fmla="*/ 2 h 32"/>
                <a:gd name="T8" fmla="*/ 30 w 32"/>
                <a:gd name="T9" fmla="*/ 0 h 32"/>
              </a:gdLst>
              <a:ahLst/>
              <a:cxnLst>
                <a:cxn ang="0">
                  <a:pos x="T0" y="T1"/>
                </a:cxn>
                <a:cxn ang="0">
                  <a:pos x="T2" y="T3"/>
                </a:cxn>
                <a:cxn ang="0">
                  <a:pos x="T4" y="T5"/>
                </a:cxn>
                <a:cxn ang="0">
                  <a:pos x="T6" y="T7"/>
                </a:cxn>
                <a:cxn ang="0">
                  <a:pos x="T8" y="T9"/>
                </a:cxn>
              </a:cxnLst>
              <a:rect l="0" t="0" r="r" b="b"/>
              <a:pathLst>
                <a:path w="32" h="32">
                  <a:moveTo>
                    <a:pt x="30" y="0"/>
                  </a:moveTo>
                  <a:lnTo>
                    <a:pt x="0" y="23"/>
                  </a:lnTo>
                  <a:lnTo>
                    <a:pt x="0" y="32"/>
                  </a:lnTo>
                  <a:lnTo>
                    <a:pt x="32" y="2"/>
                  </a:lnTo>
                  <a:lnTo>
                    <a:pt x="3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 name="Freeform 105"/>
            <p:cNvSpPr/>
            <p:nvPr/>
          </p:nvSpPr>
          <p:spPr>
            <a:xfrm>
              <a:off x="9530801" y="1516054"/>
              <a:ext cx="60978" cy="54881"/>
            </a:xfrm>
            <a:custGeom>
              <a:avLst/>
              <a:gdLst>
                <a:gd name="T0" fmla="*/ 26 w 30"/>
                <a:gd name="T1" fmla="*/ 0 h 27"/>
                <a:gd name="T2" fmla="*/ 0 w 30"/>
                <a:gd name="T3" fmla="*/ 21 h 27"/>
                <a:gd name="T4" fmla="*/ 0 w 30"/>
                <a:gd name="T5" fmla="*/ 27 h 27"/>
                <a:gd name="T6" fmla="*/ 30 w 30"/>
                <a:gd name="T7" fmla="*/ 4 h 27"/>
                <a:gd name="T8" fmla="*/ 26 w 30"/>
                <a:gd name="T9" fmla="*/ 0 h 27"/>
              </a:gdLst>
              <a:ahLst/>
              <a:cxnLst>
                <a:cxn ang="0">
                  <a:pos x="T0" y="T1"/>
                </a:cxn>
                <a:cxn ang="0">
                  <a:pos x="T2" y="T3"/>
                </a:cxn>
                <a:cxn ang="0">
                  <a:pos x="T4" y="T5"/>
                </a:cxn>
                <a:cxn ang="0">
                  <a:pos x="T6" y="T7"/>
                </a:cxn>
                <a:cxn ang="0">
                  <a:pos x="T8" y="T9"/>
                </a:cxn>
              </a:cxnLst>
              <a:rect l="0" t="0" r="r" b="b"/>
              <a:pathLst>
                <a:path w="30" h="27">
                  <a:moveTo>
                    <a:pt x="26" y="0"/>
                  </a:moveTo>
                  <a:lnTo>
                    <a:pt x="0" y="21"/>
                  </a:lnTo>
                  <a:lnTo>
                    <a:pt x="0" y="27"/>
                  </a:lnTo>
                  <a:lnTo>
                    <a:pt x="30" y="4"/>
                  </a:lnTo>
                  <a:lnTo>
                    <a:pt x="2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 name="Freeform 106"/>
            <p:cNvSpPr/>
            <p:nvPr/>
          </p:nvSpPr>
          <p:spPr>
            <a:xfrm>
              <a:off x="9496247" y="1485564"/>
              <a:ext cx="4065" cy="0"/>
            </a:xfrm>
            <a:custGeom>
              <a:avLst/>
              <a:gdLst>
                <a:gd name="T0" fmla="*/ 0 w 2"/>
                <a:gd name="T1" fmla="*/ 0 w 2"/>
                <a:gd name="T2" fmla="*/ 2 w 2"/>
                <a:gd name="T3" fmla="*/ 0 w 2"/>
              </a:gdLst>
              <a:ahLst/>
              <a:cxnLst>
                <a:cxn ang="0">
                  <a:pos x="T0" y="0"/>
                </a:cxn>
                <a:cxn ang="0">
                  <a:pos x="T1" y="0"/>
                </a:cxn>
                <a:cxn ang="0">
                  <a:pos x="T2" y="0"/>
                </a:cxn>
                <a:cxn ang="0">
                  <a:pos x="T3" y="0"/>
                </a:cxn>
              </a:cxnLst>
              <a:rect l="0" t="0" r="r" b="b"/>
              <a:pathLst>
                <a:path w="2">
                  <a:moveTo>
                    <a:pt x="0" y="0"/>
                  </a:moveTo>
                  <a:lnTo>
                    <a:pt x="0" y="0"/>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 name="Freeform 107"/>
            <p:cNvSpPr/>
            <p:nvPr/>
          </p:nvSpPr>
          <p:spPr>
            <a:xfrm>
              <a:off x="9530801" y="1505891"/>
              <a:ext cx="52848" cy="52848"/>
            </a:xfrm>
            <a:custGeom>
              <a:avLst/>
              <a:gdLst>
                <a:gd name="T0" fmla="*/ 9 w 14"/>
                <a:gd name="T1" fmla="*/ 0 h 14"/>
                <a:gd name="T2" fmla="*/ 0 w 14"/>
                <a:gd name="T3" fmla="*/ 9 h 14"/>
                <a:gd name="T4" fmla="*/ 0 w 14"/>
                <a:gd name="T5" fmla="*/ 10 h 14"/>
                <a:gd name="T6" fmla="*/ 0 w 14"/>
                <a:gd name="T7" fmla="*/ 14 h 14"/>
                <a:gd name="T8" fmla="*/ 14 w 14"/>
                <a:gd name="T9" fmla="*/ 3 h 14"/>
                <a:gd name="T10" fmla="*/ 9 w 14"/>
                <a:gd name="T11" fmla="*/ 0 h 14"/>
              </a:gdLst>
              <a:ahLst/>
              <a:cxnLst>
                <a:cxn ang="0">
                  <a:pos x="T0" y="T1"/>
                </a:cxn>
                <a:cxn ang="0">
                  <a:pos x="T2" y="T3"/>
                </a:cxn>
                <a:cxn ang="0">
                  <a:pos x="T4" y="T5"/>
                </a:cxn>
                <a:cxn ang="0">
                  <a:pos x="T6" y="T7"/>
                </a:cxn>
                <a:cxn ang="0">
                  <a:pos x="T8" y="T9"/>
                </a:cxn>
                <a:cxn ang="0">
                  <a:pos x="T10" y="T11"/>
                </a:cxn>
              </a:cxnLst>
              <a:rect l="0" t="0" r="r" b="b"/>
              <a:pathLst>
                <a:path w="14" h="14">
                  <a:moveTo>
                    <a:pt x="9" y="0"/>
                  </a:moveTo>
                  <a:cubicBezTo>
                    <a:pt x="0" y="9"/>
                    <a:pt x="0" y="9"/>
                    <a:pt x="0" y="9"/>
                  </a:cubicBezTo>
                  <a:cubicBezTo>
                    <a:pt x="0" y="9"/>
                    <a:pt x="0" y="9"/>
                    <a:pt x="0" y="10"/>
                  </a:cubicBezTo>
                  <a:cubicBezTo>
                    <a:pt x="0" y="14"/>
                    <a:pt x="0" y="14"/>
                    <a:pt x="0" y="14"/>
                  </a:cubicBezTo>
                  <a:cubicBezTo>
                    <a:pt x="14" y="3"/>
                    <a:pt x="14" y="3"/>
                    <a:pt x="14" y="3"/>
                  </a:cubicBezTo>
                  <a:lnTo>
                    <a:pt x="9"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 name="Freeform 108"/>
            <p:cNvSpPr/>
            <p:nvPr/>
          </p:nvSpPr>
          <p:spPr>
            <a:xfrm>
              <a:off x="9565356" y="1481499"/>
              <a:ext cx="44718" cy="30489"/>
            </a:xfrm>
            <a:custGeom>
              <a:avLst/>
              <a:gdLst>
                <a:gd name="T0" fmla="*/ 17 w 22"/>
                <a:gd name="T1" fmla="*/ 0 h 15"/>
                <a:gd name="T2" fmla="*/ 11 w 22"/>
                <a:gd name="T3" fmla="*/ 0 h 15"/>
                <a:gd name="T4" fmla="*/ 0 w 22"/>
                <a:gd name="T5" fmla="*/ 10 h 15"/>
                <a:gd name="T6" fmla="*/ 7 w 22"/>
                <a:gd name="T7" fmla="*/ 15 h 15"/>
                <a:gd name="T8" fmla="*/ 22 w 22"/>
                <a:gd name="T9" fmla="*/ 4 h 15"/>
                <a:gd name="T10" fmla="*/ 17 w 22"/>
                <a:gd name="T11" fmla="*/ 0 h 15"/>
              </a:gdLst>
              <a:ahLst/>
              <a:cxnLst>
                <a:cxn ang="0">
                  <a:pos x="T0" y="T1"/>
                </a:cxn>
                <a:cxn ang="0">
                  <a:pos x="T2" y="T3"/>
                </a:cxn>
                <a:cxn ang="0">
                  <a:pos x="T4" y="T5"/>
                </a:cxn>
                <a:cxn ang="0">
                  <a:pos x="T6" y="T7"/>
                </a:cxn>
                <a:cxn ang="0">
                  <a:pos x="T8" y="T9"/>
                </a:cxn>
                <a:cxn ang="0">
                  <a:pos x="T10" y="T11"/>
                </a:cxn>
              </a:cxnLst>
              <a:rect l="0" t="0" r="r" b="b"/>
              <a:pathLst>
                <a:path w="22" h="15">
                  <a:moveTo>
                    <a:pt x="17" y="0"/>
                  </a:moveTo>
                  <a:lnTo>
                    <a:pt x="11" y="0"/>
                  </a:lnTo>
                  <a:lnTo>
                    <a:pt x="0" y="10"/>
                  </a:lnTo>
                  <a:lnTo>
                    <a:pt x="7" y="15"/>
                  </a:lnTo>
                  <a:lnTo>
                    <a:pt x="22" y="4"/>
                  </a:lnTo>
                  <a:lnTo>
                    <a:pt x="17"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 name="Freeform 109"/>
            <p:cNvSpPr/>
            <p:nvPr/>
          </p:nvSpPr>
          <p:spPr>
            <a:xfrm>
              <a:off x="9621282" y="1470291"/>
              <a:ext cx="16261" cy="16261"/>
            </a:xfrm>
            <a:custGeom>
              <a:avLst/>
              <a:gdLst>
                <a:gd name="T0" fmla="*/ 4 w 8"/>
                <a:gd name="T1" fmla="*/ 8 h 8"/>
                <a:gd name="T2" fmla="*/ 8 w 8"/>
                <a:gd name="T3" fmla="*/ 6 h 8"/>
                <a:gd name="T4" fmla="*/ 8 w 8"/>
                <a:gd name="T5" fmla="*/ 4 h 8"/>
                <a:gd name="T6" fmla="*/ 4 w 8"/>
                <a:gd name="T7" fmla="*/ 0 h 8"/>
                <a:gd name="T8" fmla="*/ 4 w 8"/>
                <a:gd name="T9" fmla="*/ 0 h 8"/>
                <a:gd name="T10" fmla="*/ 0 w 8"/>
                <a:gd name="T11" fmla="*/ 4 h 8"/>
                <a:gd name="T12" fmla="*/ 4 w 8"/>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8" h="8">
                  <a:moveTo>
                    <a:pt x="4" y="8"/>
                  </a:moveTo>
                  <a:lnTo>
                    <a:pt x="8" y="6"/>
                  </a:lnTo>
                  <a:lnTo>
                    <a:pt x="8" y="4"/>
                  </a:lnTo>
                  <a:lnTo>
                    <a:pt x="4" y="0"/>
                  </a:lnTo>
                  <a:lnTo>
                    <a:pt x="4" y="0"/>
                  </a:lnTo>
                  <a:lnTo>
                    <a:pt x="0" y="4"/>
                  </a:lnTo>
                  <a:lnTo>
                    <a:pt x="4"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 name="Freeform 110"/>
            <p:cNvSpPr/>
            <p:nvPr/>
          </p:nvSpPr>
          <p:spPr>
            <a:xfrm>
              <a:off x="9613151" y="1478421"/>
              <a:ext cx="16261" cy="8130"/>
            </a:xfrm>
            <a:custGeom>
              <a:avLst/>
              <a:gdLst>
                <a:gd name="T0" fmla="*/ 8 w 8"/>
                <a:gd name="T1" fmla="*/ 0 h 4"/>
                <a:gd name="T2" fmla="*/ 0 w 8"/>
                <a:gd name="T3" fmla="*/ 0 h 4"/>
                <a:gd name="T4" fmla="*/ 4 w 8"/>
                <a:gd name="T5" fmla="*/ 4 h 4"/>
                <a:gd name="T6" fmla="*/ 8 w 8"/>
                <a:gd name="T7" fmla="*/ 0 h 4"/>
              </a:gdLst>
              <a:ahLst/>
              <a:cxnLst>
                <a:cxn ang="0">
                  <a:pos x="T0" y="T1"/>
                </a:cxn>
                <a:cxn ang="0">
                  <a:pos x="T2" y="T3"/>
                </a:cxn>
                <a:cxn ang="0">
                  <a:pos x="T4" y="T5"/>
                </a:cxn>
                <a:cxn ang="0">
                  <a:pos x="T6" y="T7"/>
                </a:cxn>
              </a:cxnLst>
              <a:rect l="0" t="0" r="r" b="b"/>
              <a:pathLst>
                <a:path w="8" h="4">
                  <a:moveTo>
                    <a:pt x="8" y="0"/>
                  </a:moveTo>
                  <a:lnTo>
                    <a:pt x="0" y="0"/>
                  </a:lnTo>
                  <a:lnTo>
                    <a:pt x="4" y="4"/>
                  </a:lnTo>
                  <a:lnTo>
                    <a:pt x="8"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 name="Freeform 111"/>
            <p:cNvSpPr/>
            <p:nvPr/>
          </p:nvSpPr>
          <p:spPr>
            <a:xfrm>
              <a:off x="9629412" y="1478421"/>
              <a:ext cx="18294" cy="8130"/>
            </a:xfrm>
            <a:custGeom>
              <a:avLst/>
              <a:gdLst>
                <a:gd name="T0" fmla="*/ 9 w 9"/>
                <a:gd name="T1" fmla="*/ 0 h 4"/>
                <a:gd name="T2" fmla="*/ 0 w 9"/>
                <a:gd name="T3" fmla="*/ 0 h 4"/>
                <a:gd name="T4" fmla="*/ 6 w 9"/>
                <a:gd name="T5" fmla="*/ 4 h 4"/>
                <a:gd name="T6" fmla="*/ 9 w 9"/>
                <a:gd name="T7" fmla="*/ 0 h 4"/>
              </a:gdLst>
              <a:ahLst/>
              <a:cxnLst>
                <a:cxn ang="0">
                  <a:pos x="T0" y="T1"/>
                </a:cxn>
                <a:cxn ang="0">
                  <a:pos x="T2" y="T3"/>
                </a:cxn>
                <a:cxn ang="0">
                  <a:pos x="T4" y="T5"/>
                </a:cxn>
                <a:cxn ang="0">
                  <a:pos x="T6" y="T7"/>
                </a:cxn>
              </a:cxnLst>
              <a:rect l="0" t="0" r="r" b="b"/>
              <a:pathLst>
                <a:path w="9" h="4">
                  <a:moveTo>
                    <a:pt x="9" y="0"/>
                  </a:moveTo>
                  <a:lnTo>
                    <a:pt x="0" y="0"/>
                  </a:lnTo>
                  <a:lnTo>
                    <a:pt x="6" y="4"/>
                  </a:lnTo>
                  <a:lnTo>
                    <a:pt x="9"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 name="Freeform 112"/>
            <p:cNvSpPr/>
            <p:nvPr/>
          </p:nvSpPr>
          <p:spPr>
            <a:xfrm>
              <a:off x="9625347" y="1494682"/>
              <a:ext cx="4065" cy="0"/>
            </a:xfrm>
            <a:custGeom>
              <a:avLst/>
              <a:gdLst>
                <a:gd name="T0" fmla="*/ 2 w 2"/>
                <a:gd name="T1" fmla="*/ 0 w 2"/>
                <a:gd name="T2" fmla="*/ 2 w 2"/>
                <a:gd name="T3" fmla="*/ 2 w 2"/>
                <a:gd name="T4" fmla="*/ 2 w 2"/>
              </a:gdLst>
              <a:ahLst/>
              <a:cxnLst>
                <a:cxn ang="0">
                  <a:pos x="T0" y="0"/>
                </a:cxn>
                <a:cxn ang="0">
                  <a:pos x="T1" y="0"/>
                </a:cxn>
                <a:cxn ang="0">
                  <a:pos x="T2" y="0"/>
                </a:cxn>
                <a:cxn ang="0">
                  <a:pos x="T3" y="0"/>
                </a:cxn>
                <a:cxn ang="0">
                  <a:pos x="T4" y="0"/>
                </a:cxn>
              </a:cxnLst>
              <a:rect l="0" t="0" r="r" b="b"/>
              <a:pathLst>
                <a:path w="2">
                  <a:moveTo>
                    <a:pt x="2" y="0"/>
                  </a:moveTo>
                  <a:lnTo>
                    <a:pt x="0" y="0"/>
                  </a:lnTo>
                  <a:lnTo>
                    <a:pt x="2"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 name="Freeform 113"/>
            <p:cNvSpPr/>
            <p:nvPr/>
          </p:nvSpPr>
          <p:spPr>
            <a:xfrm>
              <a:off x="9629412" y="1486552"/>
              <a:ext cx="8130" cy="8130"/>
            </a:xfrm>
            <a:custGeom>
              <a:avLst/>
              <a:gdLst>
                <a:gd name="T0" fmla="*/ 4 w 4"/>
                <a:gd name="T1" fmla="*/ 0 h 4"/>
                <a:gd name="T2" fmla="*/ 0 w 4"/>
                <a:gd name="T3" fmla="*/ 4 h 4"/>
                <a:gd name="T4" fmla="*/ 0 w 4"/>
                <a:gd name="T5" fmla="*/ 4 h 4"/>
                <a:gd name="T6" fmla="*/ 4 w 4"/>
                <a:gd name="T7" fmla="*/ 0 h 4"/>
              </a:gdLst>
              <a:ahLst/>
              <a:cxnLst>
                <a:cxn ang="0">
                  <a:pos x="T0" y="T1"/>
                </a:cxn>
                <a:cxn ang="0">
                  <a:pos x="T2" y="T3"/>
                </a:cxn>
                <a:cxn ang="0">
                  <a:pos x="T4" y="T5"/>
                </a:cxn>
                <a:cxn ang="0">
                  <a:pos x="T6" y="T7"/>
                </a:cxn>
              </a:cxnLst>
              <a:rect l="0" t="0" r="r" b="b"/>
              <a:pathLst>
                <a:path w="4" h="4">
                  <a:moveTo>
                    <a:pt x="4" y="0"/>
                  </a:moveTo>
                  <a:lnTo>
                    <a:pt x="0" y="4"/>
                  </a:lnTo>
                  <a:lnTo>
                    <a:pt x="0" y="4"/>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 name="Freeform 114"/>
            <p:cNvSpPr/>
            <p:nvPr/>
          </p:nvSpPr>
          <p:spPr>
            <a:xfrm>
              <a:off x="9598923" y="1494682"/>
              <a:ext cx="30489" cy="26424"/>
            </a:xfrm>
            <a:custGeom>
              <a:avLst/>
              <a:gdLst>
                <a:gd name="T0" fmla="*/ 13 w 15"/>
                <a:gd name="T1" fmla="*/ 0 h 13"/>
                <a:gd name="T2" fmla="*/ 0 w 15"/>
                <a:gd name="T3" fmla="*/ 11 h 13"/>
                <a:gd name="T4" fmla="*/ 2 w 15"/>
                <a:gd name="T5" fmla="*/ 13 h 13"/>
                <a:gd name="T6" fmla="*/ 15 w 15"/>
                <a:gd name="T7" fmla="*/ 0 h 13"/>
                <a:gd name="T8" fmla="*/ 13 w 15"/>
                <a:gd name="T9" fmla="*/ 0 h 13"/>
              </a:gdLst>
              <a:ahLst/>
              <a:cxnLst>
                <a:cxn ang="0">
                  <a:pos x="T0" y="T1"/>
                </a:cxn>
                <a:cxn ang="0">
                  <a:pos x="T2" y="T3"/>
                </a:cxn>
                <a:cxn ang="0">
                  <a:pos x="T4" y="T5"/>
                </a:cxn>
                <a:cxn ang="0">
                  <a:pos x="T6" y="T7"/>
                </a:cxn>
                <a:cxn ang="0">
                  <a:pos x="T8" y="T9"/>
                </a:cxn>
              </a:cxnLst>
              <a:rect l="0" t="0" r="r" b="b"/>
              <a:pathLst>
                <a:path w="15" h="13">
                  <a:moveTo>
                    <a:pt x="13" y="0"/>
                  </a:moveTo>
                  <a:lnTo>
                    <a:pt x="0" y="11"/>
                  </a:lnTo>
                  <a:lnTo>
                    <a:pt x="2" y="13"/>
                  </a:lnTo>
                  <a:lnTo>
                    <a:pt x="15" y="0"/>
                  </a:lnTo>
                  <a:lnTo>
                    <a:pt x="1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 name="Freeform 115"/>
            <p:cNvSpPr/>
            <p:nvPr/>
          </p:nvSpPr>
          <p:spPr>
            <a:xfrm>
              <a:off x="9553160" y="1485564"/>
              <a:ext cx="34554" cy="20326"/>
            </a:xfrm>
            <a:custGeom>
              <a:avLst/>
              <a:gdLst>
                <a:gd name="T0" fmla="*/ 6 w 17"/>
                <a:gd name="T1" fmla="*/ 10 h 10"/>
                <a:gd name="T2" fmla="*/ 17 w 17"/>
                <a:gd name="T3" fmla="*/ 0 h 10"/>
                <a:gd name="T4" fmla="*/ 4 w 17"/>
                <a:gd name="T5" fmla="*/ 0 h 10"/>
                <a:gd name="T6" fmla="*/ 0 w 17"/>
                <a:gd name="T7" fmla="*/ 4 h 10"/>
                <a:gd name="T8" fmla="*/ 6 w 17"/>
                <a:gd name="T9" fmla="*/ 10 h 10"/>
              </a:gdLst>
              <a:ahLst/>
              <a:cxnLst>
                <a:cxn ang="0">
                  <a:pos x="T0" y="T1"/>
                </a:cxn>
                <a:cxn ang="0">
                  <a:pos x="T2" y="T3"/>
                </a:cxn>
                <a:cxn ang="0">
                  <a:pos x="T4" y="T5"/>
                </a:cxn>
                <a:cxn ang="0">
                  <a:pos x="T6" y="T7"/>
                </a:cxn>
                <a:cxn ang="0">
                  <a:pos x="T8" y="T9"/>
                </a:cxn>
              </a:cxnLst>
              <a:rect l="0" t="0" r="r" b="b"/>
              <a:pathLst>
                <a:path w="17" h="10">
                  <a:moveTo>
                    <a:pt x="6" y="10"/>
                  </a:moveTo>
                  <a:lnTo>
                    <a:pt x="17" y="0"/>
                  </a:lnTo>
                  <a:lnTo>
                    <a:pt x="4" y="0"/>
                  </a:lnTo>
                  <a:lnTo>
                    <a:pt x="0" y="4"/>
                  </a:lnTo>
                  <a:lnTo>
                    <a:pt x="6" y="1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 name="Freeform 116"/>
            <p:cNvSpPr/>
            <p:nvPr/>
          </p:nvSpPr>
          <p:spPr>
            <a:xfrm>
              <a:off x="9540964" y="1485564"/>
              <a:ext cx="20326" cy="8130"/>
            </a:xfrm>
            <a:custGeom>
              <a:avLst/>
              <a:gdLst>
                <a:gd name="T0" fmla="*/ 6 w 10"/>
                <a:gd name="T1" fmla="*/ 4 h 4"/>
                <a:gd name="T2" fmla="*/ 10 w 10"/>
                <a:gd name="T3" fmla="*/ 0 h 4"/>
                <a:gd name="T4" fmla="*/ 2 w 10"/>
                <a:gd name="T5" fmla="*/ 0 h 4"/>
                <a:gd name="T6" fmla="*/ 0 w 10"/>
                <a:gd name="T7" fmla="*/ 0 h 4"/>
                <a:gd name="T8" fmla="*/ 6 w 10"/>
                <a:gd name="T9" fmla="*/ 4 h 4"/>
              </a:gdLst>
              <a:ahLst/>
              <a:cxnLst>
                <a:cxn ang="0">
                  <a:pos x="T0" y="T1"/>
                </a:cxn>
                <a:cxn ang="0">
                  <a:pos x="T2" y="T3"/>
                </a:cxn>
                <a:cxn ang="0">
                  <a:pos x="T4" y="T5"/>
                </a:cxn>
                <a:cxn ang="0">
                  <a:pos x="T6" y="T7"/>
                </a:cxn>
                <a:cxn ang="0">
                  <a:pos x="T8" y="T9"/>
                </a:cxn>
              </a:cxnLst>
              <a:rect l="0" t="0" r="r" b="b"/>
              <a:pathLst>
                <a:path w="10" h="4">
                  <a:moveTo>
                    <a:pt x="6" y="4"/>
                  </a:moveTo>
                  <a:lnTo>
                    <a:pt x="10" y="0"/>
                  </a:lnTo>
                  <a:lnTo>
                    <a:pt x="2" y="0"/>
                  </a:lnTo>
                  <a:lnTo>
                    <a:pt x="0" y="0"/>
                  </a:lnTo>
                  <a:lnTo>
                    <a:pt x="6"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 name="Freeform 117"/>
            <p:cNvSpPr/>
            <p:nvPr/>
          </p:nvSpPr>
          <p:spPr>
            <a:xfrm>
              <a:off x="9538932" y="1485564"/>
              <a:ext cx="6098" cy="0"/>
            </a:xfrm>
            <a:custGeom>
              <a:avLst/>
              <a:gdLst>
                <a:gd name="T0" fmla="*/ 3 w 3"/>
                <a:gd name="T1" fmla="*/ 0 w 3"/>
                <a:gd name="T2" fmla="*/ 1 w 3"/>
                <a:gd name="T3" fmla="*/ 3 w 3"/>
              </a:gdLst>
              <a:ahLst/>
              <a:cxnLst>
                <a:cxn ang="0">
                  <a:pos x="T0" y="0"/>
                </a:cxn>
                <a:cxn ang="0">
                  <a:pos x="T1" y="0"/>
                </a:cxn>
                <a:cxn ang="0">
                  <a:pos x="T2" y="0"/>
                </a:cxn>
                <a:cxn ang="0">
                  <a:pos x="T3" y="0"/>
                </a:cxn>
              </a:cxnLst>
              <a:rect l="0" t="0" r="r" b="b"/>
              <a:pathLst>
                <a:path w="3">
                  <a:moveTo>
                    <a:pt x="3" y="0"/>
                  </a:moveTo>
                  <a:lnTo>
                    <a:pt x="0" y="0"/>
                  </a:lnTo>
                  <a:lnTo>
                    <a:pt x="1" y="0"/>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 name="Freeform 118"/>
            <p:cNvSpPr/>
            <p:nvPr/>
          </p:nvSpPr>
          <p:spPr>
            <a:xfrm>
              <a:off x="9590792" y="1486552"/>
              <a:ext cx="34554" cy="30489"/>
            </a:xfrm>
            <a:custGeom>
              <a:avLst/>
              <a:gdLst>
                <a:gd name="T0" fmla="*/ 13 w 17"/>
                <a:gd name="T1" fmla="*/ 0 h 15"/>
                <a:gd name="T2" fmla="*/ 0 w 17"/>
                <a:gd name="T3" fmla="*/ 11 h 15"/>
                <a:gd name="T4" fmla="*/ 4 w 17"/>
                <a:gd name="T5" fmla="*/ 15 h 15"/>
                <a:gd name="T6" fmla="*/ 17 w 17"/>
                <a:gd name="T7" fmla="*/ 4 h 15"/>
                <a:gd name="T8" fmla="*/ 13 w 17"/>
                <a:gd name="T9" fmla="*/ 0 h 15"/>
              </a:gdLst>
              <a:ahLst/>
              <a:cxnLst>
                <a:cxn ang="0">
                  <a:pos x="T0" y="T1"/>
                </a:cxn>
                <a:cxn ang="0">
                  <a:pos x="T2" y="T3"/>
                </a:cxn>
                <a:cxn ang="0">
                  <a:pos x="T4" y="T5"/>
                </a:cxn>
                <a:cxn ang="0">
                  <a:pos x="T6" y="T7"/>
                </a:cxn>
                <a:cxn ang="0">
                  <a:pos x="T8" y="T9"/>
                </a:cxn>
              </a:cxnLst>
              <a:rect l="0" t="0" r="r" b="b"/>
              <a:pathLst>
                <a:path w="17" h="15">
                  <a:moveTo>
                    <a:pt x="13" y="0"/>
                  </a:moveTo>
                  <a:lnTo>
                    <a:pt x="0" y="11"/>
                  </a:lnTo>
                  <a:lnTo>
                    <a:pt x="4" y="15"/>
                  </a:lnTo>
                  <a:lnTo>
                    <a:pt x="17" y="4"/>
                  </a:lnTo>
                  <a:lnTo>
                    <a:pt x="1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 name="Freeform 119"/>
            <p:cNvSpPr/>
            <p:nvPr/>
          </p:nvSpPr>
          <p:spPr>
            <a:xfrm>
              <a:off x="9607053" y="1478421"/>
              <a:ext cx="14228" cy="8130"/>
            </a:xfrm>
            <a:custGeom>
              <a:avLst/>
              <a:gdLst>
                <a:gd name="T0" fmla="*/ 7 w 7"/>
                <a:gd name="T1" fmla="*/ 4 h 4"/>
                <a:gd name="T2" fmla="*/ 3 w 7"/>
                <a:gd name="T3" fmla="*/ 0 h 4"/>
                <a:gd name="T4" fmla="*/ 0 w 7"/>
                <a:gd name="T5" fmla="*/ 0 h 4"/>
                <a:gd name="T6" fmla="*/ 5 w 7"/>
                <a:gd name="T7" fmla="*/ 4 h 4"/>
                <a:gd name="T8" fmla="*/ 7 w 7"/>
                <a:gd name="T9" fmla="*/ 4 h 4"/>
              </a:gdLst>
              <a:ahLst/>
              <a:cxnLst>
                <a:cxn ang="0">
                  <a:pos x="T0" y="T1"/>
                </a:cxn>
                <a:cxn ang="0">
                  <a:pos x="T2" y="T3"/>
                </a:cxn>
                <a:cxn ang="0">
                  <a:pos x="T4" y="T5"/>
                </a:cxn>
                <a:cxn ang="0">
                  <a:pos x="T6" y="T7"/>
                </a:cxn>
                <a:cxn ang="0">
                  <a:pos x="T8" y="T9"/>
                </a:cxn>
              </a:cxnLst>
              <a:rect l="0" t="0" r="r" b="b"/>
              <a:pathLst>
                <a:path w="7" h="4">
                  <a:moveTo>
                    <a:pt x="7" y="4"/>
                  </a:moveTo>
                  <a:lnTo>
                    <a:pt x="3" y="0"/>
                  </a:lnTo>
                  <a:lnTo>
                    <a:pt x="0" y="0"/>
                  </a:lnTo>
                  <a:lnTo>
                    <a:pt x="5" y="4"/>
                  </a:lnTo>
                  <a:lnTo>
                    <a:pt x="7"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 name="Freeform 120"/>
            <p:cNvSpPr/>
            <p:nvPr/>
          </p:nvSpPr>
          <p:spPr>
            <a:xfrm>
              <a:off x="8710727" y="1600030"/>
              <a:ext cx="26424" cy="16261"/>
            </a:xfrm>
            <a:custGeom>
              <a:avLst/>
              <a:gdLst>
                <a:gd name="T0" fmla="*/ 2 w 7"/>
                <a:gd name="T1" fmla="*/ 1 h 4"/>
                <a:gd name="T2" fmla="*/ 1 w 7"/>
                <a:gd name="T3" fmla="*/ 3 h 4"/>
                <a:gd name="T4" fmla="*/ 0 w 7"/>
                <a:gd name="T5" fmla="*/ 4 h 4"/>
                <a:gd name="T6" fmla="*/ 7 w 7"/>
                <a:gd name="T7" fmla="*/ 2 h 4"/>
                <a:gd name="T8" fmla="*/ 5 w 7"/>
                <a:gd name="T9" fmla="*/ 0 h 4"/>
                <a:gd name="T10" fmla="*/ 3 w 7"/>
                <a:gd name="T11" fmla="*/ 1 h 4"/>
                <a:gd name="T12" fmla="*/ 2 w 7"/>
                <a:gd name="T13" fmla="*/ 1 h 4"/>
              </a:gdLst>
              <a:ahLst/>
              <a:cxnLst>
                <a:cxn ang="0">
                  <a:pos x="T0" y="T1"/>
                </a:cxn>
                <a:cxn ang="0">
                  <a:pos x="T2" y="T3"/>
                </a:cxn>
                <a:cxn ang="0">
                  <a:pos x="T4" y="T5"/>
                </a:cxn>
                <a:cxn ang="0">
                  <a:pos x="T6" y="T7"/>
                </a:cxn>
                <a:cxn ang="0">
                  <a:pos x="T8" y="T9"/>
                </a:cxn>
                <a:cxn ang="0">
                  <a:pos x="T10" y="T11"/>
                </a:cxn>
                <a:cxn ang="0">
                  <a:pos x="T12" y="T13"/>
                </a:cxn>
              </a:cxnLst>
              <a:rect l="0" t="0" r="r" b="b"/>
              <a:pathLst>
                <a:path w="7" h="4">
                  <a:moveTo>
                    <a:pt x="2" y="1"/>
                  </a:moveTo>
                  <a:cubicBezTo>
                    <a:pt x="1" y="3"/>
                    <a:pt x="1" y="3"/>
                    <a:pt x="1" y="3"/>
                  </a:cubicBezTo>
                  <a:cubicBezTo>
                    <a:pt x="0" y="4"/>
                    <a:pt x="0" y="4"/>
                    <a:pt x="0" y="4"/>
                  </a:cubicBezTo>
                  <a:cubicBezTo>
                    <a:pt x="7" y="2"/>
                    <a:pt x="7" y="2"/>
                    <a:pt x="7" y="2"/>
                  </a:cubicBezTo>
                  <a:cubicBezTo>
                    <a:pt x="6" y="1"/>
                    <a:pt x="6" y="0"/>
                    <a:pt x="5" y="0"/>
                  </a:cubicBezTo>
                  <a:cubicBezTo>
                    <a:pt x="3" y="1"/>
                    <a:pt x="3" y="1"/>
                    <a:pt x="3" y="1"/>
                  </a:cubicBez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 name="Freeform 121"/>
            <p:cNvSpPr/>
            <p:nvPr/>
          </p:nvSpPr>
          <p:spPr>
            <a:xfrm>
              <a:off x="8718858" y="1612226"/>
              <a:ext cx="30489" cy="14228"/>
            </a:xfrm>
            <a:custGeom>
              <a:avLst/>
              <a:gdLst>
                <a:gd name="T0" fmla="*/ 0 w 8"/>
                <a:gd name="T1" fmla="*/ 4 h 4"/>
                <a:gd name="T2" fmla="*/ 8 w 8"/>
                <a:gd name="T3" fmla="*/ 2 h 4"/>
                <a:gd name="T4" fmla="*/ 6 w 8"/>
                <a:gd name="T5" fmla="*/ 0 h 4"/>
                <a:gd name="T6" fmla="*/ 4 w 8"/>
                <a:gd name="T7" fmla="*/ 0 h 4"/>
                <a:gd name="T8" fmla="*/ 0 w 8"/>
                <a:gd name="T9" fmla="*/ 4 h 4"/>
              </a:gdLst>
              <a:ahLst/>
              <a:cxnLst>
                <a:cxn ang="0">
                  <a:pos x="T0" y="T1"/>
                </a:cxn>
                <a:cxn ang="0">
                  <a:pos x="T2" y="T3"/>
                </a:cxn>
                <a:cxn ang="0">
                  <a:pos x="T4" y="T5"/>
                </a:cxn>
                <a:cxn ang="0">
                  <a:pos x="T6" y="T7"/>
                </a:cxn>
                <a:cxn ang="0">
                  <a:pos x="T8" y="T9"/>
                </a:cxn>
              </a:cxnLst>
              <a:rect l="0" t="0" r="r" b="b"/>
              <a:pathLst>
                <a:path w="8" h="4">
                  <a:moveTo>
                    <a:pt x="0" y="4"/>
                  </a:moveTo>
                  <a:cubicBezTo>
                    <a:pt x="8" y="2"/>
                    <a:pt x="8" y="2"/>
                    <a:pt x="8" y="2"/>
                  </a:cubicBezTo>
                  <a:cubicBezTo>
                    <a:pt x="7" y="1"/>
                    <a:pt x="7" y="0"/>
                    <a:pt x="6" y="0"/>
                  </a:cubicBezTo>
                  <a:cubicBezTo>
                    <a:pt x="4" y="0"/>
                    <a:pt x="4" y="0"/>
                    <a:pt x="4" y="0"/>
                  </a:cubicBez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 name="Freeform 122"/>
            <p:cNvSpPr/>
            <p:nvPr/>
          </p:nvSpPr>
          <p:spPr>
            <a:xfrm>
              <a:off x="8718858" y="1595965"/>
              <a:ext cx="30489" cy="20326"/>
            </a:xfrm>
            <a:custGeom>
              <a:avLst/>
              <a:gdLst>
                <a:gd name="T0" fmla="*/ 0 w 8"/>
                <a:gd name="T1" fmla="*/ 5 h 5"/>
                <a:gd name="T2" fmla="*/ 7 w 8"/>
                <a:gd name="T3" fmla="*/ 2 h 5"/>
                <a:gd name="T4" fmla="*/ 8 w 8"/>
                <a:gd name="T5" fmla="*/ 1 h 5"/>
                <a:gd name="T6" fmla="*/ 8 w 8"/>
                <a:gd name="T7" fmla="*/ 0 h 5"/>
                <a:gd name="T8" fmla="*/ 1 w 8"/>
                <a:gd name="T9" fmla="*/ 2 h 5"/>
                <a:gd name="T10" fmla="*/ 0 w 8"/>
                <a:gd name="T11" fmla="*/ 5 h 5"/>
              </a:gdLst>
              <a:ahLst/>
              <a:cxnLst>
                <a:cxn ang="0">
                  <a:pos x="T0" y="T1"/>
                </a:cxn>
                <a:cxn ang="0">
                  <a:pos x="T2" y="T3"/>
                </a:cxn>
                <a:cxn ang="0">
                  <a:pos x="T4" y="T5"/>
                </a:cxn>
                <a:cxn ang="0">
                  <a:pos x="T6" y="T7"/>
                </a:cxn>
                <a:cxn ang="0">
                  <a:pos x="T8" y="T9"/>
                </a:cxn>
                <a:cxn ang="0">
                  <a:pos x="T10" y="T11"/>
                </a:cxn>
              </a:cxnLst>
              <a:rect l="0" t="0" r="r" b="b"/>
              <a:pathLst>
                <a:path w="8" h="5">
                  <a:moveTo>
                    <a:pt x="0" y="5"/>
                  </a:moveTo>
                  <a:cubicBezTo>
                    <a:pt x="7" y="2"/>
                    <a:pt x="7" y="2"/>
                    <a:pt x="7" y="2"/>
                  </a:cubicBezTo>
                  <a:cubicBezTo>
                    <a:pt x="8" y="1"/>
                    <a:pt x="8" y="1"/>
                    <a:pt x="8" y="1"/>
                  </a:cubicBezTo>
                  <a:cubicBezTo>
                    <a:pt x="8" y="1"/>
                    <a:pt x="8" y="0"/>
                    <a:pt x="8" y="0"/>
                  </a:cubicBezTo>
                  <a:cubicBezTo>
                    <a:pt x="1" y="2"/>
                    <a:pt x="1" y="2"/>
                    <a:pt x="1" y="2"/>
                  </a:cubicBezTo>
                  <a:lnTo>
                    <a:pt x="0"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4" name="Freeform 123"/>
            <p:cNvSpPr/>
            <p:nvPr/>
          </p:nvSpPr>
          <p:spPr>
            <a:xfrm>
              <a:off x="8733086" y="1608161"/>
              <a:ext cx="8130" cy="4065"/>
            </a:xfrm>
            <a:custGeom>
              <a:avLst/>
              <a:gdLst>
                <a:gd name="T0" fmla="*/ 2 w 2"/>
                <a:gd name="T1" fmla="*/ 1 h 1"/>
                <a:gd name="T2" fmla="*/ 1 w 2"/>
                <a:gd name="T3" fmla="*/ 0 h 1"/>
                <a:gd name="T4" fmla="*/ 0 w 2"/>
                <a:gd name="T5" fmla="*/ 1 h 1"/>
                <a:gd name="T6" fmla="*/ 2 w 2"/>
                <a:gd name="T7" fmla="*/ 1 h 1"/>
              </a:gdLst>
              <a:ahLst/>
              <a:cxnLst>
                <a:cxn ang="0">
                  <a:pos x="T0" y="T1"/>
                </a:cxn>
                <a:cxn ang="0">
                  <a:pos x="T2" y="T3"/>
                </a:cxn>
                <a:cxn ang="0">
                  <a:pos x="T4" y="T5"/>
                </a:cxn>
                <a:cxn ang="0">
                  <a:pos x="T6" y="T7"/>
                </a:cxn>
              </a:cxnLst>
              <a:rect l="0" t="0" r="r" b="b"/>
              <a:pathLst>
                <a:path w="2" h="1">
                  <a:moveTo>
                    <a:pt x="2" y="1"/>
                  </a:moveTo>
                  <a:cubicBezTo>
                    <a:pt x="2" y="0"/>
                    <a:pt x="2" y="0"/>
                    <a:pt x="1" y="0"/>
                  </a:cubicBezTo>
                  <a:cubicBezTo>
                    <a:pt x="0" y="1"/>
                    <a:pt x="0" y="1"/>
                    <a:pt x="0" y="1"/>
                  </a:cubicBez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5" name="Freeform 124"/>
            <p:cNvSpPr/>
            <p:nvPr/>
          </p:nvSpPr>
          <p:spPr>
            <a:xfrm>
              <a:off x="8722923" y="1595965"/>
              <a:ext cx="6098" cy="8130"/>
            </a:xfrm>
            <a:custGeom>
              <a:avLst/>
              <a:gdLst>
                <a:gd name="T0" fmla="*/ 0 w 2"/>
                <a:gd name="T1" fmla="*/ 2 h 2"/>
                <a:gd name="T2" fmla="*/ 2 w 2"/>
                <a:gd name="T3" fmla="*/ 0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cubicBezTo>
                    <a:pt x="2" y="0"/>
                    <a:pt x="2" y="0"/>
                    <a:pt x="2" y="0"/>
                  </a:cubicBezTo>
                  <a:cubicBezTo>
                    <a:pt x="2" y="0"/>
                    <a:pt x="2" y="0"/>
                    <a:pt x="2" y="0"/>
                  </a:cubicBez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6" name="Freeform 125"/>
            <p:cNvSpPr/>
            <p:nvPr/>
          </p:nvSpPr>
          <p:spPr>
            <a:xfrm>
              <a:off x="8722923" y="1595965"/>
              <a:ext cx="6098" cy="8130"/>
            </a:xfrm>
            <a:custGeom>
              <a:avLst/>
              <a:gdLst>
                <a:gd name="T0" fmla="*/ 2 w 2"/>
                <a:gd name="T1" fmla="*/ 1 h 2"/>
                <a:gd name="T2" fmla="*/ 2 w 2"/>
                <a:gd name="T3" fmla="*/ 0 h 2"/>
                <a:gd name="T4" fmla="*/ 0 w 2"/>
                <a:gd name="T5" fmla="*/ 2 h 2"/>
                <a:gd name="T6" fmla="*/ 2 w 2"/>
                <a:gd name="T7" fmla="*/ 1 h 2"/>
              </a:gdLst>
              <a:ahLst/>
              <a:cxnLst>
                <a:cxn ang="0">
                  <a:pos x="T0" y="T1"/>
                </a:cxn>
                <a:cxn ang="0">
                  <a:pos x="T2" y="T3"/>
                </a:cxn>
                <a:cxn ang="0">
                  <a:pos x="T4" y="T5"/>
                </a:cxn>
                <a:cxn ang="0">
                  <a:pos x="T6" y="T7"/>
                </a:cxn>
              </a:cxnLst>
              <a:rect l="0" t="0" r="r" b="b"/>
              <a:pathLst>
                <a:path w="2" h="2">
                  <a:moveTo>
                    <a:pt x="2" y="1"/>
                  </a:moveTo>
                  <a:cubicBezTo>
                    <a:pt x="2" y="1"/>
                    <a:pt x="2" y="1"/>
                    <a:pt x="2" y="0"/>
                  </a:cubicBezTo>
                  <a:cubicBezTo>
                    <a:pt x="0" y="2"/>
                    <a:pt x="0" y="2"/>
                    <a:pt x="0" y="2"/>
                  </a:cubicBez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7" name="Freeform 126"/>
            <p:cNvSpPr/>
            <p:nvPr/>
          </p:nvSpPr>
          <p:spPr>
            <a:xfrm>
              <a:off x="8722923" y="1595965"/>
              <a:ext cx="6098" cy="8130"/>
            </a:xfrm>
            <a:custGeom>
              <a:avLst/>
              <a:gdLst>
                <a:gd name="T0" fmla="*/ 0 w 2"/>
                <a:gd name="T1" fmla="*/ 2 h 2"/>
                <a:gd name="T2" fmla="*/ 0 w 2"/>
                <a:gd name="T3" fmla="*/ 2 h 2"/>
                <a:gd name="T4" fmla="*/ 2 w 2"/>
                <a:gd name="T5" fmla="*/ 0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cubicBezTo>
                    <a:pt x="0" y="2"/>
                    <a:pt x="0" y="2"/>
                    <a:pt x="0" y="2"/>
                  </a:cubicBezTo>
                  <a:cubicBezTo>
                    <a:pt x="2" y="0"/>
                    <a:pt x="2" y="0"/>
                    <a:pt x="2" y="0"/>
                  </a:cubicBezTo>
                  <a:cubicBezTo>
                    <a:pt x="2" y="0"/>
                    <a:pt x="2" y="0"/>
                    <a:pt x="2" y="0"/>
                  </a:cubicBezTo>
                  <a:cubicBezTo>
                    <a:pt x="0" y="2"/>
                    <a:pt x="0" y="2"/>
                    <a:pt x="0" y="2"/>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8" name="Freeform 127"/>
            <p:cNvSpPr/>
            <p:nvPr/>
          </p:nvSpPr>
          <p:spPr>
            <a:xfrm>
              <a:off x="8637844" y="1677966"/>
              <a:ext cx="4065" cy="4065"/>
            </a:xfrm>
            <a:custGeom>
              <a:avLst/>
              <a:gdLst>
                <a:gd name="T0" fmla="*/ 0 w 2"/>
                <a:gd name="T1" fmla="*/ 0 h 2"/>
                <a:gd name="T2" fmla="*/ 0 w 2"/>
                <a:gd name="T3" fmla="*/ 2 h 2"/>
                <a:gd name="T4" fmla="*/ 2 w 2"/>
                <a:gd name="T5" fmla="*/ 0 h 2"/>
                <a:gd name="T6" fmla="*/ 2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0"/>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9" name="Freeform 128"/>
            <p:cNvSpPr/>
            <p:nvPr/>
          </p:nvSpPr>
          <p:spPr>
            <a:xfrm>
              <a:off x="8620189" y="1686794"/>
              <a:ext cx="8130" cy="16261"/>
            </a:xfrm>
            <a:custGeom>
              <a:avLst/>
              <a:gdLst>
                <a:gd name="T0" fmla="*/ 2 w 4"/>
                <a:gd name="T1" fmla="*/ 6 h 8"/>
                <a:gd name="T2" fmla="*/ 0 w 4"/>
                <a:gd name="T3" fmla="*/ 8 h 8"/>
                <a:gd name="T4" fmla="*/ 4 w 4"/>
                <a:gd name="T5" fmla="*/ 0 h 8"/>
                <a:gd name="T6" fmla="*/ 4 w 4"/>
                <a:gd name="T7" fmla="*/ 0 h 8"/>
                <a:gd name="T8" fmla="*/ 2 w 4"/>
                <a:gd name="T9" fmla="*/ 6 h 8"/>
              </a:gdLst>
              <a:ahLst/>
              <a:cxnLst>
                <a:cxn ang="0">
                  <a:pos x="T0" y="T1"/>
                </a:cxn>
                <a:cxn ang="0">
                  <a:pos x="T2" y="T3"/>
                </a:cxn>
                <a:cxn ang="0">
                  <a:pos x="T4" y="T5"/>
                </a:cxn>
                <a:cxn ang="0">
                  <a:pos x="T6" y="T7"/>
                </a:cxn>
                <a:cxn ang="0">
                  <a:pos x="T8" y="T9"/>
                </a:cxn>
              </a:cxnLst>
              <a:rect l="0" t="0" r="r" b="b"/>
              <a:pathLst>
                <a:path w="4" h="8">
                  <a:moveTo>
                    <a:pt x="2" y="6"/>
                  </a:moveTo>
                  <a:lnTo>
                    <a:pt x="0" y="8"/>
                  </a:lnTo>
                  <a:lnTo>
                    <a:pt x="4" y="0"/>
                  </a:lnTo>
                  <a:lnTo>
                    <a:pt x="4" y="0"/>
                  </a:lnTo>
                  <a:lnTo>
                    <a:pt x="2"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0" name="Freeform 129"/>
            <p:cNvSpPr/>
            <p:nvPr/>
          </p:nvSpPr>
          <p:spPr>
            <a:xfrm>
              <a:off x="8616124" y="1690859"/>
              <a:ext cx="8130" cy="12196"/>
            </a:xfrm>
            <a:custGeom>
              <a:avLst/>
              <a:gdLst>
                <a:gd name="T0" fmla="*/ 4 w 4"/>
                <a:gd name="T1" fmla="*/ 0 h 6"/>
                <a:gd name="T2" fmla="*/ 2 w 4"/>
                <a:gd name="T3" fmla="*/ 2 h 6"/>
                <a:gd name="T4" fmla="*/ 0 w 4"/>
                <a:gd name="T5" fmla="*/ 6 h 6"/>
                <a:gd name="T6" fmla="*/ 2 w 4"/>
                <a:gd name="T7" fmla="*/ 6 h 6"/>
                <a:gd name="T8" fmla="*/ 4 w 4"/>
                <a:gd name="T9" fmla="*/ 4 h 6"/>
                <a:gd name="T10" fmla="*/ 4 w 4"/>
                <a:gd name="T11" fmla="*/ 0 h 6"/>
              </a:gdLst>
              <a:ahLst/>
              <a:cxnLst>
                <a:cxn ang="0">
                  <a:pos x="T0" y="T1"/>
                </a:cxn>
                <a:cxn ang="0">
                  <a:pos x="T2" y="T3"/>
                </a:cxn>
                <a:cxn ang="0">
                  <a:pos x="T4" y="T5"/>
                </a:cxn>
                <a:cxn ang="0">
                  <a:pos x="T6" y="T7"/>
                </a:cxn>
                <a:cxn ang="0">
                  <a:pos x="T8" y="T9"/>
                </a:cxn>
                <a:cxn ang="0">
                  <a:pos x="T10" y="T11"/>
                </a:cxn>
              </a:cxnLst>
              <a:rect l="0" t="0" r="r" b="b"/>
              <a:pathLst>
                <a:path w="4" h="6">
                  <a:moveTo>
                    <a:pt x="4" y="0"/>
                  </a:moveTo>
                  <a:lnTo>
                    <a:pt x="2" y="2"/>
                  </a:lnTo>
                  <a:lnTo>
                    <a:pt x="0" y="6"/>
                  </a:lnTo>
                  <a:lnTo>
                    <a:pt x="2" y="6"/>
                  </a:lnTo>
                  <a:lnTo>
                    <a:pt x="4" y="4"/>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1" name="Freeform 130"/>
            <p:cNvSpPr/>
            <p:nvPr/>
          </p:nvSpPr>
          <p:spPr>
            <a:xfrm>
              <a:off x="8620189" y="1698989"/>
              <a:ext cx="4065" cy="4065"/>
            </a:xfrm>
            <a:custGeom>
              <a:avLst/>
              <a:gdLst>
                <a:gd name="T0" fmla="*/ 0 w 2"/>
                <a:gd name="T1" fmla="*/ 2 h 2"/>
                <a:gd name="T2" fmla="*/ 0 w 2"/>
                <a:gd name="T3" fmla="*/ 2 h 2"/>
                <a:gd name="T4" fmla="*/ 0 w 2"/>
                <a:gd name="T5" fmla="*/ 2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0"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2" name="Rectangle 131"/>
            <p:cNvSpPr>
              <a:spLocks noChangeArrowheads="1"/>
            </p:cNvSpPr>
            <p:nvPr/>
          </p:nvSpPr>
          <p:spPr>
            <a:xfrm>
              <a:off x="8637844" y="1677966"/>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3" name="Rectangle 132"/>
            <p:cNvSpPr>
              <a:spLocks noChangeArrowheads="1"/>
            </p:cNvSpPr>
            <p:nvPr/>
          </p:nvSpPr>
          <p:spPr>
            <a:xfrm>
              <a:off x="8637844" y="1677966"/>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4" name="Freeform 133"/>
            <p:cNvSpPr/>
            <p:nvPr/>
          </p:nvSpPr>
          <p:spPr>
            <a:xfrm>
              <a:off x="8715083" y="1623086"/>
              <a:ext cx="30489" cy="28457"/>
            </a:xfrm>
            <a:custGeom>
              <a:avLst/>
              <a:gdLst>
                <a:gd name="T0" fmla="*/ 8 w 8"/>
                <a:gd name="T1" fmla="*/ 2 h 7"/>
                <a:gd name="T2" fmla="*/ 7 w 8"/>
                <a:gd name="T3" fmla="*/ 0 h 7"/>
                <a:gd name="T4" fmla="*/ 0 w 8"/>
                <a:gd name="T5" fmla="*/ 7 h 7"/>
                <a:gd name="T6" fmla="*/ 8 w 8"/>
                <a:gd name="T7" fmla="*/ 2 h 7"/>
              </a:gdLst>
              <a:ahLst/>
              <a:cxnLst>
                <a:cxn ang="0">
                  <a:pos x="T0" y="T1"/>
                </a:cxn>
                <a:cxn ang="0">
                  <a:pos x="T2" y="T3"/>
                </a:cxn>
                <a:cxn ang="0">
                  <a:pos x="T4" y="T5"/>
                </a:cxn>
                <a:cxn ang="0">
                  <a:pos x="T6" y="T7"/>
                </a:cxn>
              </a:cxnLst>
              <a:rect l="0" t="0" r="r" b="b"/>
              <a:pathLst>
                <a:path w="8" h="7">
                  <a:moveTo>
                    <a:pt x="8" y="2"/>
                  </a:moveTo>
                  <a:cubicBezTo>
                    <a:pt x="8" y="1"/>
                    <a:pt x="7" y="1"/>
                    <a:pt x="7" y="0"/>
                  </a:cubicBezTo>
                  <a:cubicBezTo>
                    <a:pt x="0" y="7"/>
                    <a:pt x="0" y="7"/>
                    <a:pt x="0" y="7"/>
                  </a:cubicBezTo>
                  <a:lnTo>
                    <a:pt x="8"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5" name="Freeform 134"/>
            <p:cNvSpPr/>
            <p:nvPr/>
          </p:nvSpPr>
          <p:spPr>
            <a:xfrm>
              <a:off x="8640516" y="1729479"/>
              <a:ext cx="26424" cy="34554"/>
            </a:xfrm>
            <a:custGeom>
              <a:avLst/>
              <a:gdLst>
                <a:gd name="T0" fmla="*/ 13 w 13"/>
                <a:gd name="T1" fmla="*/ 0 h 17"/>
                <a:gd name="T2" fmla="*/ 3 w 13"/>
                <a:gd name="T3" fmla="*/ 6 h 17"/>
                <a:gd name="T4" fmla="*/ 0 w 13"/>
                <a:gd name="T5" fmla="*/ 17 h 17"/>
                <a:gd name="T6" fmla="*/ 13 w 13"/>
                <a:gd name="T7" fmla="*/ 0 h 17"/>
              </a:gdLst>
              <a:ahLst/>
              <a:cxnLst>
                <a:cxn ang="0">
                  <a:pos x="T0" y="T1"/>
                </a:cxn>
                <a:cxn ang="0">
                  <a:pos x="T2" y="T3"/>
                </a:cxn>
                <a:cxn ang="0">
                  <a:pos x="T4" y="T5"/>
                </a:cxn>
                <a:cxn ang="0">
                  <a:pos x="T6" y="T7"/>
                </a:cxn>
              </a:cxnLst>
              <a:rect l="0" t="0" r="r" b="b"/>
              <a:pathLst>
                <a:path w="13" h="17">
                  <a:moveTo>
                    <a:pt x="13" y="0"/>
                  </a:moveTo>
                  <a:lnTo>
                    <a:pt x="3" y="6"/>
                  </a:lnTo>
                  <a:lnTo>
                    <a:pt x="0" y="17"/>
                  </a:lnTo>
                  <a:lnTo>
                    <a:pt x="1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6" name="Freeform 135"/>
            <p:cNvSpPr/>
            <p:nvPr/>
          </p:nvSpPr>
          <p:spPr>
            <a:xfrm>
              <a:off x="8616124" y="1690859"/>
              <a:ext cx="8130" cy="12196"/>
            </a:xfrm>
            <a:custGeom>
              <a:avLst/>
              <a:gdLst>
                <a:gd name="T0" fmla="*/ 2 w 4"/>
                <a:gd name="T1" fmla="*/ 2 h 6"/>
                <a:gd name="T2" fmla="*/ 0 w 4"/>
                <a:gd name="T3" fmla="*/ 6 h 6"/>
                <a:gd name="T4" fmla="*/ 2 w 4"/>
                <a:gd name="T5" fmla="*/ 2 h 6"/>
                <a:gd name="T6" fmla="*/ 4 w 4"/>
                <a:gd name="T7" fmla="*/ 0 h 6"/>
                <a:gd name="T8" fmla="*/ 2 w 4"/>
                <a:gd name="T9" fmla="*/ 2 h 6"/>
              </a:gdLst>
              <a:ahLst/>
              <a:cxnLst>
                <a:cxn ang="0">
                  <a:pos x="T0" y="T1"/>
                </a:cxn>
                <a:cxn ang="0">
                  <a:pos x="T2" y="T3"/>
                </a:cxn>
                <a:cxn ang="0">
                  <a:pos x="T4" y="T5"/>
                </a:cxn>
                <a:cxn ang="0">
                  <a:pos x="T6" y="T7"/>
                </a:cxn>
                <a:cxn ang="0">
                  <a:pos x="T8" y="T9"/>
                </a:cxn>
              </a:cxnLst>
              <a:rect l="0" t="0" r="r" b="b"/>
              <a:pathLst>
                <a:path w="4" h="6">
                  <a:moveTo>
                    <a:pt x="2" y="2"/>
                  </a:moveTo>
                  <a:lnTo>
                    <a:pt x="0" y="6"/>
                  </a:lnTo>
                  <a:lnTo>
                    <a:pt x="2" y="2"/>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7" name="Freeform 136"/>
            <p:cNvSpPr/>
            <p:nvPr/>
          </p:nvSpPr>
          <p:spPr>
            <a:xfrm>
              <a:off x="8620189" y="1686794"/>
              <a:ext cx="4065" cy="8130"/>
            </a:xfrm>
            <a:custGeom>
              <a:avLst/>
              <a:gdLst>
                <a:gd name="T0" fmla="*/ 2 w 2"/>
                <a:gd name="T1" fmla="*/ 0 h 4"/>
                <a:gd name="T2" fmla="*/ 2 w 2"/>
                <a:gd name="T3" fmla="*/ 2 h 4"/>
                <a:gd name="T4" fmla="*/ 0 w 2"/>
                <a:gd name="T5" fmla="*/ 4 h 4"/>
                <a:gd name="T6" fmla="*/ 2 w 2"/>
                <a:gd name="T7" fmla="*/ 2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2" y="2"/>
                  </a:lnTo>
                  <a:lnTo>
                    <a:pt x="0" y="4"/>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8" name="Freeform 137"/>
            <p:cNvSpPr/>
            <p:nvPr/>
          </p:nvSpPr>
          <p:spPr>
            <a:xfrm>
              <a:off x="8641909" y="1673901"/>
              <a:ext cx="4065" cy="4065"/>
            </a:xfrm>
            <a:custGeom>
              <a:avLst/>
              <a:gdLst>
                <a:gd name="T0" fmla="*/ 0 w 2"/>
                <a:gd name="T1" fmla="*/ 2 h 2"/>
                <a:gd name="T2" fmla="*/ 2 w 2"/>
                <a:gd name="T3" fmla="*/ 0 h 2"/>
                <a:gd name="T4" fmla="*/ 0 w 2"/>
                <a:gd name="T5" fmla="*/ 2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49" name="Freeform 138"/>
            <p:cNvSpPr/>
            <p:nvPr/>
          </p:nvSpPr>
          <p:spPr>
            <a:xfrm>
              <a:off x="8690692" y="1616988"/>
              <a:ext cx="30489" cy="22359"/>
            </a:xfrm>
            <a:custGeom>
              <a:avLst/>
              <a:gdLst>
                <a:gd name="T0" fmla="*/ 8 w 15"/>
                <a:gd name="T1" fmla="*/ 7 h 11"/>
                <a:gd name="T2" fmla="*/ 15 w 15"/>
                <a:gd name="T3" fmla="*/ 0 h 11"/>
                <a:gd name="T4" fmla="*/ 2 w 15"/>
                <a:gd name="T5" fmla="*/ 5 h 11"/>
                <a:gd name="T6" fmla="*/ 0 w 15"/>
                <a:gd name="T7" fmla="*/ 11 h 11"/>
                <a:gd name="T8" fmla="*/ 8 w 15"/>
                <a:gd name="T9" fmla="*/ 7 h 11"/>
              </a:gdLst>
              <a:ahLst/>
              <a:cxnLst>
                <a:cxn ang="0">
                  <a:pos x="T0" y="T1"/>
                </a:cxn>
                <a:cxn ang="0">
                  <a:pos x="T2" y="T3"/>
                </a:cxn>
                <a:cxn ang="0">
                  <a:pos x="T4" y="T5"/>
                </a:cxn>
                <a:cxn ang="0">
                  <a:pos x="T6" y="T7"/>
                </a:cxn>
                <a:cxn ang="0">
                  <a:pos x="T8" y="T9"/>
                </a:cxn>
              </a:cxnLst>
              <a:rect l="0" t="0" r="r" b="b"/>
              <a:pathLst>
                <a:path w="15" h="11">
                  <a:moveTo>
                    <a:pt x="8" y="7"/>
                  </a:moveTo>
                  <a:lnTo>
                    <a:pt x="15" y="0"/>
                  </a:lnTo>
                  <a:lnTo>
                    <a:pt x="2" y="5"/>
                  </a:lnTo>
                  <a:lnTo>
                    <a:pt x="0" y="11"/>
                  </a:lnTo>
                  <a:lnTo>
                    <a:pt x="8"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0" name="Freeform 139"/>
            <p:cNvSpPr/>
            <p:nvPr/>
          </p:nvSpPr>
          <p:spPr>
            <a:xfrm>
              <a:off x="8672398" y="1655608"/>
              <a:ext cx="8130" cy="18294"/>
            </a:xfrm>
            <a:custGeom>
              <a:avLst/>
              <a:gdLst>
                <a:gd name="T0" fmla="*/ 0 w 4"/>
                <a:gd name="T1" fmla="*/ 9 h 9"/>
                <a:gd name="T2" fmla="*/ 2 w 4"/>
                <a:gd name="T3" fmla="*/ 7 h 9"/>
                <a:gd name="T4" fmla="*/ 4 w 4"/>
                <a:gd name="T5" fmla="*/ 0 h 9"/>
                <a:gd name="T6" fmla="*/ 0 w 4"/>
                <a:gd name="T7" fmla="*/ 2 h 9"/>
                <a:gd name="T8" fmla="*/ 0 w 4"/>
                <a:gd name="T9" fmla="*/ 9 h 9"/>
              </a:gdLst>
              <a:ahLst/>
              <a:cxnLst>
                <a:cxn ang="0">
                  <a:pos x="T0" y="T1"/>
                </a:cxn>
                <a:cxn ang="0">
                  <a:pos x="T2" y="T3"/>
                </a:cxn>
                <a:cxn ang="0">
                  <a:pos x="T4" y="T5"/>
                </a:cxn>
                <a:cxn ang="0">
                  <a:pos x="T6" y="T7"/>
                </a:cxn>
                <a:cxn ang="0">
                  <a:pos x="T8" y="T9"/>
                </a:cxn>
              </a:cxnLst>
              <a:rect l="0" t="0" r="r" b="b"/>
              <a:pathLst>
                <a:path w="4" h="9">
                  <a:moveTo>
                    <a:pt x="0" y="9"/>
                  </a:moveTo>
                  <a:lnTo>
                    <a:pt x="2" y="7"/>
                  </a:lnTo>
                  <a:lnTo>
                    <a:pt x="4" y="0"/>
                  </a:lnTo>
                  <a:lnTo>
                    <a:pt x="0" y="2"/>
                  </a:lnTo>
                  <a:lnTo>
                    <a:pt x="0"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1" name="Freeform 140"/>
            <p:cNvSpPr/>
            <p:nvPr/>
          </p:nvSpPr>
          <p:spPr>
            <a:xfrm>
              <a:off x="8718858" y="1604095"/>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2" name="Freeform 141"/>
            <p:cNvSpPr/>
            <p:nvPr/>
          </p:nvSpPr>
          <p:spPr>
            <a:xfrm>
              <a:off x="8694466" y="1626454"/>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3" name="Freeform 142"/>
            <p:cNvSpPr/>
            <p:nvPr/>
          </p:nvSpPr>
          <p:spPr>
            <a:xfrm>
              <a:off x="8616124" y="1725413"/>
              <a:ext cx="4065" cy="12196"/>
            </a:xfrm>
            <a:custGeom>
              <a:avLst/>
              <a:gdLst>
                <a:gd name="T0" fmla="*/ 0 w 1"/>
                <a:gd name="T1" fmla="*/ 3 h 3"/>
                <a:gd name="T2" fmla="*/ 1 w 1"/>
                <a:gd name="T3" fmla="*/ 0 h 3"/>
                <a:gd name="T4" fmla="*/ 0 w 1"/>
                <a:gd name="T5" fmla="*/ 2 h 3"/>
                <a:gd name="T6" fmla="*/ 0 w 1"/>
                <a:gd name="T7" fmla="*/ 3 h 3"/>
              </a:gdLst>
              <a:ahLst/>
              <a:cxnLst>
                <a:cxn ang="0">
                  <a:pos x="T0" y="T1"/>
                </a:cxn>
                <a:cxn ang="0">
                  <a:pos x="T2" y="T3"/>
                </a:cxn>
                <a:cxn ang="0">
                  <a:pos x="T4" y="T5"/>
                </a:cxn>
                <a:cxn ang="0">
                  <a:pos x="T6" y="T7"/>
                </a:cxn>
              </a:cxnLst>
              <a:rect l="0" t="0" r="r" b="b"/>
              <a:pathLst>
                <a:path w="1" h="3">
                  <a:moveTo>
                    <a:pt x="0" y="3"/>
                  </a:moveTo>
                  <a:cubicBezTo>
                    <a:pt x="1" y="0"/>
                    <a:pt x="1" y="0"/>
                    <a:pt x="1" y="0"/>
                  </a:cubicBezTo>
                  <a:cubicBezTo>
                    <a:pt x="0" y="2"/>
                    <a:pt x="0" y="2"/>
                    <a:pt x="0" y="2"/>
                  </a:cubicBezTo>
                  <a:cubicBezTo>
                    <a:pt x="0" y="3"/>
                    <a:pt x="0" y="3"/>
                    <a:pt x="0" y="3"/>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4" name="Freeform 143"/>
            <p:cNvSpPr/>
            <p:nvPr/>
          </p:nvSpPr>
          <p:spPr>
            <a:xfrm>
              <a:off x="8640516" y="1703055"/>
              <a:ext cx="18294" cy="42685"/>
            </a:xfrm>
            <a:custGeom>
              <a:avLst/>
              <a:gdLst>
                <a:gd name="T0" fmla="*/ 3 w 9"/>
                <a:gd name="T1" fmla="*/ 19 h 21"/>
                <a:gd name="T2" fmla="*/ 9 w 9"/>
                <a:gd name="T3" fmla="*/ 0 h 21"/>
                <a:gd name="T4" fmla="*/ 0 w 9"/>
                <a:gd name="T5" fmla="*/ 21 h 21"/>
                <a:gd name="T6" fmla="*/ 3 w 9"/>
                <a:gd name="T7" fmla="*/ 19 h 21"/>
              </a:gdLst>
              <a:ahLst/>
              <a:cxnLst>
                <a:cxn ang="0">
                  <a:pos x="T0" y="T1"/>
                </a:cxn>
                <a:cxn ang="0">
                  <a:pos x="T2" y="T3"/>
                </a:cxn>
                <a:cxn ang="0">
                  <a:pos x="T4" y="T5"/>
                </a:cxn>
                <a:cxn ang="0">
                  <a:pos x="T6" y="T7"/>
                </a:cxn>
              </a:cxnLst>
              <a:rect l="0" t="0" r="r" b="b"/>
              <a:pathLst>
                <a:path w="9" h="21">
                  <a:moveTo>
                    <a:pt x="3" y="19"/>
                  </a:moveTo>
                  <a:lnTo>
                    <a:pt x="9" y="0"/>
                  </a:lnTo>
                  <a:lnTo>
                    <a:pt x="0" y="21"/>
                  </a:lnTo>
                  <a:lnTo>
                    <a:pt x="3" y="1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5" name="Rectangle 144"/>
            <p:cNvSpPr>
              <a:spLocks noChangeArrowheads="1"/>
            </p:cNvSpPr>
            <p:nvPr/>
          </p:nvSpPr>
          <p:spPr>
            <a:xfrm>
              <a:off x="8620189" y="1703055"/>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6" name="Freeform 145"/>
            <p:cNvSpPr/>
            <p:nvPr/>
          </p:nvSpPr>
          <p:spPr>
            <a:xfrm>
              <a:off x="8672398" y="1631216"/>
              <a:ext cx="14228" cy="12196"/>
            </a:xfrm>
            <a:custGeom>
              <a:avLst/>
              <a:gdLst>
                <a:gd name="T0" fmla="*/ 0 w 7"/>
                <a:gd name="T1" fmla="*/ 6 h 6"/>
                <a:gd name="T2" fmla="*/ 5 w 7"/>
                <a:gd name="T3" fmla="*/ 4 h 6"/>
                <a:gd name="T4" fmla="*/ 7 w 7"/>
                <a:gd name="T5" fmla="*/ 0 h 6"/>
                <a:gd name="T6" fmla="*/ 5 w 7"/>
                <a:gd name="T7" fmla="*/ 0 h 6"/>
                <a:gd name="T8" fmla="*/ 0 w 7"/>
                <a:gd name="T9" fmla="*/ 6 h 6"/>
              </a:gdLst>
              <a:ahLst/>
              <a:cxnLst>
                <a:cxn ang="0">
                  <a:pos x="T0" y="T1"/>
                </a:cxn>
                <a:cxn ang="0">
                  <a:pos x="T2" y="T3"/>
                </a:cxn>
                <a:cxn ang="0">
                  <a:pos x="T4" y="T5"/>
                </a:cxn>
                <a:cxn ang="0">
                  <a:pos x="T6" y="T7"/>
                </a:cxn>
                <a:cxn ang="0">
                  <a:pos x="T8" y="T9"/>
                </a:cxn>
              </a:cxnLst>
              <a:rect l="0" t="0" r="r" b="b"/>
              <a:pathLst>
                <a:path w="7" h="6">
                  <a:moveTo>
                    <a:pt x="0" y="6"/>
                  </a:moveTo>
                  <a:lnTo>
                    <a:pt x="5" y="4"/>
                  </a:lnTo>
                  <a:lnTo>
                    <a:pt x="7" y="0"/>
                  </a:lnTo>
                  <a:lnTo>
                    <a:pt x="5" y="0"/>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7" name="Freeform 146"/>
            <p:cNvSpPr/>
            <p:nvPr/>
          </p:nvSpPr>
          <p:spPr>
            <a:xfrm>
              <a:off x="8624255" y="1686794"/>
              <a:ext cx="4065" cy="12196"/>
            </a:xfrm>
            <a:custGeom>
              <a:avLst/>
              <a:gdLst>
                <a:gd name="T0" fmla="*/ 0 w 2"/>
                <a:gd name="T1" fmla="*/ 6 h 6"/>
                <a:gd name="T2" fmla="*/ 2 w 2"/>
                <a:gd name="T3" fmla="*/ 0 h 6"/>
                <a:gd name="T4" fmla="*/ 0 w 2"/>
                <a:gd name="T5" fmla="*/ 2 h 6"/>
                <a:gd name="T6" fmla="*/ 0 w 2"/>
                <a:gd name="T7" fmla="*/ 6 h 6"/>
              </a:gdLst>
              <a:ahLst/>
              <a:cxnLst>
                <a:cxn ang="0">
                  <a:pos x="T0" y="T1"/>
                </a:cxn>
                <a:cxn ang="0">
                  <a:pos x="T2" y="T3"/>
                </a:cxn>
                <a:cxn ang="0">
                  <a:pos x="T4" y="T5"/>
                </a:cxn>
                <a:cxn ang="0">
                  <a:pos x="T6" y="T7"/>
                </a:cxn>
              </a:cxnLst>
              <a:rect l="0" t="0" r="r" b="b"/>
              <a:pathLst>
                <a:path w="2" h="6">
                  <a:moveTo>
                    <a:pt x="0" y="6"/>
                  </a:moveTo>
                  <a:lnTo>
                    <a:pt x="2" y="0"/>
                  </a:lnTo>
                  <a:lnTo>
                    <a:pt x="0"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8" name="Freeform 147"/>
            <p:cNvSpPr/>
            <p:nvPr/>
          </p:nvSpPr>
          <p:spPr>
            <a:xfrm>
              <a:off x="8650040" y="1647477"/>
              <a:ext cx="22359" cy="18294"/>
            </a:xfrm>
            <a:custGeom>
              <a:avLst/>
              <a:gdLst>
                <a:gd name="T0" fmla="*/ 0 w 11"/>
                <a:gd name="T1" fmla="*/ 9 h 9"/>
                <a:gd name="T2" fmla="*/ 11 w 11"/>
                <a:gd name="T3" fmla="*/ 6 h 9"/>
                <a:gd name="T4" fmla="*/ 9 w 11"/>
                <a:gd name="T5" fmla="*/ 0 h 9"/>
                <a:gd name="T6" fmla="*/ 0 w 11"/>
                <a:gd name="T7" fmla="*/ 9 h 9"/>
              </a:gdLst>
              <a:ahLst/>
              <a:cxnLst>
                <a:cxn ang="0">
                  <a:pos x="T0" y="T1"/>
                </a:cxn>
                <a:cxn ang="0">
                  <a:pos x="T2" y="T3"/>
                </a:cxn>
                <a:cxn ang="0">
                  <a:pos x="T4" y="T5"/>
                </a:cxn>
                <a:cxn ang="0">
                  <a:pos x="T6" y="T7"/>
                </a:cxn>
              </a:cxnLst>
              <a:rect l="0" t="0" r="r" b="b"/>
              <a:pathLst>
                <a:path w="11" h="9">
                  <a:moveTo>
                    <a:pt x="0" y="9"/>
                  </a:moveTo>
                  <a:lnTo>
                    <a:pt x="11" y="6"/>
                  </a:lnTo>
                  <a:lnTo>
                    <a:pt x="9" y="0"/>
                  </a:lnTo>
                  <a:lnTo>
                    <a:pt x="0"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59" name="Freeform 148"/>
            <p:cNvSpPr/>
            <p:nvPr/>
          </p:nvSpPr>
          <p:spPr>
            <a:xfrm>
              <a:off x="8641909" y="1647477"/>
              <a:ext cx="30489" cy="34554"/>
            </a:xfrm>
            <a:custGeom>
              <a:avLst/>
              <a:gdLst>
                <a:gd name="T0" fmla="*/ 15 w 15"/>
                <a:gd name="T1" fmla="*/ 0 h 17"/>
                <a:gd name="T2" fmla="*/ 4 w 15"/>
                <a:gd name="T3" fmla="*/ 6 h 17"/>
                <a:gd name="T4" fmla="*/ 4 w 15"/>
                <a:gd name="T5" fmla="*/ 7 h 17"/>
                <a:gd name="T6" fmla="*/ 0 w 15"/>
                <a:gd name="T7" fmla="*/ 17 h 17"/>
                <a:gd name="T8" fmla="*/ 0 w 15"/>
                <a:gd name="T9" fmla="*/ 17 h 17"/>
                <a:gd name="T10" fmla="*/ 0 w 15"/>
                <a:gd name="T11" fmla="*/ 17 h 17"/>
                <a:gd name="T12" fmla="*/ 0 w 15"/>
                <a:gd name="T13" fmla="*/ 17 h 17"/>
                <a:gd name="T14" fmla="*/ 15 w 15"/>
                <a:gd name="T15" fmla="*/ 9 h 17"/>
                <a:gd name="T16" fmla="*/ 15 w 15"/>
                <a:gd name="T17" fmla="*/ 9 h 17"/>
                <a:gd name="T18" fmla="*/ 15 w 15"/>
                <a:gd name="T19" fmla="*/ 0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 h="17">
                  <a:moveTo>
                    <a:pt x="15" y="0"/>
                  </a:moveTo>
                  <a:lnTo>
                    <a:pt x="4" y="6"/>
                  </a:lnTo>
                  <a:lnTo>
                    <a:pt x="4" y="7"/>
                  </a:lnTo>
                  <a:lnTo>
                    <a:pt x="0" y="17"/>
                  </a:lnTo>
                  <a:lnTo>
                    <a:pt x="0" y="17"/>
                  </a:lnTo>
                  <a:lnTo>
                    <a:pt x="0" y="17"/>
                  </a:lnTo>
                  <a:lnTo>
                    <a:pt x="0" y="17"/>
                  </a:lnTo>
                  <a:lnTo>
                    <a:pt x="15" y="9"/>
                  </a:lnTo>
                  <a:lnTo>
                    <a:pt x="15" y="9"/>
                  </a:lnTo>
                  <a:lnTo>
                    <a:pt x="1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0" name="Freeform 149"/>
            <p:cNvSpPr/>
            <p:nvPr/>
          </p:nvSpPr>
          <p:spPr>
            <a:xfrm>
              <a:off x="8624255" y="1670533"/>
              <a:ext cx="38620" cy="38620"/>
            </a:xfrm>
            <a:custGeom>
              <a:avLst/>
              <a:gdLst>
                <a:gd name="T0" fmla="*/ 0 w 19"/>
                <a:gd name="T1" fmla="*/ 19 h 19"/>
                <a:gd name="T2" fmla="*/ 19 w 19"/>
                <a:gd name="T3" fmla="*/ 0 h 19"/>
                <a:gd name="T4" fmla="*/ 4 w 19"/>
                <a:gd name="T5" fmla="*/ 8 h 19"/>
                <a:gd name="T6" fmla="*/ 0 w 19"/>
                <a:gd name="T7" fmla="*/ 19 h 19"/>
              </a:gdLst>
              <a:ahLst/>
              <a:cxnLst>
                <a:cxn ang="0">
                  <a:pos x="T0" y="T1"/>
                </a:cxn>
                <a:cxn ang="0">
                  <a:pos x="T2" y="T3"/>
                </a:cxn>
                <a:cxn ang="0">
                  <a:pos x="T4" y="T5"/>
                </a:cxn>
                <a:cxn ang="0">
                  <a:pos x="T6" y="T7"/>
                </a:cxn>
              </a:cxnLst>
              <a:rect l="0" t="0" r="r" b="b"/>
              <a:pathLst>
                <a:path w="19" h="19">
                  <a:moveTo>
                    <a:pt x="0" y="19"/>
                  </a:moveTo>
                  <a:lnTo>
                    <a:pt x="19" y="0"/>
                  </a:lnTo>
                  <a:lnTo>
                    <a:pt x="4" y="8"/>
                  </a:lnTo>
                  <a:lnTo>
                    <a:pt x="0" y="1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1" name="Freeform 150"/>
            <p:cNvSpPr/>
            <p:nvPr/>
          </p:nvSpPr>
          <p:spPr>
            <a:xfrm>
              <a:off x="8612059" y="1717283"/>
              <a:ext cx="12196" cy="16261"/>
            </a:xfrm>
            <a:custGeom>
              <a:avLst/>
              <a:gdLst>
                <a:gd name="T0" fmla="*/ 0 w 3"/>
                <a:gd name="T1" fmla="*/ 3 h 4"/>
                <a:gd name="T2" fmla="*/ 1 w 3"/>
                <a:gd name="T3" fmla="*/ 4 h 4"/>
                <a:gd name="T4" fmla="*/ 2 w 3"/>
                <a:gd name="T5" fmla="*/ 2 h 4"/>
                <a:gd name="T6" fmla="*/ 3 w 3"/>
                <a:gd name="T7" fmla="*/ 0 h 4"/>
                <a:gd name="T8" fmla="*/ 0 w 3"/>
                <a:gd name="T9" fmla="*/ 3 h 4"/>
              </a:gdLst>
              <a:ahLst/>
              <a:cxnLst>
                <a:cxn ang="0">
                  <a:pos x="T0" y="T1"/>
                </a:cxn>
                <a:cxn ang="0">
                  <a:pos x="T2" y="T3"/>
                </a:cxn>
                <a:cxn ang="0">
                  <a:pos x="T4" y="T5"/>
                </a:cxn>
                <a:cxn ang="0">
                  <a:pos x="T6" y="T7"/>
                </a:cxn>
                <a:cxn ang="0">
                  <a:pos x="T8" y="T9"/>
                </a:cxn>
              </a:cxnLst>
              <a:rect l="0" t="0" r="r" b="b"/>
              <a:pathLst>
                <a:path w="3" h="4">
                  <a:moveTo>
                    <a:pt x="0" y="3"/>
                  </a:moveTo>
                  <a:cubicBezTo>
                    <a:pt x="0" y="4"/>
                    <a:pt x="0" y="4"/>
                    <a:pt x="1" y="4"/>
                  </a:cubicBezTo>
                  <a:cubicBezTo>
                    <a:pt x="2" y="2"/>
                    <a:pt x="2" y="2"/>
                    <a:pt x="2" y="2"/>
                  </a:cubicBezTo>
                  <a:cubicBezTo>
                    <a:pt x="3" y="0"/>
                    <a:pt x="3" y="0"/>
                    <a:pt x="3" y="0"/>
                  </a:cubicBez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2" name="Freeform 151"/>
            <p:cNvSpPr/>
            <p:nvPr/>
          </p:nvSpPr>
          <p:spPr>
            <a:xfrm>
              <a:off x="8662874" y="1674598"/>
              <a:ext cx="4065" cy="16261"/>
            </a:xfrm>
            <a:custGeom>
              <a:avLst/>
              <a:gdLst>
                <a:gd name="T0" fmla="*/ 0 w 2"/>
                <a:gd name="T1" fmla="*/ 8 h 8"/>
                <a:gd name="T2" fmla="*/ 2 w 2"/>
                <a:gd name="T3" fmla="*/ 0 h 8"/>
                <a:gd name="T4" fmla="*/ 0 w 2"/>
                <a:gd name="T5" fmla="*/ 2 h 8"/>
                <a:gd name="T6" fmla="*/ 0 w 2"/>
                <a:gd name="T7" fmla="*/ 8 h 8"/>
              </a:gdLst>
              <a:ahLst/>
              <a:cxnLst>
                <a:cxn ang="0">
                  <a:pos x="T0" y="T1"/>
                </a:cxn>
                <a:cxn ang="0">
                  <a:pos x="T2" y="T3"/>
                </a:cxn>
                <a:cxn ang="0">
                  <a:pos x="T4" y="T5"/>
                </a:cxn>
                <a:cxn ang="0">
                  <a:pos x="T6" y="T7"/>
                </a:cxn>
              </a:cxnLst>
              <a:rect l="0" t="0" r="r" b="b"/>
              <a:pathLst>
                <a:path w="2" h="8">
                  <a:moveTo>
                    <a:pt x="0" y="8"/>
                  </a:moveTo>
                  <a:lnTo>
                    <a:pt x="2" y="0"/>
                  </a:lnTo>
                  <a:lnTo>
                    <a:pt x="0" y="2"/>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3" name="Freeform 152"/>
            <p:cNvSpPr/>
            <p:nvPr/>
          </p:nvSpPr>
          <p:spPr>
            <a:xfrm>
              <a:off x="8612059" y="1703055"/>
              <a:ext cx="4065" cy="4065"/>
            </a:xfrm>
            <a:custGeom>
              <a:avLst/>
              <a:gdLst>
                <a:gd name="T0" fmla="*/ 0 w 2"/>
                <a:gd name="T1" fmla="*/ 2 h 2"/>
                <a:gd name="T2" fmla="*/ 2 w 2"/>
                <a:gd name="T3" fmla="*/ 2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4" name="Freeform 153"/>
            <p:cNvSpPr/>
            <p:nvPr/>
          </p:nvSpPr>
          <p:spPr>
            <a:xfrm>
              <a:off x="8620189" y="1678663"/>
              <a:ext cx="42685" cy="46750"/>
            </a:xfrm>
            <a:custGeom>
              <a:avLst/>
              <a:gdLst>
                <a:gd name="T0" fmla="*/ 21 w 21"/>
                <a:gd name="T1" fmla="*/ 0 h 23"/>
                <a:gd name="T2" fmla="*/ 21 w 21"/>
                <a:gd name="T3" fmla="*/ 0 h 23"/>
                <a:gd name="T4" fmla="*/ 2 w 21"/>
                <a:gd name="T5" fmla="*/ 19 h 23"/>
                <a:gd name="T6" fmla="*/ 0 w 21"/>
                <a:gd name="T7" fmla="*/ 23 h 23"/>
                <a:gd name="T8" fmla="*/ 19 w 21"/>
                <a:gd name="T9" fmla="*/ 8 h 23"/>
                <a:gd name="T10" fmla="*/ 21 w 21"/>
                <a:gd name="T11" fmla="*/ 6 h 23"/>
                <a:gd name="T12" fmla="*/ 21 w 21"/>
                <a:gd name="T13" fmla="*/ 0 h 23"/>
              </a:gdLst>
              <a:ahLst/>
              <a:cxnLst>
                <a:cxn ang="0">
                  <a:pos x="T0" y="T1"/>
                </a:cxn>
                <a:cxn ang="0">
                  <a:pos x="T2" y="T3"/>
                </a:cxn>
                <a:cxn ang="0">
                  <a:pos x="T4" y="T5"/>
                </a:cxn>
                <a:cxn ang="0">
                  <a:pos x="T6" y="T7"/>
                </a:cxn>
                <a:cxn ang="0">
                  <a:pos x="T8" y="T9"/>
                </a:cxn>
                <a:cxn ang="0">
                  <a:pos x="T10" y="T11"/>
                </a:cxn>
                <a:cxn ang="0">
                  <a:pos x="T12" y="T13"/>
                </a:cxn>
              </a:cxnLst>
              <a:rect l="0" t="0" r="r" b="b"/>
              <a:pathLst>
                <a:path w="21" h="23">
                  <a:moveTo>
                    <a:pt x="21" y="0"/>
                  </a:moveTo>
                  <a:lnTo>
                    <a:pt x="21" y="0"/>
                  </a:lnTo>
                  <a:lnTo>
                    <a:pt x="2" y="19"/>
                  </a:lnTo>
                  <a:lnTo>
                    <a:pt x="0" y="23"/>
                  </a:lnTo>
                  <a:lnTo>
                    <a:pt x="19" y="8"/>
                  </a:lnTo>
                  <a:lnTo>
                    <a:pt x="21" y="6"/>
                  </a:lnTo>
                  <a:lnTo>
                    <a:pt x="2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5" name="Freeform 154"/>
            <p:cNvSpPr/>
            <p:nvPr/>
          </p:nvSpPr>
          <p:spPr>
            <a:xfrm>
              <a:off x="8601896" y="1694924"/>
              <a:ext cx="18294" cy="18294"/>
            </a:xfrm>
            <a:custGeom>
              <a:avLst/>
              <a:gdLst>
                <a:gd name="T0" fmla="*/ 5 w 5"/>
                <a:gd name="T1" fmla="*/ 0 h 5"/>
                <a:gd name="T2" fmla="*/ 0 w 5"/>
                <a:gd name="T3" fmla="*/ 5 h 5"/>
                <a:gd name="T4" fmla="*/ 0 w 5"/>
                <a:gd name="T5" fmla="*/ 5 h 5"/>
                <a:gd name="T6" fmla="*/ 3 w 5"/>
                <a:gd name="T7" fmla="*/ 3 h 5"/>
                <a:gd name="T8" fmla="*/ 4 w 5"/>
                <a:gd name="T9" fmla="*/ 2 h 5"/>
                <a:gd name="T10" fmla="*/ 5 w 5"/>
                <a:gd name="T11" fmla="*/ 0 h 5"/>
              </a:gdLst>
              <a:ahLst/>
              <a:cxnLst>
                <a:cxn ang="0">
                  <a:pos x="T0" y="T1"/>
                </a:cxn>
                <a:cxn ang="0">
                  <a:pos x="T2" y="T3"/>
                </a:cxn>
                <a:cxn ang="0">
                  <a:pos x="T4" y="T5"/>
                </a:cxn>
                <a:cxn ang="0">
                  <a:pos x="T6" y="T7"/>
                </a:cxn>
                <a:cxn ang="0">
                  <a:pos x="T8" y="T9"/>
                </a:cxn>
                <a:cxn ang="0">
                  <a:pos x="T10" y="T11"/>
                </a:cxn>
              </a:cxnLst>
              <a:rect l="0" t="0" r="r" b="b"/>
              <a:pathLst>
                <a:path w="5" h="5">
                  <a:moveTo>
                    <a:pt x="5" y="0"/>
                  </a:moveTo>
                  <a:cubicBezTo>
                    <a:pt x="0" y="5"/>
                    <a:pt x="0" y="5"/>
                    <a:pt x="0" y="5"/>
                  </a:cubicBezTo>
                  <a:cubicBezTo>
                    <a:pt x="0" y="5"/>
                    <a:pt x="0" y="5"/>
                    <a:pt x="0" y="5"/>
                  </a:cubicBezTo>
                  <a:cubicBezTo>
                    <a:pt x="3" y="3"/>
                    <a:pt x="3" y="3"/>
                    <a:pt x="3" y="3"/>
                  </a:cubicBezTo>
                  <a:cubicBezTo>
                    <a:pt x="4" y="2"/>
                    <a:pt x="4" y="2"/>
                    <a:pt x="4" y="2"/>
                  </a:cubicBez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6" name="Freeform 155"/>
            <p:cNvSpPr/>
            <p:nvPr/>
          </p:nvSpPr>
          <p:spPr>
            <a:xfrm>
              <a:off x="8662874" y="1674598"/>
              <a:ext cx="8130" cy="16261"/>
            </a:xfrm>
            <a:custGeom>
              <a:avLst/>
              <a:gdLst>
                <a:gd name="T0" fmla="*/ 2 w 4"/>
                <a:gd name="T1" fmla="*/ 0 h 8"/>
                <a:gd name="T2" fmla="*/ 0 w 4"/>
                <a:gd name="T3" fmla="*/ 8 h 8"/>
                <a:gd name="T4" fmla="*/ 0 w 4"/>
                <a:gd name="T5" fmla="*/ 8 h 8"/>
                <a:gd name="T6" fmla="*/ 0 w 4"/>
                <a:gd name="T7" fmla="*/ 8 h 8"/>
                <a:gd name="T8" fmla="*/ 4 w 4"/>
                <a:gd name="T9" fmla="*/ 0 h 8"/>
                <a:gd name="T10" fmla="*/ 2 w 4"/>
                <a:gd name="T11" fmla="*/ 0 h 8"/>
              </a:gdLst>
              <a:ahLst/>
              <a:cxnLst>
                <a:cxn ang="0">
                  <a:pos x="T0" y="T1"/>
                </a:cxn>
                <a:cxn ang="0">
                  <a:pos x="T2" y="T3"/>
                </a:cxn>
                <a:cxn ang="0">
                  <a:pos x="T4" y="T5"/>
                </a:cxn>
                <a:cxn ang="0">
                  <a:pos x="T6" y="T7"/>
                </a:cxn>
                <a:cxn ang="0">
                  <a:pos x="T8" y="T9"/>
                </a:cxn>
                <a:cxn ang="0">
                  <a:pos x="T10" y="T11"/>
                </a:cxn>
              </a:cxnLst>
              <a:rect l="0" t="0" r="r" b="b"/>
              <a:pathLst>
                <a:path w="4" h="8">
                  <a:moveTo>
                    <a:pt x="2" y="0"/>
                  </a:moveTo>
                  <a:lnTo>
                    <a:pt x="0" y="8"/>
                  </a:lnTo>
                  <a:lnTo>
                    <a:pt x="0" y="8"/>
                  </a:lnTo>
                  <a:lnTo>
                    <a:pt x="0" y="8"/>
                  </a:lnTo>
                  <a:lnTo>
                    <a:pt x="4"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7" name="Freeform 156"/>
            <p:cNvSpPr/>
            <p:nvPr/>
          </p:nvSpPr>
          <p:spPr>
            <a:xfrm>
              <a:off x="8662874" y="1656304"/>
              <a:ext cx="42685" cy="34554"/>
            </a:xfrm>
            <a:custGeom>
              <a:avLst/>
              <a:gdLst>
                <a:gd name="T0" fmla="*/ 0 w 21"/>
                <a:gd name="T1" fmla="*/ 17 h 17"/>
                <a:gd name="T2" fmla="*/ 21 w 21"/>
                <a:gd name="T3" fmla="*/ 0 h 17"/>
                <a:gd name="T4" fmla="*/ 4 w 21"/>
                <a:gd name="T5" fmla="*/ 9 h 17"/>
                <a:gd name="T6" fmla="*/ 0 w 21"/>
                <a:gd name="T7" fmla="*/ 17 h 17"/>
              </a:gdLst>
              <a:ahLst/>
              <a:cxnLst>
                <a:cxn ang="0">
                  <a:pos x="T0" y="T1"/>
                </a:cxn>
                <a:cxn ang="0">
                  <a:pos x="T2" y="T3"/>
                </a:cxn>
                <a:cxn ang="0">
                  <a:pos x="T4" y="T5"/>
                </a:cxn>
                <a:cxn ang="0">
                  <a:pos x="T6" y="T7"/>
                </a:cxn>
              </a:cxnLst>
              <a:rect l="0" t="0" r="r" b="b"/>
              <a:pathLst>
                <a:path w="21" h="17">
                  <a:moveTo>
                    <a:pt x="0" y="17"/>
                  </a:moveTo>
                  <a:lnTo>
                    <a:pt x="21" y="0"/>
                  </a:lnTo>
                  <a:lnTo>
                    <a:pt x="4" y="9"/>
                  </a:lnTo>
                  <a:lnTo>
                    <a:pt x="0" y="1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8" name="Freeform 157"/>
            <p:cNvSpPr/>
            <p:nvPr/>
          </p:nvSpPr>
          <p:spPr>
            <a:xfrm>
              <a:off x="8658809" y="1690859"/>
              <a:ext cx="4065" cy="4065"/>
            </a:xfrm>
            <a:custGeom>
              <a:avLst/>
              <a:gdLst>
                <a:gd name="T0" fmla="*/ 2 w 2"/>
                <a:gd name="T1" fmla="*/ 0 h 2"/>
                <a:gd name="T2" fmla="*/ 0 w 2"/>
                <a:gd name="T3" fmla="*/ 2 h 2"/>
                <a:gd name="T4" fmla="*/ 2 w 2"/>
                <a:gd name="T5" fmla="*/ 0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69" name="Freeform 158"/>
            <p:cNvSpPr/>
            <p:nvPr/>
          </p:nvSpPr>
          <p:spPr>
            <a:xfrm>
              <a:off x="8680529" y="1623086"/>
              <a:ext cx="60978" cy="46750"/>
            </a:xfrm>
            <a:custGeom>
              <a:avLst/>
              <a:gdLst>
                <a:gd name="T0" fmla="*/ 4 w 16"/>
                <a:gd name="T1" fmla="*/ 6 h 12"/>
                <a:gd name="T2" fmla="*/ 1 w 16"/>
                <a:gd name="T3" fmla="*/ 10 h 12"/>
                <a:gd name="T4" fmla="*/ 0 w 16"/>
                <a:gd name="T5" fmla="*/ 12 h 12"/>
                <a:gd name="T6" fmla="*/ 9 w 16"/>
                <a:gd name="T7" fmla="*/ 7 h 12"/>
                <a:gd name="T8" fmla="*/ 16 w 16"/>
                <a:gd name="T9" fmla="*/ 0 h 12"/>
                <a:gd name="T10" fmla="*/ 16 w 16"/>
                <a:gd name="T11" fmla="*/ 0 h 12"/>
                <a:gd name="T12" fmla="*/ 4 w 16"/>
                <a:gd name="T13" fmla="*/ 6 h 12"/>
              </a:gdLst>
              <a:ahLst/>
              <a:cxnLst>
                <a:cxn ang="0">
                  <a:pos x="T0" y="T1"/>
                </a:cxn>
                <a:cxn ang="0">
                  <a:pos x="T2" y="T3"/>
                </a:cxn>
                <a:cxn ang="0">
                  <a:pos x="T4" y="T5"/>
                </a:cxn>
                <a:cxn ang="0">
                  <a:pos x="T6" y="T7"/>
                </a:cxn>
                <a:cxn ang="0">
                  <a:pos x="T8" y="T9"/>
                </a:cxn>
                <a:cxn ang="0">
                  <a:pos x="T10" y="T11"/>
                </a:cxn>
                <a:cxn ang="0">
                  <a:pos x="T12" y="T13"/>
                </a:cxn>
              </a:cxnLst>
              <a:rect l="0" t="0" r="r" b="b"/>
              <a:pathLst>
                <a:path w="16" h="12">
                  <a:moveTo>
                    <a:pt x="4" y="6"/>
                  </a:moveTo>
                  <a:cubicBezTo>
                    <a:pt x="1" y="10"/>
                    <a:pt x="1" y="10"/>
                    <a:pt x="1" y="10"/>
                  </a:cubicBezTo>
                  <a:cubicBezTo>
                    <a:pt x="0" y="12"/>
                    <a:pt x="0" y="12"/>
                    <a:pt x="0" y="12"/>
                  </a:cubicBezTo>
                  <a:cubicBezTo>
                    <a:pt x="9" y="7"/>
                    <a:pt x="9" y="7"/>
                    <a:pt x="9" y="7"/>
                  </a:cubicBezTo>
                  <a:cubicBezTo>
                    <a:pt x="16" y="0"/>
                    <a:pt x="16" y="0"/>
                    <a:pt x="16" y="0"/>
                  </a:cubicBezTo>
                  <a:cubicBezTo>
                    <a:pt x="16" y="0"/>
                    <a:pt x="16" y="0"/>
                    <a:pt x="16" y="0"/>
                  </a:cubicBezTo>
                  <a:lnTo>
                    <a:pt x="4"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0" name="Rectangle 159"/>
            <p:cNvSpPr>
              <a:spLocks noChangeArrowheads="1"/>
            </p:cNvSpPr>
            <p:nvPr/>
          </p:nvSpPr>
          <p:spPr>
            <a:xfrm>
              <a:off x="8662874" y="1690859"/>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1" name="Freeform 160"/>
            <p:cNvSpPr/>
            <p:nvPr/>
          </p:nvSpPr>
          <p:spPr>
            <a:xfrm>
              <a:off x="8658809" y="1690859"/>
              <a:ext cx="4065" cy="12196"/>
            </a:xfrm>
            <a:custGeom>
              <a:avLst/>
              <a:gdLst>
                <a:gd name="T0" fmla="*/ 0 w 2"/>
                <a:gd name="T1" fmla="*/ 2 h 6"/>
                <a:gd name="T2" fmla="*/ 0 w 2"/>
                <a:gd name="T3" fmla="*/ 6 h 6"/>
                <a:gd name="T4" fmla="*/ 2 w 2"/>
                <a:gd name="T5" fmla="*/ 2 h 6"/>
                <a:gd name="T6" fmla="*/ 2 w 2"/>
                <a:gd name="T7" fmla="*/ 0 h 6"/>
                <a:gd name="T8" fmla="*/ 0 w 2"/>
                <a:gd name="T9" fmla="*/ 2 h 6"/>
              </a:gdLst>
              <a:ahLst/>
              <a:cxnLst>
                <a:cxn ang="0">
                  <a:pos x="T0" y="T1"/>
                </a:cxn>
                <a:cxn ang="0">
                  <a:pos x="T2" y="T3"/>
                </a:cxn>
                <a:cxn ang="0">
                  <a:pos x="T4" y="T5"/>
                </a:cxn>
                <a:cxn ang="0">
                  <a:pos x="T6" y="T7"/>
                </a:cxn>
                <a:cxn ang="0">
                  <a:pos x="T8" y="T9"/>
                </a:cxn>
              </a:cxnLst>
              <a:rect l="0" t="0" r="r" b="b"/>
              <a:pathLst>
                <a:path w="2" h="6">
                  <a:moveTo>
                    <a:pt x="0" y="2"/>
                  </a:moveTo>
                  <a:lnTo>
                    <a:pt x="0" y="6"/>
                  </a:ln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2" name="Freeform 161"/>
            <p:cNvSpPr/>
            <p:nvPr/>
          </p:nvSpPr>
          <p:spPr>
            <a:xfrm>
              <a:off x="8612059" y="1694924"/>
              <a:ext cx="4065" cy="12196"/>
            </a:xfrm>
            <a:custGeom>
              <a:avLst/>
              <a:gdLst>
                <a:gd name="T0" fmla="*/ 2 w 2"/>
                <a:gd name="T1" fmla="*/ 0 h 6"/>
                <a:gd name="T2" fmla="*/ 0 w 2"/>
                <a:gd name="T3" fmla="*/ 4 h 6"/>
                <a:gd name="T4" fmla="*/ 0 w 2"/>
                <a:gd name="T5" fmla="*/ 6 h 6"/>
                <a:gd name="T6" fmla="*/ 0 w 2"/>
                <a:gd name="T7" fmla="*/ 4 h 6"/>
                <a:gd name="T8" fmla="*/ 2 w 2"/>
                <a:gd name="T9" fmla="*/ 0 h 6"/>
              </a:gdLst>
              <a:ahLst/>
              <a:cxnLst>
                <a:cxn ang="0">
                  <a:pos x="T0" y="T1"/>
                </a:cxn>
                <a:cxn ang="0">
                  <a:pos x="T2" y="T3"/>
                </a:cxn>
                <a:cxn ang="0">
                  <a:pos x="T4" y="T5"/>
                </a:cxn>
                <a:cxn ang="0">
                  <a:pos x="T6" y="T7"/>
                </a:cxn>
                <a:cxn ang="0">
                  <a:pos x="T8" y="T9"/>
                </a:cxn>
              </a:cxnLst>
              <a:rect l="0" t="0" r="r" b="b"/>
              <a:pathLst>
                <a:path w="2" h="6">
                  <a:moveTo>
                    <a:pt x="2" y="0"/>
                  </a:moveTo>
                  <a:lnTo>
                    <a:pt x="0" y="4"/>
                  </a:lnTo>
                  <a:lnTo>
                    <a:pt x="0" y="6"/>
                  </a:lnTo>
                  <a:lnTo>
                    <a:pt x="0"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3" name="Freeform 162"/>
            <p:cNvSpPr/>
            <p:nvPr/>
          </p:nvSpPr>
          <p:spPr>
            <a:xfrm>
              <a:off x="8680529" y="1639347"/>
              <a:ext cx="10163" cy="16261"/>
            </a:xfrm>
            <a:custGeom>
              <a:avLst/>
              <a:gdLst>
                <a:gd name="T0" fmla="*/ 0 w 5"/>
                <a:gd name="T1" fmla="*/ 8 h 8"/>
                <a:gd name="T2" fmla="*/ 3 w 5"/>
                <a:gd name="T3" fmla="*/ 6 h 8"/>
                <a:gd name="T4" fmla="*/ 5 w 5"/>
                <a:gd name="T5" fmla="*/ 0 h 8"/>
                <a:gd name="T6" fmla="*/ 1 w 5"/>
                <a:gd name="T7" fmla="*/ 0 h 8"/>
                <a:gd name="T8" fmla="*/ 0 w 5"/>
                <a:gd name="T9" fmla="*/ 8 h 8"/>
              </a:gdLst>
              <a:ahLst/>
              <a:cxnLst>
                <a:cxn ang="0">
                  <a:pos x="T0" y="T1"/>
                </a:cxn>
                <a:cxn ang="0">
                  <a:pos x="T2" y="T3"/>
                </a:cxn>
                <a:cxn ang="0">
                  <a:pos x="T4" y="T5"/>
                </a:cxn>
                <a:cxn ang="0">
                  <a:pos x="T6" y="T7"/>
                </a:cxn>
                <a:cxn ang="0">
                  <a:pos x="T8" y="T9"/>
                </a:cxn>
              </a:cxnLst>
              <a:rect l="0" t="0" r="r" b="b"/>
              <a:pathLst>
                <a:path w="5" h="8">
                  <a:moveTo>
                    <a:pt x="0" y="8"/>
                  </a:moveTo>
                  <a:lnTo>
                    <a:pt x="3" y="6"/>
                  </a:lnTo>
                  <a:lnTo>
                    <a:pt x="5" y="0"/>
                  </a:lnTo>
                  <a:lnTo>
                    <a:pt x="1" y="0"/>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4" name="Freeform 163"/>
            <p:cNvSpPr/>
            <p:nvPr/>
          </p:nvSpPr>
          <p:spPr>
            <a:xfrm>
              <a:off x="8682561" y="1627151"/>
              <a:ext cx="12196" cy="12196"/>
            </a:xfrm>
            <a:custGeom>
              <a:avLst/>
              <a:gdLst>
                <a:gd name="T0" fmla="*/ 0 w 6"/>
                <a:gd name="T1" fmla="*/ 6 h 6"/>
                <a:gd name="T2" fmla="*/ 4 w 6"/>
                <a:gd name="T3" fmla="*/ 6 h 6"/>
                <a:gd name="T4" fmla="*/ 6 w 6"/>
                <a:gd name="T5" fmla="*/ 0 h 6"/>
                <a:gd name="T6" fmla="*/ 2 w 6"/>
                <a:gd name="T7" fmla="*/ 2 h 6"/>
                <a:gd name="T8" fmla="*/ 0 w 6"/>
                <a:gd name="T9" fmla="*/ 6 h 6"/>
              </a:gdLst>
              <a:ahLst/>
              <a:cxnLst>
                <a:cxn ang="0">
                  <a:pos x="T0" y="T1"/>
                </a:cxn>
                <a:cxn ang="0">
                  <a:pos x="T2" y="T3"/>
                </a:cxn>
                <a:cxn ang="0">
                  <a:pos x="T4" y="T5"/>
                </a:cxn>
                <a:cxn ang="0">
                  <a:pos x="T6" y="T7"/>
                </a:cxn>
                <a:cxn ang="0">
                  <a:pos x="T8" y="T9"/>
                </a:cxn>
              </a:cxnLst>
              <a:rect l="0" t="0" r="r" b="b"/>
              <a:pathLst>
                <a:path w="6" h="6">
                  <a:moveTo>
                    <a:pt x="0" y="6"/>
                  </a:moveTo>
                  <a:lnTo>
                    <a:pt x="4" y="6"/>
                  </a:lnTo>
                  <a:lnTo>
                    <a:pt x="6" y="0"/>
                  </a:lnTo>
                  <a:lnTo>
                    <a:pt x="2"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5" name="Freeform 164"/>
            <p:cNvSpPr/>
            <p:nvPr/>
          </p:nvSpPr>
          <p:spPr>
            <a:xfrm>
              <a:off x="8668333" y="1639347"/>
              <a:ext cx="14228" cy="20326"/>
            </a:xfrm>
            <a:custGeom>
              <a:avLst/>
              <a:gdLst>
                <a:gd name="T0" fmla="*/ 2 w 7"/>
                <a:gd name="T1" fmla="*/ 2 h 10"/>
                <a:gd name="T2" fmla="*/ 0 w 7"/>
                <a:gd name="T3" fmla="*/ 4 h 10"/>
                <a:gd name="T4" fmla="*/ 2 w 7"/>
                <a:gd name="T5" fmla="*/ 10 h 10"/>
                <a:gd name="T6" fmla="*/ 6 w 7"/>
                <a:gd name="T7" fmla="*/ 8 h 10"/>
                <a:gd name="T8" fmla="*/ 7 w 7"/>
                <a:gd name="T9" fmla="*/ 0 h 10"/>
                <a:gd name="T10" fmla="*/ 2 w 7"/>
                <a:gd name="T11" fmla="*/ 2 h 10"/>
              </a:gdLst>
              <a:ahLst/>
              <a:cxnLst>
                <a:cxn ang="0">
                  <a:pos x="T0" y="T1"/>
                </a:cxn>
                <a:cxn ang="0">
                  <a:pos x="T2" y="T3"/>
                </a:cxn>
                <a:cxn ang="0">
                  <a:pos x="T4" y="T5"/>
                </a:cxn>
                <a:cxn ang="0">
                  <a:pos x="T6" y="T7"/>
                </a:cxn>
                <a:cxn ang="0">
                  <a:pos x="T8" y="T9"/>
                </a:cxn>
                <a:cxn ang="0">
                  <a:pos x="T10" y="T11"/>
                </a:cxn>
              </a:cxnLst>
              <a:rect l="0" t="0" r="r" b="b"/>
              <a:pathLst>
                <a:path w="7" h="10">
                  <a:moveTo>
                    <a:pt x="2" y="2"/>
                  </a:moveTo>
                  <a:lnTo>
                    <a:pt x="0" y="4"/>
                  </a:lnTo>
                  <a:lnTo>
                    <a:pt x="2" y="10"/>
                  </a:lnTo>
                  <a:lnTo>
                    <a:pt x="6" y="8"/>
                  </a:lnTo>
                  <a:lnTo>
                    <a:pt x="7"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6" name="Freeform 165"/>
            <p:cNvSpPr/>
            <p:nvPr/>
          </p:nvSpPr>
          <p:spPr>
            <a:xfrm>
              <a:off x="8632385" y="1674598"/>
              <a:ext cx="8130" cy="20326"/>
            </a:xfrm>
            <a:custGeom>
              <a:avLst/>
              <a:gdLst>
                <a:gd name="T0" fmla="*/ 0 w 4"/>
                <a:gd name="T1" fmla="*/ 4 h 10"/>
                <a:gd name="T2" fmla="*/ 0 w 4"/>
                <a:gd name="T3" fmla="*/ 10 h 10"/>
                <a:gd name="T4" fmla="*/ 4 w 4"/>
                <a:gd name="T5" fmla="*/ 0 h 10"/>
                <a:gd name="T6" fmla="*/ 2 w 4"/>
                <a:gd name="T7" fmla="*/ 2 h 10"/>
                <a:gd name="T8" fmla="*/ 0 w 4"/>
                <a:gd name="T9" fmla="*/ 4 h 10"/>
              </a:gdLst>
              <a:ahLst/>
              <a:cxnLst>
                <a:cxn ang="0">
                  <a:pos x="T0" y="T1"/>
                </a:cxn>
                <a:cxn ang="0">
                  <a:pos x="T2" y="T3"/>
                </a:cxn>
                <a:cxn ang="0">
                  <a:pos x="T4" y="T5"/>
                </a:cxn>
                <a:cxn ang="0">
                  <a:pos x="T6" y="T7"/>
                </a:cxn>
                <a:cxn ang="0">
                  <a:pos x="T8" y="T9"/>
                </a:cxn>
              </a:cxnLst>
              <a:rect l="0" t="0" r="r" b="b"/>
              <a:pathLst>
                <a:path w="4" h="10">
                  <a:moveTo>
                    <a:pt x="0" y="4"/>
                  </a:moveTo>
                  <a:lnTo>
                    <a:pt x="0" y="10"/>
                  </a:lnTo>
                  <a:lnTo>
                    <a:pt x="4" y="0"/>
                  </a:lnTo>
                  <a:lnTo>
                    <a:pt x="2"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7" name="Freeform 166"/>
            <p:cNvSpPr/>
            <p:nvPr/>
          </p:nvSpPr>
          <p:spPr>
            <a:xfrm>
              <a:off x="8698532" y="1604095"/>
              <a:ext cx="12196" cy="14228"/>
            </a:xfrm>
            <a:custGeom>
              <a:avLst/>
              <a:gdLst>
                <a:gd name="T0" fmla="*/ 0 w 6"/>
                <a:gd name="T1" fmla="*/ 6 h 7"/>
                <a:gd name="T2" fmla="*/ 0 w 6"/>
                <a:gd name="T3" fmla="*/ 7 h 7"/>
                <a:gd name="T4" fmla="*/ 4 w 6"/>
                <a:gd name="T5" fmla="*/ 6 h 7"/>
                <a:gd name="T6" fmla="*/ 6 w 6"/>
                <a:gd name="T7" fmla="*/ 0 h 7"/>
                <a:gd name="T8" fmla="*/ 6 w 6"/>
                <a:gd name="T9" fmla="*/ 0 h 7"/>
                <a:gd name="T10" fmla="*/ 0 w 6"/>
                <a:gd name="T11" fmla="*/ 6 h 7"/>
              </a:gdLst>
              <a:ahLst/>
              <a:cxnLst>
                <a:cxn ang="0">
                  <a:pos x="T0" y="T1"/>
                </a:cxn>
                <a:cxn ang="0">
                  <a:pos x="T2" y="T3"/>
                </a:cxn>
                <a:cxn ang="0">
                  <a:pos x="T4" y="T5"/>
                </a:cxn>
                <a:cxn ang="0">
                  <a:pos x="T6" y="T7"/>
                </a:cxn>
                <a:cxn ang="0">
                  <a:pos x="T8" y="T9"/>
                </a:cxn>
                <a:cxn ang="0">
                  <a:pos x="T10" y="T11"/>
                </a:cxn>
              </a:cxnLst>
              <a:rect l="0" t="0" r="r" b="b"/>
              <a:pathLst>
                <a:path w="6" h="7">
                  <a:moveTo>
                    <a:pt x="0" y="6"/>
                  </a:moveTo>
                  <a:lnTo>
                    <a:pt x="0" y="7"/>
                  </a:lnTo>
                  <a:lnTo>
                    <a:pt x="4" y="6"/>
                  </a:lnTo>
                  <a:lnTo>
                    <a:pt x="6" y="0"/>
                  </a:lnTo>
                  <a:lnTo>
                    <a:pt x="6" y="0"/>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8" name="Freeform 167"/>
            <p:cNvSpPr/>
            <p:nvPr/>
          </p:nvSpPr>
          <p:spPr>
            <a:xfrm>
              <a:off x="8610026" y="1703055"/>
              <a:ext cx="6098" cy="18294"/>
            </a:xfrm>
            <a:custGeom>
              <a:avLst/>
              <a:gdLst>
                <a:gd name="T0" fmla="*/ 3 w 3"/>
                <a:gd name="T1" fmla="*/ 2 h 9"/>
                <a:gd name="T2" fmla="*/ 0 w 3"/>
                <a:gd name="T3" fmla="*/ 9 h 9"/>
                <a:gd name="T4" fmla="*/ 1 w 3"/>
                <a:gd name="T5" fmla="*/ 7 h 9"/>
                <a:gd name="T6" fmla="*/ 3 w 3"/>
                <a:gd name="T7" fmla="*/ 0 h 9"/>
                <a:gd name="T8" fmla="*/ 3 w 3"/>
                <a:gd name="T9" fmla="*/ 2 h 9"/>
              </a:gdLst>
              <a:ahLst/>
              <a:cxnLst>
                <a:cxn ang="0">
                  <a:pos x="T0" y="T1"/>
                </a:cxn>
                <a:cxn ang="0">
                  <a:pos x="T2" y="T3"/>
                </a:cxn>
                <a:cxn ang="0">
                  <a:pos x="T4" y="T5"/>
                </a:cxn>
                <a:cxn ang="0">
                  <a:pos x="T6" y="T7"/>
                </a:cxn>
                <a:cxn ang="0">
                  <a:pos x="T8" y="T9"/>
                </a:cxn>
              </a:cxnLst>
              <a:rect l="0" t="0" r="r" b="b"/>
              <a:pathLst>
                <a:path w="3" h="9">
                  <a:moveTo>
                    <a:pt x="3" y="2"/>
                  </a:moveTo>
                  <a:lnTo>
                    <a:pt x="0" y="9"/>
                  </a:lnTo>
                  <a:lnTo>
                    <a:pt x="1" y="7"/>
                  </a:lnTo>
                  <a:lnTo>
                    <a:pt x="3" y="0"/>
                  </a:lnTo>
                  <a:lnTo>
                    <a:pt x="3"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79" name="Freeform 168"/>
            <p:cNvSpPr/>
            <p:nvPr/>
          </p:nvSpPr>
          <p:spPr>
            <a:xfrm>
              <a:off x="8710727" y="1612226"/>
              <a:ext cx="4065" cy="4065"/>
            </a:xfrm>
            <a:custGeom>
              <a:avLst/>
              <a:gdLst>
                <a:gd name="T0" fmla="*/ 0 w 2"/>
                <a:gd name="T1" fmla="*/ 2 h 2"/>
                <a:gd name="T2" fmla="*/ 2 w 2"/>
                <a:gd name="T3" fmla="*/ 0 h 2"/>
                <a:gd name="T4" fmla="*/ 0 w 2"/>
                <a:gd name="T5" fmla="*/ 2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0" name="Freeform 169"/>
            <p:cNvSpPr/>
            <p:nvPr/>
          </p:nvSpPr>
          <p:spPr>
            <a:xfrm>
              <a:off x="8610026" y="1703055"/>
              <a:ext cx="10163" cy="22359"/>
            </a:xfrm>
            <a:custGeom>
              <a:avLst/>
              <a:gdLst>
                <a:gd name="T0" fmla="*/ 3 w 3"/>
                <a:gd name="T1" fmla="*/ 0 h 6"/>
                <a:gd name="T2" fmla="*/ 1 w 3"/>
                <a:gd name="T3" fmla="*/ 4 h 6"/>
                <a:gd name="T4" fmla="*/ 0 w 3"/>
                <a:gd name="T5" fmla="*/ 6 h 6"/>
                <a:gd name="T6" fmla="*/ 0 w 3"/>
                <a:gd name="T7" fmla="*/ 6 h 6"/>
                <a:gd name="T8" fmla="*/ 3 w 3"/>
                <a:gd name="T9" fmla="*/ 0 h 6"/>
              </a:gdLst>
              <a:ahLst/>
              <a:cxnLst>
                <a:cxn ang="0">
                  <a:pos x="T0" y="T1"/>
                </a:cxn>
                <a:cxn ang="0">
                  <a:pos x="T2" y="T3"/>
                </a:cxn>
                <a:cxn ang="0">
                  <a:pos x="T4" y="T5"/>
                </a:cxn>
                <a:cxn ang="0">
                  <a:pos x="T6" y="T7"/>
                </a:cxn>
                <a:cxn ang="0">
                  <a:pos x="T8" y="T9"/>
                </a:cxn>
              </a:cxnLst>
              <a:rect l="0" t="0" r="r" b="b"/>
              <a:pathLst>
                <a:path w="3" h="6">
                  <a:moveTo>
                    <a:pt x="3" y="0"/>
                  </a:moveTo>
                  <a:cubicBezTo>
                    <a:pt x="1" y="4"/>
                    <a:pt x="1" y="4"/>
                    <a:pt x="1" y="4"/>
                  </a:cubicBezTo>
                  <a:cubicBezTo>
                    <a:pt x="0" y="6"/>
                    <a:pt x="0" y="6"/>
                    <a:pt x="0" y="6"/>
                  </a:cubicBezTo>
                  <a:cubicBezTo>
                    <a:pt x="0" y="6"/>
                    <a:pt x="0" y="6"/>
                    <a:pt x="0" y="6"/>
                  </a:cubicBezTo>
                  <a:cubicBezTo>
                    <a:pt x="3" y="0"/>
                    <a:pt x="3" y="0"/>
                    <a:pt x="3"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1" name="Freeform 170"/>
            <p:cNvSpPr/>
            <p:nvPr/>
          </p:nvSpPr>
          <p:spPr>
            <a:xfrm>
              <a:off x="8624255" y="1674598"/>
              <a:ext cx="8130" cy="20326"/>
            </a:xfrm>
            <a:custGeom>
              <a:avLst/>
              <a:gdLst>
                <a:gd name="T0" fmla="*/ 2 w 4"/>
                <a:gd name="T1" fmla="*/ 2 h 10"/>
                <a:gd name="T2" fmla="*/ 0 w 4"/>
                <a:gd name="T3" fmla="*/ 10 h 10"/>
                <a:gd name="T4" fmla="*/ 4 w 4"/>
                <a:gd name="T5" fmla="*/ 8 h 10"/>
                <a:gd name="T6" fmla="*/ 4 w 4"/>
                <a:gd name="T7" fmla="*/ 8 h 10"/>
                <a:gd name="T8" fmla="*/ 4 w 4"/>
                <a:gd name="T9" fmla="*/ 0 h 10"/>
                <a:gd name="T10" fmla="*/ 2 w 4"/>
                <a:gd name="T11" fmla="*/ 2 h 10"/>
              </a:gdLst>
              <a:ahLst/>
              <a:cxnLst>
                <a:cxn ang="0">
                  <a:pos x="T0" y="T1"/>
                </a:cxn>
                <a:cxn ang="0">
                  <a:pos x="T2" y="T3"/>
                </a:cxn>
                <a:cxn ang="0">
                  <a:pos x="T4" y="T5"/>
                </a:cxn>
                <a:cxn ang="0">
                  <a:pos x="T6" y="T7"/>
                </a:cxn>
                <a:cxn ang="0">
                  <a:pos x="T8" y="T9"/>
                </a:cxn>
                <a:cxn ang="0">
                  <a:pos x="T10" y="T11"/>
                </a:cxn>
              </a:cxnLst>
              <a:rect l="0" t="0" r="r" b="b"/>
              <a:pathLst>
                <a:path w="4" h="10">
                  <a:moveTo>
                    <a:pt x="2" y="2"/>
                  </a:moveTo>
                  <a:lnTo>
                    <a:pt x="0" y="10"/>
                  </a:lnTo>
                  <a:lnTo>
                    <a:pt x="4" y="8"/>
                  </a:lnTo>
                  <a:lnTo>
                    <a:pt x="4" y="8"/>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2" name="Freeform 171"/>
            <p:cNvSpPr/>
            <p:nvPr/>
          </p:nvSpPr>
          <p:spPr>
            <a:xfrm>
              <a:off x="8612059" y="1703055"/>
              <a:ext cx="8130" cy="14228"/>
            </a:xfrm>
            <a:custGeom>
              <a:avLst/>
              <a:gdLst>
                <a:gd name="T0" fmla="*/ 2 w 4"/>
                <a:gd name="T1" fmla="*/ 0 h 7"/>
                <a:gd name="T2" fmla="*/ 0 w 4"/>
                <a:gd name="T3" fmla="*/ 7 h 7"/>
                <a:gd name="T4" fmla="*/ 4 w 4"/>
                <a:gd name="T5" fmla="*/ 0 h 7"/>
                <a:gd name="T6" fmla="*/ 2 w 4"/>
                <a:gd name="T7" fmla="*/ 0 h 7"/>
              </a:gdLst>
              <a:ahLst/>
              <a:cxnLst>
                <a:cxn ang="0">
                  <a:pos x="T0" y="T1"/>
                </a:cxn>
                <a:cxn ang="0">
                  <a:pos x="T2" y="T3"/>
                </a:cxn>
                <a:cxn ang="0">
                  <a:pos x="T4" y="T5"/>
                </a:cxn>
                <a:cxn ang="0">
                  <a:pos x="T6" y="T7"/>
                </a:cxn>
              </a:cxnLst>
              <a:rect l="0" t="0" r="r" b="b"/>
              <a:pathLst>
                <a:path w="4" h="7">
                  <a:moveTo>
                    <a:pt x="2" y="0"/>
                  </a:moveTo>
                  <a:lnTo>
                    <a:pt x="0" y="7"/>
                  </a:lnTo>
                  <a:lnTo>
                    <a:pt x="4"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3" name="Freeform 172"/>
            <p:cNvSpPr/>
            <p:nvPr/>
          </p:nvSpPr>
          <p:spPr>
            <a:xfrm>
              <a:off x="8610026" y="1703055"/>
              <a:ext cx="10163" cy="26424"/>
            </a:xfrm>
            <a:custGeom>
              <a:avLst/>
              <a:gdLst>
                <a:gd name="T0" fmla="*/ 3 w 3"/>
                <a:gd name="T1" fmla="*/ 0 h 7"/>
                <a:gd name="T2" fmla="*/ 0 w 3"/>
                <a:gd name="T3" fmla="*/ 6 h 7"/>
                <a:gd name="T4" fmla="*/ 1 w 3"/>
                <a:gd name="T5" fmla="*/ 7 h 7"/>
                <a:gd name="T6" fmla="*/ 3 w 3"/>
                <a:gd name="T7" fmla="*/ 0 h 7"/>
              </a:gdLst>
              <a:ahLst/>
              <a:cxnLst>
                <a:cxn ang="0">
                  <a:pos x="T0" y="T1"/>
                </a:cxn>
                <a:cxn ang="0">
                  <a:pos x="T2" y="T3"/>
                </a:cxn>
                <a:cxn ang="0">
                  <a:pos x="T4" y="T5"/>
                </a:cxn>
                <a:cxn ang="0">
                  <a:pos x="T6" y="T7"/>
                </a:cxn>
              </a:cxnLst>
              <a:rect l="0" t="0" r="r" b="b"/>
              <a:pathLst>
                <a:path w="3" h="7">
                  <a:moveTo>
                    <a:pt x="3" y="0"/>
                  </a:moveTo>
                  <a:cubicBezTo>
                    <a:pt x="0" y="6"/>
                    <a:pt x="0" y="6"/>
                    <a:pt x="0" y="6"/>
                  </a:cubicBezTo>
                  <a:cubicBezTo>
                    <a:pt x="0" y="6"/>
                    <a:pt x="1" y="7"/>
                    <a:pt x="1" y="7"/>
                  </a:cubicBezTo>
                  <a:cubicBezTo>
                    <a:pt x="3" y="0"/>
                    <a:pt x="3" y="0"/>
                    <a:pt x="3"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4" name="Freeform 173"/>
            <p:cNvSpPr/>
            <p:nvPr/>
          </p:nvSpPr>
          <p:spPr>
            <a:xfrm>
              <a:off x="8620189" y="1686794"/>
              <a:ext cx="8130" cy="16261"/>
            </a:xfrm>
            <a:custGeom>
              <a:avLst/>
              <a:gdLst>
                <a:gd name="T0" fmla="*/ 4 w 4"/>
                <a:gd name="T1" fmla="*/ 0 h 8"/>
                <a:gd name="T2" fmla="*/ 0 w 4"/>
                <a:gd name="T3" fmla="*/ 8 h 8"/>
                <a:gd name="T4" fmla="*/ 0 w 4"/>
                <a:gd name="T5" fmla="*/ 8 h 8"/>
                <a:gd name="T6" fmla="*/ 2 w 4"/>
                <a:gd name="T7" fmla="*/ 8 h 8"/>
                <a:gd name="T8" fmla="*/ 4 w 4"/>
                <a:gd name="T9" fmla="*/ 0 h 8"/>
                <a:gd name="T10" fmla="*/ 4 w 4"/>
                <a:gd name="T11" fmla="*/ 0 h 8"/>
              </a:gdLst>
              <a:ahLst/>
              <a:cxnLst>
                <a:cxn ang="0">
                  <a:pos x="T0" y="T1"/>
                </a:cxn>
                <a:cxn ang="0">
                  <a:pos x="T2" y="T3"/>
                </a:cxn>
                <a:cxn ang="0">
                  <a:pos x="T4" y="T5"/>
                </a:cxn>
                <a:cxn ang="0">
                  <a:pos x="T6" y="T7"/>
                </a:cxn>
                <a:cxn ang="0">
                  <a:pos x="T8" y="T9"/>
                </a:cxn>
                <a:cxn ang="0">
                  <a:pos x="T10" y="T11"/>
                </a:cxn>
              </a:cxnLst>
              <a:rect l="0" t="0" r="r" b="b"/>
              <a:pathLst>
                <a:path w="4" h="8">
                  <a:moveTo>
                    <a:pt x="4" y="0"/>
                  </a:moveTo>
                  <a:lnTo>
                    <a:pt x="0" y="8"/>
                  </a:lnTo>
                  <a:lnTo>
                    <a:pt x="0" y="8"/>
                  </a:lnTo>
                  <a:lnTo>
                    <a:pt x="2" y="8"/>
                  </a:lnTo>
                  <a:lnTo>
                    <a:pt x="4" y="0"/>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5" name="Freeform 174"/>
            <p:cNvSpPr/>
            <p:nvPr/>
          </p:nvSpPr>
          <p:spPr>
            <a:xfrm>
              <a:off x="8612059" y="1703055"/>
              <a:ext cx="12196" cy="26424"/>
            </a:xfrm>
            <a:custGeom>
              <a:avLst/>
              <a:gdLst>
                <a:gd name="T0" fmla="*/ 0 w 3"/>
                <a:gd name="T1" fmla="*/ 7 h 7"/>
                <a:gd name="T2" fmla="*/ 0 w 3"/>
                <a:gd name="T3" fmla="*/ 7 h 7"/>
                <a:gd name="T4" fmla="*/ 3 w 3"/>
                <a:gd name="T5" fmla="*/ 0 h 7"/>
                <a:gd name="T6" fmla="*/ 2 w 3"/>
                <a:gd name="T7" fmla="*/ 0 h 7"/>
                <a:gd name="T8" fmla="*/ 0 w 3"/>
                <a:gd name="T9" fmla="*/ 7 h 7"/>
              </a:gdLst>
              <a:ahLst/>
              <a:cxnLst>
                <a:cxn ang="0">
                  <a:pos x="T0" y="T1"/>
                </a:cxn>
                <a:cxn ang="0">
                  <a:pos x="T2" y="T3"/>
                </a:cxn>
                <a:cxn ang="0">
                  <a:pos x="T4" y="T5"/>
                </a:cxn>
                <a:cxn ang="0">
                  <a:pos x="T6" y="T7"/>
                </a:cxn>
                <a:cxn ang="0">
                  <a:pos x="T8" y="T9"/>
                </a:cxn>
              </a:cxnLst>
              <a:rect l="0" t="0" r="r" b="b"/>
              <a:pathLst>
                <a:path w="3" h="7">
                  <a:moveTo>
                    <a:pt x="0" y="7"/>
                  </a:moveTo>
                  <a:cubicBezTo>
                    <a:pt x="0" y="7"/>
                    <a:pt x="0" y="7"/>
                    <a:pt x="0" y="7"/>
                  </a:cubicBezTo>
                  <a:cubicBezTo>
                    <a:pt x="3" y="0"/>
                    <a:pt x="3" y="0"/>
                    <a:pt x="3" y="0"/>
                  </a:cubicBezTo>
                  <a:cubicBezTo>
                    <a:pt x="2" y="0"/>
                    <a:pt x="2" y="0"/>
                    <a:pt x="2" y="0"/>
                  </a:cubicBez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6" name="Freeform 175"/>
            <p:cNvSpPr/>
            <p:nvPr/>
          </p:nvSpPr>
          <p:spPr>
            <a:xfrm>
              <a:off x="8676464" y="1651542"/>
              <a:ext cx="10163" cy="18294"/>
            </a:xfrm>
            <a:custGeom>
              <a:avLst/>
              <a:gdLst>
                <a:gd name="T0" fmla="*/ 2 w 5"/>
                <a:gd name="T1" fmla="*/ 2 h 9"/>
                <a:gd name="T2" fmla="*/ 0 w 5"/>
                <a:gd name="T3" fmla="*/ 9 h 9"/>
                <a:gd name="T4" fmla="*/ 3 w 5"/>
                <a:gd name="T5" fmla="*/ 5 h 9"/>
                <a:gd name="T6" fmla="*/ 5 w 5"/>
                <a:gd name="T7" fmla="*/ 0 h 9"/>
                <a:gd name="T8" fmla="*/ 2 w 5"/>
                <a:gd name="T9" fmla="*/ 2 h 9"/>
              </a:gdLst>
              <a:ahLst/>
              <a:cxnLst>
                <a:cxn ang="0">
                  <a:pos x="T0" y="T1"/>
                </a:cxn>
                <a:cxn ang="0">
                  <a:pos x="T2" y="T3"/>
                </a:cxn>
                <a:cxn ang="0">
                  <a:pos x="T4" y="T5"/>
                </a:cxn>
                <a:cxn ang="0">
                  <a:pos x="T6" y="T7"/>
                </a:cxn>
                <a:cxn ang="0">
                  <a:pos x="T8" y="T9"/>
                </a:cxn>
              </a:cxnLst>
              <a:rect l="0" t="0" r="r" b="b"/>
              <a:pathLst>
                <a:path w="5" h="9">
                  <a:moveTo>
                    <a:pt x="2" y="2"/>
                  </a:moveTo>
                  <a:lnTo>
                    <a:pt x="0" y="9"/>
                  </a:lnTo>
                  <a:lnTo>
                    <a:pt x="3" y="5"/>
                  </a:lnTo>
                  <a:lnTo>
                    <a:pt x="5"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7" name="Freeform 176"/>
            <p:cNvSpPr/>
            <p:nvPr/>
          </p:nvSpPr>
          <p:spPr>
            <a:xfrm>
              <a:off x="8605961" y="1707120"/>
              <a:ext cx="10163" cy="18294"/>
            </a:xfrm>
            <a:custGeom>
              <a:avLst/>
              <a:gdLst>
                <a:gd name="T0" fmla="*/ 3 w 3"/>
                <a:gd name="T1" fmla="*/ 0 h 5"/>
                <a:gd name="T2" fmla="*/ 2 w 3"/>
                <a:gd name="T3" fmla="*/ 0 h 5"/>
                <a:gd name="T4" fmla="*/ 0 w 3"/>
                <a:gd name="T5" fmla="*/ 3 h 5"/>
                <a:gd name="T6" fmla="*/ 1 w 3"/>
                <a:gd name="T7" fmla="*/ 5 h 5"/>
                <a:gd name="T8" fmla="*/ 1 w 3"/>
                <a:gd name="T9" fmla="*/ 4 h 5"/>
                <a:gd name="T10" fmla="*/ 3 w 3"/>
                <a:gd name="T11" fmla="*/ 0 h 5"/>
              </a:gdLst>
              <a:ahLst/>
              <a:cxnLst>
                <a:cxn ang="0">
                  <a:pos x="T0" y="T1"/>
                </a:cxn>
                <a:cxn ang="0">
                  <a:pos x="T2" y="T3"/>
                </a:cxn>
                <a:cxn ang="0">
                  <a:pos x="T4" y="T5"/>
                </a:cxn>
                <a:cxn ang="0">
                  <a:pos x="T6" y="T7"/>
                </a:cxn>
                <a:cxn ang="0">
                  <a:pos x="T8" y="T9"/>
                </a:cxn>
                <a:cxn ang="0">
                  <a:pos x="T10" y="T11"/>
                </a:cxn>
              </a:cxnLst>
              <a:rect l="0" t="0" r="r" b="b"/>
              <a:pathLst>
                <a:path w="3" h="5">
                  <a:moveTo>
                    <a:pt x="3" y="0"/>
                  </a:moveTo>
                  <a:cubicBezTo>
                    <a:pt x="2" y="0"/>
                    <a:pt x="2" y="0"/>
                    <a:pt x="2" y="0"/>
                  </a:cubicBezTo>
                  <a:cubicBezTo>
                    <a:pt x="0" y="3"/>
                    <a:pt x="0" y="3"/>
                    <a:pt x="0" y="3"/>
                  </a:cubicBezTo>
                  <a:cubicBezTo>
                    <a:pt x="0" y="3"/>
                    <a:pt x="0" y="4"/>
                    <a:pt x="1" y="5"/>
                  </a:cubicBezTo>
                  <a:cubicBezTo>
                    <a:pt x="1" y="4"/>
                    <a:pt x="1" y="4"/>
                    <a:pt x="1" y="4"/>
                  </a:cubicBez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8" name="Freeform 177"/>
            <p:cNvSpPr/>
            <p:nvPr/>
          </p:nvSpPr>
          <p:spPr>
            <a:xfrm>
              <a:off x="8605961" y="1703055"/>
              <a:ext cx="18294" cy="34554"/>
            </a:xfrm>
            <a:custGeom>
              <a:avLst/>
              <a:gdLst>
                <a:gd name="T0" fmla="*/ 3 w 5"/>
                <a:gd name="T1" fmla="*/ 1 h 9"/>
                <a:gd name="T2" fmla="*/ 0 w 5"/>
                <a:gd name="T3" fmla="*/ 9 h 9"/>
                <a:gd name="T4" fmla="*/ 0 w 5"/>
                <a:gd name="T5" fmla="*/ 9 h 9"/>
                <a:gd name="T6" fmla="*/ 3 w 5"/>
                <a:gd name="T7" fmla="*/ 6 h 9"/>
                <a:gd name="T8" fmla="*/ 5 w 5"/>
                <a:gd name="T9" fmla="*/ 0 h 9"/>
                <a:gd name="T10" fmla="*/ 3 w 5"/>
                <a:gd name="T11" fmla="*/ 1 h 9"/>
              </a:gdLst>
              <a:ahLst/>
              <a:cxnLst>
                <a:cxn ang="0">
                  <a:pos x="T0" y="T1"/>
                </a:cxn>
                <a:cxn ang="0">
                  <a:pos x="T2" y="T3"/>
                </a:cxn>
                <a:cxn ang="0">
                  <a:pos x="T4" y="T5"/>
                </a:cxn>
                <a:cxn ang="0">
                  <a:pos x="T6" y="T7"/>
                </a:cxn>
                <a:cxn ang="0">
                  <a:pos x="T8" y="T9"/>
                </a:cxn>
                <a:cxn ang="0">
                  <a:pos x="T10" y="T11"/>
                </a:cxn>
              </a:cxnLst>
              <a:rect l="0" t="0" r="r" b="b"/>
              <a:pathLst>
                <a:path w="5" h="9">
                  <a:moveTo>
                    <a:pt x="3" y="1"/>
                  </a:moveTo>
                  <a:cubicBezTo>
                    <a:pt x="0" y="9"/>
                    <a:pt x="0" y="9"/>
                    <a:pt x="0" y="9"/>
                  </a:cubicBezTo>
                  <a:cubicBezTo>
                    <a:pt x="0" y="9"/>
                    <a:pt x="0" y="9"/>
                    <a:pt x="0" y="9"/>
                  </a:cubicBezTo>
                  <a:cubicBezTo>
                    <a:pt x="3" y="6"/>
                    <a:pt x="3" y="6"/>
                    <a:pt x="3" y="6"/>
                  </a:cubicBezTo>
                  <a:cubicBezTo>
                    <a:pt x="5" y="0"/>
                    <a:pt x="5" y="0"/>
                    <a:pt x="5" y="0"/>
                  </a:cubicBezTo>
                  <a:lnTo>
                    <a:pt x="3"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89" name="Freeform 178"/>
            <p:cNvSpPr/>
            <p:nvPr/>
          </p:nvSpPr>
          <p:spPr>
            <a:xfrm>
              <a:off x="8610026" y="1721348"/>
              <a:ext cx="0" cy="4065"/>
            </a:xfrm>
            <a:custGeom>
              <a:avLst/>
              <a:gdLst>
                <a:gd name="T0" fmla="*/ 1 h 1"/>
                <a:gd name="T1" fmla="*/ 1 h 1"/>
                <a:gd name="T2" fmla="*/ 0 h 1"/>
                <a:gd name="T3" fmla="*/ 1 h 1"/>
              </a:gdLst>
              <a:ahLst/>
              <a:cxnLst>
                <a:cxn ang="0">
                  <a:pos x="0" y="T0"/>
                </a:cxn>
                <a:cxn ang="0">
                  <a:pos x="0" y="T1"/>
                </a:cxn>
                <a:cxn ang="0">
                  <a:pos x="0" y="T2"/>
                </a:cxn>
                <a:cxn ang="0">
                  <a:pos x="0" y="T3"/>
                </a:cxn>
              </a:cxnLst>
              <a:rect l="0" t="0" r="r" b="b"/>
              <a:pathLst>
                <a:path h="1">
                  <a:moveTo>
                    <a:pt x="0" y="1"/>
                  </a:moveTo>
                  <a:cubicBezTo>
                    <a:pt x="0" y="1"/>
                    <a:pt x="0" y="1"/>
                    <a:pt x="0" y="1"/>
                  </a:cubicBezTo>
                  <a:cubicBezTo>
                    <a:pt x="0" y="0"/>
                    <a:pt x="0" y="0"/>
                    <a:pt x="0"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0" name="Freeform 179"/>
            <p:cNvSpPr/>
            <p:nvPr/>
          </p:nvSpPr>
          <p:spPr>
            <a:xfrm>
              <a:off x="8682561" y="1631216"/>
              <a:ext cx="24391" cy="20326"/>
            </a:xfrm>
            <a:custGeom>
              <a:avLst/>
              <a:gdLst>
                <a:gd name="T0" fmla="*/ 2 w 12"/>
                <a:gd name="T1" fmla="*/ 4 h 10"/>
                <a:gd name="T2" fmla="*/ 0 w 12"/>
                <a:gd name="T3" fmla="*/ 10 h 10"/>
                <a:gd name="T4" fmla="*/ 6 w 12"/>
                <a:gd name="T5" fmla="*/ 8 h 10"/>
                <a:gd name="T6" fmla="*/ 12 w 12"/>
                <a:gd name="T7" fmla="*/ 0 h 10"/>
                <a:gd name="T8" fmla="*/ 2 w 12"/>
                <a:gd name="T9" fmla="*/ 4 h 10"/>
              </a:gdLst>
              <a:ahLst/>
              <a:cxnLst>
                <a:cxn ang="0">
                  <a:pos x="T0" y="T1"/>
                </a:cxn>
                <a:cxn ang="0">
                  <a:pos x="T2" y="T3"/>
                </a:cxn>
                <a:cxn ang="0">
                  <a:pos x="T4" y="T5"/>
                </a:cxn>
                <a:cxn ang="0">
                  <a:pos x="T6" y="T7"/>
                </a:cxn>
                <a:cxn ang="0">
                  <a:pos x="T8" y="T9"/>
                </a:cxn>
              </a:cxnLst>
              <a:rect l="0" t="0" r="r" b="b"/>
              <a:pathLst>
                <a:path w="12" h="10">
                  <a:moveTo>
                    <a:pt x="2" y="4"/>
                  </a:moveTo>
                  <a:lnTo>
                    <a:pt x="0" y="10"/>
                  </a:lnTo>
                  <a:lnTo>
                    <a:pt x="6" y="8"/>
                  </a:lnTo>
                  <a:lnTo>
                    <a:pt x="12" y="0"/>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1" name="Freeform 180"/>
            <p:cNvSpPr/>
            <p:nvPr/>
          </p:nvSpPr>
          <p:spPr>
            <a:xfrm>
              <a:off x="8624255" y="1745739"/>
              <a:ext cx="16261" cy="18294"/>
            </a:xfrm>
            <a:custGeom>
              <a:avLst/>
              <a:gdLst>
                <a:gd name="T0" fmla="*/ 0 w 4"/>
                <a:gd name="T1" fmla="*/ 2 h 5"/>
                <a:gd name="T2" fmla="*/ 2 w 4"/>
                <a:gd name="T3" fmla="*/ 5 h 5"/>
                <a:gd name="T4" fmla="*/ 4 w 4"/>
                <a:gd name="T5" fmla="*/ 0 h 5"/>
                <a:gd name="T6" fmla="*/ 0 w 4"/>
                <a:gd name="T7" fmla="*/ 2 h 5"/>
              </a:gdLst>
              <a:ahLst/>
              <a:cxnLst>
                <a:cxn ang="0">
                  <a:pos x="T0" y="T1"/>
                </a:cxn>
                <a:cxn ang="0">
                  <a:pos x="T2" y="T3"/>
                </a:cxn>
                <a:cxn ang="0">
                  <a:pos x="T4" y="T5"/>
                </a:cxn>
                <a:cxn ang="0">
                  <a:pos x="T6" y="T7"/>
                </a:cxn>
              </a:cxnLst>
              <a:rect l="0" t="0" r="r" b="b"/>
              <a:pathLst>
                <a:path w="4" h="5">
                  <a:moveTo>
                    <a:pt x="0" y="2"/>
                  </a:moveTo>
                  <a:cubicBezTo>
                    <a:pt x="1" y="3"/>
                    <a:pt x="1" y="4"/>
                    <a:pt x="2" y="5"/>
                  </a:cubicBezTo>
                  <a:cubicBezTo>
                    <a:pt x="4" y="0"/>
                    <a:pt x="4" y="0"/>
                    <a:pt x="4" y="0"/>
                  </a:cubicBez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2" name="Freeform 181"/>
            <p:cNvSpPr/>
            <p:nvPr/>
          </p:nvSpPr>
          <p:spPr>
            <a:xfrm>
              <a:off x="8593765" y="1713218"/>
              <a:ext cx="12196" cy="12196"/>
            </a:xfrm>
            <a:custGeom>
              <a:avLst/>
              <a:gdLst>
                <a:gd name="T0" fmla="*/ 0 w 3"/>
                <a:gd name="T1" fmla="*/ 2 h 3"/>
                <a:gd name="T2" fmla="*/ 1 w 3"/>
                <a:gd name="T3" fmla="*/ 3 h 3"/>
                <a:gd name="T4" fmla="*/ 3 w 3"/>
                <a:gd name="T5" fmla="*/ 0 h 3"/>
                <a:gd name="T6" fmla="*/ 0 w 3"/>
                <a:gd name="T7" fmla="*/ 2 h 3"/>
              </a:gdLst>
              <a:ahLst/>
              <a:cxnLst>
                <a:cxn ang="0">
                  <a:pos x="T0" y="T1"/>
                </a:cxn>
                <a:cxn ang="0">
                  <a:pos x="T2" y="T3"/>
                </a:cxn>
                <a:cxn ang="0">
                  <a:pos x="T4" y="T5"/>
                </a:cxn>
                <a:cxn ang="0">
                  <a:pos x="T6" y="T7"/>
                </a:cxn>
              </a:cxnLst>
              <a:rect l="0" t="0" r="r" b="b"/>
              <a:pathLst>
                <a:path w="3" h="3">
                  <a:moveTo>
                    <a:pt x="0" y="2"/>
                  </a:moveTo>
                  <a:cubicBezTo>
                    <a:pt x="0" y="2"/>
                    <a:pt x="1" y="2"/>
                    <a:pt x="1" y="3"/>
                  </a:cubicBezTo>
                  <a:cubicBezTo>
                    <a:pt x="3" y="0"/>
                    <a:pt x="3" y="0"/>
                    <a:pt x="3" y="0"/>
                  </a:cubicBez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3" name="Freeform 182"/>
            <p:cNvSpPr/>
            <p:nvPr/>
          </p:nvSpPr>
          <p:spPr>
            <a:xfrm>
              <a:off x="8605961" y="1725413"/>
              <a:ext cx="4065" cy="8130"/>
            </a:xfrm>
            <a:custGeom>
              <a:avLst/>
              <a:gdLst>
                <a:gd name="T0" fmla="*/ 1 w 1"/>
                <a:gd name="T1" fmla="*/ 0 h 2"/>
                <a:gd name="T2" fmla="*/ 1 w 1"/>
                <a:gd name="T3" fmla="*/ 2 h 2"/>
                <a:gd name="T4" fmla="*/ 0 w 1"/>
                <a:gd name="T5" fmla="*/ 2 h 2"/>
                <a:gd name="T6" fmla="*/ 1 w 1"/>
                <a:gd name="T7" fmla="*/ 2 h 2"/>
                <a:gd name="T8" fmla="*/ 1 w 1"/>
                <a:gd name="T9" fmla="*/ 0 h 2"/>
              </a:gdLst>
              <a:ahLst/>
              <a:cxnLst>
                <a:cxn ang="0">
                  <a:pos x="T0" y="T1"/>
                </a:cxn>
                <a:cxn ang="0">
                  <a:pos x="T2" y="T3"/>
                </a:cxn>
                <a:cxn ang="0">
                  <a:pos x="T4" y="T5"/>
                </a:cxn>
                <a:cxn ang="0">
                  <a:pos x="T6" y="T7"/>
                </a:cxn>
                <a:cxn ang="0">
                  <a:pos x="T8" y="T9"/>
                </a:cxn>
              </a:cxnLst>
              <a:rect l="0" t="0" r="r" b="b"/>
              <a:pathLst>
                <a:path w="1" h="2">
                  <a:moveTo>
                    <a:pt x="1" y="0"/>
                  </a:moveTo>
                  <a:cubicBezTo>
                    <a:pt x="1" y="2"/>
                    <a:pt x="1" y="2"/>
                    <a:pt x="1" y="2"/>
                  </a:cubicBezTo>
                  <a:cubicBezTo>
                    <a:pt x="0" y="2"/>
                    <a:pt x="0" y="2"/>
                    <a:pt x="0" y="2"/>
                  </a:cubicBezTo>
                  <a:cubicBezTo>
                    <a:pt x="0" y="2"/>
                    <a:pt x="1" y="2"/>
                    <a:pt x="1" y="2"/>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4" name="Freeform 183"/>
            <p:cNvSpPr/>
            <p:nvPr/>
          </p:nvSpPr>
          <p:spPr>
            <a:xfrm>
              <a:off x="8711018" y="1621053"/>
              <a:ext cx="40652" cy="22359"/>
            </a:xfrm>
            <a:custGeom>
              <a:avLst/>
              <a:gdLst>
                <a:gd name="T0" fmla="*/ 0 w 11"/>
                <a:gd name="T1" fmla="*/ 6 h 6"/>
                <a:gd name="T2" fmla="*/ 11 w 11"/>
                <a:gd name="T3" fmla="*/ 1 h 6"/>
                <a:gd name="T4" fmla="*/ 11 w 11"/>
                <a:gd name="T5" fmla="*/ 0 h 6"/>
                <a:gd name="T6" fmla="*/ 3 w 11"/>
                <a:gd name="T7" fmla="*/ 3 h 6"/>
                <a:gd name="T8" fmla="*/ 0 w 11"/>
                <a:gd name="T9" fmla="*/ 6 h 6"/>
              </a:gdLst>
              <a:ahLst/>
              <a:cxnLst>
                <a:cxn ang="0">
                  <a:pos x="T0" y="T1"/>
                </a:cxn>
                <a:cxn ang="0">
                  <a:pos x="T2" y="T3"/>
                </a:cxn>
                <a:cxn ang="0">
                  <a:pos x="T4" y="T5"/>
                </a:cxn>
                <a:cxn ang="0">
                  <a:pos x="T6" y="T7"/>
                </a:cxn>
                <a:cxn ang="0">
                  <a:pos x="T8" y="T9"/>
                </a:cxn>
              </a:cxnLst>
              <a:rect l="0" t="0" r="r" b="b"/>
              <a:pathLst>
                <a:path w="11" h="6">
                  <a:moveTo>
                    <a:pt x="0" y="6"/>
                  </a:moveTo>
                  <a:cubicBezTo>
                    <a:pt x="11" y="1"/>
                    <a:pt x="11" y="1"/>
                    <a:pt x="11" y="1"/>
                  </a:cubicBezTo>
                  <a:cubicBezTo>
                    <a:pt x="11" y="1"/>
                    <a:pt x="11" y="0"/>
                    <a:pt x="11" y="0"/>
                  </a:cubicBezTo>
                  <a:cubicBezTo>
                    <a:pt x="3" y="3"/>
                    <a:pt x="3" y="3"/>
                    <a:pt x="3" y="3"/>
                  </a:cubicBez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5" name="Freeform 184"/>
            <p:cNvSpPr/>
            <p:nvPr/>
          </p:nvSpPr>
          <p:spPr>
            <a:xfrm>
              <a:off x="8682561" y="1647477"/>
              <a:ext cx="12196" cy="14228"/>
            </a:xfrm>
            <a:custGeom>
              <a:avLst/>
              <a:gdLst>
                <a:gd name="T0" fmla="*/ 0 w 6"/>
                <a:gd name="T1" fmla="*/ 7 h 7"/>
                <a:gd name="T2" fmla="*/ 6 w 6"/>
                <a:gd name="T3" fmla="*/ 0 h 7"/>
                <a:gd name="T4" fmla="*/ 2 w 6"/>
                <a:gd name="T5" fmla="*/ 2 h 7"/>
                <a:gd name="T6" fmla="*/ 0 w 6"/>
                <a:gd name="T7" fmla="*/ 7 h 7"/>
              </a:gdLst>
              <a:ahLst/>
              <a:cxnLst>
                <a:cxn ang="0">
                  <a:pos x="T0" y="T1"/>
                </a:cxn>
                <a:cxn ang="0">
                  <a:pos x="T2" y="T3"/>
                </a:cxn>
                <a:cxn ang="0">
                  <a:pos x="T4" y="T5"/>
                </a:cxn>
                <a:cxn ang="0">
                  <a:pos x="T6" y="T7"/>
                </a:cxn>
              </a:cxnLst>
              <a:rect l="0" t="0" r="r" b="b"/>
              <a:pathLst>
                <a:path w="6" h="7">
                  <a:moveTo>
                    <a:pt x="0" y="7"/>
                  </a:moveTo>
                  <a:lnTo>
                    <a:pt x="6" y="0"/>
                  </a:lnTo>
                  <a:lnTo>
                    <a:pt x="2" y="2"/>
                  </a:ln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6" name="Freeform 185"/>
            <p:cNvSpPr/>
            <p:nvPr/>
          </p:nvSpPr>
          <p:spPr>
            <a:xfrm>
              <a:off x="8612059" y="1703055"/>
              <a:ext cx="42685" cy="56913"/>
            </a:xfrm>
            <a:custGeom>
              <a:avLst/>
              <a:gdLst>
                <a:gd name="T0" fmla="*/ 10 w 11"/>
                <a:gd name="T1" fmla="*/ 3 h 15"/>
                <a:gd name="T2" fmla="*/ 11 w 11"/>
                <a:gd name="T3" fmla="*/ 0 h 15"/>
                <a:gd name="T4" fmla="*/ 1 w 11"/>
                <a:gd name="T5" fmla="*/ 9 h 15"/>
                <a:gd name="T6" fmla="*/ 0 w 11"/>
                <a:gd name="T7" fmla="*/ 12 h 15"/>
                <a:gd name="T8" fmla="*/ 2 w 11"/>
                <a:gd name="T9" fmla="*/ 15 h 15"/>
                <a:gd name="T10" fmla="*/ 5 w 11"/>
                <a:gd name="T11" fmla="*/ 13 h 15"/>
                <a:gd name="T12" fmla="*/ 10 w 11"/>
                <a:gd name="T13" fmla="*/ 3 h 15"/>
              </a:gdLst>
              <a:ahLst/>
              <a:cxnLst>
                <a:cxn ang="0">
                  <a:pos x="T0" y="T1"/>
                </a:cxn>
                <a:cxn ang="0">
                  <a:pos x="T2" y="T3"/>
                </a:cxn>
                <a:cxn ang="0">
                  <a:pos x="T4" y="T5"/>
                </a:cxn>
                <a:cxn ang="0">
                  <a:pos x="T6" y="T7"/>
                </a:cxn>
                <a:cxn ang="0">
                  <a:pos x="T8" y="T9"/>
                </a:cxn>
                <a:cxn ang="0">
                  <a:pos x="T10" y="T11"/>
                </a:cxn>
                <a:cxn ang="0">
                  <a:pos x="T12" y="T13"/>
                </a:cxn>
              </a:cxnLst>
              <a:rect l="0" t="0" r="r" b="b"/>
              <a:pathLst>
                <a:path w="11" h="15">
                  <a:moveTo>
                    <a:pt x="10" y="3"/>
                  </a:moveTo>
                  <a:cubicBezTo>
                    <a:pt x="11" y="0"/>
                    <a:pt x="11" y="0"/>
                    <a:pt x="11" y="0"/>
                  </a:cubicBezTo>
                  <a:cubicBezTo>
                    <a:pt x="1" y="9"/>
                    <a:pt x="1" y="9"/>
                    <a:pt x="1" y="9"/>
                  </a:cubicBezTo>
                  <a:cubicBezTo>
                    <a:pt x="0" y="12"/>
                    <a:pt x="0" y="12"/>
                    <a:pt x="0" y="12"/>
                  </a:cubicBezTo>
                  <a:cubicBezTo>
                    <a:pt x="0" y="13"/>
                    <a:pt x="1" y="14"/>
                    <a:pt x="2" y="15"/>
                  </a:cubicBezTo>
                  <a:cubicBezTo>
                    <a:pt x="5" y="13"/>
                    <a:pt x="5" y="13"/>
                    <a:pt x="5" y="13"/>
                  </a:cubicBezTo>
                  <a:lnTo>
                    <a:pt x="1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7" name="Freeform 186"/>
            <p:cNvSpPr/>
            <p:nvPr/>
          </p:nvSpPr>
          <p:spPr>
            <a:xfrm>
              <a:off x="8676464" y="1661705"/>
              <a:ext cx="6098" cy="8130"/>
            </a:xfrm>
            <a:custGeom>
              <a:avLst/>
              <a:gdLst>
                <a:gd name="T0" fmla="*/ 0 w 3"/>
                <a:gd name="T1" fmla="*/ 4 h 4"/>
                <a:gd name="T2" fmla="*/ 2 w 3"/>
                <a:gd name="T3" fmla="*/ 4 h 4"/>
                <a:gd name="T4" fmla="*/ 3 w 3"/>
                <a:gd name="T5" fmla="*/ 0 h 4"/>
                <a:gd name="T6" fmla="*/ 0 w 3"/>
                <a:gd name="T7" fmla="*/ 4 h 4"/>
                <a:gd name="T8" fmla="*/ 0 w 3"/>
                <a:gd name="T9" fmla="*/ 4 h 4"/>
              </a:gdLst>
              <a:ahLst/>
              <a:cxnLst>
                <a:cxn ang="0">
                  <a:pos x="T0" y="T1"/>
                </a:cxn>
                <a:cxn ang="0">
                  <a:pos x="T2" y="T3"/>
                </a:cxn>
                <a:cxn ang="0">
                  <a:pos x="T4" y="T5"/>
                </a:cxn>
                <a:cxn ang="0">
                  <a:pos x="T6" y="T7"/>
                </a:cxn>
                <a:cxn ang="0">
                  <a:pos x="T8" y="T9"/>
                </a:cxn>
              </a:cxnLst>
              <a:rect l="0" t="0" r="r" b="b"/>
              <a:pathLst>
                <a:path w="3" h="4">
                  <a:moveTo>
                    <a:pt x="0" y="4"/>
                  </a:moveTo>
                  <a:lnTo>
                    <a:pt x="2" y="4"/>
                  </a:lnTo>
                  <a:lnTo>
                    <a:pt x="3" y="0"/>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8" name="Freeform 187"/>
            <p:cNvSpPr/>
            <p:nvPr/>
          </p:nvSpPr>
          <p:spPr>
            <a:xfrm>
              <a:off x="8624255" y="1682728"/>
              <a:ext cx="4065" cy="8130"/>
            </a:xfrm>
            <a:custGeom>
              <a:avLst/>
              <a:gdLst>
                <a:gd name="T0" fmla="*/ 0 w 2"/>
                <a:gd name="T1" fmla="*/ 4 h 4"/>
                <a:gd name="T2" fmla="*/ 2 w 2"/>
                <a:gd name="T3" fmla="*/ 2 h 4"/>
                <a:gd name="T4" fmla="*/ 2 w 2"/>
                <a:gd name="T5" fmla="*/ 0 h 4"/>
                <a:gd name="T6" fmla="*/ 0 w 2"/>
                <a:gd name="T7" fmla="*/ 2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2"/>
                  </a:lnTo>
                  <a:lnTo>
                    <a:pt x="2" y="0"/>
                  </a:lnTo>
                  <a:lnTo>
                    <a:pt x="0"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99" name="Freeform 188"/>
            <p:cNvSpPr/>
            <p:nvPr/>
          </p:nvSpPr>
          <p:spPr>
            <a:xfrm>
              <a:off x="8628320" y="1747772"/>
              <a:ext cx="12196" cy="28457"/>
            </a:xfrm>
            <a:custGeom>
              <a:avLst/>
              <a:gdLst>
                <a:gd name="T0" fmla="*/ 3 w 3"/>
                <a:gd name="T1" fmla="*/ 0 h 7"/>
                <a:gd name="T2" fmla="*/ 2 w 3"/>
                <a:gd name="T3" fmla="*/ 1 h 7"/>
                <a:gd name="T4" fmla="*/ 0 w 3"/>
                <a:gd name="T5" fmla="*/ 6 h 7"/>
                <a:gd name="T6" fmla="*/ 0 w 3"/>
                <a:gd name="T7" fmla="*/ 7 h 7"/>
                <a:gd name="T8" fmla="*/ 2 w 3"/>
                <a:gd name="T9" fmla="*/ 5 h 7"/>
                <a:gd name="T10" fmla="*/ 3 w 3"/>
                <a:gd name="T11" fmla="*/ 0 h 7"/>
              </a:gdLst>
              <a:ahLst/>
              <a:cxnLst>
                <a:cxn ang="0">
                  <a:pos x="T0" y="T1"/>
                </a:cxn>
                <a:cxn ang="0">
                  <a:pos x="T2" y="T3"/>
                </a:cxn>
                <a:cxn ang="0">
                  <a:pos x="T4" y="T5"/>
                </a:cxn>
                <a:cxn ang="0">
                  <a:pos x="T6" y="T7"/>
                </a:cxn>
                <a:cxn ang="0">
                  <a:pos x="T8" y="T9"/>
                </a:cxn>
                <a:cxn ang="0">
                  <a:pos x="T10" y="T11"/>
                </a:cxn>
              </a:cxnLst>
              <a:rect l="0" t="0" r="r" b="b"/>
              <a:pathLst>
                <a:path w="3" h="7">
                  <a:moveTo>
                    <a:pt x="3" y="0"/>
                  </a:moveTo>
                  <a:cubicBezTo>
                    <a:pt x="2" y="1"/>
                    <a:pt x="2" y="1"/>
                    <a:pt x="2" y="1"/>
                  </a:cubicBezTo>
                  <a:cubicBezTo>
                    <a:pt x="0" y="6"/>
                    <a:pt x="0" y="6"/>
                    <a:pt x="0" y="6"/>
                  </a:cubicBezTo>
                  <a:cubicBezTo>
                    <a:pt x="0" y="6"/>
                    <a:pt x="0" y="7"/>
                    <a:pt x="0" y="7"/>
                  </a:cubicBezTo>
                  <a:cubicBezTo>
                    <a:pt x="2" y="5"/>
                    <a:pt x="2" y="5"/>
                    <a:pt x="2" y="5"/>
                  </a:cubicBez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0" name="Freeform 189"/>
            <p:cNvSpPr/>
            <p:nvPr/>
          </p:nvSpPr>
          <p:spPr>
            <a:xfrm>
              <a:off x="8632385" y="1764033"/>
              <a:ext cx="8130" cy="12196"/>
            </a:xfrm>
            <a:custGeom>
              <a:avLst/>
              <a:gdLst>
                <a:gd name="T0" fmla="*/ 0 w 2"/>
                <a:gd name="T1" fmla="*/ 1 h 3"/>
                <a:gd name="T2" fmla="*/ 1 w 2"/>
                <a:gd name="T3" fmla="*/ 3 h 3"/>
                <a:gd name="T4" fmla="*/ 2 w 2"/>
                <a:gd name="T5" fmla="*/ 0 h 3"/>
                <a:gd name="T6" fmla="*/ 0 w 2"/>
                <a:gd name="T7" fmla="*/ 1 h 3"/>
              </a:gdLst>
              <a:ahLst/>
              <a:cxnLst>
                <a:cxn ang="0">
                  <a:pos x="T0" y="T1"/>
                </a:cxn>
                <a:cxn ang="0">
                  <a:pos x="T2" y="T3"/>
                </a:cxn>
                <a:cxn ang="0">
                  <a:pos x="T4" y="T5"/>
                </a:cxn>
                <a:cxn ang="0">
                  <a:pos x="T6" y="T7"/>
                </a:cxn>
              </a:cxnLst>
              <a:rect l="0" t="0" r="r" b="b"/>
              <a:pathLst>
                <a:path w="2" h="3">
                  <a:moveTo>
                    <a:pt x="0" y="1"/>
                  </a:moveTo>
                  <a:cubicBezTo>
                    <a:pt x="1" y="2"/>
                    <a:pt x="1" y="2"/>
                    <a:pt x="1" y="3"/>
                  </a:cubicBezTo>
                  <a:cubicBezTo>
                    <a:pt x="2" y="0"/>
                    <a:pt x="2" y="0"/>
                    <a:pt x="2"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1" name="Freeform 190"/>
            <p:cNvSpPr/>
            <p:nvPr/>
          </p:nvSpPr>
          <p:spPr>
            <a:xfrm>
              <a:off x="8658809" y="1627848"/>
              <a:ext cx="91468" cy="105696"/>
            </a:xfrm>
            <a:custGeom>
              <a:avLst/>
              <a:gdLst>
                <a:gd name="T0" fmla="*/ 15 w 24"/>
                <a:gd name="T1" fmla="*/ 5 h 27"/>
                <a:gd name="T2" fmla="*/ 4 w 24"/>
                <a:gd name="T3" fmla="*/ 14 h 27"/>
                <a:gd name="T4" fmla="*/ 4 w 24"/>
                <a:gd name="T5" fmla="*/ 15 h 27"/>
                <a:gd name="T6" fmla="*/ 4 w 24"/>
                <a:gd name="T7" fmla="*/ 15 h 27"/>
                <a:gd name="T8" fmla="*/ 4 w 24"/>
                <a:gd name="T9" fmla="*/ 15 h 27"/>
                <a:gd name="T10" fmla="*/ 3 w 24"/>
                <a:gd name="T11" fmla="*/ 17 h 27"/>
                <a:gd name="T12" fmla="*/ 0 w 24"/>
                <a:gd name="T13" fmla="*/ 27 h 27"/>
                <a:gd name="T14" fmla="*/ 5 w 24"/>
                <a:gd name="T15" fmla="*/ 24 h 27"/>
                <a:gd name="T16" fmla="*/ 24 w 24"/>
                <a:gd name="T17" fmla="*/ 1 h 27"/>
                <a:gd name="T18" fmla="*/ 23 w 24"/>
                <a:gd name="T19" fmla="*/ 0 h 27"/>
                <a:gd name="T20" fmla="*/ 15 w 24"/>
                <a:gd name="T21" fmla="*/ 5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 h="27">
                  <a:moveTo>
                    <a:pt x="15" y="5"/>
                  </a:moveTo>
                  <a:cubicBezTo>
                    <a:pt x="4" y="14"/>
                    <a:pt x="4" y="14"/>
                    <a:pt x="4" y="14"/>
                  </a:cubicBezTo>
                  <a:cubicBezTo>
                    <a:pt x="4" y="15"/>
                    <a:pt x="4" y="15"/>
                    <a:pt x="4" y="15"/>
                  </a:cubicBezTo>
                  <a:cubicBezTo>
                    <a:pt x="4" y="15"/>
                    <a:pt x="4" y="15"/>
                    <a:pt x="4" y="15"/>
                  </a:cubicBezTo>
                  <a:cubicBezTo>
                    <a:pt x="4" y="15"/>
                    <a:pt x="4" y="15"/>
                    <a:pt x="4" y="15"/>
                  </a:cubicBezTo>
                  <a:cubicBezTo>
                    <a:pt x="3" y="17"/>
                    <a:pt x="3" y="17"/>
                    <a:pt x="3" y="17"/>
                  </a:cubicBezTo>
                  <a:cubicBezTo>
                    <a:pt x="0" y="27"/>
                    <a:pt x="0" y="27"/>
                    <a:pt x="0" y="27"/>
                  </a:cubicBezTo>
                  <a:cubicBezTo>
                    <a:pt x="5" y="24"/>
                    <a:pt x="5" y="24"/>
                    <a:pt x="5" y="24"/>
                  </a:cubicBezTo>
                  <a:cubicBezTo>
                    <a:pt x="24" y="1"/>
                    <a:pt x="24" y="1"/>
                    <a:pt x="24" y="1"/>
                  </a:cubicBezTo>
                  <a:cubicBezTo>
                    <a:pt x="24" y="1"/>
                    <a:pt x="23" y="0"/>
                    <a:pt x="23" y="0"/>
                  </a:cubicBezTo>
                  <a:lnTo>
                    <a:pt x="15"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2" name="Freeform 191"/>
            <p:cNvSpPr/>
            <p:nvPr/>
          </p:nvSpPr>
          <p:spPr>
            <a:xfrm>
              <a:off x="8672398" y="1669836"/>
              <a:ext cx="4065" cy="4065"/>
            </a:xfrm>
            <a:custGeom>
              <a:avLst/>
              <a:gdLst>
                <a:gd name="T0" fmla="*/ 0 w 2"/>
                <a:gd name="T1" fmla="*/ 2 h 2"/>
                <a:gd name="T2" fmla="*/ 0 w 2"/>
                <a:gd name="T3" fmla="*/ 2 h 2"/>
                <a:gd name="T4" fmla="*/ 2 w 2"/>
                <a:gd name="T5" fmla="*/ 0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3" name="Freeform 192"/>
            <p:cNvSpPr/>
            <p:nvPr/>
          </p:nvSpPr>
          <p:spPr>
            <a:xfrm>
              <a:off x="8689298" y="1627848"/>
              <a:ext cx="95533" cy="89435"/>
            </a:xfrm>
            <a:custGeom>
              <a:avLst/>
              <a:gdLst>
                <a:gd name="T0" fmla="*/ 25 w 25"/>
                <a:gd name="T1" fmla="*/ 9 h 23"/>
                <a:gd name="T2" fmla="*/ 19 w 25"/>
                <a:gd name="T3" fmla="*/ 0 h 23"/>
                <a:gd name="T4" fmla="*/ 0 w 25"/>
                <a:gd name="T5" fmla="*/ 23 h 23"/>
                <a:gd name="T6" fmla="*/ 25 w 25"/>
                <a:gd name="T7" fmla="*/ 9 h 23"/>
              </a:gdLst>
              <a:ahLst/>
              <a:cxnLst>
                <a:cxn ang="0">
                  <a:pos x="T0" y="T1"/>
                </a:cxn>
                <a:cxn ang="0">
                  <a:pos x="T2" y="T3"/>
                </a:cxn>
                <a:cxn ang="0">
                  <a:pos x="T4" y="T5"/>
                </a:cxn>
                <a:cxn ang="0">
                  <a:pos x="T6" y="T7"/>
                </a:cxn>
              </a:cxnLst>
              <a:rect l="0" t="0" r="r" b="b"/>
              <a:pathLst>
                <a:path w="25" h="23">
                  <a:moveTo>
                    <a:pt x="25" y="9"/>
                  </a:moveTo>
                  <a:cubicBezTo>
                    <a:pt x="23" y="6"/>
                    <a:pt x="21" y="3"/>
                    <a:pt x="19" y="0"/>
                  </a:cubicBezTo>
                  <a:cubicBezTo>
                    <a:pt x="0" y="23"/>
                    <a:pt x="0" y="23"/>
                    <a:pt x="0" y="23"/>
                  </a:cubicBezTo>
                  <a:lnTo>
                    <a:pt x="25"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4" name="Rectangle 193"/>
            <p:cNvSpPr>
              <a:spLocks noChangeArrowheads="1"/>
            </p:cNvSpPr>
            <p:nvPr/>
          </p:nvSpPr>
          <p:spPr>
            <a:xfrm>
              <a:off x="8672398" y="167390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5" name="Freeform 194"/>
            <p:cNvSpPr/>
            <p:nvPr/>
          </p:nvSpPr>
          <p:spPr>
            <a:xfrm>
              <a:off x="8593765" y="1648174"/>
              <a:ext cx="4065" cy="4065"/>
            </a:xfrm>
            <a:custGeom>
              <a:avLst/>
              <a:gdLst>
                <a:gd name="T0" fmla="*/ 2 w 2"/>
                <a:gd name="T1" fmla="*/ 0 h 2"/>
                <a:gd name="T2" fmla="*/ 2 w 2"/>
                <a:gd name="T3" fmla="*/ 0 h 2"/>
                <a:gd name="T4" fmla="*/ 0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6" name="Freeform 195"/>
            <p:cNvSpPr/>
            <p:nvPr/>
          </p:nvSpPr>
          <p:spPr>
            <a:xfrm>
              <a:off x="8607355" y="1623086"/>
              <a:ext cx="14228" cy="20326"/>
            </a:xfrm>
            <a:custGeom>
              <a:avLst/>
              <a:gdLst>
                <a:gd name="T0" fmla="*/ 7 w 7"/>
                <a:gd name="T1" fmla="*/ 4 h 10"/>
                <a:gd name="T2" fmla="*/ 7 w 7"/>
                <a:gd name="T3" fmla="*/ 0 h 10"/>
                <a:gd name="T4" fmla="*/ 0 w 7"/>
                <a:gd name="T5" fmla="*/ 10 h 10"/>
                <a:gd name="T6" fmla="*/ 6 w 7"/>
                <a:gd name="T7" fmla="*/ 8 h 10"/>
                <a:gd name="T8" fmla="*/ 7 w 7"/>
                <a:gd name="T9" fmla="*/ 4 h 10"/>
              </a:gdLst>
              <a:ahLst/>
              <a:cxnLst>
                <a:cxn ang="0">
                  <a:pos x="T0" y="T1"/>
                </a:cxn>
                <a:cxn ang="0">
                  <a:pos x="T2" y="T3"/>
                </a:cxn>
                <a:cxn ang="0">
                  <a:pos x="T4" y="T5"/>
                </a:cxn>
                <a:cxn ang="0">
                  <a:pos x="T6" y="T7"/>
                </a:cxn>
                <a:cxn ang="0">
                  <a:pos x="T8" y="T9"/>
                </a:cxn>
              </a:cxnLst>
              <a:rect l="0" t="0" r="r" b="b"/>
              <a:pathLst>
                <a:path w="7" h="10">
                  <a:moveTo>
                    <a:pt x="7" y="4"/>
                  </a:moveTo>
                  <a:lnTo>
                    <a:pt x="7" y="0"/>
                  </a:lnTo>
                  <a:lnTo>
                    <a:pt x="0" y="10"/>
                  </a:lnTo>
                  <a:lnTo>
                    <a:pt x="6" y="8"/>
                  </a:lnTo>
                  <a:lnTo>
                    <a:pt x="7"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7" name="Freeform 196"/>
            <p:cNvSpPr/>
            <p:nvPr/>
          </p:nvSpPr>
          <p:spPr>
            <a:xfrm>
              <a:off x="8652072" y="1627151"/>
              <a:ext cx="4065" cy="8130"/>
            </a:xfrm>
            <a:custGeom>
              <a:avLst/>
              <a:gdLst>
                <a:gd name="T0" fmla="*/ 2 w 2"/>
                <a:gd name="T1" fmla="*/ 0 h 4"/>
                <a:gd name="T2" fmla="*/ 2 w 2"/>
                <a:gd name="T3" fmla="*/ 0 h 4"/>
                <a:gd name="T4" fmla="*/ 0 w 2"/>
                <a:gd name="T5" fmla="*/ 2 h 4"/>
                <a:gd name="T6" fmla="*/ 0 w 2"/>
                <a:gd name="T7" fmla="*/ 4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2" y="0"/>
                  </a:lnTo>
                  <a:lnTo>
                    <a:pt x="0" y="2"/>
                  </a:lnTo>
                  <a:lnTo>
                    <a:pt x="0"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8" name="Freeform 197"/>
            <p:cNvSpPr/>
            <p:nvPr/>
          </p:nvSpPr>
          <p:spPr>
            <a:xfrm>
              <a:off x="8619550" y="1631216"/>
              <a:ext cx="2033" cy="8130"/>
            </a:xfrm>
            <a:custGeom>
              <a:avLst/>
              <a:gdLst>
                <a:gd name="T0" fmla="*/ 0 w 1"/>
                <a:gd name="T1" fmla="*/ 2 h 4"/>
                <a:gd name="T2" fmla="*/ 1 w 1"/>
                <a:gd name="T3" fmla="*/ 0 h 4"/>
                <a:gd name="T4" fmla="*/ 0 w 1"/>
                <a:gd name="T5" fmla="*/ 4 h 4"/>
                <a:gd name="T6" fmla="*/ 0 w 1"/>
                <a:gd name="T7" fmla="*/ 2 h 4"/>
              </a:gdLst>
              <a:ahLst/>
              <a:cxnLst>
                <a:cxn ang="0">
                  <a:pos x="T0" y="T1"/>
                </a:cxn>
                <a:cxn ang="0">
                  <a:pos x="T2" y="T3"/>
                </a:cxn>
                <a:cxn ang="0">
                  <a:pos x="T4" y="T5"/>
                </a:cxn>
                <a:cxn ang="0">
                  <a:pos x="T6" y="T7"/>
                </a:cxn>
              </a:cxnLst>
              <a:rect l="0" t="0" r="r" b="b"/>
              <a:pathLst>
                <a:path w="1" h="4">
                  <a:moveTo>
                    <a:pt x="0" y="2"/>
                  </a:moveTo>
                  <a:lnTo>
                    <a:pt x="1" y="0"/>
                  </a:lnTo>
                  <a:lnTo>
                    <a:pt x="0" y="4"/>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09" name="Freeform 198"/>
            <p:cNvSpPr/>
            <p:nvPr/>
          </p:nvSpPr>
          <p:spPr>
            <a:xfrm>
              <a:off x="8607355" y="1623086"/>
              <a:ext cx="14228" cy="20326"/>
            </a:xfrm>
            <a:custGeom>
              <a:avLst/>
              <a:gdLst>
                <a:gd name="T0" fmla="*/ 0 w 7"/>
                <a:gd name="T1" fmla="*/ 10 h 10"/>
                <a:gd name="T2" fmla="*/ 7 w 7"/>
                <a:gd name="T3" fmla="*/ 0 h 10"/>
                <a:gd name="T4" fmla="*/ 7 w 7"/>
                <a:gd name="T5" fmla="*/ 0 h 10"/>
                <a:gd name="T6" fmla="*/ 2 w 7"/>
                <a:gd name="T7" fmla="*/ 4 h 10"/>
                <a:gd name="T8" fmla="*/ 0 w 7"/>
                <a:gd name="T9" fmla="*/ 10 h 10"/>
                <a:gd name="T10" fmla="*/ 0 w 7"/>
                <a:gd name="T11" fmla="*/ 10 h 10"/>
              </a:gdLst>
              <a:ahLst/>
              <a:cxnLst>
                <a:cxn ang="0">
                  <a:pos x="T0" y="T1"/>
                </a:cxn>
                <a:cxn ang="0">
                  <a:pos x="T2" y="T3"/>
                </a:cxn>
                <a:cxn ang="0">
                  <a:pos x="T4" y="T5"/>
                </a:cxn>
                <a:cxn ang="0">
                  <a:pos x="T6" y="T7"/>
                </a:cxn>
                <a:cxn ang="0">
                  <a:pos x="T8" y="T9"/>
                </a:cxn>
                <a:cxn ang="0">
                  <a:pos x="T10" y="T11"/>
                </a:cxn>
              </a:cxnLst>
              <a:rect l="0" t="0" r="r" b="b"/>
              <a:pathLst>
                <a:path w="7" h="10">
                  <a:moveTo>
                    <a:pt x="0" y="10"/>
                  </a:moveTo>
                  <a:lnTo>
                    <a:pt x="7" y="0"/>
                  </a:lnTo>
                  <a:lnTo>
                    <a:pt x="7" y="0"/>
                  </a:lnTo>
                  <a:lnTo>
                    <a:pt x="2" y="4"/>
                  </a:lnTo>
                  <a:lnTo>
                    <a:pt x="0" y="10"/>
                  </a:lnTo>
                  <a:lnTo>
                    <a:pt x="0" y="1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0" name="Rectangle 199"/>
            <p:cNvSpPr>
              <a:spLocks noChangeArrowheads="1"/>
            </p:cNvSpPr>
            <p:nvPr/>
          </p:nvSpPr>
          <p:spPr>
            <a:xfrm>
              <a:off x="8621583" y="1623086"/>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1" name="Freeform 200"/>
            <p:cNvSpPr/>
            <p:nvPr/>
          </p:nvSpPr>
          <p:spPr>
            <a:xfrm>
              <a:off x="8645974" y="1621053"/>
              <a:ext cx="6098" cy="6098"/>
            </a:xfrm>
            <a:custGeom>
              <a:avLst/>
              <a:gdLst>
                <a:gd name="T0" fmla="*/ 0 w 3"/>
                <a:gd name="T1" fmla="*/ 3 h 3"/>
                <a:gd name="T2" fmla="*/ 2 w 3"/>
                <a:gd name="T3" fmla="*/ 1 h 3"/>
                <a:gd name="T4" fmla="*/ 3 w 3"/>
                <a:gd name="T5" fmla="*/ 0 h 3"/>
                <a:gd name="T6" fmla="*/ 3 w 3"/>
                <a:gd name="T7" fmla="*/ 0 h 3"/>
                <a:gd name="T8" fmla="*/ 3 w 3"/>
                <a:gd name="T9" fmla="*/ 0 h 3"/>
                <a:gd name="T10" fmla="*/ 0 w 3"/>
                <a:gd name="T11" fmla="*/ 1 h 3"/>
                <a:gd name="T12" fmla="*/ 0 w 3"/>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3" h="3">
                  <a:moveTo>
                    <a:pt x="0" y="3"/>
                  </a:moveTo>
                  <a:lnTo>
                    <a:pt x="2" y="1"/>
                  </a:lnTo>
                  <a:lnTo>
                    <a:pt x="3" y="0"/>
                  </a:lnTo>
                  <a:lnTo>
                    <a:pt x="3" y="0"/>
                  </a:lnTo>
                  <a:lnTo>
                    <a:pt x="3" y="0"/>
                  </a:lnTo>
                  <a:lnTo>
                    <a:pt x="0" y="1"/>
                  </a:ln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2" name="Freeform 201"/>
            <p:cNvSpPr/>
            <p:nvPr/>
          </p:nvSpPr>
          <p:spPr>
            <a:xfrm>
              <a:off x="8641909" y="1623086"/>
              <a:ext cx="10163" cy="12196"/>
            </a:xfrm>
            <a:custGeom>
              <a:avLst/>
              <a:gdLst>
                <a:gd name="T0" fmla="*/ 0 w 5"/>
                <a:gd name="T1" fmla="*/ 6 h 6"/>
                <a:gd name="T2" fmla="*/ 4 w 5"/>
                <a:gd name="T3" fmla="*/ 4 h 6"/>
                <a:gd name="T4" fmla="*/ 5 w 5"/>
                <a:gd name="T5" fmla="*/ 0 h 6"/>
                <a:gd name="T6" fmla="*/ 4 w 5"/>
                <a:gd name="T7" fmla="*/ 0 h 6"/>
                <a:gd name="T8" fmla="*/ 0 w 5"/>
                <a:gd name="T9" fmla="*/ 6 h 6"/>
              </a:gdLst>
              <a:ahLst/>
              <a:cxnLst>
                <a:cxn ang="0">
                  <a:pos x="T0" y="T1"/>
                </a:cxn>
                <a:cxn ang="0">
                  <a:pos x="T2" y="T3"/>
                </a:cxn>
                <a:cxn ang="0">
                  <a:pos x="T4" y="T5"/>
                </a:cxn>
                <a:cxn ang="0">
                  <a:pos x="T6" y="T7"/>
                </a:cxn>
                <a:cxn ang="0">
                  <a:pos x="T8" y="T9"/>
                </a:cxn>
              </a:cxnLst>
              <a:rect l="0" t="0" r="r" b="b"/>
              <a:pathLst>
                <a:path w="5" h="6">
                  <a:moveTo>
                    <a:pt x="0" y="6"/>
                  </a:moveTo>
                  <a:lnTo>
                    <a:pt x="4" y="4"/>
                  </a:lnTo>
                  <a:lnTo>
                    <a:pt x="5" y="0"/>
                  </a:lnTo>
                  <a:lnTo>
                    <a:pt x="4" y="0"/>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3" name="Freeform 202"/>
            <p:cNvSpPr/>
            <p:nvPr/>
          </p:nvSpPr>
          <p:spPr>
            <a:xfrm>
              <a:off x="8650040" y="1621053"/>
              <a:ext cx="2033" cy="2033"/>
            </a:xfrm>
            <a:custGeom>
              <a:avLst/>
              <a:gdLst>
                <a:gd name="T0" fmla="*/ 1 w 1"/>
                <a:gd name="T1" fmla="*/ 1 h 1"/>
                <a:gd name="T2" fmla="*/ 1 w 1"/>
                <a:gd name="T3" fmla="*/ 0 h 1"/>
                <a:gd name="T4" fmla="*/ 0 w 1"/>
                <a:gd name="T5" fmla="*/ 1 h 1"/>
                <a:gd name="T6" fmla="*/ 1 w 1"/>
                <a:gd name="T7" fmla="*/ 1 h 1"/>
              </a:gdLst>
              <a:ahLst/>
              <a:cxnLst>
                <a:cxn ang="0">
                  <a:pos x="T0" y="T1"/>
                </a:cxn>
                <a:cxn ang="0">
                  <a:pos x="T2" y="T3"/>
                </a:cxn>
                <a:cxn ang="0">
                  <a:pos x="T4" y="T5"/>
                </a:cxn>
                <a:cxn ang="0">
                  <a:pos x="T6" y="T7"/>
                </a:cxn>
              </a:cxnLst>
              <a:rect l="0" t="0" r="r" b="b"/>
              <a:pathLst>
                <a:path w="1" h="1">
                  <a:moveTo>
                    <a:pt x="1" y="1"/>
                  </a:moveTo>
                  <a:lnTo>
                    <a:pt x="1" y="0"/>
                  </a:lnTo>
                  <a:lnTo>
                    <a:pt x="0" y="1"/>
                  </a:lnTo>
                  <a:lnTo>
                    <a:pt x="1"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4" name="Freeform 203"/>
            <p:cNvSpPr/>
            <p:nvPr/>
          </p:nvSpPr>
          <p:spPr>
            <a:xfrm>
              <a:off x="8650040" y="1621053"/>
              <a:ext cx="6098" cy="10163"/>
            </a:xfrm>
            <a:custGeom>
              <a:avLst/>
              <a:gdLst>
                <a:gd name="T0" fmla="*/ 1 w 3"/>
                <a:gd name="T1" fmla="*/ 5 h 5"/>
                <a:gd name="T2" fmla="*/ 3 w 3"/>
                <a:gd name="T3" fmla="*/ 0 h 5"/>
                <a:gd name="T4" fmla="*/ 1 w 3"/>
                <a:gd name="T5" fmla="*/ 1 h 5"/>
                <a:gd name="T6" fmla="*/ 0 w 3"/>
                <a:gd name="T7" fmla="*/ 5 h 5"/>
                <a:gd name="T8" fmla="*/ 1 w 3"/>
                <a:gd name="T9" fmla="*/ 5 h 5"/>
              </a:gdLst>
              <a:ahLst/>
              <a:cxnLst>
                <a:cxn ang="0">
                  <a:pos x="T0" y="T1"/>
                </a:cxn>
                <a:cxn ang="0">
                  <a:pos x="T2" y="T3"/>
                </a:cxn>
                <a:cxn ang="0">
                  <a:pos x="T4" y="T5"/>
                </a:cxn>
                <a:cxn ang="0">
                  <a:pos x="T6" y="T7"/>
                </a:cxn>
                <a:cxn ang="0">
                  <a:pos x="T8" y="T9"/>
                </a:cxn>
              </a:cxnLst>
              <a:rect l="0" t="0" r="r" b="b"/>
              <a:pathLst>
                <a:path w="3" h="5">
                  <a:moveTo>
                    <a:pt x="1" y="5"/>
                  </a:moveTo>
                  <a:lnTo>
                    <a:pt x="3" y="0"/>
                  </a:lnTo>
                  <a:lnTo>
                    <a:pt x="1" y="1"/>
                  </a:lnTo>
                  <a:lnTo>
                    <a:pt x="0" y="5"/>
                  </a:lnTo>
                  <a:lnTo>
                    <a:pt x="1"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5" name="Freeform 204"/>
            <p:cNvSpPr/>
            <p:nvPr/>
          </p:nvSpPr>
          <p:spPr>
            <a:xfrm>
              <a:off x="8645974" y="1631216"/>
              <a:ext cx="6098" cy="4065"/>
            </a:xfrm>
            <a:custGeom>
              <a:avLst/>
              <a:gdLst>
                <a:gd name="T0" fmla="*/ 0 w 3"/>
                <a:gd name="T1" fmla="*/ 2 h 2"/>
                <a:gd name="T2" fmla="*/ 2 w 3"/>
                <a:gd name="T3" fmla="*/ 2 h 2"/>
                <a:gd name="T4" fmla="*/ 3 w 3"/>
                <a:gd name="T5" fmla="*/ 2 h 2"/>
                <a:gd name="T6" fmla="*/ 3 w 3"/>
                <a:gd name="T7" fmla="*/ 0 h 2"/>
                <a:gd name="T8" fmla="*/ 2 w 3"/>
                <a:gd name="T9" fmla="*/ 0 h 2"/>
                <a:gd name="T10" fmla="*/ 0 w 3"/>
                <a:gd name="T11" fmla="*/ 2 h 2"/>
              </a:gdLst>
              <a:ahLst/>
              <a:cxnLst>
                <a:cxn ang="0">
                  <a:pos x="T0" y="T1"/>
                </a:cxn>
                <a:cxn ang="0">
                  <a:pos x="T2" y="T3"/>
                </a:cxn>
                <a:cxn ang="0">
                  <a:pos x="T4" y="T5"/>
                </a:cxn>
                <a:cxn ang="0">
                  <a:pos x="T6" y="T7"/>
                </a:cxn>
                <a:cxn ang="0">
                  <a:pos x="T8" y="T9"/>
                </a:cxn>
                <a:cxn ang="0">
                  <a:pos x="T10" y="T11"/>
                </a:cxn>
              </a:cxnLst>
              <a:rect l="0" t="0" r="r" b="b"/>
              <a:pathLst>
                <a:path w="3" h="2">
                  <a:moveTo>
                    <a:pt x="0" y="2"/>
                  </a:moveTo>
                  <a:lnTo>
                    <a:pt x="2" y="2"/>
                  </a:lnTo>
                  <a:lnTo>
                    <a:pt x="3" y="2"/>
                  </a:lnTo>
                  <a:lnTo>
                    <a:pt x="3"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6" name="Freeform 206"/>
            <p:cNvSpPr/>
            <p:nvPr/>
          </p:nvSpPr>
          <p:spPr>
            <a:xfrm>
              <a:off x="8619550" y="1635281"/>
              <a:ext cx="0" cy="4065"/>
            </a:xfrm>
            <a:custGeom>
              <a:avLst/>
              <a:gdLst>
                <a:gd name="T0" fmla="*/ 2 h 2"/>
                <a:gd name="T1" fmla="*/ 2 h 2"/>
                <a:gd name="T2" fmla="*/ 0 h 2"/>
                <a:gd name="T3" fmla="*/ 2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7" name="Freeform 207"/>
            <p:cNvSpPr/>
            <p:nvPr/>
          </p:nvSpPr>
          <p:spPr>
            <a:xfrm>
              <a:off x="8621583" y="1621053"/>
              <a:ext cx="16261" cy="14228"/>
            </a:xfrm>
            <a:custGeom>
              <a:avLst/>
              <a:gdLst>
                <a:gd name="T0" fmla="*/ 4 w 8"/>
                <a:gd name="T1" fmla="*/ 5 h 7"/>
                <a:gd name="T2" fmla="*/ 8 w 8"/>
                <a:gd name="T3" fmla="*/ 0 h 7"/>
                <a:gd name="T4" fmla="*/ 0 w 8"/>
                <a:gd name="T5" fmla="*/ 7 h 7"/>
                <a:gd name="T6" fmla="*/ 0 w 8"/>
                <a:gd name="T7" fmla="*/ 7 h 7"/>
                <a:gd name="T8" fmla="*/ 4 w 8"/>
                <a:gd name="T9" fmla="*/ 5 h 7"/>
              </a:gdLst>
              <a:ahLst/>
              <a:cxnLst>
                <a:cxn ang="0">
                  <a:pos x="T0" y="T1"/>
                </a:cxn>
                <a:cxn ang="0">
                  <a:pos x="T2" y="T3"/>
                </a:cxn>
                <a:cxn ang="0">
                  <a:pos x="T4" y="T5"/>
                </a:cxn>
                <a:cxn ang="0">
                  <a:pos x="T6" y="T7"/>
                </a:cxn>
                <a:cxn ang="0">
                  <a:pos x="T8" y="T9"/>
                </a:cxn>
              </a:cxnLst>
              <a:rect l="0" t="0" r="r" b="b"/>
              <a:pathLst>
                <a:path w="8" h="7">
                  <a:moveTo>
                    <a:pt x="4" y="5"/>
                  </a:moveTo>
                  <a:lnTo>
                    <a:pt x="8" y="0"/>
                  </a:lnTo>
                  <a:lnTo>
                    <a:pt x="0" y="7"/>
                  </a:lnTo>
                  <a:lnTo>
                    <a:pt x="0" y="7"/>
                  </a:lnTo>
                  <a:lnTo>
                    <a:pt x="4"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8" name="Rectangle 208"/>
            <p:cNvSpPr>
              <a:spLocks noChangeArrowheads="1"/>
            </p:cNvSpPr>
            <p:nvPr/>
          </p:nvSpPr>
          <p:spPr>
            <a:xfrm>
              <a:off x="8656137" y="162715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19" name="Freeform 209"/>
            <p:cNvSpPr/>
            <p:nvPr/>
          </p:nvSpPr>
          <p:spPr>
            <a:xfrm>
              <a:off x="8619550" y="1635281"/>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0" name="Rectangle 210"/>
            <p:cNvSpPr>
              <a:spLocks noChangeArrowheads="1"/>
            </p:cNvSpPr>
            <p:nvPr/>
          </p:nvSpPr>
          <p:spPr>
            <a:xfrm>
              <a:off x="8619550" y="1635281"/>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1" name="Rectangle 211"/>
            <p:cNvSpPr>
              <a:spLocks noChangeArrowheads="1"/>
            </p:cNvSpPr>
            <p:nvPr/>
          </p:nvSpPr>
          <p:spPr>
            <a:xfrm>
              <a:off x="8641909" y="1616988"/>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2" name="Rectangle 212"/>
            <p:cNvSpPr>
              <a:spLocks noChangeArrowheads="1"/>
            </p:cNvSpPr>
            <p:nvPr/>
          </p:nvSpPr>
          <p:spPr>
            <a:xfrm>
              <a:off x="8625648" y="162105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3" name="Freeform 213"/>
            <p:cNvSpPr/>
            <p:nvPr/>
          </p:nvSpPr>
          <p:spPr>
            <a:xfrm>
              <a:off x="8625648" y="1604792"/>
              <a:ext cx="16261" cy="16261"/>
            </a:xfrm>
            <a:custGeom>
              <a:avLst/>
              <a:gdLst>
                <a:gd name="T0" fmla="*/ 8 w 8"/>
                <a:gd name="T1" fmla="*/ 2 h 8"/>
                <a:gd name="T2" fmla="*/ 8 w 8"/>
                <a:gd name="T3" fmla="*/ 0 h 8"/>
                <a:gd name="T4" fmla="*/ 0 w 8"/>
                <a:gd name="T5" fmla="*/ 8 h 8"/>
                <a:gd name="T6" fmla="*/ 4 w 8"/>
                <a:gd name="T7" fmla="*/ 6 h 8"/>
                <a:gd name="T8" fmla="*/ 8 w 8"/>
                <a:gd name="T9" fmla="*/ 2 h 8"/>
              </a:gdLst>
              <a:ahLst/>
              <a:cxnLst>
                <a:cxn ang="0">
                  <a:pos x="T0" y="T1"/>
                </a:cxn>
                <a:cxn ang="0">
                  <a:pos x="T2" y="T3"/>
                </a:cxn>
                <a:cxn ang="0">
                  <a:pos x="T4" y="T5"/>
                </a:cxn>
                <a:cxn ang="0">
                  <a:pos x="T6" y="T7"/>
                </a:cxn>
                <a:cxn ang="0">
                  <a:pos x="T8" y="T9"/>
                </a:cxn>
              </a:cxnLst>
              <a:rect l="0" t="0" r="r" b="b"/>
              <a:pathLst>
                <a:path w="8" h="8">
                  <a:moveTo>
                    <a:pt x="8" y="2"/>
                  </a:moveTo>
                  <a:lnTo>
                    <a:pt x="8" y="0"/>
                  </a:lnTo>
                  <a:lnTo>
                    <a:pt x="0" y="8"/>
                  </a:lnTo>
                  <a:lnTo>
                    <a:pt x="4" y="6"/>
                  </a:lnTo>
                  <a:lnTo>
                    <a:pt x="8"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4" name="Freeform 214"/>
            <p:cNvSpPr/>
            <p:nvPr/>
          </p:nvSpPr>
          <p:spPr>
            <a:xfrm>
              <a:off x="8641909" y="1596662"/>
              <a:ext cx="18294" cy="20326"/>
            </a:xfrm>
            <a:custGeom>
              <a:avLst/>
              <a:gdLst>
                <a:gd name="T0" fmla="*/ 7 w 9"/>
                <a:gd name="T1" fmla="*/ 4 h 10"/>
                <a:gd name="T2" fmla="*/ 7 w 9"/>
                <a:gd name="T3" fmla="*/ 2 h 10"/>
                <a:gd name="T4" fmla="*/ 9 w 9"/>
                <a:gd name="T5" fmla="*/ 2 h 10"/>
                <a:gd name="T6" fmla="*/ 9 w 9"/>
                <a:gd name="T7" fmla="*/ 0 h 10"/>
                <a:gd name="T8" fmla="*/ 7 w 9"/>
                <a:gd name="T9" fmla="*/ 0 h 10"/>
                <a:gd name="T10" fmla="*/ 0 w 9"/>
                <a:gd name="T11" fmla="*/ 10 h 10"/>
                <a:gd name="T12" fmla="*/ 0 w 9"/>
                <a:gd name="T13" fmla="*/ 10 h 10"/>
                <a:gd name="T14" fmla="*/ 7 w 9"/>
                <a:gd name="T15" fmla="*/ 4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0">
                  <a:moveTo>
                    <a:pt x="7" y="4"/>
                  </a:moveTo>
                  <a:lnTo>
                    <a:pt x="7" y="2"/>
                  </a:lnTo>
                  <a:lnTo>
                    <a:pt x="9" y="2"/>
                  </a:lnTo>
                  <a:lnTo>
                    <a:pt x="9" y="0"/>
                  </a:lnTo>
                  <a:lnTo>
                    <a:pt x="7" y="0"/>
                  </a:lnTo>
                  <a:lnTo>
                    <a:pt x="0" y="10"/>
                  </a:lnTo>
                  <a:lnTo>
                    <a:pt x="0" y="10"/>
                  </a:lnTo>
                  <a:lnTo>
                    <a:pt x="7"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5" name="Freeform 215"/>
            <p:cNvSpPr/>
            <p:nvPr/>
          </p:nvSpPr>
          <p:spPr>
            <a:xfrm>
              <a:off x="8619550" y="1616988"/>
              <a:ext cx="14228" cy="18294"/>
            </a:xfrm>
            <a:custGeom>
              <a:avLst/>
              <a:gdLst>
                <a:gd name="T0" fmla="*/ 1 w 7"/>
                <a:gd name="T1" fmla="*/ 7 h 9"/>
                <a:gd name="T2" fmla="*/ 0 w 7"/>
                <a:gd name="T3" fmla="*/ 9 h 9"/>
                <a:gd name="T4" fmla="*/ 0 w 7"/>
                <a:gd name="T5" fmla="*/ 9 h 9"/>
                <a:gd name="T6" fmla="*/ 0 w 7"/>
                <a:gd name="T7" fmla="*/ 9 h 9"/>
                <a:gd name="T8" fmla="*/ 7 w 7"/>
                <a:gd name="T9" fmla="*/ 0 h 9"/>
                <a:gd name="T10" fmla="*/ 3 w 7"/>
                <a:gd name="T11" fmla="*/ 2 h 9"/>
                <a:gd name="T12" fmla="*/ 3 w 7"/>
                <a:gd name="T13" fmla="*/ 3 h 9"/>
                <a:gd name="T14" fmla="*/ 1 w 7"/>
                <a:gd name="T15" fmla="*/ 7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9">
                  <a:moveTo>
                    <a:pt x="1" y="7"/>
                  </a:moveTo>
                  <a:lnTo>
                    <a:pt x="0" y="9"/>
                  </a:lnTo>
                  <a:lnTo>
                    <a:pt x="0" y="9"/>
                  </a:lnTo>
                  <a:lnTo>
                    <a:pt x="0" y="9"/>
                  </a:lnTo>
                  <a:lnTo>
                    <a:pt x="7" y="0"/>
                  </a:lnTo>
                  <a:lnTo>
                    <a:pt x="3" y="2"/>
                  </a:lnTo>
                  <a:lnTo>
                    <a:pt x="3" y="3"/>
                  </a:lnTo>
                  <a:lnTo>
                    <a:pt x="1"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6" name="Freeform 216"/>
            <p:cNvSpPr/>
            <p:nvPr/>
          </p:nvSpPr>
          <p:spPr>
            <a:xfrm>
              <a:off x="8641909" y="1621053"/>
              <a:ext cx="8130" cy="10163"/>
            </a:xfrm>
            <a:custGeom>
              <a:avLst/>
              <a:gdLst>
                <a:gd name="T0" fmla="*/ 0 w 4"/>
                <a:gd name="T1" fmla="*/ 3 h 5"/>
                <a:gd name="T2" fmla="*/ 0 w 4"/>
                <a:gd name="T3" fmla="*/ 5 h 5"/>
                <a:gd name="T4" fmla="*/ 2 w 4"/>
                <a:gd name="T5" fmla="*/ 1 h 5"/>
                <a:gd name="T6" fmla="*/ 4 w 4"/>
                <a:gd name="T7" fmla="*/ 0 h 5"/>
                <a:gd name="T8" fmla="*/ 0 w 4"/>
                <a:gd name="T9" fmla="*/ 1 h 5"/>
                <a:gd name="T10" fmla="*/ 0 w 4"/>
                <a:gd name="T11" fmla="*/ 3 h 5"/>
              </a:gdLst>
              <a:ahLst/>
              <a:cxnLst>
                <a:cxn ang="0">
                  <a:pos x="T0" y="T1"/>
                </a:cxn>
                <a:cxn ang="0">
                  <a:pos x="T2" y="T3"/>
                </a:cxn>
                <a:cxn ang="0">
                  <a:pos x="T4" y="T5"/>
                </a:cxn>
                <a:cxn ang="0">
                  <a:pos x="T6" y="T7"/>
                </a:cxn>
                <a:cxn ang="0">
                  <a:pos x="T8" y="T9"/>
                </a:cxn>
                <a:cxn ang="0">
                  <a:pos x="T10" y="T11"/>
                </a:cxn>
              </a:cxnLst>
              <a:rect l="0" t="0" r="r" b="b"/>
              <a:pathLst>
                <a:path w="4" h="5">
                  <a:moveTo>
                    <a:pt x="0" y="3"/>
                  </a:moveTo>
                  <a:lnTo>
                    <a:pt x="0" y="5"/>
                  </a:lnTo>
                  <a:lnTo>
                    <a:pt x="2" y="1"/>
                  </a:lnTo>
                  <a:lnTo>
                    <a:pt x="4" y="0"/>
                  </a:lnTo>
                  <a:lnTo>
                    <a:pt x="0" y="1"/>
                  </a:ln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7" name="Freeform 217"/>
            <p:cNvSpPr/>
            <p:nvPr/>
          </p:nvSpPr>
          <p:spPr>
            <a:xfrm>
              <a:off x="8621583" y="1612923"/>
              <a:ext cx="20326" cy="22359"/>
            </a:xfrm>
            <a:custGeom>
              <a:avLst/>
              <a:gdLst>
                <a:gd name="T0" fmla="*/ 10 w 10"/>
                <a:gd name="T1" fmla="*/ 4 h 11"/>
                <a:gd name="T2" fmla="*/ 10 w 10"/>
                <a:gd name="T3" fmla="*/ 0 h 11"/>
                <a:gd name="T4" fmla="*/ 0 w 10"/>
                <a:gd name="T5" fmla="*/ 11 h 11"/>
                <a:gd name="T6" fmla="*/ 8 w 10"/>
                <a:gd name="T7" fmla="*/ 4 h 11"/>
                <a:gd name="T8" fmla="*/ 10 w 10"/>
                <a:gd name="T9" fmla="*/ 4 h 11"/>
              </a:gdLst>
              <a:ahLst/>
              <a:cxnLst>
                <a:cxn ang="0">
                  <a:pos x="T0" y="T1"/>
                </a:cxn>
                <a:cxn ang="0">
                  <a:pos x="T2" y="T3"/>
                </a:cxn>
                <a:cxn ang="0">
                  <a:pos x="T4" y="T5"/>
                </a:cxn>
                <a:cxn ang="0">
                  <a:pos x="T6" y="T7"/>
                </a:cxn>
                <a:cxn ang="0">
                  <a:pos x="T8" y="T9"/>
                </a:cxn>
              </a:cxnLst>
              <a:rect l="0" t="0" r="r" b="b"/>
              <a:pathLst>
                <a:path w="10" h="11">
                  <a:moveTo>
                    <a:pt x="10" y="4"/>
                  </a:moveTo>
                  <a:lnTo>
                    <a:pt x="10" y="0"/>
                  </a:lnTo>
                  <a:lnTo>
                    <a:pt x="0" y="11"/>
                  </a:lnTo>
                  <a:lnTo>
                    <a:pt x="8" y="4"/>
                  </a:lnTo>
                  <a:lnTo>
                    <a:pt x="1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8" name="Freeform 218"/>
            <p:cNvSpPr/>
            <p:nvPr/>
          </p:nvSpPr>
          <p:spPr>
            <a:xfrm>
              <a:off x="8637844" y="1621053"/>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29" name="Rectangle 219"/>
            <p:cNvSpPr>
              <a:spLocks noChangeArrowheads="1"/>
            </p:cNvSpPr>
            <p:nvPr/>
          </p:nvSpPr>
          <p:spPr>
            <a:xfrm>
              <a:off x="8619550" y="163528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0" name="Freeform 220"/>
            <p:cNvSpPr/>
            <p:nvPr/>
          </p:nvSpPr>
          <p:spPr>
            <a:xfrm>
              <a:off x="8656137" y="1600727"/>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1" name="Rectangle 221"/>
            <p:cNvSpPr>
              <a:spLocks noChangeArrowheads="1"/>
            </p:cNvSpPr>
            <p:nvPr/>
          </p:nvSpPr>
          <p:spPr>
            <a:xfrm>
              <a:off x="8619550" y="163528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2" name="Freeform 222"/>
            <p:cNvSpPr/>
            <p:nvPr/>
          </p:nvSpPr>
          <p:spPr>
            <a:xfrm>
              <a:off x="8641909" y="1604792"/>
              <a:ext cx="14228" cy="18294"/>
            </a:xfrm>
            <a:custGeom>
              <a:avLst/>
              <a:gdLst>
                <a:gd name="T0" fmla="*/ 0 w 7"/>
                <a:gd name="T1" fmla="*/ 9 h 9"/>
                <a:gd name="T2" fmla="*/ 4 w 7"/>
                <a:gd name="T3" fmla="*/ 8 h 9"/>
                <a:gd name="T4" fmla="*/ 7 w 7"/>
                <a:gd name="T5" fmla="*/ 0 h 9"/>
                <a:gd name="T6" fmla="*/ 7 w 7"/>
                <a:gd name="T7" fmla="*/ 0 h 9"/>
                <a:gd name="T8" fmla="*/ 0 w 7"/>
                <a:gd name="T9" fmla="*/ 9 h 9"/>
              </a:gdLst>
              <a:ahLst/>
              <a:cxnLst>
                <a:cxn ang="0">
                  <a:pos x="T0" y="T1"/>
                </a:cxn>
                <a:cxn ang="0">
                  <a:pos x="T2" y="T3"/>
                </a:cxn>
                <a:cxn ang="0">
                  <a:pos x="T4" y="T5"/>
                </a:cxn>
                <a:cxn ang="0">
                  <a:pos x="T6" y="T7"/>
                </a:cxn>
                <a:cxn ang="0">
                  <a:pos x="T8" y="T9"/>
                </a:cxn>
              </a:cxnLst>
              <a:rect l="0" t="0" r="r" b="b"/>
              <a:pathLst>
                <a:path w="7" h="9">
                  <a:moveTo>
                    <a:pt x="0" y="9"/>
                  </a:moveTo>
                  <a:lnTo>
                    <a:pt x="4" y="8"/>
                  </a:lnTo>
                  <a:lnTo>
                    <a:pt x="7" y="0"/>
                  </a:lnTo>
                  <a:lnTo>
                    <a:pt x="7" y="0"/>
                  </a:lnTo>
                  <a:lnTo>
                    <a:pt x="0"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3" name="Freeform 223"/>
            <p:cNvSpPr/>
            <p:nvPr/>
          </p:nvSpPr>
          <p:spPr>
            <a:xfrm>
              <a:off x="8645974" y="1621053"/>
              <a:ext cx="6098" cy="2033"/>
            </a:xfrm>
            <a:custGeom>
              <a:avLst/>
              <a:gdLst>
                <a:gd name="T0" fmla="*/ 3 w 3"/>
                <a:gd name="T1" fmla="*/ 0 h 1"/>
                <a:gd name="T2" fmla="*/ 2 w 3"/>
                <a:gd name="T3" fmla="*/ 0 h 1"/>
                <a:gd name="T4" fmla="*/ 0 w 3"/>
                <a:gd name="T5" fmla="*/ 1 h 1"/>
                <a:gd name="T6" fmla="*/ 3 w 3"/>
                <a:gd name="T7" fmla="*/ 0 h 1"/>
              </a:gdLst>
              <a:ahLst/>
              <a:cxnLst>
                <a:cxn ang="0">
                  <a:pos x="T0" y="T1"/>
                </a:cxn>
                <a:cxn ang="0">
                  <a:pos x="T2" y="T3"/>
                </a:cxn>
                <a:cxn ang="0">
                  <a:pos x="T4" y="T5"/>
                </a:cxn>
                <a:cxn ang="0">
                  <a:pos x="T6" y="T7"/>
                </a:cxn>
              </a:cxnLst>
              <a:rect l="0" t="0" r="r" b="b"/>
              <a:pathLst>
                <a:path w="3" h="1">
                  <a:moveTo>
                    <a:pt x="3" y="0"/>
                  </a:moveTo>
                  <a:lnTo>
                    <a:pt x="2" y="0"/>
                  </a:lnTo>
                  <a:lnTo>
                    <a:pt x="0" y="1"/>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4" name="Freeform 224"/>
            <p:cNvSpPr/>
            <p:nvPr/>
          </p:nvSpPr>
          <p:spPr>
            <a:xfrm>
              <a:off x="8585635" y="1670533"/>
              <a:ext cx="0" cy="4065"/>
            </a:xfrm>
            <a:custGeom>
              <a:avLst/>
              <a:gdLst>
                <a:gd name="T0" fmla="*/ 0 h 1"/>
                <a:gd name="T1" fmla="*/ 0 h 1"/>
                <a:gd name="T2" fmla="*/ 1 h 1"/>
                <a:gd name="T3" fmla="*/ 1 h 1"/>
                <a:gd name="T4" fmla="*/ 1 h 1"/>
                <a:gd name="T5" fmla="*/ 1 h 1"/>
                <a:gd name="T6" fmla="*/ 0 h 1"/>
              </a:gdLst>
              <a:ahLst/>
              <a:cxnLst>
                <a:cxn ang="0">
                  <a:pos x="0" y="T0"/>
                </a:cxn>
                <a:cxn ang="0">
                  <a:pos x="0" y="T1"/>
                </a:cxn>
                <a:cxn ang="0">
                  <a:pos x="0" y="T2"/>
                </a:cxn>
                <a:cxn ang="0">
                  <a:pos x="0" y="T3"/>
                </a:cxn>
                <a:cxn ang="0">
                  <a:pos x="0" y="T4"/>
                </a:cxn>
                <a:cxn ang="0">
                  <a:pos x="0" y="T5"/>
                </a:cxn>
                <a:cxn ang="0">
                  <a:pos x="0" y="T6"/>
                </a:cxn>
              </a:cxnLst>
              <a:rect l="0" t="0" r="r" b="b"/>
              <a:pathLst>
                <a:path h="1">
                  <a:moveTo>
                    <a:pt x="0" y="0"/>
                  </a:moveTo>
                  <a:cubicBezTo>
                    <a:pt x="0" y="0"/>
                    <a:pt x="0" y="0"/>
                    <a:pt x="0" y="0"/>
                  </a:cubicBezTo>
                  <a:cubicBezTo>
                    <a:pt x="0" y="1"/>
                    <a:pt x="0" y="1"/>
                    <a:pt x="0" y="1"/>
                  </a:cubicBezTo>
                  <a:cubicBezTo>
                    <a:pt x="0" y="1"/>
                    <a:pt x="0" y="1"/>
                    <a:pt x="0" y="1"/>
                  </a:cubicBezTo>
                  <a:cubicBezTo>
                    <a:pt x="0" y="1"/>
                    <a:pt x="0" y="1"/>
                    <a:pt x="0" y="1"/>
                  </a:cubicBezTo>
                  <a:cubicBezTo>
                    <a:pt x="0" y="1"/>
                    <a:pt x="0" y="1"/>
                    <a:pt x="0" y="1"/>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5" name="Freeform 225"/>
            <p:cNvSpPr/>
            <p:nvPr/>
          </p:nvSpPr>
          <p:spPr>
            <a:xfrm>
              <a:off x="8589700" y="1656304"/>
              <a:ext cx="4065" cy="10163"/>
            </a:xfrm>
            <a:custGeom>
              <a:avLst/>
              <a:gdLst>
                <a:gd name="T0" fmla="*/ 0 w 2"/>
                <a:gd name="T1" fmla="*/ 4 h 5"/>
                <a:gd name="T2" fmla="*/ 2 w 2"/>
                <a:gd name="T3" fmla="*/ 0 h 5"/>
                <a:gd name="T4" fmla="*/ 2 w 2"/>
                <a:gd name="T5" fmla="*/ 0 h 5"/>
                <a:gd name="T6" fmla="*/ 0 w 2"/>
                <a:gd name="T7" fmla="*/ 5 h 5"/>
                <a:gd name="T8" fmla="*/ 0 w 2"/>
                <a:gd name="T9" fmla="*/ 5 h 5"/>
                <a:gd name="T10" fmla="*/ 0 w 2"/>
                <a:gd name="T11" fmla="*/ 4 h 5"/>
              </a:gdLst>
              <a:ahLst/>
              <a:cxnLst>
                <a:cxn ang="0">
                  <a:pos x="T0" y="T1"/>
                </a:cxn>
                <a:cxn ang="0">
                  <a:pos x="T2" y="T3"/>
                </a:cxn>
                <a:cxn ang="0">
                  <a:pos x="T4" y="T5"/>
                </a:cxn>
                <a:cxn ang="0">
                  <a:pos x="T6" y="T7"/>
                </a:cxn>
                <a:cxn ang="0">
                  <a:pos x="T8" y="T9"/>
                </a:cxn>
                <a:cxn ang="0">
                  <a:pos x="T10" y="T11"/>
                </a:cxn>
              </a:cxnLst>
              <a:rect l="0" t="0" r="r" b="b"/>
              <a:pathLst>
                <a:path w="2" h="5">
                  <a:moveTo>
                    <a:pt x="0" y="4"/>
                  </a:moveTo>
                  <a:lnTo>
                    <a:pt x="2" y="0"/>
                  </a:lnTo>
                  <a:lnTo>
                    <a:pt x="2" y="0"/>
                  </a:lnTo>
                  <a:lnTo>
                    <a:pt x="0" y="5"/>
                  </a:lnTo>
                  <a:lnTo>
                    <a:pt x="0" y="5"/>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6" name="Rectangle 226"/>
            <p:cNvSpPr>
              <a:spLocks noChangeArrowheads="1"/>
            </p:cNvSpPr>
            <p:nvPr/>
          </p:nvSpPr>
          <p:spPr>
            <a:xfrm>
              <a:off x="8660202" y="1631216"/>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7" name="Rectangle 227"/>
            <p:cNvSpPr>
              <a:spLocks noChangeArrowheads="1"/>
            </p:cNvSpPr>
            <p:nvPr/>
          </p:nvSpPr>
          <p:spPr>
            <a:xfrm>
              <a:off x="8656137" y="1627151"/>
              <a:ext cx="4065"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8" name="Rectangle 228"/>
            <p:cNvSpPr>
              <a:spLocks noChangeArrowheads="1"/>
            </p:cNvSpPr>
            <p:nvPr/>
          </p:nvSpPr>
          <p:spPr>
            <a:xfrm>
              <a:off x="8660202" y="163121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39" name="Freeform 229"/>
            <p:cNvSpPr/>
            <p:nvPr/>
          </p:nvSpPr>
          <p:spPr>
            <a:xfrm>
              <a:off x="8585635" y="1666468"/>
              <a:ext cx="4065" cy="8130"/>
            </a:xfrm>
            <a:custGeom>
              <a:avLst/>
              <a:gdLst>
                <a:gd name="T0" fmla="*/ 2 w 2"/>
                <a:gd name="T1" fmla="*/ 2 h 4"/>
                <a:gd name="T2" fmla="*/ 2 w 2"/>
                <a:gd name="T3" fmla="*/ 0 h 4"/>
                <a:gd name="T4" fmla="*/ 2 w 2"/>
                <a:gd name="T5" fmla="*/ 2 h 4"/>
                <a:gd name="T6" fmla="*/ 0 w 2"/>
                <a:gd name="T7" fmla="*/ 4 h 4"/>
                <a:gd name="T8" fmla="*/ 0 w 2"/>
                <a:gd name="T9" fmla="*/ 4 h 4"/>
                <a:gd name="T10" fmla="*/ 2 w 2"/>
                <a:gd name="T11" fmla="*/ 4 h 4"/>
                <a:gd name="T12" fmla="*/ 2 w 2"/>
                <a:gd name="T13" fmla="*/ 2 h 4"/>
              </a:gdLst>
              <a:ahLst/>
              <a:cxnLst>
                <a:cxn ang="0">
                  <a:pos x="T0" y="T1"/>
                </a:cxn>
                <a:cxn ang="0">
                  <a:pos x="T2" y="T3"/>
                </a:cxn>
                <a:cxn ang="0">
                  <a:pos x="T4" y="T5"/>
                </a:cxn>
                <a:cxn ang="0">
                  <a:pos x="T6" y="T7"/>
                </a:cxn>
                <a:cxn ang="0">
                  <a:pos x="T8" y="T9"/>
                </a:cxn>
                <a:cxn ang="0">
                  <a:pos x="T10" y="T11"/>
                </a:cxn>
                <a:cxn ang="0">
                  <a:pos x="T12" y="T13"/>
                </a:cxn>
              </a:cxnLst>
              <a:rect l="0" t="0" r="r" b="b"/>
              <a:pathLst>
                <a:path w="2" h="4">
                  <a:moveTo>
                    <a:pt x="2" y="2"/>
                  </a:moveTo>
                  <a:lnTo>
                    <a:pt x="2" y="0"/>
                  </a:lnTo>
                  <a:lnTo>
                    <a:pt x="2" y="2"/>
                  </a:lnTo>
                  <a:lnTo>
                    <a:pt x="0" y="4"/>
                  </a:lnTo>
                  <a:lnTo>
                    <a:pt x="0" y="4"/>
                  </a:lnTo>
                  <a:lnTo>
                    <a:pt x="2" y="4"/>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0" name="Freeform 230"/>
            <p:cNvSpPr/>
            <p:nvPr/>
          </p:nvSpPr>
          <p:spPr>
            <a:xfrm>
              <a:off x="8656137" y="1612923"/>
              <a:ext cx="8130" cy="14228"/>
            </a:xfrm>
            <a:custGeom>
              <a:avLst/>
              <a:gdLst>
                <a:gd name="T0" fmla="*/ 0 w 4"/>
                <a:gd name="T1" fmla="*/ 7 h 7"/>
                <a:gd name="T2" fmla="*/ 2 w 4"/>
                <a:gd name="T3" fmla="*/ 7 h 7"/>
                <a:gd name="T4" fmla="*/ 4 w 4"/>
                <a:gd name="T5" fmla="*/ 0 h 7"/>
                <a:gd name="T6" fmla="*/ 4 w 4"/>
                <a:gd name="T7" fmla="*/ 2 h 7"/>
                <a:gd name="T8" fmla="*/ 0 w 4"/>
                <a:gd name="T9" fmla="*/ 7 h 7"/>
                <a:gd name="T10" fmla="*/ 0 w 4"/>
                <a:gd name="T11" fmla="*/ 7 h 7"/>
              </a:gdLst>
              <a:ahLst/>
              <a:cxnLst>
                <a:cxn ang="0">
                  <a:pos x="T0" y="T1"/>
                </a:cxn>
                <a:cxn ang="0">
                  <a:pos x="T2" y="T3"/>
                </a:cxn>
                <a:cxn ang="0">
                  <a:pos x="T4" y="T5"/>
                </a:cxn>
                <a:cxn ang="0">
                  <a:pos x="T6" y="T7"/>
                </a:cxn>
                <a:cxn ang="0">
                  <a:pos x="T8" y="T9"/>
                </a:cxn>
                <a:cxn ang="0">
                  <a:pos x="T10" y="T11"/>
                </a:cxn>
              </a:cxnLst>
              <a:rect l="0" t="0" r="r" b="b"/>
              <a:pathLst>
                <a:path w="4" h="7">
                  <a:moveTo>
                    <a:pt x="0" y="7"/>
                  </a:moveTo>
                  <a:lnTo>
                    <a:pt x="2" y="7"/>
                  </a:lnTo>
                  <a:lnTo>
                    <a:pt x="4" y="0"/>
                  </a:lnTo>
                  <a:lnTo>
                    <a:pt x="4" y="2"/>
                  </a:lnTo>
                  <a:lnTo>
                    <a:pt x="0" y="7"/>
                  </a:ln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1" name="Freeform 231"/>
            <p:cNvSpPr/>
            <p:nvPr/>
          </p:nvSpPr>
          <p:spPr>
            <a:xfrm>
              <a:off x="8656137" y="1627151"/>
              <a:ext cx="0" cy="4065"/>
            </a:xfrm>
            <a:custGeom>
              <a:avLst/>
              <a:gdLst>
                <a:gd name="T0" fmla="*/ 0 h 2"/>
                <a:gd name="T1" fmla="*/ 2 h 2"/>
                <a:gd name="T2" fmla="*/ 2 h 2"/>
                <a:gd name="T3" fmla="*/ 2 h 2"/>
                <a:gd name="T4" fmla="*/ 0 h 2"/>
                <a:gd name="T5" fmla="*/ 0 h 2"/>
                <a:gd name="T6" fmla="*/ 0 h 2"/>
              </a:gdLst>
              <a:ahLst/>
              <a:cxnLst>
                <a:cxn ang="0">
                  <a:pos x="0" y="T0"/>
                </a:cxn>
                <a:cxn ang="0">
                  <a:pos x="0" y="T1"/>
                </a:cxn>
                <a:cxn ang="0">
                  <a:pos x="0" y="T2"/>
                </a:cxn>
                <a:cxn ang="0">
                  <a:pos x="0" y="T3"/>
                </a:cxn>
                <a:cxn ang="0">
                  <a:pos x="0" y="T4"/>
                </a:cxn>
                <a:cxn ang="0">
                  <a:pos x="0" y="T5"/>
                </a:cxn>
                <a:cxn ang="0">
                  <a:pos x="0" y="T6"/>
                </a:cxn>
              </a:cxnLst>
              <a:rect l="0" t="0" r="r" b="b"/>
              <a:pathLst>
                <a:path h="2">
                  <a:moveTo>
                    <a:pt x="0" y="0"/>
                  </a:moveTo>
                  <a:lnTo>
                    <a:pt x="0" y="2"/>
                  </a:lnTo>
                  <a:lnTo>
                    <a:pt x="0" y="2"/>
                  </a:lnTo>
                  <a:lnTo>
                    <a:pt x="0" y="2"/>
                  </a:lnTo>
                  <a:lnTo>
                    <a:pt x="0"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2" name="Freeform 232"/>
            <p:cNvSpPr/>
            <p:nvPr/>
          </p:nvSpPr>
          <p:spPr>
            <a:xfrm>
              <a:off x="8656137" y="1627151"/>
              <a:ext cx="4065" cy="0"/>
            </a:xfrm>
            <a:custGeom>
              <a:avLst/>
              <a:gdLst>
                <a:gd name="T0" fmla="*/ 0 w 2"/>
                <a:gd name="T1" fmla="*/ 0 w 2"/>
                <a:gd name="T2" fmla="*/ 2 w 2"/>
                <a:gd name="T3" fmla="*/ 0 w 2"/>
                <a:gd name="T4" fmla="*/ 0 w 2"/>
              </a:gdLst>
              <a:ahLst/>
              <a:cxnLst>
                <a:cxn ang="0">
                  <a:pos x="T0" y="0"/>
                </a:cxn>
                <a:cxn ang="0">
                  <a:pos x="T1" y="0"/>
                </a:cxn>
                <a:cxn ang="0">
                  <a:pos x="T2" y="0"/>
                </a:cxn>
                <a:cxn ang="0">
                  <a:pos x="T3" y="0"/>
                </a:cxn>
                <a:cxn ang="0">
                  <a:pos x="T4" y="0"/>
                </a:cxn>
              </a:cxnLst>
              <a:rect l="0" t="0" r="r" b="b"/>
              <a:pathLst>
                <a:path w="2">
                  <a:moveTo>
                    <a:pt x="0" y="0"/>
                  </a:moveTo>
                  <a:lnTo>
                    <a:pt x="0" y="0"/>
                  </a:lnTo>
                  <a:lnTo>
                    <a:pt x="2"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3" name="Rectangle 233"/>
            <p:cNvSpPr>
              <a:spLocks noChangeArrowheads="1"/>
            </p:cNvSpPr>
            <p:nvPr/>
          </p:nvSpPr>
          <p:spPr>
            <a:xfrm>
              <a:off x="8656137" y="162715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4" name="Rectangle 234"/>
            <p:cNvSpPr>
              <a:spLocks noChangeArrowheads="1"/>
            </p:cNvSpPr>
            <p:nvPr/>
          </p:nvSpPr>
          <p:spPr>
            <a:xfrm>
              <a:off x="8589700" y="1656304"/>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5" name="Rectangle 235"/>
            <p:cNvSpPr>
              <a:spLocks noChangeArrowheads="1"/>
            </p:cNvSpPr>
            <p:nvPr/>
          </p:nvSpPr>
          <p:spPr>
            <a:xfrm>
              <a:off x="8593765" y="1656304"/>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6" name="Freeform 236"/>
            <p:cNvSpPr/>
            <p:nvPr/>
          </p:nvSpPr>
          <p:spPr>
            <a:xfrm>
              <a:off x="8585635" y="1666468"/>
              <a:ext cx="4065" cy="4065"/>
            </a:xfrm>
            <a:custGeom>
              <a:avLst/>
              <a:gdLst>
                <a:gd name="T0" fmla="*/ 2 w 2"/>
                <a:gd name="T1" fmla="*/ 0 h 2"/>
                <a:gd name="T2" fmla="*/ 2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2"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7" name="Freeform 237"/>
            <p:cNvSpPr/>
            <p:nvPr/>
          </p:nvSpPr>
          <p:spPr>
            <a:xfrm>
              <a:off x="8660202" y="1631216"/>
              <a:ext cx="4065" cy="0"/>
            </a:xfrm>
            <a:custGeom>
              <a:avLst/>
              <a:gdLst>
                <a:gd name="T0" fmla="*/ 0 w 2"/>
                <a:gd name="T1" fmla="*/ 2 w 2"/>
                <a:gd name="T2" fmla="*/ 2 w 2"/>
                <a:gd name="T3" fmla="*/ 2 w 2"/>
                <a:gd name="T4" fmla="*/ 0 w 2"/>
                <a:gd name="T5" fmla="*/ 0 w 2"/>
              </a:gdLst>
              <a:ahLst/>
              <a:cxnLst>
                <a:cxn ang="0">
                  <a:pos x="T0" y="0"/>
                </a:cxn>
                <a:cxn ang="0">
                  <a:pos x="T1" y="0"/>
                </a:cxn>
                <a:cxn ang="0">
                  <a:pos x="T2" y="0"/>
                </a:cxn>
                <a:cxn ang="0">
                  <a:pos x="T3" y="0"/>
                </a:cxn>
                <a:cxn ang="0">
                  <a:pos x="T4" y="0"/>
                </a:cxn>
                <a:cxn ang="0">
                  <a:pos x="T5" y="0"/>
                </a:cxn>
              </a:cxnLst>
              <a:rect l="0" t="0" r="r" b="b"/>
              <a:pathLst>
                <a:path w="2">
                  <a:moveTo>
                    <a:pt x="0" y="0"/>
                  </a:moveTo>
                  <a:lnTo>
                    <a:pt x="2" y="0"/>
                  </a:lnTo>
                  <a:lnTo>
                    <a:pt x="2" y="0"/>
                  </a:lnTo>
                  <a:lnTo>
                    <a:pt x="2"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8" name="Rectangle 238"/>
            <p:cNvSpPr>
              <a:spLocks noChangeArrowheads="1"/>
            </p:cNvSpPr>
            <p:nvPr/>
          </p:nvSpPr>
          <p:spPr>
            <a:xfrm>
              <a:off x="8593765" y="1656304"/>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49" name="Freeform 239"/>
            <p:cNvSpPr/>
            <p:nvPr/>
          </p:nvSpPr>
          <p:spPr>
            <a:xfrm>
              <a:off x="8589700" y="1652239"/>
              <a:ext cx="4065" cy="4065"/>
            </a:xfrm>
            <a:custGeom>
              <a:avLst/>
              <a:gdLst>
                <a:gd name="T0" fmla="*/ 2 w 2"/>
                <a:gd name="T1" fmla="*/ 0 h 2"/>
                <a:gd name="T2" fmla="*/ 0 w 2"/>
                <a:gd name="T3" fmla="*/ 2 h 2"/>
                <a:gd name="T4" fmla="*/ 2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0" name="Rectangle 240"/>
            <p:cNvSpPr>
              <a:spLocks noChangeArrowheads="1"/>
            </p:cNvSpPr>
            <p:nvPr/>
          </p:nvSpPr>
          <p:spPr>
            <a:xfrm>
              <a:off x="8664268" y="163121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1" name="Freeform 241"/>
            <p:cNvSpPr/>
            <p:nvPr/>
          </p:nvSpPr>
          <p:spPr>
            <a:xfrm>
              <a:off x="8656137" y="1631216"/>
              <a:ext cx="8130" cy="8130"/>
            </a:xfrm>
            <a:custGeom>
              <a:avLst/>
              <a:gdLst>
                <a:gd name="T0" fmla="*/ 2 w 4"/>
                <a:gd name="T1" fmla="*/ 0 h 4"/>
                <a:gd name="T2" fmla="*/ 0 w 4"/>
                <a:gd name="T3" fmla="*/ 4 h 4"/>
                <a:gd name="T4" fmla="*/ 0 w 4"/>
                <a:gd name="T5" fmla="*/ 4 h 4"/>
                <a:gd name="T6" fmla="*/ 2 w 4"/>
                <a:gd name="T7" fmla="*/ 4 h 4"/>
                <a:gd name="T8" fmla="*/ 2 w 4"/>
                <a:gd name="T9" fmla="*/ 4 h 4"/>
                <a:gd name="T10" fmla="*/ 4 w 4"/>
                <a:gd name="T11" fmla="*/ 0 h 4"/>
                <a:gd name="T12" fmla="*/ 2 w 4"/>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4" h="4">
                  <a:moveTo>
                    <a:pt x="2" y="0"/>
                  </a:moveTo>
                  <a:lnTo>
                    <a:pt x="0" y="4"/>
                  </a:lnTo>
                  <a:lnTo>
                    <a:pt x="0" y="4"/>
                  </a:lnTo>
                  <a:lnTo>
                    <a:pt x="2" y="4"/>
                  </a:lnTo>
                  <a:lnTo>
                    <a:pt x="2" y="4"/>
                  </a:lnTo>
                  <a:lnTo>
                    <a:pt x="4"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2" name="Freeform 242"/>
            <p:cNvSpPr/>
            <p:nvPr/>
          </p:nvSpPr>
          <p:spPr>
            <a:xfrm>
              <a:off x="8660203" y="1627151"/>
              <a:ext cx="8130" cy="12196"/>
            </a:xfrm>
            <a:custGeom>
              <a:avLst/>
              <a:gdLst>
                <a:gd name="T0" fmla="*/ 0 w 4"/>
                <a:gd name="T1" fmla="*/ 6 h 6"/>
                <a:gd name="T2" fmla="*/ 4 w 4"/>
                <a:gd name="T3" fmla="*/ 0 h 6"/>
                <a:gd name="T4" fmla="*/ 2 w 4"/>
                <a:gd name="T5" fmla="*/ 2 h 6"/>
                <a:gd name="T6" fmla="*/ 2 w 4"/>
                <a:gd name="T7" fmla="*/ 2 h 6"/>
                <a:gd name="T8" fmla="*/ 0 w 4"/>
                <a:gd name="T9" fmla="*/ 6 h 6"/>
              </a:gdLst>
              <a:ahLst/>
              <a:cxnLst>
                <a:cxn ang="0">
                  <a:pos x="T0" y="T1"/>
                </a:cxn>
                <a:cxn ang="0">
                  <a:pos x="T2" y="T3"/>
                </a:cxn>
                <a:cxn ang="0">
                  <a:pos x="T4" y="T5"/>
                </a:cxn>
                <a:cxn ang="0">
                  <a:pos x="T6" y="T7"/>
                </a:cxn>
                <a:cxn ang="0">
                  <a:pos x="T8" y="T9"/>
                </a:cxn>
              </a:cxnLst>
              <a:rect l="0" t="0" r="r" b="b"/>
              <a:pathLst>
                <a:path w="4" h="6">
                  <a:moveTo>
                    <a:pt x="0" y="6"/>
                  </a:moveTo>
                  <a:lnTo>
                    <a:pt x="4" y="0"/>
                  </a:lnTo>
                  <a:lnTo>
                    <a:pt x="2" y="2"/>
                  </a:lnTo>
                  <a:lnTo>
                    <a:pt x="2"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3" name="Freeform 243"/>
            <p:cNvSpPr/>
            <p:nvPr/>
          </p:nvSpPr>
          <p:spPr>
            <a:xfrm>
              <a:off x="8656137" y="1600727"/>
              <a:ext cx="4065" cy="4065"/>
            </a:xfrm>
            <a:custGeom>
              <a:avLst/>
              <a:gdLst>
                <a:gd name="T0" fmla="*/ 0 w 2"/>
                <a:gd name="T1" fmla="*/ 2 h 2"/>
                <a:gd name="T2" fmla="*/ 0 w 2"/>
                <a:gd name="T3" fmla="*/ 2 h 2"/>
                <a:gd name="T4" fmla="*/ 2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4" name="Freeform 244"/>
            <p:cNvSpPr/>
            <p:nvPr/>
          </p:nvSpPr>
          <p:spPr>
            <a:xfrm>
              <a:off x="8652072" y="1616988"/>
              <a:ext cx="12196" cy="14228"/>
            </a:xfrm>
            <a:custGeom>
              <a:avLst/>
              <a:gdLst>
                <a:gd name="T0" fmla="*/ 0 w 6"/>
                <a:gd name="T1" fmla="*/ 7 h 7"/>
                <a:gd name="T2" fmla="*/ 2 w 6"/>
                <a:gd name="T3" fmla="*/ 5 h 7"/>
                <a:gd name="T4" fmla="*/ 6 w 6"/>
                <a:gd name="T5" fmla="*/ 0 h 7"/>
                <a:gd name="T6" fmla="*/ 2 w 6"/>
                <a:gd name="T7" fmla="*/ 2 h 7"/>
                <a:gd name="T8" fmla="*/ 0 w 6"/>
                <a:gd name="T9" fmla="*/ 7 h 7"/>
              </a:gdLst>
              <a:ahLst/>
              <a:cxnLst>
                <a:cxn ang="0">
                  <a:pos x="T0" y="T1"/>
                </a:cxn>
                <a:cxn ang="0">
                  <a:pos x="T2" y="T3"/>
                </a:cxn>
                <a:cxn ang="0">
                  <a:pos x="T4" y="T5"/>
                </a:cxn>
                <a:cxn ang="0">
                  <a:pos x="T6" y="T7"/>
                </a:cxn>
                <a:cxn ang="0">
                  <a:pos x="T8" y="T9"/>
                </a:cxn>
              </a:cxnLst>
              <a:rect l="0" t="0" r="r" b="b"/>
              <a:pathLst>
                <a:path w="6" h="7">
                  <a:moveTo>
                    <a:pt x="0" y="7"/>
                  </a:moveTo>
                  <a:lnTo>
                    <a:pt x="2" y="5"/>
                  </a:lnTo>
                  <a:lnTo>
                    <a:pt x="6" y="0"/>
                  </a:lnTo>
                  <a:lnTo>
                    <a:pt x="2" y="2"/>
                  </a:ln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5" name="Freeform 245"/>
            <p:cNvSpPr/>
            <p:nvPr/>
          </p:nvSpPr>
          <p:spPr>
            <a:xfrm>
              <a:off x="8650039" y="1647477"/>
              <a:ext cx="0" cy="4065"/>
            </a:xfrm>
            <a:custGeom>
              <a:avLst/>
              <a:gdLst>
                <a:gd name="T0" fmla="*/ 0 h 2"/>
                <a:gd name="T1" fmla="*/ 0 h 2"/>
                <a:gd name="T2" fmla="*/ 2 h 2"/>
                <a:gd name="T3" fmla="*/ 0 h 2"/>
                <a:gd name="T4" fmla="*/ 0 h 2"/>
              </a:gdLst>
              <a:ahLst/>
              <a:cxnLst>
                <a:cxn ang="0">
                  <a:pos x="0" y="T0"/>
                </a:cxn>
                <a:cxn ang="0">
                  <a:pos x="0" y="T1"/>
                </a:cxn>
                <a:cxn ang="0">
                  <a:pos x="0" y="T2"/>
                </a:cxn>
                <a:cxn ang="0">
                  <a:pos x="0" y="T3"/>
                </a:cxn>
                <a:cxn ang="0">
                  <a:pos x="0" y="T4"/>
                </a:cxn>
              </a:cxnLst>
              <a:rect l="0" t="0" r="r" b="b"/>
              <a:pathLst>
                <a:path h="2">
                  <a:moveTo>
                    <a:pt x="0" y="0"/>
                  </a:moveTo>
                  <a:lnTo>
                    <a:pt x="0" y="0"/>
                  </a:lnTo>
                  <a:lnTo>
                    <a:pt x="0" y="2"/>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6" name="Freeform 246"/>
            <p:cNvSpPr/>
            <p:nvPr/>
          </p:nvSpPr>
          <p:spPr>
            <a:xfrm>
              <a:off x="8660202" y="1596662"/>
              <a:ext cx="4065" cy="4065"/>
            </a:xfrm>
            <a:custGeom>
              <a:avLst/>
              <a:gdLst>
                <a:gd name="T0" fmla="*/ 0 w 2"/>
                <a:gd name="T1" fmla="*/ 2 h 2"/>
                <a:gd name="T2" fmla="*/ 2 w 2"/>
                <a:gd name="T3" fmla="*/ 0 h 2"/>
                <a:gd name="T4" fmla="*/ 0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7" name="Freeform 247"/>
            <p:cNvSpPr/>
            <p:nvPr/>
          </p:nvSpPr>
          <p:spPr>
            <a:xfrm>
              <a:off x="8650039" y="1604792"/>
              <a:ext cx="6098" cy="16261"/>
            </a:xfrm>
            <a:custGeom>
              <a:avLst/>
              <a:gdLst>
                <a:gd name="T0" fmla="*/ 0 w 3"/>
                <a:gd name="T1" fmla="*/ 8 h 8"/>
                <a:gd name="T2" fmla="*/ 1 w 3"/>
                <a:gd name="T3" fmla="*/ 8 h 8"/>
                <a:gd name="T4" fmla="*/ 1 w 3"/>
                <a:gd name="T5" fmla="*/ 6 h 8"/>
                <a:gd name="T6" fmla="*/ 3 w 3"/>
                <a:gd name="T7" fmla="*/ 0 h 8"/>
                <a:gd name="T8" fmla="*/ 3 w 3"/>
                <a:gd name="T9" fmla="*/ 0 h 8"/>
                <a:gd name="T10" fmla="*/ 0 w 3"/>
                <a:gd name="T11" fmla="*/ 8 h 8"/>
              </a:gdLst>
              <a:ahLst/>
              <a:cxnLst>
                <a:cxn ang="0">
                  <a:pos x="T0" y="T1"/>
                </a:cxn>
                <a:cxn ang="0">
                  <a:pos x="T2" y="T3"/>
                </a:cxn>
                <a:cxn ang="0">
                  <a:pos x="T4" y="T5"/>
                </a:cxn>
                <a:cxn ang="0">
                  <a:pos x="T6" y="T7"/>
                </a:cxn>
                <a:cxn ang="0">
                  <a:pos x="T8" y="T9"/>
                </a:cxn>
                <a:cxn ang="0">
                  <a:pos x="T10" y="T11"/>
                </a:cxn>
              </a:cxnLst>
              <a:rect l="0" t="0" r="r" b="b"/>
              <a:pathLst>
                <a:path w="3" h="8">
                  <a:moveTo>
                    <a:pt x="0" y="8"/>
                  </a:moveTo>
                  <a:lnTo>
                    <a:pt x="1" y="8"/>
                  </a:lnTo>
                  <a:lnTo>
                    <a:pt x="1" y="6"/>
                  </a:lnTo>
                  <a:lnTo>
                    <a:pt x="3" y="0"/>
                  </a:lnTo>
                  <a:lnTo>
                    <a:pt x="3" y="0"/>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8" name="Rectangle 248"/>
            <p:cNvSpPr>
              <a:spLocks noChangeArrowheads="1"/>
            </p:cNvSpPr>
            <p:nvPr/>
          </p:nvSpPr>
          <p:spPr>
            <a:xfrm>
              <a:off x="8660202" y="1596662"/>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59" name="Freeform 249"/>
            <p:cNvSpPr/>
            <p:nvPr/>
          </p:nvSpPr>
          <p:spPr>
            <a:xfrm>
              <a:off x="8652072" y="1612923"/>
              <a:ext cx="4065" cy="8130"/>
            </a:xfrm>
            <a:custGeom>
              <a:avLst/>
              <a:gdLst>
                <a:gd name="T0" fmla="*/ 2 w 2"/>
                <a:gd name="T1" fmla="*/ 2 h 4"/>
                <a:gd name="T2" fmla="*/ 2 w 2"/>
                <a:gd name="T3" fmla="*/ 0 h 4"/>
                <a:gd name="T4" fmla="*/ 2 w 2"/>
                <a:gd name="T5" fmla="*/ 0 h 4"/>
                <a:gd name="T6" fmla="*/ 0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2" y="0"/>
                  </a:lnTo>
                  <a:lnTo>
                    <a:pt x="2" y="0"/>
                  </a:lnTo>
                  <a:lnTo>
                    <a:pt x="0" y="4"/>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0" name="Freeform 250"/>
            <p:cNvSpPr/>
            <p:nvPr/>
          </p:nvSpPr>
          <p:spPr>
            <a:xfrm>
              <a:off x="8652072" y="1616988"/>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1" name="Freeform 251"/>
            <p:cNvSpPr/>
            <p:nvPr/>
          </p:nvSpPr>
          <p:spPr>
            <a:xfrm>
              <a:off x="8652072" y="1612923"/>
              <a:ext cx="4065" cy="8130"/>
            </a:xfrm>
            <a:custGeom>
              <a:avLst/>
              <a:gdLst>
                <a:gd name="T0" fmla="*/ 0 w 2"/>
                <a:gd name="T1" fmla="*/ 4 h 4"/>
                <a:gd name="T2" fmla="*/ 2 w 2"/>
                <a:gd name="T3" fmla="*/ 0 h 4"/>
                <a:gd name="T4" fmla="*/ 0 w 2"/>
                <a:gd name="T5" fmla="*/ 2 h 4"/>
                <a:gd name="T6" fmla="*/ 0 w 2"/>
                <a:gd name="T7" fmla="*/ 4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0"/>
                  </a:lnTo>
                  <a:lnTo>
                    <a:pt x="0" y="2"/>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2" name="Rectangle 252"/>
            <p:cNvSpPr>
              <a:spLocks noChangeArrowheads="1"/>
            </p:cNvSpPr>
            <p:nvPr/>
          </p:nvSpPr>
          <p:spPr>
            <a:xfrm>
              <a:off x="8656137" y="1600727"/>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3" name="Freeform 253"/>
            <p:cNvSpPr/>
            <p:nvPr/>
          </p:nvSpPr>
          <p:spPr>
            <a:xfrm>
              <a:off x="8581570" y="1666468"/>
              <a:ext cx="8130" cy="4065"/>
            </a:xfrm>
            <a:custGeom>
              <a:avLst/>
              <a:gdLst>
                <a:gd name="T0" fmla="*/ 2 w 4"/>
                <a:gd name="T1" fmla="*/ 2 h 2"/>
                <a:gd name="T2" fmla="*/ 4 w 4"/>
                <a:gd name="T3" fmla="*/ 0 h 2"/>
                <a:gd name="T4" fmla="*/ 0 w 4"/>
                <a:gd name="T5" fmla="*/ 2 h 2"/>
                <a:gd name="T6" fmla="*/ 2 w 4"/>
                <a:gd name="T7" fmla="*/ 2 h 2"/>
                <a:gd name="T8" fmla="*/ 2 w 4"/>
                <a:gd name="T9" fmla="*/ 2 h 2"/>
              </a:gdLst>
              <a:ahLst/>
              <a:cxnLst>
                <a:cxn ang="0">
                  <a:pos x="T0" y="T1"/>
                </a:cxn>
                <a:cxn ang="0">
                  <a:pos x="T2" y="T3"/>
                </a:cxn>
                <a:cxn ang="0">
                  <a:pos x="T4" y="T5"/>
                </a:cxn>
                <a:cxn ang="0">
                  <a:pos x="T6" y="T7"/>
                </a:cxn>
                <a:cxn ang="0">
                  <a:pos x="T8" y="T9"/>
                </a:cxn>
              </a:cxnLst>
              <a:rect l="0" t="0" r="r" b="b"/>
              <a:pathLst>
                <a:path w="4" h="2">
                  <a:moveTo>
                    <a:pt x="2" y="2"/>
                  </a:moveTo>
                  <a:lnTo>
                    <a:pt x="4" y="0"/>
                  </a:lnTo>
                  <a:lnTo>
                    <a:pt x="0" y="2"/>
                  </a:lnTo>
                  <a:lnTo>
                    <a:pt x="2"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4" name="Freeform 254"/>
            <p:cNvSpPr/>
            <p:nvPr/>
          </p:nvSpPr>
          <p:spPr>
            <a:xfrm>
              <a:off x="8652072" y="1616988"/>
              <a:ext cx="4065" cy="6098"/>
            </a:xfrm>
            <a:custGeom>
              <a:avLst/>
              <a:gdLst>
                <a:gd name="T0" fmla="*/ 0 w 2"/>
                <a:gd name="T1" fmla="*/ 2 h 3"/>
                <a:gd name="T2" fmla="*/ 0 w 2"/>
                <a:gd name="T3" fmla="*/ 3 h 3"/>
                <a:gd name="T4" fmla="*/ 2 w 2"/>
                <a:gd name="T5" fmla="*/ 2 h 3"/>
                <a:gd name="T6" fmla="*/ 2 w 2"/>
                <a:gd name="T7" fmla="*/ 0 h 3"/>
                <a:gd name="T8" fmla="*/ 0 w 2"/>
                <a:gd name="T9" fmla="*/ 2 h 3"/>
                <a:gd name="T10" fmla="*/ 0 w 2"/>
                <a:gd name="T11" fmla="*/ 2 h 3"/>
              </a:gdLst>
              <a:ahLst/>
              <a:cxnLst>
                <a:cxn ang="0">
                  <a:pos x="T0" y="T1"/>
                </a:cxn>
                <a:cxn ang="0">
                  <a:pos x="T2" y="T3"/>
                </a:cxn>
                <a:cxn ang="0">
                  <a:pos x="T4" y="T5"/>
                </a:cxn>
                <a:cxn ang="0">
                  <a:pos x="T6" y="T7"/>
                </a:cxn>
                <a:cxn ang="0">
                  <a:pos x="T8" y="T9"/>
                </a:cxn>
                <a:cxn ang="0">
                  <a:pos x="T10" y="T11"/>
                </a:cxn>
              </a:cxnLst>
              <a:rect l="0" t="0" r="r" b="b"/>
              <a:pathLst>
                <a:path w="2" h="3">
                  <a:moveTo>
                    <a:pt x="0" y="2"/>
                  </a:moveTo>
                  <a:lnTo>
                    <a:pt x="0" y="3"/>
                  </a:lnTo>
                  <a:lnTo>
                    <a:pt x="2" y="2"/>
                  </a:ln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5" name="Freeform 255"/>
            <p:cNvSpPr/>
            <p:nvPr/>
          </p:nvSpPr>
          <p:spPr>
            <a:xfrm>
              <a:off x="8581570" y="1670533"/>
              <a:ext cx="4065" cy="4065"/>
            </a:xfrm>
            <a:custGeom>
              <a:avLst/>
              <a:gdLst>
                <a:gd name="T0" fmla="*/ 0 w 1"/>
                <a:gd name="T1" fmla="*/ 0 h 1"/>
                <a:gd name="T2" fmla="*/ 0 w 1"/>
                <a:gd name="T3" fmla="*/ 0 h 1"/>
                <a:gd name="T4" fmla="*/ 1 w 1"/>
                <a:gd name="T5" fmla="*/ 1 h 1"/>
                <a:gd name="T6" fmla="*/ 1 w 1"/>
                <a:gd name="T7" fmla="*/ 0 h 1"/>
                <a:gd name="T8" fmla="*/ 0 w 1"/>
                <a:gd name="T9" fmla="*/ 0 h 1"/>
              </a:gdLst>
              <a:ahLst/>
              <a:cxnLst>
                <a:cxn ang="0">
                  <a:pos x="T0" y="T1"/>
                </a:cxn>
                <a:cxn ang="0">
                  <a:pos x="T2" y="T3"/>
                </a:cxn>
                <a:cxn ang="0">
                  <a:pos x="T4" y="T5"/>
                </a:cxn>
                <a:cxn ang="0">
                  <a:pos x="T6" y="T7"/>
                </a:cxn>
                <a:cxn ang="0">
                  <a:pos x="T8" y="T9"/>
                </a:cxn>
              </a:cxnLst>
              <a:rect l="0" t="0" r="r" b="b"/>
              <a:pathLst>
                <a:path w="1" h="1">
                  <a:moveTo>
                    <a:pt x="0" y="0"/>
                  </a:moveTo>
                  <a:cubicBezTo>
                    <a:pt x="0" y="0"/>
                    <a:pt x="0" y="0"/>
                    <a:pt x="0" y="0"/>
                  </a:cubicBezTo>
                  <a:cubicBezTo>
                    <a:pt x="0" y="1"/>
                    <a:pt x="0" y="1"/>
                    <a:pt x="1" y="1"/>
                  </a:cubicBezTo>
                  <a:cubicBezTo>
                    <a:pt x="1" y="0"/>
                    <a:pt x="1" y="0"/>
                    <a:pt x="1" y="0"/>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6" name="Freeform 256"/>
            <p:cNvSpPr/>
            <p:nvPr/>
          </p:nvSpPr>
          <p:spPr>
            <a:xfrm>
              <a:off x="8660203" y="1592596"/>
              <a:ext cx="0" cy="4065"/>
            </a:xfrm>
            <a:custGeom>
              <a:avLst/>
              <a:gdLst>
                <a:gd name="T0" fmla="*/ 2 h 2"/>
                <a:gd name="T1" fmla="*/ 2 h 2"/>
                <a:gd name="T2" fmla="*/ 0 h 2"/>
                <a:gd name="T3" fmla="*/ 2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7" name="Freeform 257"/>
            <p:cNvSpPr/>
            <p:nvPr/>
          </p:nvSpPr>
          <p:spPr>
            <a:xfrm>
              <a:off x="8656137" y="1612923"/>
              <a:ext cx="8130" cy="8130"/>
            </a:xfrm>
            <a:custGeom>
              <a:avLst/>
              <a:gdLst>
                <a:gd name="T0" fmla="*/ 4 w 4"/>
                <a:gd name="T1" fmla="*/ 2 h 4"/>
                <a:gd name="T2" fmla="*/ 4 w 4"/>
                <a:gd name="T3" fmla="*/ 0 h 4"/>
                <a:gd name="T4" fmla="*/ 0 w 4"/>
                <a:gd name="T5" fmla="*/ 2 h 4"/>
                <a:gd name="T6" fmla="*/ 0 w 4"/>
                <a:gd name="T7" fmla="*/ 4 h 4"/>
                <a:gd name="T8" fmla="*/ 4 w 4"/>
                <a:gd name="T9" fmla="*/ 2 h 4"/>
              </a:gdLst>
              <a:ahLst/>
              <a:cxnLst>
                <a:cxn ang="0">
                  <a:pos x="T0" y="T1"/>
                </a:cxn>
                <a:cxn ang="0">
                  <a:pos x="T2" y="T3"/>
                </a:cxn>
                <a:cxn ang="0">
                  <a:pos x="T4" y="T5"/>
                </a:cxn>
                <a:cxn ang="0">
                  <a:pos x="T6" y="T7"/>
                </a:cxn>
                <a:cxn ang="0">
                  <a:pos x="T8" y="T9"/>
                </a:cxn>
              </a:cxnLst>
              <a:rect l="0" t="0" r="r" b="b"/>
              <a:pathLst>
                <a:path w="4" h="4">
                  <a:moveTo>
                    <a:pt x="4" y="2"/>
                  </a:moveTo>
                  <a:lnTo>
                    <a:pt x="4" y="0"/>
                  </a:lnTo>
                  <a:lnTo>
                    <a:pt x="0" y="2"/>
                  </a:lnTo>
                  <a:lnTo>
                    <a:pt x="0" y="4"/>
                  </a:lnTo>
                  <a:lnTo>
                    <a:pt x="4"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8" name="Freeform 258"/>
            <p:cNvSpPr/>
            <p:nvPr/>
          </p:nvSpPr>
          <p:spPr>
            <a:xfrm>
              <a:off x="8660202" y="1584466"/>
              <a:ext cx="4065" cy="12196"/>
            </a:xfrm>
            <a:custGeom>
              <a:avLst/>
              <a:gdLst>
                <a:gd name="T0" fmla="*/ 0 w 2"/>
                <a:gd name="T1" fmla="*/ 4 h 6"/>
                <a:gd name="T2" fmla="*/ 2 w 2"/>
                <a:gd name="T3" fmla="*/ 0 h 6"/>
                <a:gd name="T4" fmla="*/ 2 w 2"/>
                <a:gd name="T5" fmla="*/ 2 h 6"/>
                <a:gd name="T6" fmla="*/ 0 w 2"/>
                <a:gd name="T7" fmla="*/ 6 h 6"/>
                <a:gd name="T8" fmla="*/ 0 w 2"/>
                <a:gd name="T9" fmla="*/ 4 h 6"/>
              </a:gdLst>
              <a:ahLst/>
              <a:cxnLst>
                <a:cxn ang="0">
                  <a:pos x="T0" y="T1"/>
                </a:cxn>
                <a:cxn ang="0">
                  <a:pos x="T2" y="T3"/>
                </a:cxn>
                <a:cxn ang="0">
                  <a:pos x="T4" y="T5"/>
                </a:cxn>
                <a:cxn ang="0">
                  <a:pos x="T6" y="T7"/>
                </a:cxn>
                <a:cxn ang="0">
                  <a:pos x="T8" y="T9"/>
                </a:cxn>
              </a:cxnLst>
              <a:rect l="0" t="0" r="r" b="b"/>
              <a:pathLst>
                <a:path w="2" h="6">
                  <a:moveTo>
                    <a:pt x="0" y="4"/>
                  </a:moveTo>
                  <a:lnTo>
                    <a:pt x="2" y="0"/>
                  </a:lnTo>
                  <a:lnTo>
                    <a:pt x="2" y="2"/>
                  </a:lnTo>
                  <a:lnTo>
                    <a:pt x="0" y="6"/>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69" name="Freeform 259"/>
            <p:cNvSpPr/>
            <p:nvPr/>
          </p:nvSpPr>
          <p:spPr>
            <a:xfrm>
              <a:off x="8645974" y="1588531"/>
              <a:ext cx="18294" cy="16261"/>
            </a:xfrm>
            <a:custGeom>
              <a:avLst/>
              <a:gdLst>
                <a:gd name="T0" fmla="*/ 5 w 9"/>
                <a:gd name="T1" fmla="*/ 4 h 8"/>
                <a:gd name="T2" fmla="*/ 7 w 9"/>
                <a:gd name="T3" fmla="*/ 4 h 8"/>
                <a:gd name="T4" fmla="*/ 9 w 9"/>
                <a:gd name="T5" fmla="*/ 0 h 8"/>
                <a:gd name="T6" fmla="*/ 5 w 9"/>
                <a:gd name="T7" fmla="*/ 2 h 8"/>
                <a:gd name="T8" fmla="*/ 2 w 9"/>
                <a:gd name="T9" fmla="*/ 6 h 8"/>
                <a:gd name="T10" fmla="*/ 0 w 9"/>
                <a:gd name="T11" fmla="*/ 8 h 8"/>
                <a:gd name="T12" fmla="*/ 5 w 9"/>
                <a:gd name="T13" fmla="*/ 4 h 8"/>
              </a:gdLst>
              <a:ahLst/>
              <a:cxnLst>
                <a:cxn ang="0">
                  <a:pos x="T0" y="T1"/>
                </a:cxn>
                <a:cxn ang="0">
                  <a:pos x="T2" y="T3"/>
                </a:cxn>
                <a:cxn ang="0">
                  <a:pos x="T4" y="T5"/>
                </a:cxn>
                <a:cxn ang="0">
                  <a:pos x="T6" y="T7"/>
                </a:cxn>
                <a:cxn ang="0">
                  <a:pos x="T8" y="T9"/>
                </a:cxn>
                <a:cxn ang="0">
                  <a:pos x="T10" y="T11"/>
                </a:cxn>
                <a:cxn ang="0">
                  <a:pos x="T12" y="T13"/>
                </a:cxn>
              </a:cxnLst>
              <a:rect l="0" t="0" r="r" b="b"/>
              <a:pathLst>
                <a:path w="9" h="8">
                  <a:moveTo>
                    <a:pt x="5" y="4"/>
                  </a:moveTo>
                  <a:lnTo>
                    <a:pt x="7" y="4"/>
                  </a:lnTo>
                  <a:lnTo>
                    <a:pt x="9" y="0"/>
                  </a:lnTo>
                  <a:lnTo>
                    <a:pt x="5" y="2"/>
                  </a:lnTo>
                  <a:lnTo>
                    <a:pt x="2" y="6"/>
                  </a:lnTo>
                  <a:lnTo>
                    <a:pt x="0" y="8"/>
                  </a:lnTo>
                  <a:lnTo>
                    <a:pt x="5"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0" name="Rectangle 260"/>
            <p:cNvSpPr>
              <a:spLocks noChangeArrowheads="1"/>
            </p:cNvSpPr>
            <p:nvPr/>
          </p:nvSpPr>
          <p:spPr>
            <a:xfrm>
              <a:off x="8585635" y="1674598"/>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1" name="Freeform 261"/>
            <p:cNvSpPr/>
            <p:nvPr/>
          </p:nvSpPr>
          <p:spPr>
            <a:xfrm>
              <a:off x="8593765" y="1652239"/>
              <a:ext cx="4065" cy="4065"/>
            </a:xfrm>
            <a:custGeom>
              <a:avLst/>
              <a:gdLst>
                <a:gd name="T0" fmla="*/ 0 w 2"/>
                <a:gd name="T1" fmla="*/ 2 h 2"/>
                <a:gd name="T2" fmla="*/ 0 w 2"/>
                <a:gd name="T3" fmla="*/ 2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0"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2" name="Freeform 262"/>
            <p:cNvSpPr/>
            <p:nvPr/>
          </p:nvSpPr>
          <p:spPr>
            <a:xfrm>
              <a:off x="8641909" y="1600727"/>
              <a:ext cx="8130" cy="8130"/>
            </a:xfrm>
            <a:custGeom>
              <a:avLst/>
              <a:gdLst>
                <a:gd name="T0" fmla="*/ 4 w 4"/>
                <a:gd name="T1" fmla="*/ 0 h 4"/>
                <a:gd name="T2" fmla="*/ 0 w 4"/>
                <a:gd name="T3" fmla="*/ 4 h 4"/>
                <a:gd name="T4" fmla="*/ 2 w 4"/>
                <a:gd name="T5" fmla="*/ 2 h 4"/>
                <a:gd name="T6" fmla="*/ 4 w 4"/>
                <a:gd name="T7" fmla="*/ 0 h 4"/>
              </a:gdLst>
              <a:ahLst/>
              <a:cxnLst>
                <a:cxn ang="0">
                  <a:pos x="T0" y="T1"/>
                </a:cxn>
                <a:cxn ang="0">
                  <a:pos x="T2" y="T3"/>
                </a:cxn>
                <a:cxn ang="0">
                  <a:pos x="T4" y="T5"/>
                </a:cxn>
                <a:cxn ang="0">
                  <a:pos x="T6" y="T7"/>
                </a:cxn>
              </a:cxnLst>
              <a:rect l="0" t="0" r="r" b="b"/>
              <a:pathLst>
                <a:path w="4" h="4">
                  <a:moveTo>
                    <a:pt x="4" y="0"/>
                  </a:moveTo>
                  <a:lnTo>
                    <a:pt x="0" y="4"/>
                  </a:lnTo>
                  <a:lnTo>
                    <a:pt x="2"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3" name="Freeform 263"/>
            <p:cNvSpPr/>
            <p:nvPr/>
          </p:nvSpPr>
          <p:spPr>
            <a:xfrm>
              <a:off x="8641909" y="1604792"/>
              <a:ext cx="4065" cy="16261"/>
            </a:xfrm>
            <a:custGeom>
              <a:avLst/>
              <a:gdLst>
                <a:gd name="T0" fmla="*/ 0 w 2"/>
                <a:gd name="T1" fmla="*/ 8 h 8"/>
                <a:gd name="T2" fmla="*/ 0 w 2"/>
                <a:gd name="T3" fmla="*/ 6 h 8"/>
                <a:gd name="T4" fmla="*/ 2 w 2"/>
                <a:gd name="T5" fmla="*/ 0 h 8"/>
                <a:gd name="T6" fmla="*/ 0 w 2"/>
                <a:gd name="T7" fmla="*/ 2 h 8"/>
                <a:gd name="T8" fmla="*/ 0 w 2"/>
                <a:gd name="T9" fmla="*/ 4 h 8"/>
                <a:gd name="T10" fmla="*/ 0 w 2"/>
                <a:gd name="T11" fmla="*/ 8 h 8"/>
              </a:gdLst>
              <a:ahLst/>
              <a:cxnLst>
                <a:cxn ang="0">
                  <a:pos x="T0" y="T1"/>
                </a:cxn>
                <a:cxn ang="0">
                  <a:pos x="T2" y="T3"/>
                </a:cxn>
                <a:cxn ang="0">
                  <a:pos x="T4" y="T5"/>
                </a:cxn>
                <a:cxn ang="0">
                  <a:pos x="T6" y="T7"/>
                </a:cxn>
                <a:cxn ang="0">
                  <a:pos x="T8" y="T9"/>
                </a:cxn>
                <a:cxn ang="0">
                  <a:pos x="T10" y="T11"/>
                </a:cxn>
              </a:cxnLst>
              <a:rect l="0" t="0" r="r" b="b"/>
              <a:pathLst>
                <a:path w="2" h="8">
                  <a:moveTo>
                    <a:pt x="0" y="8"/>
                  </a:moveTo>
                  <a:lnTo>
                    <a:pt x="0" y="6"/>
                  </a:lnTo>
                  <a:lnTo>
                    <a:pt x="2" y="0"/>
                  </a:lnTo>
                  <a:lnTo>
                    <a:pt x="0" y="2"/>
                  </a:lnTo>
                  <a:lnTo>
                    <a:pt x="0" y="4"/>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4" name="Rectangle 264"/>
            <p:cNvSpPr>
              <a:spLocks noChangeArrowheads="1"/>
            </p:cNvSpPr>
            <p:nvPr/>
          </p:nvSpPr>
          <p:spPr>
            <a:xfrm>
              <a:off x="8641909" y="1608857"/>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5" name="Freeform 265"/>
            <p:cNvSpPr/>
            <p:nvPr/>
          </p:nvSpPr>
          <p:spPr>
            <a:xfrm>
              <a:off x="8585635" y="1666468"/>
              <a:ext cx="4065" cy="4065"/>
            </a:xfrm>
            <a:custGeom>
              <a:avLst/>
              <a:gdLst>
                <a:gd name="T0" fmla="*/ 2 w 2"/>
                <a:gd name="T1" fmla="*/ 0 h 2"/>
                <a:gd name="T2" fmla="*/ 2 w 2"/>
                <a:gd name="T3" fmla="*/ 0 h 2"/>
                <a:gd name="T4" fmla="*/ 0 w 2"/>
                <a:gd name="T5" fmla="*/ 2 h 2"/>
                <a:gd name="T6" fmla="*/ 0 w 2"/>
                <a:gd name="T7" fmla="*/ 2 h 2"/>
                <a:gd name="T8" fmla="*/ 2 w 2"/>
                <a:gd name="T9" fmla="*/ 2 h 2"/>
                <a:gd name="T10" fmla="*/ 2 w 2"/>
                <a:gd name="T11" fmla="*/ 0 h 2"/>
                <a:gd name="T12" fmla="*/ 2 w 2"/>
                <a:gd name="T13" fmla="*/ 0 h 2"/>
              </a:gdLst>
              <a:ahLst/>
              <a:cxnLst>
                <a:cxn ang="0">
                  <a:pos x="T0" y="T1"/>
                </a:cxn>
                <a:cxn ang="0">
                  <a:pos x="T2" y="T3"/>
                </a:cxn>
                <a:cxn ang="0">
                  <a:pos x="T4" y="T5"/>
                </a:cxn>
                <a:cxn ang="0">
                  <a:pos x="T6" y="T7"/>
                </a:cxn>
                <a:cxn ang="0">
                  <a:pos x="T8" y="T9"/>
                </a:cxn>
                <a:cxn ang="0">
                  <a:pos x="T10" y="T11"/>
                </a:cxn>
                <a:cxn ang="0">
                  <a:pos x="T12" y="T13"/>
                </a:cxn>
              </a:cxnLst>
              <a:rect l="0" t="0" r="r" b="b"/>
              <a:pathLst>
                <a:path w="2" h="2">
                  <a:moveTo>
                    <a:pt x="2" y="0"/>
                  </a:moveTo>
                  <a:lnTo>
                    <a:pt x="2" y="0"/>
                  </a:lnTo>
                  <a:lnTo>
                    <a:pt x="0" y="2"/>
                  </a:lnTo>
                  <a:lnTo>
                    <a:pt x="0" y="2"/>
                  </a:lnTo>
                  <a:lnTo>
                    <a:pt x="2"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6" name="Freeform 266"/>
            <p:cNvSpPr/>
            <p:nvPr/>
          </p:nvSpPr>
          <p:spPr>
            <a:xfrm>
              <a:off x="8607355" y="1631216"/>
              <a:ext cx="4065" cy="12196"/>
            </a:xfrm>
            <a:custGeom>
              <a:avLst/>
              <a:gdLst>
                <a:gd name="T0" fmla="*/ 2 w 2"/>
                <a:gd name="T1" fmla="*/ 0 h 6"/>
                <a:gd name="T2" fmla="*/ 0 w 2"/>
                <a:gd name="T3" fmla="*/ 2 h 6"/>
                <a:gd name="T4" fmla="*/ 0 w 2"/>
                <a:gd name="T5" fmla="*/ 6 h 6"/>
                <a:gd name="T6" fmla="*/ 0 w 2"/>
                <a:gd name="T7" fmla="*/ 6 h 6"/>
                <a:gd name="T8" fmla="*/ 2 w 2"/>
                <a:gd name="T9" fmla="*/ 0 h 6"/>
              </a:gdLst>
              <a:ahLst/>
              <a:cxnLst>
                <a:cxn ang="0">
                  <a:pos x="T0" y="T1"/>
                </a:cxn>
                <a:cxn ang="0">
                  <a:pos x="T2" y="T3"/>
                </a:cxn>
                <a:cxn ang="0">
                  <a:pos x="T4" y="T5"/>
                </a:cxn>
                <a:cxn ang="0">
                  <a:pos x="T6" y="T7"/>
                </a:cxn>
                <a:cxn ang="0">
                  <a:pos x="T8" y="T9"/>
                </a:cxn>
              </a:cxnLst>
              <a:rect l="0" t="0" r="r" b="b"/>
              <a:pathLst>
                <a:path w="2" h="6">
                  <a:moveTo>
                    <a:pt x="2" y="0"/>
                  </a:moveTo>
                  <a:lnTo>
                    <a:pt x="0" y="2"/>
                  </a:lnTo>
                  <a:lnTo>
                    <a:pt x="0" y="6"/>
                  </a:lnTo>
                  <a:lnTo>
                    <a:pt x="0" y="6"/>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7" name="Freeform 267"/>
            <p:cNvSpPr/>
            <p:nvPr/>
          </p:nvSpPr>
          <p:spPr>
            <a:xfrm>
              <a:off x="8585635" y="1648174"/>
              <a:ext cx="12196" cy="8130"/>
            </a:xfrm>
            <a:custGeom>
              <a:avLst/>
              <a:gdLst>
                <a:gd name="T0" fmla="*/ 4 w 6"/>
                <a:gd name="T1" fmla="*/ 0 h 4"/>
                <a:gd name="T2" fmla="*/ 6 w 6"/>
                <a:gd name="T3" fmla="*/ 0 h 4"/>
                <a:gd name="T4" fmla="*/ 2 w 6"/>
                <a:gd name="T5" fmla="*/ 4 h 4"/>
                <a:gd name="T6" fmla="*/ 0 w 6"/>
                <a:gd name="T7" fmla="*/ 4 h 4"/>
                <a:gd name="T8" fmla="*/ 2 w 6"/>
                <a:gd name="T9" fmla="*/ 4 h 4"/>
                <a:gd name="T10" fmla="*/ 4 w 6"/>
                <a:gd name="T11" fmla="*/ 2 h 4"/>
                <a:gd name="T12" fmla="*/ 4 w 6"/>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6" h="4">
                  <a:moveTo>
                    <a:pt x="4" y="0"/>
                  </a:moveTo>
                  <a:lnTo>
                    <a:pt x="6" y="0"/>
                  </a:lnTo>
                  <a:lnTo>
                    <a:pt x="2" y="4"/>
                  </a:lnTo>
                  <a:lnTo>
                    <a:pt x="0" y="4"/>
                  </a:lnTo>
                  <a:lnTo>
                    <a:pt x="2" y="4"/>
                  </a:lnTo>
                  <a:lnTo>
                    <a:pt x="4"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8" name="Freeform 268"/>
            <p:cNvSpPr/>
            <p:nvPr/>
          </p:nvSpPr>
          <p:spPr>
            <a:xfrm>
              <a:off x="8593765" y="1648174"/>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79" name="Freeform 269"/>
            <p:cNvSpPr/>
            <p:nvPr/>
          </p:nvSpPr>
          <p:spPr>
            <a:xfrm>
              <a:off x="8619550" y="1612923"/>
              <a:ext cx="22359" cy="22359"/>
            </a:xfrm>
            <a:custGeom>
              <a:avLst/>
              <a:gdLst>
                <a:gd name="T0" fmla="*/ 0 w 11"/>
                <a:gd name="T1" fmla="*/ 11 h 11"/>
                <a:gd name="T2" fmla="*/ 1 w 11"/>
                <a:gd name="T3" fmla="*/ 11 h 11"/>
                <a:gd name="T4" fmla="*/ 11 w 11"/>
                <a:gd name="T5" fmla="*/ 0 h 11"/>
                <a:gd name="T6" fmla="*/ 11 w 11"/>
                <a:gd name="T7" fmla="*/ 0 h 11"/>
                <a:gd name="T8" fmla="*/ 7 w 11"/>
                <a:gd name="T9" fmla="*/ 2 h 11"/>
                <a:gd name="T10" fmla="*/ 0 w 11"/>
                <a:gd name="T11" fmla="*/ 11 h 11"/>
              </a:gdLst>
              <a:ahLst/>
              <a:cxnLst>
                <a:cxn ang="0">
                  <a:pos x="T0" y="T1"/>
                </a:cxn>
                <a:cxn ang="0">
                  <a:pos x="T2" y="T3"/>
                </a:cxn>
                <a:cxn ang="0">
                  <a:pos x="T4" y="T5"/>
                </a:cxn>
                <a:cxn ang="0">
                  <a:pos x="T6" y="T7"/>
                </a:cxn>
                <a:cxn ang="0">
                  <a:pos x="T8" y="T9"/>
                </a:cxn>
                <a:cxn ang="0">
                  <a:pos x="T10" y="T11"/>
                </a:cxn>
              </a:cxnLst>
              <a:rect l="0" t="0" r="r" b="b"/>
              <a:pathLst>
                <a:path w="11" h="11">
                  <a:moveTo>
                    <a:pt x="0" y="11"/>
                  </a:moveTo>
                  <a:lnTo>
                    <a:pt x="1" y="11"/>
                  </a:lnTo>
                  <a:lnTo>
                    <a:pt x="11" y="0"/>
                  </a:lnTo>
                  <a:lnTo>
                    <a:pt x="11" y="0"/>
                  </a:lnTo>
                  <a:lnTo>
                    <a:pt x="7" y="2"/>
                  </a:lnTo>
                  <a:lnTo>
                    <a:pt x="0" y="1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0" name="Freeform 270"/>
            <p:cNvSpPr/>
            <p:nvPr/>
          </p:nvSpPr>
          <p:spPr>
            <a:xfrm>
              <a:off x="8589700" y="1664435"/>
              <a:ext cx="8130" cy="2033"/>
            </a:xfrm>
            <a:custGeom>
              <a:avLst/>
              <a:gdLst>
                <a:gd name="T0" fmla="*/ 2 w 4"/>
                <a:gd name="T1" fmla="*/ 0 h 1"/>
                <a:gd name="T2" fmla="*/ 0 w 4"/>
                <a:gd name="T3" fmla="*/ 1 h 1"/>
                <a:gd name="T4" fmla="*/ 0 w 4"/>
                <a:gd name="T5" fmla="*/ 1 h 1"/>
                <a:gd name="T6" fmla="*/ 2 w 4"/>
                <a:gd name="T7" fmla="*/ 1 h 1"/>
                <a:gd name="T8" fmla="*/ 4 w 4"/>
                <a:gd name="T9" fmla="*/ 0 h 1"/>
                <a:gd name="T10" fmla="*/ 2 w 4"/>
                <a:gd name="T11" fmla="*/ 0 h 1"/>
              </a:gdLst>
              <a:ahLst/>
              <a:cxnLst>
                <a:cxn ang="0">
                  <a:pos x="T0" y="T1"/>
                </a:cxn>
                <a:cxn ang="0">
                  <a:pos x="T2" y="T3"/>
                </a:cxn>
                <a:cxn ang="0">
                  <a:pos x="T4" y="T5"/>
                </a:cxn>
                <a:cxn ang="0">
                  <a:pos x="T6" y="T7"/>
                </a:cxn>
                <a:cxn ang="0">
                  <a:pos x="T8" y="T9"/>
                </a:cxn>
                <a:cxn ang="0">
                  <a:pos x="T10" y="T11"/>
                </a:cxn>
              </a:cxnLst>
              <a:rect l="0" t="0" r="r" b="b"/>
              <a:pathLst>
                <a:path w="4" h="1">
                  <a:moveTo>
                    <a:pt x="2" y="0"/>
                  </a:moveTo>
                  <a:lnTo>
                    <a:pt x="0" y="1"/>
                  </a:lnTo>
                  <a:lnTo>
                    <a:pt x="0" y="1"/>
                  </a:lnTo>
                  <a:lnTo>
                    <a:pt x="2" y="1"/>
                  </a:lnTo>
                  <a:lnTo>
                    <a:pt x="4"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1" name="Rectangle 271"/>
            <p:cNvSpPr>
              <a:spLocks noChangeArrowheads="1"/>
            </p:cNvSpPr>
            <p:nvPr/>
          </p:nvSpPr>
          <p:spPr>
            <a:xfrm>
              <a:off x="8589700" y="1666468"/>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2" name="Freeform 272"/>
            <p:cNvSpPr/>
            <p:nvPr/>
          </p:nvSpPr>
          <p:spPr>
            <a:xfrm>
              <a:off x="8593765" y="1652239"/>
              <a:ext cx="4065" cy="4065"/>
            </a:xfrm>
            <a:custGeom>
              <a:avLst/>
              <a:gdLst>
                <a:gd name="T0" fmla="*/ 2 w 2"/>
                <a:gd name="T1" fmla="*/ 0 h 2"/>
                <a:gd name="T2" fmla="*/ 0 w 2"/>
                <a:gd name="T3" fmla="*/ 2 h 2"/>
                <a:gd name="T4" fmla="*/ 0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2"/>
                  </a:ln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3" name="Freeform 273"/>
            <p:cNvSpPr/>
            <p:nvPr/>
          </p:nvSpPr>
          <p:spPr>
            <a:xfrm>
              <a:off x="8593765" y="1644109"/>
              <a:ext cx="16261" cy="12196"/>
            </a:xfrm>
            <a:custGeom>
              <a:avLst/>
              <a:gdLst>
                <a:gd name="T0" fmla="*/ 8 w 8"/>
                <a:gd name="T1" fmla="*/ 0 h 6"/>
                <a:gd name="T2" fmla="*/ 8 w 8"/>
                <a:gd name="T3" fmla="*/ 0 h 6"/>
                <a:gd name="T4" fmla="*/ 2 w 8"/>
                <a:gd name="T5" fmla="*/ 2 h 6"/>
                <a:gd name="T6" fmla="*/ 0 w 8"/>
                <a:gd name="T7" fmla="*/ 4 h 6"/>
                <a:gd name="T8" fmla="*/ 0 w 8"/>
                <a:gd name="T9" fmla="*/ 6 h 6"/>
                <a:gd name="T10" fmla="*/ 2 w 8"/>
                <a:gd name="T11" fmla="*/ 4 h 6"/>
                <a:gd name="T12" fmla="*/ 8 w 8"/>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8" h="6">
                  <a:moveTo>
                    <a:pt x="8" y="0"/>
                  </a:moveTo>
                  <a:lnTo>
                    <a:pt x="8" y="0"/>
                  </a:lnTo>
                  <a:lnTo>
                    <a:pt x="2" y="2"/>
                  </a:lnTo>
                  <a:lnTo>
                    <a:pt x="0" y="4"/>
                  </a:lnTo>
                  <a:lnTo>
                    <a:pt x="0" y="6"/>
                  </a:lnTo>
                  <a:lnTo>
                    <a:pt x="2" y="4"/>
                  </a:lnTo>
                  <a:lnTo>
                    <a:pt x="8"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4" name="Rectangle 274"/>
            <p:cNvSpPr>
              <a:spLocks noChangeArrowheads="1"/>
            </p:cNvSpPr>
            <p:nvPr/>
          </p:nvSpPr>
          <p:spPr>
            <a:xfrm>
              <a:off x="8593765" y="1648174"/>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5" name="Freeform 275"/>
            <p:cNvSpPr/>
            <p:nvPr/>
          </p:nvSpPr>
          <p:spPr>
            <a:xfrm>
              <a:off x="8633779" y="1608857"/>
              <a:ext cx="8130" cy="8130"/>
            </a:xfrm>
            <a:custGeom>
              <a:avLst/>
              <a:gdLst>
                <a:gd name="T0" fmla="*/ 4 w 4"/>
                <a:gd name="T1" fmla="*/ 2 h 4"/>
                <a:gd name="T2" fmla="*/ 4 w 4"/>
                <a:gd name="T3" fmla="*/ 0 h 4"/>
                <a:gd name="T4" fmla="*/ 0 w 4"/>
                <a:gd name="T5" fmla="*/ 4 h 4"/>
                <a:gd name="T6" fmla="*/ 4 w 4"/>
                <a:gd name="T7" fmla="*/ 2 h 4"/>
              </a:gdLst>
              <a:ahLst/>
              <a:cxnLst>
                <a:cxn ang="0">
                  <a:pos x="T0" y="T1"/>
                </a:cxn>
                <a:cxn ang="0">
                  <a:pos x="T2" y="T3"/>
                </a:cxn>
                <a:cxn ang="0">
                  <a:pos x="T4" y="T5"/>
                </a:cxn>
                <a:cxn ang="0">
                  <a:pos x="T6" y="T7"/>
                </a:cxn>
              </a:cxnLst>
              <a:rect l="0" t="0" r="r" b="b"/>
              <a:pathLst>
                <a:path w="4" h="4">
                  <a:moveTo>
                    <a:pt x="4" y="2"/>
                  </a:moveTo>
                  <a:lnTo>
                    <a:pt x="4" y="0"/>
                  </a:lnTo>
                  <a:lnTo>
                    <a:pt x="0" y="4"/>
                  </a:lnTo>
                  <a:lnTo>
                    <a:pt x="4"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6" name="Rectangle 276"/>
            <p:cNvSpPr>
              <a:spLocks noChangeArrowheads="1"/>
            </p:cNvSpPr>
            <p:nvPr/>
          </p:nvSpPr>
          <p:spPr>
            <a:xfrm>
              <a:off x="8593765" y="1652239"/>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7" name="Rectangle 277"/>
            <p:cNvSpPr>
              <a:spLocks noChangeArrowheads="1"/>
            </p:cNvSpPr>
            <p:nvPr/>
          </p:nvSpPr>
          <p:spPr>
            <a:xfrm>
              <a:off x="8589700" y="1664435"/>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8" name="Freeform 278"/>
            <p:cNvSpPr/>
            <p:nvPr/>
          </p:nvSpPr>
          <p:spPr>
            <a:xfrm>
              <a:off x="8589700" y="1652239"/>
              <a:ext cx="12196" cy="12196"/>
            </a:xfrm>
            <a:custGeom>
              <a:avLst/>
              <a:gdLst>
                <a:gd name="T0" fmla="*/ 4 w 6"/>
                <a:gd name="T1" fmla="*/ 0 h 6"/>
                <a:gd name="T2" fmla="*/ 4 w 6"/>
                <a:gd name="T3" fmla="*/ 0 h 6"/>
                <a:gd name="T4" fmla="*/ 2 w 6"/>
                <a:gd name="T5" fmla="*/ 2 h 6"/>
                <a:gd name="T6" fmla="*/ 0 w 6"/>
                <a:gd name="T7" fmla="*/ 6 h 6"/>
                <a:gd name="T8" fmla="*/ 6 w 6"/>
                <a:gd name="T9" fmla="*/ 0 h 6"/>
                <a:gd name="T10" fmla="*/ 4 w 6"/>
                <a:gd name="T11" fmla="*/ 0 h 6"/>
              </a:gdLst>
              <a:ahLst/>
              <a:cxnLst>
                <a:cxn ang="0">
                  <a:pos x="T0" y="T1"/>
                </a:cxn>
                <a:cxn ang="0">
                  <a:pos x="T2" y="T3"/>
                </a:cxn>
                <a:cxn ang="0">
                  <a:pos x="T4" y="T5"/>
                </a:cxn>
                <a:cxn ang="0">
                  <a:pos x="T6" y="T7"/>
                </a:cxn>
                <a:cxn ang="0">
                  <a:pos x="T8" y="T9"/>
                </a:cxn>
                <a:cxn ang="0">
                  <a:pos x="T10" y="T11"/>
                </a:cxn>
              </a:cxnLst>
              <a:rect l="0" t="0" r="r" b="b"/>
              <a:pathLst>
                <a:path w="6" h="6">
                  <a:moveTo>
                    <a:pt x="4" y="0"/>
                  </a:moveTo>
                  <a:lnTo>
                    <a:pt x="4" y="0"/>
                  </a:lnTo>
                  <a:lnTo>
                    <a:pt x="2" y="2"/>
                  </a:lnTo>
                  <a:lnTo>
                    <a:pt x="0" y="6"/>
                  </a:lnTo>
                  <a:lnTo>
                    <a:pt x="6" y="0"/>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89" name="Freeform 279"/>
            <p:cNvSpPr/>
            <p:nvPr/>
          </p:nvSpPr>
          <p:spPr>
            <a:xfrm>
              <a:off x="8589700" y="1652239"/>
              <a:ext cx="16261" cy="14228"/>
            </a:xfrm>
            <a:custGeom>
              <a:avLst/>
              <a:gdLst>
                <a:gd name="T0" fmla="*/ 2 w 8"/>
                <a:gd name="T1" fmla="*/ 6 h 7"/>
                <a:gd name="T2" fmla="*/ 4 w 8"/>
                <a:gd name="T3" fmla="*/ 4 h 7"/>
                <a:gd name="T4" fmla="*/ 8 w 8"/>
                <a:gd name="T5" fmla="*/ 0 h 7"/>
                <a:gd name="T6" fmla="*/ 6 w 8"/>
                <a:gd name="T7" fmla="*/ 0 h 7"/>
                <a:gd name="T8" fmla="*/ 0 w 8"/>
                <a:gd name="T9" fmla="*/ 6 h 7"/>
                <a:gd name="T10" fmla="*/ 0 w 8"/>
                <a:gd name="T11" fmla="*/ 7 h 7"/>
                <a:gd name="T12" fmla="*/ 2 w 8"/>
                <a:gd name="T13" fmla="*/ 6 h 7"/>
              </a:gdLst>
              <a:ahLst/>
              <a:cxnLst>
                <a:cxn ang="0">
                  <a:pos x="T0" y="T1"/>
                </a:cxn>
                <a:cxn ang="0">
                  <a:pos x="T2" y="T3"/>
                </a:cxn>
                <a:cxn ang="0">
                  <a:pos x="T4" y="T5"/>
                </a:cxn>
                <a:cxn ang="0">
                  <a:pos x="T6" y="T7"/>
                </a:cxn>
                <a:cxn ang="0">
                  <a:pos x="T8" y="T9"/>
                </a:cxn>
                <a:cxn ang="0">
                  <a:pos x="T10" y="T11"/>
                </a:cxn>
                <a:cxn ang="0">
                  <a:pos x="T12" y="T13"/>
                </a:cxn>
              </a:cxnLst>
              <a:rect l="0" t="0" r="r" b="b"/>
              <a:pathLst>
                <a:path w="8" h="7">
                  <a:moveTo>
                    <a:pt x="2" y="6"/>
                  </a:moveTo>
                  <a:lnTo>
                    <a:pt x="4" y="4"/>
                  </a:lnTo>
                  <a:lnTo>
                    <a:pt x="8" y="0"/>
                  </a:lnTo>
                  <a:lnTo>
                    <a:pt x="6" y="0"/>
                  </a:lnTo>
                  <a:lnTo>
                    <a:pt x="0" y="6"/>
                  </a:lnTo>
                  <a:lnTo>
                    <a:pt x="0" y="7"/>
                  </a:lnTo>
                  <a:lnTo>
                    <a:pt x="2"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0" name="Freeform 280"/>
            <p:cNvSpPr/>
            <p:nvPr/>
          </p:nvSpPr>
          <p:spPr>
            <a:xfrm>
              <a:off x="8607355" y="1659673"/>
              <a:ext cx="4065" cy="6098"/>
            </a:xfrm>
            <a:custGeom>
              <a:avLst/>
              <a:gdLst>
                <a:gd name="T0" fmla="*/ 0 w 2"/>
                <a:gd name="T1" fmla="*/ 1 h 3"/>
                <a:gd name="T2" fmla="*/ 0 w 2"/>
                <a:gd name="T3" fmla="*/ 3 h 3"/>
                <a:gd name="T4" fmla="*/ 2 w 2"/>
                <a:gd name="T5" fmla="*/ 1 h 3"/>
                <a:gd name="T6" fmla="*/ 2 w 2"/>
                <a:gd name="T7" fmla="*/ 0 h 3"/>
                <a:gd name="T8" fmla="*/ 0 w 2"/>
                <a:gd name="T9" fmla="*/ 1 h 3"/>
              </a:gdLst>
              <a:ahLst/>
              <a:cxnLst>
                <a:cxn ang="0">
                  <a:pos x="T0" y="T1"/>
                </a:cxn>
                <a:cxn ang="0">
                  <a:pos x="T2" y="T3"/>
                </a:cxn>
                <a:cxn ang="0">
                  <a:pos x="T4" y="T5"/>
                </a:cxn>
                <a:cxn ang="0">
                  <a:pos x="T6" y="T7"/>
                </a:cxn>
                <a:cxn ang="0">
                  <a:pos x="T8" y="T9"/>
                </a:cxn>
              </a:cxnLst>
              <a:rect l="0" t="0" r="r" b="b"/>
              <a:pathLst>
                <a:path w="2" h="3">
                  <a:moveTo>
                    <a:pt x="0" y="1"/>
                  </a:moveTo>
                  <a:lnTo>
                    <a:pt x="0" y="3"/>
                  </a:lnTo>
                  <a:lnTo>
                    <a:pt x="2" y="1"/>
                  </a:lnTo>
                  <a:lnTo>
                    <a:pt x="2"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1" name="Freeform 281"/>
            <p:cNvSpPr/>
            <p:nvPr/>
          </p:nvSpPr>
          <p:spPr>
            <a:xfrm>
              <a:off x="8625648" y="1651542"/>
              <a:ext cx="8130" cy="8130"/>
            </a:xfrm>
            <a:custGeom>
              <a:avLst/>
              <a:gdLst>
                <a:gd name="T0" fmla="*/ 0 w 4"/>
                <a:gd name="T1" fmla="*/ 2 h 4"/>
                <a:gd name="T2" fmla="*/ 0 w 4"/>
                <a:gd name="T3" fmla="*/ 4 h 4"/>
                <a:gd name="T4" fmla="*/ 2 w 4"/>
                <a:gd name="T5" fmla="*/ 2 h 4"/>
                <a:gd name="T6" fmla="*/ 4 w 4"/>
                <a:gd name="T7" fmla="*/ 0 h 4"/>
                <a:gd name="T8" fmla="*/ 0 w 4"/>
                <a:gd name="T9" fmla="*/ 2 h 4"/>
              </a:gdLst>
              <a:ahLst/>
              <a:cxnLst>
                <a:cxn ang="0">
                  <a:pos x="T0" y="T1"/>
                </a:cxn>
                <a:cxn ang="0">
                  <a:pos x="T2" y="T3"/>
                </a:cxn>
                <a:cxn ang="0">
                  <a:pos x="T4" y="T5"/>
                </a:cxn>
                <a:cxn ang="0">
                  <a:pos x="T6" y="T7"/>
                </a:cxn>
                <a:cxn ang="0">
                  <a:pos x="T8" y="T9"/>
                </a:cxn>
              </a:cxnLst>
              <a:rect l="0" t="0" r="r" b="b"/>
              <a:pathLst>
                <a:path w="4" h="4">
                  <a:moveTo>
                    <a:pt x="0" y="2"/>
                  </a:moveTo>
                  <a:lnTo>
                    <a:pt x="0" y="4"/>
                  </a:lnTo>
                  <a:lnTo>
                    <a:pt x="2" y="2"/>
                  </a:lnTo>
                  <a:lnTo>
                    <a:pt x="4"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2" name="Freeform 282"/>
            <p:cNvSpPr/>
            <p:nvPr/>
          </p:nvSpPr>
          <p:spPr>
            <a:xfrm>
              <a:off x="8593765" y="1660370"/>
              <a:ext cx="8130" cy="6098"/>
            </a:xfrm>
            <a:custGeom>
              <a:avLst/>
              <a:gdLst>
                <a:gd name="T0" fmla="*/ 2 w 4"/>
                <a:gd name="T1" fmla="*/ 2 h 3"/>
                <a:gd name="T2" fmla="*/ 0 w 4"/>
                <a:gd name="T3" fmla="*/ 3 h 3"/>
                <a:gd name="T4" fmla="*/ 4 w 4"/>
                <a:gd name="T5" fmla="*/ 2 h 3"/>
                <a:gd name="T6" fmla="*/ 4 w 4"/>
                <a:gd name="T7" fmla="*/ 0 h 3"/>
                <a:gd name="T8" fmla="*/ 2 w 4"/>
                <a:gd name="T9" fmla="*/ 2 h 3"/>
              </a:gdLst>
              <a:ahLst/>
              <a:cxnLst>
                <a:cxn ang="0">
                  <a:pos x="T0" y="T1"/>
                </a:cxn>
                <a:cxn ang="0">
                  <a:pos x="T2" y="T3"/>
                </a:cxn>
                <a:cxn ang="0">
                  <a:pos x="T4" y="T5"/>
                </a:cxn>
                <a:cxn ang="0">
                  <a:pos x="T6" y="T7"/>
                </a:cxn>
                <a:cxn ang="0">
                  <a:pos x="T8" y="T9"/>
                </a:cxn>
              </a:cxnLst>
              <a:rect l="0" t="0" r="r" b="b"/>
              <a:pathLst>
                <a:path w="4" h="3">
                  <a:moveTo>
                    <a:pt x="2" y="2"/>
                  </a:moveTo>
                  <a:lnTo>
                    <a:pt x="0" y="3"/>
                  </a:lnTo>
                  <a:lnTo>
                    <a:pt x="4" y="2"/>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3" name="Rectangle 283"/>
            <p:cNvSpPr>
              <a:spLocks noChangeArrowheads="1"/>
            </p:cNvSpPr>
            <p:nvPr/>
          </p:nvSpPr>
          <p:spPr>
            <a:xfrm>
              <a:off x="8641909" y="165154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4" name="Freeform 284"/>
            <p:cNvSpPr/>
            <p:nvPr/>
          </p:nvSpPr>
          <p:spPr>
            <a:xfrm>
              <a:off x="8629713" y="1647477"/>
              <a:ext cx="12196" cy="8130"/>
            </a:xfrm>
            <a:custGeom>
              <a:avLst/>
              <a:gdLst>
                <a:gd name="T0" fmla="*/ 6 w 6"/>
                <a:gd name="T1" fmla="*/ 0 h 4"/>
                <a:gd name="T2" fmla="*/ 2 w 6"/>
                <a:gd name="T3" fmla="*/ 2 h 4"/>
                <a:gd name="T4" fmla="*/ 0 w 6"/>
                <a:gd name="T5" fmla="*/ 4 h 4"/>
                <a:gd name="T6" fmla="*/ 2 w 6"/>
                <a:gd name="T7" fmla="*/ 4 h 4"/>
                <a:gd name="T8" fmla="*/ 6 w 6"/>
                <a:gd name="T9" fmla="*/ 2 h 4"/>
                <a:gd name="T10" fmla="*/ 6 w 6"/>
                <a:gd name="T11" fmla="*/ 0 h 4"/>
              </a:gdLst>
              <a:ahLst/>
              <a:cxnLst>
                <a:cxn ang="0">
                  <a:pos x="T0" y="T1"/>
                </a:cxn>
                <a:cxn ang="0">
                  <a:pos x="T2" y="T3"/>
                </a:cxn>
                <a:cxn ang="0">
                  <a:pos x="T4" y="T5"/>
                </a:cxn>
                <a:cxn ang="0">
                  <a:pos x="T6" y="T7"/>
                </a:cxn>
                <a:cxn ang="0">
                  <a:pos x="T8" y="T9"/>
                </a:cxn>
                <a:cxn ang="0">
                  <a:pos x="T10" y="T11"/>
                </a:cxn>
              </a:cxnLst>
              <a:rect l="0" t="0" r="r" b="b"/>
              <a:pathLst>
                <a:path w="6" h="4">
                  <a:moveTo>
                    <a:pt x="6" y="0"/>
                  </a:moveTo>
                  <a:lnTo>
                    <a:pt x="2" y="2"/>
                  </a:lnTo>
                  <a:lnTo>
                    <a:pt x="0" y="4"/>
                  </a:lnTo>
                  <a:lnTo>
                    <a:pt x="2" y="4"/>
                  </a:lnTo>
                  <a:lnTo>
                    <a:pt x="6" y="2"/>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5" name="Freeform 285"/>
            <p:cNvSpPr/>
            <p:nvPr/>
          </p:nvSpPr>
          <p:spPr>
            <a:xfrm>
              <a:off x="8641909" y="1647477"/>
              <a:ext cx="4065" cy="4065"/>
            </a:xfrm>
            <a:custGeom>
              <a:avLst/>
              <a:gdLst>
                <a:gd name="T0" fmla="*/ 0 w 2"/>
                <a:gd name="T1" fmla="*/ 2 h 2"/>
                <a:gd name="T2" fmla="*/ 0 w 2"/>
                <a:gd name="T3" fmla="*/ 2 h 2"/>
                <a:gd name="T4" fmla="*/ 2 w 2"/>
                <a:gd name="T5" fmla="*/ 2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6" name="Freeform 286"/>
            <p:cNvSpPr/>
            <p:nvPr/>
          </p:nvSpPr>
          <p:spPr>
            <a:xfrm>
              <a:off x="8645974" y="1647477"/>
              <a:ext cx="4065" cy="4065"/>
            </a:xfrm>
            <a:custGeom>
              <a:avLst/>
              <a:gdLst>
                <a:gd name="T0" fmla="*/ 2 w 2"/>
                <a:gd name="T1" fmla="*/ 0 h 2"/>
                <a:gd name="T2" fmla="*/ 0 w 2"/>
                <a:gd name="T3" fmla="*/ 2 h 2"/>
                <a:gd name="T4" fmla="*/ 0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2"/>
                  </a:ln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7" name="Freeform 287"/>
            <p:cNvSpPr/>
            <p:nvPr/>
          </p:nvSpPr>
          <p:spPr>
            <a:xfrm>
              <a:off x="8645974" y="1643412"/>
              <a:ext cx="4065" cy="8130"/>
            </a:xfrm>
            <a:custGeom>
              <a:avLst/>
              <a:gdLst>
                <a:gd name="T0" fmla="*/ 2 w 2"/>
                <a:gd name="T1" fmla="*/ 0 h 4"/>
                <a:gd name="T2" fmla="*/ 0 w 2"/>
                <a:gd name="T3" fmla="*/ 2 h 4"/>
                <a:gd name="T4" fmla="*/ 0 w 2"/>
                <a:gd name="T5" fmla="*/ 4 h 4"/>
                <a:gd name="T6" fmla="*/ 2 w 2"/>
                <a:gd name="T7" fmla="*/ 2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2"/>
                  </a:lnTo>
                  <a:lnTo>
                    <a:pt x="0" y="4"/>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8" name="Rectangle 288"/>
            <p:cNvSpPr>
              <a:spLocks noChangeArrowheads="1"/>
            </p:cNvSpPr>
            <p:nvPr/>
          </p:nvSpPr>
          <p:spPr>
            <a:xfrm>
              <a:off x="8645974" y="1647477"/>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299" name="Freeform 289"/>
            <p:cNvSpPr/>
            <p:nvPr/>
          </p:nvSpPr>
          <p:spPr>
            <a:xfrm>
              <a:off x="8633779" y="1651542"/>
              <a:ext cx="8130" cy="4065"/>
            </a:xfrm>
            <a:custGeom>
              <a:avLst/>
              <a:gdLst>
                <a:gd name="T0" fmla="*/ 0 w 4"/>
                <a:gd name="T1" fmla="*/ 2 h 2"/>
                <a:gd name="T2" fmla="*/ 4 w 4"/>
                <a:gd name="T3" fmla="*/ 0 h 2"/>
                <a:gd name="T4" fmla="*/ 4 w 4"/>
                <a:gd name="T5" fmla="*/ 0 h 2"/>
                <a:gd name="T6" fmla="*/ 0 w 4"/>
                <a:gd name="T7" fmla="*/ 2 h 2"/>
              </a:gdLst>
              <a:ahLst/>
              <a:cxnLst>
                <a:cxn ang="0">
                  <a:pos x="T0" y="T1"/>
                </a:cxn>
                <a:cxn ang="0">
                  <a:pos x="T2" y="T3"/>
                </a:cxn>
                <a:cxn ang="0">
                  <a:pos x="T4" y="T5"/>
                </a:cxn>
                <a:cxn ang="0">
                  <a:pos x="T6" y="T7"/>
                </a:cxn>
              </a:cxnLst>
              <a:rect l="0" t="0" r="r" b="b"/>
              <a:pathLst>
                <a:path w="4" h="2">
                  <a:moveTo>
                    <a:pt x="0" y="2"/>
                  </a:moveTo>
                  <a:lnTo>
                    <a:pt x="4" y="0"/>
                  </a:lnTo>
                  <a:lnTo>
                    <a:pt x="4"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0" name="Freeform 290"/>
            <p:cNvSpPr/>
            <p:nvPr/>
          </p:nvSpPr>
          <p:spPr>
            <a:xfrm>
              <a:off x="8607355" y="1659673"/>
              <a:ext cx="4065" cy="2033"/>
            </a:xfrm>
            <a:custGeom>
              <a:avLst/>
              <a:gdLst>
                <a:gd name="T0" fmla="*/ 2 w 2"/>
                <a:gd name="T1" fmla="*/ 0 h 1"/>
                <a:gd name="T2" fmla="*/ 2 w 2"/>
                <a:gd name="T3" fmla="*/ 0 h 1"/>
                <a:gd name="T4" fmla="*/ 0 w 2"/>
                <a:gd name="T5" fmla="*/ 1 h 1"/>
                <a:gd name="T6" fmla="*/ 2 w 2"/>
                <a:gd name="T7" fmla="*/ 0 h 1"/>
                <a:gd name="T8" fmla="*/ 2 w 2"/>
                <a:gd name="T9" fmla="*/ 0 h 1"/>
              </a:gdLst>
              <a:ahLst/>
              <a:cxnLst>
                <a:cxn ang="0">
                  <a:pos x="T0" y="T1"/>
                </a:cxn>
                <a:cxn ang="0">
                  <a:pos x="T2" y="T3"/>
                </a:cxn>
                <a:cxn ang="0">
                  <a:pos x="T4" y="T5"/>
                </a:cxn>
                <a:cxn ang="0">
                  <a:pos x="T6" y="T7"/>
                </a:cxn>
                <a:cxn ang="0">
                  <a:pos x="T8" y="T9"/>
                </a:cxn>
              </a:cxnLst>
              <a:rect l="0" t="0" r="r" b="b"/>
              <a:pathLst>
                <a:path w="2" h="1">
                  <a:moveTo>
                    <a:pt x="2" y="0"/>
                  </a:moveTo>
                  <a:lnTo>
                    <a:pt x="2" y="0"/>
                  </a:lnTo>
                  <a:lnTo>
                    <a:pt x="0" y="1"/>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1" name="Freeform 291"/>
            <p:cNvSpPr/>
            <p:nvPr/>
          </p:nvSpPr>
          <p:spPr>
            <a:xfrm>
              <a:off x="8645974" y="1647477"/>
              <a:ext cx="4065" cy="8130"/>
            </a:xfrm>
            <a:custGeom>
              <a:avLst/>
              <a:gdLst>
                <a:gd name="T0" fmla="*/ 0 w 2"/>
                <a:gd name="T1" fmla="*/ 2 h 4"/>
                <a:gd name="T2" fmla="*/ 0 w 2"/>
                <a:gd name="T3" fmla="*/ 4 h 4"/>
                <a:gd name="T4" fmla="*/ 2 w 2"/>
                <a:gd name="T5" fmla="*/ 2 h 4"/>
                <a:gd name="T6" fmla="*/ 2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0" y="4"/>
                  </a:ln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2" name="Freeform 292"/>
            <p:cNvSpPr/>
            <p:nvPr/>
          </p:nvSpPr>
          <p:spPr>
            <a:xfrm>
              <a:off x="8611420" y="1651542"/>
              <a:ext cx="4065" cy="8130"/>
            </a:xfrm>
            <a:custGeom>
              <a:avLst/>
              <a:gdLst>
                <a:gd name="T0" fmla="*/ 2 w 2"/>
                <a:gd name="T1" fmla="*/ 0 h 4"/>
                <a:gd name="T2" fmla="*/ 0 w 2"/>
                <a:gd name="T3" fmla="*/ 2 h 4"/>
                <a:gd name="T4" fmla="*/ 0 w 2"/>
                <a:gd name="T5" fmla="*/ 4 h 4"/>
                <a:gd name="T6" fmla="*/ 0 w 2"/>
                <a:gd name="T7" fmla="*/ 4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2"/>
                  </a:lnTo>
                  <a:lnTo>
                    <a:pt x="0" y="4"/>
                  </a:lnTo>
                  <a:lnTo>
                    <a:pt x="0"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3" name="Freeform 293"/>
            <p:cNvSpPr/>
            <p:nvPr/>
          </p:nvSpPr>
          <p:spPr>
            <a:xfrm>
              <a:off x="8611420" y="1651542"/>
              <a:ext cx="10163" cy="10163"/>
            </a:xfrm>
            <a:custGeom>
              <a:avLst/>
              <a:gdLst>
                <a:gd name="T0" fmla="*/ 5 w 5"/>
                <a:gd name="T1" fmla="*/ 0 h 5"/>
                <a:gd name="T2" fmla="*/ 2 w 5"/>
                <a:gd name="T3" fmla="*/ 2 h 5"/>
                <a:gd name="T4" fmla="*/ 0 w 5"/>
                <a:gd name="T5" fmla="*/ 4 h 5"/>
                <a:gd name="T6" fmla="*/ 0 w 5"/>
                <a:gd name="T7" fmla="*/ 5 h 5"/>
                <a:gd name="T8" fmla="*/ 2 w 5"/>
                <a:gd name="T9" fmla="*/ 5 h 5"/>
                <a:gd name="T10" fmla="*/ 2 w 5"/>
                <a:gd name="T11" fmla="*/ 5 h 5"/>
                <a:gd name="T12" fmla="*/ 5 w 5"/>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5" h="5">
                  <a:moveTo>
                    <a:pt x="5" y="0"/>
                  </a:moveTo>
                  <a:lnTo>
                    <a:pt x="2" y="2"/>
                  </a:lnTo>
                  <a:lnTo>
                    <a:pt x="0" y="4"/>
                  </a:lnTo>
                  <a:lnTo>
                    <a:pt x="0" y="5"/>
                  </a:lnTo>
                  <a:lnTo>
                    <a:pt x="2" y="5"/>
                  </a:lnTo>
                  <a:lnTo>
                    <a:pt x="2" y="5"/>
                  </a:ln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4" name="Freeform 294"/>
            <p:cNvSpPr/>
            <p:nvPr/>
          </p:nvSpPr>
          <p:spPr>
            <a:xfrm>
              <a:off x="8621583" y="1655608"/>
              <a:ext cx="4065" cy="4065"/>
            </a:xfrm>
            <a:custGeom>
              <a:avLst/>
              <a:gdLst>
                <a:gd name="T0" fmla="*/ 2 w 2"/>
                <a:gd name="T1" fmla="*/ 0 h 2"/>
                <a:gd name="T2" fmla="*/ 0 w 2"/>
                <a:gd name="T3" fmla="*/ 2 h 2"/>
                <a:gd name="T4" fmla="*/ 2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2"/>
                  </a:lnTo>
                  <a:lnTo>
                    <a:pt x="2"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5" name="Freeform 295"/>
            <p:cNvSpPr/>
            <p:nvPr/>
          </p:nvSpPr>
          <p:spPr>
            <a:xfrm>
              <a:off x="8619550" y="1655608"/>
              <a:ext cx="6098" cy="4065"/>
            </a:xfrm>
            <a:custGeom>
              <a:avLst/>
              <a:gdLst>
                <a:gd name="T0" fmla="*/ 1 w 3"/>
                <a:gd name="T1" fmla="*/ 0 h 2"/>
                <a:gd name="T2" fmla="*/ 0 w 3"/>
                <a:gd name="T3" fmla="*/ 2 h 2"/>
                <a:gd name="T4" fmla="*/ 1 w 3"/>
                <a:gd name="T5" fmla="*/ 2 h 2"/>
                <a:gd name="T6" fmla="*/ 3 w 3"/>
                <a:gd name="T7" fmla="*/ 0 h 2"/>
                <a:gd name="T8" fmla="*/ 1 w 3"/>
                <a:gd name="T9" fmla="*/ 0 h 2"/>
              </a:gdLst>
              <a:ahLst/>
              <a:cxnLst>
                <a:cxn ang="0">
                  <a:pos x="T0" y="T1"/>
                </a:cxn>
                <a:cxn ang="0">
                  <a:pos x="T2" y="T3"/>
                </a:cxn>
                <a:cxn ang="0">
                  <a:pos x="T4" y="T5"/>
                </a:cxn>
                <a:cxn ang="0">
                  <a:pos x="T6" y="T7"/>
                </a:cxn>
                <a:cxn ang="0">
                  <a:pos x="T8" y="T9"/>
                </a:cxn>
              </a:cxnLst>
              <a:rect l="0" t="0" r="r" b="b"/>
              <a:pathLst>
                <a:path w="3" h="2">
                  <a:moveTo>
                    <a:pt x="1" y="0"/>
                  </a:moveTo>
                  <a:lnTo>
                    <a:pt x="0" y="2"/>
                  </a:lnTo>
                  <a:lnTo>
                    <a:pt x="1" y="2"/>
                  </a:lnTo>
                  <a:lnTo>
                    <a:pt x="3" y="0"/>
                  </a:ln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6" name="Rectangle 296"/>
            <p:cNvSpPr>
              <a:spLocks noChangeArrowheads="1"/>
            </p:cNvSpPr>
            <p:nvPr/>
          </p:nvSpPr>
          <p:spPr>
            <a:xfrm>
              <a:off x="8615485" y="166170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7" name="Freeform 297"/>
            <p:cNvSpPr/>
            <p:nvPr/>
          </p:nvSpPr>
          <p:spPr>
            <a:xfrm>
              <a:off x="8615485" y="1655608"/>
              <a:ext cx="6098" cy="6098"/>
            </a:xfrm>
            <a:custGeom>
              <a:avLst/>
              <a:gdLst>
                <a:gd name="T0" fmla="*/ 0 w 3"/>
                <a:gd name="T1" fmla="*/ 3 h 3"/>
                <a:gd name="T2" fmla="*/ 0 w 3"/>
                <a:gd name="T3" fmla="*/ 3 h 3"/>
                <a:gd name="T4" fmla="*/ 2 w 3"/>
                <a:gd name="T5" fmla="*/ 2 h 3"/>
                <a:gd name="T6" fmla="*/ 3 w 3"/>
                <a:gd name="T7" fmla="*/ 0 h 3"/>
                <a:gd name="T8" fmla="*/ 0 w 3"/>
                <a:gd name="T9" fmla="*/ 3 h 3"/>
              </a:gdLst>
              <a:ahLst/>
              <a:cxnLst>
                <a:cxn ang="0">
                  <a:pos x="T0" y="T1"/>
                </a:cxn>
                <a:cxn ang="0">
                  <a:pos x="T2" y="T3"/>
                </a:cxn>
                <a:cxn ang="0">
                  <a:pos x="T4" y="T5"/>
                </a:cxn>
                <a:cxn ang="0">
                  <a:pos x="T6" y="T7"/>
                </a:cxn>
                <a:cxn ang="0">
                  <a:pos x="T8" y="T9"/>
                </a:cxn>
              </a:cxnLst>
              <a:rect l="0" t="0" r="r" b="b"/>
              <a:pathLst>
                <a:path w="3" h="3">
                  <a:moveTo>
                    <a:pt x="0" y="3"/>
                  </a:moveTo>
                  <a:lnTo>
                    <a:pt x="0" y="3"/>
                  </a:lnTo>
                  <a:lnTo>
                    <a:pt x="2" y="2"/>
                  </a:lnTo>
                  <a:lnTo>
                    <a:pt x="3" y="0"/>
                  </a:ln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8" name="Freeform 298"/>
            <p:cNvSpPr/>
            <p:nvPr/>
          </p:nvSpPr>
          <p:spPr>
            <a:xfrm>
              <a:off x="8656137" y="1631216"/>
              <a:ext cx="4065" cy="4065"/>
            </a:xfrm>
            <a:custGeom>
              <a:avLst/>
              <a:gdLst>
                <a:gd name="T0" fmla="*/ 0 w 2"/>
                <a:gd name="T1" fmla="*/ 2 h 2"/>
                <a:gd name="T2" fmla="*/ 2 w 2"/>
                <a:gd name="T3" fmla="*/ 0 h 2"/>
                <a:gd name="T4" fmla="*/ 2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09" name="Rectangle 299"/>
            <p:cNvSpPr>
              <a:spLocks noChangeArrowheads="1"/>
            </p:cNvSpPr>
            <p:nvPr/>
          </p:nvSpPr>
          <p:spPr>
            <a:xfrm>
              <a:off x="8641909" y="163528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0" name="Freeform 300"/>
            <p:cNvSpPr/>
            <p:nvPr/>
          </p:nvSpPr>
          <p:spPr>
            <a:xfrm>
              <a:off x="8621583" y="1659673"/>
              <a:ext cx="4065" cy="0"/>
            </a:xfrm>
            <a:custGeom>
              <a:avLst/>
              <a:gdLst>
                <a:gd name="T0" fmla="*/ 0 w 2"/>
                <a:gd name="T1" fmla="*/ 2 w 2"/>
                <a:gd name="T2" fmla="*/ 0 w 2"/>
                <a:gd name="T3" fmla="*/ 0 w 2"/>
              </a:gdLst>
              <a:ahLst/>
              <a:cxnLst>
                <a:cxn ang="0">
                  <a:pos x="T0" y="0"/>
                </a:cxn>
                <a:cxn ang="0">
                  <a:pos x="T1" y="0"/>
                </a:cxn>
                <a:cxn ang="0">
                  <a:pos x="T2" y="0"/>
                </a:cxn>
                <a:cxn ang="0">
                  <a:pos x="T3" y="0"/>
                </a:cxn>
              </a:cxnLst>
              <a:rect l="0" t="0" r="r" b="b"/>
              <a:pathLst>
                <a:path w="2">
                  <a:moveTo>
                    <a:pt x="0" y="0"/>
                  </a:moveTo>
                  <a:lnTo>
                    <a:pt x="2"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1" name="Freeform 301"/>
            <p:cNvSpPr/>
            <p:nvPr/>
          </p:nvSpPr>
          <p:spPr>
            <a:xfrm>
              <a:off x="8611420" y="1661706"/>
              <a:ext cx="4065" cy="4065"/>
            </a:xfrm>
            <a:custGeom>
              <a:avLst/>
              <a:gdLst>
                <a:gd name="T0" fmla="*/ 0 w 2"/>
                <a:gd name="T1" fmla="*/ 2 h 2"/>
                <a:gd name="T2" fmla="*/ 2 w 2"/>
                <a:gd name="T3" fmla="*/ 0 h 2"/>
                <a:gd name="T4" fmla="*/ 2 w 2"/>
                <a:gd name="T5" fmla="*/ 0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2" name="Freeform 302"/>
            <p:cNvSpPr/>
            <p:nvPr/>
          </p:nvSpPr>
          <p:spPr>
            <a:xfrm>
              <a:off x="8593765" y="1666468"/>
              <a:ext cx="4065" cy="4065"/>
            </a:xfrm>
            <a:custGeom>
              <a:avLst/>
              <a:gdLst>
                <a:gd name="T0" fmla="*/ 0 w 2"/>
                <a:gd name="T1" fmla="*/ 2 h 2"/>
                <a:gd name="T2" fmla="*/ 2 w 2"/>
                <a:gd name="T3" fmla="*/ 2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3" name="Rectangle 303"/>
            <p:cNvSpPr>
              <a:spLocks noChangeArrowheads="1"/>
            </p:cNvSpPr>
            <p:nvPr/>
          </p:nvSpPr>
          <p:spPr>
            <a:xfrm>
              <a:off x="8652072" y="162105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4" name="Freeform 304"/>
            <p:cNvSpPr/>
            <p:nvPr/>
          </p:nvSpPr>
          <p:spPr>
            <a:xfrm>
              <a:off x="8589700" y="1670533"/>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5" name="Freeform 305"/>
            <p:cNvSpPr/>
            <p:nvPr/>
          </p:nvSpPr>
          <p:spPr>
            <a:xfrm>
              <a:off x="8656137" y="1596662"/>
              <a:ext cx="4065" cy="0"/>
            </a:xfrm>
            <a:custGeom>
              <a:avLst/>
              <a:gdLst>
                <a:gd name="T0" fmla="*/ 2 w 2"/>
                <a:gd name="T1" fmla="*/ 0 w 2"/>
                <a:gd name="T2" fmla="*/ 2 w 2"/>
                <a:gd name="T3" fmla="*/ 2 w 2"/>
              </a:gdLst>
              <a:ahLst/>
              <a:cxnLst>
                <a:cxn ang="0">
                  <a:pos x="T0" y="0"/>
                </a:cxn>
                <a:cxn ang="0">
                  <a:pos x="T1" y="0"/>
                </a:cxn>
                <a:cxn ang="0">
                  <a:pos x="T2" y="0"/>
                </a:cxn>
                <a:cxn ang="0">
                  <a:pos x="T3" y="0"/>
                </a:cxn>
              </a:cxnLst>
              <a:rect l="0" t="0" r="r" b="b"/>
              <a:pathLst>
                <a:path w="2">
                  <a:moveTo>
                    <a:pt x="2" y="0"/>
                  </a:moveTo>
                  <a:lnTo>
                    <a:pt x="0"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6" name="Rectangle 306"/>
            <p:cNvSpPr>
              <a:spLocks noChangeArrowheads="1"/>
            </p:cNvSpPr>
            <p:nvPr/>
          </p:nvSpPr>
          <p:spPr>
            <a:xfrm>
              <a:off x="8585635" y="167053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7" name="Freeform 307"/>
            <p:cNvSpPr/>
            <p:nvPr/>
          </p:nvSpPr>
          <p:spPr>
            <a:xfrm>
              <a:off x="8641909" y="1596662"/>
              <a:ext cx="14228" cy="20326"/>
            </a:xfrm>
            <a:custGeom>
              <a:avLst/>
              <a:gdLst>
                <a:gd name="T0" fmla="*/ 2 w 7"/>
                <a:gd name="T1" fmla="*/ 4 h 10"/>
                <a:gd name="T2" fmla="*/ 0 w 7"/>
                <a:gd name="T3" fmla="*/ 10 h 10"/>
                <a:gd name="T4" fmla="*/ 7 w 7"/>
                <a:gd name="T5" fmla="*/ 0 h 10"/>
                <a:gd name="T6" fmla="*/ 2 w 7"/>
                <a:gd name="T7" fmla="*/ 4 h 10"/>
              </a:gdLst>
              <a:ahLst/>
              <a:cxnLst>
                <a:cxn ang="0">
                  <a:pos x="T0" y="T1"/>
                </a:cxn>
                <a:cxn ang="0">
                  <a:pos x="T2" y="T3"/>
                </a:cxn>
                <a:cxn ang="0">
                  <a:pos x="T4" y="T5"/>
                </a:cxn>
                <a:cxn ang="0">
                  <a:pos x="T6" y="T7"/>
                </a:cxn>
              </a:cxnLst>
              <a:rect l="0" t="0" r="r" b="b"/>
              <a:pathLst>
                <a:path w="7" h="10">
                  <a:moveTo>
                    <a:pt x="2" y="4"/>
                  </a:moveTo>
                  <a:lnTo>
                    <a:pt x="0" y="10"/>
                  </a:lnTo>
                  <a:lnTo>
                    <a:pt x="7" y="0"/>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8" name="Freeform 308"/>
            <p:cNvSpPr/>
            <p:nvPr/>
          </p:nvSpPr>
          <p:spPr>
            <a:xfrm>
              <a:off x="8621583" y="1623086"/>
              <a:ext cx="4065" cy="8130"/>
            </a:xfrm>
            <a:custGeom>
              <a:avLst/>
              <a:gdLst>
                <a:gd name="T0" fmla="*/ 2 w 2"/>
                <a:gd name="T1" fmla="*/ 0 h 4"/>
                <a:gd name="T2" fmla="*/ 0 w 2"/>
                <a:gd name="T3" fmla="*/ 0 h 4"/>
                <a:gd name="T4" fmla="*/ 0 w 2"/>
                <a:gd name="T5" fmla="*/ 4 h 4"/>
                <a:gd name="T6" fmla="*/ 2 w 2"/>
                <a:gd name="T7" fmla="*/ 0 h 4"/>
              </a:gdLst>
              <a:ahLst/>
              <a:cxnLst>
                <a:cxn ang="0">
                  <a:pos x="T0" y="T1"/>
                </a:cxn>
                <a:cxn ang="0">
                  <a:pos x="T2" y="T3"/>
                </a:cxn>
                <a:cxn ang="0">
                  <a:pos x="T4" y="T5"/>
                </a:cxn>
                <a:cxn ang="0">
                  <a:pos x="T6" y="T7"/>
                </a:cxn>
              </a:cxnLst>
              <a:rect l="0" t="0" r="r" b="b"/>
              <a:pathLst>
                <a:path w="2" h="4">
                  <a:moveTo>
                    <a:pt x="2" y="0"/>
                  </a:moveTo>
                  <a:lnTo>
                    <a:pt x="0" y="0"/>
                  </a:lnTo>
                  <a:lnTo>
                    <a:pt x="0"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19" name="Freeform 309"/>
            <p:cNvSpPr/>
            <p:nvPr/>
          </p:nvSpPr>
          <p:spPr>
            <a:xfrm>
              <a:off x="8585635" y="1670533"/>
              <a:ext cx="4065" cy="4065"/>
            </a:xfrm>
            <a:custGeom>
              <a:avLst/>
              <a:gdLst>
                <a:gd name="T0" fmla="*/ 0 w 2"/>
                <a:gd name="T1" fmla="*/ 2 h 2"/>
                <a:gd name="T2" fmla="*/ 2 w 2"/>
                <a:gd name="T3" fmla="*/ 0 h 2"/>
                <a:gd name="T4" fmla="*/ 0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0" name="Freeform 310"/>
            <p:cNvSpPr/>
            <p:nvPr/>
          </p:nvSpPr>
          <p:spPr>
            <a:xfrm>
              <a:off x="8611420" y="1616988"/>
              <a:ext cx="8130" cy="6098"/>
            </a:xfrm>
            <a:custGeom>
              <a:avLst/>
              <a:gdLst>
                <a:gd name="T0" fmla="*/ 2 w 4"/>
                <a:gd name="T1" fmla="*/ 2 h 3"/>
                <a:gd name="T2" fmla="*/ 0 w 4"/>
                <a:gd name="T3" fmla="*/ 3 h 3"/>
                <a:gd name="T4" fmla="*/ 4 w 4"/>
                <a:gd name="T5" fmla="*/ 0 h 3"/>
                <a:gd name="T6" fmla="*/ 2 w 4"/>
                <a:gd name="T7" fmla="*/ 2 h 3"/>
              </a:gdLst>
              <a:ahLst/>
              <a:cxnLst>
                <a:cxn ang="0">
                  <a:pos x="T0" y="T1"/>
                </a:cxn>
                <a:cxn ang="0">
                  <a:pos x="T2" y="T3"/>
                </a:cxn>
                <a:cxn ang="0">
                  <a:pos x="T4" y="T5"/>
                </a:cxn>
                <a:cxn ang="0">
                  <a:pos x="T6" y="T7"/>
                </a:cxn>
              </a:cxnLst>
              <a:rect l="0" t="0" r="r" b="b"/>
              <a:pathLst>
                <a:path w="4" h="3">
                  <a:moveTo>
                    <a:pt x="2" y="2"/>
                  </a:moveTo>
                  <a:lnTo>
                    <a:pt x="0" y="3"/>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1" name="Freeform 311"/>
            <p:cNvSpPr/>
            <p:nvPr/>
          </p:nvSpPr>
          <p:spPr>
            <a:xfrm>
              <a:off x="8615485" y="1612923"/>
              <a:ext cx="4065" cy="8130"/>
            </a:xfrm>
            <a:custGeom>
              <a:avLst/>
              <a:gdLst>
                <a:gd name="T0" fmla="*/ 0 w 2"/>
                <a:gd name="T1" fmla="*/ 4 h 4"/>
                <a:gd name="T2" fmla="*/ 0 w 2"/>
                <a:gd name="T3" fmla="*/ 4 h 4"/>
                <a:gd name="T4" fmla="*/ 2 w 2"/>
                <a:gd name="T5" fmla="*/ 0 h 4"/>
                <a:gd name="T6" fmla="*/ 0 w 2"/>
                <a:gd name="T7" fmla="*/ 4 h 4"/>
              </a:gdLst>
              <a:ahLst/>
              <a:cxnLst>
                <a:cxn ang="0">
                  <a:pos x="T0" y="T1"/>
                </a:cxn>
                <a:cxn ang="0">
                  <a:pos x="T2" y="T3"/>
                </a:cxn>
                <a:cxn ang="0">
                  <a:pos x="T4" y="T5"/>
                </a:cxn>
                <a:cxn ang="0">
                  <a:pos x="T6" y="T7"/>
                </a:cxn>
              </a:cxnLst>
              <a:rect l="0" t="0" r="r" b="b"/>
              <a:pathLst>
                <a:path w="2" h="4">
                  <a:moveTo>
                    <a:pt x="0" y="4"/>
                  </a:moveTo>
                  <a:lnTo>
                    <a:pt x="0" y="4"/>
                  </a:lnTo>
                  <a:lnTo>
                    <a:pt x="2"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2" name="Freeform 312"/>
            <p:cNvSpPr/>
            <p:nvPr/>
          </p:nvSpPr>
          <p:spPr>
            <a:xfrm>
              <a:off x="8607355" y="1631216"/>
              <a:ext cx="0" cy="4065"/>
            </a:xfrm>
            <a:custGeom>
              <a:avLst/>
              <a:gdLst>
                <a:gd name="T0" fmla="*/ 2 h 2"/>
                <a:gd name="T1" fmla="*/ 2 h 2"/>
                <a:gd name="T2" fmla="*/ 0 h 2"/>
                <a:gd name="T3" fmla="*/ 2 h 2"/>
              </a:gdLst>
              <a:ahLst/>
              <a:cxnLst>
                <a:cxn ang="0">
                  <a:pos x="0" y="T0"/>
                </a:cxn>
                <a:cxn ang="0">
                  <a:pos x="0" y="T1"/>
                </a:cxn>
                <a:cxn ang="0">
                  <a:pos x="0" y="T2"/>
                </a:cxn>
                <a:cxn ang="0">
                  <a:pos x="0" y="T3"/>
                </a:cxn>
              </a:cxnLst>
              <a:rect l="0" t="0" r="r" b="b"/>
              <a:pathLst>
                <a:path h="2">
                  <a:moveTo>
                    <a:pt x="0" y="2"/>
                  </a:moveTo>
                  <a:lnTo>
                    <a:pt x="0" y="2"/>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3" name="Freeform 313"/>
            <p:cNvSpPr/>
            <p:nvPr/>
          </p:nvSpPr>
          <p:spPr>
            <a:xfrm>
              <a:off x="8629713" y="1655608"/>
              <a:ext cx="4065" cy="4065"/>
            </a:xfrm>
            <a:custGeom>
              <a:avLst/>
              <a:gdLst>
                <a:gd name="T0" fmla="*/ 0 w 2"/>
                <a:gd name="T1" fmla="*/ 2 h 2"/>
                <a:gd name="T2" fmla="*/ 2 w 2"/>
                <a:gd name="T3" fmla="*/ 0 h 2"/>
                <a:gd name="T4" fmla="*/ 0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4" name="Freeform 314"/>
            <p:cNvSpPr/>
            <p:nvPr/>
          </p:nvSpPr>
          <p:spPr>
            <a:xfrm>
              <a:off x="8581570" y="1670533"/>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5" name="Rectangle 315"/>
            <p:cNvSpPr>
              <a:spLocks noChangeArrowheads="1"/>
            </p:cNvSpPr>
            <p:nvPr/>
          </p:nvSpPr>
          <p:spPr>
            <a:xfrm>
              <a:off x="8641909" y="1651542"/>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6" name="Freeform 316"/>
            <p:cNvSpPr/>
            <p:nvPr/>
          </p:nvSpPr>
          <p:spPr>
            <a:xfrm>
              <a:off x="8664268" y="1627151"/>
              <a:ext cx="4065" cy="4065"/>
            </a:xfrm>
            <a:custGeom>
              <a:avLst/>
              <a:gdLst>
                <a:gd name="T0" fmla="*/ 2 w 2"/>
                <a:gd name="T1" fmla="*/ 0 h 2"/>
                <a:gd name="T2" fmla="*/ 2 w 2"/>
                <a:gd name="T3" fmla="*/ 0 h 2"/>
                <a:gd name="T4" fmla="*/ 0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7" name="Freeform 317"/>
            <p:cNvSpPr/>
            <p:nvPr/>
          </p:nvSpPr>
          <p:spPr>
            <a:xfrm>
              <a:off x="8641909" y="1600727"/>
              <a:ext cx="4065" cy="8130"/>
            </a:xfrm>
            <a:custGeom>
              <a:avLst/>
              <a:gdLst>
                <a:gd name="T0" fmla="*/ 2 w 2"/>
                <a:gd name="T1" fmla="*/ 0 h 4"/>
                <a:gd name="T2" fmla="*/ 0 w 2"/>
                <a:gd name="T3" fmla="*/ 2 h 4"/>
                <a:gd name="T4" fmla="*/ 0 w 2"/>
                <a:gd name="T5" fmla="*/ 4 h 4"/>
                <a:gd name="T6" fmla="*/ 2 w 2"/>
                <a:gd name="T7" fmla="*/ 0 h 4"/>
              </a:gdLst>
              <a:ahLst/>
              <a:cxnLst>
                <a:cxn ang="0">
                  <a:pos x="T0" y="T1"/>
                </a:cxn>
                <a:cxn ang="0">
                  <a:pos x="T2" y="T3"/>
                </a:cxn>
                <a:cxn ang="0">
                  <a:pos x="T4" y="T5"/>
                </a:cxn>
                <a:cxn ang="0">
                  <a:pos x="T6" y="T7"/>
                </a:cxn>
              </a:cxnLst>
              <a:rect l="0" t="0" r="r" b="b"/>
              <a:pathLst>
                <a:path w="2" h="4">
                  <a:moveTo>
                    <a:pt x="2" y="0"/>
                  </a:moveTo>
                  <a:lnTo>
                    <a:pt x="0" y="2"/>
                  </a:lnTo>
                  <a:lnTo>
                    <a:pt x="0"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8" name="Freeform 318"/>
            <p:cNvSpPr/>
            <p:nvPr/>
          </p:nvSpPr>
          <p:spPr>
            <a:xfrm>
              <a:off x="8607355" y="1623086"/>
              <a:ext cx="4065" cy="12196"/>
            </a:xfrm>
            <a:custGeom>
              <a:avLst/>
              <a:gdLst>
                <a:gd name="T0" fmla="*/ 2 w 2"/>
                <a:gd name="T1" fmla="*/ 0 h 6"/>
                <a:gd name="T2" fmla="*/ 0 w 2"/>
                <a:gd name="T3" fmla="*/ 4 h 6"/>
                <a:gd name="T4" fmla="*/ 0 w 2"/>
                <a:gd name="T5" fmla="*/ 6 h 6"/>
                <a:gd name="T6" fmla="*/ 2 w 2"/>
                <a:gd name="T7" fmla="*/ 4 h 6"/>
                <a:gd name="T8" fmla="*/ 2 w 2"/>
                <a:gd name="T9" fmla="*/ 0 h 6"/>
              </a:gdLst>
              <a:ahLst/>
              <a:cxnLst>
                <a:cxn ang="0">
                  <a:pos x="T0" y="T1"/>
                </a:cxn>
                <a:cxn ang="0">
                  <a:pos x="T2" y="T3"/>
                </a:cxn>
                <a:cxn ang="0">
                  <a:pos x="T4" y="T5"/>
                </a:cxn>
                <a:cxn ang="0">
                  <a:pos x="T6" y="T7"/>
                </a:cxn>
                <a:cxn ang="0">
                  <a:pos x="T8" y="T9"/>
                </a:cxn>
              </a:cxnLst>
              <a:rect l="0" t="0" r="r" b="b"/>
              <a:pathLst>
                <a:path w="2" h="6">
                  <a:moveTo>
                    <a:pt x="2" y="0"/>
                  </a:moveTo>
                  <a:lnTo>
                    <a:pt x="0" y="4"/>
                  </a:lnTo>
                  <a:lnTo>
                    <a:pt x="0" y="6"/>
                  </a:lnTo>
                  <a:lnTo>
                    <a:pt x="2"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29" name="Freeform 319"/>
            <p:cNvSpPr/>
            <p:nvPr/>
          </p:nvSpPr>
          <p:spPr>
            <a:xfrm>
              <a:off x="8615485" y="1639347"/>
              <a:ext cx="4065" cy="8130"/>
            </a:xfrm>
            <a:custGeom>
              <a:avLst/>
              <a:gdLst>
                <a:gd name="T0" fmla="*/ 0 w 2"/>
                <a:gd name="T1" fmla="*/ 4 h 4"/>
                <a:gd name="T2" fmla="*/ 0 w 2"/>
                <a:gd name="T3" fmla="*/ 2 h 4"/>
                <a:gd name="T4" fmla="*/ 2 w 2"/>
                <a:gd name="T5" fmla="*/ 0 h 4"/>
                <a:gd name="T6" fmla="*/ 0 w 2"/>
                <a:gd name="T7" fmla="*/ 4 h 4"/>
              </a:gdLst>
              <a:ahLst/>
              <a:cxnLst>
                <a:cxn ang="0">
                  <a:pos x="T0" y="T1"/>
                </a:cxn>
                <a:cxn ang="0">
                  <a:pos x="T2" y="T3"/>
                </a:cxn>
                <a:cxn ang="0">
                  <a:pos x="T4" y="T5"/>
                </a:cxn>
                <a:cxn ang="0">
                  <a:pos x="T6" y="T7"/>
                </a:cxn>
              </a:cxnLst>
              <a:rect l="0" t="0" r="r" b="b"/>
              <a:pathLst>
                <a:path w="2" h="4">
                  <a:moveTo>
                    <a:pt x="0" y="4"/>
                  </a:moveTo>
                  <a:lnTo>
                    <a:pt x="0" y="2"/>
                  </a:lnTo>
                  <a:lnTo>
                    <a:pt x="2"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0" name="Rectangle 320"/>
            <p:cNvSpPr>
              <a:spLocks noChangeArrowheads="1"/>
            </p:cNvSpPr>
            <p:nvPr/>
          </p:nvSpPr>
          <p:spPr>
            <a:xfrm>
              <a:off x="8615485" y="1643412"/>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1" name="Freeform 321"/>
            <p:cNvSpPr/>
            <p:nvPr/>
          </p:nvSpPr>
          <p:spPr>
            <a:xfrm>
              <a:off x="8615485" y="1639347"/>
              <a:ext cx="4065" cy="4065"/>
            </a:xfrm>
            <a:custGeom>
              <a:avLst/>
              <a:gdLst>
                <a:gd name="T0" fmla="*/ 2 w 2"/>
                <a:gd name="T1" fmla="*/ 0 h 2"/>
                <a:gd name="T2" fmla="*/ 2 w 2"/>
                <a:gd name="T3" fmla="*/ 0 h 2"/>
                <a:gd name="T4" fmla="*/ 2 w 2"/>
                <a:gd name="T5" fmla="*/ 0 h 2"/>
                <a:gd name="T6" fmla="*/ 0 w 2"/>
                <a:gd name="T7" fmla="*/ 2 h 2"/>
                <a:gd name="T8" fmla="*/ 0 w 2"/>
                <a:gd name="T9" fmla="*/ 2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2" y="0"/>
                  </a:lnTo>
                  <a:lnTo>
                    <a:pt x="2" y="0"/>
                  </a:ln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2" name="Rectangle 322"/>
            <p:cNvSpPr>
              <a:spLocks noChangeArrowheads="1"/>
            </p:cNvSpPr>
            <p:nvPr/>
          </p:nvSpPr>
          <p:spPr>
            <a:xfrm>
              <a:off x="8619550" y="163934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3" name="Rectangle 323"/>
            <p:cNvSpPr>
              <a:spLocks noChangeArrowheads="1"/>
            </p:cNvSpPr>
            <p:nvPr/>
          </p:nvSpPr>
          <p:spPr>
            <a:xfrm>
              <a:off x="8615485" y="164747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4" name="Freeform 324"/>
            <p:cNvSpPr/>
            <p:nvPr/>
          </p:nvSpPr>
          <p:spPr>
            <a:xfrm>
              <a:off x="8611420" y="1639347"/>
              <a:ext cx="8130" cy="8130"/>
            </a:xfrm>
            <a:custGeom>
              <a:avLst/>
              <a:gdLst>
                <a:gd name="T0" fmla="*/ 4 w 4"/>
                <a:gd name="T1" fmla="*/ 0 h 4"/>
                <a:gd name="T2" fmla="*/ 0 w 4"/>
                <a:gd name="T3" fmla="*/ 4 h 4"/>
                <a:gd name="T4" fmla="*/ 2 w 4"/>
                <a:gd name="T5" fmla="*/ 4 h 4"/>
                <a:gd name="T6" fmla="*/ 4 w 4"/>
                <a:gd name="T7" fmla="*/ 0 h 4"/>
                <a:gd name="T8" fmla="*/ 4 w 4"/>
                <a:gd name="T9" fmla="*/ 0 h 4"/>
              </a:gdLst>
              <a:ahLst/>
              <a:cxnLst>
                <a:cxn ang="0">
                  <a:pos x="T0" y="T1"/>
                </a:cxn>
                <a:cxn ang="0">
                  <a:pos x="T2" y="T3"/>
                </a:cxn>
                <a:cxn ang="0">
                  <a:pos x="T4" y="T5"/>
                </a:cxn>
                <a:cxn ang="0">
                  <a:pos x="T6" y="T7"/>
                </a:cxn>
                <a:cxn ang="0">
                  <a:pos x="T8" y="T9"/>
                </a:cxn>
              </a:cxnLst>
              <a:rect l="0" t="0" r="r" b="b"/>
              <a:pathLst>
                <a:path w="4" h="4">
                  <a:moveTo>
                    <a:pt x="4" y="0"/>
                  </a:moveTo>
                  <a:lnTo>
                    <a:pt x="0" y="4"/>
                  </a:lnTo>
                  <a:lnTo>
                    <a:pt x="2" y="4"/>
                  </a:lnTo>
                  <a:lnTo>
                    <a:pt x="4" y="0"/>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5" name="Freeform 325"/>
            <p:cNvSpPr/>
            <p:nvPr/>
          </p:nvSpPr>
          <p:spPr>
            <a:xfrm>
              <a:off x="8585635" y="1674598"/>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6" name="Freeform 326"/>
            <p:cNvSpPr/>
            <p:nvPr/>
          </p:nvSpPr>
          <p:spPr>
            <a:xfrm>
              <a:off x="8633779" y="1635281"/>
              <a:ext cx="0" cy="4065"/>
            </a:xfrm>
            <a:custGeom>
              <a:avLst/>
              <a:gdLst>
                <a:gd name="T0" fmla="*/ 0 h 2"/>
                <a:gd name="T1" fmla="*/ 2 h 2"/>
                <a:gd name="T2" fmla="*/ 0 h 2"/>
                <a:gd name="T3" fmla="*/ 0 h 2"/>
              </a:gdLst>
              <a:ahLst/>
              <a:cxnLst>
                <a:cxn ang="0">
                  <a:pos x="0" y="T0"/>
                </a:cxn>
                <a:cxn ang="0">
                  <a:pos x="0" y="T1"/>
                </a:cxn>
                <a:cxn ang="0">
                  <a:pos x="0" y="T2"/>
                </a:cxn>
                <a:cxn ang="0">
                  <a:pos x="0" y="T3"/>
                </a:cxn>
              </a:cxnLst>
              <a:rect l="0" t="0" r="r" b="b"/>
              <a:pathLst>
                <a:path h="2">
                  <a:moveTo>
                    <a:pt x="0" y="0"/>
                  </a:moveTo>
                  <a:lnTo>
                    <a:pt x="0" y="2"/>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7" name="Freeform 327"/>
            <p:cNvSpPr/>
            <p:nvPr/>
          </p:nvSpPr>
          <p:spPr>
            <a:xfrm>
              <a:off x="8615485" y="1639347"/>
              <a:ext cx="14228" cy="8130"/>
            </a:xfrm>
            <a:custGeom>
              <a:avLst/>
              <a:gdLst>
                <a:gd name="T0" fmla="*/ 2 w 7"/>
                <a:gd name="T1" fmla="*/ 2 h 4"/>
                <a:gd name="T2" fmla="*/ 0 w 7"/>
                <a:gd name="T3" fmla="*/ 4 h 4"/>
                <a:gd name="T4" fmla="*/ 5 w 7"/>
                <a:gd name="T5" fmla="*/ 2 h 4"/>
                <a:gd name="T6" fmla="*/ 7 w 7"/>
                <a:gd name="T7" fmla="*/ 0 h 4"/>
                <a:gd name="T8" fmla="*/ 2 w 7"/>
                <a:gd name="T9" fmla="*/ 2 h 4"/>
              </a:gdLst>
              <a:ahLst/>
              <a:cxnLst>
                <a:cxn ang="0">
                  <a:pos x="T0" y="T1"/>
                </a:cxn>
                <a:cxn ang="0">
                  <a:pos x="T2" y="T3"/>
                </a:cxn>
                <a:cxn ang="0">
                  <a:pos x="T4" y="T5"/>
                </a:cxn>
                <a:cxn ang="0">
                  <a:pos x="T6" y="T7"/>
                </a:cxn>
                <a:cxn ang="0">
                  <a:pos x="T8" y="T9"/>
                </a:cxn>
              </a:cxnLst>
              <a:rect l="0" t="0" r="r" b="b"/>
              <a:pathLst>
                <a:path w="7" h="4">
                  <a:moveTo>
                    <a:pt x="2" y="2"/>
                  </a:moveTo>
                  <a:lnTo>
                    <a:pt x="0" y="4"/>
                  </a:lnTo>
                  <a:lnTo>
                    <a:pt x="5" y="2"/>
                  </a:lnTo>
                  <a:lnTo>
                    <a:pt x="7"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8" name="Rectangle 328"/>
            <p:cNvSpPr>
              <a:spLocks noChangeArrowheads="1"/>
            </p:cNvSpPr>
            <p:nvPr/>
          </p:nvSpPr>
          <p:spPr>
            <a:xfrm>
              <a:off x="8615485" y="164747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39" name="Freeform 329"/>
            <p:cNvSpPr/>
            <p:nvPr/>
          </p:nvSpPr>
          <p:spPr>
            <a:xfrm>
              <a:off x="8615485" y="1643412"/>
              <a:ext cx="4065" cy="4065"/>
            </a:xfrm>
            <a:custGeom>
              <a:avLst/>
              <a:gdLst>
                <a:gd name="T0" fmla="*/ 0 w 2"/>
                <a:gd name="T1" fmla="*/ 0 h 2"/>
                <a:gd name="T2" fmla="*/ 0 w 2"/>
                <a:gd name="T3" fmla="*/ 2 h 2"/>
                <a:gd name="T4" fmla="*/ 0 w 2"/>
                <a:gd name="T5" fmla="*/ 2 h 2"/>
                <a:gd name="T6" fmla="*/ 2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0" y="2"/>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0" name="Freeform 330"/>
            <p:cNvSpPr/>
            <p:nvPr/>
          </p:nvSpPr>
          <p:spPr>
            <a:xfrm>
              <a:off x="8611420" y="1655608"/>
              <a:ext cx="4065" cy="4065"/>
            </a:xfrm>
            <a:custGeom>
              <a:avLst/>
              <a:gdLst>
                <a:gd name="T0" fmla="*/ 0 w 2"/>
                <a:gd name="T1" fmla="*/ 2 h 2"/>
                <a:gd name="T2" fmla="*/ 2 w 2"/>
                <a:gd name="T3" fmla="*/ 0 h 2"/>
                <a:gd name="T4" fmla="*/ 0 w 2"/>
                <a:gd name="T5" fmla="*/ 2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1" name="Freeform 331"/>
            <p:cNvSpPr/>
            <p:nvPr/>
          </p:nvSpPr>
          <p:spPr>
            <a:xfrm>
              <a:off x="8650039" y="1639347"/>
              <a:ext cx="2033" cy="4065"/>
            </a:xfrm>
            <a:custGeom>
              <a:avLst/>
              <a:gdLst>
                <a:gd name="T0" fmla="*/ 0 w 1"/>
                <a:gd name="T1" fmla="*/ 2 h 2"/>
                <a:gd name="T2" fmla="*/ 1 w 1"/>
                <a:gd name="T3" fmla="*/ 0 h 2"/>
                <a:gd name="T4" fmla="*/ 0 w 1"/>
                <a:gd name="T5" fmla="*/ 0 h 2"/>
                <a:gd name="T6" fmla="*/ 0 w 1"/>
                <a:gd name="T7" fmla="*/ 2 h 2"/>
              </a:gdLst>
              <a:ahLst/>
              <a:cxnLst>
                <a:cxn ang="0">
                  <a:pos x="T0" y="T1"/>
                </a:cxn>
                <a:cxn ang="0">
                  <a:pos x="T2" y="T3"/>
                </a:cxn>
                <a:cxn ang="0">
                  <a:pos x="T4" y="T5"/>
                </a:cxn>
                <a:cxn ang="0">
                  <a:pos x="T6" y="T7"/>
                </a:cxn>
              </a:cxnLst>
              <a:rect l="0" t="0" r="r" b="b"/>
              <a:pathLst>
                <a:path w="1" h="2">
                  <a:moveTo>
                    <a:pt x="0" y="2"/>
                  </a:moveTo>
                  <a:lnTo>
                    <a:pt x="1"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2" name="Rectangle 332"/>
            <p:cNvSpPr>
              <a:spLocks noChangeArrowheads="1"/>
            </p:cNvSpPr>
            <p:nvPr/>
          </p:nvSpPr>
          <p:spPr>
            <a:xfrm>
              <a:off x="8656137" y="162715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3" name="Rectangle 333"/>
            <p:cNvSpPr>
              <a:spLocks noChangeArrowheads="1"/>
            </p:cNvSpPr>
            <p:nvPr/>
          </p:nvSpPr>
          <p:spPr>
            <a:xfrm>
              <a:off x="8656137" y="1639347"/>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4" name="Freeform 334"/>
            <p:cNvSpPr/>
            <p:nvPr/>
          </p:nvSpPr>
          <p:spPr>
            <a:xfrm>
              <a:off x="8589700" y="1664435"/>
              <a:ext cx="4065" cy="2033"/>
            </a:xfrm>
            <a:custGeom>
              <a:avLst/>
              <a:gdLst>
                <a:gd name="T0" fmla="*/ 0 w 2"/>
                <a:gd name="T1" fmla="*/ 1 h 1"/>
                <a:gd name="T2" fmla="*/ 2 w 2"/>
                <a:gd name="T3" fmla="*/ 0 h 1"/>
                <a:gd name="T4" fmla="*/ 0 w 2"/>
                <a:gd name="T5" fmla="*/ 1 h 1"/>
                <a:gd name="T6" fmla="*/ 0 w 2"/>
                <a:gd name="T7" fmla="*/ 1 h 1"/>
              </a:gdLst>
              <a:ahLst/>
              <a:cxnLst>
                <a:cxn ang="0">
                  <a:pos x="T0" y="T1"/>
                </a:cxn>
                <a:cxn ang="0">
                  <a:pos x="T2" y="T3"/>
                </a:cxn>
                <a:cxn ang="0">
                  <a:pos x="T4" y="T5"/>
                </a:cxn>
                <a:cxn ang="0">
                  <a:pos x="T6" y="T7"/>
                </a:cxn>
              </a:cxnLst>
              <a:rect l="0" t="0" r="r" b="b"/>
              <a:pathLst>
                <a:path w="2" h="1">
                  <a:moveTo>
                    <a:pt x="0" y="1"/>
                  </a:moveTo>
                  <a:lnTo>
                    <a:pt x="2" y="0"/>
                  </a:lnTo>
                  <a:lnTo>
                    <a:pt x="0" y="1"/>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5" name="Rectangle 335"/>
            <p:cNvSpPr>
              <a:spLocks noChangeArrowheads="1"/>
            </p:cNvSpPr>
            <p:nvPr/>
          </p:nvSpPr>
          <p:spPr>
            <a:xfrm>
              <a:off x="8650039" y="164747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6" name="Rectangle 336"/>
            <p:cNvSpPr>
              <a:spLocks noChangeArrowheads="1"/>
            </p:cNvSpPr>
            <p:nvPr/>
          </p:nvSpPr>
          <p:spPr>
            <a:xfrm>
              <a:off x="8652072" y="1635281"/>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7" name="Rectangle 337"/>
            <p:cNvSpPr>
              <a:spLocks noChangeArrowheads="1"/>
            </p:cNvSpPr>
            <p:nvPr/>
          </p:nvSpPr>
          <p:spPr>
            <a:xfrm>
              <a:off x="8650039" y="163528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8" name="Rectangle 338"/>
            <p:cNvSpPr>
              <a:spLocks noChangeArrowheads="1"/>
            </p:cNvSpPr>
            <p:nvPr/>
          </p:nvSpPr>
          <p:spPr>
            <a:xfrm>
              <a:off x="8607355" y="164747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49" name="Freeform 339"/>
            <p:cNvSpPr/>
            <p:nvPr/>
          </p:nvSpPr>
          <p:spPr>
            <a:xfrm>
              <a:off x="8593765" y="1660370"/>
              <a:ext cx="4065" cy="4065"/>
            </a:xfrm>
            <a:custGeom>
              <a:avLst/>
              <a:gdLst>
                <a:gd name="T0" fmla="*/ 0 w 2"/>
                <a:gd name="T1" fmla="*/ 2 h 2"/>
                <a:gd name="T2" fmla="*/ 2 w 2"/>
                <a:gd name="T3" fmla="*/ 2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0" name="Freeform 340"/>
            <p:cNvSpPr/>
            <p:nvPr/>
          </p:nvSpPr>
          <p:spPr>
            <a:xfrm>
              <a:off x="8589700" y="1666468"/>
              <a:ext cx="4065" cy="4065"/>
            </a:xfrm>
            <a:custGeom>
              <a:avLst/>
              <a:gdLst>
                <a:gd name="T0" fmla="*/ 0 w 2"/>
                <a:gd name="T1" fmla="*/ 2 h 2"/>
                <a:gd name="T2" fmla="*/ 2 w 2"/>
                <a:gd name="T3" fmla="*/ 0 h 2"/>
                <a:gd name="T4" fmla="*/ 0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1" name="Freeform 341"/>
            <p:cNvSpPr/>
            <p:nvPr/>
          </p:nvSpPr>
          <p:spPr>
            <a:xfrm>
              <a:off x="8726988" y="1577671"/>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2" name="Rectangle 342"/>
            <p:cNvSpPr>
              <a:spLocks noChangeArrowheads="1"/>
            </p:cNvSpPr>
            <p:nvPr/>
          </p:nvSpPr>
          <p:spPr>
            <a:xfrm>
              <a:off x="8581570" y="1627848"/>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3" name="Freeform 343"/>
            <p:cNvSpPr/>
            <p:nvPr/>
          </p:nvSpPr>
          <p:spPr>
            <a:xfrm>
              <a:off x="8710727" y="1565476"/>
              <a:ext cx="4065"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cubicBezTo>
                    <a:pt x="1" y="0"/>
                    <a:pt x="1" y="0"/>
                    <a:pt x="1" y="0"/>
                  </a:cubicBezTo>
                  <a:cubicBezTo>
                    <a:pt x="0" y="0"/>
                    <a:pt x="0" y="0"/>
                    <a:pt x="0" y="0"/>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4" name="Freeform 344"/>
            <p:cNvSpPr/>
            <p:nvPr/>
          </p:nvSpPr>
          <p:spPr>
            <a:xfrm>
              <a:off x="8581570" y="1625815"/>
              <a:ext cx="4065" cy="2033"/>
            </a:xfrm>
            <a:custGeom>
              <a:avLst/>
              <a:gdLst>
                <a:gd name="T0" fmla="*/ 0 w 2"/>
                <a:gd name="T1" fmla="*/ 0 h 1"/>
                <a:gd name="T2" fmla="*/ 0 w 2"/>
                <a:gd name="T3" fmla="*/ 1 h 1"/>
                <a:gd name="T4" fmla="*/ 2 w 2"/>
                <a:gd name="T5" fmla="*/ 0 h 1"/>
                <a:gd name="T6" fmla="*/ 0 w 2"/>
                <a:gd name="T7" fmla="*/ 0 h 1"/>
              </a:gdLst>
              <a:ahLst/>
              <a:cxnLst>
                <a:cxn ang="0">
                  <a:pos x="T0" y="T1"/>
                </a:cxn>
                <a:cxn ang="0">
                  <a:pos x="T2" y="T3"/>
                </a:cxn>
                <a:cxn ang="0">
                  <a:pos x="T4" y="T5"/>
                </a:cxn>
                <a:cxn ang="0">
                  <a:pos x="T6" y="T7"/>
                </a:cxn>
              </a:cxnLst>
              <a:rect l="0" t="0" r="r" b="b"/>
              <a:pathLst>
                <a:path w="2" h="1">
                  <a:moveTo>
                    <a:pt x="0" y="0"/>
                  </a:moveTo>
                  <a:lnTo>
                    <a:pt x="0" y="1"/>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5" name="Freeform 345"/>
            <p:cNvSpPr/>
            <p:nvPr/>
          </p:nvSpPr>
          <p:spPr>
            <a:xfrm>
              <a:off x="8706662" y="1561410"/>
              <a:ext cx="4065" cy="4065"/>
            </a:xfrm>
            <a:custGeom>
              <a:avLst/>
              <a:gdLst>
                <a:gd name="T0" fmla="*/ 2 w 2"/>
                <a:gd name="T1" fmla="*/ 0 h 2"/>
                <a:gd name="T2" fmla="*/ 0 w 2"/>
                <a:gd name="T3" fmla="*/ 2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6" name="Rectangle 346"/>
            <p:cNvSpPr>
              <a:spLocks noChangeArrowheads="1"/>
            </p:cNvSpPr>
            <p:nvPr/>
          </p:nvSpPr>
          <p:spPr>
            <a:xfrm>
              <a:off x="8641909" y="1655608"/>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7" name="Freeform 347"/>
            <p:cNvSpPr/>
            <p:nvPr/>
          </p:nvSpPr>
          <p:spPr>
            <a:xfrm>
              <a:off x="8688368" y="1569541"/>
              <a:ext cx="4065" cy="4065"/>
            </a:xfrm>
            <a:custGeom>
              <a:avLst/>
              <a:gdLst>
                <a:gd name="T0" fmla="*/ 2 w 2"/>
                <a:gd name="T1" fmla="*/ 0 h 2"/>
                <a:gd name="T2" fmla="*/ 0 w 2"/>
                <a:gd name="T3" fmla="*/ 2 h 2"/>
                <a:gd name="T4" fmla="*/ 0 w 2"/>
                <a:gd name="T5" fmla="*/ 0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8" name="Freeform 348"/>
            <p:cNvSpPr/>
            <p:nvPr/>
          </p:nvSpPr>
          <p:spPr>
            <a:xfrm>
              <a:off x="8688368" y="1569541"/>
              <a:ext cx="4065" cy="4065"/>
            </a:xfrm>
            <a:custGeom>
              <a:avLst/>
              <a:gdLst>
                <a:gd name="T0" fmla="*/ 2 w 2"/>
                <a:gd name="T1" fmla="*/ 0 h 2"/>
                <a:gd name="T2" fmla="*/ 2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2"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59" name="Freeform 349"/>
            <p:cNvSpPr/>
            <p:nvPr/>
          </p:nvSpPr>
          <p:spPr>
            <a:xfrm>
              <a:off x="8680238" y="1553280"/>
              <a:ext cx="8130" cy="16261"/>
            </a:xfrm>
            <a:custGeom>
              <a:avLst/>
              <a:gdLst>
                <a:gd name="T0" fmla="*/ 4 w 4"/>
                <a:gd name="T1" fmla="*/ 0 h 8"/>
                <a:gd name="T2" fmla="*/ 2 w 4"/>
                <a:gd name="T3" fmla="*/ 0 h 8"/>
                <a:gd name="T4" fmla="*/ 0 w 4"/>
                <a:gd name="T5" fmla="*/ 8 h 8"/>
                <a:gd name="T6" fmla="*/ 2 w 4"/>
                <a:gd name="T7" fmla="*/ 6 h 8"/>
                <a:gd name="T8" fmla="*/ 4 w 4"/>
                <a:gd name="T9" fmla="*/ 0 h 8"/>
              </a:gdLst>
              <a:ahLst/>
              <a:cxnLst>
                <a:cxn ang="0">
                  <a:pos x="T0" y="T1"/>
                </a:cxn>
                <a:cxn ang="0">
                  <a:pos x="T2" y="T3"/>
                </a:cxn>
                <a:cxn ang="0">
                  <a:pos x="T4" y="T5"/>
                </a:cxn>
                <a:cxn ang="0">
                  <a:pos x="T6" y="T7"/>
                </a:cxn>
                <a:cxn ang="0">
                  <a:pos x="T8" y="T9"/>
                </a:cxn>
              </a:cxnLst>
              <a:rect l="0" t="0" r="r" b="b"/>
              <a:pathLst>
                <a:path w="4" h="8">
                  <a:moveTo>
                    <a:pt x="4" y="0"/>
                  </a:moveTo>
                  <a:lnTo>
                    <a:pt x="2" y="0"/>
                  </a:lnTo>
                  <a:lnTo>
                    <a:pt x="0" y="8"/>
                  </a:lnTo>
                  <a:lnTo>
                    <a:pt x="2" y="6"/>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0" name="Freeform 350"/>
            <p:cNvSpPr/>
            <p:nvPr/>
          </p:nvSpPr>
          <p:spPr>
            <a:xfrm>
              <a:off x="8611420" y="1578368"/>
              <a:ext cx="10163" cy="26424"/>
            </a:xfrm>
            <a:custGeom>
              <a:avLst/>
              <a:gdLst>
                <a:gd name="T0" fmla="*/ 5 w 5"/>
                <a:gd name="T1" fmla="*/ 0 h 13"/>
                <a:gd name="T2" fmla="*/ 0 w 5"/>
                <a:gd name="T3" fmla="*/ 13 h 13"/>
                <a:gd name="T4" fmla="*/ 2 w 5"/>
                <a:gd name="T5" fmla="*/ 11 h 13"/>
                <a:gd name="T6" fmla="*/ 5 w 5"/>
                <a:gd name="T7" fmla="*/ 0 h 13"/>
              </a:gdLst>
              <a:ahLst/>
              <a:cxnLst>
                <a:cxn ang="0">
                  <a:pos x="T0" y="T1"/>
                </a:cxn>
                <a:cxn ang="0">
                  <a:pos x="T2" y="T3"/>
                </a:cxn>
                <a:cxn ang="0">
                  <a:pos x="T4" y="T5"/>
                </a:cxn>
                <a:cxn ang="0">
                  <a:pos x="T6" y="T7"/>
                </a:cxn>
              </a:cxnLst>
              <a:rect l="0" t="0" r="r" b="b"/>
              <a:pathLst>
                <a:path w="5" h="13">
                  <a:moveTo>
                    <a:pt x="5" y="0"/>
                  </a:moveTo>
                  <a:lnTo>
                    <a:pt x="0" y="13"/>
                  </a:lnTo>
                  <a:lnTo>
                    <a:pt x="2" y="11"/>
                  </a:ln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1" name="Freeform 351"/>
            <p:cNvSpPr/>
            <p:nvPr/>
          </p:nvSpPr>
          <p:spPr>
            <a:xfrm>
              <a:off x="8637844" y="1570238"/>
              <a:ext cx="4065" cy="4065"/>
            </a:xfrm>
            <a:custGeom>
              <a:avLst/>
              <a:gdLst>
                <a:gd name="T0" fmla="*/ 2 w 2"/>
                <a:gd name="T1" fmla="*/ 0 h 2"/>
                <a:gd name="T2" fmla="*/ 0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2" name="Freeform 352"/>
            <p:cNvSpPr/>
            <p:nvPr/>
          </p:nvSpPr>
          <p:spPr>
            <a:xfrm>
              <a:off x="8637844" y="1553977"/>
              <a:ext cx="4065" cy="4065"/>
            </a:xfrm>
            <a:custGeom>
              <a:avLst/>
              <a:gdLst>
                <a:gd name="T0" fmla="*/ 2 w 2"/>
                <a:gd name="T1" fmla="*/ 0 h 2"/>
                <a:gd name="T2" fmla="*/ 0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3" name="Freeform 353"/>
            <p:cNvSpPr/>
            <p:nvPr/>
          </p:nvSpPr>
          <p:spPr>
            <a:xfrm>
              <a:off x="8694466" y="1549215"/>
              <a:ext cx="4065" cy="4065"/>
            </a:xfrm>
            <a:custGeom>
              <a:avLst/>
              <a:gdLst>
                <a:gd name="T0" fmla="*/ 1 w 1"/>
                <a:gd name="T1" fmla="*/ 0 h 1"/>
                <a:gd name="T2" fmla="*/ 0 w 1"/>
                <a:gd name="T3" fmla="*/ 0 h 1"/>
                <a:gd name="T4" fmla="*/ 0 w 1"/>
                <a:gd name="T5" fmla="*/ 1 h 1"/>
                <a:gd name="T6" fmla="*/ 1 w 1"/>
                <a:gd name="T7" fmla="*/ 0 h 1"/>
              </a:gdLst>
              <a:ahLst/>
              <a:cxnLst>
                <a:cxn ang="0">
                  <a:pos x="T0" y="T1"/>
                </a:cxn>
                <a:cxn ang="0">
                  <a:pos x="T2" y="T3"/>
                </a:cxn>
                <a:cxn ang="0">
                  <a:pos x="T4" y="T5"/>
                </a:cxn>
                <a:cxn ang="0">
                  <a:pos x="T6" y="T7"/>
                </a:cxn>
              </a:cxnLst>
              <a:rect l="0" t="0" r="r" b="b"/>
              <a:pathLst>
                <a:path w="1" h="1">
                  <a:moveTo>
                    <a:pt x="1" y="0"/>
                  </a:moveTo>
                  <a:cubicBezTo>
                    <a:pt x="1" y="0"/>
                    <a:pt x="0" y="0"/>
                    <a:pt x="0" y="0"/>
                  </a:cubicBezTo>
                  <a:cubicBezTo>
                    <a:pt x="0" y="1"/>
                    <a:pt x="0" y="1"/>
                    <a:pt x="0" y="1"/>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4" name="Freeform 354"/>
            <p:cNvSpPr/>
            <p:nvPr/>
          </p:nvSpPr>
          <p:spPr>
            <a:xfrm>
              <a:off x="8706662" y="1557345"/>
              <a:ext cx="0" cy="4065"/>
            </a:xfrm>
            <a:custGeom>
              <a:avLst/>
              <a:gdLst>
                <a:gd name="T0" fmla="*/ 0 h 1"/>
                <a:gd name="T1" fmla="*/ 1 h 1"/>
                <a:gd name="T2" fmla="*/ 0 h 1"/>
                <a:gd name="T3" fmla="*/ 0 h 1"/>
              </a:gdLst>
              <a:ahLst/>
              <a:cxnLst>
                <a:cxn ang="0">
                  <a:pos x="0" y="T0"/>
                </a:cxn>
                <a:cxn ang="0">
                  <a:pos x="0" y="T1"/>
                </a:cxn>
                <a:cxn ang="0">
                  <a:pos x="0" y="T2"/>
                </a:cxn>
                <a:cxn ang="0">
                  <a:pos x="0" y="T3"/>
                </a:cxn>
              </a:cxnLst>
              <a:rect l="0" t="0" r="r" b="b"/>
              <a:pathLst>
                <a:path h="1">
                  <a:moveTo>
                    <a:pt x="0" y="0"/>
                  </a:moveTo>
                  <a:cubicBezTo>
                    <a:pt x="0" y="1"/>
                    <a:pt x="0" y="1"/>
                    <a:pt x="0" y="1"/>
                  </a:cubicBez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5" name="Freeform 355"/>
            <p:cNvSpPr/>
            <p:nvPr/>
          </p:nvSpPr>
          <p:spPr>
            <a:xfrm>
              <a:off x="8637844" y="1519422"/>
              <a:ext cx="0" cy="4065"/>
            </a:xfrm>
            <a:custGeom>
              <a:avLst/>
              <a:gdLst>
                <a:gd name="T0" fmla="*/ 0 h 1"/>
                <a:gd name="T1" fmla="*/ 0 h 1"/>
                <a:gd name="T2" fmla="*/ 1 h 1"/>
                <a:gd name="T3" fmla="*/ 0 h 1"/>
              </a:gdLst>
              <a:ahLst/>
              <a:cxnLst>
                <a:cxn ang="0">
                  <a:pos x="0" y="T0"/>
                </a:cxn>
                <a:cxn ang="0">
                  <a:pos x="0" y="T1"/>
                </a:cxn>
                <a:cxn ang="0">
                  <a:pos x="0" y="T2"/>
                </a:cxn>
                <a:cxn ang="0">
                  <a:pos x="0" y="T3"/>
                </a:cxn>
              </a:cxnLst>
              <a:rect l="0" t="0" r="r" b="b"/>
              <a:pathLst>
                <a:path h="1">
                  <a:moveTo>
                    <a:pt x="0" y="0"/>
                  </a:moveTo>
                  <a:cubicBezTo>
                    <a:pt x="0" y="0"/>
                    <a:pt x="0" y="0"/>
                    <a:pt x="0" y="0"/>
                  </a:cubicBezTo>
                  <a:cubicBezTo>
                    <a:pt x="0" y="1"/>
                    <a:pt x="0" y="1"/>
                    <a:pt x="0" y="1"/>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6" name="Freeform 356"/>
            <p:cNvSpPr/>
            <p:nvPr/>
          </p:nvSpPr>
          <p:spPr>
            <a:xfrm>
              <a:off x="8652072" y="1539748"/>
              <a:ext cx="12196" cy="14228"/>
            </a:xfrm>
            <a:custGeom>
              <a:avLst/>
              <a:gdLst>
                <a:gd name="T0" fmla="*/ 6 w 6"/>
                <a:gd name="T1" fmla="*/ 0 h 7"/>
                <a:gd name="T2" fmla="*/ 2 w 6"/>
                <a:gd name="T3" fmla="*/ 3 h 7"/>
                <a:gd name="T4" fmla="*/ 0 w 6"/>
                <a:gd name="T5" fmla="*/ 7 h 7"/>
                <a:gd name="T6" fmla="*/ 6 w 6"/>
                <a:gd name="T7" fmla="*/ 0 h 7"/>
              </a:gdLst>
              <a:ahLst/>
              <a:cxnLst>
                <a:cxn ang="0">
                  <a:pos x="T0" y="T1"/>
                </a:cxn>
                <a:cxn ang="0">
                  <a:pos x="T2" y="T3"/>
                </a:cxn>
                <a:cxn ang="0">
                  <a:pos x="T4" y="T5"/>
                </a:cxn>
                <a:cxn ang="0">
                  <a:pos x="T6" y="T7"/>
                </a:cxn>
              </a:cxnLst>
              <a:rect l="0" t="0" r="r" b="b"/>
              <a:pathLst>
                <a:path w="6" h="7">
                  <a:moveTo>
                    <a:pt x="6" y="0"/>
                  </a:moveTo>
                  <a:lnTo>
                    <a:pt x="2" y="3"/>
                  </a:lnTo>
                  <a:lnTo>
                    <a:pt x="0" y="7"/>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7" name="Freeform 357"/>
            <p:cNvSpPr/>
            <p:nvPr/>
          </p:nvSpPr>
          <p:spPr>
            <a:xfrm>
              <a:off x="8593765" y="1587195"/>
              <a:ext cx="8130" cy="2033"/>
            </a:xfrm>
            <a:custGeom>
              <a:avLst/>
              <a:gdLst>
                <a:gd name="T0" fmla="*/ 0 w 4"/>
                <a:gd name="T1" fmla="*/ 1 h 1"/>
                <a:gd name="T2" fmla="*/ 4 w 4"/>
                <a:gd name="T3" fmla="*/ 1 h 1"/>
                <a:gd name="T4" fmla="*/ 4 w 4"/>
                <a:gd name="T5" fmla="*/ 0 h 1"/>
                <a:gd name="T6" fmla="*/ 0 w 4"/>
                <a:gd name="T7" fmla="*/ 1 h 1"/>
              </a:gdLst>
              <a:ahLst/>
              <a:cxnLst>
                <a:cxn ang="0">
                  <a:pos x="T0" y="T1"/>
                </a:cxn>
                <a:cxn ang="0">
                  <a:pos x="T2" y="T3"/>
                </a:cxn>
                <a:cxn ang="0">
                  <a:pos x="T4" y="T5"/>
                </a:cxn>
                <a:cxn ang="0">
                  <a:pos x="T6" y="T7"/>
                </a:cxn>
              </a:cxnLst>
              <a:rect l="0" t="0" r="r" b="b"/>
              <a:pathLst>
                <a:path w="4" h="1">
                  <a:moveTo>
                    <a:pt x="0" y="1"/>
                  </a:moveTo>
                  <a:lnTo>
                    <a:pt x="4" y="1"/>
                  </a:lnTo>
                  <a:lnTo>
                    <a:pt x="4"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8" name="Freeform 358"/>
            <p:cNvSpPr/>
            <p:nvPr/>
          </p:nvSpPr>
          <p:spPr>
            <a:xfrm>
              <a:off x="8589700" y="1583130"/>
              <a:ext cx="22359" cy="30489"/>
            </a:xfrm>
            <a:custGeom>
              <a:avLst/>
              <a:gdLst>
                <a:gd name="T0" fmla="*/ 6 w 11"/>
                <a:gd name="T1" fmla="*/ 3 h 15"/>
                <a:gd name="T2" fmla="*/ 0 w 11"/>
                <a:gd name="T3" fmla="*/ 15 h 15"/>
                <a:gd name="T4" fmla="*/ 11 w 11"/>
                <a:gd name="T5" fmla="*/ 0 h 15"/>
                <a:gd name="T6" fmla="*/ 6 w 11"/>
                <a:gd name="T7" fmla="*/ 3 h 15"/>
              </a:gdLst>
              <a:ahLst/>
              <a:cxnLst>
                <a:cxn ang="0">
                  <a:pos x="T0" y="T1"/>
                </a:cxn>
                <a:cxn ang="0">
                  <a:pos x="T2" y="T3"/>
                </a:cxn>
                <a:cxn ang="0">
                  <a:pos x="T4" y="T5"/>
                </a:cxn>
                <a:cxn ang="0">
                  <a:pos x="T6" y="T7"/>
                </a:cxn>
              </a:cxnLst>
              <a:rect l="0" t="0" r="r" b="b"/>
              <a:pathLst>
                <a:path w="11" h="15">
                  <a:moveTo>
                    <a:pt x="6" y="3"/>
                  </a:moveTo>
                  <a:lnTo>
                    <a:pt x="0" y="15"/>
                  </a:lnTo>
                  <a:lnTo>
                    <a:pt x="11" y="0"/>
                  </a:lnTo>
                  <a:lnTo>
                    <a:pt x="6"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69" name="Freeform 359"/>
            <p:cNvSpPr/>
            <p:nvPr/>
          </p:nvSpPr>
          <p:spPr>
            <a:xfrm>
              <a:off x="8571407" y="1631913"/>
              <a:ext cx="0" cy="4065"/>
            </a:xfrm>
            <a:custGeom>
              <a:avLst/>
              <a:gdLst>
                <a:gd name="T0" fmla="*/ 2 h 2"/>
                <a:gd name="T1" fmla="*/ 2 h 2"/>
                <a:gd name="T2" fmla="*/ 0 h 2"/>
                <a:gd name="T3" fmla="*/ 2 h 2"/>
              </a:gdLst>
              <a:ahLst/>
              <a:cxnLst>
                <a:cxn ang="0">
                  <a:pos x="0" y="T0"/>
                </a:cxn>
                <a:cxn ang="0">
                  <a:pos x="0" y="T1"/>
                </a:cxn>
                <a:cxn ang="0">
                  <a:pos x="0" y="T2"/>
                </a:cxn>
                <a:cxn ang="0">
                  <a:pos x="0" y="T3"/>
                </a:cxn>
              </a:cxnLst>
              <a:rect l="0" t="0" r="r" b="b"/>
              <a:pathLst>
                <a:path h="2">
                  <a:moveTo>
                    <a:pt x="0" y="2"/>
                  </a:moveTo>
                  <a:lnTo>
                    <a:pt x="0" y="2"/>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0" name="Freeform 360"/>
            <p:cNvSpPr/>
            <p:nvPr/>
          </p:nvSpPr>
          <p:spPr>
            <a:xfrm>
              <a:off x="8559211" y="1652239"/>
              <a:ext cx="4065" cy="0"/>
            </a:xfrm>
            <a:custGeom>
              <a:avLst/>
              <a:gdLst>
                <a:gd name="T0" fmla="*/ 0 w 1"/>
                <a:gd name="T1" fmla="*/ 1 w 1"/>
                <a:gd name="T2" fmla="*/ 1 w 1"/>
                <a:gd name="T3" fmla="*/ 0 w 1"/>
              </a:gdLst>
              <a:ahLst/>
              <a:cxnLst>
                <a:cxn ang="0">
                  <a:pos x="T0" y="0"/>
                </a:cxn>
                <a:cxn ang="0">
                  <a:pos x="T1" y="0"/>
                </a:cxn>
                <a:cxn ang="0">
                  <a:pos x="T2" y="0"/>
                </a:cxn>
                <a:cxn ang="0">
                  <a:pos x="T3" y="0"/>
                </a:cxn>
              </a:cxnLst>
              <a:rect l="0" t="0" r="r" b="b"/>
              <a:pathLst>
                <a:path w="1">
                  <a:moveTo>
                    <a:pt x="0" y="0"/>
                  </a:moveTo>
                  <a:cubicBezTo>
                    <a:pt x="0" y="0"/>
                    <a:pt x="0" y="0"/>
                    <a:pt x="1" y="0"/>
                  </a:cubicBezTo>
                  <a:cubicBezTo>
                    <a:pt x="1" y="0"/>
                    <a:pt x="1" y="0"/>
                    <a:pt x="1" y="0"/>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1" name="Rectangle 361"/>
            <p:cNvSpPr>
              <a:spLocks noChangeArrowheads="1"/>
            </p:cNvSpPr>
            <p:nvPr/>
          </p:nvSpPr>
          <p:spPr>
            <a:xfrm>
              <a:off x="8621583" y="1578368"/>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2" name="Rectangle 362"/>
            <p:cNvSpPr>
              <a:spLocks noChangeArrowheads="1"/>
            </p:cNvSpPr>
            <p:nvPr/>
          </p:nvSpPr>
          <p:spPr>
            <a:xfrm>
              <a:off x="8593765" y="167866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3" name="Freeform 363"/>
            <p:cNvSpPr/>
            <p:nvPr/>
          </p:nvSpPr>
          <p:spPr>
            <a:xfrm>
              <a:off x="8589700" y="1678663"/>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4" name="Freeform 364"/>
            <p:cNvSpPr/>
            <p:nvPr/>
          </p:nvSpPr>
          <p:spPr>
            <a:xfrm>
              <a:off x="8577505" y="1666468"/>
              <a:ext cx="0" cy="4065"/>
            </a:xfrm>
            <a:custGeom>
              <a:avLst/>
              <a:gdLst>
                <a:gd name="T0" fmla="*/ 1 h 1"/>
                <a:gd name="T1" fmla="*/ 1 h 1"/>
                <a:gd name="T2" fmla="*/ 0 h 1"/>
                <a:gd name="T3" fmla="*/ 1 h 1"/>
              </a:gdLst>
              <a:ahLst/>
              <a:cxnLst>
                <a:cxn ang="0">
                  <a:pos x="0" y="T0"/>
                </a:cxn>
                <a:cxn ang="0">
                  <a:pos x="0" y="T1"/>
                </a:cxn>
                <a:cxn ang="0">
                  <a:pos x="0" y="T2"/>
                </a:cxn>
                <a:cxn ang="0">
                  <a:pos x="0" y="T3"/>
                </a:cxn>
              </a:cxnLst>
              <a:rect l="0" t="0" r="r" b="b"/>
              <a:pathLst>
                <a:path h="1">
                  <a:moveTo>
                    <a:pt x="0" y="1"/>
                  </a:moveTo>
                  <a:cubicBezTo>
                    <a:pt x="0" y="1"/>
                    <a:pt x="0" y="1"/>
                    <a:pt x="0" y="1"/>
                  </a:cubicBezTo>
                  <a:cubicBezTo>
                    <a:pt x="0" y="0"/>
                    <a:pt x="0" y="0"/>
                    <a:pt x="0"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5" name="Freeform 365"/>
            <p:cNvSpPr/>
            <p:nvPr/>
          </p:nvSpPr>
          <p:spPr>
            <a:xfrm>
              <a:off x="8601896" y="1678663"/>
              <a:ext cx="10163" cy="12196"/>
            </a:xfrm>
            <a:custGeom>
              <a:avLst/>
              <a:gdLst>
                <a:gd name="T0" fmla="*/ 0 w 5"/>
                <a:gd name="T1" fmla="*/ 6 h 6"/>
                <a:gd name="T2" fmla="*/ 2 w 5"/>
                <a:gd name="T3" fmla="*/ 4 h 6"/>
                <a:gd name="T4" fmla="*/ 5 w 5"/>
                <a:gd name="T5" fmla="*/ 0 h 6"/>
                <a:gd name="T6" fmla="*/ 2 w 5"/>
                <a:gd name="T7" fmla="*/ 2 h 6"/>
                <a:gd name="T8" fmla="*/ 0 w 5"/>
                <a:gd name="T9" fmla="*/ 6 h 6"/>
              </a:gdLst>
              <a:ahLst/>
              <a:cxnLst>
                <a:cxn ang="0">
                  <a:pos x="T0" y="T1"/>
                </a:cxn>
                <a:cxn ang="0">
                  <a:pos x="T2" y="T3"/>
                </a:cxn>
                <a:cxn ang="0">
                  <a:pos x="T4" y="T5"/>
                </a:cxn>
                <a:cxn ang="0">
                  <a:pos x="T6" y="T7"/>
                </a:cxn>
                <a:cxn ang="0">
                  <a:pos x="T8" y="T9"/>
                </a:cxn>
              </a:cxnLst>
              <a:rect l="0" t="0" r="r" b="b"/>
              <a:pathLst>
                <a:path w="5" h="6">
                  <a:moveTo>
                    <a:pt x="0" y="6"/>
                  </a:moveTo>
                  <a:lnTo>
                    <a:pt x="2" y="4"/>
                  </a:lnTo>
                  <a:lnTo>
                    <a:pt x="5" y="0"/>
                  </a:lnTo>
                  <a:lnTo>
                    <a:pt x="2"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6" name="Rectangle 366"/>
            <p:cNvSpPr>
              <a:spLocks noChangeArrowheads="1"/>
            </p:cNvSpPr>
            <p:nvPr/>
          </p:nvSpPr>
          <p:spPr>
            <a:xfrm>
              <a:off x="8637844" y="165967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7" name="Freeform 367"/>
            <p:cNvSpPr/>
            <p:nvPr/>
          </p:nvSpPr>
          <p:spPr>
            <a:xfrm>
              <a:off x="8607355" y="1669836"/>
              <a:ext cx="4065" cy="4065"/>
            </a:xfrm>
            <a:custGeom>
              <a:avLst/>
              <a:gdLst>
                <a:gd name="T0" fmla="*/ 0 w 2"/>
                <a:gd name="T1" fmla="*/ 2 h 2"/>
                <a:gd name="T2" fmla="*/ 2 w 2"/>
                <a:gd name="T3" fmla="*/ 0 h 2"/>
                <a:gd name="T4" fmla="*/ 0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8" name="Freeform 368"/>
            <p:cNvSpPr/>
            <p:nvPr/>
          </p:nvSpPr>
          <p:spPr>
            <a:xfrm>
              <a:off x="8680238" y="1595965"/>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79" name="Freeform 369"/>
            <p:cNvSpPr/>
            <p:nvPr/>
          </p:nvSpPr>
          <p:spPr>
            <a:xfrm>
              <a:off x="8585635" y="1652239"/>
              <a:ext cx="0" cy="4065"/>
            </a:xfrm>
            <a:custGeom>
              <a:avLst/>
              <a:gdLst>
                <a:gd name="T0" fmla="*/ 2 h 2"/>
                <a:gd name="T1" fmla="*/ 2 h 2"/>
                <a:gd name="T2" fmla="*/ 0 h 2"/>
                <a:gd name="T3" fmla="*/ 2 h 2"/>
              </a:gdLst>
              <a:ahLst/>
              <a:cxnLst>
                <a:cxn ang="0">
                  <a:pos x="0" y="T0"/>
                </a:cxn>
                <a:cxn ang="0">
                  <a:pos x="0" y="T1"/>
                </a:cxn>
                <a:cxn ang="0">
                  <a:pos x="0" y="T2"/>
                </a:cxn>
                <a:cxn ang="0">
                  <a:pos x="0" y="T3"/>
                </a:cxn>
              </a:cxnLst>
              <a:rect l="0" t="0" r="r" b="b"/>
              <a:pathLst>
                <a:path h="2">
                  <a:moveTo>
                    <a:pt x="0" y="2"/>
                  </a:moveTo>
                  <a:lnTo>
                    <a:pt x="0" y="2"/>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0" name="Freeform 370"/>
            <p:cNvSpPr/>
            <p:nvPr/>
          </p:nvSpPr>
          <p:spPr>
            <a:xfrm>
              <a:off x="8664268" y="1584466"/>
              <a:ext cx="4065" cy="4065"/>
            </a:xfrm>
            <a:custGeom>
              <a:avLst/>
              <a:gdLst>
                <a:gd name="T0" fmla="*/ 2 w 2"/>
                <a:gd name="T1" fmla="*/ 2 h 2"/>
                <a:gd name="T2" fmla="*/ 2 w 2"/>
                <a:gd name="T3" fmla="*/ 0 h 2"/>
                <a:gd name="T4" fmla="*/ 2 w 2"/>
                <a:gd name="T5" fmla="*/ 0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2" y="0"/>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1" name="Freeform 371"/>
            <p:cNvSpPr/>
            <p:nvPr/>
          </p:nvSpPr>
          <p:spPr>
            <a:xfrm>
              <a:off x="8664268" y="1582433"/>
              <a:ext cx="4065" cy="6098"/>
            </a:xfrm>
            <a:custGeom>
              <a:avLst/>
              <a:gdLst>
                <a:gd name="T0" fmla="*/ 2 w 2"/>
                <a:gd name="T1" fmla="*/ 1 h 3"/>
                <a:gd name="T2" fmla="*/ 2 w 2"/>
                <a:gd name="T3" fmla="*/ 0 h 3"/>
                <a:gd name="T4" fmla="*/ 0 w 2"/>
                <a:gd name="T5" fmla="*/ 0 h 3"/>
                <a:gd name="T6" fmla="*/ 0 w 2"/>
                <a:gd name="T7" fmla="*/ 3 h 3"/>
                <a:gd name="T8" fmla="*/ 0 w 2"/>
                <a:gd name="T9" fmla="*/ 1 h 3"/>
                <a:gd name="T10" fmla="*/ 2 w 2"/>
                <a:gd name="T11" fmla="*/ 1 h 3"/>
              </a:gdLst>
              <a:ahLst/>
              <a:cxnLst>
                <a:cxn ang="0">
                  <a:pos x="T0" y="T1"/>
                </a:cxn>
                <a:cxn ang="0">
                  <a:pos x="T2" y="T3"/>
                </a:cxn>
                <a:cxn ang="0">
                  <a:pos x="T4" y="T5"/>
                </a:cxn>
                <a:cxn ang="0">
                  <a:pos x="T6" y="T7"/>
                </a:cxn>
                <a:cxn ang="0">
                  <a:pos x="T8" y="T9"/>
                </a:cxn>
                <a:cxn ang="0">
                  <a:pos x="T10" y="T11"/>
                </a:cxn>
              </a:cxnLst>
              <a:rect l="0" t="0" r="r" b="b"/>
              <a:pathLst>
                <a:path w="2" h="3">
                  <a:moveTo>
                    <a:pt x="2" y="1"/>
                  </a:moveTo>
                  <a:lnTo>
                    <a:pt x="2" y="0"/>
                  </a:lnTo>
                  <a:lnTo>
                    <a:pt x="0" y="0"/>
                  </a:lnTo>
                  <a:lnTo>
                    <a:pt x="0" y="3"/>
                  </a:lnTo>
                  <a:lnTo>
                    <a:pt x="0" y="1"/>
                  </a:ln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2" name="Freeform 372"/>
            <p:cNvSpPr/>
            <p:nvPr/>
          </p:nvSpPr>
          <p:spPr>
            <a:xfrm>
              <a:off x="8664268" y="1578368"/>
              <a:ext cx="4065" cy="4065"/>
            </a:xfrm>
            <a:custGeom>
              <a:avLst/>
              <a:gdLst>
                <a:gd name="T0" fmla="*/ 2 w 2"/>
                <a:gd name="T1" fmla="*/ 0 h 2"/>
                <a:gd name="T2" fmla="*/ 0 w 2"/>
                <a:gd name="T3" fmla="*/ 2 h 2"/>
                <a:gd name="T4" fmla="*/ 2 w 2"/>
                <a:gd name="T5" fmla="*/ 0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3" name="Rectangle 373"/>
            <p:cNvSpPr>
              <a:spLocks noChangeArrowheads="1"/>
            </p:cNvSpPr>
            <p:nvPr/>
          </p:nvSpPr>
          <p:spPr>
            <a:xfrm>
              <a:off x="8702597" y="156954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4" name="Freeform 374"/>
            <p:cNvSpPr/>
            <p:nvPr/>
          </p:nvSpPr>
          <p:spPr>
            <a:xfrm>
              <a:off x="8607355" y="1612923"/>
              <a:ext cx="0" cy="4065"/>
            </a:xfrm>
            <a:custGeom>
              <a:avLst/>
              <a:gdLst>
                <a:gd name="T0" fmla="*/ 2 h 2"/>
                <a:gd name="T1" fmla="*/ 2 h 2"/>
                <a:gd name="T2" fmla="*/ 0 h 2"/>
                <a:gd name="T3" fmla="*/ 2 h 2"/>
              </a:gdLst>
              <a:ahLst/>
              <a:cxnLst>
                <a:cxn ang="0">
                  <a:pos x="0" y="T0"/>
                </a:cxn>
                <a:cxn ang="0">
                  <a:pos x="0" y="T1"/>
                </a:cxn>
                <a:cxn ang="0">
                  <a:pos x="0" y="T2"/>
                </a:cxn>
                <a:cxn ang="0">
                  <a:pos x="0" y="T3"/>
                </a:cxn>
              </a:cxnLst>
              <a:rect l="0" t="0" r="r" b="b"/>
              <a:pathLst>
                <a:path h="2">
                  <a:moveTo>
                    <a:pt x="0" y="2"/>
                  </a:moveTo>
                  <a:lnTo>
                    <a:pt x="0" y="2"/>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5" name="Freeform 375"/>
            <p:cNvSpPr/>
            <p:nvPr/>
          </p:nvSpPr>
          <p:spPr>
            <a:xfrm>
              <a:off x="8571407" y="1660370"/>
              <a:ext cx="6098" cy="4065"/>
            </a:xfrm>
            <a:custGeom>
              <a:avLst/>
              <a:gdLst>
                <a:gd name="T0" fmla="*/ 0 w 2"/>
                <a:gd name="T1" fmla="*/ 1 h 1"/>
                <a:gd name="T2" fmla="*/ 2 w 2"/>
                <a:gd name="T3" fmla="*/ 0 h 1"/>
                <a:gd name="T4" fmla="*/ 0 w 2"/>
                <a:gd name="T5" fmla="*/ 1 h 1"/>
                <a:gd name="T6" fmla="*/ 0 w 2"/>
                <a:gd name="T7" fmla="*/ 1 h 1"/>
              </a:gdLst>
              <a:ahLst/>
              <a:cxnLst>
                <a:cxn ang="0">
                  <a:pos x="T0" y="T1"/>
                </a:cxn>
                <a:cxn ang="0">
                  <a:pos x="T2" y="T3"/>
                </a:cxn>
                <a:cxn ang="0">
                  <a:pos x="T4" y="T5"/>
                </a:cxn>
                <a:cxn ang="0">
                  <a:pos x="T6" y="T7"/>
                </a:cxn>
              </a:cxnLst>
              <a:rect l="0" t="0" r="r" b="b"/>
              <a:pathLst>
                <a:path w="2" h="1">
                  <a:moveTo>
                    <a:pt x="0" y="1"/>
                  </a:moveTo>
                  <a:cubicBezTo>
                    <a:pt x="2" y="0"/>
                    <a:pt x="2" y="0"/>
                    <a:pt x="2" y="0"/>
                  </a:cubicBezTo>
                  <a:cubicBezTo>
                    <a:pt x="0" y="1"/>
                    <a:pt x="0" y="1"/>
                    <a:pt x="0" y="1"/>
                  </a:cubicBezTo>
                  <a:cubicBezTo>
                    <a:pt x="0" y="1"/>
                    <a:pt x="0" y="1"/>
                    <a:pt x="0" y="1"/>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6" name="Freeform 376"/>
            <p:cNvSpPr/>
            <p:nvPr/>
          </p:nvSpPr>
          <p:spPr>
            <a:xfrm>
              <a:off x="8698531" y="1569541"/>
              <a:ext cx="4065" cy="4065"/>
            </a:xfrm>
            <a:custGeom>
              <a:avLst/>
              <a:gdLst>
                <a:gd name="T0" fmla="*/ 2 w 2"/>
                <a:gd name="T1" fmla="*/ 0 h 2"/>
                <a:gd name="T2" fmla="*/ 0 w 2"/>
                <a:gd name="T3" fmla="*/ 2 h 2"/>
                <a:gd name="T4" fmla="*/ 2 w 2"/>
                <a:gd name="T5" fmla="*/ 0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7" name="Freeform 377"/>
            <p:cNvSpPr/>
            <p:nvPr/>
          </p:nvSpPr>
          <p:spPr>
            <a:xfrm>
              <a:off x="8652072" y="1584466"/>
              <a:ext cx="4065" cy="4065"/>
            </a:xfrm>
            <a:custGeom>
              <a:avLst/>
              <a:gdLst>
                <a:gd name="T0" fmla="*/ 2 w 2"/>
                <a:gd name="T1" fmla="*/ 2 h 2"/>
                <a:gd name="T2" fmla="*/ 0 w 2"/>
                <a:gd name="T3" fmla="*/ 2 h 2"/>
                <a:gd name="T4" fmla="*/ 2 w 2"/>
                <a:gd name="T5" fmla="*/ 0 h 2"/>
                <a:gd name="T6" fmla="*/ 2 w 2"/>
                <a:gd name="T7" fmla="*/ 2 h 2"/>
              </a:gdLst>
              <a:ahLst/>
              <a:cxnLst>
                <a:cxn ang="0">
                  <a:pos x="T0" y="T1"/>
                </a:cxn>
                <a:cxn ang="0">
                  <a:pos x="T2" y="T3"/>
                </a:cxn>
                <a:cxn ang="0">
                  <a:pos x="T4" y="T5"/>
                </a:cxn>
                <a:cxn ang="0">
                  <a:pos x="T6" y="T7"/>
                </a:cxn>
              </a:cxnLst>
              <a:rect l="0" t="0" r="r" b="b"/>
              <a:pathLst>
                <a:path w="2" h="2">
                  <a:moveTo>
                    <a:pt x="2" y="2"/>
                  </a:moveTo>
                  <a:lnTo>
                    <a:pt x="0" y="2"/>
                  </a:lnTo>
                  <a:lnTo>
                    <a:pt x="2"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8" name="Freeform 378"/>
            <p:cNvSpPr/>
            <p:nvPr/>
          </p:nvSpPr>
          <p:spPr>
            <a:xfrm>
              <a:off x="8680238" y="1579704"/>
              <a:ext cx="4065" cy="0"/>
            </a:xfrm>
            <a:custGeom>
              <a:avLst/>
              <a:gdLst>
                <a:gd name="T0" fmla="*/ 2 w 2"/>
                <a:gd name="T1" fmla="*/ 0 w 2"/>
                <a:gd name="T2" fmla="*/ 2 w 2"/>
                <a:gd name="T3" fmla="*/ 2 w 2"/>
              </a:gdLst>
              <a:ahLst/>
              <a:cxnLst>
                <a:cxn ang="0">
                  <a:pos x="T0" y="0"/>
                </a:cxn>
                <a:cxn ang="0">
                  <a:pos x="T1" y="0"/>
                </a:cxn>
                <a:cxn ang="0">
                  <a:pos x="T2" y="0"/>
                </a:cxn>
                <a:cxn ang="0">
                  <a:pos x="T3" y="0"/>
                </a:cxn>
              </a:cxnLst>
              <a:rect l="0" t="0" r="r" b="b"/>
              <a:pathLst>
                <a:path w="2">
                  <a:moveTo>
                    <a:pt x="2" y="0"/>
                  </a:moveTo>
                  <a:lnTo>
                    <a:pt x="0"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89" name="Freeform 379"/>
            <p:cNvSpPr/>
            <p:nvPr/>
          </p:nvSpPr>
          <p:spPr>
            <a:xfrm>
              <a:off x="8625648" y="1592596"/>
              <a:ext cx="8130" cy="8130"/>
            </a:xfrm>
            <a:custGeom>
              <a:avLst/>
              <a:gdLst>
                <a:gd name="T0" fmla="*/ 4 w 4"/>
                <a:gd name="T1" fmla="*/ 0 h 4"/>
                <a:gd name="T2" fmla="*/ 0 w 4"/>
                <a:gd name="T3" fmla="*/ 4 h 4"/>
                <a:gd name="T4" fmla="*/ 4 w 4"/>
                <a:gd name="T5" fmla="*/ 4 h 4"/>
                <a:gd name="T6" fmla="*/ 4 w 4"/>
                <a:gd name="T7" fmla="*/ 0 h 4"/>
              </a:gdLst>
              <a:ahLst/>
              <a:cxnLst>
                <a:cxn ang="0">
                  <a:pos x="T0" y="T1"/>
                </a:cxn>
                <a:cxn ang="0">
                  <a:pos x="T2" y="T3"/>
                </a:cxn>
                <a:cxn ang="0">
                  <a:pos x="T4" y="T5"/>
                </a:cxn>
                <a:cxn ang="0">
                  <a:pos x="T6" y="T7"/>
                </a:cxn>
              </a:cxnLst>
              <a:rect l="0" t="0" r="r" b="b"/>
              <a:pathLst>
                <a:path w="4" h="4">
                  <a:moveTo>
                    <a:pt x="4" y="0"/>
                  </a:moveTo>
                  <a:lnTo>
                    <a:pt x="0" y="4"/>
                  </a:lnTo>
                  <a:lnTo>
                    <a:pt x="4" y="4"/>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0" name="Freeform 380"/>
            <p:cNvSpPr/>
            <p:nvPr/>
          </p:nvSpPr>
          <p:spPr>
            <a:xfrm>
              <a:off x="8684303" y="1573606"/>
              <a:ext cx="4065" cy="6098"/>
            </a:xfrm>
            <a:custGeom>
              <a:avLst/>
              <a:gdLst>
                <a:gd name="T0" fmla="*/ 2 w 2"/>
                <a:gd name="T1" fmla="*/ 2 h 3"/>
                <a:gd name="T2" fmla="*/ 2 w 2"/>
                <a:gd name="T3" fmla="*/ 0 h 3"/>
                <a:gd name="T4" fmla="*/ 0 w 2"/>
                <a:gd name="T5" fmla="*/ 3 h 3"/>
                <a:gd name="T6" fmla="*/ 2 w 2"/>
                <a:gd name="T7" fmla="*/ 2 h 3"/>
              </a:gdLst>
              <a:ahLst/>
              <a:cxnLst>
                <a:cxn ang="0">
                  <a:pos x="T0" y="T1"/>
                </a:cxn>
                <a:cxn ang="0">
                  <a:pos x="T2" y="T3"/>
                </a:cxn>
                <a:cxn ang="0">
                  <a:pos x="T4" y="T5"/>
                </a:cxn>
                <a:cxn ang="0">
                  <a:pos x="T6" y="T7"/>
                </a:cxn>
              </a:cxnLst>
              <a:rect l="0" t="0" r="r" b="b"/>
              <a:pathLst>
                <a:path w="2" h="3">
                  <a:moveTo>
                    <a:pt x="2" y="2"/>
                  </a:moveTo>
                  <a:lnTo>
                    <a:pt x="2" y="0"/>
                  </a:lnTo>
                  <a:lnTo>
                    <a:pt x="0" y="3"/>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1" name="Rectangle 381"/>
            <p:cNvSpPr>
              <a:spLocks noChangeArrowheads="1"/>
            </p:cNvSpPr>
            <p:nvPr/>
          </p:nvSpPr>
          <p:spPr>
            <a:xfrm>
              <a:off x="8680238" y="1604095"/>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2" name="Freeform 382"/>
            <p:cNvSpPr/>
            <p:nvPr/>
          </p:nvSpPr>
          <p:spPr>
            <a:xfrm>
              <a:off x="8629713" y="1635281"/>
              <a:ext cx="4065" cy="4065"/>
            </a:xfrm>
            <a:custGeom>
              <a:avLst/>
              <a:gdLst>
                <a:gd name="T0" fmla="*/ 2 w 2"/>
                <a:gd name="T1" fmla="*/ 2 h 2"/>
                <a:gd name="T2" fmla="*/ 2 w 2"/>
                <a:gd name="T3" fmla="*/ 2 h 2"/>
                <a:gd name="T4" fmla="*/ 2 w 2"/>
                <a:gd name="T5" fmla="*/ 0 h 2"/>
                <a:gd name="T6" fmla="*/ 2 w 2"/>
                <a:gd name="T7" fmla="*/ 2 h 2"/>
                <a:gd name="T8" fmla="*/ 0 w 2"/>
                <a:gd name="T9" fmla="*/ 2 h 2"/>
                <a:gd name="T10" fmla="*/ 2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2" y="2"/>
                  </a:moveTo>
                  <a:lnTo>
                    <a:pt x="2" y="2"/>
                  </a:lnTo>
                  <a:lnTo>
                    <a:pt x="2" y="0"/>
                  </a:lnTo>
                  <a:lnTo>
                    <a:pt x="2" y="2"/>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3" name="Freeform 383"/>
            <p:cNvSpPr/>
            <p:nvPr/>
          </p:nvSpPr>
          <p:spPr>
            <a:xfrm>
              <a:off x="8615485" y="1639347"/>
              <a:ext cx="14228" cy="16261"/>
            </a:xfrm>
            <a:custGeom>
              <a:avLst/>
              <a:gdLst>
                <a:gd name="T0" fmla="*/ 7 w 7"/>
                <a:gd name="T1" fmla="*/ 2 h 8"/>
                <a:gd name="T2" fmla="*/ 0 w 7"/>
                <a:gd name="T3" fmla="*/ 8 h 8"/>
                <a:gd name="T4" fmla="*/ 3 w 7"/>
                <a:gd name="T5" fmla="*/ 6 h 8"/>
                <a:gd name="T6" fmla="*/ 7 w 7"/>
                <a:gd name="T7" fmla="*/ 0 h 8"/>
                <a:gd name="T8" fmla="*/ 7 w 7"/>
                <a:gd name="T9" fmla="*/ 2 h 8"/>
              </a:gdLst>
              <a:ahLst/>
              <a:cxnLst>
                <a:cxn ang="0">
                  <a:pos x="T0" y="T1"/>
                </a:cxn>
                <a:cxn ang="0">
                  <a:pos x="T2" y="T3"/>
                </a:cxn>
                <a:cxn ang="0">
                  <a:pos x="T4" y="T5"/>
                </a:cxn>
                <a:cxn ang="0">
                  <a:pos x="T6" y="T7"/>
                </a:cxn>
                <a:cxn ang="0">
                  <a:pos x="T8" y="T9"/>
                </a:cxn>
              </a:cxnLst>
              <a:rect l="0" t="0" r="r" b="b"/>
              <a:pathLst>
                <a:path w="7" h="8">
                  <a:moveTo>
                    <a:pt x="7" y="2"/>
                  </a:moveTo>
                  <a:lnTo>
                    <a:pt x="0" y="8"/>
                  </a:lnTo>
                  <a:lnTo>
                    <a:pt x="3" y="6"/>
                  </a:lnTo>
                  <a:lnTo>
                    <a:pt x="7" y="0"/>
                  </a:lnTo>
                  <a:lnTo>
                    <a:pt x="7"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4" name="Freeform 384"/>
            <p:cNvSpPr/>
            <p:nvPr/>
          </p:nvSpPr>
          <p:spPr>
            <a:xfrm>
              <a:off x="8641909" y="1639347"/>
              <a:ext cx="4065" cy="8130"/>
            </a:xfrm>
            <a:custGeom>
              <a:avLst/>
              <a:gdLst>
                <a:gd name="T0" fmla="*/ 2 w 2"/>
                <a:gd name="T1" fmla="*/ 0 h 4"/>
                <a:gd name="T2" fmla="*/ 0 w 2"/>
                <a:gd name="T3" fmla="*/ 2 h 4"/>
                <a:gd name="T4" fmla="*/ 0 w 2"/>
                <a:gd name="T5" fmla="*/ 4 h 4"/>
                <a:gd name="T6" fmla="*/ 2 w 2"/>
                <a:gd name="T7" fmla="*/ 2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2"/>
                  </a:lnTo>
                  <a:lnTo>
                    <a:pt x="0" y="4"/>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5" name="Freeform 385"/>
            <p:cNvSpPr/>
            <p:nvPr/>
          </p:nvSpPr>
          <p:spPr>
            <a:xfrm>
              <a:off x="8615485" y="1643412"/>
              <a:ext cx="10163" cy="8130"/>
            </a:xfrm>
            <a:custGeom>
              <a:avLst/>
              <a:gdLst>
                <a:gd name="T0" fmla="*/ 0 w 5"/>
                <a:gd name="T1" fmla="*/ 2 h 4"/>
                <a:gd name="T2" fmla="*/ 0 w 5"/>
                <a:gd name="T3" fmla="*/ 2 h 4"/>
                <a:gd name="T4" fmla="*/ 0 w 5"/>
                <a:gd name="T5" fmla="*/ 4 h 4"/>
                <a:gd name="T6" fmla="*/ 5 w 5"/>
                <a:gd name="T7" fmla="*/ 0 h 4"/>
                <a:gd name="T8" fmla="*/ 0 w 5"/>
                <a:gd name="T9" fmla="*/ 2 h 4"/>
              </a:gdLst>
              <a:ahLst/>
              <a:cxnLst>
                <a:cxn ang="0">
                  <a:pos x="T0" y="T1"/>
                </a:cxn>
                <a:cxn ang="0">
                  <a:pos x="T2" y="T3"/>
                </a:cxn>
                <a:cxn ang="0">
                  <a:pos x="T4" y="T5"/>
                </a:cxn>
                <a:cxn ang="0">
                  <a:pos x="T6" y="T7"/>
                </a:cxn>
                <a:cxn ang="0">
                  <a:pos x="T8" y="T9"/>
                </a:cxn>
              </a:cxnLst>
              <a:rect l="0" t="0" r="r" b="b"/>
              <a:pathLst>
                <a:path w="5" h="4">
                  <a:moveTo>
                    <a:pt x="0" y="2"/>
                  </a:moveTo>
                  <a:lnTo>
                    <a:pt x="0" y="2"/>
                  </a:lnTo>
                  <a:lnTo>
                    <a:pt x="0" y="4"/>
                  </a:lnTo>
                  <a:lnTo>
                    <a:pt x="5"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6" name="Freeform 386"/>
            <p:cNvSpPr/>
            <p:nvPr/>
          </p:nvSpPr>
          <p:spPr>
            <a:xfrm>
              <a:off x="8611420" y="1643412"/>
              <a:ext cx="18294" cy="16261"/>
            </a:xfrm>
            <a:custGeom>
              <a:avLst/>
              <a:gdLst>
                <a:gd name="T0" fmla="*/ 7 w 9"/>
                <a:gd name="T1" fmla="*/ 0 h 8"/>
                <a:gd name="T2" fmla="*/ 2 w 9"/>
                <a:gd name="T3" fmla="*/ 4 h 8"/>
                <a:gd name="T4" fmla="*/ 0 w 9"/>
                <a:gd name="T5" fmla="*/ 8 h 8"/>
                <a:gd name="T6" fmla="*/ 2 w 9"/>
                <a:gd name="T7" fmla="*/ 6 h 8"/>
                <a:gd name="T8" fmla="*/ 9 w 9"/>
                <a:gd name="T9" fmla="*/ 0 h 8"/>
                <a:gd name="T10" fmla="*/ 7 w 9"/>
                <a:gd name="T11" fmla="*/ 0 h 8"/>
              </a:gdLst>
              <a:ahLst/>
              <a:cxnLst>
                <a:cxn ang="0">
                  <a:pos x="T0" y="T1"/>
                </a:cxn>
                <a:cxn ang="0">
                  <a:pos x="T2" y="T3"/>
                </a:cxn>
                <a:cxn ang="0">
                  <a:pos x="T4" y="T5"/>
                </a:cxn>
                <a:cxn ang="0">
                  <a:pos x="T6" y="T7"/>
                </a:cxn>
                <a:cxn ang="0">
                  <a:pos x="T8" y="T9"/>
                </a:cxn>
                <a:cxn ang="0">
                  <a:pos x="T10" y="T11"/>
                </a:cxn>
              </a:cxnLst>
              <a:rect l="0" t="0" r="r" b="b"/>
              <a:pathLst>
                <a:path w="9" h="8">
                  <a:moveTo>
                    <a:pt x="7" y="0"/>
                  </a:moveTo>
                  <a:lnTo>
                    <a:pt x="2" y="4"/>
                  </a:lnTo>
                  <a:lnTo>
                    <a:pt x="0" y="8"/>
                  </a:lnTo>
                  <a:lnTo>
                    <a:pt x="2" y="6"/>
                  </a:lnTo>
                  <a:lnTo>
                    <a:pt x="9" y="0"/>
                  </a:lnTo>
                  <a:lnTo>
                    <a:pt x="7"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7" name="Freeform 387"/>
            <p:cNvSpPr/>
            <p:nvPr/>
          </p:nvSpPr>
          <p:spPr>
            <a:xfrm>
              <a:off x="8615485" y="1651542"/>
              <a:ext cx="10163" cy="10163"/>
            </a:xfrm>
            <a:custGeom>
              <a:avLst/>
              <a:gdLst>
                <a:gd name="T0" fmla="*/ 5 w 5"/>
                <a:gd name="T1" fmla="*/ 0 h 5"/>
                <a:gd name="T2" fmla="*/ 3 w 5"/>
                <a:gd name="T3" fmla="*/ 0 h 5"/>
                <a:gd name="T4" fmla="*/ 0 w 5"/>
                <a:gd name="T5" fmla="*/ 5 h 5"/>
                <a:gd name="T6" fmla="*/ 3 w 5"/>
                <a:gd name="T7" fmla="*/ 2 h 5"/>
                <a:gd name="T8" fmla="*/ 5 w 5"/>
                <a:gd name="T9" fmla="*/ 2 h 5"/>
                <a:gd name="T10" fmla="*/ 5 w 5"/>
                <a:gd name="T11" fmla="*/ 0 h 5"/>
              </a:gdLst>
              <a:ahLst/>
              <a:cxnLst>
                <a:cxn ang="0">
                  <a:pos x="T0" y="T1"/>
                </a:cxn>
                <a:cxn ang="0">
                  <a:pos x="T2" y="T3"/>
                </a:cxn>
                <a:cxn ang="0">
                  <a:pos x="T4" y="T5"/>
                </a:cxn>
                <a:cxn ang="0">
                  <a:pos x="T6" y="T7"/>
                </a:cxn>
                <a:cxn ang="0">
                  <a:pos x="T8" y="T9"/>
                </a:cxn>
                <a:cxn ang="0">
                  <a:pos x="T10" y="T11"/>
                </a:cxn>
              </a:cxnLst>
              <a:rect l="0" t="0" r="r" b="b"/>
              <a:pathLst>
                <a:path w="5" h="5">
                  <a:moveTo>
                    <a:pt x="5" y="0"/>
                  </a:moveTo>
                  <a:lnTo>
                    <a:pt x="3" y="0"/>
                  </a:lnTo>
                  <a:lnTo>
                    <a:pt x="0" y="5"/>
                  </a:lnTo>
                  <a:lnTo>
                    <a:pt x="3" y="2"/>
                  </a:lnTo>
                  <a:lnTo>
                    <a:pt x="5" y="2"/>
                  </a:ln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8" name="Freeform 388"/>
            <p:cNvSpPr/>
            <p:nvPr/>
          </p:nvSpPr>
          <p:spPr>
            <a:xfrm>
              <a:off x="8625648" y="1651542"/>
              <a:ext cx="4065" cy="4065"/>
            </a:xfrm>
            <a:custGeom>
              <a:avLst/>
              <a:gdLst>
                <a:gd name="T0" fmla="*/ 0 w 2"/>
                <a:gd name="T1" fmla="*/ 2 h 2"/>
                <a:gd name="T2" fmla="*/ 0 w 2"/>
                <a:gd name="T3" fmla="*/ 2 h 2"/>
                <a:gd name="T4" fmla="*/ 0 w 2"/>
                <a:gd name="T5" fmla="*/ 2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0"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399" name="Freeform 389"/>
            <p:cNvSpPr/>
            <p:nvPr/>
          </p:nvSpPr>
          <p:spPr>
            <a:xfrm>
              <a:off x="8625648" y="1647477"/>
              <a:ext cx="8130" cy="8130"/>
            </a:xfrm>
            <a:custGeom>
              <a:avLst/>
              <a:gdLst>
                <a:gd name="T0" fmla="*/ 2 w 4"/>
                <a:gd name="T1" fmla="*/ 2 h 4"/>
                <a:gd name="T2" fmla="*/ 0 w 4"/>
                <a:gd name="T3" fmla="*/ 4 h 4"/>
                <a:gd name="T4" fmla="*/ 4 w 4"/>
                <a:gd name="T5" fmla="*/ 2 h 4"/>
                <a:gd name="T6" fmla="*/ 4 w 4"/>
                <a:gd name="T7" fmla="*/ 0 h 4"/>
                <a:gd name="T8" fmla="*/ 2 w 4"/>
                <a:gd name="T9" fmla="*/ 2 h 4"/>
              </a:gdLst>
              <a:ahLst/>
              <a:cxnLst>
                <a:cxn ang="0">
                  <a:pos x="T0" y="T1"/>
                </a:cxn>
                <a:cxn ang="0">
                  <a:pos x="T2" y="T3"/>
                </a:cxn>
                <a:cxn ang="0">
                  <a:pos x="T4" y="T5"/>
                </a:cxn>
                <a:cxn ang="0">
                  <a:pos x="T6" y="T7"/>
                </a:cxn>
                <a:cxn ang="0">
                  <a:pos x="T8" y="T9"/>
                </a:cxn>
              </a:cxnLst>
              <a:rect l="0" t="0" r="r" b="b"/>
              <a:pathLst>
                <a:path w="4" h="4">
                  <a:moveTo>
                    <a:pt x="2" y="2"/>
                  </a:moveTo>
                  <a:lnTo>
                    <a:pt x="0" y="4"/>
                  </a:lnTo>
                  <a:lnTo>
                    <a:pt x="4" y="2"/>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0" name="Freeform 390"/>
            <p:cNvSpPr/>
            <p:nvPr/>
          </p:nvSpPr>
          <p:spPr>
            <a:xfrm>
              <a:off x="8633779" y="1643412"/>
              <a:ext cx="8130" cy="8130"/>
            </a:xfrm>
            <a:custGeom>
              <a:avLst/>
              <a:gdLst>
                <a:gd name="T0" fmla="*/ 4 w 4"/>
                <a:gd name="T1" fmla="*/ 0 h 4"/>
                <a:gd name="T2" fmla="*/ 0 w 4"/>
                <a:gd name="T3" fmla="*/ 2 h 4"/>
                <a:gd name="T4" fmla="*/ 0 w 4"/>
                <a:gd name="T5" fmla="*/ 4 h 4"/>
                <a:gd name="T6" fmla="*/ 4 w 4"/>
                <a:gd name="T7" fmla="*/ 2 h 4"/>
                <a:gd name="T8" fmla="*/ 4 w 4"/>
                <a:gd name="T9" fmla="*/ 0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0" y="2"/>
                  </a:lnTo>
                  <a:lnTo>
                    <a:pt x="0" y="4"/>
                  </a:lnTo>
                  <a:lnTo>
                    <a:pt x="4" y="2"/>
                  </a:lnTo>
                  <a:lnTo>
                    <a:pt x="4" y="0"/>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1" name="Rectangle 391"/>
            <p:cNvSpPr>
              <a:spLocks noChangeArrowheads="1"/>
            </p:cNvSpPr>
            <p:nvPr/>
          </p:nvSpPr>
          <p:spPr>
            <a:xfrm>
              <a:off x="8621583" y="1655608"/>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2" name="Freeform 392"/>
            <p:cNvSpPr/>
            <p:nvPr/>
          </p:nvSpPr>
          <p:spPr>
            <a:xfrm>
              <a:off x="8611420" y="1647477"/>
              <a:ext cx="4065" cy="8130"/>
            </a:xfrm>
            <a:custGeom>
              <a:avLst/>
              <a:gdLst>
                <a:gd name="T0" fmla="*/ 2 w 2"/>
                <a:gd name="T1" fmla="*/ 0 h 4"/>
                <a:gd name="T2" fmla="*/ 0 w 2"/>
                <a:gd name="T3" fmla="*/ 4 h 4"/>
                <a:gd name="T4" fmla="*/ 2 w 2"/>
                <a:gd name="T5" fmla="*/ 2 h 4"/>
                <a:gd name="T6" fmla="*/ 2 w 2"/>
                <a:gd name="T7" fmla="*/ 0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4"/>
                  </a:lnTo>
                  <a:lnTo>
                    <a:pt x="2"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3" name="Freeform 393"/>
            <p:cNvSpPr/>
            <p:nvPr/>
          </p:nvSpPr>
          <p:spPr>
            <a:xfrm>
              <a:off x="8621583" y="1639347"/>
              <a:ext cx="8130" cy="12196"/>
            </a:xfrm>
            <a:custGeom>
              <a:avLst/>
              <a:gdLst>
                <a:gd name="T0" fmla="*/ 4 w 4"/>
                <a:gd name="T1" fmla="*/ 0 h 6"/>
                <a:gd name="T2" fmla="*/ 4 w 4"/>
                <a:gd name="T3" fmla="*/ 0 h 6"/>
                <a:gd name="T4" fmla="*/ 0 w 4"/>
                <a:gd name="T5" fmla="*/ 6 h 6"/>
                <a:gd name="T6" fmla="*/ 2 w 4"/>
                <a:gd name="T7" fmla="*/ 6 h 6"/>
                <a:gd name="T8" fmla="*/ 4 w 4"/>
                <a:gd name="T9" fmla="*/ 0 h 6"/>
              </a:gdLst>
              <a:ahLst/>
              <a:cxnLst>
                <a:cxn ang="0">
                  <a:pos x="T0" y="T1"/>
                </a:cxn>
                <a:cxn ang="0">
                  <a:pos x="T2" y="T3"/>
                </a:cxn>
                <a:cxn ang="0">
                  <a:pos x="T4" y="T5"/>
                </a:cxn>
                <a:cxn ang="0">
                  <a:pos x="T6" y="T7"/>
                </a:cxn>
                <a:cxn ang="0">
                  <a:pos x="T8" y="T9"/>
                </a:cxn>
              </a:cxnLst>
              <a:rect l="0" t="0" r="r" b="b"/>
              <a:pathLst>
                <a:path w="4" h="6">
                  <a:moveTo>
                    <a:pt x="4" y="0"/>
                  </a:moveTo>
                  <a:lnTo>
                    <a:pt x="4" y="0"/>
                  </a:lnTo>
                  <a:lnTo>
                    <a:pt x="0" y="6"/>
                  </a:lnTo>
                  <a:lnTo>
                    <a:pt x="2" y="6"/>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4" name="Freeform 394"/>
            <p:cNvSpPr/>
            <p:nvPr/>
          </p:nvSpPr>
          <p:spPr>
            <a:xfrm>
              <a:off x="8619550" y="1639347"/>
              <a:ext cx="0"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5" name="Rectangle 395"/>
            <p:cNvSpPr>
              <a:spLocks noChangeArrowheads="1"/>
            </p:cNvSpPr>
            <p:nvPr/>
          </p:nvSpPr>
          <p:spPr>
            <a:xfrm>
              <a:off x="8619550" y="163934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6" name="Freeform 396"/>
            <p:cNvSpPr/>
            <p:nvPr/>
          </p:nvSpPr>
          <p:spPr>
            <a:xfrm>
              <a:off x="8607355" y="1639347"/>
              <a:ext cx="12196" cy="8130"/>
            </a:xfrm>
            <a:custGeom>
              <a:avLst/>
              <a:gdLst>
                <a:gd name="T0" fmla="*/ 6 w 6"/>
                <a:gd name="T1" fmla="*/ 0 h 4"/>
                <a:gd name="T2" fmla="*/ 6 w 6"/>
                <a:gd name="T3" fmla="*/ 0 h 4"/>
                <a:gd name="T4" fmla="*/ 0 w 6"/>
                <a:gd name="T5" fmla="*/ 4 h 4"/>
                <a:gd name="T6" fmla="*/ 0 w 6"/>
                <a:gd name="T7" fmla="*/ 4 h 4"/>
                <a:gd name="T8" fmla="*/ 2 w 6"/>
                <a:gd name="T9" fmla="*/ 4 h 4"/>
                <a:gd name="T10" fmla="*/ 6 w 6"/>
                <a:gd name="T11" fmla="*/ 0 h 4"/>
              </a:gdLst>
              <a:ahLst/>
              <a:cxnLst>
                <a:cxn ang="0">
                  <a:pos x="T0" y="T1"/>
                </a:cxn>
                <a:cxn ang="0">
                  <a:pos x="T2" y="T3"/>
                </a:cxn>
                <a:cxn ang="0">
                  <a:pos x="T4" y="T5"/>
                </a:cxn>
                <a:cxn ang="0">
                  <a:pos x="T6" y="T7"/>
                </a:cxn>
                <a:cxn ang="0">
                  <a:pos x="T8" y="T9"/>
                </a:cxn>
                <a:cxn ang="0">
                  <a:pos x="T10" y="T11"/>
                </a:cxn>
              </a:cxnLst>
              <a:rect l="0" t="0" r="r" b="b"/>
              <a:pathLst>
                <a:path w="6" h="4">
                  <a:moveTo>
                    <a:pt x="6" y="0"/>
                  </a:moveTo>
                  <a:lnTo>
                    <a:pt x="6" y="0"/>
                  </a:lnTo>
                  <a:lnTo>
                    <a:pt x="0" y="4"/>
                  </a:lnTo>
                  <a:lnTo>
                    <a:pt x="0" y="4"/>
                  </a:lnTo>
                  <a:lnTo>
                    <a:pt x="2" y="4"/>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7" name="Freeform 397"/>
            <p:cNvSpPr/>
            <p:nvPr/>
          </p:nvSpPr>
          <p:spPr>
            <a:xfrm>
              <a:off x="8619550" y="1635281"/>
              <a:ext cx="2033" cy="4065"/>
            </a:xfrm>
            <a:custGeom>
              <a:avLst/>
              <a:gdLst>
                <a:gd name="T0" fmla="*/ 1 w 1"/>
                <a:gd name="T1" fmla="*/ 0 h 2"/>
                <a:gd name="T2" fmla="*/ 0 w 1"/>
                <a:gd name="T3" fmla="*/ 0 h 2"/>
                <a:gd name="T4" fmla="*/ 0 w 1"/>
                <a:gd name="T5" fmla="*/ 2 h 2"/>
                <a:gd name="T6" fmla="*/ 0 w 1"/>
                <a:gd name="T7" fmla="*/ 2 h 2"/>
                <a:gd name="T8" fmla="*/ 1 w 1"/>
                <a:gd name="T9" fmla="*/ 0 h 2"/>
              </a:gdLst>
              <a:ahLst/>
              <a:cxnLst>
                <a:cxn ang="0">
                  <a:pos x="T0" y="T1"/>
                </a:cxn>
                <a:cxn ang="0">
                  <a:pos x="T2" y="T3"/>
                </a:cxn>
                <a:cxn ang="0">
                  <a:pos x="T4" y="T5"/>
                </a:cxn>
                <a:cxn ang="0">
                  <a:pos x="T6" y="T7"/>
                </a:cxn>
                <a:cxn ang="0">
                  <a:pos x="T8" y="T9"/>
                </a:cxn>
              </a:cxnLst>
              <a:rect l="0" t="0" r="r" b="b"/>
              <a:pathLst>
                <a:path w="1" h="2">
                  <a:moveTo>
                    <a:pt x="1" y="0"/>
                  </a:moveTo>
                  <a:lnTo>
                    <a:pt x="0" y="0"/>
                  </a:lnTo>
                  <a:lnTo>
                    <a:pt x="0" y="2"/>
                  </a:lnTo>
                  <a:lnTo>
                    <a:pt x="0" y="2"/>
                  </a:ln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8" name="Freeform 398"/>
            <p:cNvSpPr/>
            <p:nvPr/>
          </p:nvSpPr>
          <p:spPr>
            <a:xfrm>
              <a:off x="8607355" y="1647477"/>
              <a:ext cx="8130" cy="12196"/>
            </a:xfrm>
            <a:custGeom>
              <a:avLst/>
              <a:gdLst>
                <a:gd name="T0" fmla="*/ 0 w 4"/>
                <a:gd name="T1" fmla="*/ 4 h 6"/>
                <a:gd name="T2" fmla="*/ 0 w 4"/>
                <a:gd name="T3" fmla="*/ 6 h 6"/>
                <a:gd name="T4" fmla="*/ 2 w 4"/>
                <a:gd name="T5" fmla="*/ 4 h 6"/>
                <a:gd name="T6" fmla="*/ 4 w 4"/>
                <a:gd name="T7" fmla="*/ 0 h 6"/>
                <a:gd name="T8" fmla="*/ 0 w 4"/>
                <a:gd name="T9" fmla="*/ 4 h 6"/>
              </a:gdLst>
              <a:ahLst/>
              <a:cxnLst>
                <a:cxn ang="0">
                  <a:pos x="T0" y="T1"/>
                </a:cxn>
                <a:cxn ang="0">
                  <a:pos x="T2" y="T3"/>
                </a:cxn>
                <a:cxn ang="0">
                  <a:pos x="T4" y="T5"/>
                </a:cxn>
                <a:cxn ang="0">
                  <a:pos x="T6" y="T7"/>
                </a:cxn>
                <a:cxn ang="0">
                  <a:pos x="T8" y="T9"/>
                </a:cxn>
              </a:cxnLst>
              <a:rect l="0" t="0" r="r" b="b"/>
              <a:pathLst>
                <a:path w="4" h="6">
                  <a:moveTo>
                    <a:pt x="0" y="4"/>
                  </a:moveTo>
                  <a:lnTo>
                    <a:pt x="0" y="6"/>
                  </a:lnTo>
                  <a:lnTo>
                    <a:pt x="2" y="4"/>
                  </a:lnTo>
                  <a:lnTo>
                    <a:pt x="4"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09" name="Rectangle 399"/>
            <p:cNvSpPr>
              <a:spLocks noChangeArrowheads="1"/>
            </p:cNvSpPr>
            <p:nvPr/>
          </p:nvSpPr>
          <p:spPr>
            <a:xfrm>
              <a:off x="8607355" y="1647477"/>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0" name="Freeform 400"/>
            <p:cNvSpPr/>
            <p:nvPr/>
          </p:nvSpPr>
          <p:spPr>
            <a:xfrm>
              <a:off x="8615485" y="1643412"/>
              <a:ext cx="0" cy="4065"/>
            </a:xfrm>
            <a:custGeom>
              <a:avLst/>
              <a:gdLst>
                <a:gd name="T0" fmla="*/ 0 h 2"/>
                <a:gd name="T1" fmla="*/ 2 h 2"/>
                <a:gd name="T2" fmla="*/ 2 h 2"/>
                <a:gd name="T3" fmla="*/ 2 h 2"/>
                <a:gd name="T4" fmla="*/ 0 h 2"/>
              </a:gdLst>
              <a:ahLst/>
              <a:cxnLst>
                <a:cxn ang="0">
                  <a:pos x="0" y="T0"/>
                </a:cxn>
                <a:cxn ang="0">
                  <a:pos x="0" y="T1"/>
                </a:cxn>
                <a:cxn ang="0">
                  <a:pos x="0" y="T2"/>
                </a:cxn>
                <a:cxn ang="0">
                  <a:pos x="0" y="T3"/>
                </a:cxn>
                <a:cxn ang="0">
                  <a:pos x="0" y="T4"/>
                </a:cxn>
              </a:cxnLst>
              <a:rect l="0" t="0" r="r" b="b"/>
              <a:pathLst>
                <a:path h="2">
                  <a:moveTo>
                    <a:pt x="0" y="0"/>
                  </a:moveTo>
                  <a:lnTo>
                    <a:pt x="0" y="2"/>
                  </a:lnTo>
                  <a:lnTo>
                    <a:pt x="0" y="2"/>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1" name="Freeform 401"/>
            <p:cNvSpPr/>
            <p:nvPr/>
          </p:nvSpPr>
          <p:spPr>
            <a:xfrm>
              <a:off x="8607355" y="1647477"/>
              <a:ext cx="8130" cy="8130"/>
            </a:xfrm>
            <a:custGeom>
              <a:avLst/>
              <a:gdLst>
                <a:gd name="T0" fmla="*/ 4 w 4"/>
                <a:gd name="T1" fmla="*/ 0 h 4"/>
                <a:gd name="T2" fmla="*/ 4 w 4"/>
                <a:gd name="T3" fmla="*/ 0 h 4"/>
                <a:gd name="T4" fmla="*/ 0 w 4"/>
                <a:gd name="T5" fmla="*/ 4 h 4"/>
                <a:gd name="T6" fmla="*/ 4 w 4"/>
                <a:gd name="T7" fmla="*/ 0 h 4"/>
                <a:gd name="T8" fmla="*/ 4 w 4"/>
                <a:gd name="T9" fmla="*/ 0 h 4"/>
              </a:gdLst>
              <a:ahLst/>
              <a:cxnLst>
                <a:cxn ang="0">
                  <a:pos x="T0" y="T1"/>
                </a:cxn>
                <a:cxn ang="0">
                  <a:pos x="T2" y="T3"/>
                </a:cxn>
                <a:cxn ang="0">
                  <a:pos x="T4" y="T5"/>
                </a:cxn>
                <a:cxn ang="0">
                  <a:pos x="T6" y="T7"/>
                </a:cxn>
                <a:cxn ang="0">
                  <a:pos x="T8" y="T9"/>
                </a:cxn>
              </a:cxnLst>
              <a:rect l="0" t="0" r="r" b="b"/>
              <a:pathLst>
                <a:path w="4" h="4">
                  <a:moveTo>
                    <a:pt x="4" y="0"/>
                  </a:moveTo>
                  <a:lnTo>
                    <a:pt x="4" y="0"/>
                  </a:lnTo>
                  <a:lnTo>
                    <a:pt x="0" y="4"/>
                  </a:lnTo>
                  <a:lnTo>
                    <a:pt x="4" y="0"/>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2" name="Freeform 402"/>
            <p:cNvSpPr/>
            <p:nvPr/>
          </p:nvSpPr>
          <p:spPr>
            <a:xfrm>
              <a:off x="8637844" y="1635281"/>
              <a:ext cx="4065" cy="4065"/>
            </a:xfrm>
            <a:custGeom>
              <a:avLst/>
              <a:gdLst>
                <a:gd name="T0" fmla="*/ 2 w 2"/>
                <a:gd name="T1" fmla="*/ 2 h 2"/>
                <a:gd name="T2" fmla="*/ 2 w 2"/>
                <a:gd name="T3" fmla="*/ 0 h 2"/>
                <a:gd name="T4" fmla="*/ 0 w 2"/>
                <a:gd name="T5" fmla="*/ 2 h 2"/>
                <a:gd name="T6" fmla="*/ 2 w 2"/>
                <a:gd name="T7" fmla="*/ 2 h 2"/>
              </a:gdLst>
              <a:ahLst/>
              <a:cxnLst>
                <a:cxn ang="0">
                  <a:pos x="T0" y="T1"/>
                </a:cxn>
                <a:cxn ang="0">
                  <a:pos x="T2" y="T3"/>
                </a:cxn>
                <a:cxn ang="0">
                  <a:pos x="T4" y="T5"/>
                </a:cxn>
                <a:cxn ang="0">
                  <a:pos x="T6" y="T7"/>
                </a:cxn>
              </a:cxnLst>
              <a:rect l="0" t="0" r="r" b="b"/>
              <a:pathLst>
                <a:path w="2" h="2">
                  <a:moveTo>
                    <a:pt x="2" y="2"/>
                  </a:moveTo>
                  <a:lnTo>
                    <a:pt x="2" y="0"/>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3" name="Rectangle 403"/>
            <p:cNvSpPr>
              <a:spLocks noChangeArrowheads="1"/>
            </p:cNvSpPr>
            <p:nvPr/>
          </p:nvSpPr>
          <p:spPr>
            <a:xfrm>
              <a:off x="8656137" y="163934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4" name="Freeform 404"/>
            <p:cNvSpPr/>
            <p:nvPr/>
          </p:nvSpPr>
          <p:spPr>
            <a:xfrm>
              <a:off x="8656137" y="1631216"/>
              <a:ext cx="4065" cy="4065"/>
            </a:xfrm>
            <a:custGeom>
              <a:avLst/>
              <a:gdLst>
                <a:gd name="T0" fmla="*/ 2 w 2"/>
                <a:gd name="T1" fmla="*/ 2 h 2"/>
                <a:gd name="T2" fmla="*/ 2 w 2"/>
                <a:gd name="T3" fmla="*/ 0 h 2"/>
                <a:gd name="T4" fmla="*/ 0 w 2"/>
                <a:gd name="T5" fmla="*/ 2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0" y="2"/>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5" name="Freeform 405"/>
            <p:cNvSpPr/>
            <p:nvPr/>
          </p:nvSpPr>
          <p:spPr>
            <a:xfrm>
              <a:off x="8660203" y="1631216"/>
              <a:ext cx="0" cy="4065"/>
            </a:xfrm>
            <a:custGeom>
              <a:avLst/>
              <a:gdLst>
                <a:gd name="T0" fmla="*/ 0 h 2"/>
                <a:gd name="T1" fmla="*/ 0 h 2"/>
                <a:gd name="T2" fmla="*/ 0 h 2"/>
                <a:gd name="T3" fmla="*/ 2 h 2"/>
                <a:gd name="T4" fmla="*/ 0 h 2"/>
              </a:gdLst>
              <a:ahLst/>
              <a:cxnLst>
                <a:cxn ang="0">
                  <a:pos x="0" y="T0"/>
                </a:cxn>
                <a:cxn ang="0">
                  <a:pos x="0" y="T1"/>
                </a:cxn>
                <a:cxn ang="0">
                  <a:pos x="0" y="T2"/>
                </a:cxn>
                <a:cxn ang="0">
                  <a:pos x="0" y="T3"/>
                </a:cxn>
                <a:cxn ang="0">
                  <a:pos x="0" y="T4"/>
                </a:cxn>
              </a:cxnLst>
              <a:rect l="0" t="0" r="r" b="b"/>
              <a:pathLst>
                <a:path h="2">
                  <a:moveTo>
                    <a:pt x="0" y="0"/>
                  </a:moveTo>
                  <a:lnTo>
                    <a:pt x="0" y="0"/>
                  </a:ln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6" name="Freeform 407"/>
            <p:cNvSpPr/>
            <p:nvPr/>
          </p:nvSpPr>
          <p:spPr>
            <a:xfrm>
              <a:off x="8652073" y="1635282"/>
              <a:ext cx="8130" cy="8130"/>
            </a:xfrm>
            <a:custGeom>
              <a:avLst/>
              <a:gdLst>
                <a:gd name="T0" fmla="*/ 2 w 4"/>
                <a:gd name="T1" fmla="*/ 0 h 4"/>
                <a:gd name="T2" fmla="*/ 0 w 4"/>
                <a:gd name="T3" fmla="*/ 4 h 4"/>
                <a:gd name="T4" fmla="*/ 2 w 4"/>
                <a:gd name="T5" fmla="*/ 2 h 4"/>
                <a:gd name="T6" fmla="*/ 2 w 4"/>
                <a:gd name="T7" fmla="*/ 2 h 4"/>
                <a:gd name="T8" fmla="*/ 4 w 4"/>
                <a:gd name="T9" fmla="*/ 0 h 4"/>
                <a:gd name="T10" fmla="*/ 2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2" y="0"/>
                  </a:moveTo>
                  <a:lnTo>
                    <a:pt x="0" y="4"/>
                  </a:lnTo>
                  <a:lnTo>
                    <a:pt x="2" y="2"/>
                  </a:lnTo>
                  <a:lnTo>
                    <a:pt x="2" y="2"/>
                  </a:lnTo>
                  <a:lnTo>
                    <a:pt x="4"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7" name="Freeform 408"/>
            <p:cNvSpPr/>
            <p:nvPr/>
          </p:nvSpPr>
          <p:spPr>
            <a:xfrm>
              <a:off x="8652073" y="1635282"/>
              <a:ext cx="4065" cy="4065"/>
            </a:xfrm>
            <a:custGeom>
              <a:avLst/>
              <a:gdLst>
                <a:gd name="T0" fmla="*/ 0 w 2"/>
                <a:gd name="T1" fmla="*/ 2 h 2"/>
                <a:gd name="T2" fmla="*/ 2 w 2"/>
                <a:gd name="T3" fmla="*/ 0 h 2"/>
                <a:gd name="T4" fmla="*/ 2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8" name="Freeform 409"/>
            <p:cNvSpPr/>
            <p:nvPr/>
          </p:nvSpPr>
          <p:spPr>
            <a:xfrm>
              <a:off x="8656138" y="1631217"/>
              <a:ext cx="4065" cy="8130"/>
            </a:xfrm>
            <a:custGeom>
              <a:avLst/>
              <a:gdLst>
                <a:gd name="T0" fmla="*/ 0 w 2"/>
                <a:gd name="T1" fmla="*/ 4 h 4"/>
                <a:gd name="T2" fmla="*/ 2 w 2"/>
                <a:gd name="T3" fmla="*/ 0 h 4"/>
                <a:gd name="T4" fmla="*/ 2 w 2"/>
                <a:gd name="T5" fmla="*/ 2 h 4"/>
                <a:gd name="T6" fmla="*/ 0 w 2"/>
                <a:gd name="T7" fmla="*/ 4 h 4"/>
              </a:gdLst>
              <a:ahLst/>
              <a:cxnLst>
                <a:cxn ang="0">
                  <a:pos x="T0" y="T1"/>
                </a:cxn>
                <a:cxn ang="0">
                  <a:pos x="T2" y="T3"/>
                </a:cxn>
                <a:cxn ang="0">
                  <a:pos x="T4" y="T5"/>
                </a:cxn>
                <a:cxn ang="0">
                  <a:pos x="T6" y="T7"/>
                </a:cxn>
              </a:cxnLst>
              <a:rect l="0" t="0" r="r" b="b"/>
              <a:pathLst>
                <a:path w="2" h="4">
                  <a:moveTo>
                    <a:pt x="0" y="4"/>
                  </a:moveTo>
                  <a:lnTo>
                    <a:pt x="2" y="0"/>
                  </a:lnTo>
                  <a:lnTo>
                    <a:pt x="2"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19" name="Freeform 410"/>
            <p:cNvSpPr/>
            <p:nvPr/>
          </p:nvSpPr>
          <p:spPr>
            <a:xfrm>
              <a:off x="8652073" y="1631217"/>
              <a:ext cx="4065" cy="4065"/>
            </a:xfrm>
            <a:custGeom>
              <a:avLst/>
              <a:gdLst>
                <a:gd name="T0" fmla="*/ 0 w 2"/>
                <a:gd name="T1" fmla="*/ 2 h 2"/>
                <a:gd name="T2" fmla="*/ 0 w 2"/>
                <a:gd name="T3" fmla="*/ 2 h 2"/>
                <a:gd name="T4" fmla="*/ 2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0" name="Freeform 411"/>
            <p:cNvSpPr/>
            <p:nvPr/>
          </p:nvSpPr>
          <p:spPr>
            <a:xfrm>
              <a:off x="8652073" y="1631217"/>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1" name="Freeform 412"/>
            <p:cNvSpPr/>
            <p:nvPr/>
          </p:nvSpPr>
          <p:spPr>
            <a:xfrm>
              <a:off x="8650041" y="1627151"/>
              <a:ext cx="6098" cy="8130"/>
            </a:xfrm>
            <a:custGeom>
              <a:avLst/>
              <a:gdLst>
                <a:gd name="T0" fmla="*/ 1 w 3"/>
                <a:gd name="T1" fmla="*/ 4 h 4"/>
                <a:gd name="T2" fmla="*/ 0 w 3"/>
                <a:gd name="T3" fmla="*/ 4 h 4"/>
                <a:gd name="T4" fmla="*/ 1 w 3"/>
                <a:gd name="T5" fmla="*/ 2 h 4"/>
                <a:gd name="T6" fmla="*/ 3 w 3"/>
                <a:gd name="T7" fmla="*/ 2 h 4"/>
                <a:gd name="T8" fmla="*/ 3 w 3"/>
                <a:gd name="T9" fmla="*/ 0 h 4"/>
                <a:gd name="T10" fmla="*/ 1 w 3"/>
                <a:gd name="T11" fmla="*/ 4 h 4"/>
              </a:gdLst>
              <a:ahLst/>
              <a:cxnLst>
                <a:cxn ang="0">
                  <a:pos x="T0" y="T1"/>
                </a:cxn>
                <a:cxn ang="0">
                  <a:pos x="T2" y="T3"/>
                </a:cxn>
                <a:cxn ang="0">
                  <a:pos x="T4" y="T5"/>
                </a:cxn>
                <a:cxn ang="0">
                  <a:pos x="T6" y="T7"/>
                </a:cxn>
                <a:cxn ang="0">
                  <a:pos x="T8" y="T9"/>
                </a:cxn>
                <a:cxn ang="0">
                  <a:pos x="T10" y="T11"/>
                </a:cxn>
              </a:cxnLst>
              <a:rect l="0" t="0" r="r" b="b"/>
              <a:pathLst>
                <a:path w="3" h="4">
                  <a:moveTo>
                    <a:pt x="1" y="4"/>
                  </a:moveTo>
                  <a:lnTo>
                    <a:pt x="0" y="4"/>
                  </a:lnTo>
                  <a:lnTo>
                    <a:pt x="1" y="2"/>
                  </a:lnTo>
                  <a:lnTo>
                    <a:pt x="3" y="2"/>
                  </a:lnTo>
                  <a:lnTo>
                    <a:pt x="3" y="0"/>
                  </a:lnTo>
                  <a:lnTo>
                    <a:pt x="1"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2" name="Freeform 413"/>
            <p:cNvSpPr/>
            <p:nvPr/>
          </p:nvSpPr>
          <p:spPr>
            <a:xfrm>
              <a:off x="8652073" y="1631217"/>
              <a:ext cx="4065" cy="4065"/>
            </a:xfrm>
            <a:custGeom>
              <a:avLst/>
              <a:gdLst>
                <a:gd name="T0" fmla="*/ 2 w 2"/>
                <a:gd name="T1" fmla="*/ 2 h 2"/>
                <a:gd name="T2" fmla="*/ 2 w 2"/>
                <a:gd name="T3" fmla="*/ 0 h 2"/>
                <a:gd name="T4" fmla="*/ 2 w 2"/>
                <a:gd name="T5" fmla="*/ 0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2" y="0"/>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3" name="Freeform 414"/>
            <p:cNvSpPr/>
            <p:nvPr/>
          </p:nvSpPr>
          <p:spPr>
            <a:xfrm>
              <a:off x="8615486" y="1631217"/>
              <a:ext cx="14228" cy="12196"/>
            </a:xfrm>
            <a:custGeom>
              <a:avLst/>
              <a:gdLst>
                <a:gd name="T0" fmla="*/ 0 w 7"/>
                <a:gd name="T1" fmla="*/ 6 h 6"/>
                <a:gd name="T2" fmla="*/ 2 w 7"/>
                <a:gd name="T3" fmla="*/ 6 h 6"/>
                <a:gd name="T4" fmla="*/ 7 w 7"/>
                <a:gd name="T5" fmla="*/ 0 h 6"/>
                <a:gd name="T6" fmla="*/ 3 w 7"/>
                <a:gd name="T7" fmla="*/ 2 h 6"/>
                <a:gd name="T8" fmla="*/ 2 w 7"/>
                <a:gd name="T9" fmla="*/ 4 h 6"/>
                <a:gd name="T10" fmla="*/ 0 w 7"/>
                <a:gd name="T11" fmla="*/ 6 h 6"/>
              </a:gdLst>
              <a:ahLst/>
              <a:cxnLst>
                <a:cxn ang="0">
                  <a:pos x="T0" y="T1"/>
                </a:cxn>
                <a:cxn ang="0">
                  <a:pos x="T2" y="T3"/>
                </a:cxn>
                <a:cxn ang="0">
                  <a:pos x="T4" y="T5"/>
                </a:cxn>
                <a:cxn ang="0">
                  <a:pos x="T6" y="T7"/>
                </a:cxn>
                <a:cxn ang="0">
                  <a:pos x="T8" y="T9"/>
                </a:cxn>
                <a:cxn ang="0">
                  <a:pos x="T10" y="T11"/>
                </a:cxn>
              </a:cxnLst>
              <a:rect l="0" t="0" r="r" b="b"/>
              <a:pathLst>
                <a:path w="7" h="6">
                  <a:moveTo>
                    <a:pt x="0" y="6"/>
                  </a:moveTo>
                  <a:lnTo>
                    <a:pt x="2" y="6"/>
                  </a:lnTo>
                  <a:lnTo>
                    <a:pt x="7" y="0"/>
                  </a:lnTo>
                  <a:lnTo>
                    <a:pt x="3" y="2"/>
                  </a:lnTo>
                  <a:lnTo>
                    <a:pt x="2" y="4"/>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4" name="Freeform 415"/>
            <p:cNvSpPr/>
            <p:nvPr/>
          </p:nvSpPr>
          <p:spPr>
            <a:xfrm>
              <a:off x="8650041" y="1643412"/>
              <a:ext cx="2033" cy="4065"/>
            </a:xfrm>
            <a:custGeom>
              <a:avLst/>
              <a:gdLst>
                <a:gd name="T0" fmla="*/ 1 w 1"/>
                <a:gd name="T1" fmla="*/ 0 h 2"/>
                <a:gd name="T2" fmla="*/ 0 w 1"/>
                <a:gd name="T3" fmla="*/ 0 h 2"/>
                <a:gd name="T4" fmla="*/ 0 w 1"/>
                <a:gd name="T5" fmla="*/ 2 h 2"/>
                <a:gd name="T6" fmla="*/ 0 w 1"/>
                <a:gd name="T7" fmla="*/ 2 h 2"/>
                <a:gd name="T8" fmla="*/ 1 w 1"/>
                <a:gd name="T9" fmla="*/ 2 h 2"/>
                <a:gd name="T10" fmla="*/ 1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1" y="0"/>
                  </a:moveTo>
                  <a:lnTo>
                    <a:pt x="0" y="0"/>
                  </a:lnTo>
                  <a:lnTo>
                    <a:pt x="0" y="2"/>
                  </a:lnTo>
                  <a:lnTo>
                    <a:pt x="0" y="2"/>
                  </a:lnTo>
                  <a:lnTo>
                    <a:pt x="1" y="2"/>
                  </a:ln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5" name="Freeform 416"/>
            <p:cNvSpPr/>
            <p:nvPr/>
          </p:nvSpPr>
          <p:spPr>
            <a:xfrm>
              <a:off x="8645975" y="1639347"/>
              <a:ext cx="6098" cy="8130"/>
            </a:xfrm>
            <a:custGeom>
              <a:avLst/>
              <a:gdLst>
                <a:gd name="T0" fmla="*/ 3 w 3"/>
                <a:gd name="T1" fmla="*/ 0 h 4"/>
                <a:gd name="T2" fmla="*/ 2 w 3"/>
                <a:gd name="T3" fmla="*/ 2 h 4"/>
                <a:gd name="T4" fmla="*/ 0 w 3"/>
                <a:gd name="T5" fmla="*/ 4 h 4"/>
                <a:gd name="T6" fmla="*/ 2 w 3"/>
                <a:gd name="T7" fmla="*/ 2 h 4"/>
                <a:gd name="T8" fmla="*/ 3 w 3"/>
                <a:gd name="T9" fmla="*/ 0 h 4"/>
                <a:gd name="T10" fmla="*/ 3 w 3"/>
                <a:gd name="T11" fmla="*/ 0 h 4"/>
              </a:gdLst>
              <a:ahLst/>
              <a:cxnLst>
                <a:cxn ang="0">
                  <a:pos x="T0" y="T1"/>
                </a:cxn>
                <a:cxn ang="0">
                  <a:pos x="T2" y="T3"/>
                </a:cxn>
                <a:cxn ang="0">
                  <a:pos x="T4" y="T5"/>
                </a:cxn>
                <a:cxn ang="0">
                  <a:pos x="T6" y="T7"/>
                </a:cxn>
                <a:cxn ang="0">
                  <a:pos x="T8" y="T9"/>
                </a:cxn>
                <a:cxn ang="0">
                  <a:pos x="T10" y="T11"/>
                </a:cxn>
              </a:cxnLst>
              <a:rect l="0" t="0" r="r" b="b"/>
              <a:pathLst>
                <a:path w="3" h="4">
                  <a:moveTo>
                    <a:pt x="3" y="0"/>
                  </a:moveTo>
                  <a:lnTo>
                    <a:pt x="2" y="2"/>
                  </a:lnTo>
                  <a:lnTo>
                    <a:pt x="0" y="4"/>
                  </a:lnTo>
                  <a:lnTo>
                    <a:pt x="2" y="2"/>
                  </a:lnTo>
                  <a:lnTo>
                    <a:pt x="3" y="0"/>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6" name="Freeform 417"/>
            <p:cNvSpPr/>
            <p:nvPr/>
          </p:nvSpPr>
          <p:spPr>
            <a:xfrm>
              <a:off x="8650041" y="1635282"/>
              <a:ext cx="6098" cy="8130"/>
            </a:xfrm>
            <a:custGeom>
              <a:avLst/>
              <a:gdLst>
                <a:gd name="T0" fmla="*/ 3 w 3"/>
                <a:gd name="T1" fmla="*/ 0 h 4"/>
                <a:gd name="T2" fmla="*/ 1 w 3"/>
                <a:gd name="T3" fmla="*/ 2 h 4"/>
                <a:gd name="T4" fmla="*/ 0 w 3"/>
                <a:gd name="T5" fmla="*/ 4 h 4"/>
                <a:gd name="T6" fmla="*/ 1 w 3"/>
                <a:gd name="T7" fmla="*/ 4 h 4"/>
                <a:gd name="T8" fmla="*/ 3 w 3"/>
                <a:gd name="T9" fmla="*/ 0 h 4"/>
              </a:gdLst>
              <a:ahLst/>
              <a:cxnLst>
                <a:cxn ang="0">
                  <a:pos x="T0" y="T1"/>
                </a:cxn>
                <a:cxn ang="0">
                  <a:pos x="T2" y="T3"/>
                </a:cxn>
                <a:cxn ang="0">
                  <a:pos x="T4" y="T5"/>
                </a:cxn>
                <a:cxn ang="0">
                  <a:pos x="T6" y="T7"/>
                </a:cxn>
                <a:cxn ang="0">
                  <a:pos x="T8" y="T9"/>
                </a:cxn>
              </a:cxnLst>
              <a:rect l="0" t="0" r="r" b="b"/>
              <a:pathLst>
                <a:path w="3" h="4">
                  <a:moveTo>
                    <a:pt x="3" y="0"/>
                  </a:moveTo>
                  <a:lnTo>
                    <a:pt x="1" y="2"/>
                  </a:lnTo>
                  <a:lnTo>
                    <a:pt x="0" y="4"/>
                  </a:lnTo>
                  <a:lnTo>
                    <a:pt x="1" y="4"/>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7" name="Freeform 418"/>
            <p:cNvSpPr/>
            <p:nvPr/>
          </p:nvSpPr>
          <p:spPr>
            <a:xfrm>
              <a:off x="8645975" y="1643412"/>
              <a:ext cx="4065" cy="4065"/>
            </a:xfrm>
            <a:custGeom>
              <a:avLst/>
              <a:gdLst>
                <a:gd name="T0" fmla="*/ 0 w 2"/>
                <a:gd name="T1" fmla="*/ 2 h 2"/>
                <a:gd name="T2" fmla="*/ 0 w 2"/>
                <a:gd name="T3" fmla="*/ 2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0"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8" name="Freeform 419"/>
            <p:cNvSpPr/>
            <p:nvPr/>
          </p:nvSpPr>
          <p:spPr>
            <a:xfrm>
              <a:off x="8641910" y="1639347"/>
              <a:ext cx="8130" cy="12196"/>
            </a:xfrm>
            <a:custGeom>
              <a:avLst/>
              <a:gdLst>
                <a:gd name="T0" fmla="*/ 4 w 4"/>
                <a:gd name="T1" fmla="*/ 0 h 6"/>
                <a:gd name="T2" fmla="*/ 2 w 4"/>
                <a:gd name="T3" fmla="*/ 2 h 6"/>
                <a:gd name="T4" fmla="*/ 0 w 4"/>
                <a:gd name="T5" fmla="*/ 6 h 6"/>
                <a:gd name="T6" fmla="*/ 2 w 4"/>
                <a:gd name="T7" fmla="*/ 4 h 6"/>
                <a:gd name="T8" fmla="*/ 4 w 4"/>
                <a:gd name="T9" fmla="*/ 2 h 6"/>
                <a:gd name="T10" fmla="*/ 4 w 4"/>
                <a:gd name="T11" fmla="*/ 0 h 6"/>
              </a:gdLst>
              <a:ahLst/>
              <a:cxnLst>
                <a:cxn ang="0">
                  <a:pos x="T0" y="T1"/>
                </a:cxn>
                <a:cxn ang="0">
                  <a:pos x="T2" y="T3"/>
                </a:cxn>
                <a:cxn ang="0">
                  <a:pos x="T4" y="T5"/>
                </a:cxn>
                <a:cxn ang="0">
                  <a:pos x="T6" y="T7"/>
                </a:cxn>
                <a:cxn ang="0">
                  <a:pos x="T8" y="T9"/>
                </a:cxn>
                <a:cxn ang="0">
                  <a:pos x="T10" y="T11"/>
                </a:cxn>
              </a:cxnLst>
              <a:rect l="0" t="0" r="r" b="b"/>
              <a:pathLst>
                <a:path w="4" h="6">
                  <a:moveTo>
                    <a:pt x="4" y="0"/>
                  </a:moveTo>
                  <a:lnTo>
                    <a:pt x="2" y="2"/>
                  </a:lnTo>
                  <a:lnTo>
                    <a:pt x="0" y="6"/>
                  </a:lnTo>
                  <a:lnTo>
                    <a:pt x="2" y="4"/>
                  </a:lnTo>
                  <a:lnTo>
                    <a:pt x="4"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29" name="Freeform 420"/>
            <p:cNvSpPr/>
            <p:nvPr/>
          </p:nvSpPr>
          <p:spPr>
            <a:xfrm>
              <a:off x="8650041" y="1647478"/>
              <a:ext cx="2033" cy="0"/>
            </a:xfrm>
            <a:custGeom>
              <a:avLst/>
              <a:gdLst>
                <a:gd name="T0" fmla="*/ 0 w 1"/>
                <a:gd name="T1" fmla="*/ 0 w 1"/>
                <a:gd name="T2" fmla="*/ 0 w 1"/>
                <a:gd name="T3" fmla="*/ 1 w 1"/>
                <a:gd name="T4" fmla="*/ 0 w 1"/>
              </a:gdLst>
              <a:ahLst/>
              <a:cxnLst>
                <a:cxn ang="0">
                  <a:pos x="T0" y="0"/>
                </a:cxn>
                <a:cxn ang="0">
                  <a:pos x="T1" y="0"/>
                </a:cxn>
                <a:cxn ang="0">
                  <a:pos x="T2" y="0"/>
                </a:cxn>
                <a:cxn ang="0">
                  <a:pos x="T3" y="0"/>
                </a:cxn>
                <a:cxn ang="0">
                  <a:pos x="T4" y="0"/>
                </a:cxn>
              </a:cxnLst>
              <a:rect l="0" t="0" r="r" b="b"/>
              <a:pathLst>
                <a:path w="1">
                  <a:moveTo>
                    <a:pt x="0" y="0"/>
                  </a:moveTo>
                  <a:lnTo>
                    <a:pt x="0" y="0"/>
                  </a:lnTo>
                  <a:lnTo>
                    <a:pt x="0" y="0"/>
                  </a:lnTo>
                  <a:lnTo>
                    <a:pt x="1"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0" name="Freeform 421"/>
            <p:cNvSpPr/>
            <p:nvPr/>
          </p:nvSpPr>
          <p:spPr>
            <a:xfrm>
              <a:off x="8650041" y="1643412"/>
              <a:ext cx="6098" cy="4065"/>
            </a:xfrm>
            <a:custGeom>
              <a:avLst/>
              <a:gdLst>
                <a:gd name="T0" fmla="*/ 0 w 3"/>
                <a:gd name="T1" fmla="*/ 2 h 2"/>
                <a:gd name="T2" fmla="*/ 3 w 3"/>
                <a:gd name="T3" fmla="*/ 0 h 2"/>
                <a:gd name="T4" fmla="*/ 1 w 3"/>
                <a:gd name="T5" fmla="*/ 2 h 2"/>
                <a:gd name="T6" fmla="*/ 0 w 3"/>
                <a:gd name="T7" fmla="*/ 2 h 2"/>
              </a:gdLst>
              <a:ahLst/>
              <a:cxnLst>
                <a:cxn ang="0">
                  <a:pos x="T0" y="T1"/>
                </a:cxn>
                <a:cxn ang="0">
                  <a:pos x="T2" y="T3"/>
                </a:cxn>
                <a:cxn ang="0">
                  <a:pos x="T4" y="T5"/>
                </a:cxn>
                <a:cxn ang="0">
                  <a:pos x="T6" y="T7"/>
                </a:cxn>
              </a:cxnLst>
              <a:rect l="0" t="0" r="r" b="b"/>
              <a:pathLst>
                <a:path w="3" h="2">
                  <a:moveTo>
                    <a:pt x="0" y="2"/>
                  </a:moveTo>
                  <a:lnTo>
                    <a:pt x="3" y="0"/>
                  </a:lnTo>
                  <a:lnTo>
                    <a:pt x="1"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1" name="Freeform 422"/>
            <p:cNvSpPr/>
            <p:nvPr/>
          </p:nvSpPr>
          <p:spPr>
            <a:xfrm>
              <a:off x="8652073" y="1643412"/>
              <a:ext cx="8130" cy="8130"/>
            </a:xfrm>
            <a:custGeom>
              <a:avLst/>
              <a:gdLst>
                <a:gd name="T0" fmla="*/ 4 w 4"/>
                <a:gd name="T1" fmla="*/ 0 h 4"/>
                <a:gd name="T2" fmla="*/ 2 w 4"/>
                <a:gd name="T3" fmla="*/ 2 h 4"/>
                <a:gd name="T4" fmla="*/ 0 w 4"/>
                <a:gd name="T5" fmla="*/ 4 h 4"/>
                <a:gd name="T6" fmla="*/ 2 w 4"/>
                <a:gd name="T7" fmla="*/ 2 h 4"/>
                <a:gd name="T8" fmla="*/ 4 w 4"/>
                <a:gd name="T9" fmla="*/ 2 h 4"/>
                <a:gd name="T10" fmla="*/ 4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4" y="0"/>
                  </a:moveTo>
                  <a:lnTo>
                    <a:pt x="2" y="2"/>
                  </a:lnTo>
                  <a:lnTo>
                    <a:pt x="0" y="4"/>
                  </a:lnTo>
                  <a:lnTo>
                    <a:pt x="2" y="2"/>
                  </a:lnTo>
                  <a:lnTo>
                    <a:pt x="4"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2" name="Freeform 423"/>
            <p:cNvSpPr/>
            <p:nvPr/>
          </p:nvSpPr>
          <p:spPr>
            <a:xfrm>
              <a:off x="8641910" y="1643412"/>
              <a:ext cx="4065" cy="8130"/>
            </a:xfrm>
            <a:custGeom>
              <a:avLst/>
              <a:gdLst>
                <a:gd name="T0" fmla="*/ 0 w 2"/>
                <a:gd name="T1" fmla="*/ 2 h 4"/>
                <a:gd name="T2" fmla="*/ 0 w 2"/>
                <a:gd name="T3" fmla="*/ 4 h 4"/>
                <a:gd name="T4" fmla="*/ 0 w 2"/>
                <a:gd name="T5" fmla="*/ 4 h 4"/>
                <a:gd name="T6" fmla="*/ 2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0" y="4"/>
                  </a:lnTo>
                  <a:lnTo>
                    <a:pt x="0" y="4"/>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3" name="Rectangle 424"/>
            <p:cNvSpPr>
              <a:spLocks noChangeArrowheads="1"/>
            </p:cNvSpPr>
            <p:nvPr/>
          </p:nvSpPr>
          <p:spPr>
            <a:xfrm>
              <a:off x="8656138" y="163934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4" name="Rectangle 425"/>
            <p:cNvSpPr>
              <a:spLocks noChangeArrowheads="1"/>
            </p:cNvSpPr>
            <p:nvPr/>
          </p:nvSpPr>
          <p:spPr>
            <a:xfrm>
              <a:off x="8611421" y="1647478"/>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5" name="Freeform 426"/>
            <p:cNvSpPr/>
            <p:nvPr/>
          </p:nvSpPr>
          <p:spPr>
            <a:xfrm>
              <a:off x="8625649" y="1639347"/>
              <a:ext cx="12196" cy="12196"/>
            </a:xfrm>
            <a:custGeom>
              <a:avLst/>
              <a:gdLst>
                <a:gd name="T0" fmla="*/ 6 w 6"/>
                <a:gd name="T1" fmla="*/ 0 h 6"/>
                <a:gd name="T2" fmla="*/ 6 w 6"/>
                <a:gd name="T3" fmla="*/ 0 h 6"/>
                <a:gd name="T4" fmla="*/ 2 w 6"/>
                <a:gd name="T5" fmla="*/ 0 h 6"/>
                <a:gd name="T6" fmla="*/ 0 w 6"/>
                <a:gd name="T7" fmla="*/ 6 h 6"/>
                <a:gd name="T8" fmla="*/ 4 w 6"/>
                <a:gd name="T9" fmla="*/ 4 h 6"/>
                <a:gd name="T10" fmla="*/ 6 w 6"/>
                <a:gd name="T11" fmla="*/ 0 h 6"/>
              </a:gdLst>
              <a:ahLst/>
              <a:cxnLst>
                <a:cxn ang="0">
                  <a:pos x="T0" y="T1"/>
                </a:cxn>
                <a:cxn ang="0">
                  <a:pos x="T2" y="T3"/>
                </a:cxn>
                <a:cxn ang="0">
                  <a:pos x="T4" y="T5"/>
                </a:cxn>
                <a:cxn ang="0">
                  <a:pos x="T6" y="T7"/>
                </a:cxn>
                <a:cxn ang="0">
                  <a:pos x="T8" y="T9"/>
                </a:cxn>
                <a:cxn ang="0">
                  <a:pos x="T10" y="T11"/>
                </a:cxn>
              </a:cxnLst>
              <a:rect l="0" t="0" r="r" b="b"/>
              <a:pathLst>
                <a:path w="6" h="6">
                  <a:moveTo>
                    <a:pt x="6" y="0"/>
                  </a:moveTo>
                  <a:lnTo>
                    <a:pt x="6" y="0"/>
                  </a:lnTo>
                  <a:lnTo>
                    <a:pt x="2" y="0"/>
                  </a:lnTo>
                  <a:lnTo>
                    <a:pt x="0" y="6"/>
                  </a:lnTo>
                  <a:lnTo>
                    <a:pt x="4" y="4"/>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6" name="Freeform 427"/>
            <p:cNvSpPr/>
            <p:nvPr/>
          </p:nvSpPr>
          <p:spPr>
            <a:xfrm>
              <a:off x="8629714" y="1635282"/>
              <a:ext cx="12196" cy="4065"/>
            </a:xfrm>
            <a:custGeom>
              <a:avLst/>
              <a:gdLst>
                <a:gd name="T0" fmla="*/ 6 w 6"/>
                <a:gd name="T1" fmla="*/ 0 h 2"/>
                <a:gd name="T2" fmla="*/ 6 w 6"/>
                <a:gd name="T3" fmla="*/ 0 h 2"/>
                <a:gd name="T4" fmla="*/ 2 w 6"/>
                <a:gd name="T5" fmla="*/ 2 h 2"/>
                <a:gd name="T6" fmla="*/ 0 w 6"/>
                <a:gd name="T7" fmla="*/ 2 h 2"/>
                <a:gd name="T8" fmla="*/ 4 w 6"/>
                <a:gd name="T9" fmla="*/ 2 h 2"/>
                <a:gd name="T10" fmla="*/ 6 w 6"/>
                <a:gd name="T11" fmla="*/ 0 h 2"/>
              </a:gdLst>
              <a:ahLst/>
              <a:cxnLst>
                <a:cxn ang="0">
                  <a:pos x="T0" y="T1"/>
                </a:cxn>
                <a:cxn ang="0">
                  <a:pos x="T2" y="T3"/>
                </a:cxn>
                <a:cxn ang="0">
                  <a:pos x="T4" y="T5"/>
                </a:cxn>
                <a:cxn ang="0">
                  <a:pos x="T6" y="T7"/>
                </a:cxn>
                <a:cxn ang="0">
                  <a:pos x="T8" y="T9"/>
                </a:cxn>
                <a:cxn ang="0">
                  <a:pos x="T10" y="T11"/>
                </a:cxn>
              </a:cxnLst>
              <a:rect l="0" t="0" r="r" b="b"/>
              <a:pathLst>
                <a:path w="6" h="2">
                  <a:moveTo>
                    <a:pt x="6" y="0"/>
                  </a:moveTo>
                  <a:lnTo>
                    <a:pt x="6" y="0"/>
                  </a:lnTo>
                  <a:lnTo>
                    <a:pt x="2" y="2"/>
                  </a:lnTo>
                  <a:lnTo>
                    <a:pt x="0" y="2"/>
                  </a:lnTo>
                  <a:lnTo>
                    <a:pt x="4" y="2"/>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7" name="Freeform 428"/>
            <p:cNvSpPr/>
            <p:nvPr/>
          </p:nvSpPr>
          <p:spPr>
            <a:xfrm>
              <a:off x="8625649" y="1639347"/>
              <a:ext cx="4065" cy="4065"/>
            </a:xfrm>
            <a:custGeom>
              <a:avLst/>
              <a:gdLst>
                <a:gd name="T0" fmla="*/ 2 w 2"/>
                <a:gd name="T1" fmla="*/ 0 h 2"/>
                <a:gd name="T2" fmla="*/ 2 w 2"/>
                <a:gd name="T3" fmla="*/ 0 h 2"/>
                <a:gd name="T4" fmla="*/ 0 w 2"/>
                <a:gd name="T5" fmla="*/ 2 h 2"/>
                <a:gd name="T6" fmla="*/ 2 w 2"/>
                <a:gd name="T7" fmla="*/ 2 h 2"/>
                <a:gd name="T8" fmla="*/ 2 w 2"/>
                <a:gd name="T9" fmla="*/ 0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2" y="0"/>
                  </a:lnTo>
                  <a:lnTo>
                    <a:pt x="0" y="2"/>
                  </a:lnTo>
                  <a:lnTo>
                    <a:pt x="2"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8" name="Freeform 429"/>
            <p:cNvSpPr/>
            <p:nvPr/>
          </p:nvSpPr>
          <p:spPr>
            <a:xfrm>
              <a:off x="8641910" y="1639347"/>
              <a:ext cx="4065" cy="4065"/>
            </a:xfrm>
            <a:custGeom>
              <a:avLst/>
              <a:gdLst>
                <a:gd name="T0" fmla="*/ 0 w 2"/>
                <a:gd name="T1" fmla="*/ 2 h 2"/>
                <a:gd name="T2" fmla="*/ 0 w 2"/>
                <a:gd name="T3" fmla="*/ 2 h 2"/>
                <a:gd name="T4" fmla="*/ 2 w 2"/>
                <a:gd name="T5" fmla="*/ 0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39" name="Rectangle 430"/>
            <p:cNvSpPr>
              <a:spLocks noChangeArrowheads="1"/>
            </p:cNvSpPr>
            <p:nvPr/>
          </p:nvSpPr>
          <p:spPr>
            <a:xfrm>
              <a:off x="8629714" y="1639347"/>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0" name="Freeform 431"/>
            <p:cNvSpPr/>
            <p:nvPr/>
          </p:nvSpPr>
          <p:spPr>
            <a:xfrm>
              <a:off x="8625649" y="1647478"/>
              <a:ext cx="8130" cy="8130"/>
            </a:xfrm>
            <a:custGeom>
              <a:avLst/>
              <a:gdLst>
                <a:gd name="T0" fmla="*/ 0 w 4"/>
                <a:gd name="T1" fmla="*/ 2 h 4"/>
                <a:gd name="T2" fmla="*/ 0 w 4"/>
                <a:gd name="T3" fmla="*/ 4 h 4"/>
                <a:gd name="T4" fmla="*/ 2 w 4"/>
                <a:gd name="T5" fmla="*/ 2 h 4"/>
                <a:gd name="T6" fmla="*/ 4 w 4"/>
                <a:gd name="T7" fmla="*/ 0 h 4"/>
                <a:gd name="T8" fmla="*/ 0 w 4"/>
                <a:gd name="T9" fmla="*/ 2 h 4"/>
              </a:gdLst>
              <a:ahLst/>
              <a:cxnLst>
                <a:cxn ang="0">
                  <a:pos x="T0" y="T1"/>
                </a:cxn>
                <a:cxn ang="0">
                  <a:pos x="T2" y="T3"/>
                </a:cxn>
                <a:cxn ang="0">
                  <a:pos x="T4" y="T5"/>
                </a:cxn>
                <a:cxn ang="0">
                  <a:pos x="T6" y="T7"/>
                </a:cxn>
                <a:cxn ang="0">
                  <a:pos x="T8" y="T9"/>
                </a:cxn>
              </a:cxnLst>
              <a:rect l="0" t="0" r="r" b="b"/>
              <a:pathLst>
                <a:path w="4" h="4">
                  <a:moveTo>
                    <a:pt x="0" y="2"/>
                  </a:moveTo>
                  <a:lnTo>
                    <a:pt x="0" y="4"/>
                  </a:lnTo>
                  <a:lnTo>
                    <a:pt x="2" y="2"/>
                  </a:lnTo>
                  <a:lnTo>
                    <a:pt x="4"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1" name="Freeform 432"/>
            <p:cNvSpPr/>
            <p:nvPr/>
          </p:nvSpPr>
          <p:spPr>
            <a:xfrm>
              <a:off x="8633780" y="1639347"/>
              <a:ext cx="8130" cy="8130"/>
            </a:xfrm>
            <a:custGeom>
              <a:avLst/>
              <a:gdLst>
                <a:gd name="T0" fmla="*/ 4 w 4"/>
                <a:gd name="T1" fmla="*/ 0 h 4"/>
                <a:gd name="T2" fmla="*/ 2 w 4"/>
                <a:gd name="T3" fmla="*/ 0 h 4"/>
                <a:gd name="T4" fmla="*/ 2 w 4"/>
                <a:gd name="T5" fmla="*/ 0 h 4"/>
                <a:gd name="T6" fmla="*/ 0 w 4"/>
                <a:gd name="T7" fmla="*/ 4 h 4"/>
                <a:gd name="T8" fmla="*/ 4 w 4"/>
                <a:gd name="T9" fmla="*/ 2 h 4"/>
                <a:gd name="T10" fmla="*/ 4 w 4"/>
                <a:gd name="T11" fmla="*/ 2 h 4"/>
                <a:gd name="T12" fmla="*/ 4 w 4"/>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4" h="4">
                  <a:moveTo>
                    <a:pt x="4" y="0"/>
                  </a:moveTo>
                  <a:lnTo>
                    <a:pt x="2" y="0"/>
                  </a:lnTo>
                  <a:lnTo>
                    <a:pt x="2" y="0"/>
                  </a:lnTo>
                  <a:lnTo>
                    <a:pt x="0" y="4"/>
                  </a:lnTo>
                  <a:lnTo>
                    <a:pt x="4" y="2"/>
                  </a:lnTo>
                  <a:lnTo>
                    <a:pt x="4"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2" name="Freeform 433"/>
            <p:cNvSpPr/>
            <p:nvPr/>
          </p:nvSpPr>
          <p:spPr>
            <a:xfrm>
              <a:off x="8629714" y="1647478"/>
              <a:ext cx="4065" cy="4065"/>
            </a:xfrm>
            <a:custGeom>
              <a:avLst/>
              <a:gdLst>
                <a:gd name="T0" fmla="*/ 2 w 2"/>
                <a:gd name="T1" fmla="*/ 0 h 2"/>
                <a:gd name="T2" fmla="*/ 0 w 2"/>
                <a:gd name="T3" fmla="*/ 2 h 2"/>
                <a:gd name="T4" fmla="*/ 2 w 2"/>
                <a:gd name="T5" fmla="*/ 0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2"/>
                  </a:lnTo>
                  <a:lnTo>
                    <a:pt x="2"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3" name="Rectangle 434"/>
            <p:cNvSpPr>
              <a:spLocks noChangeArrowheads="1"/>
            </p:cNvSpPr>
            <p:nvPr/>
          </p:nvSpPr>
          <p:spPr>
            <a:xfrm>
              <a:off x="8641910" y="164341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4" name="Freeform 435"/>
            <p:cNvSpPr/>
            <p:nvPr/>
          </p:nvSpPr>
          <p:spPr>
            <a:xfrm>
              <a:off x="8633780" y="1643412"/>
              <a:ext cx="8130" cy="4065"/>
            </a:xfrm>
            <a:custGeom>
              <a:avLst/>
              <a:gdLst>
                <a:gd name="T0" fmla="*/ 0 w 4"/>
                <a:gd name="T1" fmla="*/ 2 h 2"/>
                <a:gd name="T2" fmla="*/ 4 w 4"/>
                <a:gd name="T3" fmla="*/ 0 h 2"/>
                <a:gd name="T4" fmla="*/ 0 w 4"/>
                <a:gd name="T5" fmla="*/ 2 h 2"/>
                <a:gd name="T6" fmla="*/ 0 w 4"/>
                <a:gd name="T7" fmla="*/ 2 h 2"/>
              </a:gdLst>
              <a:ahLst/>
              <a:cxnLst>
                <a:cxn ang="0">
                  <a:pos x="T0" y="T1"/>
                </a:cxn>
                <a:cxn ang="0">
                  <a:pos x="T2" y="T3"/>
                </a:cxn>
                <a:cxn ang="0">
                  <a:pos x="T4" y="T5"/>
                </a:cxn>
                <a:cxn ang="0">
                  <a:pos x="T6" y="T7"/>
                </a:cxn>
              </a:cxnLst>
              <a:rect l="0" t="0" r="r" b="b"/>
              <a:pathLst>
                <a:path w="4" h="2">
                  <a:moveTo>
                    <a:pt x="0" y="2"/>
                  </a:moveTo>
                  <a:lnTo>
                    <a:pt x="4"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5" name="Freeform 436"/>
            <p:cNvSpPr/>
            <p:nvPr/>
          </p:nvSpPr>
          <p:spPr>
            <a:xfrm>
              <a:off x="8629714" y="1639347"/>
              <a:ext cx="4065" cy="0"/>
            </a:xfrm>
            <a:custGeom>
              <a:avLst/>
              <a:gdLst>
                <a:gd name="T0" fmla="*/ 2 w 2"/>
                <a:gd name="T1" fmla="*/ 0 w 2"/>
                <a:gd name="T2" fmla="*/ 0 w 2"/>
                <a:gd name="T3" fmla="*/ 0 w 2"/>
                <a:gd name="T4" fmla="*/ 2 w 2"/>
                <a:gd name="T5" fmla="*/ 2 w 2"/>
              </a:gdLst>
              <a:ahLst/>
              <a:cxnLst>
                <a:cxn ang="0">
                  <a:pos x="T0" y="0"/>
                </a:cxn>
                <a:cxn ang="0">
                  <a:pos x="T1" y="0"/>
                </a:cxn>
                <a:cxn ang="0">
                  <a:pos x="T2" y="0"/>
                </a:cxn>
                <a:cxn ang="0">
                  <a:pos x="T3" y="0"/>
                </a:cxn>
                <a:cxn ang="0">
                  <a:pos x="T4" y="0"/>
                </a:cxn>
                <a:cxn ang="0">
                  <a:pos x="T5" y="0"/>
                </a:cxn>
              </a:cxnLst>
              <a:rect l="0" t="0" r="r" b="b"/>
              <a:pathLst>
                <a:path w="2">
                  <a:moveTo>
                    <a:pt x="2" y="0"/>
                  </a:moveTo>
                  <a:lnTo>
                    <a:pt x="0" y="0"/>
                  </a:lnTo>
                  <a:lnTo>
                    <a:pt x="0" y="0"/>
                  </a:lnTo>
                  <a:lnTo>
                    <a:pt x="0"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6" name="Rectangle 437"/>
            <p:cNvSpPr>
              <a:spLocks noChangeArrowheads="1"/>
            </p:cNvSpPr>
            <p:nvPr/>
          </p:nvSpPr>
          <p:spPr>
            <a:xfrm>
              <a:off x="8637845" y="163934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7" name="Freeform 438"/>
            <p:cNvSpPr/>
            <p:nvPr/>
          </p:nvSpPr>
          <p:spPr>
            <a:xfrm>
              <a:off x="8637845" y="1635282"/>
              <a:ext cx="4065" cy="4065"/>
            </a:xfrm>
            <a:custGeom>
              <a:avLst/>
              <a:gdLst>
                <a:gd name="T0" fmla="*/ 0 w 2"/>
                <a:gd name="T1" fmla="*/ 2 h 2"/>
                <a:gd name="T2" fmla="*/ 2 w 2"/>
                <a:gd name="T3" fmla="*/ 0 h 2"/>
                <a:gd name="T4" fmla="*/ 2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8" name="Freeform 439"/>
            <p:cNvSpPr/>
            <p:nvPr/>
          </p:nvSpPr>
          <p:spPr>
            <a:xfrm>
              <a:off x="8629714" y="1639347"/>
              <a:ext cx="4065" cy="0"/>
            </a:xfrm>
            <a:custGeom>
              <a:avLst/>
              <a:gdLst>
                <a:gd name="T0" fmla="*/ 0 w 2"/>
                <a:gd name="T1" fmla="*/ 2 w 2"/>
                <a:gd name="T2" fmla="*/ 0 w 2"/>
                <a:gd name="T3" fmla="*/ 0 w 2"/>
              </a:gdLst>
              <a:ahLst/>
              <a:cxnLst>
                <a:cxn ang="0">
                  <a:pos x="T0" y="0"/>
                </a:cxn>
                <a:cxn ang="0">
                  <a:pos x="T1" y="0"/>
                </a:cxn>
                <a:cxn ang="0">
                  <a:pos x="T2" y="0"/>
                </a:cxn>
                <a:cxn ang="0">
                  <a:pos x="T3" y="0"/>
                </a:cxn>
              </a:cxnLst>
              <a:rect l="0" t="0" r="r" b="b"/>
              <a:pathLst>
                <a:path w="2">
                  <a:moveTo>
                    <a:pt x="0" y="0"/>
                  </a:moveTo>
                  <a:lnTo>
                    <a:pt x="2"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49" name="Freeform 440"/>
            <p:cNvSpPr/>
            <p:nvPr/>
          </p:nvSpPr>
          <p:spPr>
            <a:xfrm>
              <a:off x="8633780" y="1639347"/>
              <a:ext cx="4065" cy="8130"/>
            </a:xfrm>
            <a:custGeom>
              <a:avLst/>
              <a:gdLst>
                <a:gd name="T0" fmla="*/ 0 w 2"/>
                <a:gd name="T1" fmla="*/ 4 h 4"/>
                <a:gd name="T2" fmla="*/ 2 w 2"/>
                <a:gd name="T3" fmla="*/ 0 h 4"/>
                <a:gd name="T4" fmla="*/ 0 w 2"/>
                <a:gd name="T5" fmla="*/ 4 h 4"/>
                <a:gd name="T6" fmla="*/ 0 w 2"/>
                <a:gd name="T7" fmla="*/ 4 h 4"/>
              </a:gdLst>
              <a:ahLst/>
              <a:cxnLst>
                <a:cxn ang="0">
                  <a:pos x="T0" y="T1"/>
                </a:cxn>
                <a:cxn ang="0">
                  <a:pos x="T2" y="T3"/>
                </a:cxn>
                <a:cxn ang="0">
                  <a:pos x="T4" y="T5"/>
                </a:cxn>
                <a:cxn ang="0">
                  <a:pos x="T6" y="T7"/>
                </a:cxn>
              </a:cxnLst>
              <a:rect l="0" t="0" r="r" b="b"/>
              <a:pathLst>
                <a:path w="2" h="4">
                  <a:moveTo>
                    <a:pt x="0" y="4"/>
                  </a:moveTo>
                  <a:lnTo>
                    <a:pt x="2" y="0"/>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0" name="Freeform 441"/>
            <p:cNvSpPr/>
            <p:nvPr/>
          </p:nvSpPr>
          <p:spPr>
            <a:xfrm>
              <a:off x="8633780" y="1635282"/>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1" name="Rectangle 442"/>
            <p:cNvSpPr>
              <a:spLocks noChangeArrowheads="1"/>
            </p:cNvSpPr>
            <p:nvPr/>
          </p:nvSpPr>
          <p:spPr>
            <a:xfrm>
              <a:off x="8629714" y="1639347"/>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2" name="Rectangle 443"/>
            <p:cNvSpPr>
              <a:spLocks noChangeArrowheads="1"/>
            </p:cNvSpPr>
            <p:nvPr/>
          </p:nvSpPr>
          <p:spPr>
            <a:xfrm>
              <a:off x="8633780" y="163934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3" name="Rectangle 444"/>
            <p:cNvSpPr>
              <a:spLocks noChangeArrowheads="1"/>
            </p:cNvSpPr>
            <p:nvPr/>
          </p:nvSpPr>
          <p:spPr>
            <a:xfrm>
              <a:off x="8656138" y="1627151"/>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4" name="Freeform 445"/>
            <p:cNvSpPr/>
            <p:nvPr/>
          </p:nvSpPr>
          <p:spPr>
            <a:xfrm>
              <a:off x="8633780" y="1631217"/>
              <a:ext cx="8130" cy="8130"/>
            </a:xfrm>
            <a:custGeom>
              <a:avLst/>
              <a:gdLst>
                <a:gd name="T0" fmla="*/ 0 w 4"/>
                <a:gd name="T1" fmla="*/ 4 h 4"/>
                <a:gd name="T2" fmla="*/ 4 w 4"/>
                <a:gd name="T3" fmla="*/ 2 h 4"/>
                <a:gd name="T4" fmla="*/ 4 w 4"/>
                <a:gd name="T5" fmla="*/ 0 h 4"/>
                <a:gd name="T6" fmla="*/ 0 w 4"/>
                <a:gd name="T7" fmla="*/ 2 h 4"/>
                <a:gd name="T8" fmla="*/ 0 w 4"/>
                <a:gd name="T9" fmla="*/ 4 h 4"/>
                <a:gd name="T10" fmla="*/ 0 w 4"/>
                <a:gd name="T11" fmla="*/ 4 h 4"/>
              </a:gdLst>
              <a:ahLst/>
              <a:cxnLst>
                <a:cxn ang="0">
                  <a:pos x="T0" y="T1"/>
                </a:cxn>
                <a:cxn ang="0">
                  <a:pos x="T2" y="T3"/>
                </a:cxn>
                <a:cxn ang="0">
                  <a:pos x="T4" y="T5"/>
                </a:cxn>
                <a:cxn ang="0">
                  <a:pos x="T6" y="T7"/>
                </a:cxn>
                <a:cxn ang="0">
                  <a:pos x="T8" y="T9"/>
                </a:cxn>
                <a:cxn ang="0">
                  <a:pos x="T10" y="T11"/>
                </a:cxn>
              </a:cxnLst>
              <a:rect l="0" t="0" r="r" b="b"/>
              <a:pathLst>
                <a:path w="4" h="4">
                  <a:moveTo>
                    <a:pt x="0" y="4"/>
                  </a:moveTo>
                  <a:lnTo>
                    <a:pt x="4" y="2"/>
                  </a:lnTo>
                  <a:lnTo>
                    <a:pt x="4" y="0"/>
                  </a:lnTo>
                  <a:lnTo>
                    <a:pt x="0" y="2"/>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5" name="Freeform 446"/>
            <p:cNvSpPr/>
            <p:nvPr/>
          </p:nvSpPr>
          <p:spPr>
            <a:xfrm>
              <a:off x="8641910" y="1623086"/>
              <a:ext cx="4065" cy="8130"/>
            </a:xfrm>
            <a:custGeom>
              <a:avLst/>
              <a:gdLst>
                <a:gd name="T0" fmla="*/ 2 w 2"/>
                <a:gd name="T1" fmla="*/ 2 h 4"/>
                <a:gd name="T2" fmla="*/ 2 w 2"/>
                <a:gd name="T3" fmla="*/ 0 h 4"/>
                <a:gd name="T4" fmla="*/ 0 w 2"/>
                <a:gd name="T5" fmla="*/ 4 h 4"/>
                <a:gd name="T6" fmla="*/ 0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2" y="0"/>
                  </a:lnTo>
                  <a:lnTo>
                    <a:pt x="0" y="4"/>
                  </a:lnTo>
                  <a:lnTo>
                    <a:pt x="0" y="4"/>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6" name="Freeform 447"/>
            <p:cNvSpPr/>
            <p:nvPr/>
          </p:nvSpPr>
          <p:spPr>
            <a:xfrm>
              <a:off x="8633780" y="1627151"/>
              <a:ext cx="8130" cy="8130"/>
            </a:xfrm>
            <a:custGeom>
              <a:avLst/>
              <a:gdLst>
                <a:gd name="T0" fmla="*/ 0 w 4"/>
                <a:gd name="T1" fmla="*/ 4 h 4"/>
                <a:gd name="T2" fmla="*/ 0 w 4"/>
                <a:gd name="T3" fmla="*/ 4 h 4"/>
                <a:gd name="T4" fmla="*/ 4 w 4"/>
                <a:gd name="T5" fmla="*/ 2 h 4"/>
                <a:gd name="T6" fmla="*/ 4 w 4"/>
                <a:gd name="T7" fmla="*/ 0 h 4"/>
                <a:gd name="T8" fmla="*/ 0 w 4"/>
                <a:gd name="T9" fmla="*/ 4 h 4"/>
                <a:gd name="T10" fmla="*/ 0 w 4"/>
                <a:gd name="T11" fmla="*/ 4 h 4"/>
              </a:gdLst>
              <a:ahLst/>
              <a:cxnLst>
                <a:cxn ang="0">
                  <a:pos x="T0" y="T1"/>
                </a:cxn>
                <a:cxn ang="0">
                  <a:pos x="T2" y="T3"/>
                </a:cxn>
                <a:cxn ang="0">
                  <a:pos x="T4" y="T5"/>
                </a:cxn>
                <a:cxn ang="0">
                  <a:pos x="T6" y="T7"/>
                </a:cxn>
                <a:cxn ang="0">
                  <a:pos x="T8" y="T9"/>
                </a:cxn>
                <a:cxn ang="0">
                  <a:pos x="T10" y="T11"/>
                </a:cxn>
              </a:cxnLst>
              <a:rect l="0" t="0" r="r" b="b"/>
              <a:pathLst>
                <a:path w="4" h="4">
                  <a:moveTo>
                    <a:pt x="0" y="4"/>
                  </a:moveTo>
                  <a:lnTo>
                    <a:pt x="0" y="4"/>
                  </a:lnTo>
                  <a:lnTo>
                    <a:pt x="4" y="2"/>
                  </a:lnTo>
                  <a:lnTo>
                    <a:pt x="4" y="0"/>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7" name="Freeform 448"/>
            <p:cNvSpPr/>
            <p:nvPr/>
          </p:nvSpPr>
          <p:spPr>
            <a:xfrm>
              <a:off x="8637845" y="1621053"/>
              <a:ext cx="4065" cy="6098"/>
            </a:xfrm>
            <a:custGeom>
              <a:avLst/>
              <a:gdLst>
                <a:gd name="T0" fmla="*/ 2 w 2"/>
                <a:gd name="T1" fmla="*/ 0 h 3"/>
                <a:gd name="T2" fmla="*/ 0 w 2"/>
                <a:gd name="T3" fmla="*/ 3 h 3"/>
                <a:gd name="T4" fmla="*/ 2 w 2"/>
                <a:gd name="T5" fmla="*/ 1 h 3"/>
                <a:gd name="T6" fmla="*/ 2 w 2"/>
                <a:gd name="T7" fmla="*/ 0 h 3"/>
              </a:gdLst>
              <a:ahLst/>
              <a:cxnLst>
                <a:cxn ang="0">
                  <a:pos x="T0" y="T1"/>
                </a:cxn>
                <a:cxn ang="0">
                  <a:pos x="T2" y="T3"/>
                </a:cxn>
                <a:cxn ang="0">
                  <a:pos x="T4" y="T5"/>
                </a:cxn>
                <a:cxn ang="0">
                  <a:pos x="T6" y="T7"/>
                </a:cxn>
              </a:cxnLst>
              <a:rect l="0" t="0" r="r" b="b"/>
              <a:pathLst>
                <a:path w="2" h="3">
                  <a:moveTo>
                    <a:pt x="2" y="0"/>
                  </a:moveTo>
                  <a:lnTo>
                    <a:pt x="0" y="3"/>
                  </a:lnTo>
                  <a:lnTo>
                    <a:pt x="2" y="1"/>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8" name="Freeform 449"/>
            <p:cNvSpPr/>
            <p:nvPr/>
          </p:nvSpPr>
          <p:spPr>
            <a:xfrm>
              <a:off x="8619551" y="1627151"/>
              <a:ext cx="18294" cy="16261"/>
            </a:xfrm>
            <a:custGeom>
              <a:avLst/>
              <a:gdLst>
                <a:gd name="T0" fmla="*/ 5 w 9"/>
                <a:gd name="T1" fmla="*/ 6 h 8"/>
                <a:gd name="T2" fmla="*/ 7 w 9"/>
                <a:gd name="T3" fmla="*/ 6 h 8"/>
                <a:gd name="T4" fmla="*/ 7 w 9"/>
                <a:gd name="T5" fmla="*/ 4 h 8"/>
                <a:gd name="T6" fmla="*/ 9 w 9"/>
                <a:gd name="T7" fmla="*/ 0 h 8"/>
                <a:gd name="T8" fmla="*/ 5 w 9"/>
                <a:gd name="T9" fmla="*/ 2 h 8"/>
                <a:gd name="T10" fmla="*/ 0 w 9"/>
                <a:gd name="T11" fmla="*/ 8 h 8"/>
                <a:gd name="T12" fmla="*/ 5 w 9"/>
                <a:gd name="T13" fmla="*/ 6 h 8"/>
              </a:gdLst>
              <a:ahLst/>
              <a:cxnLst>
                <a:cxn ang="0">
                  <a:pos x="T0" y="T1"/>
                </a:cxn>
                <a:cxn ang="0">
                  <a:pos x="T2" y="T3"/>
                </a:cxn>
                <a:cxn ang="0">
                  <a:pos x="T4" y="T5"/>
                </a:cxn>
                <a:cxn ang="0">
                  <a:pos x="T6" y="T7"/>
                </a:cxn>
                <a:cxn ang="0">
                  <a:pos x="T8" y="T9"/>
                </a:cxn>
                <a:cxn ang="0">
                  <a:pos x="T10" y="T11"/>
                </a:cxn>
                <a:cxn ang="0">
                  <a:pos x="T12" y="T13"/>
                </a:cxn>
              </a:cxnLst>
              <a:rect l="0" t="0" r="r" b="b"/>
              <a:pathLst>
                <a:path w="9" h="8">
                  <a:moveTo>
                    <a:pt x="5" y="6"/>
                  </a:moveTo>
                  <a:lnTo>
                    <a:pt x="7" y="6"/>
                  </a:lnTo>
                  <a:lnTo>
                    <a:pt x="7" y="4"/>
                  </a:lnTo>
                  <a:lnTo>
                    <a:pt x="9" y="0"/>
                  </a:lnTo>
                  <a:lnTo>
                    <a:pt x="5" y="2"/>
                  </a:lnTo>
                  <a:lnTo>
                    <a:pt x="0" y="8"/>
                  </a:lnTo>
                  <a:lnTo>
                    <a:pt x="5"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59" name="Freeform 450"/>
            <p:cNvSpPr/>
            <p:nvPr/>
          </p:nvSpPr>
          <p:spPr>
            <a:xfrm>
              <a:off x="8633780" y="1631217"/>
              <a:ext cx="8130" cy="4065"/>
            </a:xfrm>
            <a:custGeom>
              <a:avLst/>
              <a:gdLst>
                <a:gd name="T0" fmla="*/ 4 w 4"/>
                <a:gd name="T1" fmla="*/ 0 h 2"/>
                <a:gd name="T2" fmla="*/ 4 w 4"/>
                <a:gd name="T3" fmla="*/ 0 h 2"/>
                <a:gd name="T4" fmla="*/ 0 w 4"/>
                <a:gd name="T5" fmla="*/ 2 h 2"/>
                <a:gd name="T6" fmla="*/ 4 w 4"/>
                <a:gd name="T7" fmla="*/ 0 h 2"/>
              </a:gdLst>
              <a:ahLst/>
              <a:cxnLst>
                <a:cxn ang="0">
                  <a:pos x="T0" y="T1"/>
                </a:cxn>
                <a:cxn ang="0">
                  <a:pos x="T2" y="T3"/>
                </a:cxn>
                <a:cxn ang="0">
                  <a:pos x="T4" y="T5"/>
                </a:cxn>
                <a:cxn ang="0">
                  <a:pos x="T6" y="T7"/>
                </a:cxn>
              </a:cxnLst>
              <a:rect l="0" t="0" r="r" b="b"/>
              <a:pathLst>
                <a:path w="4" h="2">
                  <a:moveTo>
                    <a:pt x="4" y="0"/>
                  </a:moveTo>
                  <a:lnTo>
                    <a:pt x="4" y="0"/>
                  </a:lnTo>
                  <a:lnTo>
                    <a:pt x="0"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0" name="Freeform 451"/>
            <p:cNvSpPr/>
            <p:nvPr/>
          </p:nvSpPr>
          <p:spPr>
            <a:xfrm>
              <a:off x="8633780" y="1623086"/>
              <a:ext cx="8130" cy="12196"/>
            </a:xfrm>
            <a:custGeom>
              <a:avLst/>
              <a:gdLst>
                <a:gd name="T0" fmla="*/ 2 w 4"/>
                <a:gd name="T1" fmla="*/ 2 h 6"/>
                <a:gd name="T2" fmla="*/ 0 w 4"/>
                <a:gd name="T3" fmla="*/ 6 h 6"/>
                <a:gd name="T4" fmla="*/ 4 w 4"/>
                <a:gd name="T5" fmla="*/ 2 h 6"/>
                <a:gd name="T6" fmla="*/ 4 w 4"/>
                <a:gd name="T7" fmla="*/ 0 h 6"/>
                <a:gd name="T8" fmla="*/ 2 w 4"/>
                <a:gd name="T9" fmla="*/ 2 h 6"/>
              </a:gdLst>
              <a:ahLst/>
              <a:cxnLst>
                <a:cxn ang="0">
                  <a:pos x="T0" y="T1"/>
                </a:cxn>
                <a:cxn ang="0">
                  <a:pos x="T2" y="T3"/>
                </a:cxn>
                <a:cxn ang="0">
                  <a:pos x="T4" y="T5"/>
                </a:cxn>
                <a:cxn ang="0">
                  <a:pos x="T6" y="T7"/>
                </a:cxn>
                <a:cxn ang="0">
                  <a:pos x="T8" y="T9"/>
                </a:cxn>
              </a:cxnLst>
              <a:rect l="0" t="0" r="r" b="b"/>
              <a:pathLst>
                <a:path w="4" h="6">
                  <a:moveTo>
                    <a:pt x="2" y="2"/>
                  </a:moveTo>
                  <a:lnTo>
                    <a:pt x="0" y="6"/>
                  </a:lnTo>
                  <a:lnTo>
                    <a:pt x="4" y="2"/>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1" name="Rectangle 452"/>
            <p:cNvSpPr>
              <a:spLocks noChangeArrowheads="1"/>
            </p:cNvSpPr>
            <p:nvPr/>
          </p:nvSpPr>
          <p:spPr>
            <a:xfrm>
              <a:off x="8641910" y="1623086"/>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2" name="Freeform 453"/>
            <p:cNvSpPr/>
            <p:nvPr/>
          </p:nvSpPr>
          <p:spPr>
            <a:xfrm>
              <a:off x="8629714" y="1621053"/>
              <a:ext cx="12196" cy="10163"/>
            </a:xfrm>
            <a:custGeom>
              <a:avLst/>
              <a:gdLst>
                <a:gd name="T0" fmla="*/ 6 w 6"/>
                <a:gd name="T1" fmla="*/ 0 h 5"/>
                <a:gd name="T2" fmla="*/ 6 w 6"/>
                <a:gd name="T3" fmla="*/ 0 h 5"/>
                <a:gd name="T4" fmla="*/ 4 w 6"/>
                <a:gd name="T5" fmla="*/ 0 h 5"/>
                <a:gd name="T6" fmla="*/ 0 w 6"/>
                <a:gd name="T7" fmla="*/ 5 h 5"/>
                <a:gd name="T8" fmla="*/ 4 w 6"/>
                <a:gd name="T9" fmla="*/ 3 h 5"/>
                <a:gd name="T10" fmla="*/ 6 w 6"/>
                <a:gd name="T11" fmla="*/ 0 h 5"/>
              </a:gdLst>
              <a:ahLst/>
              <a:cxnLst>
                <a:cxn ang="0">
                  <a:pos x="T0" y="T1"/>
                </a:cxn>
                <a:cxn ang="0">
                  <a:pos x="T2" y="T3"/>
                </a:cxn>
                <a:cxn ang="0">
                  <a:pos x="T4" y="T5"/>
                </a:cxn>
                <a:cxn ang="0">
                  <a:pos x="T6" y="T7"/>
                </a:cxn>
                <a:cxn ang="0">
                  <a:pos x="T8" y="T9"/>
                </a:cxn>
                <a:cxn ang="0">
                  <a:pos x="T10" y="T11"/>
                </a:cxn>
              </a:cxnLst>
              <a:rect l="0" t="0" r="r" b="b"/>
              <a:pathLst>
                <a:path w="6" h="5">
                  <a:moveTo>
                    <a:pt x="6" y="0"/>
                  </a:moveTo>
                  <a:lnTo>
                    <a:pt x="6" y="0"/>
                  </a:lnTo>
                  <a:lnTo>
                    <a:pt x="4" y="0"/>
                  </a:lnTo>
                  <a:lnTo>
                    <a:pt x="0" y="5"/>
                  </a:lnTo>
                  <a:lnTo>
                    <a:pt x="4" y="3"/>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3" name="Rectangle 454"/>
            <p:cNvSpPr>
              <a:spLocks noChangeArrowheads="1"/>
            </p:cNvSpPr>
            <p:nvPr/>
          </p:nvSpPr>
          <p:spPr>
            <a:xfrm>
              <a:off x="8641910" y="1616988"/>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4" name="Freeform 455"/>
            <p:cNvSpPr/>
            <p:nvPr/>
          </p:nvSpPr>
          <p:spPr>
            <a:xfrm>
              <a:off x="8641910" y="1604792"/>
              <a:ext cx="14228" cy="18294"/>
            </a:xfrm>
            <a:custGeom>
              <a:avLst/>
              <a:gdLst>
                <a:gd name="T0" fmla="*/ 0 w 7"/>
                <a:gd name="T1" fmla="*/ 9 h 9"/>
                <a:gd name="T2" fmla="*/ 0 w 7"/>
                <a:gd name="T3" fmla="*/ 9 h 9"/>
                <a:gd name="T4" fmla="*/ 7 w 7"/>
                <a:gd name="T5" fmla="*/ 0 h 9"/>
                <a:gd name="T6" fmla="*/ 0 w 7"/>
                <a:gd name="T7" fmla="*/ 6 h 9"/>
                <a:gd name="T8" fmla="*/ 0 w 7"/>
                <a:gd name="T9" fmla="*/ 8 h 9"/>
                <a:gd name="T10" fmla="*/ 0 w 7"/>
                <a:gd name="T11" fmla="*/ 9 h 9"/>
              </a:gdLst>
              <a:ahLst/>
              <a:cxnLst>
                <a:cxn ang="0">
                  <a:pos x="T0" y="T1"/>
                </a:cxn>
                <a:cxn ang="0">
                  <a:pos x="T2" y="T3"/>
                </a:cxn>
                <a:cxn ang="0">
                  <a:pos x="T4" y="T5"/>
                </a:cxn>
                <a:cxn ang="0">
                  <a:pos x="T6" y="T7"/>
                </a:cxn>
                <a:cxn ang="0">
                  <a:pos x="T8" y="T9"/>
                </a:cxn>
                <a:cxn ang="0">
                  <a:pos x="T10" y="T11"/>
                </a:cxn>
              </a:cxnLst>
              <a:rect l="0" t="0" r="r" b="b"/>
              <a:pathLst>
                <a:path w="7" h="9">
                  <a:moveTo>
                    <a:pt x="0" y="9"/>
                  </a:moveTo>
                  <a:lnTo>
                    <a:pt x="0" y="9"/>
                  </a:lnTo>
                  <a:lnTo>
                    <a:pt x="7" y="0"/>
                  </a:lnTo>
                  <a:lnTo>
                    <a:pt x="0" y="6"/>
                  </a:lnTo>
                  <a:lnTo>
                    <a:pt x="0" y="8"/>
                  </a:lnTo>
                  <a:lnTo>
                    <a:pt x="0"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5" name="Freeform 456"/>
            <p:cNvSpPr/>
            <p:nvPr/>
          </p:nvSpPr>
          <p:spPr>
            <a:xfrm>
              <a:off x="8645975" y="1639347"/>
              <a:ext cx="4065" cy="4065"/>
            </a:xfrm>
            <a:custGeom>
              <a:avLst/>
              <a:gdLst>
                <a:gd name="T0" fmla="*/ 0 w 2"/>
                <a:gd name="T1" fmla="*/ 0 h 2"/>
                <a:gd name="T2" fmla="*/ 0 w 2"/>
                <a:gd name="T3" fmla="*/ 2 h 2"/>
                <a:gd name="T4" fmla="*/ 2 w 2"/>
                <a:gd name="T5" fmla="*/ 0 h 2"/>
                <a:gd name="T6" fmla="*/ 2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0"/>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6" name="Freeform 457"/>
            <p:cNvSpPr/>
            <p:nvPr/>
          </p:nvSpPr>
          <p:spPr>
            <a:xfrm>
              <a:off x="8645975" y="1635282"/>
              <a:ext cx="4065" cy="4065"/>
            </a:xfrm>
            <a:custGeom>
              <a:avLst/>
              <a:gdLst>
                <a:gd name="T0" fmla="*/ 0 w 2"/>
                <a:gd name="T1" fmla="*/ 2 h 2"/>
                <a:gd name="T2" fmla="*/ 2 w 2"/>
                <a:gd name="T3" fmla="*/ 2 h 2"/>
                <a:gd name="T4" fmla="*/ 2 w 2"/>
                <a:gd name="T5" fmla="*/ 0 h 2"/>
                <a:gd name="T6" fmla="*/ 2 w 2"/>
                <a:gd name="T7" fmla="*/ 0 h 2"/>
                <a:gd name="T8" fmla="*/ 0 w 2"/>
                <a:gd name="T9" fmla="*/ 2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lnTo>
                    <a:pt x="2" y="2"/>
                  </a:lnTo>
                  <a:lnTo>
                    <a:pt x="2" y="0"/>
                  </a:ln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7" name="Freeform 458"/>
            <p:cNvSpPr/>
            <p:nvPr/>
          </p:nvSpPr>
          <p:spPr>
            <a:xfrm>
              <a:off x="8650041" y="1631217"/>
              <a:ext cx="2033" cy="8130"/>
            </a:xfrm>
            <a:custGeom>
              <a:avLst/>
              <a:gdLst>
                <a:gd name="T0" fmla="*/ 1 w 1"/>
                <a:gd name="T1" fmla="*/ 2 h 4"/>
                <a:gd name="T2" fmla="*/ 1 w 1"/>
                <a:gd name="T3" fmla="*/ 0 h 4"/>
                <a:gd name="T4" fmla="*/ 0 w 1"/>
                <a:gd name="T5" fmla="*/ 2 h 4"/>
                <a:gd name="T6" fmla="*/ 0 w 1"/>
                <a:gd name="T7" fmla="*/ 4 h 4"/>
                <a:gd name="T8" fmla="*/ 1 w 1"/>
                <a:gd name="T9" fmla="*/ 2 h 4"/>
              </a:gdLst>
              <a:ahLst/>
              <a:cxnLst>
                <a:cxn ang="0">
                  <a:pos x="T0" y="T1"/>
                </a:cxn>
                <a:cxn ang="0">
                  <a:pos x="T2" y="T3"/>
                </a:cxn>
                <a:cxn ang="0">
                  <a:pos x="T4" y="T5"/>
                </a:cxn>
                <a:cxn ang="0">
                  <a:pos x="T6" y="T7"/>
                </a:cxn>
                <a:cxn ang="0">
                  <a:pos x="T8" y="T9"/>
                </a:cxn>
              </a:cxnLst>
              <a:rect l="0" t="0" r="r" b="b"/>
              <a:pathLst>
                <a:path w="1" h="4">
                  <a:moveTo>
                    <a:pt x="1" y="2"/>
                  </a:moveTo>
                  <a:lnTo>
                    <a:pt x="1" y="0"/>
                  </a:lnTo>
                  <a:lnTo>
                    <a:pt x="0" y="2"/>
                  </a:lnTo>
                  <a:lnTo>
                    <a:pt x="0" y="4"/>
                  </a:ln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8" name="Freeform 459"/>
            <p:cNvSpPr/>
            <p:nvPr/>
          </p:nvSpPr>
          <p:spPr>
            <a:xfrm>
              <a:off x="8650041" y="1635282"/>
              <a:ext cx="2033" cy="4065"/>
            </a:xfrm>
            <a:custGeom>
              <a:avLst/>
              <a:gdLst>
                <a:gd name="T0" fmla="*/ 0 w 1"/>
                <a:gd name="T1" fmla="*/ 2 h 2"/>
                <a:gd name="T2" fmla="*/ 1 w 1"/>
                <a:gd name="T3" fmla="*/ 2 h 2"/>
                <a:gd name="T4" fmla="*/ 1 w 1"/>
                <a:gd name="T5" fmla="*/ 0 h 2"/>
                <a:gd name="T6" fmla="*/ 0 w 1"/>
                <a:gd name="T7" fmla="*/ 2 h 2"/>
                <a:gd name="T8" fmla="*/ 0 w 1"/>
                <a:gd name="T9" fmla="*/ 2 h 2"/>
              </a:gdLst>
              <a:ahLst/>
              <a:cxnLst>
                <a:cxn ang="0">
                  <a:pos x="T0" y="T1"/>
                </a:cxn>
                <a:cxn ang="0">
                  <a:pos x="T2" y="T3"/>
                </a:cxn>
                <a:cxn ang="0">
                  <a:pos x="T4" y="T5"/>
                </a:cxn>
                <a:cxn ang="0">
                  <a:pos x="T6" y="T7"/>
                </a:cxn>
                <a:cxn ang="0">
                  <a:pos x="T8" y="T9"/>
                </a:cxn>
              </a:cxnLst>
              <a:rect l="0" t="0" r="r" b="b"/>
              <a:pathLst>
                <a:path w="1" h="2">
                  <a:moveTo>
                    <a:pt x="0" y="2"/>
                  </a:moveTo>
                  <a:lnTo>
                    <a:pt x="1" y="2"/>
                  </a:lnTo>
                  <a:lnTo>
                    <a:pt x="1"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69" name="Freeform 460"/>
            <p:cNvSpPr/>
            <p:nvPr/>
          </p:nvSpPr>
          <p:spPr>
            <a:xfrm>
              <a:off x="8645975" y="1635282"/>
              <a:ext cx="4065" cy="4065"/>
            </a:xfrm>
            <a:custGeom>
              <a:avLst/>
              <a:gdLst>
                <a:gd name="T0" fmla="*/ 2 w 2"/>
                <a:gd name="T1" fmla="*/ 0 h 2"/>
                <a:gd name="T2" fmla="*/ 0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0" name="Freeform 461"/>
            <p:cNvSpPr/>
            <p:nvPr/>
          </p:nvSpPr>
          <p:spPr>
            <a:xfrm>
              <a:off x="8641910" y="1627151"/>
              <a:ext cx="4065" cy="8130"/>
            </a:xfrm>
            <a:custGeom>
              <a:avLst/>
              <a:gdLst>
                <a:gd name="T0" fmla="*/ 0 w 2"/>
                <a:gd name="T1" fmla="*/ 4 h 4"/>
                <a:gd name="T2" fmla="*/ 0 w 2"/>
                <a:gd name="T3" fmla="*/ 4 h 4"/>
                <a:gd name="T4" fmla="*/ 2 w 2"/>
                <a:gd name="T5" fmla="*/ 0 h 4"/>
                <a:gd name="T6" fmla="*/ 0 w 2"/>
                <a:gd name="T7" fmla="*/ 2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0" y="4"/>
                  </a:lnTo>
                  <a:lnTo>
                    <a:pt x="2" y="0"/>
                  </a:lnTo>
                  <a:lnTo>
                    <a:pt x="0"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1" name="Freeform 462"/>
            <p:cNvSpPr/>
            <p:nvPr/>
          </p:nvSpPr>
          <p:spPr>
            <a:xfrm>
              <a:off x="8641910" y="1623086"/>
              <a:ext cx="8130" cy="12196"/>
            </a:xfrm>
            <a:custGeom>
              <a:avLst/>
              <a:gdLst>
                <a:gd name="T0" fmla="*/ 0 w 4"/>
                <a:gd name="T1" fmla="*/ 6 h 6"/>
                <a:gd name="T2" fmla="*/ 4 w 4"/>
                <a:gd name="T3" fmla="*/ 0 h 6"/>
                <a:gd name="T4" fmla="*/ 2 w 4"/>
                <a:gd name="T5" fmla="*/ 2 h 6"/>
                <a:gd name="T6" fmla="*/ 0 w 4"/>
                <a:gd name="T7" fmla="*/ 6 h 6"/>
                <a:gd name="T8" fmla="*/ 0 w 4"/>
                <a:gd name="T9" fmla="*/ 6 h 6"/>
              </a:gdLst>
              <a:ahLst/>
              <a:cxnLst>
                <a:cxn ang="0">
                  <a:pos x="T0" y="T1"/>
                </a:cxn>
                <a:cxn ang="0">
                  <a:pos x="T2" y="T3"/>
                </a:cxn>
                <a:cxn ang="0">
                  <a:pos x="T4" y="T5"/>
                </a:cxn>
                <a:cxn ang="0">
                  <a:pos x="T6" y="T7"/>
                </a:cxn>
                <a:cxn ang="0">
                  <a:pos x="T8" y="T9"/>
                </a:cxn>
              </a:cxnLst>
              <a:rect l="0" t="0" r="r" b="b"/>
              <a:pathLst>
                <a:path w="4" h="6">
                  <a:moveTo>
                    <a:pt x="0" y="6"/>
                  </a:moveTo>
                  <a:lnTo>
                    <a:pt x="4" y="0"/>
                  </a:lnTo>
                  <a:lnTo>
                    <a:pt x="2" y="2"/>
                  </a:lnTo>
                  <a:lnTo>
                    <a:pt x="0" y="6"/>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2" name="Rectangle 463"/>
            <p:cNvSpPr>
              <a:spLocks noChangeArrowheads="1"/>
            </p:cNvSpPr>
            <p:nvPr/>
          </p:nvSpPr>
          <p:spPr>
            <a:xfrm>
              <a:off x="8641910" y="163528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3" name="Freeform 464"/>
            <p:cNvSpPr/>
            <p:nvPr/>
          </p:nvSpPr>
          <p:spPr>
            <a:xfrm>
              <a:off x="8641910" y="1635282"/>
              <a:ext cx="4065" cy="8130"/>
            </a:xfrm>
            <a:custGeom>
              <a:avLst/>
              <a:gdLst>
                <a:gd name="T0" fmla="*/ 0 w 2"/>
                <a:gd name="T1" fmla="*/ 4 h 4"/>
                <a:gd name="T2" fmla="*/ 2 w 2"/>
                <a:gd name="T3" fmla="*/ 2 h 4"/>
                <a:gd name="T4" fmla="*/ 2 w 2"/>
                <a:gd name="T5" fmla="*/ 0 h 4"/>
                <a:gd name="T6" fmla="*/ 0 w 2"/>
                <a:gd name="T7" fmla="*/ 2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2"/>
                  </a:lnTo>
                  <a:lnTo>
                    <a:pt x="2" y="0"/>
                  </a:lnTo>
                  <a:lnTo>
                    <a:pt x="0"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4" name="Freeform 465"/>
            <p:cNvSpPr/>
            <p:nvPr/>
          </p:nvSpPr>
          <p:spPr>
            <a:xfrm>
              <a:off x="8641910" y="1631217"/>
              <a:ext cx="8130" cy="8130"/>
            </a:xfrm>
            <a:custGeom>
              <a:avLst/>
              <a:gdLst>
                <a:gd name="T0" fmla="*/ 0 w 4"/>
                <a:gd name="T1" fmla="*/ 4 h 4"/>
                <a:gd name="T2" fmla="*/ 2 w 4"/>
                <a:gd name="T3" fmla="*/ 2 h 4"/>
                <a:gd name="T4" fmla="*/ 4 w 4"/>
                <a:gd name="T5" fmla="*/ 0 h 4"/>
                <a:gd name="T6" fmla="*/ 0 w 4"/>
                <a:gd name="T7" fmla="*/ 2 h 4"/>
                <a:gd name="T8" fmla="*/ 0 w 4"/>
                <a:gd name="T9" fmla="*/ 2 h 4"/>
                <a:gd name="T10" fmla="*/ 0 w 4"/>
                <a:gd name="T11" fmla="*/ 4 h 4"/>
              </a:gdLst>
              <a:ahLst/>
              <a:cxnLst>
                <a:cxn ang="0">
                  <a:pos x="T0" y="T1"/>
                </a:cxn>
                <a:cxn ang="0">
                  <a:pos x="T2" y="T3"/>
                </a:cxn>
                <a:cxn ang="0">
                  <a:pos x="T4" y="T5"/>
                </a:cxn>
                <a:cxn ang="0">
                  <a:pos x="T6" y="T7"/>
                </a:cxn>
                <a:cxn ang="0">
                  <a:pos x="T8" y="T9"/>
                </a:cxn>
                <a:cxn ang="0">
                  <a:pos x="T10" y="T11"/>
                </a:cxn>
              </a:cxnLst>
              <a:rect l="0" t="0" r="r" b="b"/>
              <a:pathLst>
                <a:path w="4" h="4">
                  <a:moveTo>
                    <a:pt x="0" y="4"/>
                  </a:moveTo>
                  <a:lnTo>
                    <a:pt x="2" y="2"/>
                  </a:lnTo>
                  <a:lnTo>
                    <a:pt x="4" y="0"/>
                  </a:lnTo>
                  <a:lnTo>
                    <a:pt x="0" y="2"/>
                  </a:lnTo>
                  <a:lnTo>
                    <a:pt x="0"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5" name="Rectangle 466"/>
            <p:cNvSpPr>
              <a:spLocks noChangeArrowheads="1"/>
            </p:cNvSpPr>
            <p:nvPr/>
          </p:nvSpPr>
          <p:spPr>
            <a:xfrm>
              <a:off x="8585636" y="1656305"/>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6" name="Freeform 467"/>
            <p:cNvSpPr/>
            <p:nvPr/>
          </p:nvSpPr>
          <p:spPr>
            <a:xfrm>
              <a:off x="8575473" y="1660370"/>
              <a:ext cx="6098" cy="6098"/>
            </a:xfrm>
            <a:custGeom>
              <a:avLst/>
              <a:gdLst>
                <a:gd name="T0" fmla="*/ 0 w 2"/>
                <a:gd name="T1" fmla="*/ 1 h 2"/>
                <a:gd name="T2" fmla="*/ 1 w 2"/>
                <a:gd name="T3" fmla="*/ 2 h 2"/>
                <a:gd name="T4" fmla="*/ 2 w 2"/>
                <a:gd name="T5" fmla="*/ 0 h 2"/>
                <a:gd name="T6" fmla="*/ 0 w 2"/>
                <a:gd name="T7" fmla="*/ 1 h 2"/>
              </a:gdLst>
              <a:ahLst/>
              <a:cxnLst>
                <a:cxn ang="0">
                  <a:pos x="T0" y="T1"/>
                </a:cxn>
                <a:cxn ang="0">
                  <a:pos x="T2" y="T3"/>
                </a:cxn>
                <a:cxn ang="0">
                  <a:pos x="T4" y="T5"/>
                </a:cxn>
                <a:cxn ang="0">
                  <a:pos x="T6" y="T7"/>
                </a:cxn>
              </a:cxnLst>
              <a:rect l="0" t="0" r="r" b="b"/>
              <a:pathLst>
                <a:path w="2" h="2">
                  <a:moveTo>
                    <a:pt x="0" y="1"/>
                  </a:moveTo>
                  <a:cubicBezTo>
                    <a:pt x="0" y="1"/>
                    <a:pt x="0" y="2"/>
                    <a:pt x="1" y="2"/>
                  </a:cubicBezTo>
                  <a:cubicBezTo>
                    <a:pt x="2" y="0"/>
                    <a:pt x="2" y="0"/>
                    <a:pt x="2"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7" name="Freeform 468"/>
            <p:cNvSpPr/>
            <p:nvPr/>
          </p:nvSpPr>
          <p:spPr>
            <a:xfrm>
              <a:off x="8698533" y="1565476"/>
              <a:ext cx="8130" cy="8130"/>
            </a:xfrm>
            <a:custGeom>
              <a:avLst/>
              <a:gdLst>
                <a:gd name="T0" fmla="*/ 2 w 4"/>
                <a:gd name="T1" fmla="*/ 2 h 4"/>
                <a:gd name="T2" fmla="*/ 4 w 4"/>
                <a:gd name="T3" fmla="*/ 0 h 4"/>
                <a:gd name="T4" fmla="*/ 2 w 4"/>
                <a:gd name="T5" fmla="*/ 2 h 4"/>
                <a:gd name="T6" fmla="*/ 0 w 4"/>
                <a:gd name="T7" fmla="*/ 4 h 4"/>
                <a:gd name="T8" fmla="*/ 0 w 4"/>
                <a:gd name="T9" fmla="*/ 4 h 4"/>
                <a:gd name="T10" fmla="*/ 2 w 4"/>
                <a:gd name="T11" fmla="*/ 2 h 4"/>
              </a:gdLst>
              <a:ahLst/>
              <a:cxnLst>
                <a:cxn ang="0">
                  <a:pos x="T0" y="T1"/>
                </a:cxn>
                <a:cxn ang="0">
                  <a:pos x="T2" y="T3"/>
                </a:cxn>
                <a:cxn ang="0">
                  <a:pos x="T4" y="T5"/>
                </a:cxn>
                <a:cxn ang="0">
                  <a:pos x="T6" y="T7"/>
                </a:cxn>
                <a:cxn ang="0">
                  <a:pos x="T8" y="T9"/>
                </a:cxn>
                <a:cxn ang="0">
                  <a:pos x="T10" y="T11"/>
                </a:cxn>
              </a:cxnLst>
              <a:rect l="0" t="0" r="r" b="b"/>
              <a:pathLst>
                <a:path w="4" h="4">
                  <a:moveTo>
                    <a:pt x="2" y="2"/>
                  </a:moveTo>
                  <a:lnTo>
                    <a:pt x="4" y="0"/>
                  </a:lnTo>
                  <a:lnTo>
                    <a:pt x="2" y="2"/>
                  </a:lnTo>
                  <a:lnTo>
                    <a:pt x="0" y="4"/>
                  </a:lnTo>
                  <a:lnTo>
                    <a:pt x="0" y="4"/>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8" name="Freeform 469"/>
            <p:cNvSpPr/>
            <p:nvPr/>
          </p:nvSpPr>
          <p:spPr>
            <a:xfrm>
              <a:off x="8702598" y="1565476"/>
              <a:ext cx="8130" cy="12196"/>
            </a:xfrm>
            <a:custGeom>
              <a:avLst/>
              <a:gdLst>
                <a:gd name="T0" fmla="*/ 0 w 4"/>
                <a:gd name="T1" fmla="*/ 6 h 6"/>
                <a:gd name="T2" fmla="*/ 4 w 4"/>
                <a:gd name="T3" fmla="*/ 0 h 6"/>
                <a:gd name="T4" fmla="*/ 2 w 4"/>
                <a:gd name="T5" fmla="*/ 2 h 6"/>
                <a:gd name="T6" fmla="*/ 0 w 4"/>
                <a:gd name="T7" fmla="*/ 6 h 6"/>
              </a:gdLst>
              <a:ahLst/>
              <a:cxnLst>
                <a:cxn ang="0">
                  <a:pos x="T0" y="T1"/>
                </a:cxn>
                <a:cxn ang="0">
                  <a:pos x="T2" y="T3"/>
                </a:cxn>
                <a:cxn ang="0">
                  <a:pos x="T4" y="T5"/>
                </a:cxn>
                <a:cxn ang="0">
                  <a:pos x="T6" y="T7"/>
                </a:cxn>
              </a:cxnLst>
              <a:rect l="0" t="0" r="r" b="b"/>
              <a:pathLst>
                <a:path w="4" h="6">
                  <a:moveTo>
                    <a:pt x="0" y="6"/>
                  </a:moveTo>
                  <a:lnTo>
                    <a:pt x="4" y="0"/>
                  </a:lnTo>
                  <a:lnTo>
                    <a:pt x="2"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79" name="Freeform 470"/>
            <p:cNvSpPr/>
            <p:nvPr/>
          </p:nvSpPr>
          <p:spPr>
            <a:xfrm>
              <a:off x="8702598" y="1569541"/>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0" name="Freeform 471"/>
            <p:cNvSpPr/>
            <p:nvPr/>
          </p:nvSpPr>
          <p:spPr>
            <a:xfrm>
              <a:off x="8706663" y="1561411"/>
              <a:ext cx="8130" cy="8130"/>
            </a:xfrm>
            <a:custGeom>
              <a:avLst/>
              <a:gdLst>
                <a:gd name="T0" fmla="*/ 1 w 2"/>
                <a:gd name="T1" fmla="*/ 1 h 2"/>
                <a:gd name="T2" fmla="*/ 2 w 2"/>
                <a:gd name="T3" fmla="*/ 1 h 2"/>
                <a:gd name="T4" fmla="*/ 2 w 2"/>
                <a:gd name="T5" fmla="*/ 0 h 2"/>
                <a:gd name="T6" fmla="*/ 0 w 2"/>
                <a:gd name="T7" fmla="*/ 2 h 2"/>
                <a:gd name="T8" fmla="*/ 0 w 2"/>
                <a:gd name="T9" fmla="*/ 2 h 2"/>
                <a:gd name="T10" fmla="*/ 1 w 2"/>
                <a:gd name="T11" fmla="*/ 1 h 2"/>
              </a:gdLst>
              <a:ahLst/>
              <a:cxnLst>
                <a:cxn ang="0">
                  <a:pos x="T0" y="T1"/>
                </a:cxn>
                <a:cxn ang="0">
                  <a:pos x="T2" y="T3"/>
                </a:cxn>
                <a:cxn ang="0">
                  <a:pos x="T4" y="T5"/>
                </a:cxn>
                <a:cxn ang="0">
                  <a:pos x="T6" y="T7"/>
                </a:cxn>
                <a:cxn ang="0">
                  <a:pos x="T8" y="T9"/>
                </a:cxn>
                <a:cxn ang="0">
                  <a:pos x="T10" y="T11"/>
                </a:cxn>
              </a:cxnLst>
              <a:rect l="0" t="0" r="r" b="b"/>
              <a:pathLst>
                <a:path w="2" h="2">
                  <a:moveTo>
                    <a:pt x="1" y="1"/>
                  </a:moveTo>
                  <a:cubicBezTo>
                    <a:pt x="2" y="1"/>
                    <a:pt x="2" y="1"/>
                    <a:pt x="2" y="1"/>
                  </a:cubicBezTo>
                  <a:cubicBezTo>
                    <a:pt x="2" y="0"/>
                    <a:pt x="2" y="0"/>
                    <a:pt x="2" y="0"/>
                  </a:cubicBezTo>
                  <a:cubicBezTo>
                    <a:pt x="0" y="2"/>
                    <a:pt x="0" y="2"/>
                    <a:pt x="0" y="2"/>
                  </a:cubicBezTo>
                  <a:cubicBezTo>
                    <a:pt x="0" y="2"/>
                    <a:pt x="0" y="2"/>
                    <a:pt x="0" y="2"/>
                  </a:cubicBezTo>
                  <a:lnTo>
                    <a:pt x="1"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1" name="Freeform 472"/>
            <p:cNvSpPr/>
            <p:nvPr/>
          </p:nvSpPr>
          <p:spPr>
            <a:xfrm>
              <a:off x="8702598" y="1565476"/>
              <a:ext cx="4065" cy="4065"/>
            </a:xfrm>
            <a:custGeom>
              <a:avLst/>
              <a:gdLst>
                <a:gd name="T0" fmla="*/ 2 w 2"/>
                <a:gd name="T1" fmla="*/ 0 h 2"/>
                <a:gd name="T2" fmla="*/ 2 w 2"/>
                <a:gd name="T3" fmla="*/ 0 h 2"/>
                <a:gd name="T4" fmla="*/ 2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2"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2" name="Rectangle 473"/>
            <p:cNvSpPr>
              <a:spLocks noChangeArrowheads="1"/>
            </p:cNvSpPr>
            <p:nvPr/>
          </p:nvSpPr>
          <p:spPr>
            <a:xfrm>
              <a:off x="8688370" y="157767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3" name="Rectangle 474"/>
            <p:cNvSpPr>
              <a:spLocks noChangeArrowheads="1"/>
            </p:cNvSpPr>
            <p:nvPr/>
          </p:nvSpPr>
          <p:spPr>
            <a:xfrm>
              <a:off x="8698533" y="157360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4" name="Freeform 475"/>
            <p:cNvSpPr/>
            <p:nvPr/>
          </p:nvSpPr>
          <p:spPr>
            <a:xfrm>
              <a:off x="8684304" y="1577672"/>
              <a:ext cx="4065" cy="6098"/>
            </a:xfrm>
            <a:custGeom>
              <a:avLst/>
              <a:gdLst>
                <a:gd name="T0" fmla="*/ 0 w 2"/>
                <a:gd name="T1" fmla="*/ 3 h 3"/>
                <a:gd name="T2" fmla="*/ 0 w 2"/>
                <a:gd name="T3" fmla="*/ 1 h 3"/>
                <a:gd name="T4" fmla="*/ 2 w 2"/>
                <a:gd name="T5" fmla="*/ 0 h 3"/>
                <a:gd name="T6" fmla="*/ 2 w 2"/>
                <a:gd name="T7" fmla="*/ 0 h 3"/>
                <a:gd name="T8" fmla="*/ 0 w 2"/>
                <a:gd name="T9" fmla="*/ 3 h 3"/>
              </a:gdLst>
              <a:ahLst/>
              <a:cxnLst>
                <a:cxn ang="0">
                  <a:pos x="T0" y="T1"/>
                </a:cxn>
                <a:cxn ang="0">
                  <a:pos x="T2" y="T3"/>
                </a:cxn>
                <a:cxn ang="0">
                  <a:pos x="T4" y="T5"/>
                </a:cxn>
                <a:cxn ang="0">
                  <a:pos x="T6" y="T7"/>
                </a:cxn>
                <a:cxn ang="0">
                  <a:pos x="T8" y="T9"/>
                </a:cxn>
              </a:cxnLst>
              <a:rect l="0" t="0" r="r" b="b"/>
              <a:pathLst>
                <a:path w="2" h="3">
                  <a:moveTo>
                    <a:pt x="0" y="3"/>
                  </a:moveTo>
                  <a:lnTo>
                    <a:pt x="0" y="1"/>
                  </a:lnTo>
                  <a:lnTo>
                    <a:pt x="2" y="0"/>
                  </a:lnTo>
                  <a:lnTo>
                    <a:pt x="2" y="0"/>
                  </a:ln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5" name="Freeform 476"/>
            <p:cNvSpPr/>
            <p:nvPr/>
          </p:nvSpPr>
          <p:spPr>
            <a:xfrm>
              <a:off x="8688370" y="1573606"/>
              <a:ext cx="6098" cy="6098"/>
            </a:xfrm>
            <a:custGeom>
              <a:avLst/>
              <a:gdLst>
                <a:gd name="T0" fmla="*/ 2 w 3"/>
                <a:gd name="T1" fmla="*/ 2 h 3"/>
                <a:gd name="T2" fmla="*/ 3 w 3"/>
                <a:gd name="T3" fmla="*/ 0 h 3"/>
                <a:gd name="T4" fmla="*/ 0 w 3"/>
                <a:gd name="T5" fmla="*/ 2 h 3"/>
                <a:gd name="T6" fmla="*/ 0 w 3"/>
                <a:gd name="T7" fmla="*/ 3 h 3"/>
                <a:gd name="T8" fmla="*/ 2 w 3"/>
                <a:gd name="T9" fmla="*/ 2 h 3"/>
              </a:gdLst>
              <a:ahLst/>
              <a:cxnLst>
                <a:cxn ang="0">
                  <a:pos x="T0" y="T1"/>
                </a:cxn>
                <a:cxn ang="0">
                  <a:pos x="T2" y="T3"/>
                </a:cxn>
                <a:cxn ang="0">
                  <a:pos x="T4" y="T5"/>
                </a:cxn>
                <a:cxn ang="0">
                  <a:pos x="T6" y="T7"/>
                </a:cxn>
                <a:cxn ang="0">
                  <a:pos x="T8" y="T9"/>
                </a:cxn>
              </a:cxnLst>
              <a:rect l="0" t="0" r="r" b="b"/>
              <a:pathLst>
                <a:path w="3" h="3">
                  <a:moveTo>
                    <a:pt x="2" y="2"/>
                  </a:moveTo>
                  <a:lnTo>
                    <a:pt x="3" y="0"/>
                  </a:lnTo>
                  <a:lnTo>
                    <a:pt x="0" y="2"/>
                  </a:lnTo>
                  <a:lnTo>
                    <a:pt x="0" y="3"/>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6" name="Freeform 477"/>
            <p:cNvSpPr/>
            <p:nvPr/>
          </p:nvSpPr>
          <p:spPr>
            <a:xfrm>
              <a:off x="8692435" y="1573606"/>
              <a:ext cx="6098" cy="4065"/>
            </a:xfrm>
            <a:custGeom>
              <a:avLst/>
              <a:gdLst>
                <a:gd name="T0" fmla="*/ 1 w 3"/>
                <a:gd name="T1" fmla="*/ 2 h 2"/>
                <a:gd name="T2" fmla="*/ 3 w 3"/>
                <a:gd name="T3" fmla="*/ 0 h 2"/>
                <a:gd name="T4" fmla="*/ 3 w 3"/>
                <a:gd name="T5" fmla="*/ 0 h 2"/>
                <a:gd name="T6" fmla="*/ 1 w 3"/>
                <a:gd name="T7" fmla="*/ 0 h 2"/>
                <a:gd name="T8" fmla="*/ 0 w 3"/>
                <a:gd name="T9" fmla="*/ 2 h 2"/>
                <a:gd name="T10" fmla="*/ 1 w 3"/>
                <a:gd name="T11" fmla="*/ 2 h 2"/>
              </a:gdLst>
              <a:ahLst/>
              <a:cxnLst>
                <a:cxn ang="0">
                  <a:pos x="T0" y="T1"/>
                </a:cxn>
                <a:cxn ang="0">
                  <a:pos x="T2" y="T3"/>
                </a:cxn>
                <a:cxn ang="0">
                  <a:pos x="T4" y="T5"/>
                </a:cxn>
                <a:cxn ang="0">
                  <a:pos x="T6" y="T7"/>
                </a:cxn>
                <a:cxn ang="0">
                  <a:pos x="T8" y="T9"/>
                </a:cxn>
                <a:cxn ang="0">
                  <a:pos x="T10" y="T11"/>
                </a:cxn>
              </a:cxnLst>
              <a:rect l="0" t="0" r="r" b="b"/>
              <a:pathLst>
                <a:path w="3" h="2">
                  <a:moveTo>
                    <a:pt x="1" y="2"/>
                  </a:moveTo>
                  <a:lnTo>
                    <a:pt x="3" y="0"/>
                  </a:lnTo>
                  <a:lnTo>
                    <a:pt x="3" y="0"/>
                  </a:lnTo>
                  <a:lnTo>
                    <a:pt x="1" y="0"/>
                  </a:lnTo>
                  <a:lnTo>
                    <a:pt x="0" y="2"/>
                  </a:ln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7" name="Freeform 478"/>
            <p:cNvSpPr/>
            <p:nvPr/>
          </p:nvSpPr>
          <p:spPr>
            <a:xfrm>
              <a:off x="8684304" y="1577672"/>
              <a:ext cx="4065" cy="2033"/>
            </a:xfrm>
            <a:custGeom>
              <a:avLst/>
              <a:gdLst>
                <a:gd name="T0" fmla="*/ 2 w 2"/>
                <a:gd name="T1" fmla="*/ 1 h 1"/>
                <a:gd name="T2" fmla="*/ 2 w 2"/>
                <a:gd name="T3" fmla="*/ 0 h 1"/>
                <a:gd name="T4" fmla="*/ 2 w 2"/>
                <a:gd name="T5" fmla="*/ 0 h 1"/>
                <a:gd name="T6" fmla="*/ 0 w 2"/>
                <a:gd name="T7" fmla="*/ 1 h 1"/>
                <a:gd name="T8" fmla="*/ 2 w 2"/>
                <a:gd name="T9" fmla="*/ 1 h 1"/>
              </a:gdLst>
              <a:ahLst/>
              <a:cxnLst>
                <a:cxn ang="0">
                  <a:pos x="T0" y="T1"/>
                </a:cxn>
                <a:cxn ang="0">
                  <a:pos x="T2" y="T3"/>
                </a:cxn>
                <a:cxn ang="0">
                  <a:pos x="T4" y="T5"/>
                </a:cxn>
                <a:cxn ang="0">
                  <a:pos x="T6" y="T7"/>
                </a:cxn>
                <a:cxn ang="0">
                  <a:pos x="T8" y="T9"/>
                </a:cxn>
              </a:cxnLst>
              <a:rect l="0" t="0" r="r" b="b"/>
              <a:pathLst>
                <a:path w="2" h="1">
                  <a:moveTo>
                    <a:pt x="2" y="1"/>
                  </a:moveTo>
                  <a:lnTo>
                    <a:pt x="2" y="0"/>
                  </a:lnTo>
                  <a:lnTo>
                    <a:pt x="2" y="0"/>
                  </a:lnTo>
                  <a:lnTo>
                    <a:pt x="0" y="1"/>
                  </a:ln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8" name="Freeform 479"/>
            <p:cNvSpPr/>
            <p:nvPr/>
          </p:nvSpPr>
          <p:spPr>
            <a:xfrm>
              <a:off x="8714794" y="1577672"/>
              <a:ext cx="12196" cy="10163"/>
            </a:xfrm>
            <a:custGeom>
              <a:avLst/>
              <a:gdLst>
                <a:gd name="T0" fmla="*/ 6 w 6"/>
                <a:gd name="T1" fmla="*/ 0 h 5"/>
                <a:gd name="T2" fmla="*/ 6 w 6"/>
                <a:gd name="T3" fmla="*/ 0 h 5"/>
                <a:gd name="T4" fmla="*/ 0 w 6"/>
                <a:gd name="T5" fmla="*/ 5 h 5"/>
                <a:gd name="T6" fmla="*/ 4 w 6"/>
                <a:gd name="T7" fmla="*/ 3 h 5"/>
                <a:gd name="T8" fmla="*/ 6 w 6"/>
                <a:gd name="T9" fmla="*/ 0 h 5"/>
              </a:gdLst>
              <a:ahLst/>
              <a:cxnLst>
                <a:cxn ang="0">
                  <a:pos x="T0" y="T1"/>
                </a:cxn>
                <a:cxn ang="0">
                  <a:pos x="T2" y="T3"/>
                </a:cxn>
                <a:cxn ang="0">
                  <a:pos x="T4" y="T5"/>
                </a:cxn>
                <a:cxn ang="0">
                  <a:pos x="T6" y="T7"/>
                </a:cxn>
                <a:cxn ang="0">
                  <a:pos x="T8" y="T9"/>
                </a:cxn>
              </a:cxnLst>
              <a:rect l="0" t="0" r="r" b="b"/>
              <a:pathLst>
                <a:path w="6" h="5">
                  <a:moveTo>
                    <a:pt x="6" y="0"/>
                  </a:moveTo>
                  <a:lnTo>
                    <a:pt x="6" y="0"/>
                  </a:lnTo>
                  <a:lnTo>
                    <a:pt x="0" y="5"/>
                  </a:lnTo>
                  <a:lnTo>
                    <a:pt x="4" y="3"/>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89" name="Freeform 480"/>
            <p:cNvSpPr/>
            <p:nvPr/>
          </p:nvSpPr>
          <p:spPr>
            <a:xfrm>
              <a:off x="8710728" y="1587835"/>
              <a:ext cx="4065" cy="4065"/>
            </a:xfrm>
            <a:custGeom>
              <a:avLst/>
              <a:gdLst>
                <a:gd name="T0" fmla="*/ 2 w 2"/>
                <a:gd name="T1" fmla="*/ 0 h 2"/>
                <a:gd name="T2" fmla="*/ 0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0" name="Freeform 481"/>
            <p:cNvSpPr/>
            <p:nvPr/>
          </p:nvSpPr>
          <p:spPr>
            <a:xfrm>
              <a:off x="8680239" y="1583769"/>
              <a:ext cx="12196" cy="20326"/>
            </a:xfrm>
            <a:custGeom>
              <a:avLst/>
              <a:gdLst>
                <a:gd name="T0" fmla="*/ 0 w 6"/>
                <a:gd name="T1" fmla="*/ 6 h 10"/>
                <a:gd name="T2" fmla="*/ 0 w 6"/>
                <a:gd name="T3" fmla="*/ 8 h 10"/>
                <a:gd name="T4" fmla="*/ 0 w 6"/>
                <a:gd name="T5" fmla="*/ 10 h 10"/>
                <a:gd name="T6" fmla="*/ 0 w 6"/>
                <a:gd name="T7" fmla="*/ 10 h 10"/>
                <a:gd name="T8" fmla="*/ 0 w 6"/>
                <a:gd name="T9" fmla="*/ 10 h 10"/>
                <a:gd name="T10" fmla="*/ 6 w 6"/>
                <a:gd name="T11" fmla="*/ 2 h 10"/>
                <a:gd name="T12" fmla="*/ 6 w 6"/>
                <a:gd name="T13" fmla="*/ 0 h 10"/>
                <a:gd name="T14" fmla="*/ 0 w 6"/>
                <a:gd name="T15" fmla="*/ 6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10">
                  <a:moveTo>
                    <a:pt x="0" y="6"/>
                  </a:moveTo>
                  <a:lnTo>
                    <a:pt x="0" y="8"/>
                  </a:lnTo>
                  <a:lnTo>
                    <a:pt x="0" y="10"/>
                  </a:lnTo>
                  <a:lnTo>
                    <a:pt x="0" y="10"/>
                  </a:lnTo>
                  <a:lnTo>
                    <a:pt x="0" y="10"/>
                  </a:lnTo>
                  <a:lnTo>
                    <a:pt x="6" y="2"/>
                  </a:lnTo>
                  <a:lnTo>
                    <a:pt x="6" y="0"/>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1" name="Freeform 482"/>
            <p:cNvSpPr/>
            <p:nvPr/>
          </p:nvSpPr>
          <p:spPr>
            <a:xfrm>
              <a:off x="8694467" y="1569541"/>
              <a:ext cx="12196" cy="14228"/>
            </a:xfrm>
            <a:custGeom>
              <a:avLst/>
              <a:gdLst>
                <a:gd name="T0" fmla="*/ 4 w 6"/>
                <a:gd name="T1" fmla="*/ 0 h 7"/>
                <a:gd name="T2" fmla="*/ 4 w 6"/>
                <a:gd name="T3" fmla="*/ 0 h 7"/>
                <a:gd name="T4" fmla="*/ 0 w 6"/>
                <a:gd name="T5" fmla="*/ 7 h 7"/>
                <a:gd name="T6" fmla="*/ 4 w 6"/>
                <a:gd name="T7" fmla="*/ 4 h 7"/>
                <a:gd name="T8" fmla="*/ 6 w 6"/>
                <a:gd name="T9" fmla="*/ 0 h 7"/>
                <a:gd name="T10" fmla="*/ 4 w 6"/>
                <a:gd name="T11" fmla="*/ 0 h 7"/>
              </a:gdLst>
              <a:ahLst/>
              <a:cxnLst>
                <a:cxn ang="0">
                  <a:pos x="T0" y="T1"/>
                </a:cxn>
                <a:cxn ang="0">
                  <a:pos x="T2" y="T3"/>
                </a:cxn>
                <a:cxn ang="0">
                  <a:pos x="T4" y="T5"/>
                </a:cxn>
                <a:cxn ang="0">
                  <a:pos x="T6" y="T7"/>
                </a:cxn>
                <a:cxn ang="0">
                  <a:pos x="T8" y="T9"/>
                </a:cxn>
                <a:cxn ang="0">
                  <a:pos x="T10" y="T11"/>
                </a:cxn>
              </a:cxnLst>
              <a:rect l="0" t="0" r="r" b="b"/>
              <a:pathLst>
                <a:path w="6" h="7">
                  <a:moveTo>
                    <a:pt x="4" y="0"/>
                  </a:moveTo>
                  <a:lnTo>
                    <a:pt x="4" y="0"/>
                  </a:lnTo>
                  <a:lnTo>
                    <a:pt x="0" y="7"/>
                  </a:lnTo>
                  <a:lnTo>
                    <a:pt x="4" y="4"/>
                  </a:lnTo>
                  <a:lnTo>
                    <a:pt x="6" y="0"/>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2" name="Freeform 483"/>
            <p:cNvSpPr/>
            <p:nvPr/>
          </p:nvSpPr>
          <p:spPr>
            <a:xfrm>
              <a:off x="8726989" y="1577672"/>
              <a:ext cx="2033" cy="0"/>
            </a:xfrm>
            <a:custGeom>
              <a:avLst/>
              <a:gdLst>
                <a:gd name="T0" fmla="*/ 1 w 1"/>
                <a:gd name="T1" fmla="*/ 0 w 1"/>
                <a:gd name="T2" fmla="*/ 0 w 1"/>
                <a:gd name="T3" fmla="*/ 0 w 1"/>
                <a:gd name="T4" fmla="*/ 1 w 1"/>
              </a:gdLst>
              <a:ahLst/>
              <a:cxnLst>
                <a:cxn ang="0">
                  <a:pos x="T0" y="0"/>
                </a:cxn>
                <a:cxn ang="0">
                  <a:pos x="T1" y="0"/>
                </a:cxn>
                <a:cxn ang="0">
                  <a:pos x="T2" y="0"/>
                </a:cxn>
                <a:cxn ang="0">
                  <a:pos x="T3" y="0"/>
                </a:cxn>
                <a:cxn ang="0">
                  <a:pos x="T4" y="0"/>
                </a:cxn>
              </a:cxnLst>
              <a:rect l="0" t="0" r="r" b="b"/>
              <a:pathLst>
                <a:path w="1">
                  <a:moveTo>
                    <a:pt x="1" y="0"/>
                  </a:moveTo>
                  <a:cubicBezTo>
                    <a:pt x="1" y="0"/>
                    <a:pt x="0" y="0"/>
                    <a:pt x="0" y="0"/>
                  </a:cubicBezTo>
                  <a:cubicBezTo>
                    <a:pt x="0" y="0"/>
                    <a:pt x="0" y="0"/>
                    <a:pt x="0" y="0"/>
                  </a:cubicBezTo>
                  <a:cubicBezTo>
                    <a:pt x="0" y="0"/>
                    <a:pt x="0" y="0"/>
                    <a:pt x="0" y="0"/>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3" name="Freeform 484"/>
            <p:cNvSpPr/>
            <p:nvPr/>
          </p:nvSpPr>
          <p:spPr>
            <a:xfrm>
              <a:off x="8577505" y="1660370"/>
              <a:ext cx="8130" cy="6098"/>
            </a:xfrm>
            <a:custGeom>
              <a:avLst/>
              <a:gdLst>
                <a:gd name="T0" fmla="*/ 1 w 2"/>
                <a:gd name="T1" fmla="*/ 2 h 2"/>
                <a:gd name="T2" fmla="*/ 2 w 2"/>
                <a:gd name="T3" fmla="*/ 0 h 2"/>
                <a:gd name="T4" fmla="*/ 1 w 2"/>
                <a:gd name="T5" fmla="*/ 0 h 2"/>
                <a:gd name="T6" fmla="*/ 0 w 2"/>
                <a:gd name="T7" fmla="*/ 2 h 2"/>
                <a:gd name="T8" fmla="*/ 0 w 2"/>
                <a:gd name="T9" fmla="*/ 2 h 2"/>
                <a:gd name="T10" fmla="*/ 1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1" y="2"/>
                  </a:moveTo>
                  <a:cubicBezTo>
                    <a:pt x="2" y="0"/>
                    <a:pt x="2" y="0"/>
                    <a:pt x="2" y="0"/>
                  </a:cubicBezTo>
                  <a:cubicBezTo>
                    <a:pt x="1" y="0"/>
                    <a:pt x="1" y="0"/>
                    <a:pt x="1" y="0"/>
                  </a:cubicBezTo>
                  <a:cubicBezTo>
                    <a:pt x="0" y="2"/>
                    <a:pt x="0" y="2"/>
                    <a:pt x="0" y="2"/>
                  </a:cubicBezTo>
                  <a:cubicBezTo>
                    <a:pt x="0" y="2"/>
                    <a:pt x="0" y="2"/>
                    <a:pt x="0" y="2"/>
                  </a:cubicBez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4" name="Freeform 485"/>
            <p:cNvSpPr/>
            <p:nvPr/>
          </p:nvSpPr>
          <p:spPr>
            <a:xfrm>
              <a:off x="8684304" y="1577672"/>
              <a:ext cx="18294" cy="26424"/>
            </a:xfrm>
            <a:custGeom>
              <a:avLst/>
              <a:gdLst>
                <a:gd name="T0" fmla="*/ 4 w 9"/>
                <a:gd name="T1" fmla="*/ 5 h 13"/>
                <a:gd name="T2" fmla="*/ 0 w 9"/>
                <a:gd name="T3" fmla="*/ 13 h 13"/>
                <a:gd name="T4" fmla="*/ 4 w 9"/>
                <a:gd name="T5" fmla="*/ 9 h 13"/>
                <a:gd name="T6" fmla="*/ 9 w 9"/>
                <a:gd name="T7" fmla="*/ 0 h 13"/>
                <a:gd name="T8" fmla="*/ 5 w 9"/>
                <a:gd name="T9" fmla="*/ 3 h 13"/>
                <a:gd name="T10" fmla="*/ 4 w 9"/>
                <a:gd name="T11" fmla="*/ 5 h 13"/>
              </a:gdLst>
              <a:ahLst/>
              <a:cxnLst>
                <a:cxn ang="0">
                  <a:pos x="T0" y="T1"/>
                </a:cxn>
                <a:cxn ang="0">
                  <a:pos x="T2" y="T3"/>
                </a:cxn>
                <a:cxn ang="0">
                  <a:pos x="T4" y="T5"/>
                </a:cxn>
                <a:cxn ang="0">
                  <a:pos x="T6" y="T7"/>
                </a:cxn>
                <a:cxn ang="0">
                  <a:pos x="T8" y="T9"/>
                </a:cxn>
                <a:cxn ang="0">
                  <a:pos x="T10" y="T11"/>
                </a:cxn>
              </a:cxnLst>
              <a:rect l="0" t="0" r="r" b="b"/>
              <a:pathLst>
                <a:path w="9" h="13">
                  <a:moveTo>
                    <a:pt x="4" y="5"/>
                  </a:moveTo>
                  <a:lnTo>
                    <a:pt x="0" y="13"/>
                  </a:lnTo>
                  <a:lnTo>
                    <a:pt x="4" y="9"/>
                  </a:lnTo>
                  <a:lnTo>
                    <a:pt x="9" y="0"/>
                  </a:lnTo>
                  <a:lnTo>
                    <a:pt x="5" y="3"/>
                  </a:lnTo>
                  <a:lnTo>
                    <a:pt x="4"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5" name="Freeform 486"/>
            <p:cNvSpPr/>
            <p:nvPr/>
          </p:nvSpPr>
          <p:spPr>
            <a:xfrm>
              <a:off x="8684304" y="1595965"/>
              <a:ext cx="8130" cy="8130"/>
            </a:xfrm>
            <a:custGeom>
              <a:avLst/>
              <a:gdLst>
                <a:gd name="T0" fmla="*/ 0 w 4"/>
                <a:gd name="T1" fmla="*/ 4 h 4"/>
                <a:gd name="T2" fmla="*/ 2 w 4"/>
                <a:gd name="T3" fmla="*/ 2 h 4"/>
                <a:gd name="T4" fmla="*/ 4 w 4"/>
                <a:gd name="T5" fmla="*/ 0 h 4"/>
                <a:gd name="T6" fmla="*/ 0 w 4"/>
                <a:gd name="T7" fmla="*/ 4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lnTo>
                    <a:pt x="2" y="2"/>
                  </a:lnTo>
                  <a:lnTo>
                    <a:pt x="4" y="0"/>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6" name="Freeform 487"/>
            <p:cNvSpPr/>
            <p:nvPr/>
          </p:nvSpPr>
          <p:spPr>
            <a:xfrm>
              <a:off x="8684304" y="1587835"/>
              <a:ext cx="26424" cy="24391"/>
            </a:xfrm>
            <a:custGeom>
              <a:avLst/>
              <a:gdLst>
                <a:gd name="T0" fmla="*/ 0 w 13"/>
                <a:gd name="T1" fmla="*/ 12 h 12"/>
                <a:gd name="T2" fmla="*/ 13 w 13"/>
                <a:gd name="T3" fmla="*/ 2 h 12"/>
                <a:gd name="T4" fmla="*/ 13 w 13"/>
                <a:gd name="T5" fmla="*/ 0 h 12"/>
                <a:gd name="T6" fmla="*/ 2 w 13"/>
                <a:gd name="T7" fmla="*/ 6 h 12"/>
                <a:gd name="T8" fmla="*/ 0 w 13"/>
                <a:gd name="T9" fmla="*/ 12 h 12"/>
              </a:gdLst>
              <a:ahLst/>
              <a:cxnLst>
                <a:cxn ang="0">
                  <a:pos x="T0" y="T1"/>
                </a:cxn>
                <a:cxn ang="0">
                  <a:pos x="T2" y="T3"/>
                </a:cxn>
                <a:cxn ang="0">
                  <a:pos x="T4" y="T5"/>
                </a:cxn>
                <a:cxn ang="0">
                  <a:pos x="T6" y="T7"/>
                </a:cxn>
                <a:cxn ang="0">
                  <a:pos x="T8" y="T9"/>
                </a:cxn>
              </a:cxnLst>
              <a:rect l="0" t="0" r="r" b="b"/>
              <a:pathLst>
                <a:path w="13" h="12">
                  <a:moveTo>
                    <a:pt x="0" y="12"/>
                  </a:moveTo>
                  <a:lnTo>
                    <a:pt x="13" y="2"/>
                  </a:lnTo>
                  <a:lnTo>
                    <a:pt x="13" y="0"/>
                  </a:lnTo>
                  <a:lnTo>
                    <a:pt x="2" y="6"/>
                  </a:lnTo>
                  <a:lnTo>
                    <a:pt x="0" y="1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7" name="Freeform 488"/>
            <p:cNvSpPr/>
            <p:nvPr/>
          </p:nvSpPr>
          <p:spPr>
            <a:xfrm>
              <a:off x="8692435" y="1587835"/>
              <a:ext cx="22359" cy="24391"/>
            </a:xfrm>
            <a:custGeom>
              <a:avLst/>
              <a:gdLst>
                <a:gd name="T0" fmla="*/ 11 w 11"/>
                <a:gd name="T1" fmla="*/ 6 h 12"/>
                <a:gd name="T2" fmla="*/ 11 w 11"/>
                <a:gd name="T3" fmla="*/ 0 h 12"/>
                <a:gd name="T4" fmla="*/ 1 w 11"/>
                <a:gd name="T5" fmla="*/ 10 h 12"/>
                <a:gd name="T6" fmla="*/ 0 w 11"/>
                <a:gd name="T7" fmla="*/ 12 h 12"/>
                <a:gd name="T8" fmla="*/ 11 w 11"/>
                <a:gd name="T9" fmla="*/ 6 h 12"/>
              </a:gdLst>
              <a:ahLst/>
              <a:cxnLst>
                <a:cxn ang="0">
                  <a:pos x="T0" y="T1"/>
                </a:cxn>
                <a:cxn ang="0">
                  <a:pos x="T2" y="T3"/>
                </a:cxn>
                <a:cxn ang="0">
                  <a:pos x="T4" y="T5"/>
                </a:cxn>
                <a:cxn ang="0">
                  <a:pos x="T6" y="T7"/>
                </a:cxn>
                <a:cxn ang="0">
                  <a:pos x="T8" y="T9"/>
                </a:cxn>
              </a:cxnLst>
              <a:rect l="0" t="0" r="r" b="b"/>
              <a:pathLst>
                <a:path w="11" h="12">
                  <a:moveTo>
                    <a:pt x="11" y="6"/>
                  </a:moveTo>
                  <a:lnTo>
                    <a:pt x="11" y="0"/>
                  </a:lnTo>
                  <a:lnTo>
                    <a:pt x="1" y="10"/>
                  </a:lnTo>
                  <a:lnTo>
                    <a:pt x="0" y="12"/>
                  </a:lnTo>
                  <a:lnTo>
                    <a:pt x="11"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8" name="Freeform 489"/>
            <p:cNvSpPr/>
            <p:nvPr/>
          </p:nvSpPr>
          <p:spPr>
            <a:xfrm>
              <a:off x="8702598" y="1565476"/>
              <a:ext cx="4065" cy="4065"/>
            </a:xfrm>
            <a:custGeom>
              <a:avLst/>
              <a:gdLst>
                <a:gd name="T0" fmla="*/ 0 w 2"/>
                <a:gd name="T1" fmla="*/ 2 h 2"/>
                <a:gd name="T2" fmla="*/ 0 w 2"/>
                <a:gd name="T3" fmla="*/ 2 h 2"/>
                <a:gd name="T4" fmla="*/ 2 w 2"/>
                <a:gd name="T5" fmla="*/ 2 h 2"/>
                <a:gd name="T6" fmla="*/ 2 w 2"/>
                <a:gd name="T7" fmla="*/ 0 h 2"/>
                <a:gd name="T8" fmla="*/ 0 w 2"/>
                <a:gd name="T9" fmla="*/ 2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lnTo>
                    <a:pt x="0" y="2"/>
                  </a:lnTo>
                  <a:lnTo>
                    <a:pt x="2" y="2"/>
                  </a:ln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499" name="Freeform 490"/>
            <p:cNvSpPr/>
            <p:nvPr/>
          </p:nvSpPr>
          <p:spPr>
            <a:xfrm>
              <a:off x="8684304" y="1553280"/>
              <a:ext cx="4065" cy="4065"/>
            </a:xfrm>
            <a:custGeom>
              <a:avLst/>
              <a:gdLst>
                <a:gd name="T0" fmla="*/ 2 w 2"/>
                <a:gd name="T1" fmla="*/ 0 h 2"/>
                <a:gd name="T2" fmla="*/ 0 w 2"/>
                <a:gd name="T3" fmla="*/ 2 h 2"/>
                <a:gd name="T4" fmla="*/ 0 w 2"/>
                <a:gd name="T5" fmla="*/ 0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0" name="Freeform 491"/>
            <p:cNvSpPr/>
            <p:nvPr/>
          </p:nvSpPr>
          <p:spPr>
            <a:xfrm>
              <a:off x="8680239" y="1553280"/>
              <a:ext cx="4065" cy="16261"/>
            </a:xfrm>
            <a:custGeom>
              <a:avLst/>
              <a:gdLst>
                <a:gd name="T0" fmla="*/ 0 w 2"/>
                <a:gd name="T1" fmla="*/ 8 h 8"/>
                <a:gd name="T2" fmla="*/ 0 w 2"/>
                <a:gd name="T3" fmla="*/ 8 h 8"/>
                <a:gd name="T4" fmla="*/ 2 w 2"/>
                <a:gd name="T5" fmla="*/ 0 h 8"/>
                <a:gd name="T6" fmla="*/ 2 w 2"/>
                <a:gd name="T7" fmla="*/ 2 h 8"/>
                <a:gd name="T8" fmla="*/ 0 w 2"/>
                <a:gd name="T9" fmla="*/ 4 h 8"/>
                <a:gd name="T10" fmla="*/ 0 w 2"/>
                <a:gd name="T11" fmla="*/ 8 h 8"/>
              </a:gdLst>
              <a:ahLst/>
              <a:cxnLst>
                <a:cxn ang="0">
                  <a:pos x="T0" y="T1"/>
                </a:cxn>
                <a:cxn ang="0">
                  <a:pos x="T2" y="T3"/>
                </a:cxn>
                <a:cxn ang="0">
                  <a:pos x="T4" y="T5"/>
                </a:cxn>
                <a:cxn ang="0">
                  <a:pos x="T6" y="T7"/>
                </a:cxn>
                <a:cxn ang="0">
                  <a:pos x="T8" y="T9"/>
                </a:cxn>
                <a:cxn ang="0">
                  <a:pos x="T10" y="T11"/>
                </a:cxn>
              </a:cxnLst>
              <a:rect l="0" t="0" r="r" b="b"/>
              <a:pathLst>
                <a:path w="2" h="8">
                  <a:moveTo>
                    <a:pt x="0" y="8"/>
                  </a:moveTo>
                  <a:lnTo>
                    <a:pt x="0" y="8"/>
                  </a:lnTo>
                  <a:lnTo>
                    <a:pt x="2" y="0"/>
                  </a:lnTo>
                  <a:lnTo>
                    <a:pt x="2" y="2"/>
                  </a:lnTo>
                  <a:lnTo>
                    <a:pt x="0" y="4"/>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1" name="Freeform 492"/>
            <p:cNvSpPr/>
            <p:nvPr/>
          </p:nvSpPr>
          <p:spPr>
            <a:xfrm>
              <a:off x="8684304" y="1545150"/>
              <a:ext cx="8130" cy="8130"/>
            </a:xfrm>
            <a:custGeom>
              <a:avLst/>
              <a:gdLst>
                <a:gd name="T0" fmla="*/ 2 w 4"/>
                <a:gd name="T1" fmla="*/ 4 h 4"/>
                <a:gd name="T2" fmla="*/ 4 w 4"/>
                <a:gd name="T3" fmla="*/ 0 h 4"/>
                <a:gd name="T4" fmla="*/ 2 w 4"/>
                <a:gd name="T5" fmla="*/ 4 h 4"/>
                <a:gd name="T6" fmla="*/ 0 w 4"/>
                <a:gd name="T7" fmla="*/ 4 h 4"/>
                <a:gd name="T8" fmla="*/ 2 w 4"/>
                <a:gd name="T9" fmla="*/ 4 h 4"/>
              </a:gdLst>
              <a:ahLst/>
              <a:cxnLst>
                <a:cxn ang="0">
                  <a:pos x="T0" y="T1"/>
                </a:cxn>
                <a:cxn ang="0">
                  <a:pos x="T2" y="T3"/>
                </a:cxn>
                <a:cxn ang="0">
                  <a:pos x="T4" y="T5"/>
                </a:cxn>
                <a:cxn ang="0">
                  <a:pos x="T6" y="T7"/>
                </a:cxn>
                <a:cxn ang="0">
                  <a:pos x="T8" y="T9"/>
                </a:cxn>
              </a:cxnLst>
              <a:rect l="0" t="0" r="r" b="b"/>
              <a:pathLst>
                <a:path w="4" h="4">
                  <a:moveTo>
                    <a:pt x="2" y="4"/>
                  </a:moveTo>
                  <a:lnTo>
                    <a:pt x="4" y="0"/>
                  </a:lnTo>
                  <a:lnTo>
                    <a:pt x="2" y="4"/>
                  </a:lnTo>
                  <a:lnTo>
                    <a:pt x="0" y="4"/>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2" name="Freeform 493"/>
            <p:cNvSpPr/>
            <p:nvPr/>
          </p:nvSpPr>
          <p:spPr>
            <a:xfrm>
              <a:off x="8688370" y="1545150"/>
              <a:ext cx="4065" cy="8130"/>
            </a:xfrm>
            <a:custGeom>
              <a:avLst/>
              <a:gdLst>
                <a:gd name="T0" fmla="*/ 2 w 2"/>
                <a:gd name="T1" fmla="*/ 0 h 4"/>
                <a:gd name="T2" fmla="*/ 0 w 2"/>
                <a:gd name="T3" fmla="*/ 0 h 4"/>
                <a:gd name="T4" fmla="*/ 0 w 2"/>
                <a:gd name="T5" fmla="*/ 4 h 4"/>
                <a:gd name="T6" fmla="*/ 2 w 2"/>
                <a:gd name="T7" fmla="*/ 0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0"/>
                  </a:lnTo>
                  <a:lnTo>
                    <a:pt x="0" y="4"/>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3" name="Freeform 494"/>
            <p:cNvSpPr/>
            <p:nvPr/>
          </p:nvSpPr>
          <p:spPr>
            <a:xfrm>
              <a:off x="8680239" y="1557345"/>
              <a:ext cx="4065" cy="4065"/>
            </a:xfrm>
            <a:custGeom>
              <a:avLst/>
              <a:gdLst>
                <a:gd name="T0" fmla="*/ 2 w 2"/>
                <a:gd name="T1" fmla="*/ 0 h 2"/>
                <a:gd name="T2" fmla="*/ 0 w 2"/>
                <a:gd name="T3" fmla="*/ 2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4" name="Freeform 495"/>
            <p:cNvSpPr/>
            <p:nvPr/>
          </p:nvSpPr>
          <p:spPr>
            <a:xfrm>
              <a:off x="8684304" y="1577672"/>
              <a:ext cx="4065" cy="2033"/>
            </a:xfrm>
            <a:custGeom>
              <a:avLst/>
              <a:gdLst>
                <a:gd name="T0" fmla="*/ 0 w 2"/>
                <a:gd name="T1" fmla="*/ 1 h 1"/>
                <a:gd name="T2" fmla="*/ 0 w 2"/>
                <a:gd name="T3" fmla="*/ 1 h 1"/>
                <a:gd name="T4" fmla="*/ 2 w 2"/>
                <a:gd name="T5" fmla="*/ 0 h 1"/>
                <a:gd name="T6" fmla="*/ 2 w 2"/>
                <a:gd name="T7" fmla="*/ 0 h 1"/>
                <a:gd name="T8" fmla="*/ 2 w 2"/>
                <a:gd name="T9" fmla="*/ 0 h 1"/>
                <a:gd name="T10" fmla="*/ 0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0" y="1"/>
                  </a:moveTo>
                  <a:lnTo>
                    <a:pt x="0" y="1"/>
                  </a:lnTo>
                  <a:lnTo>
                    <a:pt x="2" y="0"/>
                  </a:lnTo>
                  <a:lnTo>
                    <a:pt x="2" y="0"/>
                  </a:lnTo>
                  <a:lnTo>
                    <a:pt x="2"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5" name="Rectangle 496"/>
            <p:cNvSpPr>
              <a:spLocks noChangeArrowheads="1"/>
            </p:cNvSpPr>
            <p:nvPr/>
          </p:nvSpPr>
          <p:spPr>
            <a:xfrm>
              <a:off x="8692435" y="1545150"/>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6" name="Freeform 497"/>
            <p:cNvSpPr/>
            <p:nvPr/>
          </p:nvSpPr>
          <p:spPr>
            <a:xfrm>
              <a:off x="8637845" y="1582434"/>
              <a:ext cx="4065" cy="2033"/>
            </a:xfrm>
            <a:custGeom>
              <a:avLst/>
              <a:gdLst>
                <a:gd name="T0" fmla="*/ 2 w 2"/>
                <a:gd name="T1" fmla="*/ 1 h 1"/>
                <a:gd name="T2" fmla="*/ 2 w 2"/>
                <a:gd name="T3" fmla="*/ 0 h 1"/>
                <a:gd name="T4" fmla="*/ 0 w 2"/>
                <a:gd name="T5" fmla="*/ 1 h 1"/>
                <a:gd name="T6" fmla="*/ 0 w 2"/>
                <a:gd name="T7" fmla="*/ 1 h 1"/>
                <a:gd name="T8" fmla="*/ 2 w 2"/>
                <a:gd name="T9" fmla="*/ 1 h 1"/>
              </a:gdLst>
              <a:ahLst/>
              <a:cxnLst>
                <a:cxn ang="0">
                  <a:pos x="T0" y="T1"/>
                </a:cxn>
                <a:cxn ang="0">
                  <a:pos x="T2" y="T3"/>
                </a:cxn>
                <a:cxn ang="0">
                  <a:pos x="T4" y="T5"/>
                </a:cxn>
                <a:cxn ang="0">
                  <a:pos x="T6" y="T7"/>
                </a:cxn>
                <a:cxn ang="0">
                  <a:pos x="T8" y="T9"/>
                </a:cxn>
              </a:cxnLst>
              <a:rect l="0" t="0" r="r" b="b"/>
              <a:pathLst>
                <a:path w="2" h="1">
                  <a:moveTo>
                    <a:pt x="2" y="1"/>
                  </a:moveTo>
                  <a:lnTo>
                    <a:pt x="2" y="0"/>
                  </a:lnTo>
                  <a:lnTo>
                    <a:pt x="0" y="1"/>
                  </a:lnTo>
                  <a:lnTo>
                    <a:pt x="0" y="1"/>
                  </a:ln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7" name="Freeform 498"/>
            <p:cNvSpPr/>
            <p:nvPr/>
          </p:nvSpPr>
          <p:spPr>
            <a:xfrm>
              <a:off x="8660204" y="1566173"/>
              <a:ext cx="8130" cy="12196"/>
            </a:xfrm>
            <a:custGeom>
              <a:avLst/>
              <a:gdLst>
                <a:gd name="T0" fmla="*/ 4 w 4"/>
                <a:gd name="T1" fmla="*/ 0 h 6"/>
                <a:gd name="T2" fmla="*/ 4 w 4"/>
                <a:gd name="T3" fmla="*/ 0 h 6"/>
                <a:gd name="T4" fmla="*/ 2 w 4"/>
                <a:gd name="T5" fmla="*/ 0 h 6"/>
                <a:gd name="T6" fmla="*/ 0 w 4"/>
                <a:gd name="T7" fmla="*/ 6 h 6"/>
                <a:gd name="T8" fmla="*/ 4 w 4"/>
                <a:gd name="T9" fmla="*/ 0 h 6"/>
              </a:gdLst>
              <a:ahLst/>
              <a:cxnLst>
                <a:cxn ang="0">
                  <a:pos x="T0" y="T1"/>
                </a:cxn>
                <a:cxn ang="0">
                  <a:pos x="T2" y="T3"/>
                </a:cxn>
                <a:cxn ang="0">
                  <a:pos x="T4" y="T5"/>
                </a:cxn>
                <a:cxn ang="0">
                  <a:pos x="T6" y="T7"/>
                </a:cxn>
                <a:cxn ang="0">
                  <a:pos x="T8" y="T9"/>
                </a:cxn>
              </a:cxnLst>
              <a:rect l="0" t="0" r="r" b="b"/>
              <a:pathLst>
                <a:path w="4" h="6">
                  <a:moveTo>
                    <a:pt x="4" y="0"/>
                  </a:moveTo>
                  <a:lnTo>
                    <a:pt x="4" y="0"/>
                  </a:lnTo>
                  <a:lnTo>
                    <a:pt x="2" y="0"/>
                  </a:lnTo>
                  <a:lnTo>
                    <a:pt x="0" y="6"/>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8" name="Freeform 499"/>
            <p:cNvSpPr/>
            <p:nvPr/>
          </p:nvSpPr>
          <p:spPr>
            <a:xfrm>
              <a:off x="8637845" y="1566173"/>
              <a:ext cx="26424" cy="30489"/>
            </a:xfrm>
            <a:custGeom>
              <a:avLst/>
              <a:gdLst>
                <a:gd name="T0" fmla="*/ 2 w 13"/>
                <a:gd name="T1" fmla="*/ 15 h 15"/>
                <a:gd name="T2" fmla="*/ 7 w 13"/>
                <a:gd name="T3" fmla="*/ 11 h 15"/>
                <a:gd name="T4" fmla="*/ 11 w 13"/>
                <a:gd name="T5" fmla="*/ 6 h 15"/>
                <a:gd name="T6" fmla="*/ 13 w 13"/>
                <a:gd name="T7" fmla="*/ 0 h 15"/>
                <a:gd name="T8" fmla="*/ 2 w 13"/>
                <a:gd name="T9" fmla="*/ 9 h 15"/>
                <a:gd name="T10" fmla="*/ 0 w 13"/>
                <a:gd name="T11" fmla="*/ 9 h 15"/>
                <a:gd name="T12" fmla="*/ 2 w 13"/>
                <a:gd name="T13" fmla="*/ 15 h 15"/>
              </a:gdLst>
              <a:ahLst/>
              <a:cxnLst>
                <a:cxn ang="0">
                  <a:pos x="T0" y="T1"/>
                </a:cxn>
                <a:cxn ang="0">
                  <a:pos x="T2" y="T3"/>
                </a:cxn>
                <a:cxn ang="0">
                  <a:pos x="T4" y="T5"/>
                </a:cxn>
                <a:cxn ang="0">
                  <a:pos x="T6" y="T7"/>
                </a:cxn>
                <a:cxn ang="0">
                  <a:pos x="T8" y="T9"/>
                </a:cxn>
                <a:cxn ang="0">
                  <a:pos x="T10" y="T11"/>
                </a:cxn>
                <a:cxn ang="0">
                  <a:pos x="T12" y="T13"/>
                </a:cxn>
              </a:cxnLst>
              <a:rect l="0" t="0" r="r" b="b"/>
              <a:pathLst>
                <a:path w="13" h="15">
                  <a:moveTo>
                    <a:pt x="2" y="15"/>
                  </a:moveTo>
                  <a:lnTo>
                    <a:pt x="7" y="11"/>
                  </a:lnTo>
                  <a:lnTo>
                    <a:pt x="11" y="6"/>
                  </a:lnTo>
                  <a:lnTo>
                    <a:pt x="13" y="0"/>
                  </a:lnTo>
                  <a:lnTo>
                    <a:pt x="2" y="9"/>
                  </a:lnTo>
                  <a:lnTo>
                    <a:pt x="0" y="9"/>
                  </a:lnTo>
                  <a:lnTo>
                    <a:pt x="2" y="1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09" name="Freeform 500"/>
            <p:cNvSpPr/>
            <p:nvPr/>
          </p:nvSpPr>
          <p:spPr>
            <a:xfrm>
              <a:off x="8637845" y="1584466"/>
              <a:ext cx="4065" cy="0"/>
            </a:xfrm>
            <a:custGeom>
              <a:avLst/>
              <a:gdLst>
                <a:gd name="T0" fmla="*/ 0 w 2"/>
                <a:gd name="T1" fmla="*/ 2 w 2"/>
                <a:gd name="T2" fmla="*/ 0 w 2"/>
                <a:gd name="T3" fmla="*/ 0 w 2"/>
              </a:gdLst>
              <a:ahLst/>
              <a:cxnLst>
                <a:cxn ang="0">
                  <a:pos x="T0" y="0"/>
                </a:cxn>
                <a:cxn ang="0">
                  <a:pos x="T1" y="0"/>
                </a:cxn>
                <a:cxn ang="0">
                  <a:pos x="T2" y="0"/>
                </a:cxn>
                <a:cxn ang="0">
                  <a:pos x="T3" y="0"/>
                </a:cxn>
              </a:cxnLst>
              <a:rect l="0" t="0" r="r" b="b"/>
              <a:pathLst>
                <a:path w="2">
                  <a:moveTo>
                    <a:pt x="0" y="0"/>
                  </a:moveTo>
                  <a:lnTo>
                    <a:pt x="2"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0" name="Freeform 501"/>
            <p:cNvSpPr/>
            <p:nvPr/>
          </p:nvSpPr>
          <p:spPr>
            <a:xfrm>
              <a:off x="8688370" y="1545150"/>
              <a:ext cx="6098" cy="8130"/>
            </a:xfrm>
            <a:custGeom>
              <a:avLst/>
              <a:gdLst>
                <a:gd name="T0" fmla="*/ 0 w 2"/>
                <a:gd name="T1" fmla="*/ 2 h 2"/>
                <a:gd name="T2" fmla="*/ 2 w 2"/>
                <a:gd name="T3" fmla="*/ 0 h 2"/>
                <a:gd name="T4" fmla="*/ 1 w 2"/>
                <a:gd name="T5" fmla="*/ 0 h 2"/>
                <a:gd name="T6" fmla="*/ 1 w 2"/>
                <a:gd name="T7" fmla="*/ 0 h 2"/>
                <a:gd name="T8" fmla="*/ 1 w 2"/>
                <a:gd name="T9" fmla="*/ 0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cubicBezTo>
                    <a:pt x="2" y="0"/>
                    <a:pt x="2" y="0"/>
                    <a:pt x="2" y="0"/>
                  </a:cubicBezTo>
                  <a:cubicBezTo>
                    <a:pt x="2" y="0"/>
                    <a:pt x="1" y="0"/>
                    <a:pt x="1" y="0"/>
                  </a:cubicBezTo>
                  <a:cubicBezTo>
                    <a:pt x="1" y="0"/>
                    <a:pt x="1" y="0"/>
                    <a:pt x="1" y="0"/>
                  </a:cubicBezTo>
                  <a:cubicBezTo>
                    <a:pt x="1" y="0"/>
                    <a:pt x="1" y="0"/>
                    <a:pt x="1" y="0"/>
                  </a:cubicBez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1" name="Freeform 502"/>
            <p:cNvSpPr/>
            <p:nvPr/>
          </p:nvSpPr>
          <p:spPr>
            <a:xfrm>
              <a:off x="8688370" y="1565476"/>
              <a:ext cx="4065" cy="4065"/>
            </a:xfrm>
            <a:custGeom>
              <a:avLst/>
              <a:gdLst>
                <a:gd name="T0" fmla="*/ 0 w 2"/>
                <a:gd name="T1" fmla="*/ 2 h 2"/>
                <a:gd name="T2" fmla="*/ 2 w 2"/>
                <a:gd name="T3" fmla="*/ 2 h 2"/>
                <a:gd name="T4" fmla="*/ 2 w 2"/>
                <a:gd name="T5" fmla="*/ 0 h 2"/>
                <a:gd name="T6" fmla="*/ 2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2" y="0"/>
                  </a:lnTo>
                  <a:lnTo>
                    <a:pt x="2"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2" name="Freeform 503"/>
            <p:cNvSpPr/>
            <p:nvPr/>
          </p:nvSpPr>
          <p:spPr>
            <a:xfrm>
              <a:off x="8688370" y="1569541"/>
              <a:ext cx="4065" cy="4065"/>
            </a:xfrm>
            <a:custGeom>
              <a:avLst/>
              <a:gdLst>
                <a:gd name="T0" fmla="*/ 0 w 2"/>
                <a:gd name="T1" fmla="*/ 2 h 2"/>
                <a:gd name="T2" fmla="*/ 0 w 2"/>
                <a:gd name="T3" fmla="*/ 2 h 2"/>
                <a:gd name="T4" fmla="*/ 2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3" name="Rectangle 504"/>
            <p:cNvSpPr>
              <a:spLocks noChangeArrowheads="1"/>
            </p:cNvSpPr>
            <p:nvPr/>
          </p:nvSpPr>
          <p:spPr>
            <a:xfrm>
              <a:off x="8688370" y="1573606"/>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4" name="Rectangle 505"/>
            <p:cNvSpPr>
              <a:spLocks noChangeArrowheads="1"/>
            </p:cNvSpPr>
            <p:nvPr/>
          </p:nvSpPr>
          <p:spPr>
            <a:xfrm>
              <a:off x="8688370" y="157767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5" name="Freeform 506"/>
            <p:cNvSpPr/>
            <p:nvPr/>
          </p:nvSpPr>
          <p:spPr>
            <a:xfrm>
              <a:off x="8692435" y="1553280"/>
              <a:ext cx="2033" cy="16261"/>
            </a:xfrm>
            <a:custGeom>
              <a:avLst/>
              <a:gdLst>
                <a:gd name="T0" fmla="*/ 0 w 1"/>
                <a:gd name="T1" fmla="*/ 6 h 8"/>
                <a:gd name="T2" fmla="*/ 1 w 1"/>
                <a:gd name="T3" fmla="*/ 0 h 8"/>
                <a:gd name="T4" fmla="*/ 1 w 1"/>
                <a:gd name="T5" fmla="*/ 2 h 8"/>
                <a:gd name="T6" fmla="*/ 0 w 1"/>
                <a:gd name="T7" fmla="*/ 8 h 8"/>
                <a:gd name="T8" fmla="*/ 0 w 1"/>
                <a:gd name="T9" fmla="*/ 6 h 8"/>
              </a:gdLst>
              <a:ahLst/>
              <a:cxnLst>
                <a:cxn ang="0">
                  <a:pos x="T0" y="T1"/>
                </a:cxn>
                <a:cxn ang="0">
                  <a:pos x="T2" y="T3"/>
                </a:cxn>
                <a:cxn ang="0">
                  <a:pos x="T4" y="T5"/>
                </a:cxn>
                <a:cxn ang="0">
                  <a:pos x="T6" y="T7"/>
                </a:cxn>
                <a:cxn ang="0">
                  <a:pos x="T8" y="T9"/>
                </a:cxn>
              </a:cxnLst>
              <a:rect l="0" t="0" r="r" b="b"/>
              <a:pathLst>
                <a:path w="1" h="8">
                  <a:moveTo>
                    <a:pt x="0" y="6"/>
                  </a:moveTo>
                  <a:lnTo>
                    <a:pt x="1" y="0"/>
                  </a:lnTo>
                  <a:lnTo>
                    <a:pt x="1" y="2"/>
                  </a:lnTo>
                  <a:lnTo>
                    <a:pt x="0" y="8"/>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6" name="Freeform 507"/>
            <p:cNvSpPr/>
            <p:nvPr/>
          </p:nvSpPr>
          <p:spPr>
            <a:xfrm>
              <a:off x="8692435" y="1545150"/>
              <a:ext cx="2033" cy="12196"/>
            </a:xfrm>
            <a:custGeom>
              <a:avLst/>
              <a:gdLst>
                <a:gd name="T0" fmla="*/ 1 w 1"/>
                <a:gd name="T1" fmla="*/ 2 h 3"/>
                <a:gd name="T2" fmla="*/ 1 w 1"/>
                <a:gd name="T3" fmla="*/ 1 h 3"/>
                <a:gd name="T4" fmla="*/ 1 w 1"/>
                <a:gd name="T5" fmla="*/ 0 h 3"/>
                <a:gd name="T6" fmla="*/ 0 w 1"/>
                <a:gd name="T7" fmla="*/ 3 h 3"/>
                <a:gd name="T8" fmla="*/ 1 w 1"/>
                <a:gd name="T9" fmla="*/ 2 h 3"/>
              </a:gdLst>
              <a:ahLst/>
              <a:cxnLst>
                <a:cxn ang="0">
                  <a:pos x="T0" y="T1"/>
                </a:cxn>
                <a:cxn ang="0">
                  <a:pos x="T2" y="T3"/>
                </a:cxn>
                <a:cxn ang="0">
                  <a:pos x="T4" y="T5"/>
                </a:cxn>
                <a:cxn ang="0">
                  <a:pos x="T6" y="T7"/>
                </a:cxn>
                <a:cxn ang="0">
                  <a:pos x="T8" y="T9"/>
                </a:cxn>
              </a:cxnLst>
              <a:rect l="0" t="0" r="r" b="b"/>
              <a:pathLst>
                <a:path w="1" h="3">
                  <a:moveTo>
                    <a:pt x="1" y="2"/>
                  </a:moveTo>
                  <a:cubicBezTo>
                    <a:pt x="1" y="1"/>
                    <a:pt x="1" y="1"/>
                    <a:pt x="1" y="1"/>
                  </a:cubicBezTo>
                  <a:cubicBezTo>
                    <a:pt x="1" y="1"/>
                    <a:pt x="1" y="1"/>
                    <a:pt x="1" y="0"/>
                  </a:cubicBezTo>
                  <a:cubicBezTo>
                    <a:pt x="0" y="3"/>
                    <a:pt x="0" y="3"/>
                    <a:pt x="0" y="3"/>
                  </a:cubicBez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7" name="Freeform 508"/>
            <p:cNvSpPr/>
            <p:nvPr/>
          </p:nvSpPr>
          <p:spPr>
            <a:xfrm>
              <a:off x="8684304" y="1545150"/>
              <a:ext cx="10163" cy="20326"/>
            </a:xfrm>
            <a:custGeom>
              <a:avLst/>
              <a:gdLst>
                <a:gd name="T0" fmla="*/ 0 w 3"/>
                <a:gd name="T1" fmla="*/ 5 h 5"/>
                <a:gd name="T2" fmla="*/ 2 w 3"/>
                <a:gd name="T3" fmla="*/ 3 h 5"/>
                <a:gd name="T4" fmla="*/ 3 w 3"/>
                <a:gd name="T5" fmla="*/ 0 h 5"/>
                <a:gd name="T6" fmla="*/ 3 w 3"/>
                <a:gd name="T7" fmla="*/ 0 h 5"/>
                <a:gd name="T8" fmla="*/ 1 w 3"/>
                <a:gd name="T9" fmla="*/ 2 h 5"/>
                <a:gd name="T10" fmla="*/ 0 w 3"/>
                <a:gd name="T11" fmla="*/ 5 h 5"/>
              </a:gdLst>
              <a:ahLst/>
              <a:cxnLst>
                <a:cxn ang="0">
                  <a:pos x="T0" y="T1"/>
                </a:cxn>
                <a:cxn ang="0">
                  <a:pos x="T2" y="T3"/>
                </a:cxn>
                <a:cxn ang="0">
                  <a:pos x="T4" y="T5"/>
                </a:cxn>
                <a:cxn ang="0">
                  <a:pos x="T6" y="T7"/>
                </a:cxn>
                <a:cxn ang="0">
                  <a:pos x="T8" y="T9"/>
                </a:cxn>
                <a:cxn ang="0">
                  <a:pos x="T10" y="T11"/>
                </a:cxn>
              </a:cxnLst>
              <a:rect l="0" t="0" r="r" b="b"/>
              <a:pathLst>
                <a:path w="3" h="5">
                  <a:moveTo>
                    <a:pt x="0" y="5"/>
                  </a:moveTo>
                  <a:cubicBezTo>
                    <a:pt x="2" y="3"/>
                    <a:pt x="2" y="3"/>
                    <a:pt x="2" y="3"/>
                  </a:cubicBezTo>
                  <a:cubicBezTo>
                    <a:pt x="3" y="0"/>
                    <a:pt x="3" y="0"/>
                    <a:pt x="3" y="0"/>
                  </a:cubicBezTo>
                  <a:cubicBezTo>
                    <a:pt x="3" y="0"/>
                    <a:pt x="3" y="0"/>
                    <a:pt x="3" y="0"/>
                  </a:cubicBezTo>
                  <a:cubicBezTo>
                    <a:pt x="1" y="2"/>
                    <a:pt x="1" y="2"/>
                    <a:pt x="1" y="2"/>
                  </a:cubicBezTo>
                  <a:lnTo>
                    <a:pt x="0"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8" name="Freeform 509"/>
            <p:cNvSpPr/>
            <p:nvPr/>
          </p:nvSpPr>
          <p:spPr>
            <a:xfrm>
              <a:off x="8688370" y="1553280"/>
              <a:ext cx="6098" cy="12196"/>
            </a:xfrm>
            <a:custGeom>
              <a:avLst/>
              <a:gdLst>
                <a:gd name="T0" fmla="*/ 0 w 3"/>
                <a:gd name="T1" fmla="*/ 6 h 6"/>
                <a:gd name="T2" fmla="*/ 3 w 3"/>
                <a:gd name="T3" fmla="*/ 2 h 6"/>
                <a:gd name="T4" fmla="*/ 3 w 3"/>
                <a:gd name="T5" fmla="*/ 0 h 6"/>
                <a:gd name="T6" fmla="*/ 2 w 3"/>
                <a:gd name="T7" fmla="*/ 2 h 6"/>
                <a:gd name="T8" fmla="*/ 0 w 3"/>
                <a:gd name="T9" fmla="*/ 6 h 6"/>
              </a:gdLst>
              <a:ahLst/>
              <a:cxnLst>
                <a:cxn ang="0">
                  <a:pos x="T0" y="T1"/>
                </a:cxn>
                <a:cxn ang="0">
                  <a:pos x="T2" y="T3"/>
                </a:cxn>
                <a:cxn ang="0">
                  <a:pos x="T4" y="T5"/>
                </a:cxn>
                <a:cxn ang="0">
                  <a:pos x="T6" y="T7"/>
                </a:cxn>
                <a:cxn ang="0">
                  <a:pos x="T8" y="T9"/>
                </a:cxn>
              </a:cxnLst>
              <a:rect l="0" t="0" r="r" b="b"/>
              <a:pathLst>
                <a:path w="3" h="6">
                  <a:moveTo>
                    <a:pt x="0" y="6"/>
                  </a:moveTo>
                  <a:lnTo>
                    <a:pt x="3" y="2"/>
                  </a:lnTo>
                  <a:lnTo>
                    <a:pt x="3" y="0"/>
                  </a:lnTo>
                  <a:lnTo>
                    <a:pt x="2"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19" name="Freeform 510"/>
            <p:cNvSpPr/>
            <p:nvPr/>
          </p:nvSpPr>
          <p:spPr>
            <a:xfrm>
              <a:off x="8680239" y="1557345"/>
              <a:ext cx="14228" cy="16261"/>
            </a:xfrm>
            <a:custGeom>
              <a:avLst/>
              <a:gdLst>
                <a:gd name="T0" fmla="*/ 0 w 7"/>
                <a:gd name="T1" fmla="*/ 8 h 8"/>
                <a:gd name="T2" fmla="*/ 4 w 7"/>
                <a:gd name="T3" fmla="*/ 8 h 8"/>
                <a:gd name="T4" fmla="*/ 6 w 7"/>
                <a:gd name="T5" fmla="*/ 6 h 8"/>
                <a:gd name="T6" fmla="*/ 7 w 7"/>
                <a:gd name="T7" fmla="*/ 0 h 8"/>
                <a:gd name="T8" fmla="*/ 4 w 7"/>
                <a:gd name="T9" fmla="*/ 4 h 8"/>
                <a:gd name="T10" fmla="*/ 0 w 7"/>
                <a:gd name="T11" fmla="*/ 8 h 8"/>
              </a:gdLst>
              <a:ahLst/>
              <a:cxnLst>
                <a:cxn ang="0">
                  <a:pos x="T0" y="T1"/>
                </a:cxn>
                <a:cxn ang="0">
                  <a:pos x="T2" y="T3"/>
                </a:cxn>
                <a:cxn ang="0">
                  <a:pos x="T4" y="T5"/>
                </a:cxn>
                <a:cxn ang="0">
                  <a:pos x="T6" y="T7"/>
                </a:cxn>
                <a:cxn ang="0">
                  <a:pos x="T8" y="T9"/>
                </a:cxn>
                <a:cxn ang="0">
                  <a:pos x="T10" y="T11"/>
                </a:cxn>
              </a:cxnLst>
              <a:rect l="0" t="0" r="r" b="b"/>
              <a:pathLst>
                <a:path w="7" h="8">
                  <a:moveTo>
                    <a:pt x="0" y="8"/>
                  </a:moveTo>
                  <a:lnTo>
                    <a:pt x="4" y="8"/>
                  </a:lnTo>
                  <a:lnTo>
                    <a:pt x="6" y="6"/>
                  </a:lnTo>
                  <a:lnTo>
                    <a:pt x="7" y="0"/>
                  </a:lnTo>
                  <a:lnTo>
                    <a:pt x="4" y="4"/>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0" name="Freeform 511"/>
            <p:cNvSpPr/>
            <p:nvPr/>
          </p:nvSpPr>
          <p:spPr>
            <a:xfrm>
              <a:off x="8680239" y="1573606"/>
              <a:ext cx="18294" cy="22359"/>
            </a:xfrm>
            <a:custGeom>
              <a:avLst/>
              <a:gdLst>
                <a:gd name="T0" fmla="*/ 2 w 9"/>
                <a:gd name="T1" fmla="*/ 7 h 11"/>
                <a:gd name="T2" fmla="*/ 0 w 9"/>
                <a:gd name="T3" fmla="*/ 11 h 11"/>
                <a:gd name="T4" fmla="*/ 6 w 9"/>
                <a:gd name="T5" fmla="*/ 5 h 11"/>
                <a:gd name="T6" fmla="*/ 9 w 9"/>
                <a:gd name="T7" fmla="*/ 0 h 11"/>
                <a:gd name="T8" fmla="*/ 7 w 9"/>
                <a:gd name="T9" fmla="*/ 2 h 11"/>
                <a:gd name="T10" fmla="*/ 4 w 9"/>
                <a:gd name="T11" fmla="*/ 3 h 11"/>
                <a:gd name="T12" fmla="*/ 2 w 9"/>
                <a:gd name="T13" fmla="*/ 7 h 11"/>
              </a:gdLst>
              <a:ahLst/>
              <a:cxnLst>
                <a:cxn ang="0">
                  <a:pos x="T0" y="T1"/>
                </a:cxn>
                <a:cxn ang="0">
                  <a:pos x="T2" y="T3"/>
                </a:cxn>
                <a:cxn ang="0">
                  <a:pos x="T4" y="T5"/>
                </a:cxn>
                <a:cxn ang="0">
                  <a:pos x="T6" y="T7"/>
                </a:cxn>
                <a:cxn ang="0">
                  <a:pos x="T8" y="T9"/>
                </a:cxn>
                <a:cxn ang="0">
                  <a:pos x="T10" y="T11"/>
                </a:cxn>
                <a:cxn ang="0">
                  <a:pos x="T12" y="T13"/>
                </a:cxn>
              </a:cxnLst>
              <a:rect l="0" t="0" r="r" b="b"/>
              <a:pathLst>
                <a:path w="9" h="11">
                  <a:moveTo>
                    <a:pt x="2" y="7"/>
                  </a:moveTo>
                  <a:lnTo>
                    <a:pt x="0" y="11"/>
                  </a:lnTo>
                  <a:lnTo>
                    <a:pt x="6" y="5"/>
                  </a:lnTo>
                  <a:lnTo>
                    <a:pt x="9" y="0"/>
                  </a:lnTo>
                  <a:lnTo>
                    <a:pt x="7" y="2"/>
                  </a:lnTo>
                  <a:lnTo>
                    <a:pt x="4" y="3"/>
                  </a:lnTo>
                  <a:lnTo>
                    <a:pt x="2"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1" name="Freeform 512"/>
            <p:cNvSpPr/>
            <p:nvPr/>
          </p:nvSpPr>
          <p:spPr>
            <a:xfrm>
              <a:off x="8684304" y="1569541"/>
              <a:ext cx="4065" cy="10163"/>
            </a:xfrm>
            <a:custGeom>
              <a:avLst/>
              <a:gdLst>
                <a:gd name="T0" fmla="*/ 0 w 2"/>
                <a:gd name="T1" fmla="*/ 5 h 5"/>
                <a:gd name="T2" fmla="*/ 2 w 2"/>
                <a:gd name="T3" fmla="*/ 2 h 5"/>
                <a:gd name="T4" fmla="*/ 2 w 2"/>
                <a:gd name="T5" fmla="*/ 0 h 5"/>
                <a:gd name="T6" fmla="*/ 2 w 2"/>
                <a:gd name="T7" fmla="*/ 2 h 5"/>
                <a:gd name="T8" fmla="*/ 0 w 2"/>
                <a:gd name="T9" fmla="*/ 5 h 5"/>
                <a:gd name="T10" fmla="*/ 0 w 2"/>
                <a:gd name="T11" fmla="*/ 5 h 5"/>
              </a:gdLst>
              <a:ahLst/>
              <a:cxnLst>
                <a:cxn ang="0">
                  <a:pos x="T0" y="T1"/>
                </a:cxn>
                <a:cxn ang="0">
                  <a:pos x="T2" y="T3"/>
                </a:cxn>
                <a:cxn ang="0">
                  <a:pos x="T4" y="T5"/>
                </a:cxn>
                <a:cxn ang="0">
                  <a:pos x="T6" y="T7"/>
                </a:cxn>
                <a:cxn ang="0">
                  <a:pos x="T8" y="T9"/>
                </a:cxn>
                <a:cxn ang="0">
                  <a:pos x="T10" y="T11"/>
                </a:cxn>
              </a:cxnLst>
              <a:rect l="0" t="0" r="r" b="b"/>
              <a:pathLst>
                <a:path w="2" h="5">
                  <a:moveTo>
                    <a:pt x="0" y="5"/>
                  </a:moveTo>
                  <a:lnTo>
                    <a:pt x="2" y="2"/>
                  </a:lnTo>
                  <a:lnTo>
                    <a:pt x="2" y="0"/>
                  </a:lnTo>
                  <a:lnTo>
                    <a:pt x="2" y="2"/>
                  </a:lnTo>
                  <a:lnTo>
                    <a:pt x="0" y="5"/>
                  </a:lnTo>
                  <a:lnTo>
                    <a:pt x="0"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2" name="Freeform 513"/>
            <p:cNvSpPr/>
            <p:nvPr/>
          </p:nvSpPr>
          <p:spPr>
            <a:xfrm>
              <a:off x="8680239" y="1573606"/>
              <a:ext cx="8130" cy="6098"/>
            </a:xfrm>
            <a:custGeom>
              <a:avLst/>
              <a:gdLst>
                <a:gd name="T0" fmla="*/ 0 w 4"/>
                <a:gd name="T1" fmla="*/ 3 h 3"/>
                <a:gd name="T2" fmla="*/ 0 w 4"/>
                <a:gd name="T3" fmla="*/ 3 h 3"/>
                <a:gd name="T4" fmla="*/ 0 w 4"/>
                <a:gd name="T5" fmla="*/ 3 h 3"/>
                <a:gd name="T6" fmla="*/ 2 w 4"/>
                <a:gd name="T7" fmla="*/ 3 h 3"/>
                <a:gd name="T8" fmla="*/ 4 w 4"/>
                <a:gd name="T9" fmla="*/ 0 h 3"/>
                <a:gd name="T10" fmla="*/ 0 w 4"/>
                <a:gd name="T11" fmla="*/ 0 h 3"/>
                <a:gd name="T12" fmla="*/ 0 w 4"/>
                <a:gd name="T13" fmla="*/ 2 h 3"/>
                <a:gd name="T14" fmla="*/ 0 w 4"/>
                <a:gd name="T15" fmla="*/ 3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 h="3">
                  <a:moveTo>
                    <a:pt x="0" y="3"/>
                  </a:moveTo>
                  <a:lnTo>
                    <a:pt x="0" y="3"/>
                  </a:lnTo>
                  <a:lnTo>
                    <a:pt x="0" y="3"/>
                  </a:lnTo>
                  <a:lnTo>
                    <a:pt x="2" y="3"/>
                  </a:lnTo>
                  <a:lnTo>
                    <a:pt x="4" y="0"/>
                  </a:lnTo>
                  <a:lnTo>
                    <a:pt x="0" y="0"/>
                  </a:lnTo>
                  <a:lnTo>
                    <a:pt x="0" y="2"/>
                  </a:ln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3" name="Freeform 514"/>
            <p:cNvSpPr/>
            <p:nvPr/>
          </p:nvSpPr>
          <p:spPr>
            <a:xfrm>
              <a:off x="8680239" y="1573606"/>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4" name="Rectangle 515"/>
            <p:cNvSpPr>
              <a:spLocks noChangeArrowheads="1"/>
            </p:cNvSpPr>
            <p:nvPr/>
          </p:nvSpPr>
          <p:spPr>
            <a:xfrm>
              <a:off x="8684304" y="1579704"/>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5" name="Rectangle 516"/>
            <p:cNvSpPr>
              <a:spLocks noChangeArrowheads="1"/>
            </p:cNvSpPr>
            <p:nvPr/>
          </p:nvSpPr>
          <p:spPr>
            <a:xfrm>
              <a:off x="8680239" y="1579704"/>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6" name="Freeform 517"/>
            <p:cNvSpPr/>
            <p:nvPr/>
          </p:nvSpPr>
          <p:spPr>
            <a:xfrm>
              <a:off x="8680239" y="1565476"/>
              <a:ext cx="4065" cy="8130"/>
            </a:xfrm>
            <a:custGeom>
              <a:avLst/>
              <a:gdLst>
                <a:gd name="T0" fmla="*/ 0 w 2"/>
                <a:gd name="T1" fmla="*/ 4 h 4"/>
                <a:gd name="T2" fmla="*/ 2 w 2"/>
                <a:gd name="T3" fmla="*/ 2 h 4"/>
                <a:gd name="T4" fmla="*/ 2 w 2"/>
                <a:gd name="T5" fmla="*/ 0 h 4"/>
                <a:gd name="T6" fmla="*/ 0 w 2"/>
                <a:gd name="T7" fmla="*/ 2 h 4"/>
                <a:gd name="T8" fmla="*/ 0 w 2"/>
                <a:gd name="T9" fmla="*/ 4 h 4"/>
                <a:gd name="T10" fmla="*/ 0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0" y="4"/>
                  </a:moveTo>
                  <a:lnTo>
                    <a:pt x="2" y="2"/>
                  </a:lnTo>
                  <a:lnTo>
                    <a:pt x="2" y="0"/>
                  </a:lnTo>
                  <a:lnTo>
                    <a:pt x="0" y="2"/>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7" name="Freeform 518"/>
            <p:cNvSpPr/>
            <p:nvPr/>
          </p:nvSpPr>
          <p:spPr>
            <a:xfrm>
              <a:off x="8680239" y="1569541"/>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8" name="Freeform 519"/>
            <p:cNvSpPr/>
            <p:nvPr/>
          </p:nvSpPr>
          <p:spPr>
            <a:xfrm>
              <a:off x="8680239" y="1565476"/>
              <a:ext cx="8130" cy="12196"/>
            </a:xfrm>
            <a:custGeom>
              <a:avLst/>
              <a:gdLst>
                <a:gd name="T0" fmla="*/ 0 w 4"/>
                <a:gd name="T1" fmla="*/ 6 h 6"/>
                <a:gd name="T2" fmla="*/ 0 w 4"/>
                <a:gd name="T3" fmla="*/ 4 h 6"/>
                <a:gd name="T4" fmla="*/ 4 w 4"/>
                <a:gd name="T5" fmla="*/ 0 h 6"/>
                <a:gd name="T6" fmla="*/ 2 w 4"/>
                <a:gd name="T7" fmla="*/ 2 h 6"/>
                <a:gd name="T8" fmla="*/ 0 w 4"/>
                <a:gd name="T9" fmla="*/ 6 h 6"/>
              </a:gdLst>
              <a:ahLst/>
              <a:cxnLst>
                <a:cxn ang="0">
                  <a:pos x="T0" y="T1"/>
                </a:cxn>
                <a:cxn ang="0">
                  <a:pos x="T2" y="T3"/>
                </a:cxn>
                <a:cxn ang="0">
                  <a:pos x="T4" y="T5"/>
                </a:cxn>
                <a:cxn ang="0">
                  <a:pos x="T6" y="T7"/>
                </a:cxn>
                <a:cxn ang="0">
                  <a:pos x="T8" y="T9"/>
                </a:cxn>
              </a:cxnLst>
              <a:rect l="0" t="0" r="r" b="b"/>
              <a:pathLst>
                <a:path w="4" h="6">
                  <a:moveTo>
                    <a:pt x="0" y="6"/>
                  </a:moveTo>
                  <a:lnTo>
                    <a:pt x="0" y="4"/>
                  </a:lnTo>
                  <a:lnTo>
                    <a:pt x="4" y="0"/>
                  </a:lnTo>
                  <a:lnTo>
                    <a:pt x="2"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29" name="Freeform 520"/>
            <p:cNvSpPr/>
            <p:nvPr/>
          </p:nvSpPr>
          <p:spPr>
            <a:xfrm>
              <a:off x="8680239" y="1577672"/>
              <a:ext cx="8130" cy="10163"/>
            </a:xfrm>
            <a:custGeom>
              <a:avLst/>
              <a:gdLst>
                <a:gd name="T0" fmla="*/ 0 w 4"/>
                <a:gd name="T1" fmla="*/ 3 h 5"/>
                <a:gd name="T2" fmla="*/ 0 w 4"/>
                <a:gd name="T3" fmla="*/ 5 h 5"/>
                <a:gd name="T4" fmla="*/ 2 w 4"/>
                <a:gd name="T5" fmla="*/ 3 h 5"/>
                <a:gd name="T6" fmla="*/ 4 w 4"/>
                <a:gd name="T7" fmla="*/ 0 h 5"/>
                <a:gd name="T8" fmla="*/ 2 w 4"/>
                <a:gd name="T9" fmla="*/ 1 h 5"/>
                <a:gd name="T10" fmla="*/ 0 w 4"/>
                <a:gd name="T11" fmla="*/ 1 h 5"/>
                <a:gd name="T12" fmla="*/ 0 w 4"/>
                <a:gd name="T13" fmla="*/ 3 h 5"/>
              </a:gdLst>
              <a:ahLst/>
              <a:cxnLst>
                <a:cxn ang="0">
                  <a:pos x="T0" y="T1"/>
                </a:cxn>
                <a:cxn ang="0">
                  <a:pos x="T2" y="T3"/>
                </a:cxn>
                <a:cxn ang="0">
                  <a:pos x="T4" y="T5"/>
                </a:cxn>
                <a:cxn ang="0">
                  <a:pos x="T6" y="T7"/>
                </a:cxn>
                <a:cxn ang="0">
                  <a:pos x="T8" y="T9"/>
                </a:cxn>
                <a:cxn ang="0">
                  <a:pos x="T10" y="T11"/>
                </a:cxn>
                <a:cxn ang="0">
                  <a:pos x="T12" y="T13"/>
                </a:cxn>
              </a:cxnLst>
              <a:rect l="0" t="0" r="r" b="b"/>
              <a:pathLst>
                <a:path w="4" h="5">
                  <a:moveTo>
                    <a:pt x="0" y="3"/>
                  </a:moveTo>
                  <a:lnTo>
                    <a:pt x="0" y="5"/>
                  </a:lnTo>
                  <a:lnTo>
                    <a:pt x="2" y="3"/>
                  </a:lnTo>
                  <a:lnTo>
                    <a:pt x="4" y="0"/>
                  </a:lnTo>
                  <a:lnTo>
                    <a:pt x="2" y="1"/>
                  </a:lnTo>
                  <a:lnTo>
                    <a:pt x="0" y="1"/>
                  </a:ln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0" name="Freeform 521"/>
            <p:cNvSpPr/>
            <p:nvPr/>
          </p:nvSpPr>
          <p:spPr>
            <a:xfrm>
              <a:off x="8684304" y="1557345"/>
              <a:ext cx="8130" cy="12196"/>
            </a:xfrm>
            <a:custGeom>
              <a:avLst/>
              <a:gdLst>
                <a:gd name="T0" fmla="*/ 2 w 4"/>
                <a:gd name="T1" fmla="*/ 4 h 6"/>
                <a:gd name="T2" fmla="*/ 4 w 4"/>
                <a:gd name="T3" fmla="*/ 0 h 6"/>
                <a:gd name="T4" fmla="*/ 0 w 4"/>
                <a:gd name="T5" fmla="*/ 4 h 6"/>
                <a:gd name="T6" fmla="*/ 0 w 4"/>
                <a:gd name="T7" fmla="*/ 6 h 6"/>
                <a:gd name="T8" fmla="*/ 2 w 4"/>
                <a:gd name="T9" fmla="*/ 4 h 6"/>
              </a:gdLst>
              <a:ahLst/>
              <a:cxnLst>
                <a:cxn ang="0">
                  <a:pos x="T0" y="T1"/>
                </a:cxn>
                <a:cxn ang="0">
                  <a:pos x="T2" y="T3"/>
                </a:cxn>
                <a:cxn ang="0">
                  <a:pos x="T4" y="T5"/>
                </a:cxn>
                <a:cxn ang="0">
                  <a:pos x="T6" y="T7"/>
                </a:cxn>
                <a:cxn ang="0">
                  <a:pos x="T8" y="T9"/>
                </a:cxn>
              </a:cxnLst>
              <a:rect l="0" t="0" r="r" b="b"/>
              <a:pathLst>
                <a:path w="4" h="6">
                  <a:moveTo>
                    <a:pt x="2" y="4"/>
                  </a:moveTo>
                  <a:lnTo>
                    <a:pt x="4" y="0"/>
                  </a:lnTo>
                  <a:lnTo>
                    <a:pt x="0" y="4"/>
                  </a:lnTo>
                  <a:lnTo>
                    <a:pt x="0" y="6"/>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1" name="Freeform 522"/>
            <p:cNvSpPr/>
            <p:nvPr/>
          </p:nvSpPr>
          <p:spPr>
            <a:xfrm>
              <a:off x="8684304" y="1579704"/>
              <a:ext cx="0" cy="4065"/>
            </a:xfrm>
            <a:custGeom>
              <a:avLst/>
              <a:gdLst>
                <a:gd name="T0" fmla="*/ 2 h 2"/>
                <a:gd name="T1" fmla="*/ 0 h 2"/>
                <a:gd name="T2" fmla="*/ 2 h 2"/>
                <a:gd name="T3" fmla="*/ 2 h 2"/>
                <a:gd name="T4" fmla="*/ 2 h 2"/>
              </a:gdLst>
              <a:ahLst/>
              <a:cxnLst>
                <a:cxn ang="0">
                  <a:pos x="0" y="T0"/>
                </a:cxn>
                <a:cxn ang="0">
                  <a:pos x="0" y="T1"/>
                </a:cxn>
                <a:cxn ang="0">
                  <a:pos x="0" y="T2"/>
                </a:cxn>
                <a:cxn ang="0">
                  <a:pos x="0" y="T3"/>
                </a:cxn>
                <a:cxn ang="0">
                  <a:pos x="0" y="T4"/>
                </a:cxn>
              </a:cxnLst>
              <a:rect l="0" t="0" r="r" b="b"/>
              <a:pathLst>
                <a:path h="2">
                  <a:moveTo>
                    <a:pt x="0" y="2"/>
                  </a:moveTo>
                  <a:lnTo>
                    <a:pt x="0" y="0"/>
                  </a:lnTo>
                  <a:lnTo>
                    <a:pt x="0" y="2"/>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2" name="Rectangle 523"/>
            <p:cNvSpPr>
              <a:spLocks noChangeArrowheads="1"/>
            </p:cNvSpPr>
            <p:nvPr/>
          </p:nvSpPr>
          <p:spPr>
            <a:xfrm>
              <a:off x="8637845" y="158446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3" name="Freeform 524"/>
            <p:cNvSpPr/>
            <p:nvPr/>
          </p:nvSpPr>
          <p:spPr>
            <a:xfrm>
              <a:off x="8694467" y="1573606"/>
              <a:ext cx="4065" cy="4065"/>
            </a:xfrm>
            <a:custGeom>
              <a:avLst/>
              <a:gdLst>
                <a:gd name="T0" fmla="*/ 2 w 2"/>
                <a:gd name="T1" fmla="*/ 0 h 2"/>
                <a:gd name="T2" fmla="*/ 0 w 2"/>
                <a:gd name="T3" fmla="*/ 2 h 2"/>
                <a:gd name="T4" fmla="*/ 2 w 2"/>
                <a:gd name="T5" fmla="*/ 0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4" name="Freeform 525"/>
            <p:cNvSpPr/>
            <p:nvPr/>
          </p:nvSpPr>
          <p:spPr>
            <a:xfrm>
              <a:off x="8698533" y="1569541"/>
              <a:ext cx="4065" cy="4065"/>
            </a:xfrm>
            <a:custGeom>
              <a:avLst/>
              <a:gdLst>
                <a:gd name="T0" fmla="*/ 2 w 2"/>
                <a:gd name="T1" fmla="*/ 0 h 2"/>
                <a:gd name="T2" fmla="*/ 2 w 2"/>
                <a:gd name="T3" fmla="*/ 0 h 2"/>
                <a:gd name="T4" fmla="*/ 0 w 2"/>
                <a:gd name="T5" fmla="*/ 2 h 2"/>
                <a:gd name="T6" fmla="*/ 0 w 2"/>
                <a:gd name="T7" fmla="*/ 2 h 2"/>
                <a:gd name="T8" fmla="*/ 0 w 2"/>
                <a:gd name="T9" fmla="*/ 2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2" y="0"/>
                  </a:lnTo>
                  <a:lnTo>
                    <a:pt x="0" y="2"/>
                  </a:ln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5" name="Freeform 526"/>
            <p:cNvSpPr/>
            <p:nvPr/>
          </p:nvSpPr>
          <p:spPr>
            <a:xfrm>
              <a:off x="8692435" y="1569541"/>
              <a:ext cx="10163" cy="14228"/>
            </a:xfrm>
            <a:custGeom>
              <a:avLst/>
              <a:gdLst>
                <a:gd name="T0" fmla="*/ 0 w 5"/>
                <a:gd name="T1" fmla="*/ 7 h 7"/>
                <a:gd name="T2" fmla="*/ 1 w 5"/>
                <a:gd name="T3" fmla="*/ 7 h 7"/>
                <a:gd name="T4" fmla="*/ 5 w 5"/>
                <a:gd name="T5" fmla="*/ 0 h 7"/>
                <a:gd name="T6" fmla="*/ 3 w 5"/>
                <a:gd name="T7" fmla="*/ 2 h 7"/>
                <a:gd name="T8" fmla="*/ 0 w 5"/>
                <a:gd name="T9" fmla="*/ 7 h 7"/>
              </a:gdLst>
              <a:ahLst/>
              <a:cxnLst>
                <a:cxn ang="0">
                  <a:pos x="T0" y="T1"/>
                </a:cxn>
                <a:cxn ang="0">
                  <a:pos x="T2" y="T3"/>
                </a:cxn>
                <a:cxn ang="0">
                  <a:pos x="T4" y="T5"/>
                </a:cxn>
                <a:cxn ang="0">
                  <a:pos x="T6" y="T7"/>
                </a:cxn>
                <a:cxn ang="0">
                  <a:pos x="T8" y="T9"/>
                </a:cxn>
              </a:cxnLst>
              <a:rect l="0" t="0" r="r" b="b"/>
              <a:pathLst>
                <a:path w="5" h="7">
                  <a:moveTo>
                    <a:pt x="0" y="7"/>
                  </a:moveTo>
                  <a:lnTo>
                    <a:pt x="1" y="7"/>
                  </a:lnTo>
                  <a:lnTo>
                    <a:pt x="5" y="0"/>
                  </a:lnTo>
                  <a:lnTo>
                    <a:pt x="3" y="2"/>
                  </a:ln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6" name="Freeform 527"/>
            <p:cNvSpPr/>
            <p:nvPr/>
          </p:nvSpPr>
          <p:spPr>
            <a:xfrm>
              <a:off x="8692435" y="1583769"/>
              <a:ext cx="2033" cy="4065"/>
            </a:xfrm>
            <a:custGeom>
              <a:avLst/>
              <a:gdLst>
                <a:gd name="T0" fmla="*/ 0 w 1"/>
                <a:gd name="T1" fmla="*/ 2 h 2"/>
                <a:gd name="T2" fmla="*/ 1 w 1"/>
                <a:gd name="T3" fmla="*/ 0 h 2"/>
                <a:gd name="T4" fmla="*/ 0 w 1"/>
                <a:gd name="T5" fmla="*/ 0 h 2"/>
                <a:gd name="T6" fmla="*/ 0 w 1"/>
                <a:gd name="T7" fmla="*/ 2 h 2"/>
              </a:gdLst>
              <a:ahLst/>
              <a:cxnLst>
                <a:cxn ang="0">
                  <a:pos x="T0" y="T1"/>
                </a:cxn>
                <a:cxn ang="0">
                  <a:pos x="T2" y="T3"/>
                </a:cxn>
                <a:cxn ang="0">
                  <a:pos x="T4" y="T5"/>
                </a:cxn>
                <a:cxn ang="0">
                  <a:pos x="T6" y="T7"/>
                </a:cxn>
              </a:cxnLst>
              <a:rect l="0" t="0" r="r" b="b"/>
              <a:pathLst>
                <a:path w="1" h="2">
                  <a:moveTo>
                    <a:pt x="0" y="2"/>
                  </a:moveTo>
                  <a:lnTo>
                    <a:pt x="1"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7" name="Freeform 528"/>
            <p:cNvSpPr/>
            <p:nvPr/>
          </p:nvSpPr>
          <p:spPr>
            <a:xfrm>
              <a:off x="8684304" y="1577672"/>
              <a:ext cx="8130" cy="6098"/>
            </a:xfrm>
            <a:custGeom>
              <a:avLst/>
              <a:gdLst>
                <a:gd name="T0" fmla="*/ 2 w 4"/>
                <a:gd name="T1" fmla="*/ 1 h 3"/>
                <a:gd name="T2" fmla="*/ 4 w 4"/>
                <a:gd name="T3" fmla="*/ 0 h 3"/>
                <a:gd name="T4" fmla="*/ 2 w 4"/>
                <a:gd name="T5" fmla="*/ 1 h 3"/>
                <a:gd name="T6" fmla="*/ 0 w 4"/>
                <a:gd name="T7" fmla="*/ 3 h 3"/>
                <a:gd name="T8" fmla="*/ 2 w 4"/>
                <a:gd name="T9" fmla="*/ 1 h 3"/>
              </a:gdLst>
              <a:ahLst/>
              <a:cxnLst>
                <a:cxn ang="0">
                  <a:pos x="T0" y="T1"/>
                </a:cxn>
                <a:cxn ang="0">
                  <a:pos x="T2" y="T3"/>
                </a:cxn>
                <a:cxn ang="0">
                  <a:pos x="T4" y="T5"/>
                </a:cxn>
                <a:cxn ang="0">
                  <a:pos x="T6" y="T7"/>
                </a:cxn>
                <a:cxn ang="0">
                  <a:pos x="T8" y="T9"/>
                </a:cxn>
              </a:cxnLst>
              <a:rect l="0" t="0" r="r" b="b"/>
              <a:pathLst>
                <a:path w="4" h="3">
                  <a:moveTo>
                    <a:pt x="2" y="1"/>
                  </a:moveTo>
                  <a:lnTo>
                    <a:pt x="4" y="0"/>
                  </a:lnTo>
                  <a:lnTo>
                    <a:pt x="2" y="1"/>
                  </a:lnTo>
                  <a:lnTo>
                    <a:pt x="0" y="3"/>
                  </a:ln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8" name="Freeform 529"/>
            <p:cNvSpPr/>
            <p:nvPr/>
          </p:nvSpPr>
          <p:spPr>
            <a:xfrm>
              <a:off x="8698533" y="1579704"/>
              <a:ext cx="4065" cy="4065"/>
            </a:xfrm>
            <a:custGeom>
              <a:avLst/>
              <a:gdLst>
                <a:gd name="T0" fmla="*/ 2 w 2"/>
                <a:gd name="T1" fmla="*/ 0 h 2"/>
                <a:gd name="T2" fmla="*/ 0 w 2"/>
                <a:gd name="T3" fmla="*/ 2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39" name="Freeform 530"/>
            <p:cNvSpPr/>
            <p:nvPr/>
          </p:nvSpPr>
          <p:spPr>
            <a:xfrm>
              <a:off x="8656138" y="1574303"/>
              <a:ext cx="12196" cy="10163"/>
            </a:xfrm>
            <a:custGeom>
              <a:avLst/>
              <a:gdLst>
                <a:gd name="T0" fmla="*/ 4 w 6"/>
                <a:gd name="T1" fmla="*/ 4 h 5"/>
                <a:gd name="T2" fmla="*/ 4 w 6"/>
                <a:gd name="T3" fmla="*/ 4 h 5"/>
                <a:gd name="T4" fmla="*/ 6 w 6"/>
                <a:gd name="T5" fmla="*/ 2 h 5"/>
                <a:gd name="T6" fmla="*/ 6 w 6"/>
                <a:gd name="T7" fmla="*/ 0 h 5"/>
                <a:gd name="T8" fmla="*/ 0 w 6"/>
                <a:gd name="T9" fmla="*/ 5 h 5"/>
                <a:gd name="T10" fmla="*/ 4 w 6"/>
                <a:gd name="T11" fmla="*/ 4 h 5"/>
              </a:gdLst>
              <a:ahLst/>
              <a:cxnLst>
                <a:cxn ang="0">
                  <a:pos x="T0" y="T1"/>
                </a:cxn>
                <a:cxn ang="0">
                  <a:pos x="T2" y="T3"/>
                </a:cxn>
                <a:cxn ang="0">
                  <a:pos x="T4" y="T5"/>
                </a:cxn>
                <a:cxn ang="0">
                  <a:pos x="T6" y="T7"/>
                </a:cxn>
                <a:cxn ang="0">
                  <a:pos x="T8" y="T9"/>
                </a:cxn>
                <a:cxn ang="0">
                  <a:pos x="T10" y="T11"/>
                </a:cxn>
              </a:cxnLst>
              <a:rect l="0" t="0" r="r" b="b"/>
              <a:pathLst>
                <a:path w="6" h="5">
                  <a:moveTo>
                    <a:pt x="4" y="4"/>
                  </a:moveTo>
                  <a:lnTo>
                    <a:pt x="4" y="4"/>
                  </a:lnTo>
                  <a:lnTo>
                    <a:pt x="6" y="2"/>
                  </a:lnTo>
                  <a:lnTo>
                    <a:pt x="6" y="0"/>
                  </a:lnTo>
                  <a:lnTo>
                    <a:pt x="0" y="5"/>
                  </a:lnTo>
                  <a:lnTo>
                    <a:pt x="4"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0" name="Freeform 531"/>
            <p:cNvSpPr/>
            <p:nvPr/>
          </p:nvSpPr>
          <p:spPr>
            <a:xfrm>
              <a:off x="8684304" y="1579704"/>
              <a:ext cx="4065" cy="4065"/>
            </a:xfrm>
            <a:custGeom>
              <a:avLst/>
              <a:gdLst>
                <a:gd name="T0" fmla="*/ 0 w 2"/>
                <a:gd name="T1" fmla="*/ 2 h 2"/>
                <a:gd name="T2" fmla="*/ 2 w 2"/>
                <a:gd name="T3" fmla="*/ 0 h 2"/>
                <a:gd name="T4" fmla="*/ 0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1" name="Freeform 532"/>
            <p:cNvSpPr/>
            <p:nvPr/>
          </p:nvSpPr>
          <p:spPr>
            <a:xfrm>
              <a:off x="8680239" y="1583769"/>
              <a:ext cx="4065" cy="4065"/>
            </a:xfrm>
            <a:custGeom>
              <a:avLst/>
              <a:gdLst>
                <a:gd name="T0" fmla="*/ 0 w 2"/>
                <a:gd name="T1" fmla="*/ 2 h 2"/>
                <a:gd name="T2" fmla="*/ 2 w 2"/>
                <a:gd name="T3" fmla="*/ 0 h 2"/>
                <a:gd name="T4" fmla="*/ 2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2" name="Freeform 533"/>
            <p:cNvSpPr/>
            <p:nvPr/>
          </p:nvSpPr>
          <p:spPr>
            <a:xfrm>
              <a:off x="8633780" y="1584466"/>
              <a:ext cx="4065" cy="8130"/>
            </a:xfrm>
            <a:custGeom>
              <a:avLst/>
              <a:gdLst>
                <a:gd name="T0" fmla="*/ 2 w 2"/>
                <a:gd name="T1" fmla="*/ 0 h 4"/>
                <a:gd name="T2" fmla="*/ 2 w 2"/>
                <a:gd name="T3" fmla="*/ 2 h 4"/>
                <a:gd name="T4" fmla="*/ 0 w 2"/>
                <a:gd name="T5" fmla="*/ 4 h 4"/>
                <a:gd name="T6" fmla="*/ 2 w 2"/>
                <a:gd name="T7" fmla="*/ 0 h 4"/>
              </a:gdLst>
              <a:ahLst/>
              <a:cxnLst>
                <a:cxn ang="0">
                  <a:pos x="T0" y="T1"/>
                </a:cxn>
                <a:cxn ang="0">
                  <a:pos x="T2" y="T3"/>
                </a:cxn>
                <a:cxn ang="0">
                  <a:pos x="T4" y="T5"/>
                </a:cxn>
                <a:cxn ang="0">
                  <a:pos x="T6" y="T7"/>
                </a:cxn>
              </a:cxnLst>
              <a:rect l="0" t="0" r="r" b="b"/>
              <a:pathLst>
                <a:path w="2" h="4">
                  <a:moveTo>
                    <a:pt x="2" y="0"/>
                  </a:moveTo>
                  <a:lnTo>
                    <a:pt x="2" y="2"/>
                  </a:lnTo>
                  <a:lnTo>
                    <a:pt x="0"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3" name="Freeform 534"/>
            <p:cNvSpPr/>
            <p:nvPr/>
          </p:nvSpPr>
          <p:spPr>
            <a:xfrm>
              <a:off x="8585636" y="1613620"/>
              <a:ext cx="16261" cy="12196"/>
            </a:xfrm>
            <a:custGeom>
              <a:avLst/>
              <a:gdLst>
                <a:gd name="T0" fmla="*/ 8 w 8"/>
                <a:gd name="T1" fmla="*/ 0 h 6"/>
                <a:gd name="T2" fmla="*/ 0 w 8"/>
                <a:gd name="T3" fmla="*/ 6 h 6"/>
                <a:gd name="T4" fmla="*/ 6 w 8"/>
                <a:gd name="T5" fmla="*/ 4 h 6"/>
                <a:gd name="T6" fmla="*/ 8 w 8"/>
                <a:gd name="T7" fmla="*/ 0 h 6"/>
              </a:gdLst>
              <a:ahLst/>
              <a:cxnLst>
                <a:cxn ang="0">
                  <a:pos x="T0" y="T1"/>
                </a:cxn>
                <a:cxn ang="0">
                  <a:pos x="T2" y="T3"/>
                </a:cxn>
                <a:cxn ang="0">
                  <a:pos x="T4" y="T5"/>
                </a:cxn>
                <a:cxn ang="0">
                  <a:pos x="T6" y="T7"/>
                </a:cxn>
              </a:cxnLst>
              <a:rect l="0" t="0" r="r" b="b"/>
              <a:pathLst>
                <a:path w="8" h="6">
                  <a:moveTo>
                    <a:pt x="8" y="0"/>
                  </a:moveTo>
                  <a:lnTo>
                    <a:pt x="0" y="6"/>
                  </a:lnTo>
                  <a:lnTo>
                    <a:pt x="6" y="4"/>
                  </a:lnTo>
                  <a:lnTo>
                    <a:pt x="8"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4" name="Freeform 535"/>
            <p:cNvSpPr/>
            <p:nvPr/>
          </p:nvSpPr>
          <p:spPr>
            <a:xfrm>
              <a:off x="8607356" y="1608858"/>
              <a:ext cx="4065" cy="8130"/>
            </a:xfrm>
            <a:custGeom>
              <a:avLst/>
              <a:gdLst>
                <a:gd name="T0" fmla="*/ 0 w 2"/>
                <a:gd name="T1" fmla="*/ 2 h 4"/>
                <a:gd name="T2" fmla="*/ 2 w 2"/>
                <a:gd name="T3" fmla="*/ 2 h 4"/>
                <a:gd name="T4" fmla="*/ 2 w 2"/>
                <a:gd name="T5" fmla="*/ 0 h 4"/>
                <a:gd name="T6" fmla="*/ 2 w 2"/>
                <a:gd name="T7" fmla="*/ 0 h 4"/>
                <a:gd name="T8" fmla="*/ 0 w 2"/>
                <a:gd name="T9" fmla="*/ 4 h 4"/>
                <a:gd name="T10" fmla="*/ 0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0" y="2"/>
                  </a:moveTo>
                  <a:lnTo>
                    <a:pt x="2" y="2"/>
                  </a:lnTo>
                  <a:lnTo>
                    <a:pt x="2" y="0"/>
                  </a:lnTo>
                  <a:lnTo>
                    <a:pt x="2" y="0"/>
                  </a:lnTo>
                  <a:lnTo>
                    <a:pt x="0" y="4"/>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5" name="Freeform 536"/>
            <p:cNvSpPr/>
            <p:nvPr/>
          </p:nvSpPr>
          <p:spPr>
            <a:xfrm>
              <a:off x="8611421" y="1600727"/>
              <a:ext cx="4065" cy="8130"/>
            </a:xfrm>
            <a:custGeom>
              <a:avLst/>
              <a:gdLst>
                <a:gd name="T0" fmla="*/ 2 w 2"/>
                <a:gd name="T1" fmla="*/ 2 h 4"/>
                <a:gd name="T2" fmla="*/ 2 w 2"/>
                <a:gd name="T3" fmla="*/ 0 h 4"/>
                <a:gd name="T4" fmla="*/ 0 w 2"/>
                <a:gd name="T5" fmla="*/ 2 h 4"/>
                <a:gd name="T6" fmla="*/ 0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2" y="0"/>
                  </a:lnTo>
                  <a:lnTo>
                    <a:pt x="0" y="2"/>
                  </a:lnTo>
                  <a:lnTo>
                    <a:pt x="0" y="4"/>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6" name="Rectangle 537"/>
            <p:cNvSpPr>
              <a:spLocks noChangeArrowheads="1"/>
            </p:cNvSpPr>
            <p:nvPr/>
          </p:nvSpPr>
          <p:spPr>
            <a:xfrm>
              <a:off x="8611421" y="1604792"/>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7" name="Freeform 538"/>
            <p:cNvSpPr/>
            <p:nvPr/>
          </p:nvSpPr>
          <p:spPr>
            <a:xfrm>
              <a:off x="8581571" y="1621750"/>
              <a:ext cx="16261" cy="6098"/>
            </a:xfrm>
            <a:custGeom>
              <a:avLst/>
              <a:gdLst>
                <a:gd name="T0" fmla="*/ 8 w 8"/>
                <a:gd name="T1" fmla="*/ 0 h 3"/>
                <a:gd name="T2" fmla="*/ 2 w 8"/>
                <a:gd name="T3" fmla="*/ 2 h 3"/>
                <a:gd name="T4" fmla="*/ 0 w 8"/>
                <a:gd name="T5" fmla="*/ 3 h 3"/>
                <a:gd name="T6" fmla="*/ 0 w 8"/>
                <a:gd name="T7" fmla="*/ 3 h 3"/>
                <a:gd name="T8" fmla="*/ 8 w 8"/>
                <a:gd name="T9" fmla="*/ 0 h 3"/>
                <a:gd name="T10" fmla="*/ 8 w 8"/>
                <a:gd name="T11" fmla="*/ 0 h 3"/>
              </a:gdLst>
              <a:ahLst/>
              <a:cxnLst>
                <a:cxn ang="0">
                  <a:pos x="T0" y="T1"/>
                </a:cxn>
                <a:cxn ang="0">
                  <a:pos x="T2" y="T3"/>
                </a:cxn>
                <a:cxn ang="0">
                  <a:pos x="T4" y="T5"/>
                </a:cxn>
                <a:cxn ang="0">
                  <a:pos x="T6" y="T7"/>
                </a:cxn>
                <a:cxn ang="0">
                  <a:pos x="T8" y="T9"/>
                </a:cxn>
                <a:cxn ang="0">
                  <a:pos x="T10" y="T11"/>
                </a:cxn>
              </a:cxnLst>
              <a:rect l="0" t="0" r="r" b="b"/>
              <a:pathLst>
                <a:path w="8" h="3">
                  <a:moveTo>
                    <a:pt x="8" y="0"/>
                  </a:moveTo>
                  <a:lnTo>
                    <a:pt x="2" y="2"/>
                  </a:lnTo>
                  <a:lnTo>
                    <a:pt x="0" y="3"/>
                  </a:lnTo>
                  <a:lnTo>
                    <a:pt x="0" y="3"/>
                  </a:lnTo>
                  <a:lnTo>
                    <a:pt x="8" y="0"/>
                  </a:lnTo>
                  <a:lnTo>
                    <a:pt x="8"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8" name="Freeform 539"/>
            <p:cNvSpPr/>
            <p:nvPr/>
          </p:nvSpPr>
          <p:spPr>
            <a:xfrm>
              <a:off x="8567342" y="1627848"/>
              <a:ext cx="30489" cy="32522"/>
            </a:xfrm>
            <a:custGeom>
              <a:avLst/>
              <a:gdLst>
                <a:gd name="T0" fmla="*/ 1 w 8"/>
                <a:gd name="T1" fmla="*/ 8 h 8"/>
                <a:gd name="T2" fmla="*/ 6 w 8"/>
                <a:gd name="T3" fmla="*/ 4 h 8"/>
                <a:gd name="T4" fmla="*/ 8 w 8"/>
                <a:gd name="T5" fmla="*/ 0 h 8"/>
                <a:gd name="T6" fmla="*/ 4 w 8"/>
                <a:gd name="T7" fmla="*/ 3 h 8"/>
                <a:gd name="T8" fmla="*/ 1 w 8"/>
                <a:gd name="T9" fmla="*/ 6 h 8"/>
                <a:gd name="T10" fmla="*/ 0 w 8"/>
                <a:gd name="T11" fmla="*/ 8 h 8"/>
                <a:gd name="T12" fmla="*/ 1 w 8"/>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8" h="8">
                  <a:moveTo>
                    <a:pt x="1" y="8"/>
                  </a:moveTo>
                  <a:cubicBezTo>
                    <a:pt x="6" y="4"/>
                    <a:pt x="6" y="4"/>
                    <a:pt x="6" y="4"/>
                  </a:cubicBezTo>
                  <a:cubicBezTo>
                    <a:pt x="8" y="0"/>
                    <a:pt x="8" y="0"/>
                    <a:pt x="8" y="0"/>
                  </a:cubicBezTo>
                  <a:cubicBezTo>
                    <a:pt x="4" y="3"/>
                    <a:pt x="4" y="3"/>
                    <a:pt x="4" y="3"/>
                  </a:cubicBezTo>
                  <a:cubicBezTo>
                    <a:pt x="1" y="6"/>
                    <a:pt x="1" y="6"/>
                    <a:pt x="1" y="6"/>
                  </a:cubicBezTo>
                  <a:cubicBezTo>
                    <a:pt x="0" y="8"/>
                    <a:pt x="0" y="8"/>
                    <a:pt x="0" y="8"/>
                  </a:cubicBezTo>
                  <a:cubicBezTo>
                    <a:pt x="0" y="8"/>
                    <a:pt x="1" y="8"/>
                    <a:pt x="1" y="8"/>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49" name="Freeform 540"/>
            <p:cNvSpPr/>
            <p:nvPr/>
          </p:nvSpPr>
          <p:spPr>
            <a:xfrm>
              <a:off x="8615486" y="1584466"/>
              <a:ext cx="10163" cy="20326"/>
            </a:xfrm>
            <a:custGeom>
              <a:avLst/>
              <a:gdLst>
                <a:gd name="T0" fmla="*/ 3 w 5"/>
                <a:gd name="T1" fmla="*/ 6 h 10"/>
                <a:gd name="T2" fmla="*/ 5 w 5"/>
                <a:gd name="T3" fmla="*/ 0 h 10"/>
                <a:gd name="T4" fmla="*/ 0 w 5"/>
                <a:gd name="T5" fmla="*/ 8 h 10"/>
                <a:gd name="T6" fmla="*/ 0 w 5"/>
                <a:gd name="T7" fmla="*/ 10 h 10"/>
                <a:gd name="T8" fmla="*/ 3 w 5"/>
                <a:gd name="T9" fmla="*/ 6 h 10"/>
              </a:gdLst>
              <a:ahLst/>
              <a:cxnLst>
                <a:cxn ang="0">
                  <a:pos x="T0" y="T1"/>
                </a:cxn>
                <a:cxn ang="0">
                  <a:pos x="T2" y="T3"/>
                </a:cxn>
                <a:cxn ang="0">
                  <a:pos x="T4" y="T5"/>
                </a:cxn>
                <a:cxn ang="0">
                  <a:pos x="T6" y="T7"/>
                </a:cxn>
                <a:cxn ang="0">
                  <a:pos x="T8" y="T9"/>
                </a:cxn>
              </a:cxnLst>
              <a:rect l="0" t="0" r="r" b="b"/>
              <a:pathLst>
                <a:path w="5" h="10">
                  <a:moveTo>
                    <a:pt x="3" y="6"/>
                  </a:moveTo>
                  <a:lnTo>
                    <a:pt x="5" y="0"/>
                  </a:lnTo>
                  <a:lnTo>
                    <a:pt x="0" y="8"/>
                  </a:lnTo>
                  <a:lnTo>
                    <a:pt x="0" y="10"/>
                  </a:lnTo>
                  <a:lnTo>
                    <a:pt x="3"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0" name="Freeform 541"/>
            <p:cNvSpPr/>
            <p:nvPr/>
          </p:nvSpPr>
          <p:spPr>
            <a:xfrm>
              <a:off x="8575473" y="1621750"/>
              <a:ext cx="22359" cy="18294"/>
            </a:xfrm>
            <a:custGeom>
              <a:avLst/>
              <a:gdLst>
                <a:gd name="T0" fmla="*/ 11 w 11"/>
                <a:gd name="T1" fmla="*/ 0 h 9"/>
                <a:gd name="T2" fmla="*/ 3 w 11"/>
                <a:gd name="T3" fmla="*/ 3 h 9"/>
                <a:gd name="T4" fmla="*/ 0 w 11"/>
                <a:gd name="T5" fmla="*/ 9 h 9"/>
                <a:gd name="T6" fmla="*/ 3 w 11"/>
                <a:gd name="T7" fmla="*/ 9 h 9"/>
                <a:gd name="T8" fmla="*/ 11 w 11"/>
                <a:gd name="T9" fmla="*/ 0 h 9"/>
              </a:gdLst>
              <a:ahLst/>
              <a:cxnLst>
                <a:cxn ang="0">
                  <a:pos x="T0" y="T1"/>
                </a:cxn>
                <a:cxn ang="0">
                  <a:pos x="T2" y="T3"/>
                </a:cxn>
                <a:cxn ang="0">
                  <a:pos x="T4" y="T5"/>
                </a:cxn>
                <a:cxn ang="0">
                  <a:pos x="T6" y="T7"/>
                </a:cxn>
                <a:cxn ang="0">
                  <a:pos x="T8" y="T9"/>
                </a:cxn>
              </a:cxnLst>
              <a:rect l="0" t="0" r="r" b="b"/>
              <a:pathLst>
                <a:path w="11" h="9">
                  <a:moveTo>
                    <a:pt x="11" y="0"/>
                  </a:moveTo>
                  <a:lnTo>
                    <a:pt x="3" y="3"/>
                  </a:lnTo>
                  <a:lnTo>
                    <a:pt x="0" y="9"/>
                  </a:lnTo>
                  <a:lnTo>
                    <a:pt x="3" y="9"/>
                  </a:lnTo>
                  <a:lnTo>
                    <a:pt x="1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1" name="Freeform 542"/>
            <p:cNvSpPr/>
            <p:nvPr/>
          </p:nvSpPr>
          <p:spPr>
            <a:xfrm>
              <a:off x="8567342" y="1652240"/>
              <a:ext cx="4065" cy="8130"/>
            </a:xfrm>
            <a:custGeom>
              <a:avLst/>
              <a:gdLst>
                <a:gd name="T0" fmla="*/ 1 w 1"/>
                <a:gd name="T1" fmla="*/ 0 h 2"/>
                <a:gd name="T2" fmla="*/ 0 w 1"/>
                <a:gd name="T3" fmla="*/ 1 h 2"/>
                <a:gd name="T4" fmla="*/ 0 w 1"/>
                <a:gd name="T5" fmla="*/ 2 h 2"/>
                <a:gd name="T6" fmla="*/ 1 w 1"/>
                <a:gd name="T7" fmla="*/ 0 h 2"/>
              </a:gdLst>
              <a:ahLst/>
              <a:cxnLst>
                <a:cxn ang="0">
                  <a:pos x="T0" y="T1"/>
                </a:cxn>
                <a:cxn ang="0">
                  <a:pos x="T2" y="T3"/>
                </a:cxn>
                <a:cxn ang="0">
                  <a:pos x="T4" y="T5"/>
                </a:cxn>
                <a:cxn ang="0">
                  <a:pos x="T6" y="T7"/>
                </a:cxn>
              </a:cxnLst>
              <a:rect l="0" t="0" r="r" b="b"/>
              <a:pathLst>
                <a:path w="1" h="2">
                  <a:moveTo>
                    <a:pt x="1" y="0"/>
                  </a:moveTo>
                  <a:cubicBezTo>
                    <a:pt x="0" y="1"/>
                    <a:pt x="0" y="1"/>
                    <a:pt x="0" y="1"/>
                  </a:cubicBezTo>
                  <a:cubicBezTo>
                    <a:pt x="0" y="2"/>
                    <a:pt x="0" y="2"/>
                    <a:pt x="0" y="2"/>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2" name="Freeform 543"/>
            <p:cNvSpPr/>
            <p:nvPr/>
          </p:nvSpPr>
          <p:spPr>
            <a:xfrm>
              <a:off x="8571407" y="1640044"/>
              <a:ext cx="10163" cy="12196"/>
            </a:xfrm>
            <a:custGeom>
              <a:avLst/>
              <a:gdLst>
                <a:gd name="T0" fmla="*/ 2 w 5"/>
                <a:gd name="T1" fmla="*/ 0 h 6"/>
                <a:gd name="T2" fmla="*/ 0 w 5"/>
                <a:gd name="T3" fmla="*/ 6 h 6"/>
                <a:gd name="T4" fmla="*/ 5 w 5"/>
                <a:gd name="T5" fmla="*/ 0 h 6"/>
                <a:gd name="T6" fmla="*/ 2 w 5"/>
                <a:gd name="T7" fmla="*/ 0 h 6"/>
              </a:gdLst>
              <a:ahLst/>
              <a:cxnLst>
                <a:cxn ang="0">
                  <a:pos x="T0" y="T1"/>
                </a:cxn>
                <a:cxn ang="0">
                  <a:pos x="T2" y="T3"/>
                </a:cxn>
                <a:cxn ang="0">
                  <a:pos x="T4" y="T5"/>
                </a:cxn>
                <a:cxn ang="0">
                  <a:pos x="T6" y="T7"/>
                </a:cxn>
              </a:cxnLst>
              <a:rect l="0" t="0" r="r" b="b"/>
              <a:pathLst>
                <a:path w="5" h="6">
                  <a:moveTo>
                    <a:pt x="2" y="0"/>
                  </a:moveTo>
                  <a:lnTo>
                    <a:pt x="0" y="6"/>
                  </a:lnTo>
                  <a:lnTo>
                    <a:pt x="5"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3" name="Freeform 544"/>
            <p:cNvSpPr/>
            <p:nvPr/>
          </p:nvSpPr>
          <p:spPr>
            <a:xfrm>
              <a:off x="8619551" y="1596662"/>
              <a:ext cx="6098" cy="12196"/>
            </a:xfrm>
            <a:custGeom>
              <a:avLst/>
              <a:gdLst>
                <a:gd name="T0" fmla="*/ 0 w 3"/>
                <a:gd name="T1" fmla="*/ 6 h 6"/>
                <a:gd name="T2" fmla="*/ 1 w 3"/>
                <a:gd name="T3" fmla="*/ 6 h 6"/>
                <a:gd name="T4" fmla="*/ 3 w 3"/>
                <a:gd name="T5" fmla="*/ 0 h 6"/>
                <a:gd name="T6" fmla="*/ 1 w 3"/>
                <a:gd name="T7" fmla="*/ 0 h 6"/>
                <a:gd name="T8" fmla="*/ 0 w 3"/>
                <a:gd name="T9" fmla="*/ 6 h 6"/>
              </a:gdLst>
              <a:ahLst/>
              <a:cxnLst>
                <a:cxn ang="0">
                  <a:pos x="T0" y="T1"/>
                </a:cxn>
                <a:cxn ang="0">
                  <a:pos x="T2" y="T3"/>
                </a:cxn>
                <a:cxn ang="0">
                  <a:pos x="T4" y="T5"/>
                </a:cxn>
                <a:cxn ang="0">
                  <a:pos x="T6" y="T7"/>
                </a:cxn>
                <a:cxn ang="0">
                  <a:pos x="T8" y="T9"/>
                </a:cxn>
              </a:cxnLst>
              <a:rect l="0" t="0" r="r" b="b"/>
              <a:pathLst>
                <a:path w="3" h="6">
                  <a:moveTo>
                    <a:pt x="0" y="6"/>
                  </a:moveTo>
                  <a:lnTo>
                    <a:pt x="1" y="6"/>
                  </a:lnTo>
                  <a:lnTo>
                    <a:pt x="3" y="0"/>
                  </a:lnTo>
                  <a:lnTo>
                    <a:pt x="1" y="0"/>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4" name="Freeform 545"/>
            <p:cNvSpPr/>
            <p:nvPr/>
          </p:nvSpPr>
          <p:spPr>
            <a:xfrm>
              <a:off x="8633780" y="1596662"/>
              <a:ext cx="8130" cy="4065"/>
            </a:xfrm>
            <a:custGeom>
              <a:avLst/>
              <a:gdLst>
                <a:gd name="T0" fmla="*/ 0 w 4"/>
                <a:gd name="T1" fmla="*/ 2 h 2"/>
                <a:gd name="T2" fmla="*/ 4 w 4"/>
                <a:gd name="T3" fmla="*/ 0 h 2"/>
                <a:gd name="T4" fmla="*/ 4 w 4"/>
                <a:gd name="T5" fmla="*/ 0 h 2"/>
                <a:gd name="T6" fmla="*/ 0 w 4"/>
                <a:gd name="T7" fmla="*/ 2 h 2"/>
                <a:gd name="T8" fmla="*/ 0 w 4"/>
                <a:gd name="T9" fmla="*/ 2 h 2"/>
              </a:gdLst>
              <a:ahLst/>
              <a:cxnLst>
                <a:cxn ang="0">
                  <a:pos x="T0" y="T1"/>
                </a:cxn>
                <a:cxn ang="0">
                  <a:pos x="T2" y="T3"/>
                </a:cxn>
                <a:cxn ang="0">
                  <a:pos x="T4" y="T5"/>
                </a:cxn>
                <a:cxn ang="0">
                  <a:pos x="T6" y="T7"/>
                </a:cxn>
                <a:cxn ang="0">
                  <a:pos x="T8" y="T9"/>
                </a:cxn>
              </a:cxnLst>
              <a:rect l="0" t="0" r="r" b="b"/>
              <a:pathLst>
                <a:path w="4" h="2">
                  <a:moveTo>
                    <a:pt x="0" y="2"/>
                  </a:moveTo>
                  <a:lnTo>
                    <a:pt x="4" y="0"/>
                  </a:lnTo>
                  <a:lnTo>
                    <a:pt x="4"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5" name="Freeform 546"/>
            <p:cNvSpPr/>
            <p:nvPr/>
          </p:nvSpPr>
          <p:spPr>
            <a:xfrm>
              <a:off x="8641910" y="1588531"/>
              <a:ext cx="10163" cy="8130"/>
            </a:xfrm>
            <a:custGeom>
              <a:avLst/>
              <a:gdLst>
                <a:gd name="T0" fmla="*/ 4 w 5"/>
                <a:gd name="T1" fmla="*/ 2 h 4"/>
                <a:gd name="T2" fmla="*/ 5 w 5"/>
                <a:gd name="T3" fmla="*/ 0 h 4"/>
                <a:gd name="T4" fmla="*/ 0 w 5"/>
                <a:gd name="T5" fmla="*/ 4 h 4"/>
                <a:gd name="T6" fmla="*/ 0 w 5"/>
                <a:gd name="T7" fmla="*/ 4 h 4"/>
                <a:gd name="T8" fmla="*/ 4 w 5"/>
                <a:gd name="T9" fmla="*/ 2 h 4"/>
              </a:gdLst>
              <a:ahLst/>
              <a:cxnLst>
                <a:cxn ang="0">
                  <a:pos x="T0" y="T1"/>
                </a:cxn>
                <a:cxn ang="0">
                  <a:pos x="T2" y="T3"/>
                </a:cxn>
                <a:cxn ang="0">
                  <a:pos x="T4" y="T5"/>
                </a:cxn>
                <a:cxn ang="0">
                  <a:pos x="T6" y="T7"/>
                </a:cxn>
                <a:cxn ang="0">
                  <a:pos x="T8" y="T9"/>
                </a:cxn>
              </a:cxnLst>
              <a:rect l="0" t="0" r="r" b="b"/>
              <a:pathLst>
                <a:path w="5" h="4">
                  <a:moveTo>
                    <a:pt x="4" y="2"/>
                  </a:moveTo>
                  <a:lnTo>
                    <a:pt x="5" y="0"/>
                  </a:lnTo>
                  <a:lnTo>
                    <a:pt x="0" y="4"/>
                  </a:lnTo>
                  <a:lnTo>
                    <a:pt x="0" y="4"/>
                  </a:lnTo>
                  <a:lnTo>
                    <a:pt x="4"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6" name="Freeform 547"/>
            <p:cNvSpPr/>
            <p:nvPr/>
          </p:nvSpPr>
          <p:spPr>
            <a:xfrm>
              <a:off x="8633780" y="1584466"/>
              <a:ext cx="8130" cy="16261"/>
            </a:xfrm>
            <a:custGeom>
              <a:avLst/>
              <a:gdLst>
                <a:gd name="T0" fmla="*/ 4 w 4"/>
                <a:gd name="T1" fmla="*/ 6 h 8"/>
                <a:gd name="T2" fmla="*/ 2 w 4"/>
                <a:gd name="T3" fmla="*/ 0 h 8"/>
                <a:gd name="T4" fmla="*/ 0 w 4"/>
                <a:gd name="T5" fmla="*/ 8 h 8"/>
                <a:gd name="T6" fmla="*/ 4 w 4"/>
                <a:gd name="T7" fmla="*/ 6 h 8"/>
              </a:gdLst>
              <a:ahLst/>
              <a:cxnLst>
                <a:cxn ang="0">
                  <a:pos x="T0" y="T1"/>
                </a:cxn>
                <a:cxn ang="0">
                  <a:pos x="T2" y="T3"/>
                </a:cxn>
                <a:cxn ang="0">
                  <a:pos x="T4" y="T5"/>
                </a:cxn>
                <a:cxn ang="0">
                  <a:pos x="T6" y="T7"/>
                </a:cxn>
              </a:cxnLst>
              <a:rect l="0" t="0" r="r" b="b"/>
              <a:pathLst>
                <a:path w="4" h="8">
                  <a:moveTo>
                    <a:pt x="4" y="6"/>
                  </a:moveTo>
                  <a:lnTo>
                    <a:pt x="2" y="0"/>
                  </a:lnTo>
                  <a:lnTo>
                    <a:pt x="0" y="8"/>
                  </a:lnTo>
                  <a:lnTo>
                    <a:pt x="4"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7" name="Freeform 548"/>
            <p:cNvSpPr/>
            <p:nvPr/>
          </p:nvSpPr>
          <p:spPr>
            <a:xfrm>
              <a:off x="8650041" y="1588531"/>
              <a:ext cx="6098" cy="4065"/>
            </a:xfrm>
            <a:custGeom>
              <a:avLst/>
              <a:gdLst>
                <a:gd name="T0" fmla="*/ 1 w 3"/>
                <a:gd name="T1" fmla="*/ 2 h 2"/>
                <a:gd name="T2" fmla="*/ 1 w 3"/>
                <a:gd name="T3" fmla="*/ 0 h 2"/>
                <a:gd name="T4" fmla="*/ 3 w 3"/>
                <a:gd name="T5" fmla="*/ 0 h 2"/>
                <a:gd name="T6" fmla="*/ 1 w 3"/>
                <a:gd name="T7" fmla="*/ 0 h 2"/>
                <a:gd name="T8" fmla="*/ 0 w 3"/>
                <a:gd name="T9" fmla="*/ 2 h 2"/>
                <a:gd name="T10" fmla="*/ 1 w 3"/>
                <a:gd name="T11" fmla="*/ 2 h 2"/>
              </a:gdLst>
              <a:ahLst/>
              <a:cxnLst>
                <a:cxn ang="0">
                  <a:pos x="T0" y="T1"/>
                </a:cxn>
                <a:cxn ang="0">
                  <a:pos x="T2" y="T3"/>
                </a:cxn>
                <a:cxn ang="0">
                  <a:pos x="T4" y="T5"/>
                </a:cxn>
                <a:cxn ang="0">
                  <a:pos x="T6" y="T7"/>
                </a:cxn>
                <a:cxn ang="0">
                  <a:pos x="T8" y="T9"/>
                </a:cxn>
                <a:cxn ang="0">
                  <a:pos x="T10" y="T11"/>
                </a:cxn>
              </a:cxnLst>
              <a:rect l="0" t="0" r="r" b="b"/>
              <a:pathLst>
                <a:path w="3" h="2">
                  <a:moveTo>
                    <a:pt x="1" y="2"/>
                  </a:moveTo>
                  <a:lnTo>
                    <a:pt x="1" y="0"/>
                  </a:lnTo>
                  <a:lnTo>
                    <a:pt x="3" y="0"/>
                  </a:lnTo>
                  <a:lnTo>
                    <a:pt x="1" y="0"/>
                  </a:lnTo>
                  <a:lnTo>
                    <a:pt x="0" y="2"/>
                  </a:ln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8" name="Freeform 549"/>
            <p:cNvSpPr/>
            <p:nvPr/>
          </p:nvSpPr>
          <p:spPr>
            <a:xfrm>
              <a:off x="8652073" y="1578368"/>
              <a:ext cx="8130" cy="10163"/>
            </a:xfrm>
            <a:custGeom>
              <a:avLst/>
              <a:gdLst>
                <a:gd name="T0" fmla="*/ 4 w 4"/>
                <a:gd name="T1" fmla="*/ 0 h 5"/>
                <a:gd name="T2" fmla="*/ 0 w 4"/>
                <a:gd name="T3" fmla="*/ 5 h 5"/>
                <a:gd name="T4" fmla="*/ 2 w 4"/>
                <a:gd name="T5" fmla="*/ 5 h 5"/>
                <a:gd name="T6" fmla="*/ 4 w 4"/>
                <a:gd name="T7" fmla="*/ 0 h 5"/>
              </a:gdLst>
              <a:ahLst/>
              <a:cxnLst>
                <a:cxn ang="0">
                  <a:pos x="T0" y="T1"/>
                </a:cxn>
                <a:cxn ang="0">
                  <a:pos x="T2" y="T3"/>
                </a:cxn>
                <a:cxn ang="0">
                  <a:pos x="T4" y="T5"/>
                </a:cxn>
                <a:cxn ang="0">
                  <a:pos x="T6" y="T7"/>
                </a:cxn>
              </a:cxnLst>
              <a:rect l="0" t="0" r="r" b="b"/>
              <a:pathLst>
                <a:path w="4" h="5">
                  <a:moveTo>
                    <a:pt x="4" y="0"/>
                  </a:moveTo>
                  <a:lnTo>
                    <a:pt x="0" y="5"/>
                  </a:lnTo>
                  <a:lnTo>
                    <a:pt x="2" y="5"/>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59" name="Freeform 550"/>
            <p:cNvSpPr/>
            <p:nvPr/>
          </p:nvSpPr>
          <p:spPr>
            <a:xfrm>
              <a:off x="8656138" y="1566173"/>
              <a:ext cx="12196" cy="22359"/>
            </a:xfrm>
            <a:custGeom>
              <a:avLst/>
              <a:gdLst>
                <a:gd name="T0" fmla="*/ 0 w 6"/>
                <a:gd name="T1" fmla="*/ 9 h 11"/>
                <a:gd name="T2" fmla="*/ 6 w 6"/>
                <a:gd name="T3" fmla="*/ 4 h 11"/>
                <a:gd name="T4" fmla="*/ 6 w 6"/>
                <a:gd name="T5" fmla="*/ 0 h 11"/>
                <a:gd name="T6" fmla="*/ 2 w 6"/>
                <a:gd name="T7" fmla="*/ 6 h 11"/>
                <a:gd name="T8" fmla="*/ 0 w 6"/>
                <a:gd name="T9" fmla="*/ 11 h 11"/>
                <a:gd name="T10" fmla="*/ 0 w 6"/>
                <a:gd name="T11" fmla="*/ 9 h 11"/>
              </a:gdLst>
              <a:ahLst/>
              <a:cxnLst>
                <a:cxn ang="0">
                  <a:pos x="T0" y="T1"/>
                </a:cxn>
                <a:cxn ang="0">
                  <a:pos x="T2" y="T3"/>
                </a:cxn>
                <a:cxn ang="0">
                  <a:pos x="T4" y="T5"/>
                </a:cxn>
                <a:cxn ang="0">
                  <a:pos x="T6" y="T7"/>
                </a:cxn>
                <a:cxn ang="0">
                  <a:pos x="T8" y="T9"/>
                </a:cxn>
                <a:cxn ang="0">
                  <a:pos x="T10" y="T11"/>
                </a:cxn>
              </a:cxnLst>
              <a:rect l="0" t="0" r="r" b="b"/>
              <a:pathLst>
                <a:path w="6" h="11">
                  <a:moveTo>
                    <a:pt x="0" y="9"/>
                  </a:moveTo>
                  <a:lnTo>
                    <a:pt x="6" y="4"/>
                  </a:lnTo>
                  <a:lnTo>
                    <a:pt x="6" y="0"/>
                  </a:lnTo>
                  <a:lnTo>
                    <a:pt x="2" y="6"/>
                  </a:lnTo>
                  <a:lnTo>
                    <a:pt x="0" y="11"/>
                  </a:lnTo>
                  <a:lnTo>
                    <a:pt x="0" y="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0" name="Freeform 551"/>
            <p:cNvSpPr/>
            <p:nvPr/>
          </p:nvSpPr>
          <p:spPr>
            <a:xfrm>
              <a:off x="8633780" y="1584466"/>
              <a:ext cx="4065" cy="16261"/>
            </a:xfrm>
            <a:custGeom>
              <a:avLst/>
              <a:gdLst>
                <a:gd name="T0" fmla="*/ 0 w 2"/>
                <a:gd name="T1" fmla="*/ 8 h 8"/>
                <a:gd name="T2" fmla="*/ 0 w 2"/>
                <a:gd name="T3" fmla="*/ 8 h 8"/>
                <a:gd name="T4" fmla="*/ 2 w 2"/>
                <a:gd name="T5" fmla="*/ 0 h 8"/>
                <a:gd name="T6" fmla="*/ 2 w 2"/>
                <a:gd name="T7" fmla="*/ 0 h 8"/>
                <a:gd name="T8" fmla="*/ 2 w 2"/>
                <a:gd name="T9" fmla="*/ 0 h 8"/>
                <a:gd name="T10" fmla="*/ 0 w 2"/>
                <a:gd name="T11" fmla="*/ 4 h 8"/>
                <a:gd name="T12" fmla="*/ 0 w 2"/>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2" h="8">
                  <a:moveTo>
                    <a:pt x="0" y="8"/>
                  </a:moveTo>
                  <a:lnTo>
                    <a:pt x="0" y="8"/>
                  </a:lnTo>
                  <a:lnTo>
                    <a:pt x="2" y="0"/>
                  </a:lnTo>
                  <a:lnTo>
                    <a:pt x="2" y="0"/>
                  </a:lnTo>
                  <a:lnTo>
                    <a:pt x="2" y="0"/>
                  </a:lnTo>
                  <a:lnTo>
                    <a:pt x="0" y="4"/>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1" name="Freeform 552"/>
            <p:cNvSpPr/>
            <p:nvPr/>
          </p:nvSpPr>
          <p:spPr>
            <a:xfrm>
              <a:off x="8621584" y="1570238"/>
              <a:ext cx="16261" cy="26424"/>
            </a:xfrm>
            <a:custGeom>
              <a:avLst/>
              <a:gdLst>
                <a:gd name="T0" fmla="*/ 2 w 8"/>
                <a:gd name="T1" fmla="*/ 13 h 13"/>
                <a:gd name="T2" fmla="*/ 8 w 8"/>
                <a:gd name="T3" fmla="*/ 2 h 13"/>
                <a:gd name="T4" fmla="*/ 8 w 8"/>
                <a:gd name="T5" fmla="*/ 0 h 13"/>
                <a:gd name="T6" fmla="*/ 2 w 8"/>
                <a:gd name="T7" fmla="*/ 7 h 13"/>
                <a:gd name="T8" fmla="*/ 0 w 8"/>
                <a:gd name="T9" fmla="*/ 13 h 13"/>
                <a:gd name="T10" fmla="*/ 2 w 8"/>
                <a:gd name="T11" fmla="*/ 13 h 13"/>
              </a:gdLst>
              <a:ahLst/>
              <a:cxnLst>
                <a:cxn ang="0">
                  <a:pos x="T0" y="T1"/>
                </a:cxn>
                <a:cxn ang="0">
                  <a:pos x="T2" y="T3"/>
                </a:cxn>
                <a:cxn ang="0">
                  <a:pos x="T4" y="T5"/>
                </a:cxn>
                <a:cxn ang="0">
                  <a:pos x="T6" y="T7"/>
                </a:cxn>
                <a:cxn ang="0">
                  <a:pos x="T8" y="T9"/>
                </a:cxn>
                <a:cxn ang="0">
                  <a:pos x="T10" y="T11"/>
                </a:cxn>
              </a:cxnLst>
              <a:rect l="0" t="0" r="r" b="b"/>
              <a:pathLst>
                <a:path w="8" h="13">
                  <a:moveTo>
                    <a:pt x="2" y="13"/>
                  </a:moveTo>
                  <a:lnTo>
                    <a:pt x="8" y="2"/>
                  </a:lnTo>
                  <a:lnTo>
                    <a:pt x="8" y="0"/>
                  </a:lnTo>
                  <a:lnTo>
                    <a:pt x="2" y="7"/>
                  </a:lnTo>
                  <a:lnTo>
                    <a:pt x="0" y="13"/>
                  </a:lnTo>
                  <a:lnTo>
                    <a:pt x="2" y="1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2" name="Freeform 553"/>
            <p:cNvSpPr/>
            <p:nvPr/>
          </p:nvSpPr>
          <p:spPr>
            <a:xfrm>
              <a:off x="8621584" y="1588531"/>
              <a:ext cx="16261" cy="20326"/>
            </a:xfrm>
            <a:custGeom>
              <a:avLst/>
              <a:gdLst>
                <a:gd name="T0" fmla="*/ 2 w 8"/>
                <a:gd name="T1" fmla="*/ 6 h 10"/>
                <a:gd name="T2" fmla="*/ 6 w 8"/>
                <a:gd name="T3" fmla="*/ 2 h 10"/>
                <a:gd name="T4" fmla="*/ 8 w 8"/>
                <a:gd name="T5" fmla="*/ 0 h 10"/>
                <a:gd name="T6" fmla="*/ 2 w 8"/>
                <a:gd name="T7" fmla="*/ 4 h 10"/>
                <a:gd name="T8" fmla="*/ 0 w 8"/>
                <a:gd name="T9" fmla="*/ 10 h 10"/>
                <a:gd name="T10" fmla="*/ 2 w 8"/>
                <a:gd name="T11" fmla="*/ 6 h 10"/>
              </a:gdLst>
              <a:ahLst/>
              <a:cxnLst>
                <a:cxn ang="0">
                  <a:pos x="T0" y="T1"/>
                </a:cxn>
                <a:cxn ang="0">
                  <a:pos x="T2" y="T3"/>
                </a:cxn>
                <a:cxn ang="0">
                  <a:pos x="T4" y="T5"/>
                </a:cxn>
                <a:cxn ang="0">
                  <a:pos x="T6" y="T7"/>
                </a:cxn>
                <a:cxn ang="0">
                  <a:pos x="T8" y="T9"/>
                </a:cxn>
                <a:cxn ang="0">
                  <a:pos x="T10" y="T11"/>
                </a:cxn>
              </a:cxnLst>
              <a:rect l="0" t="0" r="r" b="b"/>
              <a:pathLst>
                <a:path w="8" h="10">
                  <a:moveTo>
                    <a:pt x="2" y="6"/>
                  </a:moveTo>
                  <a:lnTo>
                    <a:pt x="6" y="2"/>
                  </a:lnTo>
                  <a:lnTo>
                    <a:pt x="8" y="0"/>
                  </a:lnTo>
                  <a:lnTo>
                    <a:pt x="2" y="4"/>
                  </a:lnTo>
                  <a:lnTo>
                    <a:pt x="0" y="10"/>
                  </a:lnTo>
                  <a:lnTo>
                    <a:pt x="2"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3" name="Freeform 554"/>
            <p:cNvSpPr/>
            <p:nvPr/>
          </p:nvSpPr>
          <p:spPr>
            <a:xfrm>
              <a:off x="8571407" y="1656305"/>
              <a:ext cx="14228" cy="8130"/>
            </a:xfrm>
            <a:custGeom>
              <a:avLst/>
              <a:gdLst>
                <a:gd name="T0" fmla="*/ 4 w 4"/>
                <a:gd name="T1" fmla="*/ 0 h 2"/>
                <a:gd name="T2" fmla="*/ 2 w 4"/>
                <a:gd name="T3" fmla="*/ 1 h 2"/>
                <a:gd name="T4" fmla="*/ 0 w 4"/>
                <a:gd name="T5" fmla="*/ 2 h 2"/>
                <a:gd name="T6" fmla="*/ 1 w 4"/>
                <a:gd name="T7" fmla="*/ 2 h 2"/>
                <a:gd name="T8" fmla="*/ 3 w 4"/>
                <a:gd name="T9" fmla="*/ 1 h 2"/>
                <a:gd name="T10" fmla="*/ 4 w 4"/>
                <a:gd name="T11" fmla="*/ 0 h 2"/>
              </a:gdLst>
              <a:ahLst/>
              <a:cxnLst>
                <a:cxn ang="0">
                  <a:pos x="T0" y="T1"/>
                </a:cxn>
                <a:cxn ang="0">
                  <a:pos x="T2" y="T3"/>
                </a:cxn>
                <a:cxn ang="0">
                  <a:pos x="T4" y="T5"/>
                </a:cxn>
                <a:cxn ang="0">
                  <a:pos x="T6" y="T7"/>
                </a:cxn>
                <a:cxn ang="0">
                  <a:pos x="T8" y="T9"/>
                </a:cxn>
                <a:cxn ang="0">
                  <a:pos x="T10" y="T11"/>
                </a:cxn>
              </a:cxnLst>
              <a:rect l="0" t="0" r="r" b="b"/>
              <a:pathLst>
                <a:path w="4" h="2">
                  <a:moveTo>
                    <a:pt x="4" y="0"/>
                  </a:moveTo>
                  <a:cubicBezTo>
                    <a:pt x="2" y="1"/>
                    <a:pt x="2" y="1"/>
                    <a:pt x="2" y="1"/>
                  </a:cubicBezTo>
                  <a:cubicBezTo>
                    <a:pt x="0" y="2"/>
                    <a:pt x="0" y="2"/>
                    <a:pt x="0" y="2"/>
                  </a:cubicBezTo>
                  <a:cubicBezTo>
                    <a:pt x="0" y="2"/>
                    <a:pt x="0" y="2"/>
                    <a:pt x="1" y="2"/>
                  </a:cubicBezTo>
                  <a:cubicBezTo>
                    <a:pt x="3" y="1"/>
                    <a:pt x="3" y="1"/>
                    <a:pt x="3" y="1"/>
                  </a:cubicBez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4" name="Freeform 555"/>
            <p:cNvSpPr/>
            <p:nvPr/>
          </p:nvSpPr>
          <p:spPr>
            <a:xfrm>
              <a:off x="8706663" y="1583769"/>
              <a:ext cx="16261" cy="12196"/>
            </a:xfrm>
            <a:custGeom>
              <a:avLst/>
              <a:gdLst>
                <a:gd name="T0" fmla="*/ 0 w 8"/>
                <a:gd name="T1" fmla="*/ 6 h 6"/>
                <a:gd name="T2" fmla="*/ 8 w 8"/>
                <a:gd name="T3" fmla="*/ 0 h 6"/>
                <a:gd name="T4" fmla="*/ 4 w 8"/>
                <a:gd name="T5" fmla="*/ 2 h 6"/>
                <a:gd name="T6" fmla="*/ 2 w 8"/>
                <a:gd name="T7" fmla="*/ 4 h 6"/>
                <a:gd name="T8" fmla="*/ 0 w 8"/>
                <a:gd name="T9" fmla="*/ 6 h 6"/>
              </a:gdLst>
              <a:ahLst/>
              <a:cxnLst>
                <a:cxn ang="0">
                  <a:pos x="T0" y="T1"/>
                </a:cxn>
                <a:cxn ang="0">
                  <a:pos x="T2" y="T3"/>
                </a:cxn>
                <a:cxn ang="0">
                  <a:pos x="T4" y="T5"/>
                </a:cxn>
                <a:cxn ang="0">
                  <a:pos x="T6" y="T7"/>
                </a:cxn>
                <a:cxn ang="0">
                  <a:pos x="T8" y="T9"/>
                </a:cxn>
              </a:cxnLst>
              <a:rect l="0" t="0" r="r" b="b"/>
              <a:pathLst>
                <a:path w="8" h="6">
                  <a:moveTo>
                    <a:pt x="0" y="6"/>
                  </a:moveTo>
                  <a:lnTo>
                    <a:pt x="8" y="0"/>
                  </a:lnTo>
                  <a:lnTo>
                    <a:pt x="4" y="2"/>
                  </a:lnTo>
                  <a:lnTo>
                    <a:pt x="2" y="4"/>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5" name="Freeform 556"/>
            <p:cNvSpPr/>
            <p:nvPr/>
          </p:nvSpPr>
          <p:spPr>
            <a:xfrm>
              <a:off x="8585636" y="1520119"/>
              <a:ext cx="42685" cy="73174"/>
            </a:xfrm>
            <a:custGeom>
              <a:avLst/>
              <a:gdLst>
                <a:gd name="T0" fmla="*/ 4 w 11"/>
                <a:gd name="T1" fmla="*/ 17 h 19"/>
                <a:gd name="T2" fmla="*/ 11 w 11"/>
                <a:gd name="T3" fmla="*/ 2 h 19"/>
                <a:gd name="T4" fmla="*/ 11 w 11"/>
                <a:gd name="T5" fmla="*/ 1 h 19"/>
                <a:gd name="T6" fmla="*/ 8 w 11"/>
                <a:gd name="T7" fmla="*/ 0 h 19"/>
                <a:gd name="T8" fmla="*/ 0 w 11"/>
                <a:gd name="T9" fmla="*/ 19 h 19"/>
                <a:gd name="T10" fmla="*/ 2 w 11"/>
                <a:gd name="T11" fmla="*/ 18 h 19"/>
                <a:gd name="T12" fmla="*/ 4 w 11"/>
                <a:gd name="T13" fmla="*/ 17 h 19"/>
              </a:gdLst>
              <a:ahLst/>
              <a:cxnLst>
                <a:cxn ang="0">
                  <a:pos x="T0" y="T1"/>
                </a:cxn>
                <a:cxn ang="0">
                  <a:pos x="T2" y="T3"/>
                </a:cxn>
                <a:cxn ang="0">
                  <a:pos x="T4" y="T5"/>
                </a:cxn>
                <a:cxn ang="0">
                  <a:pos x="T6" y="T7"/>
                </a:cxn>
                <a:cxn ang="0">
                  <a:pos x="T8" y="T9"/>
                </a:cxn>
                <a:cxn ang="0">
                  <a:pos x="T10" y="T11"/>
                </a:cxn>
                <a:cxn ang="0">
                  <a:pos x="T12" y="T13"/>
                </a:cxn>
              </a:cxnLst>
              <a:rect l="0" t="0" r="r" b="b"/>
              <a:pathLst>
                <a:path w="11" h="19">
                  <a:moveTo>
                    <a:pt x="4" y="17"/>
                  </a:moveTo>
                  <a:cubicBezTo>
                    <a:pt x="11" y="2"/>
                    <a:pt x="11" y="2"/>
                    <a:pt x="11" y="2"/>
                  </a:cubicBezTo>
                  <a:cubicBezTo>
                    <a:pt x="11" y="1"/>
                    <a:pt x="11" y="1"/>
                    <a:pt x="11" y="1"/>
                  </a:cubicBezTo>
                  <a:cubicBezTo>
                    <a:pt x="10" y="1"/>
                    <a:pt x="9" y="1"/>
                    <a:pt x="8" y="0"/>
                  </a:cubicBezTo>
                  <a:cubicBezTo>
                    <a:pt x="0" y="19"/>
                    <a:pt x="0" y="19"/>
                    <a:pt x="0" y="19"/>
                  </a:cubicBezTo>
                  <a:cubicBezTo>
                    <a:pt x="2" y="18"/>
                    <a:pt x="2" y="18"/>
                    <a:pt x="2" y="18"/>
                  </a:cubicBezTo>
                  <a:lnTo>
                    <a:pt x="4" y="1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6" name="Freeform 557"/>
            <p:cNvSpPr/>
            <p:nvPr/>
          </p:nvSpPr>
          <p:spPr>
            <a:xfrm>
              <a:off x="8581571" y="1593293"/>
              <a:ext cx="4065" cy="8130"/>
            </a:xfrm>
            <a:custGeom>
              <a:avLst/>
              <a:gdLst>
                <a:gd name="T0" fmla="*/ 2 w 2"/>
                <a:gd name="T1" fmla="*/ 0 h 4"/>
                <a:gd name="T2" fmla="*/ 0 w 2"/>
                <a:gd name="T3" fmla="*/ 2 h 4"/>
                <a:gd name="T4" fmla="*/ 0 w 2"/>
                <a:gd name="T5" fmla="*/ 4 h 4"/>
                <a:gd name="T6" fmla="*/ 2 w 2"/>
                <a:gd name="T7" fmla="*/ 2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2"/>
                  </a:lnTo>
                  <a:lnTo>
                    <a:pt x="0" y="4"/>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7" name="Freeform 558"/>
            <p:cNvSpPr/>
            <p:nvPr/>
          </p:nvSpPr>
          <p:spPr>
            <a:xfrm>
              <a:off x="8585636" y="1589228"/>
              <a:ext cx="8130" cy="8130"/>
            </a:xfrm>
            <a:custGeom>
              <a:avLst/>
              <a:gdLst>
                <a:gd name="T0" fmla="*/ 4 w 4"/>
                <a:gd name="T1" fmla="*/ 0 h 4"/>
                <a:gd name="T2" fmla="*/ 0 w 4"/>
                <a:gd name="T3" fmla="*/ 2 h 4"/>
                <a:gd name="T4" fmla="*/ 0 w 4"/>
                <a:gd name="T5" fmla="*/ 4 h 4"/>
                <a:gd name="T6" fmla="*/ 4 w 4"/>
                <a:gd name="T7" fmla="*/ 0 h 4"/>
              </a:gdLst>
              <a:ahLst/>
              <a:cxnLst>
                <a:cxn ang="0">
                  <a:pos x="T0" y="T1"/>
                </a:cxn>
                <a:cxn ang="0">
                  <a:pos x="T2" y="T3"/>
                </a:cxn>
                <a:cxn ang="0">
                  <a:pos x="T4" y="T5"/>
                </a:cxn>
                <a:cxn ang="0">
                  <a:pos x="T6" y="T7"/>
                </a:cxn>
              </a:cxnLst>
              <a:rect l="0" t="0" r="r" b="b"/>
              <a:pathLst>
                <a:path w="4" h="4">
                  <a:moveTo>
                    <a:pt x="4" y="0"/>
                  </a:moveTo>
                  <a:lnTo>
                    <a:pt x="0" y="2"/>
                  </a:lnTo>
                  <a:lnTo>
                    <a:pt x="0" y="4"/>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8" name="Freeform 559"/>
            <p:cNvSpPr/>
            <p:nvPr/>
          </p:nvSpPr>
          <p:spPr>
            <a:xfrm>
              <a:off x="8611421" y="1523487"/>
              <a:ext cx="26424" cy="58946"/>
            </a:xfrm>
            <a:custGeom>
              <a:avLst/>
              <a:gdLst>
                <a:gd name="T0" fmla="*/ 5 w 13"/>
                <a:gd name="T1" fmla="*/ 23 h 29"/>
                <a:gd name="T2" fmla="*/ 13 w 13"/>
                <a:gd name="T3" fmla="*/ 0 h 29"/>
                <a:gd name="T4" fmla="*/ 0 w 13"/>
                <a:gd name="T5" fmla="*/ 29 h 29"/>
                <a:gd name="T6" fmla="*/ 5 w 13"/>
                <a:gd name="T7" fmla="*/ 23 h 29"/>
              </a:gdLst>
              <a:ahLst/>
              <a:cxnLst>
                <a:cxn ang="0">
                  <a:pos x="T0" y="T1"/>
                </a:cxn>
                <a:cxn ang="0">
                  <a:pos x="T2" y="T3"/>
                </a:cxn>
                <a:cxn ang="0">
                  <a:pos x="T4" y="T5"/>
                </a:cxn>
                <a:cxn ang="0">
                  <a:pos x="T6" y="T7"/>
                </a:cxn>
              </a:cxnLst>
              <a:rect l="0" t="0" r="r" b="b"/>
              <a:pathLst>
                <a:path w="13" h="29">
                  <a:moveTo>
                    <a:pt x="5" y="23"/>
                  </a:moveTo>
                  <a:lnTo>
                    <a:pt x="13" y="0"/>
                  </a:lnTo>
                  <a:lnTo>
                    <a:pt x="0" y="29"/>
                  </a:lnTo>
                  <a:lnTo>
                    <a:pt x="5" y="2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69" name="Freeform 560"/>
            <p:cNvSpPr/>
            <p:nvPr/>
          </p:nvSpPr>
          <p:spPr>
            <a:xfrm>
              <a:off x="8567342" y="1635979"/>
              <a:ext cx="4065" cy="4065"/>
            </a:xfrm>
            <a:custGeom>
              <a:avLst/>
              <a:gdLst>
                <a:gd name="T0" fmla="*/ 0 w 2"/>
                <a:gd name="T1" fmla="*/ 0 h 2"/>
                <a:gd name="T2" fmla="*/ 0 w 2"/>
                <a:gd name="T3" fmla="*/ 2 h 2"/>
                <a:gd name="T4" fmla="*/ 2 w 2"/>
                <a:gd name="T5" fmla="*/ 0 h 2"/>
                <a:gd name="T6" fmla="*/ 0 w 2"/>
                <a:gd name="T7" fmla="*/ 0 h 2"/>
              </a:gdLst>
              <a:ahLst/>
              <a:cxnLst>
                <a:cxn ang="0">
                  <a:pos x="T0" y="T1"/>
                </a:cxn>
                <a:cxn ang="0">
                  <a:pos x="T2" y="T3"/>
                </a:cxn>
                <a:cxn ang="0">
                  <a:pos x="T4" y="T5"/>
                </a:cxn>
                <a:cxn ang="0">
                  <a:pos x="T6" y="T7"/>
                </a:cxn>
              </a:cxnLst>
              <a:rect l="0" t="0" r="r" b="b"/>
              <a:pathLst>
                <a:path w="2" h="2">
                  <a:moveTo>
                    <a:pt x="0" y="0"/>
                  </a:moveTo>
                  <a:lnTo>
                    <a:pt x="0" y="2"/>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0" name="Freeform 561"/>
            <p:cNvSpPr/>
            <p:nvPr/>
          </p:nvSpPr>
          <p:spPr>
            <a:xfrm>
              <a:off x="8571407" y="1627848"/>
              <a:ext cx="4065" cy="4065"/>
            </a:xfrm>
            <a:custGeom>
              <a:avLst/>
              <a:gdLst>
                <a:gd name="T0" fmla="*/ 2 w 2"/>
                <a:gd name="T1" fmla="*/ 0 h 2"/>
                <a:gd name="T2" fmla="*/ 0 w 2"/>
                <a:gd name="T3" fmla="*/ 2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2"/>
                  </a:ln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1" name="Freeform 562"/>
            <p:cNvSpPr/>
            <p:nvPr/>
          </p:nvSpPr>
          <p:spPr>
            <a:xfrm>
              <a:off x="8577505" y="1597359"/>
              <a:ext cx="8130" cy="20326"/>
            </a:xfrm>
            <a:custGeom>
              <a:avLst/>
              <a:gdLst>
                <a:gd name="T0" fmla="*/ 2 w 4"/>
                <a:gd name="T1" fmla="*/ 2 h 10"/>
                <a:gd name="T2" fmla="*/ 0 w 4"/>
                <a:gd name="T3" fmla="*/ 10 h 10"/>
                <a:gd name="T4" fmla="*/ 4 w 4"/>
                <a:gd name="T5" fmla="*/ 0 h 10"/>
                <a:gd name="T6" fmla="*/ 2 w 4"/>
                <a:gd name="T7" fmla="*/ 2 h 10"/>
              </a:gdLst>
              <a:ahLst/>
              <a:cxnLst>
                <a:cxn ang="0">
                  <a:pos x="T0" y="T1"/>
                </a:cxn>
                <a:cxn ang="0">
                  <a:pos x="T2" y="T3"/>
                </a:cxn>
                <a:cxn ang="0">
                  <a:pos x="T4" y="T5"/>
                </a:cxn>
                <a:cxn ang="0">
                  <a:pos x="T6" y="T7"/>
                </a:cxn>
              </a:cxnLst>
              <a:rect l="0" t="0" r="r" b="b"/>
              <a:pathLst>
                <a:path w="4" h="10">
                  <a:moveTo>
                    <a:pt x="2" y="2"/>
                  </a:moveTo>
                  <a:lnTo>
                    <a:pt x="0" y="10"/>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2" name="Freeform 563"/>
            <p:cNvSpPr/>
            <p:nvPr/>
          </p:nvSpPr>
          <p:spPr>
            <a:xfrm>
              <a:off x="8621584" y="1570238"/>
              <a:ext cx="4065" cy="8130"/>
            </a:xfrm>
            <a:custGeom>
              <a:avLst/>
              <a:gdLst>
                <a:gd name="T0" fmla="*/ 0 w 2"/>
                <a:gd name="T1" fmla="*/ 4 h 4"/>
                <a:gd name="T2" fmla="*/ 2 w 2"/>
                <a:gd name="T3" fmla="*/ 0 h 4"/>
                <a:gd name="T4" fmla="*/ 0 w 2"/>
                <a:gd name="T5" fmla="*/ 0 h 4"/>
                <a:gd name="T6" fmla="*/ 0 w 2"/>
                <a:gd name="T7" fmla="*/ 4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0"/>
                  </a:lnTo>
                  <a:lnTo>
                    <a:pt x="0" y="0"/>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3" name="Freeform 564"/>
            <p:cNvSpPr/>
            <p:nvPr/>
          </p:nvSpPr>
          <p:spPr>
            <a:xfrm>
              <a:off x="8637845" y="1578368"/>
              <a:ext cx="0" cy="10163"/>
            </a:xfrm>
            <a:custGeom>
              <a:avLst/>
              <a:gdLst>
                <a:gd name="T0" fmla="*/ 3 h 5"/>
                <a:gd name="T1" fmla="*/ 3 h 5"/>
                <a:gd name="T2" fmla="*/ 0 h 5"/>
                <a:gd name="T3" fmla="*/ 5 h 5"/>
                <a:gd name="T4" fmla="*/ 3 h 5"/>
              </a:gdLst>
              <a:ahLst/>
              <a:cxnLst>
                <a:cxn ang="0">
                  <a:pos x="0" y="T0"/>
                </a:cxn>
                <a:cxn ang="0">
                  <a:pos x="0" y="T1"/>
                </a:cxn>
                <a:cxn ang="0">
                  <a:pos x="0" y="T2"/>
                </a:cxn>
                <a:cxn ang="0">
                  <a:pos x="0" y="T3"/>
                </a:cxn>
                <a:cxn ang="0">
                  <a:pos x="0" y="T4"/>
                </a:cxn>
              </a:cxnLst>
              <a:rect l="0" t="0" r="r" b="b"/>
              <a:pathLst>
                <a:path h="5">
                  <a:moveTo>
                    <a:pt x="0" y="3"/>
                  </a:moveTo>
                  <a:lnTo>
                    <a:pt x="0" y="3"/>
                  </a:lnTo>
                  <a:lnTo>
                    <a:pt x="0" y="0"/>
                  </a:lnTo>
                  <a:lnTo>
                    <a:pt x="0" y="5"/>
                  </a:ln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4" name="Freeform 565"/>
            <p:cNvSpPr/>
            <p:nvPr/>
          </p:nvSpPr>
          <p:spPr>
            <a:xfrm>
              <a:off x="8575473" y="1589228"/>
              <a:ext cx="26424" cy="38620"/>
            </a:xfrm>
            <a:custGeom>
              <a:avLst/>
              <a:gdLst>
                <a:gd name="T0" fmla="*/ 0 w 13"/>
                <a:gd name="T1" fmla="*/ 19 h 19"/>
                <a:gd name="T2" fmla="*/ 7 w 13"/>
                <a:gd name="T3" fmla="*/ 12 h 19"/>
                <a:gd name="T4" fmla="*/ 13 w 13"/>
                <a:gd name="T5" fmla="*/ 0 h 19"/>
                <a:gd name="T6" fmla="*/ 9 w 13"/>
                <a:gd name="T7" fmla="*/ 0 h 19"/>
                <a:gd name="T8" fmla="*/ 5 w 13"/>
                <a:gd name="T9" fmla="*/ 4 h 19"/>
                <a:gd name="T10" fmla="*/ 1 w 13"/>
                <a:gd name="T11" fmla="*/ 14 h 19"/>
                <a:gd name="T12" fmla="*/ 0 w 13"/>
                <a:gd name="T13" fmla="*/ 19 h 19"/>
                <a:gd name="T14" fmla="*/ 0 w 13"/>
                <a:gd name="T15" fmla="*/ 19 h 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19">
                  <a:moveTo>
                    <a:pt x="0" y="19"/>
                  </a:moveTo>
                  <a:lnTo>
                    <a:pt x="7" y="12"/>
                  </a:lnTo>
                  <a:lnTo>
                    <a:pt x="13" y="0"/>
                  </a:lnTo>
                  <a:lnTo>
                    <a:pt x="9" y="0"/>
                  </a:lnTo>
                  <a:lnTo>
                    <a:pt x="5" y="4"/>
                  </a:lnTo>
                  <a:lnTo>
                    <a:pt x="1" y="14"/>
                  </a:lnTo>
                  <a:lnTo>
                    <a:pt x="0" y="19"/>
                  </a:lnTo>
                  <a:lnTo>
                    <a:pt x="0" y="19"/>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5" name="Freeform 566"/>
            <p:cNvSpPr/>
            <p:nvPr/>
          </p:nvSpPr>
          <p:spPr>
            <a:xfrm>
              <a:off x="8571407" y="1617685"/>
              <a:ext cx="6098" cy="14228"/>
            </a:xfrm>
            <a:custGeom>
              <a:avLst/>
              <a:gdLst>
                <a:gd name="T0" fmla="*/ 3 w 3"/>
                <a:gd name="T1" fmla="*/ 0 h 7"/>
                <a:gd name="T2" fmla="*/ 0 w 3"/>
                <a:gd name="T3" fmla="*/ 7 h 7"/>
                <a:gd name="T4" fmla="*/ 2 w 3"/>
                <a:gd name="T5" fmla="*/ 5 h 7"/>
                <a:gd name="T6" fmla="*/ 3 w 3"/>
                <a:gd name="T7" fmla="*/ 0 h 7"/>
              </a:gdLst>
              <a:ahLst/>
              <a:cxnLst>
                <a:cxn ang="0">
                  <a:pos x="T0" y="T1"/>
                </a:cxn>
                <a:cxn ang="0">
                  <a:pos x="T2" y="T3"/>
                </a:cxn>
                <a:cxn ang="0">
                  <a:pos x="T4" y="T5"/>
                </a:cxn>
                <a:cxn ang="0">
                  <a:pos x="T6" y="T7"/>
                </a:cxn>
              </a:cxnLst>
              <a:rect l="0" t="0" r="r" b="b"/>
              <a:pathLst>
                <a:path w="3" h="7">
                  <a:moveTo>
                    <a:pt x="3" y="0"/>
                  </a:moveTo>
                  <a:lnTo>
                    <a:pt x="0" y="7"/>
                  </a:lnTo>
                  <a:lnTo>
                    <a:pt x="2" y="5"/>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6" name="Rectangle 567"/>
            <p:cNvSpPr>
              <a:spLocks noChangeArrowheads="1"/>
            </p:cNvSpPr>
            <p:nvPr/>
          </p:nvSpPr>
          <p:spPr>
            <a:xfrm>
              <a:off x="8585636" y="1674598"/>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7" name="Freeform 568"/>
            <p:cNvSpPr/>
            <p:nvPr/>
          </p:nvSpPr>
          <p:spPr>
            <a:xfrm>
              <a:off x="8645975" y="1545846"/>
              <a:ext cx="10163" cy="20326"/>
            </a:xfrm>
            <a:custGeom>
              <a:avLst/>
              <a:gdLst>
                <a:gd name="T0" fmla="*/ 0 w 5"/>
                <a:gd name="T1" fmla="*/ 10 h 10"/>
                <a:gd name="T2" fmla="*/ 3 w 5"/>
                <a:gd name="T3" fmla="*/ 4 h 10"/>
                <a:gd name="T4" fmla="*/ 5 w 5"/>
                <a:gd name="T5" fmla="*/ 0 h 10"/>
                <a:gd name="T6" fmla="*/ 3 w 5"/>
                <a:gd name="T7" fmla="*/ 2 h 10"/>
                <a:gd name="T8" fmla="*/ 0 w 5"/>
                <a:gd name="T9" fmla="*/ 6 h 10"/>
                <a:gd name="T10" fmla="*/ 0 w 5"/>
                <a:gd name="T11" fmla="*/ 10 h 10"/>
              </a:gdLst>
              <a:ahLst/>
              <a:cxnLst>
                <a:cxn ang="0">
                  <a:pos x="T0" y="T1"/>
                </a:cxn>
                <a:cxn ang="0">
                  <a:pos x="T2" y="T3"/>
                </a:cxn>
                <a:cxn ang="0">
                  <a:pos x="T4" y="T5"/>
                </a:cxn>
                <a:cxn ang="0">
                  <a:pos x="T6" y="T7"/>
                </a:cxn>
                <a:cxn ang="0">
                  <a:pos x="T8" y="T9"/>
                </a:cxn>
                <a:cxn ang="0">
                  <a:pos x="T10" y="T11"/>
                </a:cxn>
              </a:cxnLst>
              <a:rect l="0" t="0" r="r" b="b"/>
              <a:pathLst>
                <a:path w="5" h="10">
                  <a:moveTo>
                    <a:pt x="0" y="10"/>
                  </a:moveTo>
                  <a:lnTo>
                    <a:pt x="3" y="4"/>
                  </a:lnTo>
                  <a:lnTo>
                    <a:pt x="5" y="0"/>
                  </a:lnTo>
                  <a:lnTo>
                    <a:pt x="3" y="2"/>
                  </a:lnTo>
                  <a:lnTo>
                    <a:pt x="0" y="6"/>
                  </a:lnTo>
                  <a:lnTo>
                    <a:pt x="0" y="1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8" name="Freeform 569"/>
            <p:cNvSpPr/>
            <p:nvPr/>
          </p:nvSpPr>
          <p:spPr>
            <a:xfrm>
              <a:off x="8637845" y="1549912"/>
              <a:ext cx="12196" cy="20326"/>
            </a:xfrm>
            <a:custGeom>
              <a:avLst/>
              <a:gdLst>
                <a:gd name="T0" fmla="*/ 2 w 6"/>
                <a:gd name="T1" fmla="*/ 8 h 10"/>
                <a:gd name="T2" fmla="*/ 4 w 6"/>
                <a:gd name="T3" fmla="*/ 4 h 10"/>
                <a:gd name="T4" fmla="*/ 6 w 6"/>
                <a:gd name="T5" fmla="*/ 0 h 10"/>
                <a:gd name="T6" fmla="*/ 0 w 6"/>
                <a:gd name="T7" fmla="*/ 4 h 10"/>
                <a:gd name="T8" fmla="*/ 0 w 6"/>
                <a:gd name="T9" fmla="*/ 10 h 10"/>
                <a:gd name="T10" fmla="*/ 2 w 6"/>
                <a:gd name="T11" fmla="*/ 8 h 10"/>
              </a:gdLst>
              <a:ahLst/>
              <a:cxnLst>
                <a:cxn ang="0">
                  <a:pos x="T0" y="T1"/>
                </a:cxn>
                <a:cxn ang="0">
                  <a:pos x="T2" y="T3"/>
                </a:cxn>
                <a:cxn ang="0">
                  <a:pos x="T4" y="T5"/>
                </a:cxn>
                <a:cxn ang="0">
                  <a:pos x="T6" y="T7"/>
                </a:cxn>
                <a:cxn ang="0">
                  <a:pos x="T8" y="T9"/>
                </a:cxn>
                <a:cxn ang="0">
                  <a:pos x="T10" y="T11"/>
                </a:cxn>
              </a:cxnLst>
              <a:rect l="0" t="0" r="r" b="b"/>
              <a:pathLst>
                <a:path w="6" h="10">
                  <a:moveTo>
                    <a:pt x="2" y="8"/>
                  </a:moveTo>
                  <a:lnTo>
                    <a:pt x="4" y="4"/>
                  </a:lnTo>
                  <a:lnTo>
                    <a:pt x="6" y="0"/>
                  </a:lnTo>
                  <a:lnTo>
                    <a:pt x="0" y="4"/>
                  </a:lnTo>
                  <a:lnTo>
                    <a:pt x="0" y="10"/>
                  </a:lnTo>
                  <a:lnTo>
                    <a:pt x="2"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79" name="Freeform 570"/>
            <p:cNvSpPr/>
            <p:nvPr/>
          </p:nvSpPr>
          <p:spPr>
            <a:xfrm>
              <a:off x="8645975" y="1549912"/>
              <a:ext cx="6098" cy="8130"/>
            </a:xfrm>
            <a:custGeom>
              <a:avLst/>
              <a:gdLst>
                <a:gd name="T0" fmla="*/ 3 w 3"/>
                <a:gd name="T1" fmla="*/ 0 h 4"/>
                <a:gd name="T2" fmla="*/ 2 w 3"/>
                <a:gd name="T3" fmla="*/ 0 h 4"/>
                <a:gd name="T4" fmla="*/ 0 w 3"/>
                <a:gd name="T5" fmla="*/ 4 h 4"/>
                <a:gd name="T6" fmla="*/ 3 w 3"/>
                <a:gd name="T7" fmla="*/ 0 h 4"/>
              </a:gdLst>
              <a:ahLst/>
              <a:cxnLst>
                <a:cxn ang="0">
                  <a:pos x="T0" y="T1"/>
                </a:cxn>
                <a:cxn ang="0">
                  <a:pos x="T2" y="T3"/>
                </a:cxn>
                <a:cxn ang="0">
                  <a:pos x="T4" y="T5"/>
                </a:cxn>
                <a:cxn ang="0">
                  <a:pos x="T6" y="T7"/>
                </a:cxn>
              </a:cxnLst>
              <a:rect l="0" t="0" r="r" b="b"/>
              <a:pathLst>
                <a:path w="3" h="4">
                  <a:moveTo>
                    <a:pt x="3" y="0"/>
                  </a:moveTo>
                  <a:lnTo>
                    <a:pt x="2" y="0"/>
                  </a:lnTo>
                  <a:lnTo>
                    <a:pt x="0" y="4"/>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0" name="Freeform 571"/>
            <p:cNvSpPr/>
            <p:nvPr/>
          </p:nvSpPr>
          <p:spPr>
            <a:xfrm>
              <a:off x="8645975" y="1553977"/>
              <a:ext cx="6098" cy="12196"/>
            </a:xfrm>
            <a:custGeom>
              <a:avLst/>
              <a:gdLst>
                <a:gd name="T0" fmla="*/ 0 w 3"/>
                <a:gd name="T1" fmla="*/ 6 h 6"/>
                <a:gd name="T2" fmla="*/ 2 w 3"/>
                <a:gd name="T3" fmla="*/ 6 h 6"/>
                <a:gd name="T4" fmla="*/ 3 w 3"/>
                <a:gd name="T5" fmla="*/ 0 h 6"/>
                <a:gd name="T6" fmla="*/ 0 w 3"/>
                <a:gd name="T7" fmla="*/ 6 h 6"/>
                <a:gd name="T8" fmla="*/ 0 w 3"/>
                <a:gd name="T9" fmla="*/ 6 h 6"/>
              </a:gdLst>
              <a:ahLst/>
              <a:cxnLst>
                <a:cxn ang="0">
                  <a:pos x="T0" y="T1"/>
                </a:cxn>
                <a:cxn ang="0">
                  <a:pos x="T2" y="T3"/>
                </a:cxn>
                <a:cxn ang="0">
                  <a:pos x="T4" y="T5"/>
                </a:cxn>
                <a:cxn ang="0">
                  <a:pos x="T6" y="T7"/>
                </a:cxn>
                <a:cxn ang="0">
                  <a:pos x="T8" y="T9"/>
                </a:cxn>
              </a:cxnLst>
              <a:rect l="0" t="0" r="r" b="b"/>
              <a:pathLst>
                <a:path w="3" h="6">
                  <a:moveTo>
                    <a:pt x="0" y="6"/>
                  </a:moveTo>
                  <a:lnTo>
                    <a:pt x="2" y="6"/>
                  </a:lnTo>
                  <a:lnTo>
                    <a:pt x="3" y="0"/>
                  </a:lnTo>
                  <a:lnTo>
                    <a:pt x="0" y="6"/>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1" name="Freeform 572"/>
            <p:cNvSpPr/>
            <p:nvPr/>
          </p:nvSpPr>
          <p:spPr>
            <a:xfrm>
              <a:off x="8637845" y="1566173"/>
              <a:ext cx="12196" cy="18294"/>
            </a:xfrm>
            <a:custGeom>
              <a:avLst/>
              <a:gdLst>
                <a:gd name="T0" fmla="*/ 0 w 6"/>
                <a:gd name="T1" fmla="*/ 6 h 9"/>
                <a:gd name="T2" fmla="*/ 0 w 6"/>
                <a:gd name="T3" fmla="*/ 9 h 9"/>
                <a:gd name="T4" fmla="*/ 2 w 6"/>
                <a:gd name="T5" fmla="*/ 8 h 9"/>
                <a:gd name="T6" fmla="*/ 6 w 6"/>
                <a:gd name="T7" fmla="*/ 0 h 9"/>
                <a:gd name="T8" fmla="*/ 4 w 6"/>
                <a:gd name="T9" fmla="*/ 0 h 9"/>
                <a:gd name="T10" fmla="*/ 0 w 6"/>
                <a:gd name="T11" fmla="*/ 6 h 9"/>
              </a:gdLst>
              <a:ahLst/>
              <a:cxnLst>
                <a:cxn ang="0">
                  <a:pos x="T0" y="T1"/>
                </a:cxn>
                <a:cxn ang="0">
                  <a:pos x="T2" y="T3"/>
                </a:cxn>
                <a:cxn ang="0">
                  <a:pos x="T4" y="T5"/>
                </a:cxn>
                <a:cxn ang="0">
                  <a:pos x="T6" y="T7"/>
                </a:cxn>
                <a:cxn ang="0">
                  <a:pos x="T8" y="T9"/>
                </a:cxn>
                <a:cxn ang="0">
                  <a:pos x="T10" y="T11"/>
                </a:cxn>
              </a:cxnLst>
              <a:rect l="0" t="0" r="r" b="b"/>
              <a:pathLst>
                <a:path w="6" h="9">
                  <a:moveTo>
                    <a:pt x="0" y="6"/>
                  </a:moveTo>
                  <a:lnTo>
                    <a:pt x="0" y="9"/>
                  </a:lnTo>
                  <a:lnTo>
                    <a:pt x="2" y="8"/>
                  </a:lnTo>
                  <a:lnTo>
                    <a:pt x="6" y="0"/>
                  </a:lnTo>
                  <a:lnTo>
                    <a:pt x="4" y="0"/>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2" name="Freeform 573"/>
            <p:cNvSpPr/>
            <p:nvPr/>
          </p:nvSpPr>
          <p:spPr>
            <a:xfrm>
              <a:off x="8625649" y="1531618"/>
              <a:ext cx="12196" cy="38620"/>
            </a:xfrm>
            <a:custGeom>
              <a:avLst/>
              <a:gdLst>
                <a:gd name="T0" fmla="*/ 6 w 6"/>
                <a:gd name="T1" fmla="*/ 11 h 19"/>
                <a:gd name="T2" fmla="*/ 6 w 6"/>
                <a:gd name="T3" fmla="*/ 0 h 19"/>
                <a:gd name="T4" fmla="*/ 0 w 6"/>
                <a:gd name="T5" fmla="*/ 19 h 19"/>
                <a:gd name="T6" fmla="*/ 4 w 6"/>
                <a:gd name="T7" fmla="*/ 15 h 19"/>
                <a:gd name="T8" fmla="*/ 6 w 6"/>
                <a:gd name="T9" fmla="*/ 11 h 19"/>
              </a:gdLst>
              <a:ahLst/>
              <a:cxnLst>
                <a:cxn ang="0">
                  <a:pos x="T0" y="T1"/>
                </a:cxn>
                <a:cxn ang="0">
                  <a:pos x="T2" y="T3"/>
                </a:cxn>
                <a:cxn ang="0">
                  <a:pos x="T4" y="T5"/>
                </a:cxn>
                <a:cxn ang="0">
                  <a:pos x="T6" y="T7"/>
                </a:cxn>
                <a:cxn ang="0">
                  <a:pos x="T8" y="T9"/>
                </a:cxn>
              </a:cxnLst>
              <a:rect l="0" t="0" r="r" b="b"/>
              <a:pathLst>
                <a:path w="6" h="19">
                  <a:moveTo>
                    <a:pt x="6" y="11"/>
                  </a:moveTo>
                  <a:lnTo>
                    <a:pt x="6" y="0"/>
                  </a:lnTo>
                  <a:lnTo>
                    <a:pt x="0" y="19"/>
                  </a:lnTo>
                  <a:lnTo>
                    <a:pt x="4" y="15"/>
                  </a:lnTo>
                  <a:lnTo>
                    <a:pt x="6" y="1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3" name="Freeform 574"/>
            <p:cNvSpPr/>
            <p:nvPr/>
          </p:nvSpPr>
          <p:spPr>
            <a:xfrm>
              <a:off x="8621584" y="1562107"/>
              <a:ext cx="12196" cy="16261"/>
            </a:xfrm>
            <a:custGeom>
              <a:avLst/>
              <a:gdLst>
                <a:gd name="T0" fmla="*/ 6 w 6"/>
                <a:gd name="T1" fmla="*/ 0 h 8"/>
                <a:gd name="T2" fmla="*/ 2 w 6"/>
                <a:gd name="T3" fmla="*/ 4 h 8"/>
                <a:gd name="T4" fmla="*/ 0 w 6"/>
                <a:gd name="T5" fmla="*/ 8 h 8"/>
                <a:gd name="T6" fmla="*/ 6 w 6"/>
                <a:gd name="T7" fmla="*/ 0 h 8"/>
              </a:gdLst>
              <a:ahLst/>
              <a:cxnLst>
                <a:cxn ang="0">
                  <a:pos x="T0" y="T1"/>
                </a:cxn>
                <a:cxn ang="0">
                  <a:pos x="T2" y="T3"/>
                </a:cxn>
                <a:cxn ang="0">
                  <a:pos x="T4" y="T5"/>
                </a:cxn>
                <a:cxn ang="0">
                  <a:pos x="T6" y="T7"/>
                </a:cxn>
              </a:cxnLst>
              <a:rect l="0" t="0" r="r" b="b"/>
              <a:pathLst>
                <a:path w="6" h="8">
                  <a:moveTo>
                    <a:pt x="6" y="0"/>
                  </a:moveTo>
                  <a:lnTo>
                    <a:pt x="2" y="4"/>
                  </a:lnTo>
                  <a:lnTo>
                    <a:pt x="0" y="8"/>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4" name="Freeform 575"/>
            <p:cNvSpPr/>
            <p:nvPr/>
          </p:nvSpPr>
          <p:spPr>
            <a:xfrm>
              <a:off x="8633780" y="1558042"/>
              <a:ext cx="4065" cy="16261"/>
            </a:xfrm>
            <a:custGeom>
              <a:avLst/>
              <a:gdLst>
                <a:gd name="T0" fmla="*/ 0 w 2"/>
                <a:gd name="T1" fmla="*/ 8 h 8"/>
                <a:gd name="T2" fmla="*/ 2 w 2"/>
                <a:gd name="T3" fmla="*/ 6 h 8"/>
                <a:gd name="T4" fmla="*/ 2 w 2"/>
                <a:gd name="T5" fmla="*/ 0 h 8"/>
                <a:gd name="T6" fmla="*/ 2 w 2"/>
                <a:gd name="T7" fmla="*/ 0 h 8"/>
                <a:gd name="T8" fmla="*/ 0 w 2"/>
                <a:gd name="T9" fmla="*/ 8 h 8"/>
              </a:gdLst>
              <a:ahLst/>
              <a:cxnLst>
                <a:cxn ang="0">
                  <a:pos x="T0" y="T1"/>
                </a:cxn>
                <a:cxn ang="0">
                  <a:pos x="T2" y="T3"/>
                </a:cxn>
                <a:cxn ang="0">
                  <a:pos x="T4" y="T5"/>
                </a:cxn>
                <a:cxn ang="0">
                  <a:pos x="T6" y="T7"/>
                </a:cxn>
                <a:cxn ang="0">
                  <a:pos x="T8" y="T9"/>
                </a:cxn>
              </a:cxnLst>
              <a:rect l="0" t="0" r="r" b="b"/>
              <a:pathLst>
                <a:path w="2" h="8">
                  <a:moveTo>
                    <a:pt x="0" y="8"/>
                  </a:moveTo>
                  <a:lnTo>
                    <a:pt x="2" y="6"/>
                  </a:lnTo>
                  <a:lnTo>
                    <a:pt x="2" y="0"/>
                  </a:lnTo>
                  <a:lnTo>
                    <a:pt x="2" y="0"/>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5" name="Freeform 576"/>
            <p:cNvSpPr/>
            <p:nvPr/>
          </p:nvSpPr>
          <p:spPr>
            <a:xfrm>
              <a:off x="8633780" y="1553977"/>
              <a:ext cx="4065" cy="8130"/>
            </a:xfrm>
            <a:custGeom>
              <a:avLst/>
              <a:gdLst>
                <a:gd name="T0" fmla="*/ 2 w 2"/>
                <a:gd name="T1" fmla="*/ 2 h 4"/>
                <a:gd name="T2" fmla="*/ 2 w 2"/>
                <a:gd name="T3" fmla="*/ 2 h 4"/>
                <a:gd name="T4" fmla="*/ 2 w 2"/>
                <a:gd name="T5" fmla="*/ 0 h 4"/>
                <a:gd name="T6" fmla="*/ 0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2" y="2"/>
                  </a:lnTo>
                  <a:lnTo>
                    <a:pt x="2" y="0"/>
                  </a:lnTo>
                  <a:lnTo>
                    <a:pt x="0" y="4"/>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6" name="Rectangle 577"/>
            <p:cNvSpPr>
              <a:spLocks noChangeArrowheads="1"/>
            </p:cNvSpPr>
            <p:nvPr/>
          </p:nvSpPr>
          <p:spPr>
            <a:xfrm>
              <a:off x="8637845" y="155804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7" name="Freeform 578"/>
            <p:cNvSpPr/>
            <p:nvPr/>
          </p:nvSpPr>
          <p:spPr>
            <a:xfrm>
              <a:off x="8611421" y="1570238"/>
              <a:ext cx="10163" cy="14228"/>
            </a:xfrm>
            <a:custGeom>
              <a:avLst/>
              <a:gdLst>
                <a:gd name="T0" fmla="*/ 0 w 5"/>
                <a:gd name="T1" fmla="*/ 7 h 7"/>
                <a:gd name="T2" fmla="*/ 5 w 5"/>
                <a:gd name="T3" fmla="*/ 4 h 7"/>
                <a:gd name="T4" fmla="*/ 5 w 5"/>
                <a:gd name="T5" fmla="*/ 4 h 7"/>
                <a:gd name="T6" fmla="*/ 5 w 5"/>
                <a:gd name="T7" fmla="*/ 0 h 7"/>
                <a:gd name="T8" fmla="*/ 0 w 5"/>
                <a:gd name="T9" fmla="*/ 6 h 7"/>
                <a:gd name="T10" fmla="*/ 0 w 5"/>
                <a:gd name="T11" fmla="*/ 7 h 7"/>
              </a:gdLst>
              <a:ahLst/>
              <a:cxnLst>
                <a:cxn ang="0">
                  <a:pos x="T0" y="T1"/>
                </a:cxn>
                <a:cxn ang="0">
                  <a:pos x="T2" y="T3"/>
                </a:cxn>
                <a:cxn ang="0">
                  <a:pos x="T4" y="T5"/>
                </a:cxn>
                <a:cxn ang="0">
                  <a:pos x="T6" y="T7"/>
                </a:cxn>
                <a:cxn ang="0">
                  <a:pos x="T8" y="T9"/>
                </a:cxn>
                <a:cxn ang="0">
                  <a:pos x="T10" y="T11"/>
                </a:cxn>
              </a:cxnLst>
              <a:rect l="0" t="0" r="r" b="b"/>
              <a:pathLst>
                <a:path w="5" h="7">
                  <a:moveTo>
                    <a:pt x="0" y="7"/>
                  </a:moveTo>
                  <a:lnTo>
                    <a:pt x="5" y="4"/>
                  </a:lnTo>
                  <a:lnTo>
                    <a:pt x="5" y="4"/>
                  </a:lnTo>
                  <a:lnTo>
                    <a:pt x="5" y="0"/>
                  </a:lnTo>
                  <a:lnTo>
                    <a:pt x="0" y="6"/>
                  </a:ln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8" name="Freeform 579"/>
            <p:cNvSpPr/>
            <p:nvPr/>
          </p:nvSpPr>
          <p:spPr>
            <a:xfrm>
              <a:off x="8581571" y="1520119"/>
              <a:ext cx="34555" cy="77240"/>
            </a:xfrm>
            <a:custGeom>
              <a:avLst/>
              <a:gdLst>
                <a:gd name="T0" fmla="*/ 0 w 9"/>
                <a:gd name="T1" fmla="*/ 20 h 20"/>
                <a:gd name="T2" fmla="*/ 1 w 9"/>
                <a:gd name="T3" fmla="*/ 19 h 20"/>
                <a:gd name="T4" fmla="*/ 9 w 9"/>
                <a:gd name="T5" fmla="*/ 0 h 20"/>
                <a:gd name="T6" fmla="*/ 8 w 9"/>
                <a:gd name="T7" fmla="*/ 0 h 20"/>
                <a:gd name="T8" fmla="*/ 5 w 9"/>
                <a:gd name="T9" fmla="*/ 4 h 20"/>
                <a:gd name="T10" fmla="*/ 0 w 9"/>
                <a:gd name="T11" fmla="*/ 20 h 20"/>
              </a:gdLst>
              <a:ahLst/>
              <a:cxnLst>
                <a:cxn ang="0">
                  <a:pos x="T0" y="T1"/>
                </a:cxn>
                <a:cxn ang="0">
                  <a:pos x="T2" y="T3"/>
                </a:cxn>
                <a:cxn ang="0">
                  <a:pos x="T4" y="T5"/>
                </a:cxn>
                <a:cxn ang="0">
                  <a:pos x="T6" y="T7"/>
                </a:cxn>
                <a:cxn ang="0">
                  <a:pos x="T8" y="T9"/>
                </a:cxn>
                <a:cxn ang="0">
                  <a:pos x="T10" y="T11"/>
                </a:cxn>
              </a:cxnLst>
              <a:rect l="0" t="0" r="r" b="b"/>
              <a:pathLst>
                <a:path w="9" h="20">
                  <a:moveTo>
                    <a:pt x="0" y="20"/>
                  </a:moveTo>
                  <a:cubicBezTo>
                    <a:pt x="1" y="19"/>
                    <a:pt x="1" y="19"/>
                    <a:pt x="1" y="19"/>
                  </a:cubicBezTo>
                  <a:cubicBezTo>
                    <a:pt x="9" y="0"/>
                    <a:pt x="9" y="0"/>
                    <a:pt x="9" y="0"/>
                  </a:cubicBezTo>
                  <a:cubicBezTo>
                    <a:pt x="9" y="0"/>
                    <a:pt x="9" y="0"/>
                    <a:pt x="8" y="0"/>
                  </a:cubicBezTo>
                  <a:cubicBezTo>
                    <a:pt x="5" y="4"/>
                    <a:pt x="5" y="4"/>
                    <a:pt x="5" y="4"/>
                  </a:cubicBezTo>
                  <a:lnTo>
                    <a:pt x="0" y="2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89" name="Freeform 580"/>
            <p:cNvSpPr/>
            <p:nvPr/>
          </p:nvSpPr>
          <p:spPr>
            <a:xfrm>
              <a:off x="8637845" y="1523487"/>
              <a:ext cx="12196" cy="30489"/>
            </a:xfrm>
            <a:custGeom>
              <a:avLst/>
              <a:gdLst>
                <a:gd name="T0" fmla="*/ 0 w 3"/>
                <a:gd name="T1" fmla="*/ 8 h 8"/>
                <a:gd name="T2" fmla="*/ 1 w 3"/>
                <a:gd name="T3" fmla="*/ 8 h 8"/>
                <a:gd name="T4" fmla="*/ 3 w 3"/>
                <a:gd name="T5" fmla="*/ 1 h 8"/>
                <a:gd name="T6" fmla="*/ 1 w 3"/>
                <a:gd name="T7" fmla="*/ 0 h 8"/>
                <a:gd name="T8" fmla="*/ 0 w 3"/>
                <a:gd name="T9" fmla="*/ 2 h 8"/>
                <a:gd name="T10" fmla="*/ 0 w 3"/>
                <a:gd name="T11" fmla="*/ 8 h 8"/>
              </a:gdLst>
              <a:ahLst/>
              <a:cxnLst>
                <a:cxn ang="0">
                  <a:pos x="T0" y="T1"/>
                </a:cxn>
                <a:cxn ang="0">
                  <a:pos x="T2" y="T3"/>
                </a:cxn>
                <a:cxn ang="0">
                  <a:pos x="T4" y="T5"/>
                </a:cxn>
                <a:cxn ang="0">
                  <a:pos x="T6" y="T7"/>
                </a:cxn>
                <a:cxn ang="0">
                  <a:pos x="T8" y="T9"/>
                </a:cxn>
                <a:cxn ang="0">
                  <a:pos x="T10" y="T11"/>
                </a:cxn>
              </a:cxnLst>
              <a:rect l="0" t="0" r="r" b="b"/>
              <a:pathLst>
                <a:path w="3" h="8">
                  <a:moveTo>
                    <a:pt x="0" y="8"/>
                  </a:moveTo>
                  <a:cubicBezTo>
                    <a:pt x="1" y="8"/>
                    <a:pt x="1" y="8"/>
                    <a:pt x="1" y="8"/>
                  </a:cubicBezTo>
                  <a:cubicBezTo>
                    <a:pt x="3" y="1"/>
                    <a:pt x="3" y="1"/>
                    <a:pt x="3" y="1"/>
                  </a:cubicBezTo>
                  <a:cubicBezTo>
                    <a:pt x="2" y="1"/>
                    <a:pt x="2" y="0"/>
                    <a:pt x="1" y="0"/>
                  </a:cubicBezTo>
                  <a:cubicBezTo>
                    <a:pt x="0" y="2"/>
                    <a:pt x="0" y="2"/>
                    <a:pt x="0" y="2"/>
                  </a:cubicBez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0" name="Freeform 581"/>
            <p:cNvSpPr/>
            <p:nvPr/>
          </p:nvSpPr>
          <p:spPr>
            <a:xfrm>
              <a:off x="8637845" y="1523487"/>
              <a:ext cx="4065" cy="8130"/>
            </a:xfrm>
            <a:custGeom>
              <a:avLst/>
              <a:gdLst>
                <a:gd name="T0" fmla="*/ 1 w 1"/>
                <a:gd name="T1" fmla="*/ 0 h 2"/>
                <a:gd name="T2" fmla="*/ 0 w 1"/>
                <a:gd name="T3" fmla="*/ 0 h 2"/>
                <a:gd name="T4" fmla="*/ 0 w 1"/>
                <a:gd name="T5" fmla="*/ 2 h 2"/>
                <a:gd name="T6" fmla="*/ 1 w 1"/>
                <a:gd name="T7" fmla="*/ 0 h 2"/>
              </a:gdLst>
              <a:ahLst/>
              <a:cxnLst>
                <a:cxn ang="0">
                  <a:pos x="T0" y="T1"/>
                </a:cxn>
                <a:cxn ang="0">
                  <a:pos x="T2" y="T3"/>
                </a:cxn>
                <a:cxn ang="0">
                  <a:pos x="T4" y="T5"/>
                </a:cxn>
                <a:cxn ang="0">
                  <a:pos x="T6" y="T7"/>
                </a:cxn>
              </a:cxnLst>
              <a:rect l="0" t="0" r="r" b="b"/>
              <a:pathLst>
                <a:path w="1" h="2">
                  <a:moveTo>
                    <a:pt x="1" y="0"/>
                  </a:moveTo>
                  <a:cubicBezTo>
                    <a:pt x="1" y="0"/>
                    <a:pt x="0" y="0"/>
                    <a:pt x="0" y="0"/>
                  </a:cubicBezTo>
                  <a:cubicBezTo>
                    <a:pt x="0" y="2"/>
                    <a:pt x="0" y="2"/>
                    <a:pt x="0" y="2"/>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1" name="Freeform 582"/>
            <p:cNvSpPr/>
            <p:nvPr/>
          </p:nvSpPr>
          <p:spPr>
            <a:xfrm>
              <a:off x="8621584" y="1519422"/>
              <a:ext cx="16261" cy="50816"/>
            </a:xfrm>
            <a:custGeom>
              <a:avLst/>
              <a:gdLst>
                <a:gd name="T0" fmla="*/ 4 w 4"/>
                <a:gd name="T1" fmla="*/ 1 h 13"/>
                <a:gd name="T2" fmla="*/ 0 w 4"/>
                <a:gd name="T3" fmla="*/ 13 h 13"/>
                <a:gd name="T4" fmla="*/ 1 w 4"/>
                <a:gd name="T5" fmla="*/ 13 h 13"/>
                <a:gd name="T6" fmla="*/ 4 w 4"/>
                <a:gd name="T7" fmla="*/ 3 h 13"/>
                <a:gd name="T8" fmla="*/ 4 w 4"/>
                <a:gd name="T9" fmla="*/ 1 h 13"/>
                <a:gd name="T10" fmla="*/ 4 w 4"/>
                <a:gd name="T11" fmla="*/ 0 h 13"/>
                <a:gd name="T12" fmla="*/ 4 w 4"/>
                <a:gd name="T13" fmla="*/ 1 h 13"/>
              </a:gdLst>
              <a:ahLst/>
              <a:cxnLst>
                <a:cxn ang="0">
                  <a:pos x="T0" y="T1"/>
                </a:cxn>
                <a:cxn ang="0">
                  <a:pos x="T2" y="T3"/>
                </a:cxn>
                <a:cxn ang="0">
                  <a:pos x="T4" y="T5"/>
                </a:cxn>
                <a:cxn ang="0">
                  <a:pos x="T6" y="T7"/>
                </a:cxn>
                <a:cxn ang="0">
                  <a:pos x="T8" y="T9"/>
                </a:cxn>
                <a:cxn ang="0">
                  <a:pos x="T10" y="T11"/>
                </a:cxn>
                <a:cxn ang="0">
                  <a:pos x="T12" y="T13"/>
                </a:cxn>
              </a:cxnLst>
              <a:rect l="0" t="0" r="r" b="b"/>
              <a:pathLst>
                <a:path w="4" h="13">
                  <a:moveTo>
                    <a:pt x="4" y="1"/>
                  </a:moveTo>
                  <a:cubicBezTo>
                    <a:pt x="0" y="13"/>
                    <a:pt x="0" y="13"/>
                    <a:pt x="0" y="13"/>
                  </a:cubicBezTo>
                  <a:cubicBezTo>
                    <a:pt x="1" y="13"/>
                    <a:pt x="1" y="13"/>
                    <a:pt x="1" y="13"/>
                  </a:cubicBezTo>
                  <a:cubicBezTo>
                    <a:pt x="4" y="3"/>
                    <a:pt x="4" y="3"/>
                    <a:pt x="4" y="3"/>
                  </a:cubicBezTo>
                  <a:cubicBezTo>
                    <a:pt x="4" y="1"/>
                    <a:pt x="4" y="1"/>
                    <a:pt x="4" y="1"/>
                  </a:cubicBezTo>
                  <a:cubicBezTo>
                    <a:pt x="4" y="1"/>
                    <a:pt x="4" y="1"/>
                    <a:pt x="4" y="0"/>
                  </a:cubicBezTo>
                  <a:lnTo>
                    <a:pt x="4"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2" name="Freeform 583"/>
            <p:cNvSpPr/>
            <p:nvPr/>
          </p:nvSpPr>
          <p:spPr>
            <a:xfrm>
              <a:off x="8520592" y="1597359"/>
              <a:ext cx="60979" cy="38620"/>
            </a:xfrm>
            <a:custGeom>
              <a:avLst/>
              <a:gdLst>
                <a:gd name="T0" fmla="*/ 16 w 16"/>
                <a:gd name="T1" fmla="*/ 0 h 10"/>
                <a:gd name="T2" fmla="*/ 0 w 16"/>
                <a:gd name="T3" fmla="*/ 8 h 10"/>
                <a:gd name="T4" fmla="*/ 4 w 16"/>
                <a:gd name="T5" fmla="*/ 10 h 10"/>
                <a:gd name="T6" fmla="*/ 16 w 16"/>
                <a:gd name="T7" fmla="*/ 1 h 10"/>
                <a:gd name="T8" fmla="*/ 16 w 16"/>
                <a:gd name="T9" fmla="*/ 0 h 10"/>
              </a:gdLst>
              <a:ahLst/>
              <a:cxnLst>
                <a:cxn ang="0">
                  <a:pos x="T0" y="T1"/>
                </a:cxn>
                <a:cxn ang="0">
                  <a:pos x="T2" y="T3"/>
                </a:cxn>
                <a:cxn ang="0">
                  <a:pos x="T4" y="T5"/>
                </a:cxn>
                <a:cxn ang="0">
                  <a:pos x="T6" y="T7"/>
                </a:cxn>
                <a:cxn ang="0">
                  <a:pos x="T8" y="T9"/>
                </a:cxn>
              </a:cxnLst>
              <a:rect l="0" t="0" r="r" b="b"/>
              <a:pathLst>
                <a:path w="16" h="10">
                  <a:moveTo>
                    <a:pt x="16" y="0"/>
                  </a:moveTo>
                  <a:cubicBezTo>
                    <a:pt x="0" y="8"/>
                    <a:pt x="0" y="8"/>
                    <a:pt x="0" y="8"/>
                  </a:cubicBezTo>
                  <a:cubicBezTo>
                    <a:pt x="1" y="8"/>
                    <a:pt x="2" y="9"/>
                    <a:pt x="4" y="10"/>
                  </a:cubicBezTo>
                  <a:cubicBezTo>
                    <a:pt x="16" y="1"/>
                    <a:pt x="16" y="1"/>
                    <a:pt x="16" y="1"/>
                  </a:cubicBezTo>
                  <a:lnTo>
                    <a:pt x="1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3" name="Freeform 584"/>
            <p:cNvSpPr/>
            <p:nvPr/>
          </p:nvSpPr>
          <p:spPr>
            <a:xfrm>
              <a:off x="8551081" y="1631913"/>
              <a:ext cx="20326" cy="16261"/>
            </a:xfrm>
            <a:custGeom>
              <a:avLst/>
              <a:gdLst>
                <a:gd name="T0" fmla="*/ 5 w 5"/>
                <a:gd name="T1" fmla="*/ 0 h 4"/>
                <a:gd name="T2" fmla="*/ 0 w 5"/>
                <a:gd name="T3" fmla="*/ 3 h 4"/>
                <a:gd name="T4" fmla="*/ 1 w 5"/>
                <a:gd name="T5" fmla="*/ 4 h 4"/>
                <a:gd name="T6" fmla="*/ 4 w 5"/>
                <a:gd name="T7" fmla="*/ 1 h 4"/>
                <a:gd name="T8" fmla="*/ 5 w 5"/>
                <a:gd name="T9" fmla="*/ 0 h 4"/>
              </a:gdLst>
              <a:ahLst/>
              <a:cxnLst>
                <a:cxn ang="0">
                  <a:pos x="T0" y="T1"/>
                </a:cxn>
                <a:cxn ang="0">
                  <a:pos x="T2" y="T3"/>
                </a:cxn>
                <a:cxn ang="0">
                  <a:pos x="T4" y="T5"/>
                </a:cxn>
                <a:cxn ang="0">
                  <a:pos x="T6" y="T7"/>
                </a:cxn>
                <a:cxn ang="0">
                  <a:pos x="T8" y="T9"/>
                </a:cxn>
              </a:cxnLst>
              <a:rect l="0" t="0" r="r" b="b"/>
              <a:pathLst>
                <a:path w="5" h="4">
                  <a:moveTo>
                    <a:pt x="5" y="0"/>
                  </a:moveTo>
                  <a:cubicBezTo>
                    <a:pt x="0" y="3"/>
                    <a:pt x="0" y="3"/>
                    <a:pt x="0" y="3"/>
                  </a:cubicBezTo>
                  <a:cubicBezTo>
                    <a:pt x="0" y="3"/>
                    <a:pt x="0" y="4"/>
                    <a:pt x="1" y="4"/>
                  </a:cubicBezTo>
                  <a:cubicBezTo>
                    <a:pt x="4" y="1"/>
                    <a:pt x="4" y="1"/>
                    <a:pt x="4" y="1"/>
                  </a:cubicBez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4" name="Freeform 585"/>
            <p:cNvSpPr/>
            <p:nvPr/>
          </p:nvSpPr>
          <p:spPr>
            <a:xfrm>
              <a:off x="8555147" y="1635979"/>
              <a:ext cx="12196" cy="16261"/>
            </a:xfrm>
            <a:custGeom>
              <a:avLst/>
              <a:gdLst>
                <a:gd name="T0" fmla="*/ 3 w 3"/>
                <a:gd name="T1" fmla="*/ 1 h 4"/>
                <a:gd name="T2" fmla="*/ 3 w 3"/>
                <a:gd name="T3" fmla="*/ 0 h 4"/>
                <a:gd name="T4" fmla="*/ 0 w 3"/>
                <a:gd name="T5" fmla="*/ 3 h 4"/>
                <a:gd name="T6" fmla="*/ 1 w 3"/>
                <a:gd name="T7" fmla="*/ 4 h 4"/>
                <a:gd name="T8" fmla="*/ 3 w 3"/>
                <a:gd name="T9" fmla="*/ 1 h 4"/>
              </a:gdLst>
              <a:ahLst/>
              <a:cxnLst>
                <a:cxn ang="0">
                  <a:pos x="T0" y="T1"/>
                </a:cxn>
                <a:cxn ang="0">
                  <a:pos x="T2" y="T3"/>
                </a:cxn>
                <a:cxn ang="0">
                  <a:pos x="T4" y="T5"/>
                </a:cxn>
                <a:cxn ang="0">
                  <a:pos x="T6" y="T7"/>
                </a:cxn>
                <a:cxn ang="0">
                  <a:pos x="T8" y="T9"/>
                </a:cxn>
              </a:cxnLst>
              <a:rect l="0" t="0" r="r" b="b"/>
              <a:pathLst>
                <a:path w="3" h="4">
                  <a:moveTo>
                    <a:pt x="3" y="1"/>
                  </a:moveTo>
                  <a:cubicBezTo>
                    <a:pt x="3" y="0"/>
                    <a:pt x="3" y="0"/>
                    <a:pt x="3" y="0"/>
                  </a:cubicBezTo>
                  <a:cubicBezTo>
                    <a:pt x="0" y="3"/>
                    <a:pt x="0" y="3"/>
                    <a:pt x="0" y="3"/>
                  </a:cubicBezTo>
                  <a:cubicBezTo>
                    <a:pt x="0" y="3"/>
                    <a:pt x="0" y="4"/>
                    <a:pt x="1" y="4"/>
                  </a:cubicBezTo>
                  <a:lnTo>
                    <a:pt x="3"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5" name="Freeform 586"/>
            <p:cNvSpPr/>
            <p:nvPr/>
          </p:nvSpPr>
          <p:spPr>
            <a:xfrm>
              <a:off x="8536853" y="1601424"/>
              <a:ext cx="44718" cy="42685"/>
            </a:xfrm>
            <a:custGeom>
              <a:avLst/>
              <a:gdLst>
                <a:gd name="T0" fmla="*/ 11 w 12"/>
                <a:gd name="T1" fmla="*/ 4 h 11"/>
                <a:gd name="T2" fmla="*/ 12 w 12"/>
                <a:gd name="T3" fmla="*/ 0 h 11"/>
                <a:gd name="T4" fmla="*/ 0 w 12"/>
                <a:gd name="T5" fmla="*/ 9 h 11"/>
                <a:gd name="T6" fmla="*/ 3 w 12"/>
                <a:gd name="T7" fmla="*/ 11 h 11"/>
                <a:gd name="T8" fmla="*/ 9 w 12"/>
                <a:gd name="T9" fmla="*/ 8 h 11"/>
                <a:gd name="T10" fmla="*/ 11 w 12"/>
                <a:gd name="T11" fmla="*/ 4 h 11"/>
              </a:gdLst>
              <a:ahLst/>
              <a:cxnLst>
                <a:cxn ang="0">
                  <a:pos x="T0" y="T1"/>
                </a:cxn>
                <a:cxn ang="0">
                  <a:pos x="T2" y="T3"/>
                </a:cxn>
                <a:cxn ang="0">
                  <a:pos x="T4" y="T5"/>
                </a:cxn>
                <a:cxn ang="0">
                  <a:pos x="T6" y="T7"/>
                </a:cxn>
                <a:cxn ang="0">
                  <a:pos x="T8" y="T9"/>
                </a:cxn>
                <a:cxn ang="0">
                  <a:pos x="T10" y="T11"/>
                </a:cxn>
              </a:cxnLst>
              <a:rect l="0" t="0" r="r" b="b"/>
              <a:pathLst>
                <a:path w="12" h="11">
                  <a:moveTo>
                    <a:pt x="11" y="4"/>
                  </a:moveTo>
                  <a:cubicBezTo>
                    <a:pt x="12" y="0"/>
                    <a:pt x="12" y="0"/>
                    <a:pt x="12" y="0"/>
                  </a:cubicBezTo>
                  <a:cubicBezTo>
                    <a:pt x="0" y="9"/>
                    <a:pt x="0" y="9"/>
                    <a:pt x="0" y="9"/>
                  </a:cubicBezTo>
                  <a:cubicBezTo>
                    <a:pt x="1" y="9"/>
                    <a:pt x="2" y="10"/>
                    <a:pt x="3" y="11"/>
                  </a:cubicBezTo>
                  <a:cubicBezTo>
                    <a:pt x="9" y="8"/>
                    <a:pt x="9" y="8"/>
                    <a:pt x="9" y="8"/>
                  </a:cubicBezTo>
                  <a:lnTo>
                    <a:pt x="11"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6" name="Freeform 587"/>
            <p:cNvSpPr/>
            <p:nvPr/>
          </p:nvSpPr>
          <p:spPr>
            <a:xfrm>
              <a:off x="8547016" y="1631913"/>
              <a:ext cx="24391" cy="12196"/>
            </a:xfrm>
            <a:custGeom>
              <a:avLst/>
              <a:gdLst>
                <a:gd name="T0" fmla="*/ 6 w 6"/>
                <a:gd name="T1" fmla="*/ 0 h 3"/>
                <a:gd name="T2" fmla="*/ 0 w 6"/>
                <a:gd name="T3" fmla="*/ 3 h 3"/>
                <a:gd name="T4" fmla="*/ 1 w 6"/>
                <a:gd name="T5" fmla="*/ 3 h 3"/>
                <a:gd name="T6" fmla="*/ 6 w 6"/>
                <a:gd name="T7" fmla="*/ 0 h 3"/>
              </a:gdLst>
              <a:ahLst/>
              <a:cxnLst>
                <a:cxn ang="0">
                  <a:pos x="T0" y="T1"/>
                </a:cxn>
                <a:cxn ang="0">
                  <a:pos x="T2" y="T3"/>
                </a:cxn>
                <a:cxn ang="0">
                  <a:pos x="T4" y="T5"/>
                </a:cxn>
                <a:cxn ang="0">
                  <a:pos x="T6" y="T7"/>
                </a:cxn>
              </a:cxnLst>
              <a:rect l="0" t="0" r="r" b="b"/>
              <a:pathLst>
                <a:path w="6" h="3">
                  <a:moveTo>
                    <a:pt x="6" y="0"/>
                  </a:moveTo>
                  <a:cubicBezTo>
                    <a:pt x="0" y="3"/>
                    <a:pt x="0" y="3"/>
                    <a:pt x="0" y="3"/>
                  </a:cubicBezTo>
                  <a:cubicBezTo>
                    <a:pt x="0" y="3"/>
                    <a:pt x="0" y="3"/>
                    <a:pt x="1" y="3"/>
                  </a:cubicBezTo>
                  <a:cubicBezTo>
                    <a:pt x="6" y="0"/>
                    <a:pt x="6" y="0"/>
                    <a:pt x="6"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7" name="Freeform 588"/>
            <p:cNvSpPr/>
            <p:nvPr/>
          </p:nvSpPr>
          <p:spPr>
            <a:xfrm>
              <a:off x="8664269" y="1539748"/>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8" name="Freeform 589"/>
            <p:cNvSpPr/>
            <p:nvPr/>
          </p:nvSpPr>
          <p:spPr>
            <a:xfrm>
              <a:off x="8692435" y="1553280"/>
              <a:ext cx="10163" cy="16261"/>
            </a:xfrm>
            <a:custGeom>
              <a:avLst/>
              <a:gdLst>
                <a:gd name="T0" fmla="*/ 0 w 3"/>
                <a:gd name="T1" fmla="*/ 4 h 4"/>
                <a:gd name="T2" fmla="*/ 3 w 3"/>
                <a:gd name="T3" fmla="*/ 0 h 4"/>
                <a:gd name="T4" fmla="*/ 3 w 3"/>
                <a:gd name="T5" fmla="*/ 0 h 4"/>
                <a:gd name="T6" fmla="*/ 1 w 3"/>
                <a:gd name="T7" fmla="*/ 2 h 4"/>
                <a:gd name="T8" fmla="*/ 0 w 3"/>
                <a:gd name="T9" fmla="*/ 4 h 4"/>
              </a:gdLst>
              <a:ahLst/>
              <a:cxnLst>
                <a:cxn ang="0">
                  <a:pos x="T0" y="T1"/>
                </a:cxn>
                <a:cxn ang="0">
                  <a:pos x="T2" y="T3"/>
                </a:cxn>
                <a:cxn ang="0">
                  <a:pos x="T4" y="T5"/>
                </a:cxn>
                <a:cxn ang="0">
                  <a:pos x="T6" y="T7"/>
                </a:cxn>
                <a:cxn ang="0">
                  <a:pos x="T8" y="T9"/>
                </a:cxn>
              </a:cxnLst>
              <a:rect l="0" t="0" r="r" b="b"/>
              <a:pathLst>
                <a:path w="3" h="4">
                  <a:moveTo>
                    <a:pt x="0" y="4"/>
                  </a:moveTo>
                  <a:cubicBezTo>
                    <a:pt x="3" y="0"/>
                    <a:pt x="3" y="0"/>
                    <a:pt x="3" y="0"/>
                  </a:cubicBezTo>
                  <a:cubicBezTo>
                    <a:pt x="3" y="0"/>
                    <a:pt x="3" y="0"/>
                    <a:pt x="3" y="0"/>
                  </a:cubicBezTo>
                  <a:cubicBezTo>
                    <a:pt x="1" y="2"/>
                    <a:pt x="1" y="2"/>
                    <a:pt x="1" y="2"/>
                  </a:cubicBez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599" name="Freeform 590"/>
            <p:cNvSpPr/>
            <p:nvPr/>
          </p:nvSpPr>
          <p:spPr>
            <a:xfrm>
              <a:off x="8637845" y="1527553"/>
              <a:ext cx="18294" cy="30489"/>
            </a:xfrm>
            <a:custGeom>
              <a:avLst/>
              <a:gdLst>
                <a:gd name="T0" fmla="*/ 1 w 5"/>
                <a:gd name="T1" fmla="*/ 7 h 8"/>
                <a:gd name="T2" fmla="*/ 1 w 5"/>
                <a:gd name="T3" fmla="*/ 7 h 8"/>
                <a:gd name="T4" fmla="*/ 0 w 5"/>
                <a:gd name="T5" fmla="*/ 8 h 8"/>
                <a:gd name="T6" fmla="*/ 0 w 5"/>
                <a:gd name="T7" fmla="*/ 8 h 8"/>
                <a:gd name="T8" fmla="*/ 3 w 5"/>
                <a:gd name="T9" fmla="*/ 6 h 8"/>
                <a:gd name="T10" fmla="*/ 5 w 5"/>
                <a:gd name="T11" fmla="*/ 1 h 8"/>
                <a:gd name="T12" fmla="*/ 3 w 5"/>
                <a:gd name="T13" fmla="*/ 0 h 8"/>
                <a:gd name="T14" fmla="*/ 1 w 5"/>
                <a:gd name="T15" fmla="*/ 7 h 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8">
                  <a:moveTo>
                    <a:pt x="1" y="7"/>
                  </a:moveTo>
                  <a:cubicBezTo>
                    <a:pt x="1" y="7"/>
                    <a:pt x="1" y="7"/>
                    <a:pt x="1" y="7"/>
                  </a:cubicBezTo>
                  <a:cubicBezTo>
                    <a:pt x="0" y="8"/>
                    <a:pt x="0" y="8"/>
                    <a:pt x="0" y="8"/>
                  </a:cubicBezTo>
                  <a:cubicBezTo>
                    <a:pt x="0" y="8"/>
                    <a:pt x="0" y="8"/>
                    <a:pt x="0" y="8"/>
                  </a:cubicBezTo>
                  <a:cubicBezTo>
                    <a:pt x="3" y="6"/>
                    <a:pt x="3" y="6"/>
                    <a:pt x="3" y="6"/>
                  </a:cubicBezTo>
                  <a:cubicBezTo>
                    <a:pt x="5" y="1"/>
                    <a:pt x="5" y="1"/>
                    <a:pt x="5" y="1"/>
                  </a:cubicBezTo>
                  <a:cubicBezTo>
                    <a:pt x="4" y="1"/>
                    <a:pt x="4" y="1"/>
                    <a:pt x="3" y="0"/>
                  </a:cubicBezTo>
                  <a:cubicBezTo>
                    <a:pt x="1" y="7"/>
                    <a:pt x="1" y="7"/>
                    <a:pt x="1" y="7"/>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0" name="Freeform 591"/>
            <p:cNvSpPr/>
            <p:nvPr/>
          </p:nvSpPr>
          <p:spPr>
            <a:xfrm>
              <a:off x="8694467" y="1549215"/>
              <a:ext cx="8130" cy="12196"/>
            </a:xfrm>
            <a:custGeom>
              <a:avLst/>
              <a:gdLst>
                <a:gd name="T0" fmla="*/ 0 w 2"/>
                <a:gd name="T1" fmla="*/ 3 h 3"/>
                <a:gd name="T2" fmla="*/ 2 w 2"/>
                <a:gd name="T3" fmla="*/ 1 h 3"/>
                <a:gd name="T4" fmla="*/ 1 w 2"/>
                <a:gd name="T5" fmla="*/ 0 h 3"/>
                <a:gd name="T6" fmla="*/ 0 w 2"/>
                <a:gd name="T7" fmla="*/ 3 h 3"/>
              </a:gdLst>
              <a:ahLst/>
              <a:cxnLst>
                <a:cxn ang="0">
                  <a:pos x="T0" y="T1"/>
                </a:cxn>
                <a:cxn ang="0">
                  <a:pos x="T2" y="T3"/>
                </a:cxn>
                <a:cxn ang="0">
                  <a:pos x="T4" y="T5"/>
                </a:cxn>
                <a:cxn ang="0">
                  <a:pos x="T6" y="T7"/>
                </a:cxn>
              </a:cxnLst>
              <a:rect l="0" t="0" r="r" b="b"/>
              <a:pathLst>
                <a:path w="2" h="3">
                  <a:moveTo>
                    <a:pt x="0" y="3"/>
                  </a:moveTo>
                  <a:cubicBezTo>
                    <a:pt x="2" y="1"/>
                    <a:pt x="2" y="1"/>
                    <a:pt x="2" y="1"/>
                  </a:cubicBezTo>
                  <a:cubicBezTo>
                    <a:pt x="1" y="1"/>
                    <a:pt x="1" y="0"/>
                    <a:pt x="1" y="0"/>
                  </a:cubicBez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1" name="Freeform 592"/>
            <p:cNvSpPr/>
            <p:nvPr/>
          </p:nvSpPr>
          <p:spPr>
            <a:xfrm>
              <a:off x="8688370" y="1553280"/>
              <a:ext cx="18294" cy="24391"/>
            </a:xfrm>
            <a:custGeom>
              <a:avLst/>
              <a:gdLst>
                <a:gd name="T0" fmla="*/ 1 w 5"/>
                <a:gd name="T1" fmla="*/ 4 h 6"/>
                <a:gd name="T2" fmla="*/ 1 w 5"/>
                <a:gd name="T3" fmla="*/ 4 h 6"/>
                <a:gd name="T4" fmla="*/ 1 w 5"/>
                <a:gd name="T5" fmla="*/ 4 h 6"/>
                <a:gd name="T6" fmla="*/ 0 w 5"/>
                <a:gd name="T7" fmla="*/ 6 h 6"/>
                <a:gd name="T8" fmla="*/ 2 w 5"/>
                <a:gd name="T9" fmla="*/ 4 h 6"/>
                <a:gd name="T10" fmla="*/ 5 w 5"/>
                <a:gd name="T11" fmla="*/ 2 h 6"/>
                <a:gd name="T12" fmla="*/ 5 w 5"/>
                <a:gd name="T13" fmla="*/ 1 h 6"/>
                <a:gd name="T14" fmla="*/ 4 w 5"/>
                <a:gd name="T15" fmla="*/ 0 h 6"/>
                <a:gd name="T16" fmla="*/ 1 w 5"/>
                <a:gd name="T1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6">
                  <a:moveTo>
                    <a:pt x="1" y="4"/>
                  </a:moveTo>
                  <a:cubicBezTo>
                    <a:pt x="1" y="4"/>
                    <a:pt x="1" y="4"/>
                    <a:pt x="1" y="4"/>
                  </a:cubicBezTo>
                  <a:cubicBezTo>
                    <a:pt x="1" y="4"/>
                    <a:pt x="1" y="4"/>
                    <a:pt x="1" y="4"/>
                  </a:cubicBezTo>
                  <a:cubicBezTo>
                    <a:pt x="0" y="6"/>
                    <a:pt x="0" y="6"/>
                    <a:pt x="0" y="6"/>
                  </a:cubicBezTo>
                  <a:cubicBezTo>
                    <a:pt x="2" y="4"/>
                    <a:pt x="2" y="4"/>
                    <a:pt x="2" y="4"/>
                  </a:cubicBezTo>
                  <a:cubicBezTo>
                    <a:pt x="5" y="2"/>
                    <a:pt x="5" y="2"/>
                    <a:pt x="5" y="2"/>
                  </a:cubicBezTo>
                  <a:cubicBezTo>
                    <a:pt x="5" y="1"/>
                    <a:pt x="5" y="1"/>
                    <a:pt x="5" y="1"/>
                  </a:cubicBezTo>
                  <a:cubicBezTo>
                    <a:pt x="5" y="1"/>
                    <a:pt x="5" y="0"/>
                    <a:pt x="4" y="0"/>
                  </a:cubicBezTo>
                  <a:cubicBezTo>
                    <a:pt x="1" y="4"/>
                    <a:pt x="1" y="4"/>
                    <a:pt x="1" y="4"/>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2" name="Freeform 593"/>
            <p:cNvSpPr/>
            <p:nvPr/>
          </p:nvSpPr>
          <p:spPr>
            <a:xfrm>
              <a:off x="8559212" y="1640044"/>
              <a:ext cx="8130" cy="12196"/>
            </a:xfrm>
            <a:custGeom>
              <a:avLst/>
              <a:gdLst>
                <a:gd name="T0" fmla="*/ 1 w 2"/>
                <a:gd name="T1" fmla="*/ 3 h 3"/>
                <a:gd name="T2" fmla="*/ 2 w 2"/>
                <a:gd name="T3" fmla="*/ 0 h 3"/>
                <a:gd name="T4" fmla="*/ 0 w 2"/>
                <a:gd name="T5" fmla="*/ 3 h 3"/>
                <a:gd name="T6" fmla="*/ 0 w 2"/>
                <a:gd name="T7" fmla="*/ 3 h 3"/>
                <a:gd name="T8" fmla="*/ 1 w 2"/>
                <a:gd name="T9" fmla="*/ 3 h 3"/>
              </a:gdLst>
              <a:ahLst/>
              <a:cxnLst>
                <a:cxn ang="0">
                  <a:pos x="T0" y="T1"/>
                </a:cxn>
                <a:cxn ang="0">
                  <a:pos x="T2" y="T3"/>
                </a:cxn>
                <a:cxn ang="0">
                  <a:pos x="T4" y="T5"/>
                </a:cxn>
                <a:cxn ang="0">
                  <a:pos x="T6" y="T7"/>
                </a:cxn>
                <a:cxn ang="0">
                  <a:pos x="T8" y="T9"/>
                </a:cxn>
              </a:cxnLst>
              <a:rect l="0" t="0" r="r" b="b"/>
              <a:pathLst>
                <a:path w="2" h="3">
                  <a:moveTo>
                    <a:pt x="1" y="3"/>
                  </a:moveTo>
                  <a:cubicBezTo>
                    <a:pt x="2" y="0"/>
                    <a:pt x="2" y="0"/>
                    <a:pt x="2" y="0"/>
                  </a:cubicBezTo>
                  <a:cubicBezTo>
                    <a:pt x="0" y="3"/>
                    <a:pt x="0" y="3"/>
                    <a:pt x="0" y="3"/>
                  </a:cubicBezTo>
                  <a:cubicBezTo>
                    <a:pt x="0" y="3"/>
                    <a:pt x="0" y="3"/>
                    <a:pt x="0" y="3"/>
                  </a:cubicBezTo>
                  <a:lnTo>
                    <a:pt x="1"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3" name="Freeform 594"/>
            <p:cNvSpPr/>
            <p:nvPr/>
          </p:nvSpPr>
          <p:spPr>
            <a:xfrm>
              <a:off x="8650041" y="1539748"/>
              <a:ext cx="26424" cy="26424"/>
            </a:xfrm>
            <a:custGeom>
              <a:avLst/>
              <a:gdLst>
                <a:gd name="T0" fmla="*/ 1 w 7"/>
                <a:gd name="T1" fmla="*/ 4 h 7"/>
                <a:gd name="T2" fmla="*/ 0 w 7"/>
                <a:gd name="T3" fmla="*/ 7 h 7"/>
                <a:gd name="T4" fmla="*/ 2 w 7"/>
                <a:gd name="T5" fmla="*/ 6 h 7"/>
                <a:gd name="T6" fmla="*/ 4 w 7"/>
                <a:gd name="T7" fmla="*/ 3 h 7"/>
                <a:gd name="T8" fmla="*/ 2 w 7"/>
                <a:gd name="T9" fmla="*/ 6 h 7"/>
                <a:gd name="T10" fmla="*/ 6 w 7"/>
                <a:gd name="T11" fmla="*/ 4 h 7"/>
                <a:gd name="T12" fmla="*/ 7 w 7"/>
                <a:gd name="T13" fmla="*/ 2 h 7"/>
                <a:gd name="T14" fmla="*/ 4 w 7"/>
                <a:gd name="T15" fmla="*/ 0 h 7"/>
                <a:gd name="T16" fmla="*/ 4 w 7"/>
                <a:gd name="T17" fmla="*/ 0 h 7"/>
                <a:gd name="T18" fmla="*/ 1 w 7"/>
                <a:gd name="T19" fmla="*/ 4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7">
                  <a:moveTo>
                    <a:pt x="1" y="4"/>
                  </a:moveTo>
                  <a:cubicBezTo>
                    <a:pt x="0" y="7"/>
                    <a:pt x="0" y="7"/>
                    <a:pt x="0" y="7"/>
                  </a:cubicBezTo>
                  <a:cubicBezTo>
                    <a:pt x="2" y="6"/>
                    <a:pt x="2" y="6"/>
                    <a:pt x="2" y="6"/>
                  </a:cubicBezTo>
                  <a:cubicBezTo>
                    <a:pt x="4" y="3"/>
                    <a:pt x="4" y="3"/>
                    <a:pt x="4" y="3"/>
                  </a:cubicBezTo>
                  <a:cubicBezTo>
                    <a:pt x="2" y="6"/>
                    <a:pt x="2" y="6"/>
                    <a:pt x="2" y="6"/>
                  </a:cubicBezTo>
                  <a:cubicBezTo>
                    <a:pt x="6" y="4"/>
                    <a:pt x="6" y="4"/>
                    <a:pt x="6" y="4"/>
                  </a:cubicBezTo>
                  <a:cubicBezTo>
                    <a:pt x="7" y="2"/>
                    <a:pt x="7" y="2"/>
                    <a:pt x="7" y="2"/>
                  </a:cubicBezTo>
                  <a:cubicBezTo>
                    <a:pt x="6" y="1"/>
                    <a:pt x="5" y="1"/>
                    <a:pt x="4" y="0"/>
                  </a:cubicBezTo>
                  <a:cubicBezTo>
                    <a:pt x="4" y="0"/>
                    <a:pt x="4" y="0"/>
                    <a:pt x="4" y="0"/>
                  </a:cubicBezTo>
                  <a:lnTo>
                    <a:pt x="1"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4" name="Freeform 595"/>
            <p:cNvSpPr/>
            <p:nvPr/>
          </p:nvSpPr>
          <p:spPr>
            <a:xfrm>
              <a:off x="8652073" y="1535683"/>
              <a:ext cx="8130" cy="14228"/>
            </a:xfrm>
            <a:custGeom>
              <a:avLst/>
              <a:gdLst>
                <a:gd name="T0" fmla="*/ 1 w 2"/>
                <a:gd name="T1" fmla="*/ 3 h 4"/>
                <a:gd name="T2" fmla="*/ 2 w 2"/>
                <a:gd name="T3" fmla="*/ 0 h 4"/>
                <a:gd name="T4" fmla="*/ 2 w 2"/>
                <a:gd name="T5" fmla="*/ 0 h 4"/>
                <a:gd name="T6" fmla="*/ 0 w 2"/>
                <a:gd name="T7" fmla="*/ 4 h 4"/>
                <a:gd name="T8" fmla="*/ 1 w 2"/>
                <a:gd name="T9" fmla="*/ 3 h 4"/>
              </a:gdLst>
              <a:ahLst/>
              <a:cxnLst>
                <a:cxn ang="0">
                  <a:pos x="T0" y="T1"/>
                </a:cxn>
                <a:cxn ang="0">
                  <a:pos x="T2" y="T3"/>
                </a:cxn>
                <a:cxn ang="0">
                  <a:pos x="T4" y="T5"/>
                </a:cxn>
                <a:cxn ang="0">
                  <a:pos x="T6" y="T7"/>
                </a:cxn>
                <a:cxn ang="0">
                  <a:pos x="T8" y="T9"/>
                </a:cxn>
              </a:cxnLst>
              <a:rect l="0" t="0" r="r" b="b"/>
              <a:pathLst>
                <a:path w="2" h="4">
                  <a:moveTo>
                    <a:pt x="1" y="3"/>
                  </a:moveTo>
                  <a:cubicBezTo>
                    <a:pt x="2" y="0"/>
                    <a:pt x="2" y="0"/>
                    <a:pt x="2" y="0"/>
                  </a:cubicBezTo>
                  <a:cubicBezTo>
                    <a:pt x="2" y="0"/>
                    <a:pt x="2" y="0"/>
                    <a:pt x="2" y="0"/>
                  </a:cubicBezTo>
                  <a:cubicBezTo>
                    <a:pt x="0" y="4"/>
                    <a:pt x="0" y="4"/>
                    <a:pt x="0" y="4"/>
                  </a:cubicBezTo>
                  <a:lnTo>
                    <a:pt x="1"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5" name="Freeform 596"/>
            <p:cNvSpPr/>
            <p:nvPr/>
          </p:nvSpPr>
          <p:spPr>
            <a:xfrm>
              <a:off x="8563277" y="1635979"/>
              <a:ext cx="8130" cy="16261"/>
            </a:xfrm>
            <a:custGeom>
              <a:avLst/>
              <a:gdLst>
                <a:gd name="T0" fmla="*/ 2 w 4"/>
                <a:gd name="T1" fmla="*/ 6 h 8"/>
                <a:gd name="T2" fmla="*/ 4 w 4"/>
                <a:gd name="T3" fmla="*/ 0 h 8"/>
                <a:gd name="T4" fmla="*/ 4 w 4"/>
                <a:gd name="T5" fmla="*/ 0 h 8"/>
                <a:gd name="T6" fmla="*/ 2 w 4"/>
                <a:gd name="T7" fmla="*/ 2 h 8"/>
                <a:gd name="T8" fmla="*/ 0 w 4"/>
                <a:gd name="T9" fmla="*/ 8 h 8"/>
                <a:gd name="T10" fmla="*/ 2 w 4"/>
                <a:gd name="T11" fmla="*/ 6 h 8"/>
              </a:gdLst>
              <a:ahLst/>
              <a:cxnLst>
                <a:cxn ang="0">
                  <a:pos x="T0" y="T1"/>
                </a:cxn>
                <a:cxn ang="0">
                  <a:pos x="T2" y="T3"/>
                </a:cxn>
                <a:cxn ang="0">
                  <a:pos x="T4" y="T5"/>
                </a:cxn>
                <a:cxn ang="0">
                  <a:pos x="T6" y="T7"/>
                </a:cxn>
                <a:cxn ang="0">
                  <a:pos x="T8" y="T9"/>
                </a:cxn>
                <a:cxn ang="0">
                  <a:pos x="T10" y="T11"/>
                </a:cxn>
              </a:cxnLst>
              <a:rect l="0" t="0" r="r" b="b"/>
              <a:pathLst>
                <a:path w="4" h="8">
                  <a:moveTo>
                    <a:pt x="2" y="6"/>
                  </a:moveTo>
                  <a:lnTo>
                    <a:pt x="4" y="0"/>
                  </a:lnTo>
                  <a:lnTo>
                    <a:pt x="4" y="0"/>
                  </a:lnTo>
                  <a:lnTo>
                    <a:pt x="2" y="2"/>
                  </a:lnTo>
                  <a:lnTo>
                    <a:pt x="0" y="8"/>
                  </a:lnTo>
                  <a:lnTo>
                    <a:pt x="2"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6" name="Freeform 597"/>
            <p:cNvSpPr/>
            <p:nvPr/>
          </p:nvSpPr>
          <p:spPr>
            <a:xfrm>
              <a:off x="8650041" y="1531618"/>
              <a:ext cx="10163" cy="18294"/>
            </a:xfrm>
            <a:custGeom>
              <a:avLst/>
              <a:gdLst>
                <a:gd name="T0" fmla="*/ 1 w 3"/>
                <a:gd name="T1" fmla="*/ 5 h 5"/>
                <a:gd name="T2" fmla="*/ 3 w 3"/>
                <a:gd name="T3" fmla="*/ 1 h 5"/>
                <a:gd name="T4" fmla="*/ 2 w 3"/>
                <a:gd name="T5" fmla="*/ 0 h 5"/>
                <a:gd name="T6" fmla="*/ 0 w 3"/>
                <a:gd name="T7" fmla="*/ 5 h 5"/>
                <a:gd name="T8" fmla="*/ 1 w 3"/>
                <a:gd name="T9" fmla="*/ 5 h 5"/>
              </a:gdLst>
              <a:ahLst/>
              <a:cxnLst>
                <a:cxn ang="0">
                  <a:pos x="T0" y="T1"/>
                </a:cxn>
                <a:cxn ang="0">
                  <a:pos x="T2" y="T3"/>
                </a:cxn>
                <a:cxn ang="0">
                  <a:pos x="T4" y="T5"/>
                </a:cxn>
                <a:cxn ang="0">
                  <a:pos x="T6" y="T7"/>
                </a:cxn>
                <a:cxn ang="0">
                  <a:pos x="T8" y="T9"/>
                </a:cxn>
              </a:cxnLst>
              <a:rect l="0" t="0" r="r" b="b"/>
              <a:pathLst>
                <a:path w="3" h="5">
                  <a:moveTo>
                    <a:pt x="1" y="5"/>
                  </a:moveTo>
                  <a:cubicBezTo>
                    <a:pt x="3" y="1"/>
                    <a:pt x="3" y="1"/>
                    <a:pt x="3" y="1"/>
                  </a:cubicBezTo>
                  <a:cubicBezTo>
                    <a:pt x="2" y="1"/>
                    <a:pt x="2" y="1"/>
                    <a:pt x="2" y="0"/>
                  </a:cubicBezTo>
                  <a:cubicBezTo>
                    <a:pt x="0" y="5"/>
                    <a:pt x="0" y="5"/>
                    <a:pt x="0" y="5"/>
                  </a:cubicBezTo>
                  <a:lnTo>
                    <a:pt x="1"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7" name="Freeform 598"/>
            <p:cNvSpPr/>
            <p:nvPr/>
          </p:nvSpPr>
          <p:spPr>
            <a:xfrm>
              <a:off x="8656138" y="1535683"/>
              <a:ext cx="8130" cy="10163"/>
            </a:xfrm>
            <a:custGeom>
              <a:avLst/>
              <a:gdLst>
                <a:gd name="T0" fmla="*/ 2 w 2"/>
                <a:gd name="T1" fmla="*/ 1 h 3"/>
                <a:gd name="T2" fmla="*/ 2 w 2"/>
                <a:gd name="T3" fmla="*/ 1 h 3"/>
                <a:gd name="T4" fmla="*/ 1 w 2"/>
                <a:gd name="T5" fmla="*/ 0 h 3"/>
                <a:gd name="T6" fmla="*/ 0 w 2"/>
                <a:gd name="T7" fmla="*/ 3 h 3"/>
                <a:gd name="T8" fmla="*/ 2 w 2"/>
                <a:gd name="T9" fmla="*/ 1 h 3"/>
              </a:gdLst>
              <a:ahLst/>
              <a:cxnLst>
                <a:cxn ang="0">
                  <a:pos x="T0" y="T1"/>
                </a:cxn>
                <a:cxn ang="0">
                  <a:pos x="T2" y="T3"/>
                </a:cxn>
                <a:cxn ang="0">
                  <a:pos x="T4" y="T5"/>
                </a:cxn>
                <a:cxn ang="0">
                  <a:pos x="T6" y="T7"/>
                </a:cxn>
                <a:cxn ang="0">
                  <a:pos x="T8" y="T9"/>
                </a:cxn>
              </a:cxnLst>
              <a:rect l="0" t="0" r="r" b="b"/>
              <a:pathLst>
                <a:path w="2" h="3">
                  <a:moveTo>
                    <a:pt x="2" y="1"/>
                  </a:moveTo>
                  <a:cubicBezTo>
                    <a:pt x="2" y="1"/>
                    <a:pt x="2" y="1"/>
                    <a:pt x="2" y="1"/>
                  </a:cubicBezTo>
                  <a:cubicBezTo>
                    <a:pt x="2" y="1"/>
                    <a:pt x="1" y="0"/>
                    <a:pt x="1" y="0"/>
                  </a:cubicBezTo>
                  <a:cubicBezTo>
                    <a:pt x="0" y="3"/>
                    <a:pt x="0" y="3"/>
                    <a:pt x="0" y="3"/>
                  </a:cubicBez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8" name="Freeform 599"/>
            <p:cNvSpPr/>
            <p:nvPr/>
          </p:nvSpPr>
          <p:spPr>
            <a:xfrm>
              <a:off x="8567342" y="1631913"/>
              <a:ext cx="4065" cy="4065"/>
            </a:xfrm>
            <a:custGeom>
              <a:avLst/>
              <a:gdLst>
                <a:gd name="T0" fmla="*/ 2 w 2"/>
                <a:gd name="T1" fmla="*/ 0 h 2"/>
                <a:gd name="T2" fmla="*/ 2 w 2"/>
                <a:gd name="T3" fmla="*/ 0 h 2"/>
                <a:gd name="T4" fmla="*/ 2 w 2"/>
                <a:gd name="T5" fmla="*/ 0 h 2"/>
                <a:gd name="T6" fmla="*/ 0 w 2"/>
                <a:gd name="T7" fmla="*/ 2 h 2"/>
                <a:gd name="T8" fmla="*/ 2 w 2"/>
                <a:gd name="T9" fmla="*/ 2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2" y="0"/>
                  </a:lnTo>
                  <a:lnTo>
                    <a:pt x="2" y="0"/>
                  </a:lnTo>
                  <a:lnTo>
                    <a:pt x="0" y="2"/>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09" name="Freeform 600"/>
            <p:cNvSpPr/>
            <p:nvPr/>
          </p:nvSpPr>
          <p:spPr>
            <a:xfrm>
              <a:off x="8575473" y="1625815"/>
              <a:ext cx="6098" cy="6098"/>
            </a:xfrm>
            <a:custGeom>
              <a:avLst/>
              <a:gdLst>
                <a:gd name="T0" fmla="*/ 3 w 3"/>
                <a:gd name="T1" fmla="*/ 1 h 3"/>
                <a:gd name="T2" fmla="*/ 3 w 3"/>
                <a:gd name="T3" fmla="*/ 1 h 3"/>
                <a:gd name="T4" fmla="*/ 3 w 3"/>
                <a:gd name="T5" fmla="*/ 0 h 3"/>
                <a:gd name="T6" fmla="*/ 0 w 3"/>
                <a:gd name="T7" fmla="*/ 1 h 3"/>
                <a:gd name="T8" fmla="*/ 0 w 3"/>
                <a:gd name="T9" fmla="*/ 3 h 3"/>
                <a:gd name="T10" fmla="*/ 3 w 3"/>
                <a:gd name="T11" fmla="*/ 1 h 3"/>
              </a:gdLst>
              <a:ahLst/>
              <a:cxnLst>
                <a:cxn ang="0">
                  <a:pos x="T0" y="T1"/>
                </a:cxn>
                <a:cxn ang="0">
                  <a:pos x="T2" y="T3"/>
                </a:cxn>
                <a:cxn ang="0">
                  <a:pos x="T4" y="T5"/>
                </a:cxn>
                <a:cxn ang="0">
                  <a:pos x="T6" y="T7"/>
                </a:cxn>
                <a:cxn ang="0">
                  <a:pos x="T8" y="T9"/>
                </a:cxn>
                <a:cxn ang="0">
                  <a:pos x="T10" y="T11"/>
                </a:cxn>
              </a:cxnLst>
              <a:rect l="0" t="0" r="r" b="b"/>
              <a:pathLst>
                <a:path w="3" h="3">
                  <a:moveTo>
                    <a:pt x="3" y="1"/>
                  </a:moveTo>
                  <a:lnTo>
                    <a:pt x="3" y="1"/>
                  </a:lnTo>
                  <a:lnTo>
                    <a:pt x="3" y="0"/>
                  </a:lnTo>
                  <a:lnTo>
                    <a:pt x="0" y="1"/>
                  </a:lnTo>
                  <a:lnTo>
                    <a:pt x="0" y="3"/>
                  </a:lnTo>
                  <a:lnTo>
                    <a:pt x="3"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0" name="Freeform 601"/>
            <p:cNvSpPr/>
            <p:nvPr/>
          </p:nvSpPr>
          <p:spPr>
            <a:xfrm>
              <a:off x="8571407" y="1631913"/>
              <a:ext cx="4065" cy="0"/>
            </a:xfrm>
            <a:custGeom>
              <a:avLst/>
              <a:gdLst>
                <a:gd name="T0" fmla="*/ 0 w 2"/>
                <a:gd name="T1" fmla="*/ 0 w 2"/>
                <a:gd name="T2" fmla="*/ 2 w 2"/>
                <a:gd name="T3" fmla="*/ 0 w 2"/>
              </a:gdLst>
              <a:ahLst/>
              <a:cxnLst>
                <a:cxn ang="0">
                  <a:pos x="T0" y="0"/>
                </a:cxn>
                <a:cxn ang="0">
                  <a:pos x="T1" y="0"/>
                </a:cxn>
                <a:cxn ang="0">
                  <a:pos x="T2" y="0"/>
                </a:cxn>
                <a:cxn ang="0">
                  <a:pos x="T3" y="0"/>
                </a:cxn>
              </a:cxnLst>
              <a:rect l="0" t="0" r="r" b="b"/>
              <a:pathLst>
                <a:path w="2">
                  <a:moveTo>
                    <a:pt x="0" y="0"/>
                  </a:moveTo>
                  <a:lnTo>
                    <a:pt x="0" y="0"/>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1" name="Freeform 602"/>
            <p:cNvSpPr/>
            <p:nvPr/>
          </p:nvSpPr>
          <p:spPr>
            <a:xfrm>
              <a:off x="8571407" y="1627848"/>
              <a:ext cx="4065" cy="4065"/>
            </a:xfrm>
            <a:custGeom>
              <a:avLst/>
              <a:gdLst>
                <a:gd name="T0" fmla="*/ 2 w 2"/>
                <a:gd name="T1" fmla="*/ 0 h 2"/>
                <a:gd name="T2" fmla="*/ 2 w 2"/>
                <a:gd name="T3" fmla="*/ 0 h 2"/>
                <a:gd name="T4" fmla="*/ 0 w 2"/>
                <a:gd name="T5" fmla="*/ 2 h 2"/>
                <a:gd name="T6" fmla="*/ 2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2" name="Freeform 603"/>
            <p:cNvSpPr/>
            <p:nvPr/>
          </p:nvSpPr>
          <p:spPr>
            <a:xfrm>
              <a:off x="8581571" y="1583130"/>
              <a:ext cx="30489" cy="42685"/>
            </a:xfrm>
            <a:custGeom>
              <a:avLst/>
              <a:gdLst>
                <a:gd name="T0" fmla="*/ 2 w 15"/>
                <a:gd name="T1" fmla="*/ 21 h 21"/>
                <a:gd name="T2" fmla="*/ 10 w 15"/>
                <a:gd name="T3" fmla="*/ 15 h 21"/>
                <a:gd name="T4" fmla="*/ 10 w 15"/>
                <a:gd name="T5" fmla="*/ 13 h 21"/>
                <a:gd name="T6" fmla="*/ 15 w 15"/>
                <a:gd name="T7" fmla="*/ 0 h 21"/>
                <a:gd name="T8" fmla="*/ 15 w 15"/>
                <a:gd name="T9" fmla="*/ 0 h 21"/>
                <a:gd name="T10" fmla="*/ 15 w 15"/>
                <a:gd name="T11" fmla="*/ 0 h 21"/>
                <a:gd name="T12" fmla="*/ 4 w 15"/>
                <a:gd name="T13" fmla="*/ 15 h 21"/>
                <a:gd name="T14" fmla="*/ 0 w 15"/>
                <a:gd name="T15" fmla="*/ 21 h 21"/>
                <a:gd name="T16" fmla="*/ 2 w 15"/>
                <a:gd name="T17"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21">
                  <a:moveTo>
                    <a:pt x="2" y="21"/>
                  </a:moveTo>
                  <a:lnTo>
                    <a:pt x="10" y="15"/>
                  </a:lnTo>
                  <a:lnTo>
                    <a:pt x="10" y="13"/>
                  </a:lnTo>
                  <a:lnTo>
                    <a:pt x="15" y="0"/>
                  </a:lnTo>
                  <a:lnTo>
                    <a:pt x="15" y="0"/>
                  </a:lnTo>
                  <a:lnTo>
                    <a:pt x="15" y="0"/>
                  </a:lnTo>
                  <a:lnTo>
                    <a:pt x="4" y="15"/>
                  </a:lnTo>
                  <a:lnTo>
                    <a:pt x="0" y="21"/>
                  </a:lnTo>
                  <a:lnTo>
                    <a:pt x="2" y="2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3" name="Rectangle 604"/>
            <p:cNvSpPr>
              <a:spLocks noChangeArrowheads="1"/>
            </p:cNvSpPr>
            <p:nvPr/>
          </p:nvSpPr>
          <p:spPr>
            <a:xfrm>
              <a:off x="8621584" y="1578368"/>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4" name="Freeform 605"/>
            <p:cNvSpPr/>
            <p:nvPr/>
          </p:nvSpPr>
          <p:spPr>
            <a:xfrm>
              <a:off x="8575473" y="1613620"/>
              <a:ext cx="14228" cy="14228"/>
            </a:xfrm>
            <a:custGeom>
              <a:avLst/>
              <a:gdLst>
                <a:gd name="T0" fmla="*/ 7 w 7"/>
                <a:gd name="T1" fmla="*/ 0 h 7"/>
                <a:gd name="T2" fmla="*/ 0 w 7"/>
                <a:gd name="T3" fmla="*/ 7 h 7"/>
                <a:gd name="T4" fmla="*/ 3 w 7"/>
                <a:gd name="T5" fmla="*/ 6 h 7"/>
                <a:gd name="T6" fmla="*/ 7 w 7"/>
                <a:gd name="T7" fmla="*/ 0 h 7"/>
              </a:gdLst>
              <a:ahLst/>
              <a:cxnLst>
                <a:cxn ang="0">
                  <a:pos x="T0" y="T1"/>
                </a:cxn>
                <a:cxn ang="0">
                  <a:pos x="T2" y="T3"/>
                </a:cxn>
                <a:cxn ang="0">
                  <a:pos x="T4" y="T5"/>
                </a:cxn>
                <a:cxn ang="0">
                  <a:pos x="T6" y="T7"/>
                </a:cxn>
              </a:cxnLst>
              <a:rect l="0" t="0" r="r" b="b"/>
              <a:pathLst>
                <a:path w="7" h="7">
                  <a:moveTo>
                    <a:pt x="7" y="0"/>
                  </a:moveTo>
                  <a:lnTo>
                    <a:pt x="0" y="7"/>
                  </a:lnTo>
                  <a:lnTo>
                    <a:pt x="3" y="6"/>
                  </a:lnTo>
                  <a:lnTo>
                    <a:pt x="7"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5" name="Freeform 606"/>
            <p:cNvSpPr/>
            <p:nvPr/>
          </p:nvSpPr>
          <p:spPr>
            <a:xfrm>
              <a:off x="8567342" y="1640044"/>
              <a:ext cx="8130" cy="16261"/>
            </a:xfrm>
            <a:custGeom>
              <a:avLst/>
              <a:gdLst>
                <a:gd name="T0" fmla="*/ 0 w 2"/>
                <a:gd name="T1" fmla="*/ 4 h 4"/>
                <a:gd name="T2" fmla="*/ 1 w 2"/>
                <a:gd name="T3" fmla="*/ 3 h 4"/>
                <a:gd name="T4" fmla="*/ 2 w 2"/>
                <a:gd name="T5" fmla="*/ 0 h 4"/>
                <a:gd name="T6" fmla="*/ 0 w 2"/>
                <a:gd name="T7" fmla="*/ 2 h 4"/>
                <a:gd name="T8" fmla="*/ 0 w 2"/>
                <a:gd name="T9" fmla="*/ 4 h 4"/>
                <a:gd name="T10" fmla="*/ 0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0" y="4"/>
                  </a:moveTo>
                  <a:cubicBezTo>
                    <a:pt x="1" y="3"/>
                    <a:pt x="1" y="3"/>
                    <a:pt x="1" y="3"/>
                  </a:cubicBezTo>
                  <a:cubicBezTo>
                    <a:pt x="2" y="0"/>
                    <a:pt x="2" y="0"/>
                    <a:pt x="2" y="0"/>
                  </a:cubicBezTo>
                  <a:cubicBezTo>
                    <a:pt x="0" y="2"/>
                    <a:pt x="0" y="2"/>
                    <a:pt x="0" y="2"/>
                  </a:cubicBezTo>
                  <a:cubicBezTo>
                    <a:pt x="0" y="4"/>
                    <a:pt x="0" y="4"/>
                    <a:pt x="0" y="4"/>
                  </a:cubicBezTo>
                  <a:cubicBezTo>
                    <a:pt x="0" y="4"/>
                    <a:pt x="0" y="4"/>
                    <a:pt x="0" y="4"/>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6" name="Freeform 608"/>
            <p:cNvSpPr/>
            <p:nvPr/>
          </p:nvSpPr>
          <p:spPr>
            <a:xfrm>
              <a:off x="8563276" y="1648173"/>
              <a:ext cx="4065" cy="8130"/>
            </a:xfrm>
            <a:custGeom>
              <a:avLst/>
              <a:gdLst>
                <a:gd name="T0" fmla="*/ 1 w 1"/>
                <a:gd name="T1" fmla="*/ 0 h 2"/>
                <a:gd name="T2" fmla="*/ 0 w 1"/>
                <a:gd name="T3" fmla="*/ 1 h 2"/>
                <a:gd name="T4" fmla="*/ 0 w 1"/>
                <a:gd name="T5" fmla="*/ 1 h 2"/>
                <a:gd name="T6" fmla="*/ 1 w 1"/>
                <a:gd name="T7" fmla="*/ 2 h 2"/>
                <a:gd name="T8" fmla="*/ 1 w 1"/>
                <a:gd name="T9" fmla="*/ 0 h 2"/>
              </a:gdLst>
              <a:ahLst/>
              <a:cxnLst>
                <a:cxn ang="0">
                  <a:pos x="T0" y="T1"/>
                </a:cxn>
                <a:cxn ang="0">
                  <a:pos x="T2" y="T3"/>
                </a:cxn>
                <a:cxn ang="0">
                  <a:pos x="T4" y="T5"/>
                </a:cxn>
                <a:cxn ang="0">
                  <a:pos x="T6" y="T7"/>
                </a:cxn>
                <a:cxn ang="0">
                  <a:pos x="T8" y="T9"/>
                </a:cxn>
              </a:cxnLst>
              <a:rect l="0" t="0" r="r" b="b"/>
              <a:pathLst>
                <a:path w="1" h="2">
                  <a:moveTo>
                    <a:pt x="1" y="0"/>
                  </a:moveTo>
                  <a:cubicBezTo>
                    <a:pt x="0" y="1"/>
                    <a:pt x="0" y="1"/>
                    <a:pt x="0" y="1"/>
                  </a:cubicBezTo>
                  <a:cubicBezTo>
                    <a:pt x="0" y="1"/>
                    <a:pt x="0" y="1"/>
                    <a:pt x="0" y="1"/>
                  </a:cubicBezTo>
                  <a:cubicBezTo>
                    <a:pt x="0" y="2"/>
                    <a:pt x="0" y="2"/>
                    <a:pt x="1" y="2"/>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7" name="Freeform 609"/>
            <p:cNvSpPr/>
            <p:nvPr/>
          </p:nvSpPr>
          <p:spPr>
            <a:xfrm>
              <a:off x="8567341" y="1627847"/>
              <a:ext cx="14228" cy="20326"/>
            </a:xfrm>
            <a:custGeom>
              <a:avLst/>
              <a:gdLst>
                <a:gd name="T0" fmla="*/ 7 w 7"/>
                <a:gd name="T1" fmla="*/ 0 h 10"/>
                <a:gd name="T2" fmla="*/ 7 w 7"/>
                <a:gd name="T3" fmla="*/ 0 h 10"/>
                <a:gd name="T4" fmla="*/ 2 w 7"/>
                <a:gd name="T5" fmla="*/ 4 h 10"/>
                <a:gd name="T6" fmla="*/ 0 w 7"/>
                <a:gd name="T7" fmla="*/ 10 h 10"/>
                <a:gd name="T8" fmla="*/ 4 w 7"/>
                <a:gd name="T9" fmla="*/ 6 h 10"/>
                <a:gd name="T10" fmla="*/ 7 w 7"/>
                <a:gd name="T11" fmla="*/ 0 h 10"/>
              </a:gdLst>
              <a:ahLst/>
              <a:cxnLst>
                <a:cxn ang="0">
                  <a:pos x="T0" y="T1"/>
                </a:cxn>
                <a:cxn ang="0">
                  <a:pos x="T2" y="T3"/>
                </a:cxn>
                <a:cxn ang="0">
                  <a:pos x="T4" y="T5"/>
                </a:cxn>
                <a:cxn ang="0">
                  <a:pos x="T6" y="T7"/>
                </a:cxn>
                <a:cxn ang="0">
                  <a:pos x="T8" y="T9"/>
                </a:cxn>
                <a:cxn ang="0">
                  <a:pos x="T10" y="T11"/>
                </a:cxn>
              </a:cxnLst>
              <a:rect l="0" t="0" r="r" b="b"/>
              <a:pathLst>
                <a:path w="7" h="10">
                  <a:moveTo>
                    <a:pt x="7" y="0"/>
                  </a:moveTo>
                  <a:lnTo>
                    <a:pt x="7" y="0"/>
                  </a:lnTo>
                  <a:lnTo>
                    <a:pt x="2" y="4"/>
                  </a:lnTo>
                  <a:lnTo>
                    <a:pt x="0" y="10"/>
                  </a:lnTo>
                  <a:lnTo>
                    <a:pt x="4" y="6"/>
                  </a:lnTo>
                  <a:lnTo>
                    <a:pt x="7"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8" name="Freeform 610"/>
            <p:cNvSpPr/>
            <p:nvPr/>
          </p:nvSpPr>
          <p:spPr>
            <a:xfrm>
              <a:off x="8571406" y="1627847"/>
              <a:ext cx="10163" cy="8130"/>
            </a:xfrm>
            <a:custGeom>
              <a:avLst/>
              <a:gdLst>
                <a:gd name="T0" fmla="*/ 2 w 5"/>
                <a:gd name="T1" fmla="*/ 2 h 4"/>
                <a:gd name="T2" fmla="*/ 0 w 5"/>
                <a:gd name="T3" fmla="*/ 2 h 4"/>
                <a:gd name="T4" fmla="*/ 0 w 5"/>
                <a:gd name="T5" fmla="*/ 4 h 4"/>
                <a:gd name="T6" fmla="*/ 5 w 5"/>
                <a:gd name="T7" fmla="*/ 0 h 4"/>
                <a:gd name="T8" fmla="*/ 2 w 5"/>
                <a:gd name="T9" fmla="*/ 2 h 4"/>
              </a:gdLst>
              <a:ahLst/>
              <a:cxnLst>
                <a:cxn ang="0">
                  <a:pos x="T0" y="T1"/>
                </a:cxn>
                <a:cxn ang="0">
                  <a:pos x="T2" y="T3"/>
                </a:cxn>
                <a:cxn ang="0">
                  <a:pos x="T4" y="T5"/>
                </a:cxn>
                <a:cxn ang="0">
                  <a:pos x="T6" y="T7"/>
                </a:cxn>
                <a:cxn ang="0">
                  <a:pos x="T8" y="T9"/>
                </a:cxn>
              </a:cxnLst>
              <a:rect l="0" t="0" r="r" b="b"/>
              <a:pathLst>
                <a:path w="5" h="4">
                  <a:moveTo>
                    <a:pt x="2" y="2"/>
                  </a:moveTo>
                  <a:lnTo>
                    <a:pt x="0" y="2"/>
                  </a:lnTo>
                  <a:lnTo>
                    <a:pt x="0" y="4"/>
                  </a:lnTo>
                  <a:lnTo>
                    <a:pt x="5"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19" name="Freeform 611"/>
            <p:cNvSpPr/>
            <p:nvPr/>
          </p:nvSpPr>
          <p:spPr>
            <a:xfrm>
              <a:off x="8641909" y="1558041"/>
              <a:ext cx="4065" cy="8130"/>
            </a:xfrm>
            <a:custGeom>
              <a:avLst/>
              <a:gdLst>
                <a:gd name="T0" fmla="*/ 2 w 2"/>
                <a:gd name="T1" fmla="*/ 4 h 4"/>
                <a:gd name="T2" fmla="*/ 2 w 2"/>
                <a:gd name="T3" fmla="*/ 0 h 4"/>
                <a:gd name="T4" fmla="*/ 0 w 2"/>
                <a:gd name="T5" fmla="*/ 4 h 4"/>
                <a:gd name="T6" fmla="*/ 0 w 2"/>
                <a:gd name="T7" fmla="*/ 4 h 4"/>
                <a:gd name="T8" fmla="*/ 2 w 2"/>
                <a:gd name="T9" fmla="*/ 4 h 4"/>
              </a:gdLst>
              <a:ahLst/>
              <a:cxnLst>
                <a:cxn ang="0">
                  <a:pos x="T0" y="T1"/>
                </a:cxn>
                <a:cxn ang="0">
                  <a:pos x="T2" y="T3"/>
                </a:cxn>
                <a:cxn ang="0">
                  <a:pos x="T4" y="T5"/>
                </a:cxn>
                <a:cxn ang="0">
                  <a:pos x="T6" y="T7"/>
                </a:cxn>
                <a:cxn ang="0">
                  <a:pos x="T8" y="T9"/>
                </a:cxn>
              </a:cxnLst>
              <a:rect l="0" t="0" r="r" b="b"/>
              <a:pathLst>
                <a:path w="2" h="4">
                  <a:moveTo>
                    <a:pt x="2" y="4"/>
                  </a:moveTo>
                  <a:lnTo>
                    <a:pt x="2" y="0"/>
                  </a:lnTo>
                  <a:lnTo>
                    <a:pt x="0" y="4"/>
                  </a:lnTo>
                  <a:lnTo>
                    <a:pt x="0" y="4"/>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0" name="Freeform 612"/>
            <p:cNvSpPr/>
            <p:nvPr/>
          </p:nvSpPr>
          <p:spPr>
            <a:xfrm>
              <a:off x="8641909" y="1566171"/>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1" name="Freeform 613"/>
            <p:cNvSpPr/>
            <p:nvPr/>
          </p:nvSpPr>
          <p:spPr>
            <a:xfrm>
              <a:off x="8726989" y="1569540"/>
              <a:ext cx="14228" cy="18294"/>
            </a:xfrm>
            <a:custGeom>
              <a:avLst/>
              <a:gdLst>
                <a:gd name="T0" fmla="*/ 0 w 4"/>
                <a:gd name="T1" fmla="*/ 5 h 5"/>
                <a:gd name="T2" fmla="*/ 1 w 4"/>
                <a:gd name="T3" fmla="*/ 4 h 5"/>
                <a:gd name="T4" fmla="*/ 4 w 4"/>
                <a:gd name="T5" fmla="*/ 1 h 5"/>
                <a:gd name="T6" fmla="*/ 4 w 4"/>
                <a:gd name="T7" fmla="*/ 1 h 5"/>
                <a:gd name="T8" fmla="*/ 4 w 4"/>
                <a:gd name="T9" fmla="*/ 0 h 5"/>
                <a:gd name="T10" fmla="*/ 0 w 4"/>
                <a:gd name="T11" fmla="*/ 2 h 5"/>
                <a:gd name="T12" fmla="*/ 0 w 4"/>
                <a:gd name="T13" fmla="*/ 5 h 5"/>
              </a:gdLst>
              <a:ahLst/>
              <a:cxnLst>
                <a:cxn ang="0">
                  <a:pos x="T0" y="T1"/>
                </a:cxn>
                <a:cxn ang="0">
                  <a:pos x="T2" y="T3"/>
                </a:cxn>
                <a:cxn ang="0">
                  <a:pos x="T4" y="T5"/>
                </a:cxn>
                <a:cxn ang="0">
                  <a:pos x="T6" y="T7"/>
                </a:cxn>
                <a:cxn ang="0">
                  <a:pos x="T8" y="T9"/>
                </a:cxn>
                <a:cxn ang="0">
                  <a:pos x="T10" y="T11"/>
                </a:cxn>
                <a:cxn ang="0">
                  <a:pos x="T12" y="T13"/>
                </a:cxn>
              </a:cxnLst>
              <a:rect l="0" t="0" r="r" b="b"/>
              <a:pathLst>
                <a:path w="4" h="5">
                  <a:moveTo>
                    <a:pt x="0" y="5"/>
                  </a:moveTo>
                  <a:cubicBezTo>
                    <a:pt x="1" y="4"/>
                    <a:pt x="1" y="4"/>
                    <a:pt x="1" y="4"/>
                  </a:cubicBezTo>
                  <a:cubicBezTo>
                    <a:pt x="4" y="1"/>
                    <a:pt x="4" y="1"/>
                    <a:pt x="4" y="1"/>
                  </a:cubicBezTo>
                  <a:cubicBezTo>
                    <a:pt x="4" y="1"/>
                    <a:pt x="4" y="1"/>
                    <a:pt x="4" y="1"/>
                  </a:cubicBezTo>
                  <a:cubicBezTo>
                    <a:pt x="4" y="1"/>
                    <a:pt x="4" y="0"/>
                    <a:pt x="4" y="0"/>
                  </a:cubicBezTo>
                  <a:cubicBezTo>
                    <a:pt x="0" y="2"/>
                    <a:pt x="0" y="2"/>
                    <a:pt x="0" y="2"/>
                  </a:cubicBezTo>
                  <a:lnTo>
                    <a:pt x="0"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2" name="Freeform 614"/>
            <p:cNvSpPr/>
            <p:nvPr/>
          </p:nvSpPr>
          <p:spPr>
            <a:xfrm>
              <a:off x="8641909" y="1566171"/>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3" name="Freeform 615"/>
            <p:cNvSpPr/>
            <p:nvPr/>
          </p:nvSpPr>
          <p:spPr>
            <a:xfrm>
              <a:off x="8637844" y="1566171"/>
              <a:ext cx="8130" cy="12196"/>
            </a:xfrm>
            <a:custGeom>
              <a:avLst/>
              <a:gdLst>
                <a:gd name="T0" fmla="*/ 2 w 4"/>
                <a:gd name="T1" fmla="*/ 2 h 6"/>
                <a:gd name="T2" fmla="*/ 0 w 4"/>
                <a:gd name="T3" fmla="*/ 4 h 6"/>
                <a:gd name="T4" fmla="*/ 0 w 4"/>
                <a:gd name="T5" fmla="*/ 6 h 6"/>
                <a:gd name="T6" fmla="*/ 4 w 4"/>
                <a:gd name="T7" fmla="*/ 0 h 6"/>
                <a:gd name="T8" fmla="*/ 2 w 4"/>
                <a:gd name="T9" fmla="*/ 0 h 6"/>
                <a:gd name="T10" fmla="*/ 2 w 4"/>
                <a:gd name="T11" fmla="*/ 2 h 6"/>
              </a:gdLst>
              <a:ahLst/>
              <a:cxnLst>
                <a:cxn ang="0">
                  <a:pos x="T0" y="T1"/>
                </a:cxn>
                <a:cxn ang="0">
                  <a:pos x="T2" y="T3"/>
                </a:cxn>
                <a:cxn ang="0">
                  <a:pos x="T4" y="T5"/>
                </a:cxn>
                <a:cxn ang="0">
                  <a:pos x="T6" y="T7"/>
                </a:cxn>
                <a:cxn ang="0">
                  <a:pos x="T8" y="T9"/>
                </a:cxn>
                <a:cxn ang="0">
                  <a:pos x="T10" y="T11"/>
                </a:cxn>
              </a:cxnLst>
              <a:rect l="0" t="0" r="r" b="b"/>
              <a:pathLst>
                <a:path w="4" h="6">
                  <a:moveTo>
                    <a:pt x="2" y="2"/>
                  </a:moveTo>
                  <a:lnTo>
                    <a:pt x="0" y="4"/>
                  </a:lnTo>
                  <a:lnTo>
                    <a:pt x="0" y="6"/>
                  </a:lnTo>
                  <a:lnTo>
                    <a:pt x="4" y="0"/>
                  </a:lnTo>
                  <a:lnTo>
                    <a:pt x="2"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4" name="Freeform 616"/>
            <p:cNvSpPr/>
            <p:nvPr/>
          </p:nvSpPr>
          <p:spPr>
            <a:xfrm>
              <a:off x="8625648" y="1574302"/>
              <a:ext cx="12196" cy="22359"/>
            </a:xfrm>
            <a:custGeom>
              <a:avLst/>
              <a:gdLst>
                <a:gd name="T0" fmla="*/ 0 w 6"/>
                <a:gd name="T1" fmla="*/ 11 h 11"/>
                <a:gd name="T2" fmla="*/ 6 w 6"/>
                <a:gd name="T3" fmla="*/ 7 h 11"/>
                <a:gd name="T4" fmla="*/ 6 w 6"/>
                <a:gd name="T5" fmla="*/ 2 h 11"/>
                <a:gd name="T6" fmla="*/ 6 w 6"/>
                <a:gd name="T7" fmla="*/ 0 h 11"/>
                <a:gd name="T8" fmla="*/ 0 w 6"/>
                <a:gd name="T9" fmla="*/ 11 h 11"/>
              </a:gdLst>
              <a:ahLst/>
              <a:cxnLst>
                <a:cxn ang="0">
                  <a:pos x="T0" y="T1"/>
                </a:cxn>
                <a:cxn ang="0">
                  <a:pos x="T2" y="T3"/>
                </a:cxn>
                <a:cxn ang="0">
                  <a:pos x="T4" y="T5"/>
                </a:cxn>
                <a:cxn ang="0">
                  <a:pos x="T6" y="T7"/>
                </a:cxn>
                <a:cxn ang="0">
                  <a:pos x="T8" y="T9"/>
                </a:cxn>
              </a:cxnLst>
              <a:rect l="0" t="0" r="r" b="b"/>
              <a:pathLst>
                <a:path w="6" h="11">
                  <a:moveTo>
                    <a:pt x="0" y="11"/>
                  </a:moveTo>
                  <a:lnTo>
                    <a:pt x="6" y="7"/>
                  </a:lnTo>
                  <a:lnTo>
                    <a:pt x="6" y="2"/>
                  </a:lnTo>
                  <a:lnTo>
                    <a:pt x="6" y="0"/>
                  </a:lnTo>
                  <a:lnTo>
                    <a:pt x="0" y="1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5" name="Freeform 617"/>
            <p:cNvSpPr/>
            <p:nvPr/>
          </p:nvSpPr>
          <p:spPr>
            <a:xfrm>
              <a:off x="8637844" y="1566171"/>
              <a:ext cx="4065" cy="4065"/>
            </a:xfrm>
            <a:custGeom>
              <a:avLst/>
              <a:gdLst>
                <a:gd name="T0" fmla="*/ 2 w 2"/>
                <a:gd name="T1" fmla="*/ 2 h 2"/>
                <a:gd name="T2" fmla="*/ 2 w 2"/>
                <a:gd name="T3" fmla="*/ 0 h 2"/>
                <a:gd name="T4" fmla="*/ 0 w 2"/>
                <a:gd name="T5" fmla="*/ 2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0" y="2"/>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6" name="Freeform 618"/>
            <p:cNvSpPr/>
            <p:nvPr/>
          </p:nvSpPr>
          <p:spPr>
            <a:xfrm>
              <a:off x="8615485" y="1574302"/>
              <a:ext cx="18294" cy="26424"/>
            </a:xfrm>
            <a:custGeom>
              <a:avLst/>
              <a:gdLst>
                <a:gd name="T0" fmla="*/ 3 w 9"/>
                <a:gd name="T1" fmla="*/ 2 h 13"/>
                <a:gd name="T2" fmla="*/ 0 w 9"/>
                <a:gd name="T3" fmla="*/ 13 h 13"/>
                <a:gd name="T4" fmla="*/ 5 w 9"/>
                <a:gd name="T5" fmla="*/ 5 h 13"/>
                <a:gd name="T6" fmla="*/ 9 w 9"/>
                <a:gd name="T7" fmla="*/ 0 h 13"/>
                <a:gd name="T8" fmla="*/ 3 w 9"/>
                <a:gd name="T9" fmla="*/ 2 h 13"/>
                <a:gd name="T10" fmla="*/ 3 w 9"/>
                <a:gd name="T11" fmla="*/ 2 h 13"/>
              </a:gdLst>
              <a:ahLst/>
              <a:cxnLst>
                <a:cxn ang="0">
                  <a:pos x="T0" y="T1"/>
                </a:cxn>
                <a:cxn ang="0">
                  <a:pos x="T2" y="T3"/>
                </a:cxn>
                <a:cxn ang="0">
                  <a:pos x="T4" y="T5"/>
                </a:cxn>
                <a:cxn ang="0">
                  <a:pos x="T6" y="T7"/>
                </a:cxn>
                <a:cxn ang="0">
                  <a:pos x="T8" y="T9"/>
                </a:cxn>
                <a:cxn ang="0">
                  <a:pos x="T10" y="T11"/>
                </a:cxn>
              </a:cxnLst>
              <a:rect l="0" t="0" r="r" b="b"/>
              <a:pathLst>
                <a:path w="9" h="13">
                  <a:moveTo>
                    <a:pt x="3" y="2"/>
                  </a:moveTo>
                  <a:lnTo>
                    <a:pt x="0" y="13"/>
                  </a:lnTo>
                  <a:lnTo>
                    <a:pt x="5" y="5"/>
                  </a:lnTo>
                  <a:lnTo>
                    <a:pt x="9" y="0"/>
                  </a:lnTo>
                  <a:lnTo>
                    <a:pt x="3" y="2"/>
                  </a:lnTo>
                  <a:lnTo>
                    <a:pt x="3"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7" name="Rectangle 619"/>
            <p:cNvSpPr>
              <a:spLocks noChangeArrowheads="1"/>
            </p:cNvSpPr>
            <p:nvPr/>
          </p:nvSpPr>
          <p:spPr>
            <a:xfrm>
              <a:off x="8621583" y="1578367"/>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8" name="Freeform 620"/>
            <p:cNvSpPr/>
            <p:nvPr/>
          </p:nvSpPr>
          <p:spPr>
            <a:xfrm>
              <a:off x="8621583" y="1558041"/>
              <a:ext cx="16261" cy="20326"/>
            </a:xfrm>
            <a:custGeom>
              <a:avLst/>
              <a:gdLst>
                <a:gd name="T0" fmla="*/ 6 w 8"/>
                <a:gd name="T1" fmla="*/ 8 h 10"/>
                <a:gd name="T2" fmla="*/ 8 w 8"/>
                <a:gd name="T3" fmla="*/ 0 h 10"/>
                <a:gd name="T4" fmla="*/ 6 w 8"/>
                <a:gd name="T5" fmla="*/ 2 h 10"/>
                <a:gd name="T6" fmla="*/ 0 w 8"/>
                <a:gd name="T7" fmla="*/ 10 h 10"/>
                <a:gd name="T8" fmla="*/ 0 w 8"/>
                <a:gd name="T9" fmla="*/ 10 h 10"/>
                <a:gd name="T10" fmla="*/ 6 w 8"/>
                <a:gd name="T11" fmla="*/ 8 h 10"/>
              </a:gdLst>
              <a:ahLst/>
              <a:cxnLst>
                <a:cxn ang="0">
                  <a:pos x="T0" y="T1"/>
                </a:cxn>
                <a:cxn ang="0">
                  <a:pos x="T2" y="T3"/>
                </a:cxn>
                <a:cxn ang="0">
                  <a:pos x="T4" y="T5"/>
                </a:cxn>
                <a:cxn ang="0">
                  <a:pos x="T6" y="T7"/>
                </a:cxn>
                <a:cxn ang="0">
                  <a:pos x="T8" y="T9"/>
                </a:cxn>
                <a:cxn ang="0">
                  <a:pos x="T10" y="T11"/>
                </a:cxn>
              </a:cxnLst>
              <a:rect l="0" t="0" r="r" b="b"/>
              <a:pathLst>
                <a:path w="8" h="10">
                  <a:moveTo>
                    <a:pt x="6" y="8"/>
                  </a:moveTo>
                  <a:lnTo>
                    <a:pt x="8" y="0"/>
                  </a:lnTo>
                  <a:lnTo>
                    <a:pt x="6" y="2"/>
                  </a:lnTo>
                  <a:lnTo>
                    <a:pt x="0" y="10"/>
                  </a:lnTo>
                  <a:lnTo>
                    <a:pt x="0" y="10"/>
                  </a:lnTo>
                  <a:lnTo>
                    <a:pt x="6"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29" name="Freeform 621"/>
            <p:cNvSpPr/>
            <p:nvPr/>
          </p:nvSpPr>
          <p:spPr>
            <a:xfrm>
              <a:off x="8625648" y="1570236"/>
              <a:ext cx="12196" cy="14228"/>
            </a:xfrm>
            <a:custGeom>
              <a:avLst/>
              <a:gdLst>
                <a:gd name="T0" fmla="*/ 6 w 6"/>
                <a:gd name="T1" fmla="*/ 0 h 7"/>
                <a:gd name="T2" fmla="*/ 6 w 6"/>
                <a:gd name="T3" fmla="*/ 0 h 7"/>
                <a:gd name="T4" fmla="*/ 4 w 6"/>
                <a:gd name="T5" fmla="*/ 2 h 7"/>
                <a:gd name="T6" fmla="*/ 0 w 6"/>
                <a:gd name="T7" fmla="*/ 7 h 7"/>
                <a:gd name="T8" fmla="*/ 6 w 6"/>
                <a:gd name="T9" fmla="*/ 0 h 7"/>
              </a:gdLst>
              <a:ahLst/>
              <a:cxnLst>
                <a:cxn ang="0">
                  <a:pos x="T0" y="T1"/>
                </a:cxn>
                <a:cxn ang="0">
                  <a:pos x="T2" y="T3"/>
                </a:cxn>
                <a:cxn ang="0">
                  <a:pos x="T4" y="T5"/>
                </a:cxn>
                <a:cxn ang="0">
                  <a:pos x="T6" y="T7"/>
                </a:cxn>
                <a:cxn ang="0">
                  <a:pos x="T8" y="T9"/>
                </a:cxn>
              </a:cxnLst>
              <a:rect l="0" t="0" r="r" b="b"/>
              <a:pathLst>
                <a:path w="6" h="7">
                  <a:moveTo>
                    <a:pt x="6" y="0"/>
                  </a:moveTo>
                  <a:lnTo>
                    <a:pt x="6" y="0"/>
                  </a:lnTo>
                  <a:lnTo>
                    <a:pt x="4" y="2"/>
                  </a:lnTo>
                  <a:lnTo>
                    <a:pt x="0" y="7"/>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0" name="Freeform 622"/>
            <p:cNvSpPr/>
            <p:nvPr/>
          </p:nvSpPr>
          <p:spPr>
            <a:xfrm>
              <a:off x="8688369" y="1569540"/>
              <a:ext cx="6098" cy="8130"/>
            </a:xfrm>
            <a:custGeom>
              <a:avLst/>
              <a:gdLst>
                <a:gd name="T0" fmla="*/ 3 w 3"/>
                <a:gd name="T1" fmla="*/ 2 h 4"/>
                <a:gd name="T2" fmla="*/ 3 w 3"/>
                <a:gd name="T3" fmla="*/ 0 h 4"/>
                <a:gd name="T4" fmla="*/ 0 w 3"/>
                <a:gd name="T5" fmla="*/ 4 h 4"/>
                <a:gd name="T6" fmla="*/ 0 w 3"/>
                <a:gd name="T7" fmla="*/ 4 h 4"/>
                <a:gd name="T8" fmla="*/ 3 w 3"/>
                <a:gd name="T9" fmla="*/ 2 h 4"/>
              </a:gdLst>
              <a:ahLst/>
              <a:cxnLst>
                <a:cxn ang="0">
                  <a:pos x="T0" y="T1"/>
                </a:cxn>
                <a:cxn ang="0">
                  <a:pos x="T2" y="T3"/>
                </a:cxn>
                <a:cxn ang="0">
                  <a:pos x="T4" y="T5"/>
                </a:cxn>
                <a:cxn ang="0">
                  <a:pos x="T6" y="T7"/>
                </a:cxn>
                <a:cxn ang="0">
                  <a:pos x="T8" y="T9"/>
                </a:cxn>
              </a:cxnLst>
              <a:rect l="0" t="0" r="r" b="b"/>
              <a:pathLst>
                <a:path w="3" h="4">
                  <a:moveTo>
                    <a:pt x="3" y="2"/>
                  </a:moveTo>
                  <a:lnTo>
                    <a:pt x="3" y="0"/>
                  </a:lnTo>
                  <a:lnTo>
                    <a:pt x="0" y="4"/>
                  </a:lnTo>
                  <a:lnTo>
                    <a:pt x="0" y="4"/>
                  </a:lnTo>
                  <a:lnTo>
                    <a:pt x="3"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1" name="Freeform 623"/>
            <p:cNvSpPr/>
            <p:nvPr/>
          </p:nvSpPr>
          <p:spPr>
            <a:xfrm>
              <a:off x="8688369" y="1569540"/>
              <a:ext cx="4065" cy="8130"/>
            </a:xfrm>
            <a:custGeom>
              <a:avLst/>
              <a:gdLst>
                <a:gd name="T0" fmla="*/ 0 w 2"/>
                <a:gd name="T1" fmla="*/ 2 h 4"/>
                <a:gd name="T2" fmla="*/ 0 w 2"/>
                <a:gd name="T3" fmla="*/ 4 h 4"/>
                <a:gd name="T4" fmla="*/ 0 w 2"/>
                <a:gd name="T5" fmla="*/ 4 h 4"/>
                <a:gd name="T6" fmla="*/ 2 w 2"/>
                <a:gd name="T7" fmla="*/ 0 h 4"/>
                <a:gd name="T8" fmla="*/ 2 w 2"/>
                <a:gd name="T9" fmla="*/ 0 h 4"/>
                <a:gd name="T10" fmla="*/ 0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0" y="2"/>
                  </a:moveTo>
                  <a:lnTo>
                    <a:pt x="0" y="4"/>
                  </a:lnTo>
                  <a:lnTo>
                    <a:pt x="0" y="4"/>
                  </a:ln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2" name="Freeform 624"/>
            <p:cNvSpPr/>
            <p:nvPr/>
          </p:nvSpPr>
          <p:spPr>
            <a:xfrm>
              <a:off x="8692434" y="1549213"/>
              <a:ext cx="6098" cy="16261"/>
            </a:xfrm>
            <a:custGeom>
              <a:avLst/>
              <a:gdLst>
                <a:gd name="T0" fmla="*/ 1 w 2"/>
                <a:gd name="T1" fmla="*/ 1 h 4"/>
                <a:gd name="T2" fmla="*/ 1 w 2"/>
                <a:gd name="T3" fmla="*/ 1 h 4"/>
                <a:gd name="T4" fmla="*/ 0 w 2"/>
                <a:gd name="T5" fmla="*/ 4 h 4"/>
                <a:gd name="T6" fmla="*/ 1 w 2"/>
                <a:gd name="T7" fmla="*/ 3 h 4"/>
                <a:gd name="T8" fmla="*/ 2 w 2"/>
                <a:gd name="T9" fmla="*/ 0 h 4"/>
                <a:gd name="T10" fmla="*/ 2 w 2"/>
                <a:gd name="T11" fmla="*/ 0 h 4"/>
                <a:gd name="T12" fmla="*/ 1 w 2"/>
                <a:gd name="T13" fmla="*/ 1 h 4"/>
              </a:gdLst>
              <a:ahLst/>
              <a:cxnLst>
                <a:cxn ang="0">
                  <a:pos x="T0" y="T1"/>
                </a:cxn>
                <a:cxn ang="0">
                  <a:pos x="T2" y="T3"/>
                </a:cxn>
                <a:cxn ang="0">
                  <a:pos x="T4" y="T5"/>
                </a:cxn>
                <a:cxn ang="0">
                  <a:pos x="T6" y="T7"/>
                </a:cxn>
                <a:cxn ang="0">
                  <a:pos x="T8" y="T9"/>
                </a:cxn>
                <a:cxn ang="0">
                  <a:pos x="T10" y="T11"/>
                </a:cxn>
                <a:cxn ang="0">
                  <a:pos x="T12" y="T13"/>
                </a:cxn>
              </a:cxnLst>
              <a:rect l="0" t="0" r="r" b="b"/>
              <a:pathLst>
                <a:path w="2" h="4">
                  <a:moveTo>
                    <a:pt x="1" y="1"/>
                  </a:moveTo>
                  <a:cubicBezTo>
                    <a:pt x="1" y="1"/>
                    <a:pt x="1" y="1"/>
                    <a:pt x="1" y="1"/>
                  </a:cubicBezTo>
                  <a:cubicBezTo>
                    <a:pt x="0" y="4"/>
                    <a:pt x="0" y="4"/>
                    <a:pt x="0" y="4"/>
                  </a:cubicBezTo>
                  <a:cubicBezTo>
                    <a:pt x="1" y="3"/>
                    <a:pt x="1" y="3"/>
                    <a:pt x="1" y="3"/>
                  </a:cubicBezTo>
                  <a:cubicBezTo>
                    <a:pt x="2" y="0"/>
                    <a:pt x="2" y="0"/>
                    <a:pt x="2" y="0"/>
                  </a:cubicBezTo>
                  <a:cubicBezTo>
                    <a:pt x="2" y="0"/>
                    <a:pt x="2" y="0"/>
                    <a:pt x="2" y="0"/>
                  </a:cubicBezTo>
                  <a:cubicBezTo>
                    <a:pt x="1" y="1"/>
                    <a:pt x="1" y="1"/>
                    <a:pt x="1" y="1"/>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3" name="Freeform 625"/>
            <p:cNvSpPr/>
            <p:nvPr/>
          </p:nvSpPr>
          <p:spPr>
            <a:xfrm>
              <a:off x="8694467" y="1549213"/>
              <a:ext cx="4065" cy="8130"/>
            </a:xfrm>
            <a:custGeom>
              <a:avLst/>
              <a:gdLst>
                <a:gd name="T0" fmla="*/ 0 w 1"/>
                <a:gd name="T1" fmla="*/ 1 h 2"/>
                <a:gd name="T2" fmla="*/ 0 w 1"/>
                <a:gd name="T3" fmla="*/ 2 h 2"/>
                <a:gd name="T4" fmla="*/ 0 w 1"/>
                <a:gd name="T5" fmla="*/ 1 h 2"/>
                <a:gd name="T6" fmla="*/ 1 w 1"/>
                <a:gd name="T7" fmla="*/ 0 h 2"/>
                <a:gd name="T8" fmla="*/ 1 w 1"/>
                <a:gd name="T9" fmla="*/ 0 h 2"/>
                <a:gd name="T10" fmla="*/ 0 w 1"/>
                <a:gd name="T11" fmla="*/ 1 h 2"/>
              </a:gdLst>
              <a:ahLst/>
              <a:cxnLst>
                <a:cxn ang="0">
                  <a:pos x="T0" y="T1"/>
                </a:cxn>
                <a:cxn ang="0">
                  <a:pos x="T2" y="T3"/>
                </a:cxn>
                <a:cxn ang="0">
                  <a:pos x="T4" y="T5"/>
                </a:cxn>
                <a:cxn ang="0">
                  <a:pos x="T6" y="T7"/>
                </a:cxn>
                <a:cxn ang="0">
                  <a:pos x="T8" y="T9"/>
                </a:cxn>
                <a:cxn ang="0">
                  <a:pos x="T10" y="T11"/>
                </a:cxn>
              </a:cxnLst>
              <a:rect l="0" t="0" r="r" b="b"/>
              <a:pathLst>
                <a:path w="1" h="2">
                  <a:moveTo>
                    <a:pt x="0" y="1"/>
                  </a:moveTo>
                  <a:cubicBezTo>
                    <a:pt x="0" y="2"/>
                    <a:pt x="0" y="2"/>
                    <a:pt x="0" y="2"/>
                  </a:cubicBezTo>
                  <a:cubicBezTo>
                    <a:pt x="0" y="1"/>
                    <a:pt x="0" y="1"/>
                    <a:pt x="0" y="1"/>
                  </a:cubicBezTo>
                  <a:cubicBezTo>
                    <a:pt x="1" y="0"/>
                    <a:pt x="1" y="0"/>
                    <a:pt x="1" y="0"/>
                  </a:cubicBezTo>
                  <a:cubicBezTo>
                    <a:pt x="1" y="0"/>
                    <a:pt x="1" y="0"/>
                    <a:pt x="1"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4" name="Freeform 626"/>
            <p:cNvSpPr/>
            <p:nvPr/>
          </p:nvSpPr>
          <p:spPr>
            <a:xfrm>
              <a:off x="8692434" y="1561409"/>
              <a:ext cx="2033" cy="8130"/>
            </a:xfrm>
            <a:custGeom>
              <a:avLst/>
              <a:gdLst>
                <a:gd name="T0" fmla="*/ 0 w 1"/>
                <a:gd name="T1" fmla="*/ 4 h 4"/>
                <a:gd name="T2" fmla="*/ 0 w 1"/>
                <a:gd name="T3" fmla="*/ 4 h 4"/>
                <a:gd name="T4" fmla="*/ 0 w 1"/>
                <a:gd name="T5" fmla="*/ 4 h 4"/>
                <a:gd name="T6" fmla="*/ 1 w 1"/>
                <a:gd name="T7" fmla="*/ 0 h 4"/>
                <a:gd name="T8" fmla="*/ 0 w 1"/>
                <a:gd name="T9" fmla="*/ 2 h 4"/>
                <a:gd name="T10" fmla="*/ 0 w 1"/>
                <a:gd name="T11" fmla="*/ 4 h 4"/>
              </a:gdLst>
              <a:ahLst/>
              <a:cxnLst>
                <a:cxn ang="0">
                  <a:pos x="T0" y="T1"/>
                </a:cxn>
                <a:cxn ang="0">
                  <a:pos x="T2" y="T3"/>
                </a:cxn>
                <a:cxn ang="0">
                  <a:pos x="T4" y="T5"/>
                </a:cxn>
                <a:cxn ang="0">
                  <a:pos x="T6" y="T7"/>
                </a:cxn>
                <a:cxn ang="0">
                  <a:pos x="T8" y="T9"/>
                </a:cxn>
                <a:cxn ang="0">
                  <a:pos x="T10" y="T11"/>
                </a:cxn>
              </a:cxnLst>
              <a:rect l="0" t="0" r="r" b="b"/>
              <a:pathLst>
                <a:path w="1" h="4">
                  <a:moveTo>
                    <a:pt x="0" y="4"/>
                  </a:moveTo>
                  <a:lnTo>
                    <a:pt x="0" y="4"/>
                  </a:lnTo>
                  <a:lnTo>
                    <a:pt x="0" y="4"/>
                  </a:lnTo>
                  <a:lnTo>
                    <a:pt x="1" y="0"/>
                  </a:lnTo>
                  <a:lnTo>
                    <a:pt x="0"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5" name="Rectangle 627"/>
            <p:cNvSpPr>
              <a:spLocks noChangeArrowheads="1"/>
            </p:cNvSpPr>
            <p:nvPr/>
          </p:nvSpPr>
          <p:spPr>
            <a:xfrm>
              <a:off x="8692434" y="1569540"/>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6" name="Freeform 628"/>
            <p:cNvSpPr/>
            <p:nvPr/>
          </p:nvSpPr>
          <p:spPr>
            <a:xfrm>
              <a:off x="8692434" y="1545148"/>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7" name="Freeform 629"/>
            <p:cNvSpPr/>
            <p:nvPr/>
          </p:nvSpPr>
          <p:spPr>
            <a:xfrm>
              <a:off x="8664268" y="1549910"/>
              <a:ext cx="12196" cy="16261"/>
            </a:xfrm>
            <a:custGeom>
              <a:avLst/>
              <a:gdLst>
                <a:gd name="T0" fmla="*/ 2 w 6"/>
                <a:gd name="T1" fmla="*/ 8 h 8"/>
                <a:gd name="T2" fmla="*/ 2 w 6"/>
                <a:gd name="T3" fmla="*/ 6 h 8"/>
                <a:gd name="T4" fmla="*/ 2 w 6"/>
                <a:gd name="T5" fmla="*/ 8 h 8"/>
                <a:gd name="T6" fmla="*/ 4 w 6"/>
                <a:gd name="T7" fmla="*/ 6 h 8"/>
                <a:gd name="T8" fmla="*/ 6 w 6"/>
                <a:gd name="T9" fmla="*/ 4 h 8"/>
                <a:gd name="T10" fmla="*/ 6 w 6"/>
                <a:gd name="T11" fmla="*/ 0 h 8"/>
                <a:gd name="T12" fmla="*/ 4 w 6"/>
                <a:gd name="T13" fmla="*/ 2 h 8"/>
                <a:gd name="T14" fmla="*/ 0 w 6"/>
                <a:gd name="T15" fmla="*/ 8 h 8"/>
                <a:gd name="T16" fmla="*/ 2 w 6"/>
                <a:gd name="T17" fmla="*/ 8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8">
                  <a:moveTo>
                    <a:pt x="2" y="8"/>
                  </a:moveTo>
                  <a:lnTo>
                    <a:pt x="2" y="6"/>
                  </a:lnTo>
                  <a:lnTo>
                    <a:pt x="2" y="8"/>
                  </a:lnTo>
                  <a:lnTo>
                    <a:pt x="4" y="6"/>
                  </a:lnTo>
                  <a:lnTo>
                    <a:pt x="6" y="4"/>
                  </a:lnTo>
                  <a:lnTo>
                    <a:pt x="6" y="0"/>
                  </a:lnTo>
                  <a:lnTo>
                    <a:pt x="4" y="2"/>
                  </a:lnTo>
                  <a:lnTo>
                    <a:pt x="0" y="8"/>
                  </a:lnTo>
                  <a:lnTo>
                    <a:pt x="2"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8" name="Freeform 630"/>
            <p:cNvSpPr/>
            <p:nvPr/>
          </p:nvSpPr>
          <p:spPr>
            <a:xfrm>
              <a:off x="8722923" y="1557344"/>
              <a:ext cx="10163" cy="16261"/>
            </a:xfrm>
            <a:custGeom>
              <a:avLst/>
              <a:gdLst>
                <a:gd name="T0" fmla="*/ 3 w 3"/>
                <a:gd name="T1" fmla="*/ 1 h 4"/>
                <a:gd name="T2" fmla="*/ 2 w 3"/>
                <a:gd name="T3" fmla="*/ 0 h 4"/>
                <a:gd name="T4" fmla="*/ 1 w 3"/>
                <a:gd name="T5" fmla="*/ 0 h 4"/>
                <a:gd name="T6" fmla="*/ 0 w 3"/>
                <a:gd name="T7" fmla="*/ 4 h 4"/>
                <a:gd name="T8" fmla="*/ 3 w 3"/>
                <a:gd name="T9" fmla="*/ 1 h 4"/>
              </a:gdLst>
              <a:ahLst/>
              <a:cxnLst>
                <a:cxn ang="0">
                  <a:pos x="T0" y="T1"/>
                </a:cxn>
                <a:cxn ang="0">
                  <a:pos x="T2" y="T3"/>
                </a:cxn>
                <a:cxn ang="0">
                  <a:pos x="T4" y="T5"/>
                </a:cxn>
                <a:cxn ang="0">
                  <a:pos x="T6" y="T7"/>
                </a:cxn>
                <a:cxn ang="0">
                  <a:pos x="T8" y="T9"/>
                </a:cxn>
              </a:cxnLst>
              <a:rect l="0" t="0" r="r" b="b"/>
              <a:pathLst>
                <a:path w="3" h="4">
                  <a:moveTo>
                    <a:pt x="3" y="1"/>
                  </a:moveTo>
                  <a:cubicBezTo>
                    <a:pt x="2" y="1"/>
                    <a:pt x="2" y="1"/>
                    <a:pt x="2" y="0"/>
                  </a:cubicBezTo>
                  <a:cubicBezTo>
                    <a:pt x="1" y="0"/>
                    <a:pt x="1" y="0"/>
                    <a:pt x="1" y="0"/>
                  </a:cubicBezTo>
                  <a:cubicBezTo>
                    <a:pt x="0" y="4"/>
                    <a:pt x="0" y="4"/>
                    <a:pt x="0" y="4"/>
                  </a:cubicBezTo>
                  <a:lnTo>
                    <a:pt x="3"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39" name="Freeform 631"/>
            <p:cNvSpPr/>
            <p:nvPr/>
          </p:nvSpPr>
          <p:spPr>
            <a:xfrm>
              <a:off x="8688369" y="1541083"/>
              <a:ext cx="4065" cy="4065"/>
            </a:xfrm>
            <a:custGeom>
              <a:avLst/>
              <a:gdLst>
                <a:gd name="T0" fmla="*/ 1 w 1"/>
                <a:gd name="T1" fmla="*/ 1 h 1"/>
                <a:gd name="T2" fmla="*/ 1 w 1"/>
                <a:gd name="T3" fmla="*/ 0 h 1"/>
                <a:gd name="T4" fmla="*/ 0 w 1"/>
                <a:gd name="T5" fmla="*/ 0 h 1"/>
                <a:gd name="T6" fmla="*/ 0 w 1"/>
                <a:gd name="T7" fmla="*/ 1 h 1"/>
                <a:gd name="T8" fmla="*/ 1 w 1"/>
                <a:gd name="T9" fmla="*/ 1 h 1"/>
              </a:gdLst>
              <a:ahLst/>
              <a:cxnLst>
                <a:cxn ang="0">
                  <a:pos x="T0" y="T1"/>
                </a:cxn>
                <a:cxn ang="0">
                  <a:pos x="T2" y="T3"/>
                </a:cxn>
                <a:cxn ang="0">
                  <a:pos x="T4" y="T5"/>
                </a:cxn>
                <a:cxn ang="0">
                  <a:pos x="T6" y="T7"/>
                </a:cxn>
                <a:cxn ang="0">
                  <a:pos x="T8" y="T9"/>
                </a:cxn>
              </a:cxnLst>
              <a:rect l="0" t="0" r="r" b="b"/>
              <a:pathLst>
                <a:path w="1" h="1">
                  <a:moveTo>
                    <a:pt x="1" y="1"/>
                  </a:moveTo>
                  <a:cubicBezTo>
                    <a:pt x="1" y="0"/>
                    <a:pt x="1" y="0"/>
                    <a:pt x="1" y="0"/>
                  </a:cubicBezTo>
                  <a:cubicBezTo>
                    <a:pt x="1" y="0"/>
                    <a:pt x="1" y="0"/>
                    <a:pt x="0" y="0"/>
                  </a:cubicBezTo>
                  <a:cubicBezTo>
                    <a:pt x="0" y="1"/>
                    <a:pt x="0" y="1"/>
                    <a:pt x="0" y="1"/>
                  </a:cubicBezTo>
                  <a:lnTo>
                    <a:pt x="1"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0" name="Freeform 632"/>
            <p:cNvSpPr/>
            <p:nvPr/>
          </p:nvSpPr>
          <p:spPr>
            <a:xfrm>
              <a:off x="8692434" y="1541083"/>
              <a:ext cx="0" cy="4065"/>
            </a:xfrm>
            <a:custGeom>
              <a:avLst/>
              <a:gdLst>
                <a:gd name="T0" fmla="*/ 1 h 1"/>
                <a:gd name="T1" fmla="*/ 1 h 1"/>
                <a:gd name="T2" fmla="*/ 0 h 1"/>
                <a:gd name="T3" fmla="*/ 1 h 1"/>
              </a:gdLst>
              <a:ahLst/>
              <a:cxnLst>
                <a:cxn ang="0">
                  <a:pos x="0" y="T0"/>
                </a:cxn>
                <a:cxn ang="0">
                  <a:pos x="0" y="T1"/>
                </a:cxn>
                <a:cxn ang="0">
                  <a:pos x="0" y="T2"/>
                </a:cxn>
                <a:cxn ang="0">
                  <a:pos x="0" y="T3"/>
                </a:cxn>
              </a:cxnLst>
              <a:rect l="0" t="0" r="r" b="b"/>
              <a:pathLst>
                <a:path h="1">
                  <a:moveTo>
                    <a:pt x="0" y="1"/>
                  </a:moveTo>
                  <a:cubicBezTo>
                    <a:pt x="0" y="1"/>
                    <a:pt x="0" y="1"/>
                    <a:pt x="0" y="1"/>
                  </a:cubicBezTo>
                  <a:cubicBezTo>
                    <a:pt x="0" y="1"/>
                    <a:pt x="0" y="0"/>
                    <a:pt x="0" y="0"/>
                  </a:cubicBezTo>
                  <a:cubicBezTo>
                    <a:pt x="0" y="1"/>
                    <a:pt x="0" y="1"/>
                    <a:pt x="0" y="1"/>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1" name="Freeform 633"/>
            <p:cNvSpPr/>
            <p:nvPr/>
          </p:nvSpPr>
          <p:spPr>
            <a:xfrm>
              <a:off x="8684304" y="1541083"/>
              <a:ext cx="4065" cy="8130"/>
            </a:xfrm>
            <a:custGeom>
              <a:avLst/>
              <a:gdLst>
                <a:gd name="T0" fmla="*/ 1 w 1"/>
                <a:gd name="T1" fmla="*/ 0 h 2"/>
                <a:gd name="T2" fmla="*/ 1 w 1"/>
                <a:gd name="T3" fmla="*/ 0 h 2"/>
                <a:gd name="T4" fmla="*/ 0 w 1"/>
                <a:gd name="T5" fmla="*/ 2 h 2"/>
                <a:gd name="T6" fmla="*/ 1 w 1"/>
                <a:gd name="T7" fmla="*/ 1 h 2"/>
                <a:gd name="T8" fmla="*/ 1 w 1"/>
                <a:gd name="T9" fmla="*/ 0 h 2"/>
              </a:gdLst>
              <a:ahLst/>
              <a:cxnLst>
                <a:cxn ang="0">
                  <a:pos x="T0" y="T1"/>
                </a:cxn>
                <a:cxn ang="0">
                  <a:pos x="T2" y="T3"/>
                </a:cxn>
                <a:cxn ang="0">
                  <a:pos x="T4" y="T5"/>
                </a:cxn>
                <a:cxn ang="0">
                  <a:pos x="T6" y="T7"/>
                </a:cxn>
                <a:cxn ang="0">
                  <a:pos x="T8" y="T9"/>
                </a:cxn>
              </a:cxnLst>
              <a:rect l="0" t="0" r="r" b="b"/>
              <a:pathLst>
                <a:path w="1" h="2">
                  <a:moveTo>
                    <a:pt x="1" y="0"/>
                  </a:moveTo>
                  <a:cubicBezTo>
                    <a:pt x="1" y="0"/>
                    <a:pt x="1" y="0"/>
                    <a:pt x="1" y="0"/>
                  </a:cubicBezTo>
                  <a:cubicBezTo>
                    <a:pt x="0" y="2"/>
                    <a:pt x="0" y="2"/>
                    <a:pt x="0"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2" name="Freeform 634"/>
            <p:cNvSpPr/>
            <p:nvPr/>
          </p:nvSpPr>
          <p:spPr>
            <a:xfrm>
              <a:off x="8688369" y="1577670"/>
              <a:ext cx="0"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3" name="Freeform 635"/>
            <p:cNvSpPr/>
            <p:nvPr/>
          </p:nvSpPr>
          <p:spPr>
            <a:xfrm>
              <a:off x="8710728" y="1561409"/>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4" name="Freeform 636"/>
            <p:cNvSpPr/>
            <p:nvPr/>
          </p:nvSpPr>
          <p:spPr>
            <a:xfrm>
              <a:off x="8706662" y="1561409"/>
              <a:ext cx="8130" cy="8130"/>
            </a:xfrm>
            <a:custGeom>
              <a:avLst/>
              <a:gdLst>
                <a:gd name="T0" fmla="*/ 0 w 2"/>
                <a:gd name="T1" fmla="*/ 1 h 2"/>
                <a:gd name="T2" fmla="*/ 0 w 2"/>
                <a:gd name="T3" fmla="*/ 2 h 2"/>
                <a:gd name="T4" fmla="*/ 2 w 2"/>
                <a:gd name="T5" fmla="*/ 0 h 2"/>
                <a:gd name="T6" fmla="*/ 1 w 2"/>
                <a:gd name="T7" fmla="*/ 0 h 2"/>
                <a:gd name="T8" fmla="*/ 1 w 2"/>
                <a:gd name="T9" fmla="*/ 0 h 2"/>
                <a:gd name="T10" fmla="*/ 0 w 2"/>
                <a:gd name="T11" fmla="*/ 1 h 2"/>
              </a:gdLst>
              <a:ahLst/>
              <a:cxnLst>
                <a:cxn ang="0">
                  <a:pos x="T0" y="T1"/>
                </a:cxn>
                <a:cxn ang="0">
                  <a:pos x="T2" y="T3"/>
                </a:cxn>
                <a:cxn ang="0">
                  <a:pos x="T4" y="T5"/>
                </a:cxn>
                <a:cxn ang="0">
                  <a:pos x="T6" y="T7"/>
                </a:cxn>
                <a:cxn ang="0">
                  <a:pos x="T8" y="T9"/>
                </a:cxn>
                <a:cxn ang="0">
                  <a:pos x="T10" y="T11"/>
                </a:cxn>
              </a:cxnLst>
              <a:rect l="0" t="0" r="r" b="b"/>
              <a:pathLst>
                <a:path w="2" h="2">
                  <a:moveTo>
                    <a:pt x="0" y="1"/>
                  </a:moveTo>
                  <a:cubicBezTo>
                    <a:pt x="0" y="2"/>
                    <a:pt x="0" y="2"/>
                    <a:pt x="0" y="2"/>
                  </a:cubicBezTo>
                  <a:cubicBezTo>
                    <a:pt x="2" y="0"/>
                    <a:pt x="2" y="0"/>
                    <a:pt x="2" y="0"/>
                  </a:cubicBezTo>
                  <a:cubicBezTo>
                    <a:pt x="2" y="0"/>
                    <a:pt x="1" y="0"/>
                    <a:pt x="1" y="0"/>
                  </a:cubicBezTo>
                  <a:cubicBezTo>
                    <a:pt x="1" y="0"/>
                    <a:pt x="1" y="0"/>
                    <a:pt x="1"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5" name="Freeform 637"/>
            <p:cNvSpPr/>
            <p:nvPr/>
          </p:nvSpPr>
          <p:spPr>
            <a:xfrm>
              <a:off x="8698532" y="1553279"/>
              <a:ext cx="28457" cy="30489"/>
            </a:xfrm>
            <a:custGeom>
              <a:avLst/>
              <a:gdLst>
                <a:gd name="T0" fmla="*/ 6 w 7"/>
                <a:gd name="T1" fmla="*/ 0 h 8"/>
                <a:gd name="T2" fmla="*/ 3 w 7"/>
                <a:gd name="T3" fmla="*/ 3 h 8"/>
                <a:gd name="T4" fmla="*/ 0 w 7"/>
                <a:gd name="T5" fmla="*/ 8 h 8"/>
                <a:gd name="T6" fmla="*/ 6 w 7"/>
                <a:gd name="T7" fmla="*/ 4 h 8"/>
                <a:gd name="T8" fmla="*/ 7 w 7"/>
                <a:gd name="T9" fmla="*/ 0 h 8"/>
                <a:gd name="T10" fmla="*/ 7 w 7"/>
                <a:gd name="T11" fmla="*/ 0 h 8"/>
                <a:gd name="T12" fmla="*/ 6 w 7"/>
                <a:gd name="T13" fmla="*/ 0 h 8"/>
              </a:gdLst>
              <a:ahLst/>
              <a:cxnLst>
                <a:cxn ang="0">
                  <a:pos x="T0" y="T1"/>
                </a:cxn>
                <a:cxn ang="0">
                  <a:pos x="T2" y="T3"/>
                </a:cxn>
                <a:cxn ang="0">
                  <a:pos x="T4" y="T5"/>
                </a:cxn>
                <a:cxn ang="0">
                  <a:pos x="T6" y="T7"/>
                </a:cxn>
                <a:cxn ang="0">
                  <a:pos x="T8" y="T9"/>
                </a:cxn>
                <a:cxn ang="0">
                  <a:pos x="T10" y="T11"/>
                </a:cxn>
                <a:cxn ang="0">
                  <a:pos x="T12" y="T13"/>
                </a:cxn>
              </a:cxnLst>
              <a:rect l="0" t="0" r="r" b="b"/>
              <a:pathLst>
                <a:path w="7" h="8">
                  <a:moveTo>
                    <a:pt x="6" y="0"/>
                  </a:moveTo>
                  <a:cubicBezTo>
                    <a:pt x="3" y="3"/>
                    <a:pt x="3" y="3"/>
                    <a:pt x="3" y="3"/>
                  </a:cubicBezTo>
                  <a:cubicBezTo>
                    <a:pt x="0" y="8"/>
                    <a:pt x="0" y="8"/>
                    <a:pt x="0" y="8"/>
                  </a:cubicBezTo>
                  <a:cubicBezTo>
                    <a:pt x="6" y="4"/>
                    <a:pt x="6" y="4"/>
                    <a:pt x="6" y="4"/>
                  </a:cubicBezTo>
                  <a:cubicBezTo>
                    <a:pt x="7" y="0"/>
                    <a:pt x="7" y="0"/>
                    <a:pt x="7" y="0"/>
                  </a:cubicBezTo>
                  <a:cubicBezTo>
                    <a:pt x="7" y="0"/>
                    <a:pt x="7" y="0"/>
                    <a:pt x="7" y="0"/>
                  </a:cubicBez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6" name="Freeform 638"/>
            <p:cNvSpPr/>
            <p:nvPr/>
          </p:nvSpPr>
          <p:spPr>
            <a:xfrm>
              <a:off x="8706662" y="1557344"/>
              <a:ext cx="4065" cy="8130"/>
            </a:xfrm>
            <a:custGeom>
              <a:avLst/>
              <a:gdLst>
                <a:gd name="T0" fmla="*/ 0 w 1"/>
                <a:gd name="T1" fmla="*/ 2 h 2"/>
                <a:gd name="T2" fmla="*/ 0 w 1"/>
                <a:gd name="T3" fmla="*/ 2 h 2"/>
                <a:gd name="T4" fmla="*/ 1 w 1"/>
                <a:gd name="T5" fmla="*/ 1 h 2"/>
                <a:gd name="T6" fmla="*/ 1 w 1"/>
                <a:gd name="T7" fmla="*/ 0 h 2"/>
                <a:gd name="T8" fmla="*/ 0 w 1"/>
                <a:gd name="T9" fmla="*/ 2 h 2"/>
              </a:gdLst>
              <a:ahLst/>
              <a:cxnLst>
                <a:cxn ang="0">
                  <a:pos x="T0" y="T1"/>
                </a:cxn>
                <a:cxn ang="0">
                  <a:pos x="T2" y="T3"/>
                </a:cxn>
                <a:cxn ang="0">
                  <a:pos x="T4" y="T5"/>
                </a:cxn>
                <a:cxn ang="0">
                  <a:pos x="T6" y="T7"/>
                </a:cxn>
                <a:cxn ang="0">
                  <a:pos x="T8" y="T9"/>
                </a:cxn>
              </a:cxnLst>
              <a:rect l="0" t="0" r="r" b="b"/>
              <a:pathLst>
                <a:path w="1" h="2">
                  <a:moveTo>
                    <a:pt x="0" y="2"/>
                  </a:moveTo>
                  <a:cubicBezTo>
                    <a:pt x="0" y="2"/>
                    <a:pt x="0" y="2"/>
                    <a:pt x="0" y="2"/>
                  </a:cubicBezTo>
                  <a:cubicBezTo>
                    <a:pt x="1" y="1"/>
                    <a:pt x="1" y="1"/>
                    <a:pt x="1" y="1"/>
                  </a:cubicBezTo>
                  <a:cubicBezTo>
                    <a:pt x="1" y="1"/>
                    <a:pt x="1" y="0"/>
                    <a:pt x="1" y="0"/>
                  </a:cubicBez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7" name="Freeform 639"/>
            <p:cNvSpPr/>
            <p:nvPr/>
          </p:nvSpPr>
          <p:spPr>
            <a:xfrm>
              <a:off x="8706662" y="1561409"/>
              <a:ext cx="4065" cy="4065"/>
            </a:xfrm>
            <a:custGeom>
              <a:avLst/>
              <a:gdLst>
                <a:gd name="T0" fmla="*/ 1 w 1"/>
                <a:gd name="T1" fmla="*/ 0 h 1"/>
                <a:gd name="T2" fmla="*/ 1 w 1"/>
                <a:gd name="T3" fmla="*/ 0 h 1"/>
                <a:gd name="T4" fmla="*/ 1 w 1"/>
                <a:gd name="T5" fmla="*/ 0 h 1"/>
                <a:gd name="T6" fmla="*/ 0 w 1"/>
                <a:gd name="T7" fmla="*/ 1 h 1"/>
                <a:gd name="T8" fmla="*/ 1 w 1"/>
                <a:gd name="T9" fmla="*/ 0 h 1"/>
              </a:gdLst>
              <a:ahLst/>
              <a:cxnLst>
                <a:cxn ang="0">
                  <a:pos x="T0" y="T1"/>
                </a:cxn>
                <a:cxn ang="0">
                  <a:pos x="T2" y="T3"/>
                </a:cxn>
                <a:cxn ang="0">
                  <a:pos x="T4" y="T5"/>
                </a:cxn>
                <a:cxn ang="0">
                  <a:pos x="T6" y="T7"/>
                </a:cxn>
                <a:cxn ang="0">
                  <a:pos x="T8" y="T9"/>
                </a:cxn>
              </a:cxnLst>
              <a:rect l="0" t="0" r="r" b="b"/>
              <a:pathLst>
                <a:path w="1" h="1">
                  <a:moveTo>
                    <a:pt x="1" y="0"/>
                  </a:moveTo>
                  <a:cubicBezTo>
                    <a:pt x="1" y="0"/>
                    <a:pt x="1" y="0"/>
                    <a:pt x="1" y="0"/>
                  </a:cubicBezTo>
                  <a:cubicBezTo>
                    <a:pt x="1" y="0"/>
                    <a:pt x="1" y="0"/>
                    <a:pt x="1" y="0"/>
                  </a:cubicBezTo>
                  <a:cubicBezTo>
                    <a:pt x="0" y="1"/>
                    <a:pt x="0" y="1"/>
                    <a:pt x="0" y="1"/>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8" name="Freeform 640"/>
            <p:cNvSpPr/>
            <p:nvPr/>
          </p:nvSpPr>
          <p:spPr>
            <a:xfrm>
              <a:off x="8702597" y="1545148"/>
              <a:ext cx="8130" cy="12196"/>
            </a:xfrm>
            <a:custGeom>
              <a:avLst/>
              <a:gdLst>
                <a:gd name="T0" fmla="*/ 1 w 2"/>
                <a:gd name="T1" fmla="*/ 2 h 3"/>
                <a:gd name="T2" fmla="*/ 2 w 2"/>
                <a:gd name="T3" fmla="*/ 1 h 3"/>
                <a:gd name="T4" fmla="*/ 2 w 2"/>
                <a:gd name="T5" fmla="*/ 0 h 3"/>
                <a:gd name="T6" fmla="*/ 1 w 2"/>
                <a:gd name="T7" fmla="*/ 1 h 3"/>
                <a:gd name="T8" fmla="*/ 0 w 2"/>
                <a:gd name="T9" fmla="*/ 3 h 3"/>
                <a:gd name="T10" fmla="*/ 1 w 2"/>
                <a:gd name="T11" fmla="*/ 2 h 3"/>
              </a:gdLst>
              <a:ahLst/>
              <a:cxnLst>
                <a:cxn ang="0">
                  <a:pos x="T0" y="T1"/>
                </a:cxn>
                <a:cxn ang="0">
                  <a:pos x="T2" y="T3"/>
                </a:cxn>
                <a:cxn ang="0">
                  <a:pos x="T4" y="T5"/>
                </a:cxn>
                <a:cxn ang="0">
                  <a:pos x="T6" y="T7"/>
                </a:cxn>
                <a:cxn ang="0">
                  <a:pos x="T8" y="T9"/>
                </a:cxn>
                <a:cxn ang="0">
                  <a:pos x="T10" y="T11"/>
                </a:cxn>
              </a:cxnLst>
              <a:rect l="0" t="0" r="r" b="b"/>
              <a:pathLst>
                <a:path w="2" h="3">
                  <a:moveTo>
                    <a:pt x="1" y="2"/>
                  </a:moveTo>
                  <a:cubicBezTo>
                    <a:pt x="2" y="1"/>
                    <a:pt x="2" y="1"/>
                    <a:pt x="2" y="1"/>
                  </a:cubicBezTo>
                  <a:cubicBezTo>
                    <a:pt x="2" y="1"/>
                    <a:pt x="2" y="0"/>
                    <a:pt x="2" y="0"/>
                  </a:cubicBezTo>
                  <a:cubicBezTo>
                    <a:pt x="1" y="1"/>
                    <a:pt x="1" y="1"/>
                    <a:pt x="1" y="1"/>
                  </a:cubicBezTo>
                  <a:cubicBezTo>
                    <a:pt x="0" y="3"/>
                    <a:pt x="0" y="3"/>
                    <a:pt x="0" y="3"/>
                  </a:cubicBezTo>
                  <a:lnTo>
                    <a:pt x="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49" name="Freeform 641"/>
            <p:cNvSpPr/>
            <p:nvPr/>
          </p:nvSpPr>
          <p:spPr>
            <a:xfrm>
              <a:off x="8694467" y="1569540"/>
              <a:ext cx="8130" cy="4065"/>
            </a:xfrm>
            <a:custGeom>
              <a:avLst/>
              <a:gdLst>
                <a:gd name="T0" fmla="*/ 2 w 4"/>
                <a:gd name="T1" fmla="*/ 2 h 2"/>
                <a:gd name="T2" fmla="*/ 4 w 4"/>
                <a:gd name="T3" fmla="*/ 0 h 2"/>
                <a:gd name="T4" fmla="*/ 0 w 4"/>
                <a:gd name="T5" fmla="*/ 0 h 2"/>
                <a:gd name="T6" fmla="*/ 0 w 4"/>
                <a:gd name="T7" fmla="*/ 2 h 2"/>
                <a:gd name="T8" fmla="*/ 2 w 4"/>
                <a:gd name="T9" fmla="*/ 2 h 2"/>
              </a:gdLst>
              <a:ahLst/>
              <a:cxnLst>
                <a:cxn ang="0">
                  <a:pos x="T0" y="T1"/>
                </a:cxn>
                <a:cxn ang="0">
                  <a:pos x="T2" y="T3"/>
                </a:cxn>
                <a:cxn ang="0">
                  <a:pos x="T4" y="T5"/>
                </a:cxn>
                <a:cxn ang="0">
                  <a:pos x="T6" y="T7"/>
                </a:cxn>
                <a:cxn ang="0">
                  <a:pos x="T8" y="T9"/>
                </a:cxn>
              </a:cxnLst>
              <a:rect l="0" t="0" r="r" b="b"/>
              <a:pathLst>
                <a:path w="4" h="2">
                  <a:moveTo>
                    <a:pt x="2" y="2"/>
                  </a:moveTo>
                  <a:lnTo>
                    <a:pt x="4" y="0"/>
                  </a:lnTo>
                  <a:lnTo>
                    <a:pt x="0" y="0"/>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0" name="Freeform 642"/>
            <p:cNvSpPr/>
            <p:nvPr/>
          </p:nvSpPr>
          <p:spPr>
            <a:xfrm>
              <a:off x="8641909" y="1553975"/>
              <a:ext cx="30489" cy="30489"/>
            </a:xfrm>
            <a:custGeom>
              <a:avLst/>
              <a:gdLst>
                <a:gd name="T0" fmla="*/ 0 w 15"/>
                <a:gd name="T1" fmla="*/ 15 h 15"/>
                <a:gd name="T2" fmla="*/ 11 w 15"/>
                <a:gd name="T3" fmla="*/ 6 h 15"/>
                <a:gd name="T4" fmla="*/ 15 w 15"/>
                <a:gd name="T5" fmla="*/ 0 h 15"/>
                <a:gd name="T6" fmla="*/ 7 w 15"/>
                <a:gd name="T7" fmla="*/ 4 h 15"/>
                <a:gd name="T8" fmla="*/ 0 w 15"/>
                <a:gd name="T9" fmla="*/ 14 h 15"/>
                <a:gd name="T10" fmla="*/ 0 w 15"/>
                <a:gd name="T11" fmla="*/ 15 h 15"/>
              </a:gdLst>
              <a:ahLst/>
              <a:cxnLst>
                <a:cxn ang="0">
                  <a:pos x="T0" y="T1"/>
                </a:cxn>
                <a:cxn ang="0">
                  <a:pos x="T2" y="T3"/>
                </a:cxn>
                <a:cxn ang="0">
                  <a:pos x="T4" y="T5"/>
                </a:cxn>
                <a:cxn ang="0">
                  <a:pos x="T6" y="T7"/>
                </a:cxn>
                <a:cxn ang="0">
                  <a:pos x="T8" y="T9"/>
                </a:cxn>
                <a:cxn ang="0">
                  <a:pos x="T10" y="T11"/>
                </a:cxn>
              </a:cxnLst>
              <a:rect l="0" t="0" r="r" b="b"/>
              <a:pathLst>
                <a:path w="15" h="15">
                  <a:moveTo>
                    <a:pt x="0" y="15"/>
                  </a:moveTo>
                  <a:lnTo>
                    <a:pt x="11" y="6"/>
                  </a:lnTo>
                  <a:lnTo>
                    <a:pt x="15" y="0"/>
                  </a:lnTo>
                  <a:lnTo>
                    <a:pt x="7" y="4"/>
                  </a:lnTo>
                  <a:lnTo>
                    <a:pt x="0" y="14"/>
                  </a:lnTo>
                  <a:lnTo>
                    <a:pt x="0" y="1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1" name="Freeform 643"/>
            <p:cNvSpPr/>
            <p:nvPr/>
          </p:nvSpPr>
          <p:spPr>
            <a:xfrm>
              <a:off x="8694467" y="1561409"/>
              <a:ext cx="12196" cy="8130"/>
            </a:xfrm>
            <a:custGeom>
              <a:avLst/>
              <a:gdLst>
                <a:gd name="T0" fmla="*/ 6 w 6"/>
                <a:gd name="T1" fmla="*/ 0 h 4"/>
                <a:gd name="T2" fmla="*/ 0 w 6"/>
                <a:gd name="T3" fmla="*/ 4 h 4"/>
                <a:gd name="T4" fmla="*/ 4 w 6"/>
                <a:gd name="T5" fmla="*/ 4 h 4"/>
                <a:gd name="T6" fmla="*/ 6 w 6"/>
                <a:gd name="T7" fmla="*/ 0 h 4"/>
              </a:gdLst>
              <a:ahLst/>
              <a:cxnLst>
                <a:cxn ang="0">
                  <a:pos x="T0" y="T1"/>
                </a:cxn>
                <a:cxn ang="0">
                  <a:pos x="T2" y="T3"/>
                </a:cxn>
                <a:cxn ang="0">
                  <a:pos x="T4" y="T5"/>
                </a:cxn>
                <a:cxn ang="0">
                  <a:pos x="T6" y="T7"/>
                </a:cxn>
              </a:cxnLst>
              <a:rect l="0" t="0" r="r" b="b"/>
              <a:pathLst>
                <a:path w="6" h="4">
                  <a:moveTo>
                    <a:pt x="6" y="0"/>
                  </a:moveTo>
                  <a:lnTo>
                    <a:pt x="0" y="4"/>
                  </a:lnTo>
                  <a:lnTo>
                    <a:pt x="4" y="4"/>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2" name="Freeform 644"/>
            <p:cNvSpPr/>
            <p:nvPr/>
          </p:nvSpPr>
          <p:spPr>
            <a:xfrm>
              <a:off x="8641909" y="1562106"/>
              <a:ext cx="14228" cy="20326"/>
            </a:xfrm>
            <a:custGeom>
              <a:avLst/>
              <a:gdLst>
                <a:gd name="T0" fmla="*/ 7 w 7"/>
                <a:gd name="T1" fmla="*/ 0 h 10"/>
                <a:gd name="T2" fmla="*/ 4 w 7"/>
                <a:gd name="T3" fmla="*/ 2 h 10"/>
                <a:gd name="T4" fmla="*/ 0 w 7"/>
                <a:gd name="T5" fmla="*/ 10 h 10"/>
                <a:gd name="T6" fmla="*/ 7 w 7"/>
                <a:gd name="T7" fmla="*/ 0 h 10"/>
              </a:gdLst>
              <a:ahLst/>
              <a:cxnLst>
                <a:cxn ang="0">
                  <a:pos x="T0" y="T1"/>
                </a:cxn>
                <a:cxn ang="0">
                  <a:pos x="T2" y="T3"/>
                </a:cxn>
                <a:cxn ang="0">
                  <a:pos x="T4" y="T5"/>
                </a:cxn>
                <a:cxn ang="0">
                  <a:pos x="T6" y="T7"/>
                </a:cxn>
              </a:cxnLst>
              <a:rect l="0" t="0" r="r" b="b"/>
              <a:pathLst>
                <a:path w="7" h="10">
                  <a:moveTo>
                    <a:pt x="7" y="0"/>
                  </a:moveTo>
                  <a:lnTo>
                    <a:pt x="4" y="2"/>
                  </a:lnTo>
                  <a:lnTo>
                    <a:pt x="0" y="10"/>
                  </a:lnTo>
                  <a:lnTo>
                    <a:pt x="7"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3" name="Freeform 645"/>
            <p:cNvSpPr/>
            <p:nvPr/>
          </p:nvSpPr>
          <p:spPr>
            <a:xfrm>
              <a:off x="8619550" y="1604791"/>
              <a:ext cx="10163" cy="12196"/>
            </a:xfrm>
            <a:custGeom>
              <a:avLst/>
              <a:gdLst>
                <a:gd name="T0" fmla="*/ 5 w 5"/>
                <a:gd name="T1" fmla="*/ 4 h 6"/>
                <a:gd name="T2" fmla="*/ 5 w 5"/>
                <a:gd name="T3" fmla="*/ 0 h 6"/>
                <a:gd name="T4" fmla="*/ 3 w 5"/>
                <a:gd name="T5" fmla="*/ 0 h 6"/>
                <a:gd name="T6" fmla="*/ 0 w 5"/>
                <a:gd name="T7" fmla="*/ 6 h 6"/>
                <a:gd name="T8" fmla="*/ 5 w 5"/>
                <a:gd name="T9" fmla="*/ 4 h 6"/>
              </a:gdLst>
              <a:ahLst/>
              <a:cxnLst>
                <a:cxn ang="0">
                  <a:pos x="T0" y="T1"/>
                </a:cxn>
                <a:cxn ang="0">
                  <a:pos x="T2" y="T3"/>
                </a:cxn>
                <a:cxn ang="0">
                  <a:pos x="T4" y="T5"/>
                </a:cxn>
                <a:cxn ang="0">
                  <a:pos x="T6" y="T7"/>
                </a:cxn>
                <a:cxn ang="0">
                  <a:pos x="T8" y="T9"/>
                </a:cxn>
              </a:cxnLst>
              <a:rect l="0" t="0" r="r" b="b"/>
              <a:pathLst>
                <a:path w="5" h="6">
                  <a:moveTo>
                    <a:pt x="5" y="4"/>
                  </a:moveTo>
                  <a:lnTo>
                    <a:pt x="5" y="0"/>
                  </a:lnTo>
                  <a:lnTo>
                    <a:pt x="3" y="0"/>
                  </a:lnTo>
                  <a:lnTo>
                    <a:pt x="0" y="6"/>
                  </a:lnTo>
                  <a:lnTo>
                    <a:pt x="5"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4" name="Freeform 646"/>
            <p:cNvSpPr/>
            <p:nvPr/>
          </p:nvSpPr>
          <p:spPr>
            <a:xfrm>
              <a:off x="8611420" y="1612921"/>
              <a:ext cx="18294" cy="18294"/>
            </a:xfrm>
            <a:custGeom>
              <a:avLst/>
              <a:gdLst>
                <a:gd name="T0" fmla="*/ 0 w 9"/>
                <a:gd name="T1" fmla="*/ 5 h 9"/>
                <a:gd name="T2" fmla="*/ 0 w 9"/>
                <a:gd name="T3" fmla="*/ 9 h 9"/>
                <a:gd name="T4" fmla="*/ 5 w 9"/>
                <a:gd name="T5" fmla="*/ 5 h 9"/>
                <a:gd name="T6" fmla="*/ 9 w 9"/>
                <a:gd name="T7" fmla="*/ 0 h 9"/>
                <a:gd name="T8" fmla="*/ 4 w 9"/>
                <a:gd name="T9" fmla="*/ 2 h 9"/>
                <a:gd name="T10" fmla="*/ 0 w 9"/>
                <a:gd name="T11" fmla="*/ 5 h 9"/>
              </a:gdLst>
              <a:ahLst/>
              <a:cxnLst>
                <a:cxn ang="0">
                  <a:pos x="T0" y="T1"/>
                </a:cxn>
                <a:cxn ang="0">
                  <a:pos x="T2" y="T3"/>
                </a:cxn>
                <a:cxn ang="0">
                  <a:pos x="T4" y="T5"/>
                </a:cxn>
                <a:cxn ang="0">
                  <a:pos x="T6" y="T7"/>
                </a:cxn>
                <a:cxn ang="0">
                  <a:pos x="T8" y="T9"/>
                </a:cxn>
                <a:cxn ang="0">
                  <a:pos x="T10" y="T11"/>
                </a:cxn>
              </a:cxnLst>
              <a:rect l="0" t="0" r="r" b="b"/>
              <a:pathLst>
                <a:path w="9" h="9">
                  <a:moveTo>
                    <a:pt x="0" y="5"/>
                  </a:moveTo>
                  <a:lnTo>
                    <a:pt x="0" y="9"/>
                  </a:lnTo>
                  <a:lnTo>
                    <a:pt x="5" y="5"/>
                  </a:lnTo>
                  <a:lnTo>
                    <a:pt x="9" y="0"/>
                  </a:lnTo>
                  <a:lnTo>
                    <a:pt x="4" y="2"/>
                  </a:lnTo>
                  <a:lnTo>
                    <a:pt x="0"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5" name="Freeform 647"/>
            <p:cNvSpPr/>
            <p:nvPr/>
          </p:nvSpPr>
          <p:spPr>
            <a:xfrm>
              <a:off x="8625648" y="1604791"/>
              <a:ext cx="16261" cy="18294"/>
            </a:xfrm>
            <a:custGeom>
              <a:avLst/>
              <a:gdLst>
                <a:gd name="T0" fmla="*/ 0 w 8"/>
                <a:gd name="T1" fmla="*/ 8 h 9"/>
                <a:gd name="T2" fmla="*/ 8 w 8"/>
                <a:gd name="T3" fmla="*/ 0 h 9"/>
                <a:gd name="T4" fmla="*/ 8 w 8"/>
                <a:gd name="T5" fmla="*/ 0 h 9"/>
                <a:gd name="T6" fmla="*/ 2 w 8"/>
                <a:gd name="T7" fmla="*/ 2 h 9"/>
                <a:gd name="T8" fmla="*/ 0 w 8"/>
                <a:gd name="T9" fmla="*/ 9 h 9"/>
                <a:gd name="T10" fmla="*/ 0 w 8"/>
                <a:gd name="T11" fmla="*/ 8 h 9"/>
              </a:gdLst>
              <a:ahLst/>
              <a:cxnLst>
                <a:cxn ang="0">
                  <a:pos x="T0" y="T1"/>
                </a:cxn>
                <a:cxn ang="0">
                  <a:pos x="T2" y="T3"/>
                </a:cxn>
                <a:cxn ang="0">
                  <a:pos x="T4" y="T5"/>
                </a:cxn>
                <a:cxn ang="0">
                  <a:pos x="T6" y="T7"/>
                </a:cxn>
                <a:cxn ang="0">
                  <a:pos x="T8" y="T9"/>
                </a:cxn>
                <a:cxn ang="0">
                  <a:pos x="T10" y="T11"/>
                </a:cxn>
              </a:cxnLst>
              <a:rect l="0" t="0" r="r" b="b"/>
              <a:pathLst>
                <a:path w="8" h="9">
                  <a:moveTo>
                    <a:pt x="0" y="8"/>
                  </a:moveTo>
                  <a:lnTo>
                    <a:pt x="8" y="0"/>
                  </a:lnTo>
                  <a:lnTo>
                    <a:pt x="8" y="0"/>
                  </a:lnTo>
                  <a:lnTo>
                    <a:pt x="2" y="2"/>
                  </a:lnTo>
                  <a:lnTo>
                    <a:pt x="0" y="9"/>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6" name="Freeform 648"/>
            <p:cNvSpPr/>
            <p:nvPr/>
          </p:nvSpPr>
          <p:spPr>
            <a:xfrm>
              <a:off x="8615485" y="1604791"/>
              <a:ext cx="10163" cy="16261"/>
            </a:xfrm>
            <a:custGeom>
              <a:avLst/>
              <a:gdLst>
                <a:gd name="T0" fmla="*/ 0 w 5"/>
                <a:gd name="T1" fmla="*/ 8 h 8"/>
                <a:gd name="T2" fmla="*/ 2 w 5"/>
                <a:gd name="T3" fmla="*/ 6 h 8"/>
                <a:gd name="T4" fmla="*/ 5 w 5"/>
                <a:gd name="T5" fmla="*/ 0 h 8"/>
                <a:gd name="T6" fmla="*/ 2 w 5"/>
                <a:gd name="T7" fmla="*/ 2 h 8"/>
                <a:gd name="T8" fmla="*/ 2 w 5"/>
                <a:gd name="T9" fmla="*/ 4 h 8"/>
                <a:gd name="T10" fmla="*/ 0 w 5"/>
                <a:gd name="T11" fmla="*/ 8 h 8"/>
              </a:gdLst>
              <a:ahLst/>
              <a:cxnLst>
                <a:cxn ang="0">
                  <a:pos x="T0" y="T1"/>
                </a:cxn>
                <a:cxn ang="0">
                  <a:pos x="T2" y="T3"/>
                </a:cxn>
                <a:cxn ang="0">
                  <a:pos x="T4" y="T5"/>
                </a:cxn>
                <a:cxn ang="0">
                  <a:pos x="T6" y="T7"/>
                </a:cxn>
                <a:cxn ang="0">
                  <a:pos x="T8" y="T9"/>
                </a:cxn>
                <a:cxn ang="0">
                  <a:pos x="T10" y="T11"/>
                </a:cxn>
              </a:cxnLst>
              <a:rect l="0" t="0" r="r" b="b"/>
              <a:pathLst>
                <a:path w="5" h="8">
                  <a:moveTo>
                    <a:pt x="0" y="8"/>
                  </a:moveTo>
                  <a:lnTo>
                    <a:pt x="2" y="6"/>
                  </a:lnTo>
                  <a:lnTo>
                    <a:pt x="5" y="0"/>
                  </a:lnTo>
                  <a:lnTo>
                    <a:pt x="2" y="2"/>
                  </a:lnTo>
                  <a:lnTo>
                    <a:pt x="2" y="4"/>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7" name="Freeform 649"/>
            <p:cNvSpPr/>
            <p:nvPr/>
          </p:nvSpPr>
          <p:spPr>
            <a:xfrm>
              <a:off x="8641909" y="1600726"/>
              <a:ext cx="4065" cy="4065"/>
            </a:xfrm>
            <a:custGeom>
              <a:avLst/>
              <a:gdLst>
                <a:gd name="T0" fmla="*/ 2 w 2"/>
                <a:gd name="T1" fmla="*/ 0 h 2"/>
                <a:gd name="T2" fmla="*/ 2 w 2"/>
                <a:gd name="T3" fmla="*/ 0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8" name="Freeform 650"/>
            <p:cNvSpPr/>
            <p:nvPr/>
          </p:nvSpPr>
          <p:spPr>
            <a:xfrm>
              <a:off x="8621583" y="1608856"/>
              <a:ext cx="8130" cy="14228"/>
            </a:xfrm>
            <a:custGeom>
              <a:avLst/>
              <a:gdLst>
                <a:gd name="T0" fmla="*/ 2 w 4"/>
                <a:gd name="T1" fmla="*/ 7 h 7"/>
                <a:gd name="T2" fmla="*/ 4 w 4"/>
                <a:gd name="T3" fmla="*/ 0 h 7"/>
                <a:gd name="T4" fmla="*/ 4 w 4"/>
                <a:gd name="T5" fmla="*/ 2 h 7"/>
                <a:gd name="T6" fmla="*/ 0 w 4"/>
                <a:gd name="T7" fmla="*/ 7 h 7"/>
                <a:gd name="T8" fmla="*/ 2 w 4"/>
                <a:gd name="T9" fmla="*/ 7 h 7"/>
              </a:gdLst>
              <a:ahLst/>
              <a:cxnLst>
                <a:cxn ang="0">
                  <a:pos x="T0" y="T1"/>
                </a:cxn>
                <a:cxn ang="0">
                  <a:pos x="T2" y="T3"/>
                </a:cxn>
                <a:cxn ang="0">
                  <a:pos x="T4" y="T5"/>
                </a:cxn>
                <a:cxn ang="0">
                  <a:pos x="T6" y="T7"/>
                </a:cxn>
                <a:cxn ang="0">
                  <a:pos x="T8" y="T9"/>
                </a:cxn>
              </a:cxnLst>
              <a:rect l="0" t="0" r="r" b="b"/>
              <a:pathLst>
                <a:path w="4" h="7">
                  <a:moveTo>
                    <a:pt x="2" y="7"/>
                  </a:moveTo>
                  <a:lnTo>
                    <a:pt x="4" y="0"/>
                  </a:lnTo>
                  <a:lnTo>
                    <a:pt x="4" y="2"/>
                  </a:lnTo>
                  <a:lnTo>
                    <a:pt x="0" y="7"/>
                  </a:lnTo>
                  <a:lnTo>
                    <a:pt x="2"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59" name="Freeform 651"/>
            <p:cNvSpPr/>
            <p:nvPr/>
          </p:nvSpPr>
          <p:spPr>
            <a:xfrm>
              <a:off x="8593765" y="1631912"/>
              <a:ext cx="8130" cy="8130"/>
            </a:xfrm>
            <a:custGeom>
              <a:avLst/>
              <a:gdLst>
                <a:gd name="T0" fmla="*/ 2 w 4"/>
                <a:gd name="T1" fmla="*/ 2 h 4"/>
                <a:gd name="T2" fmla="*/ 4 w 4"/>
                <a:gd name="T3" fmla="*/ 0 h 4"/>
                <a:gd name="T4" fmla="*/ 0 w 4"/>
                <a:gd name="T5" fmla="*/ 4 h 4"/>
                <a:gd name="T6" fmla="*/ 2 w 4"/>
                <a:gd name="T7" fmla="*/ 4 h 4"/>
                <a:gd name="T8" fmla="*/ 2 w 4"/>
                <a:gd name="T9" fmla="*/ 2 h 4"/>
              </a:gdLst>
              <a:ahLst/>
              <a:cxnLst>
                <a:cxn ang="0">
                  <a:pos x="T0" y="T1"/>
                </a:cxn>
                <a:cxn ang="0">
                  <a:pos x="T2" y="T3"/>
                </a:cxn>
                <a:cxn ang="0">
                  <a:pos x="T4" y="T5"/>
                </a:cxn>
                <a:cxn ang="0">
                  <a:pos x="T6" y="T7"/>
                </a:cxn>
                <a:cxn ang="0">
                  <a:pos x="T8" y="T9"/>
                </a:cxn>
              </a:cxnLst>
              <a:rect l="0" t="0" r="r" b="b"/>
              <a:pathLst>
                <a:path w="4" h="4">
                  <a:moveTo>
                    <a:pt x="2" y="2"/>
                  </a:moveTo>
                  <a:lnTo>
                    <a:pt x="4" y="0"/>
                  </a:lnTo>
                  <a:lnTo>
                    <a:pt x="0" y="4"/>
                  </a:lnTo>
                  <a:lnTo>
                    <a:pt x="2" y="4"/>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0" name="Freeform 652"/>
            <p:cNvSpPr/>
            <p:nvPr/>
          </p:nvSpPr>
          <p:spPr>
            <a:xfrm>
              <a:off x="8656138" y="1592595"/>
              <a:ext cx="8130" cy="12196"/>
            </a:xfrm>
            <a:custGeom>
              <a:avLst/>
              <a:gdLst>
                <a:gd name="T0" fmla="*/ 2 w 4"/>
                <a:gd name="T1" fmla="*/ 4 h 6"/>
                <a:gd name="T2" fmla="*/ 0 w 4"/>
                <a:gd name="T3" fmla="*/ 6 h 6"/>
                <a:gd name="T4" fmla="*/ 4 w 4"/>
                <a:gd name="T5" fmla="*/ 2 h 6"/>
                <a:gd name="T6" fmla="*/ 4 w 4"/>
                <a:gd name="T7" fmla="*/ 0 h 6"/>
                <a:gd name="T8" fmla="*/ 4 w 4"/>
                <a:gd name="T9" fmla="*/ 2 h 6"/>
                <a:gd name="T10" fmla="*/ 2 w 4"/>
                <a:gd name="T11" fmla="*/ 4 h 6"/>
              </a:gdLst>
              <a:ahLst/>
              <a:cxnLst>
                <a:cxn ang="0">
                  <a:pos x="T0" y="T1"/>
                </a:cxn>
                <a:cxn ang="0">
                  <a:pos x="T2" y="T3"/>
                </a:cxn>
                <a:cxn ang="0">
                  <a:pos x="T4" y="T5"/>
                </a:cxn>
                <a:cxn ang="0">
                  <a:pos x="T6" y="T7"/>
                </a:cxn>
                <a:cxn ang="0">
                  <a:pos x="T8" y="T9"/>
                </a:cxn>
                <a:cxn ang="0">
                  <a:pos x="T10" y="T11"/>
                </a:cxn>
              </a:cxnLst>
              <a:rect l="0" t="0" r="r" b="b"/>
              <a:pathLst>
                <a:path w="4" h="6">
                  <a:moveTo>
                    <a:pt x="2" y="4"/>
                  </a:moveTo>
                  <a:lnTo>
                    <a:pt x="0" y="6"/>
                  </a:lnTo>
                  <a:lnTo>
                    <a:pt x="4" y="2"/>
                  </a:lnTo>
                  <a:lnTo>
                    <a:pt x="4" y="0"/>
                  </a:lnTo>
                  <a:lnTo>
                    <a:pt x="4" y="2"/>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1" name="Freeform 653"/>
            <p:cNvSpPr/>
            <p:nvPr/>
          </p:nvSpPr>
          <p:spPr>
            <a:xfrm>
              <a:off x="8589700" y="1640042"/>
              <a:ext cx="8130" cy="8130"/>
            </a:xfrm>
            <a:custGeom>
              <a:avLst/>
              <a:gdLst>
                <a:gd name="T0" fmla="*/ 2 w 4"/>
                <a:gd name="T1" fmla="*/ 0 h 4"/>
                <a:gd name="T2" fmla="*/ 0 w 4"/>
                <a:gd name="T3" fmla="*/ 4 h 4"/>
                <a:gd name="T4" fmla="*/ 4 w 4"/>
                <a:gd name="T5" fmla="*/ 0 h 4"/>
                <a:gd name="T6" fmla="*/ 2 w 4"/>
                <a:gd name="T7" fmla="*/ 0 h 4"/>
              </a:gdLst>
              <a:ahLst/>
              <a:cxnLst>
                <a:cxn ang="0">
                  <a:pos x="T0" y="T1"/>
                </a:cxn>
                <a:cxn ang="0">
                  <a:pos x="T2" y="T3"/>
                </a:cxn>
                <a:cxn ang="0">
                  <a:pos x="T4" y="T5"/>
                </a:cxn>
                <a:cxn ang="0">
                  <a:pos x="T6" y="T7"/>
                </a:cxn>
              </a:cxnLst>
              <a:rect l="0" t="0" r="r" b="b"/>
              <a:pathLst>
                <a:path w="4" h="4">
                  <a:moveTo>
                    <a:pt x="2" y="0"/>
                  </a:moveTo>
                  <a:lnTo>
                    <a:pt x="0" y="4"/>
                  </a:lnTo>
                  <a:lnTo>
                    <a:pt x="4"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2" name="Freeform 654"/>
            <p:cNvSpPr/>
            <p:nvPr/>
          </p:nvSpPr>
          <p:spPr>
            <a:xfrm>
              <a:off x="8611420" y="1608856"/>
              <a:ext cx="8130" cy="12196"/>
            </a:xfrm>
            <a:custGeom>
              <a:avLst/>
              <a:gdLst>
                <a:gd name="T0" fmla="*/ 4 w 4"/>
                <a:gd name="T1" fmla="*/ 2 h 6"/>
                <a:gd name="T2" fmla="*/ 4 w 4"/>
                <a:gd name="T3" fmla="*/ 0 h 6"/>
                <a:gd name="T4" fmla="*/ 2 w 4"/>
                <a:gd name="T5" fmla="*/ 2 h 6"/>
                <a:gd name="T6" fmla="*/ 0 w 4"/>
                <a:gd name="T7" fmla="*/ 6 h 6"/>
                <a:gd name="T8" fmla="*/ 2 w 4"/>
                <a:gd name="T9" fmla="*/ 6 h 6"/>
                <a:gd name="T10" fmla="*/ 4 w 4"/>
                <a:gd name="T11" fmla="*/ 2 h 6"/>
              </a:gdLst>
              <a:ahLst/>
              <a:cxnLst>
                <a:cxn ang="0">
                  <a:pos x="T0" y="T1"/>
                </a:cxn>
                <a:cxn ang="0">
                  <a:pos x="T2" y="T3"/>
                </a:cxn>
                <a:cxn ang="0">
                  <a:pos x="T4" y="T5"/>
                </a:cxn>
                <a:cxn ang="0">
                  <a:pos x="T6" y="T7"/>
                </a:cxn>
                <a:cxn ang="0">
                  <a:pos x="T8" y="T9"/>
                </a:cxn>
                <a:cxn ang="0">
                  <a:pos x="T10" y="T11"/>
                </a:cxn>
              </a:cxnLst>
              <a:rect l="0" t="0" r="r" b="b"/>
              <a:pathLst>
                <a:path w="4" h="6">
                  <a:moveTo>
                    <a:pt x="4" y="2"/>
                  </a:moveTo>
                  <a:lnTo>
                    <a:pt x="4" y="0"/>
                  </a:lnTo>
                  <a:lnTo>
                    <a:pt x="2" y="2"/>
                  </a:lnTo>
                  <a:lnTo>
                    <a:pt x="0" y="6"/>
                  </a:lnTo>
                  <a:lnTo>
                    <a:pt x="2" y="6"/>
                  </a:lnTo>
                  <a:lnTo>
                    <a:pt x="4"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3" name="Freeform 655"/>
            <p:cNvSpPr/>
            <p:nvPr/>
          </p:nvSpPr>
          <p:spPr>
            <a:xfrm>
              <a:off x="8619550" y="1608856"/>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4" name="Freeform 656"/>
            <p:cNvSpPr/>
            <p:nvPr/>
          </p:nvSpPr>
          <p:spPr>
            <a:xfrm>
              <a:off x="8611420" y="1621052"/>
              <a:ext cx="4065" cy="6098"/>
            </a:xfrm>
            <a:custGeom>
              <a:avLst/>
              <a:gdLst>
                <a:gd name="T0" fmla="*/ 0 w 2"/>
                <a:gd name="T1" fmla="*/ 0 h 3"/>
                <a:gd name="T2" fmla="*/ 0 w 2"/>
                <a:gd name="T3" fmla="*/ 3 h 3"/>
                <a:gd name="T4" fmla="*/ 2 w 2"/>
                <a:gd name="T5" fmla="*/ 0 h 3"/>
                <a:gd name="T6" fmla="*/ 0 w 2"/>
                <a:gd name="T7" fmla="*/ 0 h 3"/>
              </a:gdLst>
              <a:ahLst/>
              <a:cxnLst>
                <a:cxn ang="0">
                  <a:pos x="T0" y="T1"/>
                </a:cxn>
                <a:cxn ang="0">
                  <a:pos x="T2" y="T3"/>
                </a:cxn>
                <a:cxn ang="0">
                  <a:pos x="T4" y="T5"/>
                </a:cxn>
                <a:cxn ang="0">
                  <a:pos x="T6" y="T7"/>
                </a:cxn>
              </a:cxnLst>
              <a:rect l="0" t="0" r="r" b="b"/>
              <a:pathLst>
                <a:path w="2" h="3">
                  <a:moveTo>
                    <a:pt x="0" y="0"/>
                  </a:moveTo>
                  <a:lnTo>
                    <a:pt x="0" y="3"/>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5" name="Rectangle 657"/>
            <p:cNvSpPr>
              <a:spLocks noChangeArrowheads="1"/>
            </p:cNvSpPr>
            <p:nvPr/>
          </p:nvSpPr>
          <p:spPr>
            <a:xfrm>
              <a:off x="8664268" y="1584465"/>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6" name="Rectangle 658"/>
            <p:cNvSpPr>
              <a:spLocks noChangeArrowheads="1"/>
            </p:cNvSpPr>
            <p:nvPr/>
          </p:nvSpPr>
          <p:spPr>
            <a:xfrm>
              <a:off x="8664268" y="1584465"/>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7" name="Freeform 659"/>
            <p:cNvSpPr/>
            <p:nvPr/>
          </p:nvSpPr>
          <p:spPr>
            <a:xfrm>
              <a:off x="8660203" y="1584465"/>
              <a:ext cx="8130" cy="8130"/>
            </a:xfrm>
            <a:custGeom>
              <a:avLst/>
              <a:gdLst>
                <a:gd name="T0" fmla="*/ 0 w 4"/>
                <a:gd name="T1" fmla="*/ 4 h 4"/>
                <a:gd name="T2" fmla="*/ 2 w 4"/>
                <a:gd name="T3" fmla="*/ 2 h 4"/>
                <a:gd name="T4" fmla="*/ 4 w 4"/>
                <a:gd name="T5" fmla="*/ 0 h 4"/>
                <a:gd name="T6" fmla="*/ 2 w 4"/>
                <a:gd name="T7" fmla="*/ 0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lnTo>
                    <a:pt x="2" y="2"/>
                  </a:lnTo>
                  <a:lnTo>
                    <a:pt x="4" y="0"/>
                  </a:lnTo>
                  <a:lnTo>
                    <a:pt x="2"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8" name="Freeform 660"/>
            <p:cNvSpPr/>
            <p:nvPr/>
          </p:nvSpPr>
          <p:spPr>
            <a:xfrm>
              <a:off x="8664268" y="1592595"/>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69" name="Rectangle 661"/>
            <p:cNvSpPr>
              <a:spLocks noChangeArrowheads="1"/>
            </p:cNvSpPr>
            <p:nvPr/>
          </p:nvSpPr>
          <p:spPr>
            <a:xfrm>
              <a:off x="8645974" y="160072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0" name="Freeform 662"/>
            <p:cNvSpPr/>
            <p:nvPr/>
          </p:nvSpPr>
          <p:spPr>
            <a:xfrm>
              <a:off x="8660203" y="1588530"/>
              <a:ext cx="4065" cy="8130"/>
            </a:xfrm>
            <a:custGeom>
              <a:avLst/>
              <a:gdLst>
                <a:gd name="T0" fmla="*/ 0 w 2"/>
                <a:gd name="T1" fmla="*/ 4 h 4"/>
                <a:gd name="T2" fmla="*/ 2 w 2"/>
                <a:gd name="T3" fmla="*/ 4 h 4"/>
                <a:gd name="T4" fmla="*/ 2 w 2"/>
                <a:gd name="T5" fmla="*/ 2 h 4"/>
                <a:gd name="T6" fmla="*/ 2 w 2"/>
                <a:gd name="T7" fmla="*/ 0 h 4"/>
                <a:gd name="T8" fmla="*/ 0 w 2"/>
                <a:gd name="T9" fmla="*/ 2 h 4"/>
                <a:gd name="T10" fmla="*/ 0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0" y="4"/>
                  </a:moveTo>
                  <a:lnTo>
                    <a:pt x="2" y="4"/>
                  </a:lnTo>
                  <a:lnTo>
                    <a:pt x="2" y="2"/>
                  </a:lnTo>
                  <a:lnTo>
                    <a:pt x="2" y="0"/>
                  </a:lnTo>
                  <a:lnTo>
                    <a:pt x="0"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1" name="Freeform 663"/>
            <p:cNvSpPr/>
            <p:nvPr/>
          </p:nvSpPr>
          <p:spPr>
            <a:xfrm>
              <a:off x="8641909" y="1596660"/>
              <a:ext cx="10163" cy="16261"/>
            </a:xfrm>
            <a:custGeom>
              <a:avLst/>
              <a:gdLst>
                <a:gd name="T0" fmla="*/ 0 w 5"/>
                <a:gd name="T1" fmla="*/ 6 h 8"/>
                <a:gd name="T2" fmla="*/ 0 w 5"/>
                <a:gd name="T3" fmla="*/ 8 h 8"/>
                <a:gd name="T4" fmla="*/ 0 w 5"/>
                <a:gd name="T5" fmla="*/ 6 h 8"/>
                <a:gd name="T6" fmla="*/ 4 w 5"/>
                <a:gd name="T7" fmla="*/ 2 h 8"/>
                <a:gd name="T8" fmla="*/ 5 w 5"/>
                <a:gd name="T9" fmla="*/ 0 h 8"/>
                <a:gd name="T10" fmla="*/ 2 w 5"/>
                <a:gd name="T11" fmla="*/ 2 h 8"/>
                <a:gd name="T12" fmla="*/ 2 w 5"/>
                <a:gd name="T13" fmla="*/ 2 h 8"/>
                <a:gd name="T14" fmla="*/ 0 w 5"/>
                <a:gd name="T15" fmla="*/ 6 h 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8">
                  <a:moveTo>
                    <a:pt x="0" y="6"/>
                  </a:moveTo>
                  <a:lnTo>
                    <a:pt x="0" y="8"/>
                  </a:lnTo>
                  <a:lnTo>
                    <a:pt x="0" y="6"/>
                  </a:lnTo>
                  <a:lnTo>
                    <a:pt x="4" y="2"/>
                  </a:lnTo>
                  <a:lnTo>
                    <a:pt x="5" y="0"/>
                  </a:lnTo>
                  <a:lnTo>
                    <a:pt x="2" y="2"/>
                  </a:lnTo>
                  <a:lnTo>
                    <a:pt x="2"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2" name="Freeform 664"/>
            <p:cNvSpPr/>
            <p:nvPr/>
          </p:nvSpPr>
          <p:spPr>
            <a:xfrm>
              <a:off x="8650040" y="1592595"/>
              <a:ext cx="6098" cy="8130"/>
            </a:xfrm>
            <a:custGeom>
              <a:avLst/>
              <a:gdLst>
                <a:gd name="T0" fmla="*/ 3 w 3"/>
                <a:gd name="T1" fmla="*/ 0 h 4"/>
                <a:gd name="T2" fmla="*/ 1 w 3"/>
                <a:gd name="T3" fmla="*/ 2 h 4"/>
                <a:gd name="T4" fmla="*/ 0 w 3"/>
                <a:gd name="T5" fmla="*/ 4 h 4"/>
                <a:gd name="T6" fmla="*/ 3 w 3"/>
                <a:gd name="T7" fmla="*/ 0 h 4"/>
              </a:gdLst>
              <a:ahLst/>
              <a:cxnLst>
                <a:cxn ang="0">
                  <a:pos x="T0" y="T1"/>
                </a:cxn>
                <a:cxn ang="0">
                  <a:pos x="T2" y="T3"/>
                </a:cxn>
                <a:cxn ang="0">
                  <a:pos x="T4" y="T5"/>
                </a:cxn>
                <a:cxn ang="0">
                  <a:pos x="T6" y="T7"/>
                </a:cxn>
              </a:cxnLst>
              <a:rect l="0" t="0" r="r" b="b"/>
              <a:pathLst>
                <a:path w="3" h="4">
                  <a:moveTo>
                    <a:pt x="3" y="0"/>
                  </a:moveTo>
                  <a:lnTo>
                    <a:pt x="1" y="2"/>
                  </a:lnTo>
                  <a:lnTo>
                    <a:pt x="0" y="4"/>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3" name="Freeform 665"/>
            <p:cNvSpPr/>
            <p:nvPr/>
          </p:nvSpPr>
          <p:spPr>
            <a:xfrm>
              <a:off x="8656138" y="1588530"/>
              <a:ext cx="8130" cy="4065"/>
            </a:xfrm>
            <a:custGeom>
              <a:avLst/>
              <a:gdLst>
                <a:gd name="T0" fmla="*/ 4 w 4"/>
                <a:gd name="T1" fmla="*/ 0 h 2"/>
                <a:gd name="T2" fmla="*/ 4 w 4"/>
                <a:gd name="T3" fmla="*/ 0 h 2"/>
                <a:gd name="T4" fmla="*/ 2 w 4"/>
                <a:gd name="T5" fmla="*/ 0 h 2"/>
                <a:gd name="T6" fmla="*/ 0 w 4"/>
                <a:gd name="T7" fmla="*/ 2 h 2"/>
                <a:gd name="T8" fmla="*/ 4 w 4"/>
                <a:gd name="T9" fmla="*/ 0 h 2"/>
              </a:gdLst>
              <a:ahLst/>
              <a:cxnLst>
                <a:cxn ang="0">
                  <a:pos x="T0" y="T1"/>
                </a:cxn>
                <a:cxn ang="0">
                  <a:pos x="T2" y="T3"/>
                </a:cxn>
                <a:cxn ang="0">
                  <a:pos x="T4" y="T5"/>
                </a:cxn>
                <a:cxn ang="0">
                  <a:pos x="T6" y="T7"/>
                </a:cxn>
                <a:cxn ang="0">
                  <a:pos x="T8" y="T9"/>
                </a:cxn>
              </a:cxnLst>
              <a:rect l="0" t="0" r="r" b="b"/>
              <a:pathLst>
                <a:path w="4" h="2">
                  <a:moveTo>
                    <a:pt x="4" y="0"/>
                  </a:moveTo>
                  <a:lnTo>
                    <a:pt x="4" y="0"/>
                  </a:lnTo>
                  <a:lnTo>
                    <a:pt x="2" y="0"/>
                  </a:lnTo>
                  <a:lnTo>
                    <a:pt x="0"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4" name="Freeform 666"/>
            <p:cNvSpPr/>
            <p:nvPr/>
          </p:nvSpPr>
          <p:spPr>
            <a:xfrm>
              <a:off x="8652072" y="1588530"/>
              <a:ext cx="8130" cy="8130"/>
            </a:xfrm>
            <a:custGeom>
              <a:avLst/>
              <a:gdLst>
                <a:gd name="T0" fmla="*/ 4 w 4"/>
                <a:gd name="T1" fmla="*/ 0 h 4"/>
                <a:gd name="T2" fmla="*/ 0 w 4"/>
                <a:gd name="T3" fmla="*/ 2 h 4"/>
                <a:gd name="T4" fmla="*/ 0 w 4"/>
                <a:gd name="T5" fmla="*/ 4 h 4"/>
                <a:gd name="T6" fmla="*/ 2 w 4"/>
                <a:gd name="T7" fmla="*/ 2 h 4"/>
                <a:gd name="T8" fmla="*/ 4 w 4"/>
                <a:gd name="T9" fmla="*/ 0 h 4"/>
              </a:gdLst>
              <a:ahLst/>
              <a:cxnLst>
                <a:cxn ang="0">
                  <a:pos x="T0" y="T1"/>
                </a:cxn>
                <a:cxn ang="0">
                  <a:pos x="T2" y="T3"/>
                </a:cxn>
                <a:cxn ang="0">
                  <a:pos x="T4" y="T5"/>
                </a:cxn>
                <a:cxn ang="0">
                  <a:pos x="T6" y="T7"/>
                </a:cxn>
                <a:cxn ang="0">
                  <a:pos x="T8" y="T9"/>
                </a:cxn>
              </a:cxnLst>
              <a:rect l="0" t="0" r="r" b="b"/>
              <a:pathLst>
                <a:path w="4" h="4">
                  <a:moveTo>
                    <a:pt x="4" y="0"/>
                  </a:moveTo>
                  <a:lnTo>
                    <a:pt x="0" y="2"/>
                  </a:lnTo>
                  <a:lnTo>
                    <a:pt x="0" y="4"/>
                  </a:lnTo>
                  <a:lnTo>
                    <a:pt x="2"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5" name="Freeform 667"/>
            <p:cNvSpPr/>
            <p:nvPr/>
          </p:nvSpPr>
          <p:spPr>
            <a:xfrm>
              <a:off x="8607355" y="1621052"/>
              <a:ext cx="8130" cy="10163"/>
            </a:xfrm>
            <a:custGeom>
              <a:avLst/>
              <a:gdLst>
                <a:gd name="T0" fmla="*/ 2 w 4"/>
                <a:gd name="T1" fmla="*/ 1 h 5"/>
                <a:gd name="T2" fmla="*/ 4 w 4"/>
                <a:gd name="T3" fmla="*/ 0 h 5"/>
                <a:gd name="T4" fmla="*/ 4 w 4"/>
                <a:gd name="T5" fmla="*/ 0 h 5"/>
                <a:gd name="T6" fmla="*/ 2 w 4"/>
                <a:gd name="T7" fmla="*/ 3 h 5"/>
                <a:gd name="T8" fmla="*/ 0 w 4"/>
                <a:gd name="T9" fmla="*/ 5 h 5"/>
                <a:gd name="T10" fmla="*/ 2 w 4"/>
                <a:gd name="T11" fmla="*/ 1 h 5"/>
              </a:gdLst>
              <a:ahLst/>
              <a:cxnLst>
                <a:cxn ang="0">
                  <a:pos x="T0" y="T1"/>
                </a:cxn>
                <a:cxn ang="0">
                  <a:pos x="T2" y="T3"/>
                </a:cxn>
                <a:cxn ang="0">
                  <a:pos x="T4" y="T5"/>
                </a:cxn>
                <a:cxn ang="0">
                  <a:pos x="T6" y="T7"/>
                </a:cxn>
                <a:cxn ang="0">
                  <a:pos x="T8" y="T9"/>
                </a:cxn>
                <a:cxn ang="0">
                  <a:pos x="T10" y="T11"/>
                </a:cxn>
              </a:cxnLst>
              <a:rect l="0" t="0" r="r" b="b"/>
              <a:pathLst>
                <a:path w="4" h="5">
                  <a:moveTo>
                    <a:pt x="2" y="1"/>
                  </a:moveTo>
                  <a:lnTo>
                    <a:pt x="4" y="0"/>
                  </a:lnTo>
                  <a:lnTo>
                    <a:pt x="4" y="0"/>
                  </a:lnTo>
                  <a:lnTo>
                    <a:pt x="2" y="3"/>
                  </a:lnTo>
                  <a:lnTo>
                    <a:pt x="0" y="5"/>
                  </a:ln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6" name="Freeform 668"/>
            <p:cNvSpPr/>
            <p:nvPr/>
          </p:nvSpPr>
          <p:spPr>
            <a:xfrm>
              <a:off x="8589700" y="1674597"/>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7" name="Freeform 669"/>
            <p:cNvSpPr/>
            <p:nvPr/>
          </p:nvSpPr>
          <p:spPr>
            <a:xfrm>
              <a:off x="8589700" y="1670532"/>
              <a:ext cx="4065" cy="8130"/>
            </a:xfrm>
            <a:custGeom>
              <a:avLst/>
              <a:gdLst>
                <a:gd name="T0" fmla="*/ 2 w 2"/>
                <a:gd name="T1" fmla="*/ 0 h 4"/>
                <a:gd name="T2" fmla="*/ 0 w 2"/>
                <a:gd name="T3" fmla="*/ 2 h 4"/>
                <a:gd name="T4" fmla="*/ 0 w 2"/>
                <a:gd name="T5" fmla="*/ 4 h 4"/>
                <a:gd name="T6" fmla="*/ 0 w 2"/>
                <a:gd name="T7" fmla="*/ 2 h 4"/>
                <a:gd name="T8" fmla="*/ 2 w 2"/>
                <a:gd name="T9" fmla="*/ 0 h 4"/>
                <a:gd name="T10" fmla="*/ 2 w 2"/>
                <a:gd name="T11" fmla="*/ 0 h 4"/>
              </a:gdLst>
              <a:ahLst/>
              <a:cxnLst>
                <a:cxn ang="0">
                  <a:pos x="T0" y="T1"/>
                </a:cxn>
                <a:cxn ang="0">
                  <a:pos x="T2" y="T3"/>
                </a:cxn>
                <a:cxn ang="0">
                  <a:pos x="T4" y="T5"/>
                </a:cxn>
                <a:cxn ang="0">
                  <a:pos x="T6" y="T7"/>
                </a:cxn>
                <a:cxn ang="0">
                  <a:pos x="T8" y="T9"/>
                </a:cxn>
                <a:cxn ang="0">
                  <a:pos x="T10" y="T11"/>
                </a:cxn>
              </a:cxnLst>
              <a:rect l="0" t="0" r="r" b="b"/>
              <a:pathLst>
                <a:path w="2" h="4">
                  <a:moveTo>
                    <a:pt x="2" y="0"/>
                  </a:moveTo>
                  <a:lnTo>
                    <a:pt x="0" y="2"/>
                  </a:lnTo>
                  <a:lnTo>
                    <a:pt x="0" y="4"/>
                  </a:ln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8" name="Freeform 670"/>
            <p:cNvSpPr/>
            <p:nvPr/>
          </p:nvSpPr>
          <p:spPr>
            <a:xfrm>
              <a:off x="8589700" y="1670532"/>
              <a:ext cx="8130" cy="4065"/>
            </a:xfrm>
            <a:custGeom>
              <a:avLst/>
              <a:gdLst>
                <a:gd name="T0" fmla="*/ 2 w 4"/>
                <a:gd name="T1" fmla="*/ 0 h 2"/>
                <a:gd name="T2" fmla="*/ 0 w 4"/>
                <a:gd name="T3" fmla="*/ 2 h 2"/>
                <a:gd name="T4" fmla="*/ 4 w 4"/>
                <a:gd name="T5" fmla="*/ 0 h 2"/>
                <a:gd name="T6" fmla="*/ 4 w 4"/>
                <a:gd name="T7" fmla="*/ 0 h 2"/>
                <a:gd name="T8" fmla="*/ 2 w 4"/>
                <a:gd name="T9" fmla="*/ 0 h 2"/>
              </a:gdLst>
              <a:ahLst/>
              <a:cxnLst>
                <a:cxn ang="0">
                  <a:pos x="T0" y="T1"/>
                </a:cxn>
                <a:cxn ang="0">
                  <a:pos x="T2" y="T3"/>
                </a:cxn>
                <a:cxn ang="0">
                  <a:pos x="T4" y="T5"/>
                </a:cxn>
                <a:cxn ang="0">
                  <a:pos x="T6" y="T7"/>
                </a:cxn>
                <a:cxn ang="0">
                  <a:pos x="T8" y="T9"/>
                </a:cxn>
              </a:cxnLst>
              <a:rect l="0" t="0" r="r" b="b"/>
              <a:pathLst>
                <a:path w="4" h="2">
                  <a:moveTo>
                    <a:pt x="2" y="0"/>
                  </a:moveTo>
                  <a:lnTo>
                    <a:pt x="0" y="2"/>
                  </a:lnTo>
                  <a:lnTo>
                    <a:pt x="4" y="0"/>
                  </a:lnTo>
                  <a:lnTo>
                    <a:pt x="4"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79" name="Freeform 671"/>
            <p:cNvSpPr/>
            <p:nvPr/>
          </p:nvSpPr>
          <p:spPr>
            <a:xfrm>
              <a:off x="8589700" y="1640042"/>
              <a:ext cx="8130" cy="16261"/>
            </a:xfrm>
            <a:custGeom>
              <a:avLst/>
              <a:gdLst>
                <a:gd name="T0" fmla="*/ 4 w 4"/>
                <a:gd name="T1" fmla="*/ 4 h 8"/>
                <a:gd name="T2" fmla="*/ 4 w 4"/>
                <a:gd name="T3" fmla="*/ 0 h 8"/>
                <a:gd name="T4" fmla="*/ 4 w 4"/>
                <a:gd name="T5" fmla="*/ 0 h 8"/>
                <a:gd name="T6" fmla="*/ 0 w 4"/>
                <a:gd name="T7" fmla="*/ 4 h 8"/>
                <a:gd name="T8" fmla="*/ 0 w 4"/>
                <a:gd name="T9" fmla="*/ 8 h 8"/>
                <a:gd name="T10" fmla="*/ 4 w 4"/>
                <a:gd name="T11" fmla="*/ 4 h 8"/>
              </a:gdLst>
              <a:ahLst/>
              <a:cxnLst>
                <a:cxn ang="0">
                  <a:pos x="T0" y="T1"/>
                </a:cxn>
                <a:cxn ang="0">
                  <a:pos x="T2" y="T3"/>
                </a:cxn>
                <a:cxn ang="0">
                  <a:pos x="T4" y="T5"/>
                </a:cxn>
                <a:cxn ang="0">
                  <a:pos x="T6" y="T7"/>
                </a:cxn>
                <a:cxn ang="0">
                  <a:pos x="T8" y="T9"/>
                </a:cxn>
                <a:cxn ang="0">
                  <a:pos x="T10" y="T11"/>
                </a:cxn>
              </a:cxnLst>
              <a:rect l="0" t="0" r="r" b="b"/>
              <a:pathLst>
                <a:path w="4" h="8">
                  <a:moveTo>
                    <a:pt x="4" y="4"/>
                  </a:moveTo>
                  <a:lnTo>
                    <a:pt x="4" y="0"/>
                  </a:lnTo>
                  <a:lnTo>
                    <a:pt x="4" y="0"/>
                  </a:lnTo>
                  <a:lnTo>
                    <a:pt x="0" y="4"/>
                  </a:lnTo>
                  <a:lnTo>
                    <a:pt x="0" y="8"/>
                  </a:lnTo>
                  <a:lnTo>
                    <a:pt x="4"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0" name="Freeform 672"/>
            <p:cNvSpPr/>
            <p:nvPr/>
          </p:nvSpPr>
          <p:spPr>
            <a:xfrm>
              <a:off x="8585635" y="1674597"/>
              <a:ext cx="4065" cy="4065"/>
            </a:xfrm>
            <a:custGeom>
              <a:avLst/>
              <a:gdLst>
                <a:gd name="T0" fmla="*/ 1 w 1"/>
                <a:gd name="T1" fmla="*/ 0 h 1"/>
                <a:gd name="T2" fmla="*/ 1 w 1"/>
                <a:gd name="T3" fmla="*/ 0 h 1"/>
                <a:gd name="T4" fmla="*/ 0 w 1"/>
                <a:gd name="T5" fmla="*/ 0 h 1"/>
                <a:gd name="T6" fmla="*/ 0 w 1"/>
                <a:gd name="T7" fmla="*/ 1 h 1"/>
                <a:gd name="T8" fmla="*/ 1 w 1"/>
                <a:gd name="T9" fmla="*/ 1 h 1"/>
                <a:gd name="T10" fmla="*/ 1 w 1"/>
                <a:gd name="T11" fmla="*/ 0 h 1"/>
              </a:gdLst>
              <a:ahLst/>
              <a:cxnLst>
                <a:cxn ang="0">
                  <a:pos x="T0" y="T1"/>
                </a:cxn>
                <a:cxn ang="0">
                  <a:pos x="T2" y="T3"/>
                </a:cxn>
                <a:cxn ang="0">
                  <a:pos x="T4" y="T5"/>
                </a:cxn>
                <a:cxn ang="0">
                  <a:pos x="T6" y="T7"/>
                </a:cxn>
                <a:cxn ang="0">
                  <a:pos x="T8" y="T9"/>
                </a:cxn>
                <a:cxn ang="0">
                  <a:pos x="T10" y="T11"/>
                </a:cxn>
              </a:cxnLst>
              <a:rect l="0" t="0" r="r" b="b"/>
              <a:pathLst>
                <a:path w="1" h="1">
                  <a:moveTo>
                    <a:pt x="1" y="0"/>
                  </a:moveTo>
                  <a:cubicBezTo>
                    <a:pt x="1" y="0"/>
                    <a:pt x="1" y="0"/>
                    <a:pt x="1" y="0"/>
                  </a:cubicBezTo>
                  <a:cubicBezTo>
                    <a:pt x="0" y="0"/>
                    <a:pt x="0" y="0"/>
                    <a:pt x="0" y="0"/>
                  </a:cubicBezTo>
                  <a:cubicBezTo>
                    <a:pt x="0" y="1"/>
                    <a:pt x="0" y="1"/>
                    <a:pt x="0" y="1"/>
                  </a:cubicBezTo>
                  <a:cubicBezTo>
                    <a:pt x="1" y="1"/>
                    <a:pt x="1" y="1"/>
                    <a:pt x="1" y="1"/>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1" name="Rectangle 673"/>
            <p:cNvSpPr>
              <a:spLocks noChangeArrowheads="1"/>
            </p:cNvSpPr>
            <p:nvPr/>
          </p:nvSpPr>
          <p:spPr>
            <a:xfrm>
              <a:off x="8607355" y="1665770"/>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2" name="Freeform 674"/>
            <p:cNvSpPr/>
            <p:nvPr/>
          </p:nvSpPr>
          <p:spPr>
            <a:xfrm>
              <a:off x="8593765" y="1674597"/>
              <a:ext cx="4065" cy="4065"/>
            </a:xfrm>
            <a:custGeom>
              <a:avLst/>
              <a:gdLst>
                <a:gd name="T0" fmla="*/ 0 w 2"/>
                <a:gd name="T1" fmla="*/ 2 h 2"/>
                <a:gd name="T2" fmla="*/ 0 w 2"/>
                <a:gd name="T3" fmla="*/ 2 h 2"/>
                <a:gd name="T4" fmla="*/ 2 w 2"/>
                <a:gd name="T5" fmla="*/ 0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3" name="Freeform 675"/>
            <p:cNvSpPr/>
            <p:nvPr/>
          </p:nvSpPr>
          <p:spPr>
            <a:xfrm>
              <a:off x="8607355" y="1665770"/>
              <a:ext cx="4065" cy="4065"/>
            </a:xfrm>
            <a:custGeom>
              <a:avLst/>
              <a:gdLst>
                <a:gd name="T0" fmla="*/ 0 w 2"/>
                <a:gd name="T1" fmla="*/ 2 h 2"/>
                <a:gd name="T2" fmla="*/ 0 w 2"/>
                <a:gd name="T3" fmla="*/ 2 h 2"/>
                <a:gd name="T4" fmla="*/ 2 w 2"/>
                <a:gd name="T5" fmla="*/ 2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4" name="Freeform 676"/>
            <p:cNvSpPr/>
            <p:nvPr/>
          </p:nvSpPr>
          <p:spPr>
            <a:xfrm>
              <a:off x="8593765" y="1670532"/>
              <a:ext cx="8130" cy="8130"/>
            </a:xfrm>
            <a:custGeom>
              <a:avLst/>
              <a:gdLst>
                <a:gd name="T0" fmla="*/ 4 w 4"/>
                <a:gd name="T1" fmla="*/ 0 h 4"/>
                <a:gd name="T2" fmla="*/ 2 w 4"/>
                <a:gd name="T3" fmla="*/ 0 h 4"/>
                <a:gd name="T4" fmla="*/ 0 w 4"/>
                <a:gd name="T5" fmla="*/ 4 h 4"/>
                <a:gd name="T6" fmla="*/ 2 w 4"/>
                <a:gd name="T7" fmla="*/ 2 h 4"/>
                <a:gd name="T8" fmla="*/ 4 w 4"/>
                <a:gd name="T9" fmla="*/ 0 h 4"/>
              </a:gdLst>
              <a:ahLst/>
              <a:cxnLst>
                <a:cxn ang="0">
                  <a:pos x="T0" y="T1"/>
                </a:cxn>
                <a:cxn ang="0">
                  <a:pos x="T2" y="T3"/>
                </a:cxn>
                <a:cxn ang="0">
                  <a:pos x="T4" y="T5"/>
                </a:cxn>
                <a:cxn ang="0">
                  <a:pos x="T6" y="T7"/>
                </a:cxn>
                <a:cxn ang="0">
                  <a:pos x="T8" y="T9"/>
                </a:cxn>
              </a:cxnLst>
              <a:rect l="0" t="0" r="r" b="b"/>
              <a:pathLst>
                <a:path w="4" h="4">
                  <a:moveTo>
                    <a:pt x="4" y="0"/>
                  </a:moveTo>
                  <a:lnTo>
                    <a:pt x="2" y="0"/>
                  </a:lnTo>
                  <a:lnTo>
                    <a:pt x="0" y="4"/>
                  </a:lnTo>
                  <a:lnTo>
                    <a:pt x="2"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5" name="Freeform 677"/>
            <p:cNvSpPr/>
            <p:nvPr/>
          </p:nvSpPr>
          <p:spPr>
            <a:xfrm>
              <a:off x="8585635" y="1674597"/>
              <a:ext cx="4065" cy="0"/>
            </a:xfrm>
            <a:custGeom>
              <a:avLst/>
              <a:gdLst>
                <a:gd name="T0" fmla="*/ 0 w 1"/>
                <a:gd name="T1" fmla="*/ 0 w 1"/>
                <a:gd name="T2" fmla="*/ 0 w 1"/>
                <a:gd name="T3" fmla="*/ 1 w 1"/>
                <a:gd name="T4" fmla="*/ 0 w 1"/>
              </a:gdLst>
              <a:ahLst/>
              <a:cxnLst>
                <a:cxn ang="0">
                  <a:pos x="T0" y="0"/>
                </a:cxn>
                <a:cxn ang="0">
                  <a:pos x="T1" y="0"/>
                </a:cxn>
                <a:cxn ang="0">
                  <a:pos x="T2" y="0"/>
                </a:cxn>
                <a:cxn ang="0">
                  <a:pos x="T3" y="0"/>
                </a:cxn>
                <a:cxn ang="0">
                  <a:pos x="T4" y="0"/>
                </a:cxn>
              </a:cxnLst>
              <a:rect l="0" t="0" r="r" b="b"/>
              <a:pathLst>
                <a:path w="1">
                  <a:moveTo>
                    <a:pt x="0" y="0"/>
                  </a:moveTo>
                  <a:cubicBezTo>
                    <a:pt x="0" y="0"/>
                    <a:pt x="0" y="0"/>
                    <a:pt x="0" y="0"/>
                  </a:cubicBezTo>
                  <a:cubicBezTo>
                    <a:pt x="0" y="0"/>
                    <a:pt x="0" y="0"/>
                    <a:pt x="0" y="0"/>
                  </a:cubicBezTo>
                  <a:cubicBezTo>
                    <a:pt x="1" y="0"/>
                    <a:pt x="1" y="0"/>
                    <a:pt x="1" y="0"/>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6" name="Freeform 678"/>
            <p:cNvSpPr/>
            <p:nvPr/>
          </p:nvSpPr>
          <p:spPr>
            <a:xfrm>
              <a:off x="8585635" y="1678662"/>
              <a:ext cx="4065" cy="0"/>
            </a:xfrm>
            <a:custGeom>
              <a:avLst/>
              <a:gdLst>
                <a:gd name="T0" fmla="*/ 0 w 1"/>
                <a:gd name="T1" fmla="*/ 1 w 1"/>
                <a:gd name="T2" fmla="*/ 1 w 1"/>
                <a:gd name="T3" fmla="*/ 1 w 1"/>
                <a:gd name="T4" fmla="*/ 0 w 1"/>
              </a:gdLst>
              <a:ahLst/>
              <a:cxnLst>
                <a:cxn ang="0">
                  <a:pos x="T0" y="0"/>
                </a:cxn>
                <a:cxn ang="0">
                  <a:pos x="T1" y="0"/>
                </a:cxn>
                <a:cxn ang="0">
                  <a:pos x="T2" y="0"/>
                </a:cxn>
                <a:cxn ang="0">
                  <a:pos x="T3" y="0"/>
                </a:cxn>
                <a:cxn ang="0">
                  <a:pos x="T4" y="0"/>
                </a:cxn>
              </a:cxnLst>
              <a:rect l="0" t="0" r="r" b="b"/>
              <a:pathLst>
                <a:path w="1">
                  <a:moveTo>
                    <a:pt x="0" y="0"/>
                  </a:moveTo>
                  <a:cubicBezTo>
                    <a:pt x="0" y="0"/>
                    <a:pt x="1" y="0"/>
                    <a:pt x="1" y="0"/>
                  </a:cubicBezTo>
                  <a:cubicBezTo>
                    <a:pt x="1" y="0"/>
                    <a:pt x="1" y="0"/>
                    <a:pt x="1" y="0"/>
                  </a:cubicBezTo>
                  <a:cubicBezTo>
                    <a:pt x="1" y="0"/>
                    <a:pt x="1" y="0"/>
                    <a:pt x="1" y="0"/>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7" name="Rectangle 679"/>
            <p:cNvSpPr>
              <a:spLocks noChangeArrowheads="1"/>
            </p:cNvSpPr>
            <p:nvPr/>
          </p:nvSpPr>
          <p:spPr>
            <a:xfrm>
              <a:off x="8585635" y="165630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8" name="Freeform 680"/>
            <p:cNvSpPr/>
            <p:nvPr/>
          </p:nvSpPr>
          <p:spPr>
            <a:xfrm>
              <a:off x="8585635" y="1656303"/>
              <a:ext cx="4065" cy="4065"/>
            </a:xfrm>
            <a:custGeom>
              <a:avLst/>
              <a:gdLst>
                <a:gd name="T0" fmla="*/ 2 w 2"/>
                <a:gd name="T1" fmla="*/ 0 h 2"/>
                <a:gd name="T2" fmla="*/ 0 w 2"/>
                <a:gd name="T3" fmla="*/ 0 h 2"/>
                <a:gd name="T4" fmla="*/ 0 w 2"/>
                <a:gd name="T5" fmla="*/ 0 h 2"/>
                <a:gd name="T6" fmla="*/ 0 w 2"/>
                <a:gd name="T7" fmla="*/ 2 h 2"/>
                <a:gd name="T8" fmla="*/ 2 w 2"/>
                <a:gd name="T9" fmla="*/ 0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0" y="0"/>
                  </a:lnTo>
                  <a:lnTo>
                    <a:pt x="0" y="0"/>
                  </a:ln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89" name="Freeform 681"/>
            <p:cNvSpPr/>
            <p:nvPr/>
          </p:nvSpPr>
          <p:spPr>
            <a:xfrm>
              <a:off x="8585635" y="1674597"/>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0" name="Freeform 682"/>
            <p:cNvSpPr/>
            <p:nvPr/>
          </p:nvSpPr>
          <p:spPr>
            <a:xfrm>
              <a:off x="8581570" y="1656303"/>
              <a:ext cx="8130" cy="8130"/>
            </a:xfrm>
            <a:custGeom>
              <a:avLst/>
              <a:gdLst>
                <a:gd name="T0" fmla="*/ 2 w 4"/>
                <a:gd name="T1" fmla="*/ 2 h 4"/>
                <a:gd name="T2" fmla="*/ 0 w 4"/>
                <a:gd name="T3" fmla="*/ 4 h 4"/>
                <a:gd name="T4" fmla="*/ 4 w 4"/>
                <a:gd name="T5" fmla="*/ 0 h 4"/>
                <a:gd name="T6" fmla="*/ 2 w 4"/>
                <a:gd name="T7" fmla="*/ 2 h 4"/>
              </a:gdLst>
              <a:ahLst/>
              <a:cxnLst>
                <a:cxn ang="0">
                  <a:pos x="T0" y="T1"/>
                </a:cxn>
                <a:cxn ang="0">
                  <a:pos x="T2" y="T3"/>
                </a:cxn>
                <a:cxn ang="0">
                  <a:pos x="T4" y="T5"/>
                </a:cxn>
                <a:cxn ang="0">
                  <a:pos x="T6" y="T7"/>
                </a:cxn>
              </a:cxnLst>
              <a:rect l="0" t="0" r="r" b="b"/>
              <a:pathLst>
                <a:path w="4" h="4">
                  <a:moveTo>
                    <a:pt x="2" y="2"/>
                  </a:moveTo>
                  <a:lnTo>
                    <a:pt x="0" y="4"/>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1" name="Freeform 683"/>
            <p:cNvSpPr/>
            <p:nvPr/>
          </p:nvSpPr>
          <p:spPr>
            <a:xfrm>
              <a:off x="8585635" y="1656303"/>
              <a:ext cx="4065" cy="0"/>
            </a:xfrm>
            <a:custGeom>
              <a:avLst/>
              <a:gdLst>
                <a:gd name="T0" fmla="*/ 2 w 2"/>
                <a:gd name="T1" fmla="*/ 0 w 2"/>
                <a:gd name="T2" fmla="*/ 0 w 2"/>
                <a:gd name="T3" fmla="*/ 0 w 2"/>
                <a:gd name="T4" fmla="*/ 2 w 2"/>
              </a:gdLst>
              <a:ahLst/>
              <a:cxnLst>
                <a:cxn ang="0">
                  <a:pos x="T0" y="0"/>
                </a:cxn>
                <a:cxn ang="0">
                  <a:pos x="T1" y="0"/>
                </a:cxn>
                <a:cxn ang="0">
                  <a:pos x="T2" y="0"/>
                </a:cxn>
                <a:cxn ang="0">
                  <a:pos x="T3" y="0"/>
                </a:cxn>
                <a:cxn ang="0">
                  <a:pos x="T4" y="0"/>
                </a:cxn>
              </a:cxnLst>
              <a:rect l="0" t="0" r="r" b="b"/>
              <a:pathLst>
                <a:path w="2">
                  <a:moveTo>
                    <a:pt x="2" y="0"/>
                  </a:moveTo>
                  <a:lnTo>
                    <a:pt x="0" y="0"/>
                  </a:lnTo>
                  <a:lnTo>
                    <a:pt x="0" y="0"/>
                  </a:lnTo>
                  <a:lnTo>
                    <a:pt x="0"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2" name="Freeform 684"/>
            <p:cNvSpPr/>
            <p:nvPr/>
          </p:nvSpPr>
          <p:spPr>
            <a:xfrm>
              <a:off x="8585635" y="1648173"/>
              <a:ext cx="4065" cy="8130"/>
            </a:xfrm>
            <a:custGeom>
              <a:avLst/>
              <a:gdLst>
                <a:gd name="T0" fmla="*/ 2 w 2"/>
                <a:gd name="T1" fmla="*/ 0 h 4"/>
                <a:gd name="T2" fmla="*/ 0 w 2"/>
                <a:gd name="T3" fmla="*/ 2 h 4"/>
                <a:gd name="T4" fmla="*/ 0 w 2"/>
                <a:gd name="T5" fmla="*/ 4 h 4"/>
                <a:gd name="T6" fmla="*/ 2 w 2"/>
                <a:gd name="T7" fmla="*/ 4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2"/>
                  </a:lnTo>
                  <a:lnTo>
                    <a:pt x="0" y="4"/>
                  </a:lnTo>
                  <a:lnTo>
                    <a:pt x="2" y="4"/>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3" name="Freeform 685"/>
            <p:cNvSpPr/>
            <p:nvPr/>
          </p:nvSpPr>
          <p:spPr>
            <a:xfrm>
              <a:off x="8577504" y="1666466"/>
              <a:ext cx="4065" cy="4065"/>
            </a:xfrm>
            <a:custGeom>
              <a:avLst/>
              <a:gdLst>
                <a:gd name="T0" fmla="*/ 1 w 1"/>
                <a:gd name="T1" fmla="*/ 0 h 1"/>
                <a:gd name="T2" fmla="*/ 0 w 1"/>
                <a:gd name="T3" fmla="*/ 0 h 1"/>
                <a:gd name="T4" fmla="*/ 0 w 1"/>
                <a:gd name="T5" fmla="*/ 1 h 1"/>
                <a:gd name="T6" fmla="*/ 1 w 1"/>
                <a:gd name="T7" fmla="*/ 1 h 1"/>
                <a:gd name="T8" fmla="*/ 1 w 1"/>
                <a:gd name="T9" fmla="*/ 0 h 1"/>
              </a:gdLst>
              <a:ahLst/>
              <a:cxnLst>
                <a:cxn ang="0">
                  <a:pos x="T0" y="T1"/>
                </a:cxn>
                <a:cxn ang="0">
                  <a:pos x="T2" y="T3"/>
                </a:cxn>
                <a:cxn ang="0">
                  <a:pos x="T4" y="T5"/>
                </a:cxn>
                <a:cxn ang="0">
                  <a:pos x="T6" y="T7"/>
                </a:cxn>
                <a:cxn ang="0">
                  <a:pos x="T8" y="T9"/>
                </a:cxn>
              </a:cxnLst>
              <a:rect l="0" t="0" r="r" b="b"/>
              <a:pathLst>
                <a:path w="1" h="1">
                  <a:moveTo>
                    <a:pt x="1" y="0"/>
                  </a:moveTo>
                  <a:cubicBezTo>
                    <a:pt x="0" y="0"/>
                    <a:pt x="0" y="0"/>
                    <a:pt x="0" y="0"/>
                  </a:cubicBezTo>
                  <a:cubicBezTo>
                    <a:pt x="0" y="1"/>
                    <a:pt x="0" y="1"/>
                    <a:pt x="0" y="1"/>
                  </a:cubicBezTo>
                  <a:cubicBezTo>
                    <a:pt x="0" y="1"/>
                    <a:pt x="1" y="1"/>
                    <a:pt x="1" y="1"/>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4" name="Oval 686"/>
            <p:cNvSpPr>
              <a:spLocks noChangeArrowheads="1"/>
            </p:cNvSpPr>
            <p:nvPr/>
          </p:nvSpPr>
          <p:spPr>
            <a:xfrm>
              <a:off x="8585635" y="1674597"/>
              <a:ext cx="2033" cy="2033"/>
            </a:xfrm>
            <a:prstGeom prst="ellipse">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5" name="Freeform 687"/>
            <p:cNvSpPr/>
            <p:nvPr/>
          </p:nvSpPr>
          <p:spPr>
            <a:xfrm>
              <a:off x="8581570" y="1656303"/>
              <a:ext cx="12196" cy="14228"/>
            </a:xfrm>
            <a:custGeom>
              <a:avLst/>
              <a:gdLst>
                <a:gd name="T0" fmla="*/ 0 w 3"/>
                <a:gd name="T1" fmla="*/ 4 h 4"/>
                <a:gd name="T2" fmla="*/ 0 w 3"/>
                <a:gd name="T3" fmla="*/ 4 h 4"/>
                <a:gd name="T4" fmla="*/ 2 w 3"/>
                <a:gd name="T5" fmla="*/ 3 h 4"/>
                <a:gd name="T6" fmla="*/ 3 w 3"/>
                <a:gd name="T7" fmla="*/ 0 h 4"/>
                <a:gd name="T8" fmla="*/ 0 w 3"/>
                <a:gd name="T9" fmla="*/ 3 h 4"/>
                <a:gd name="T10" fmla="*/ 0 w 3"/>
                <a:gd name="T11" fmla="*/ 4 h 4"/>
                <a:gd name="T12" fmla="*/ 0 w 3"/>
                <a:gd name="T13" fmla="*/ 4 h 4"/>
              </a:gdLst>
              <a:ahLst/>
              <a:cxnLst>
                <a:cxn ang="0">
                  <a:pos x="T0" y="T1"/>
                </a:cxn>
                <a:cxn ang="0">
                  <a:pos x="T2" y="T3"/>
                </a:cxn>
                <a:cxn ang="0">
                  <a:pos x="T4" y="T5"/>
                </a:cxn>
                <a:cxn ang="0">
                  <a:pos x="T6" y="T7"/>
                </a:cxn>
                <a:cxn ang="0">
                  <a:pos x="T8" y="T9"/>
                </a:cxn>
                <a:cxn ang="0">
                  <a:pos x="T10" y="T11"/>
                </a:cxn>
                <a:cxn ang="0">
                  <a:pos x="T12" y="T13"/>
                </a:cxn>
              </a:cxnLst>
              <a:rect l="0" t="0" r="r" b="b"/>
              <a:pathLst>
                <a:path w="3" h="4">
                  <a:moveTo>
                    <a:pt x="0" y="4"/>
                  </a:moveTo>
                  <a:cubicBezTo>
                    <a:pt x="0" y="4"/>
                    <a:pt x="0" y="4"/>
                    <a:pt x="0" y="4"/>
                  </a:cubicBezTo>
                  <a:cubicBezTo>
                    <a:pt x="2" y="3"/>
                    <a:pt x="2" y="3"/>
                    <a:pt x="2" y="3"/>
                  </a:cubicBezTo>
                  <a:cubicBezTo>
                    <a:pt x="3" y="0"/>
                    <a:pt x="3" y="0"/>
                    <a:pt x="3" y="0"/>
                  </a:cubicBezTo>
                  <a:cubicBezTo>
                    <a:pt x="0" y="3"/>
                    <a:pt x="0" y="3"/>
                    <a:pt x="0" y="3"/>
                  </a:cubicBezTo>
                  <a:cubicBezTo>
                    <a:pt x="0" y="4"/>
                    <a:pt x="0" y="4"/>
                    <a:pt x="0" y="4"/>
                  </a:cubicBezTo>
                  <a:cubicBezTo>
                    <a:pt x="0" y="4"/>
                    <a:pt x="0" y="4"/>
                    <a:pt x="0" y="4"/>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6" name="Freeform 688"/>
            <p:cNvSpPr/>
            <p:nvPr/>
          </p:nvSpPr>
          <p:spPr>
            <a:xfrm>
              <a:off x="8581570" y="1656303"/>
              <a:ext cx="12196" cy="10163"/>
            </a:xfrm>
            <a:custGeom>
              <a:avLst/>
              <a:gdLst>
                <a:gd name="T0" fmla="*/ 6 w 6"/>
                <a:gd name="T1" fmla="*/ 0 h 5"/>
                <a:gd name="T2" fmla="*/ 4 w 6"/>
                <a:gd name="T3" fmla="*/ 0 h 5"/>
                <a:gd name="T4" fmla="*/ 0 w 6"/>
                <a:gd name="T5" fmla="*/ 4 h 5"/>
                <a:gd name="T6" fmla="*/ 0 w 6"/>
                <a:gd name="T7" fmla="*/ 5 h 5"/>
                <a:gd name="T8" fmla="*/ 6 w 6"/>
                <a:gd name="T9" fmla="*/ 0 h 5"/>
                <a:gd name="T10" fmla="*/ 6 w 6"/>
                <a:gd name="T11" fmla="*/ 0 h 5"/>
              </a:gdLst>
              <a:ahLst/>
              <a:cxnLst>
                <a:cxn ang="0">
                  <a:pos x="T0" y="T1"/>
                </a:cxn>
                <a:cxn ang="0">
                  <a:pos x="T2" y="T3"/>
                </a:cxn>
                <a:cxn ang="0">
                  <a:pos x="T4" y="T5"/>
                </a:cxn>
                <a:cxn ang="0">
                  <a:pos x="T6" y="T7"/>
                </a:cxn>
                <a:cxn ang="0">
                  <a:pos x="T8" y="T9"/>
                </a:cxn>
                <a:cxn ang="0">
                  <a:pos x="T10" y="T11"/>
                </a:cxn>
              </a:cxnLst>
              <a:rect l="0" t="0" r="r" b="b"/>
              <a:pathLst>
                <a:path w="6" h="5">
                  <a:moveTo>
                    <a:pt x="6" y="0"/>
                  </a:moveTo>
                  <a:lnTo>
                    <a:pt x="4" y="0"/>
                  </a:lnTo>
                  <a:lnTo>
                    <a:pt x="0" y="4"/>
                  </a:lnTo>
                  <a:lnTo>
                    <a:pt x="0" y="5"/>
                  </a:lnTo>
                  <a:lnTo>
                    <a:pt x="6" y="0"/>
                  </a:lnTo>
                  <a:lnTo>
                    <a:pt x="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7" name="Rectangle 689"/>
            <p:cNvSpPr>
              <a:spLocks noChangeArrowheads="1"/>
            </p:cNvSpPr>
            <p:nvPr/>
          </p:nvSpPr>
          <p:spPr>
            <a:xfrm>
              <a:off x="8593765" y="1670532"/>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8" name="Freeform 690"/>
            <p:cNvSpPr/>
            <p:nvPr/>
          </p:nvSpPr>
          <p:spPr>
            <a:xfrm>
              <a:off x="8625648" y="1659672"/>
              <a:ext cx="4065" cy="0"/>
            </a:xfrm>
            <a:custGeom>
              <a:avLst/>
              <a:gdLst>
                <a:gd name="T0" fmla="*/ 0 w 2"/>
                <a:gd name="T1" fmla="*/ 0 w 2"/>
                <a:gd name="T2" fmla="*/ 2 w 2"/>
                <a:gd name="T3" fmla="*/ 0 w 2"/>
              </a:gdLst>
              <a:ahLst/>
              <a:cxnLst>
                <a:cxn ang="0">
                  <a:pos x="T0" y="0"/>
                </a:cxn>
                <a:cxn ang="0">
                  <a:pos x="T1" y="0"/>
                </a:cxn>
                <a:cxn ang="0">
                  <a:pos x="T2" y="0"/>
                </a:cxn>
                <a:cxn ang="0">
                  <a:pos x="T3" y="0"/>
                </a:cxn>
              </a:cxnLst>
              <a:rect l="0" t="0" r="r" b="b"/>
              <a:pathLst>
                <a:path w="2">
                  <a:moveTo>
                    <a:pt x="0" y="0"/>
                  </a:moveTo>
                  <a:lnTo>
                    <a:pt x="0" y="0"/>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699" name="Freeform 691"/>
            <p:cNvSpPr/>
            <p:nvPr/>
          </p:nvSpPr>
          <p:spPr>
            <a:xfrm>
              <a:off x="8625648" y="1651541"/>
              <a:ext cx="16261" cy="8130"/>
            </a:xfrm>
            <a:custGeom>
              <a:avLst/>
              <a:gdLst>
                <a:gd name="T0" fmla="*/ 8 w 8"/>
                <a:gd name="T1" fmla="*/ 0 h 4"/>
                <a:gd name="T2" fmla="*/ 4 w 8"/>
                <a:gd name="T3" fmla="*/ 2 h 4"/>
                <a:gd name="T4" fmla="*/ 2 w 8"/>
                <a:gd name="T5" fmla="*/ 4 h 4"/>
                <a:gd name="T6" fmla="*/ 0 w 8"/>
                <a:gd name="T7" fmla="*/ 4 h 4"/>
                <a:gd name="T8" fmla="*/ 8 w 8"/>
                <a:gd name="T9" fmla="*/ 2 h 4"/>
                <a:gd name="T10" fmla="*/ 8 w 8"/>
                <a:gd name="T11" fmla="*/ 2 h 4"/>
                <a:gd name="T12" fmla="*/ 8 w 8"/>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8" h="4">
                  <a:moveTo>
                    <a:pt x="8" y="0"/>
                  </a:moveTo>
                  <a:lnTo>
                    <a:pt x="4" y="2"/>
                  </a:lnTo>
                  <a:lnTo>
                    <a:pt x="2" y="4"/>
                  </a:lnTo>
                  <a:lnTo>
                    <a:pt x="0" y="4"/>
                  </a:lnTo>
                  <a:lnTo>
                    <a:pt x="8" y="2"/>
                  </a:lnTo>
                  <a:lnTo>
                    <a:pt x="8" y="2"/>
                  </a:lnTo>
                  <a:lnTo>
                    <a:pt x="8"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0" name="Freeform 692"/>
            <p:cNvSpPr/>
            <p:nvPr/>
          </p:nvSpPr>
          <p:spPr>
            <a:xfrm>
              <a:off x="8621583" y="1655606"/>
              <a:ext cx="8130" cy="6098"/>
            </a:xfrm>
            <a:custGeom>
              <a:avLst/>
              <a:gdLst>
                <a:gd name="T0" fmla="*/ 4 w 4"/>
                <a:gd name="T1" fmla="*/ 0 h 3"/>
                <a:gd name="T2" fmla="*/ 2 w 4"/>
                <a:gd name="T3" fmla="*/ 2 h 3"/>
                <a:gd name="T4" fmla="*/ 0 w 4"/>
                <a:gd name="T5" fmla="*/ 2 h 3"/>
                <a:gd name="T6" fmla="*/ 0 w 4"/>
                <a:gd name="T7" fmla="*/ 3 h 3"/>
                <a:gd name="T8" fmla="*/ 2 w 4"/>
                <a:gd name="T9" fmla="*/ 2 h 3"/>
                <a:gd name="T10" fmla="*/ 4 w 4"/>
                <a:gd name="T11" fmla="*/ 2 h 3"/>
                <a:gd name="T12" fmla="*/ 4 w 4"/>
                <a:gd name="T13" fmla="*/ 0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4" y="0"/>
                  </a:moveTo>
                  <a:lnTo>
                    <a:pt x="2" y="2"/>
                  </a:lnTo>
                  <a:lnTo>
                    <a:pt x="0" y="2"/>
                  </a:lnTo>
                  <a:lnTo>
                    <a:pt x="0" y="3"/>
                  </a:lnTo>
                  <a:lnTo>
                    <a:pt x="2" y="2"/>
                  </a:lnTo>
                  <a:lnTo>
                    <a:pt x="4" y="2"/>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1" name="Freeform 693"/>
            <p:cNvSpPr/>
            <p:nvPr/>
          </p:nvSpPr>
          <p:spPr>
            <a:xfrm>
              <a:off x="8615485" y="1659672"/>
              <a:ext cx="6098" cy="2033"/>
            </a:xfrm>
            <a:custGeom>
              <a:avLst/>
              <a:gdLst>
                <a:gd name="T0" fmla="*/ 3 w 3"/>
                <a:gd name="T1" fmla="*/ 0 h 1"/>
                <a:gd name="T2" fmla="*/ 2 w 3"/>
                <a:gd name="T3" fmla="*/ 0 h 1"/>
                <a:gd name="T4" fmla="*/ 0 w 3"/>
                <a:gd name="T5" fmla="*/ 1 h 1"/>
                <a:gd name="T6" fmla="*/ 3 w 3"/>
                <a:gd name="T7" fmla="*/ 1 h 1"/>
                <a:gd name="T8" fmla="*/ 3 w 3"/>
                <a:gd name="T9" fmla="*/ 0 h 1"/>
                <a:gd name="T10" fmla="*/ 3 w 3"/>
                <a:gd name="T11" fmla="*/ 0 h 1"/>
              </a:gdLst>
              <a:ahLst/>
              <a:cxnLst>
                <a:cxn ang="0">
                  <a:pos x="T0" y="T1"/>
                </a:cxn>
                <a:cxn ang="0">
                  <a:pos x="T2" y="T3"/>
                </a:cxn>
                <a:cxn ang="0">
                  <a:pos x="T4" y="T5"/>
                </a:cxn>
                <a:cxn ang="0">
                  <a:pos x="T6" y="T7"/>
                </a:cxn>
                <a:cxn ang="0">
                  <a:pos x="T8" y="T9"/>
                </a:cxn>
                <a:cxn ang="0">
                  <a:pos x="T10" y="T11"/>
                </a:cxn>
              </a:cxnLst>
              <a:rect l="0" t="0" r="r" b="b"/>
              <a:pathLst>
                <a:path w="3" h="1">
                  <a:moveTo>
                    <a:pt x="3" y="0"/>
                  </a:moveTo>
                  <a:lnTo>
                    <a:pt x="2" y="0"/>
                  </a:lnTo>
                  <a:lnTo>
                    <a:pt x="0" y="1"/>
                  </a:lnTo>
                  <a:lnTo>
                    <a:pt x="3" y="1"/>
                  </a:lnTo>
                  <a:lnTo>
                    <a:pt x="3" y="0"/>
                  </a:lnTo>
                  <a:lnTo>
                    <a:pt x="3"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2" name="Freeform 694"/>
            <p:cNvSpPr/>
            <p:nvPr/>
          </p:nvSpPr>
          <p:spPr>
            <a:xfrm>
              <a:off x="8621583" y="1659672"/>
              <a:ext cx="0" cy="2033"/>
            </a:xfrm>
            <a:custGeom>
              <a:avLst/>
              <a:gdLst>
                <a:gd name="T0" fmla="*/ 1 h 1"/>
                <a:gd name="T1" fmla="*/ 1 h 1"/>
                <a:gd name="T2" fmla="*/ 0 h 1"/>
                <a:gd name="T3" fmla="*/ 1 h 1"/>
              </a:gdLst>
              <a:ahLst/>
              <a:cxnLst>
                <a:cxn ang="0">
                  <a:pos x="0" y="T0"/>
                </a:cxn>
                <a:cxn ang="0">
                  <a:pos x="0" y="T1"/>
                </a:cxn>
                <a:cxn ang="0">
                  <a:pos x="0" y="T2"/>
                </a:cxn>
                <a:cxn ang="0">
                  <a:pos x="0" y="T3"/>
                </a:cxn>
              </a:cxnLst>
              <a:rect l="0" t="0" r="r" b="b"/>
              <a:pathLst>
                <a:path h="1">
                  <a:moveTo>
                    <a:pt x="0" y="1"/>
                  </a:moveTo>
                  <a:lnTo>
                    <a:pt x="0" y="1"/>
                  </a:lnTo>
                  <a:lnTo>
                    <a:pt x="0"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3" name="Freeform 695"/>
            <p:cNvSpPr/>
            <p:nvPr/>
          </p:nvSpPr>
          <p:spPr>
            <a:xfrm>
              <a:off x="8641909" y="1651541"/>
              <a:ext cx="4065" cy="4065"/>
            </a:xfrm>
            <a:custGeom>
              <a:avLst/>
              <a:gdLst>
                <a:gd name="T0" fmla="*/ 2 w 2"/>
                <a:gd name="T1" fmla="*/ 0 h 2"/>
                <a:gd name="T2" fmla="*/ 0 w 2"/>
                <a:gd name="T3" fmla="*/ 0 h 2"/>
                <a:gd name="T4" fmla="*/ 0 w 2"/>
                <a:gd name="T5" fmla="*/ 2 h 2"/>
                <a:gd name="T6" fmla="*/ 0 w 2"/>
                <a:gd name="T7" fmla="*/ 2 h 2"/>
                <a:gd name="T8" fmla="*/ 0 w 2"/>
                <a:gd name="T9" fmla="*/ 2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0" y="0"/>
                  </a:lnTo>
                  <a:lnTo>
                    <a:pt x="0" y="2"/>
                  </a:ln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4" name="Rectangle 696"/>
            <p:cNvSpPr>
              <a:spLocks noChangeArrowheads="1"/>
            </p:cNvSpPr>
            <p:nvPr/>
          </p:nvSpPr>
          <p:spPr>
            <a:xfrm>
              <a:off x="8641909" y="165560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5" name="Rectangle 697"/>
            <p:cNvSpPr>
              <a:spLocks noChangeArrowheads="1"/>
            </p:cNvSpPr>
            <p:nvPr/>
          </p:nvSpPr>
          <p:spPr>
            <a:xfrm>
              <a:off x="8641909" y="165560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6" name="Rectangle 698"/>
            <p:cNvSpPr>
              <a:spLocks noChangeArrowheads="1"/>
            </p:cNvSpPr>
            <p:nvPr/>
          </p:nvSpPr>
          <p:spPr>
            <a:xfrm>
              <a:off x="8641909" y="165560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7" name="Freeform 699"/>
            <p:cNvSpPr/>
            <p:nvPr/>
          </p:nvSpPr>
          <p:spPr>
            <a:xfrm>
              <a:off x="8615485" y="1659672"/>
              <a:ext cx="4065" cy="2033"/>
            </a:xfrm>
            <a:custGeom>
              <a:avLst/>
              <a:gdLst>
                <a:gd name="T0" fmla="*/ 0 w 2"/>
                <a:gd name="T1" fmla="*/ 1 h 1"/>
                <a:gd name="T2" fmla="*/ 0 w 2"/>
                <a:gd name="T3" fmla="*/ 1 h 1"/>
                <a:gd name="T4" fmla="*/ 0 w 2"/>
                <a:gd name="T5" fmla="*/ 1 h 1"/>
                <a:gd name="T6" fmla="*/ 2 w 2"/>
                <a:gd name="T7" fmla="*/ 0 h 1"/>
                <a:gd name="T8" fmla="*/ 0 w 2"/>
                <a:gd name="T9" fmla="*/ 1 h 1"/>
              </a:gdLst>
              <a:ahLst/>
              <a:cxnLst>
                <a:cxn ang="0">
                  <a:pos x="T0" y="T1"/>
                </a:cxn>
                <a:cxn ang="0">
                  <a:pos x="T2" y="T3"/>
                </a:cxn>
                <a:cxn ang="0">
                  <a:pos x="T4" y="T5"/>
                </a:cxn>
                <a:cxn ang="0">
                  <a:pos x="T6" y="T7"/>
                </a:cxn>
                <a:cxn ang="0">
                  <a:pos x="T8" y="T9"/>
                </a:cxn>
              </a:cxnLst>
              <a:rect l="0" t="0" r="r" b="b"/>
              <a:pathLst>
                <a:path w="2" h="1">
                  <a:moveTo>
                    <a:pt x="0" y="1"/>
                  </a:moveTo>
                  <a:lnTo>
                    <a:pt x="0" y="1"/>
                  </a:lnTo>
                  <a:lnTo>
                    <a:pt x="0" y="1"/>
                  </a:lnTo>
                  <a:lnTo>
                    <a:pt x="2"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8" name="Freeform 700"/>
            <p:cNvSpPr/>
            <p:nvPr/>
          </p:nvSpPr>
          <p:spPr>
            <a:xfrm>
              <a:off x="8611420" y="1661704"/>
              <a:ext cx="4065" cy="4065"/>
            </a:xfrm>
            <a:custGeom>
              <a:avLst/>
              <a:gdLst>
                <a:gd name="T0" fmla="*/ 2 w 2"/>
                <a:gd name="T1" fmla="*/ 0 h 2"/>
                <a:gd name="T2" fmla="*/ 0 w 2"/>
                <a:gd name="T3" fmla="*/ 0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0"/>
                  </a:lnTo>
                  <a:lnTo>
                    <a:pt x="0" y="2"/>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09" name="Rectangle 701"/>
            <p:cNvSpPr>
              <a:spLocks noChangeArrowheads="1"/>
            </p:cNvSpPr>
            <p:nvPr/>
          </p:nvSpPr>
          <p:spPr>
            <a:xfrm>
              <a:off x="8593765" y="167053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0" name="Freeform 702"/>
            <p:cNvSpPr/>
            <p:nvPr/>
          </p:nvSpPr>
          <p:spPr>
            <a:xfrm>
              <a:off x="8589700" y="1664434"/>
              <a:ext cx="12196" cy="6098"/>
            </a:xfrm>
            <a:custGeom>
              <a:avLst/>
              <a:gdLst>
                <a:gd name="T0" fmla="*/ 4 w 6"/>
                <a:gd name="T1" fmla="*/ 1 h 3"/>
                <a:gd name="T2" fmla="*/ 6 w 6"/>
                <a:gd name="T3" fmla="*/ 0 h 3"/>
                <a:gd name="T4" fmla="*/ 2 w 6"/>
                <a:gd name="T5" fmla="*/ 1 h 3"/>
                <a:gd name="T6" fmla="*/ 0 w 6"/>
                <a:gd name="T7" fmla="*/ 3 h 3"/>
                <a:gd name="T8" fmla="*/ 0 w 6"/>
                <a:gd name="T9" fmla="*/ 3 h 3"/>
                <a:gd name="T10" fmla="*/ 2 w 6"/>
                <a:gd name="T11" fmla="*/ 3 h 3"/>
                <a:gd name="T12" fmla="*/ 2 w 6"/>
                <a:gd name="T13" fmla="*/ 3 h 3"/>
                <a:gd name="T14" fmla="*/ 4 w 6"/>
                <a:gd name="T15" fmla="*/ 1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3">
                  <a:moveTo>
                    <a:pt x="4" y="1"/>
                  </a:moveTo>
                  <a:lnTo>
                    <a:pt x="6" y="0"/>
                  </a:lnTo>
                  <a:lnTo>
                    <a:pt x="2" y="1"/>
                  </a:lnTo>
                  <a:lnTo>
                    <a:pt x="0" y="3"/>
                  </a:lnTo>
                  <a:lnTo>
                    <a:pt x="0" y="3"/>
                  </a:lnTo>
                  <a:lnTo>
                    <a:pt x="2" y="3"/>
                  </a:lnTo>
                  <a:lnTo>
                    <a:pt x="2" y="3"/>
                  </a:lnTo>
                  <a:lnTo>
                    <a:pt x="4"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1" name="Freeform 703"/>
            <p:cNvSpPr/>
            <p:nvPr/>
          </p:nvSpPr>
          <p:spPr>
            <a:xfrm>
              <a:off x="8589700" y="1670532"/>
              <a:ext cx="0" cy="4065"/>
            </a:xfrm>
            <a:custGeom>
              <a:avLst/>
              <a:gdLst>
                <a:gd name="T0" fmla="*/ 2 h 2"/>
                <a:gd name="T1" fmla="*/ 2 h 2"/>
                <a:gd name="T2" fmla="*/ 2 h 2"/>
                <a:gd name="T3" fmla="*/ 0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2"/>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2" name="Freeform 704"/>
            <p:cNvSpPr/>
            <p:nvPr/>
          </p:nvSpPr>
          <p:spPr>
            <a:xfrm>
              <a:off x="8611420" y="1661704"/>
              <a:ext cx="10163" cy="8130"/>
            </a:xfrm>
            <a:custGeom>
              <a:avLst/>
              <a:gdLst>
                <a:gd name="T0" fmla="*/ 2 w 5"/>
                <a:gd name="T1" fmla="*/ 0 h 4"/>
                <a:gd name="T2" fmla="*/ 0 w 5"/>
                <a:gd name="T3" fmla="*/ 2 h 4"/>
                <a:gd name="T4" fmla="*/ 0 w 5"/>
                <a:gd name="T5" fmla="*/ 4 h 4"/>
                <a:gd name="T6" fmla="*/ 5 w 5"/>
                <a:gd name="T7" fmla="*/ 0 h 4"/>
                <a:gd name="T8" fmla="*/ 5 w 5"/>
                <a:gd name="T9" fmla="*/ 0 h 4"/>
                <a:gd name="T10" fmla="*/ 2 w 5"/>
                <a:gd name="T11" fmla="*/ 0 h 4"/>
              </a:gdLst>
              <a:ahLst/>
              <a:cxnLst>
                <a:cxn ang="0">
                  <a:pos x="T0" y="T1"/>
                </a:cxn>
                <a:cxn ang="0">
                  <a:pos x="T2" y="T3"/>
                </a:cxn>
                <a:cxn ang="0">
                  <a:pos x="T4" y="T5"/>
                </a:cxn>
                <a:cxn ang="0">
                  <a:pos x="T6" y="T7"/>
                </a:cxn>
                <a:cxn ang="0">
                  <a:pos x="T8" y="T9"/>
                </a:cxn>
                <a:cxn ang="0">
                  <a:pos x="T10" y="T11"/>
                </a:cxn>
              </a:cxnLst>
              <a:rect l="0" t="0" r="r" b="b"/>
              <a:pathLst>
                <a:path w="5" h="4">
                  <a:moveTo>
                    <a:pt x="2" y="0"/>
                  </a:moveTo>
                  <a:lnTo>
                    <a:pt x="0" y="2"/>
                  </a:lnTo>
                  <a:lnTo>
                    <a:pt x="0" y="4"/>
                  </a:lnTo>
                  <a:lnTo>
                    <a:pt x="5" y="0"/>
                  </a:lnTo>
                  <a:lnTo>
                    <a:pt x="5"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3" name="Freeform 705"/>
            <p:cNvSpPr/>
            <p:nvPr/>
          </p:nvSpPr>
          <p:spPr>
            <a:xfrm>
              <a:off x="8589700" y="1670532"/>
              <a:ext cx="4065" cy="4065"/>
            </a:xfrm>
            <a:custGeom>
              <a:avLst/>
              <a:gdLst>
                <a:gd name="T0" fmla="*/ 0 w 2"/>
                <a:gd name="T1" fmla="*/ 2 h 2"/>
                <a:gd name="T2" fmla="*/ 2 w 2"/>
                <a:gd name="T3" fmla="*/ 0 h 2"/>
                <a:gd name="T4" fmla="*/ 0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4" name="Freeform 706"/>
            <p:cNvSpPr/>
            <p:nvPr/>
          </p:nvSpPr>
          <p:spPr>
            <a:xfrm>
              <a:off x="8611420" y="1661704"/>
              <a:ext cx="4065" cy="4065"/>
            </a:xfrm>
            <a:custGeom>
              <a:avLst/>
              <a:gdLst>
                <a:gd name="T0" fmla="*/ 0 w 2"/>
                <a:gd name="T1" fmla="*/ 2 h 2"/>
                <a:gd name="T2" fmla="*/ 2 w 2"/>
                <a:gd name="T3" fmla="*/ 0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5" name="Freeform 707"/>
            <p:cNvSpPr/>
            <p:nvPr/>
          </p:nvSpPr>
          <p:spPr>
            <a:xfrm>
              <a:off x="8607355" y="1661704"/>
              <a:ext cx="4065" cy="4065"/>
            </a:xfrm>
            <a:custGeom>
              <a:avLst/>
              <a:gdLst>
                <a:gd name="T0" fmla="*/ 0 w 2"/>
                <a:gd name="T1" fmla="*/ 2 h 2"/>
                <a:gd name="T2" fmla="*/ 0 w 2"/>
                <a:gd name="T3" fmla="*/ 2 h 2"/>
                <a:gd name="T4" fmla="*/ 2 w 2"/>
                <a:gd name="T5" fmla="*/ 2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6" name="Freeform 708"/>
            <p:cNvSpPr/>
            <p:nvPr/>
          </p:nvSpPr>
          <p:spPr>
            <a:xfrm>
              <a:off x="8607355" y="1661704"/>
              <a:ext cx="8130" cy="8130"/>
            </a:xfrm>
            <a:custGeom>
              <a:avLst/>
              <a:gdLst>
                <a:gd name="T0" fmla="*/ 2 w 4"/>
                <a:gd name="T1" fmla="*/ 2 h 4"/>
                <a:gd name="T2" fmla="*/ 2 w 4"/>
                <a:gd name="T3" fmla="*/ 2 h 4"/>
                <a:gd name="T4" fmla="*/ 0 w 4"/>
                <a:gd name="T5" fmla="*/ 4 h 4"/>
                <a:gd name="T6" fmla="*/ 2 w 4"/>
                <a:gd name="T7" fmla="*/ 2 h 4"/>
                <a:gd name="T8" fmla="*/ 4 w 4"/>
                <a:gd name="T9" fmla="*/ 0 h 4"/>
                <a:gd name="T10" fmla="*/ 2 w 4"/>
                <a:gd name="T11" fmla="*/ 2 h 4"/>
              </a:gdLst>
              <a:ahLst/>
              <a:cxnLst>
                <a:cxn ang="0">
                  <a:pos x="T0" y="T1"/>
                </a:cxn>
                <a:cxn ang="0">
                  <a:pos x="T2" y="T3"/>
                </a:cxn>
                <a:cxn ang="0">
                  <a:pos x="T4" y="T5"/>
                </a:cxn>
                <a:cxn ang="0">
                  <a:pos x="T6" y="T7"/>
                </a:cxn>
                <a:cxn ang="0">
                  <a:pos x="T8" y="T9"/>
                </a:cxn>
                <a:cxn ang="0">
                  <a:pos x="T10" y="T11"/>
                </a:cxn>
              </a:cxnLst>
              <a:rect l="0" t="0" r="r" b="b"/>
              <a:pathLst>
                <a:path w="4" h="4">
                  <a:moveTo>
                    <a:pt x="2" y="2"/>
                  </a:moveTo>
                  <a:lnTo>
                    <a:pt x="2" y="2"/>
                  </a:lnTo>
                  <a:lnTo>
                    <a:pt x="0" y="4"/>
                  </a:lnTo>
                  <a:lnTo>
                    <a:pt x="2" y="2"/>
                  </a:lnTo>
                  <a:lnTo>
                    <a:pt x="4"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7" name="Rectangle 709"/>
            <p:cNvSpPr>
              <a:spLocks noChangeArrowheads="1"/>
            </p:cNvSpPr>
            <p:nvPr/>
          </p:nvSpPr>
          <p:spPr>
            <a:xfrm>
              <a:off x="8611420" y="1665770"/>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8" name="Freeform 710"/>
            <p:cNvSpPr/>
            <p:nvPr/>
          </p:nvSpPr>
          <p:spPr>
            <a:xfrm>
              <a:off x="8641909" y="1651541"/>
              <a:ext cx="4065" cy="4065"/>
            </a:xfrm>
            <a:custGeom>
              <a:avLst/>
              <a:gdLst>
                <a:gd name="T0" fmla="*/ 2 w 2"/>
                <a:gd name="T1" fmla="*/ 0 h 2"/>
                <a:gd name="T2" fmla="*/ 2 w 2"/>
                <a:gd name="T3" fmla="*/ 0 h 2"/>
                <a:gd name="T4" fmla="*/ 0 w 2"/>
                <a:gd name="T5" fmla="*/ 2 h 2"/>
                <a:gd name="T6" fmla="*/ 0 w 2"/>
                <a:gd name="T7" fmla="*/ 2 h 2"/>
                <a:gd name="T8" fmla="*/ 2 w 2"/>
                <a:gd name="T9" fmla="*/ 0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2" y="0"/>
                  </a:lnTo>
                  <a:lnTo>
                    <a:pt x="0" y="2"/>
                  </a:ln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19" name="Freeform 711"/>
            <p:cNvSpPr/>
            <p:nvPr/>
          </p:nvSpPr>
          <p:spPr>
            <a:xfrm>
              <a:off x="8664268" y="1612921"/>
              <a:ext cx="4065" cy="0"/>
            </a:xfrm>
            <a:custGeom>
              <a:avLst/>
              <a:gdLst>
                <a:gd name="T0" fmla="*/ 0 w 2"/>
                <a:gd name="T1" fmla="*/ 2 w 2"/>
                <a:gd name="T2" fmla="*/ 0 w 2"/>
                <a:gd name="T3" fmla="*/ 0 w 2"/>
                <a:gd name="T4" fmla="*/ 0 w 2"/>
              </a:gdLst>
              <a:ahLst/>
              <a:cxnLst>
                <a:cxn ang="0">
                  <a:pos x="T0" y="0"/>
                </a:cxn>
                <a:cxn ang="0">
                  <a:pos x="T1" y="0"/>
                </a:cxn>
                <a:cxn ang="0">
                  <a:pos x="T2" y="0"/>
                </a:cxn>
                <a:cxn ang="0">
                  <a:pos x="T3" y="0"/>
                </a:cxn>
                <a:cxn ang="0">
                  <a:pos x="T4" y="0"/>
                </a:cxn>
              </a:cxnLst>
              <a:rect l="0" t="0" r="r" b="b"/>
              <a:pathLst>
                <a:path w="2">
                  <a:moveTo>
                    <a:pt x="0" y="0"/>
                  </a:moveTo>
                  <a:lnTo>
                    <a:pt x="2" y="0"/>
                  </a:lnTo>
                  <a:lnTo>
                    <a:pt x="0"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0" name="Freeform 712"/>
            <p:cNvSpPr/>
            <p:nvPr/>
          </p:nvSpPr>
          <p:spPr>
            <a:xfrm>
              <a:off x="8656138" y="1604791"/>
              <a:ext cx="12196" cy="12196"/>
            </a:xfrm>
            <a:custGeom>
              <a:avLst/>
              <a:gdLst>
                <a:gd name="T0" fmla="*/ 0 w 6"/>
                <a:gd name="T1" fmla="*/ 4 h 6"/>
                <a:gd name="T2" fmla="*/ 0 w 6"/>
                <a:gd name="T3" fmla="*/ 6 h 6"/>
                <a:gd name="T4" fmla="*/ 4 w 6"/>
                <a:gd name="T5" fmla="*/ 4 h 6"/>
                <a:gd name="T6" fmla="*/ 4 w 6"/>
                <a:gd name="T7" fmla="*/ 2 h 6"/>
                <a:gd name="T8" fmla="*/ 6 w 6"/>
                <a:gd name="T9" fmla="*/ 0 h 6"/>
                <a:gd name="T10" fmla="*/ 0 w 6"/>
                <a:gd name="T11" fmla="*/ 4 h 6"/>
              </a:gdLst>
              <a:ahLst/>
              <a:cxnLst>
                <a:cxn ang="0">
                  <a:pos x="T0" y="T1"/>
                </a:cxn>
                <a:cxn ang="0">
                  <a:pos x="T2" y="T3"/>
                </a:cxn>
                <a:cxn ang="0">
                  <a:pos x="T4" y="T5"/>
                </a:cxn>
                <a:cxn ang="0">
                  <a:pos x="T6" y="T7"/>
                </a:cxn>
                <a:cxn ang="0">
                  <a:pos x="T8" y="T9"/>
                </a:cxn>
                <a:cxn ang="0">
                  <a:pos x="T10" y="T11"/>
                </a:cxn>
              </a:cxnLst>
              <a:rect l="0" t="0" r="r" b="b"/>
              <a:pathLst>
                <a:path w="6" h="6">
                  <a:moveTo>
                    <a:pt x="0" y="4"/>
                  </a:moveTo>
                  <a:lnTo>
                    <a:pt x="0" y="6"/>
                  </a:lnTo>
                  <a:lnTo>
                    <a:pt x="4" y="4"/>
                  </a:lnTo>
                  <a:lnTo>
                    <a:pt x="4" y="2"/>
                  </a:lnTo>
                  <a:lnTo>
                    <a:pt x="6"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1" name="Freeform 713"/>
            <p:cNvSpPr/>
            <p:nvPr/>
          </p:nvSpPr>
          <p:spPr>
            <a:xfrm>
              <a:off x="8664268" y="1604791"/>
              <a:ext cx="4065" cy="4065"/>
            </a:xfrm>
            <a:custGeom>
              <a:avLst/>
              <a:gdLst>
                <a:gd name="T0" fmla="*/ 0 w 2"/>
                <a:gd name="T1" fmla="*/ 2 h 2"/>
                <a:gd name="T2" fmla="*/ 2 w 2"/>
                <a:gd name="T3" fmla="*/ 0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2" name="Freeform 714"/>
            <p:cNvSpPr/>
            <p:nvPr/>
          </p:nvSpPr>
          <p:spPr>
            <a:xfrm>
              <a:off x="8680238" y="1587833"/>
              <a:ext cx="12196" cy="16261"/>
            </a:xfrm>
            <a:custGeom>
              <a:avLst/>
              <a:gdLst>
                <a:gd name="T0" fmla="*/ 2 w 6"/>
                <a:gd name="T1" fmla="*/ 8 h 8"/>
                <a:gd name="T2" fmla="*/ 6 w 6"/>
                <a:gd name="T3" fmla="*/ 0 h 8"/>
                <a:gd name="T4" fmla="*/ 0 w 6"/>
                <a:gd name="T5" fmla="*/ 8 h 8"/>
                <a:gd name="T6" fmla="*/ 2 w 6"/>
                <a:gd name="T7" fmla="*/ 8 h 8"/>
              </a:gdLst>
              <a:ahLst/>
              <a:cxnLst>
                <a:cxn ang="0">
                  <a:pos x="T0" y="T1"/>
                </a:cxn>
                <a:cxn ang="0">
                  <a:pos x="T2" y="T3"/>
                </a:cxn>
                <a:cxn ang="0">
                  <a:pos x="T4" y="T5"/>
                </a:cxn>
                <a:cxn ang="0">
                  <a:pos x="T6" y="T7"/>
                </a:cxn>
              </a:cxnLst>
              <a:rect l="0" t="0" r="r" b="b"/>
              <a:pathLst>
                <a:path w="6" h="8">
                  <a:moveTo>
                    <a:pt x="2" y="8"/>
                  </a:moveTo>
                  <a:lnTo>
                    <a:pt x="6" y="0"/>
                  </a:lnTo>
                  <a:lnTo>
                    <a:pt x="0" y="8"/>
                  </a:lnTo>
                  <a:lnTo>
                    <a:pt x="2"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3" name="Freeform 715"/>
            <p:cNvSpPr/>
            <p:nvPr/>
          </p:nvSpPr>
          <p:spPr>
            <a:xfrm>
              <a:off x="8664268" y="1608856"/>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4" name="Freeform 716"/>
            <p:cNvSpPr/>
            <p:nvPr/>
          </p:nvSpPr>
          <p:spPr>
            <a:xfrm>
              <a:off x="8664268" y="1612921"/>
              <a:ext cx="0" cy="4065"/>
            </a:xfrm>
            <a:custGeom>
              <a:avLst/>
              <a:gdLst>
                <a:gd name="T0" fmla="*/ 2 h 2"/>
                <a:gd name="T1" fmla="*/ 0 h 2"/>
                <a:gd name="T2" fmla="*/ 0 h 2"/>
                <a:gd name="T3" fmla="*/ 0 h 2"/>
                <a:gd name="T4" fmla="*/ 2 h 2"/>
              </a:gdLst>
              <a:ahLst/>
              <a:cxnLst>
                <a:cxn ang="0">
                  <a:pos x="0" y="T0"/>
                </a:cxn>
                <a:cxn ang="0">
                  <a:pos x="0" y="T1"/>
                </a:cxn>
                <a:cxn ang="0">
                  <a:pos x="0" y="T2"/>
                </a:cxn>
                <a:cxn ang="0">
                  <a:pos x="0" y="T3"/>
                </a:cxn>
                <a:cxn ang="0">
                  <a:pos x="0" y="T4"/>
                </a:cxn>
              </a:cxnLst>
              <a:rect l="0" t="0" r="r" b="b"/>
              <a:pathLst>
                <a:path h="2">
                  <a:moveTo>
                    <a:pt x="0" y="2"/>
                  </a:moveTo>
                  <a:lnTo>
                    <a:pt x="0" y="0"/>
                  </a:lnTo>
                  <a:lnTo>
                    <a:pt x="0"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5" name="Rectangle 717"/>
            <p:cNvSpPr>
              <a:spLocks noChangeArrowheads="1"/>
            </p:cNvSpPr>
            <p:nvPr/>
          </p:nvSpPr>
          <p:spPr>
            <a:xfrm>
              <a:off x="8680238" y="1595964"/>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6" name="Rectangle 718"/>
            <p:cNvSpPr>
              <a:spLocks noChangeArrowheads="1"/>
            </p:cNvSpPr>
            <p:nvPr/>
          </p:nvSpPr>
          <p:spPr>
            <a:xfrm>
              <a:off x="8656138" y="1612921"/>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7" name="Freeform 719"/>
            <p:cNvSpPr/>
            <p:nvPr/>
          </p:nvSpPr>
          <p:spPr>
            <a:xfrm>
              <a:off x="8656138" y="1596660"/>
              <a:ext cx="12196" cy="16261"/>
            </a:xfrm>
            <a:custGeom>
              <a:avLst/>
              <a:gdLst>
                <a:gd name="T0" fmla="*/ 6 w 6"/>
                <a:gd name="T1" fmla="*/ 4 h 8"/>
                <a:gd name="T2" fmla="*/ 6 w 6"/>
                <a:gd name="T3" fmla="*/ 2 h 8"/>
                <a:gd name="T4" fmla="*/ 6 w 6"/>
                <a:gd name="T5" fmla="*/ 0 h 8"/>
                <a:gd name="T6" fmla="*/ 0 w 6"/>
                <a:gd name="T7" fmla="*/ 8 h 8"/>
                <a:gd name="T8" fmla="*/ 0 w 6"/>
                <a:gd name="T9" fmla="*/ 8 h 8"/>
                <a:gd name="T10" fmla="*/ 6 w 6"/>
                <a:gd name="T11" fmla="*/ 4 h 8"/>
              </a:gdLst>
              <a:ahLst/>
              <a:cxnLst>
                <a:cxn ang="0">
                  <a:pos x="T0" y="T1"/>
                </a:cxn>
                <a:cxn ang="0">
                  <a:pos x="T2" y="T3"/>
                </a:cxn>
                <a:cxn ang="0">
                  <a:pos x="T4" y="T5"/>
                </a:cxn>
                <a:cxn ang="0">
                  <a:pos x="T6" y="T7"/>
                </a:cxn>
                <a:cxn ang="0">
                  <a:pos x="T8" y="T9"/>
                </a:cxn>
                <a:cxn ang="0">
                  <a:pos x="T10" y="T11"/>
                </a:cxn>
              </a:cxnLst>
              <a:rect l="0" t="0" r="r" b="b"/>
              <a:pathLst>
                <a:path w="6" h="8">
                  <a:moveTo>
                    <a:pt x="6" y="4"/>
                  </a:moveTo>
                  <a:lnTo>
                    <a:pt x="6" y="2"/>
                  </a:lnTo>
                  <a:lnTo>
                    <a:pt x="6" y="0"/>
                  </a:lnTo>
                  <a:lnTo>
                    <a:pt x="0" y="8"/>
                  </a:lnTo>
                  <a:lnTo>
                    <a:pt x="0" y="8"/>
                  </a:lnTo>
                  <a:lnTo>
                    <a:pt x="6"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8" name="Freeform 720"/>
            <p:cNvSpPr/>
            <p:nvPr/>
          </p:nvSpPr>
          <p:spPr>
            <a:xfrm>
              <a:off x="8680238" y="1587833"/>
              <a:ext cx="4065" cy="8130"/>
            </a:xfrm>
            <a:custGeom>
              <a:avLst/>
              <a:gdLst>
                <a:gd name="T0" fmla="*/ 0 w 2"/>
                <a:gd name="T1" fmla="*/ 4 h 4"/>
                <a:gd name="T2" fmla="*/ 2 w 2"/>
                <a:gd name="T3" fmla="*/ 0 h 4"/>
                <a:gd name="T4" fmla="*/ 2 w 2"/>
                <a:gd name="T5" fmla="*/ 2 h 4"/>
                <a:gd name="T6" fmla="*/ 0 w 2"/>
                <a:gd name="T7" fmla="*/ 4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0"/>
                  </a:lnTo>
                  <a:lnTo>
                    <a:pt x="2" y="2"/>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29" name="Freeform 721"/>
            <p:cNvSpPr/>
            <p:nvPr/>
          </p:nvSpPr>
          <p:spPr>
            <a:xfrm>
              <a:off x="8680238" y="1591898"/>
              <a:ext cx="4065" cy="4065"/>
            </a:xfrm>
            <a:custGeom>
              <a:avLst/>
              <a:gdLst>
                <a:gd name="T0" fmla="*/ 2 w 2"/>
                <a:gd name="T1" fmla="*/ 0 h 2"/>
                <a:gd name="T2" fmla="*/ 0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0" name="Freeform 722"/>
            <p:cNvSpPr/>
            <p:nvPr/>
          </p:nvSpPr>
          <p:spPr>
            <a:xfrm>
              <a:off x="8660203" y="1612921"/>
              <a:ext cx="4065" cy="14228"/>
            </a:xfrm>
            <a:custGeom>
              <a:avLst/>
              <a:gdLst>
                <a:gd name="T0" fmla="*/ 0 w 2"/>
                <a:gd name="T1" fmla="*/ 7 h 7"/>
                <a:gd name="T2" fmla="*/ 2 w 2"/>
                <a:gd name="T3" fmla="*/ 2 h 7"/>
                <a:gd name="T4" fmla="*/ 2 w 2"/>
                <a:gd name="T5" fmla="*/ 0 h 7"/>
                <a:gd name="T6" fmla="*/ 2 w 2"/>
                <a:gd name="T7" fmla="*/ 0 h 7"/>
                <a:gd name="T8" fmla="*/ 0 w 2"/>
                <a:gd name="T9" fmla="*/ 7 h 7"/>
              </a:gdLst>
              <a:ahLst/>
              <a:cxnLst>
                <a:cxn ang="0">
                  <a:pos x="T0" y="T1"/>
                </a:cxn>
                <a:cxn ang="0">
                  <a:pos x="T2" y="T3"/>
                </a:cxn>
                <a:cxn ang="0">
                  <a:pos x="T4" y="T5"/>
                </a:cxn>
                <a:cxn ang="0">
                  <a:pos x="T6" y="T7"/>
                </a:cxn>
                <a:cxn ang="0">
                  <a:pos x="T8" y="T9"/>
                </a:cxn>
              </a:cxnLst>
              <a:rect l="0" t="0" r="r" b="b"/>
              <a:pathLst>
                <a:path w="2" h="7">
                  <a:moveTo>
                    <a:pt x="0" y="7"/>
                  </a:moveTo>
                  <a:lnTo>
                    <a:pt x="2" y="2"/>
                  </a:lnTo>
                  <a:lnTo>
                    <a:pt x="2" y="0"/>
                  </a:lnTo>
                  <a:lnTo>
                    <a:pt x="2" y="0"/>
                  </a:ln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1" name="Freeform 723"/>
            <p:cNvSpPr/>
            <p:nvPr/>
          </p:nvSpPr>
          <p:spPr>
            <a:xfrm>
              <a:off x="8641909" y="1651541"/>
              <a:ext cx="4065" cy="4065"/>
            </a:xfrm>
            <a:custGeom>
              <a:avLst/>
              <a:gdLst>
                <a:gd name="T0" fmla="*/ 2 w 2"/>
                <a:gd name="T1" fmla="*/ 0 h 2"/>
                <a:gd name="T2" fmla="*/ 0 w 2"/>
                <a:gd name="T3" fmla="*/ 2 h 2"/>
                <a:gd name="T4" fmla="*/ 2 w 2"/>
                <a:gd name="T5" fmla="*/ 2 h 2"/>
                <a:gd name="T6" fmla="*/ 2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2"/>
                  </a:lnTo>
                  <a:lnTo>
                    <a:pt x="2" y="2"/>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2" name="Rectangle 724"/>
            <p:cNvSpPr>
              <a:spLocks noChangeArrowheads="1"/>
            </p:cNvSpPr>
            <p:nvPr/>
          </p:nvSpPr>
          <p:spPr>
            <a:xfrm>
              <a:off x="8664268" y="1631215"/>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3" name="Rectangle 725"/>
            <p:cNvSpPr>
              <a:spLocks noChangeArrowheads="1"/>
            </p:cNvSpPr>
            <p:nvPr/>
          </p:nvSpPr>
          <p:spPr>
            <a:xfrm>
              <a:off x="8680238" y="1622388"/>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4" name="Freeform 726"/>
            <p:cNvSpPr/>
            <p:nvPr/>
          </p:nvSpPr>
          <p:spPr>
            <a:xfrm>
              <a:off x="8680238" y="1622388"/>
              <a:ext cx="4065" cy="0"/>
            </a:xfrm>
            <a:custGeom>
              <a:avLst/>
              <a:gdLst>
                <a:gd name="T0" fmla="*/ 0 w 2"/>
                <a:gd name="T1" fmla="*/ 2 w 2"/>
                <a:gd name="T2" fmla="*/ 2 w 2"/>
                <a:gd name="T3" fmla="*/ 2 w 2"/>
                <a:gd name="T4" fmla="*/ 2 w 2"/>
                <a:gd name="T5" fmla="*/ 0 w 2"/>
                <a:gd name="T6" fmla="*/ 0 w 2"/>
              </a:gdLst>
              <a:ahLst/>
              <a:cxnLst>
                <a:cxn ang="0">
                  <a:pos x="T0" y="0"/>
                </a:cxn>
                <a:cxn ang="0">
                  <a:pos x="T1" y="0"/>
                </a:cxn>
                <a:cxn ang="0">
                  <a:pos x="T2" y="0"/>
                </a:cxn>
                <a:cxn ang="0">
                  <a:pos x="T3" y="0"/>
                </a:cxn>
                <a:cxn ang="0">
                  <a:pos x="T4" y="0"/>
                </a:cxn>
                <a:cxn ang="0">
                  <a:pos x="T5" y="0"/>
                </a:cxn>
                <a:cxn ang="0">
                  <a:pos x="T6" y="0"/>
                </a:cxn>
              </a:cxnLst>
              <a:rect l="0" t="0" r="r" b="b"/>
              <a:pathLst>
                <a:path w="2">
                  <a:moveTo>
                    <a:pt x="0" y="0"/>
                  </a:moveTo>
                  <a:lnTo>
                    <a:pt x="2" y="0"/>
                  </a:lnTo>
                  <a:lnTo>
                    <a:pt x="2" y="0"/>
                  </a:lnTo>
                  <a:lnTo>
                    <a:pt x="2" y="0"/>
                  </a:lnTo>
                  <a:lnTo>
                    <a:pt x="2"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5" name="Freeform 727"/>
            <p:cNvSpPr/>
            <p:nvPr/>
          </p:nvSpPr>
          <p:spPr>
            <a:xfrm>
              <a:off x="8660203" y="1623085"/>
              <a:ext cx="8130" cy="8130"/>
            </a:xfrm>
            <a:custGeom>
              <a:avLst/>
              <a:gdLst>
                <a:gd name="T0" fmla="*/ 2 w 4"/>
                <a:gd name="T1" fmla="*/ 4 h 4"/>
                <a:gd name="T2" fmla="*/ 2 w 4"/>
                <a:gd name="T3" fmla="*/ 4 h 4"/>
                <a:gd name="T4" fmla="*/ 4 w 4"/>
                <a:gd name="T5" fmla="*/ 0 h 4"/>
                <a:gd name="T6" fmla="*/ 2 w 4"/>
                <a:gd name="T7" fmla="*/ 0 h 4"/>
                <a:gd name="T8" fmla="*/ 0 w 4"/>
                <a:gd name="T9" fmla="*/ 4 h 4"/>
                <a:gd name="T10" fmla="*/ 2 w 4"/>
                <a:gd name="T11" fmla="*/ 4 h 4"/>
              </a:gdLst>
              <a:ahLst/>
              <a:cxnLst>
                <a:cxn ang="0">
                  <a:pos x="T0" y="T1"/>
                </a:cxn>
                <a:cxn ang="0">
                  <a:pos x="T2" y="T3"/>
                </a:cxn>
                <a:cxn ang="0">
                  <a:pos x="T4" y="T5"/>
                </a:cxn>
                <a:cxn ang="0">
                  <a:pos x="T6" y="T7"/>
                </a:cxn>
                <a:cxn ang="0">
                  <a:pos x="T8" y="T9"/>
                </a:cxn>
                <a:cxn ang="0">
                  <a:pos x="T10" y="T11"/>
                </a:cxn>
              </a:cxnLst>
              <a:rect l="0" t="0" r="r" b="b"/>
              <a:pathLst>
                <a:path w="4" h="4">
                  <a:moveTo>
                    <a:pt x="2" y="4"/>
                  </a:moveTo>
                  <a:lnTo>
                    <a:pt x="2" y="4"/>
                  </a:lnTo>
                  <a:lnTo>
                    <a:pt x="4" y="0"/>
                  </a:lnTo>
                  <a:lnTo>
                    <a:pt x="2" y="0"/>
                  </a:lnTo>
                  <a:lnTo>
                    <a:pt x="0" y="4"/>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6" name="Freeform 728"/>
            <p:cNvSpPr/>
            <p:nvPr/>
          </p:nvSpPr>
          <p:spPr>
            <a:xfrm>
              <a:off x="8664268" y="1627150"/>
              <a:ext cx="4065" cy="4065"/>
            </a:xfrm>
            <a:custGeom>
              <a:avLst/>
              <a:gdLst>
                <a:gd name="T0" fmla="*/ 0 w 2"/>
                <a:gd name="T1" fmla="*/ 2 h 2"/>
                <a:gd name="T2" fmla="*/ 2 w 2"/>
                <a:gd name="T3" fmla="*/ 0 h 2"/>
                <a:gd name="T4" fmla="*/ 2 w 2"/>
                <a:gd name="T5" fmla="*/ 0 h 2"/>
                <a:gd name="T6" fmla="*/ 0 w 2"/>
                <a:gd name="T7" fmla="*/ 2 h 2"/>
                <a:gd name="T8" fmla="*/ 0 w 2"/>
                <a:gd name="T9" fmla="*/ 2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lnTo>
                    <a:pt x="2" y="0"/>
                  </a:lnTo>
                  <a:lnTo>
                    <a:pt x="2" y="0"/>
                  </a:lnTo>
                  <a:lnTo>
                    <a:pt x="0" y="2"/>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7" name="Freeform 729"/>
            <p:cNvSpPr/>
            <p:nvPr/>
          </p:nvSpPr>
          <p:spPr>
            <a:xfrm>
              <a:off x="8660203" y="1623085"/>
              <a:ext cx="4065" cy="8130"/>
            </a:xfrm>
            <a:custGeom>
              <a:avLst/>
              <a:gdLst>
                <a:gd name="T0" fmla="*/ 0 w 2"/>
                <a:gd name="T1" fmla="*/ 4 h 4"/>
                <a:gd name="T2" fmla="*/ 0 w 2"/>
                <a:gd name="T3" fmla="*/ 4 h 4"/>
                <a:gd name="T4" fmla="*/ 2 w 2"/>
                <a:gd name="T5" fmla="*/ 0 h 4"/>
                <a:gd name="T6" fmla="*/ 0 w 2"/>
                <a:gd name="T7" fmla="*/ 2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0" y="4"/>
                  </a:lnTo>
                  <a:lnTo>
                    <a:pt x="2" y="0"/>
                  </a:lnTo>
                  <a:lnTo>
                    <a:pt x="0" y="2"/>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8" name="Freeform 730"/>
            <p:cNvSpPr/>
            <p:nvPr/>
          </p:nvSpPr>
          <p:spPr>
            <a:xfrm>
              <a:off x="8656138" y="1616987"/>
              <a:ext cx="8130" cy="10163"/>
            </a:xfrm>
            <a:custGeom>
              <a:avLst/>
              <a:gdLst>
                <a:gd name="T0" fmla="*/ 0 w 4"/>
                <a:gd name="T1" fmla="*/ 5 h 5"/>
                <a:gd name="T2" fmla="*/ 2 w 4"/>
                <a:gd name="T3" fmla="*/ 3 h 5"/>
                <a:gd name="T4" fmla="*/ 4 w 4"/>
                <a:gd name="T5" fmla="*/ 0 h 5"/>
                <a:gd name="T6" fmla="*/ 2 w 4"/>
                <a:gd name="T7" fmla="*/ 5 h 5"/>
                <a:gd name="T8" fmla="*/ 0 w 4"/>
                <a:gd name="T9" fmla="*/ 5 h 5"/>
              </a:gdLst>
              <a:ahLst/>
              <a:cxnLst>
                <a:cxn ang="0">
                  <a:pos x="T0" y="T1"/>
                </a:cxn>
                <a:cxn ang="0">
                  <a:pos x="T2" y="T3"/>
                </a:cxn>
                <a:cxn ang="0">
                  <a:pos x="T4" y="T5"/>
                </a:cxn>
                <a:cxn ang="0">
                  <a:pos x="T6" y="T7"/>
                </a:cxn>
                <a:cxn ang="0">
                  <a:pos x="T8" y="T9"/>
                </a:cxn>
              </a:cxnLst>
              <a:rect l="0" t="0" r="r" b="b"/>
              <a:pathLst>
                <a:path w="4" h="5">
                  <a:moveTo>
                    <a:pt x="0" y="5"/>
                  </a:moveTo>
                  <a:lnTo>
                    <a:pt x="2" y="3"/>
                  </a:lnTo>
                  <a:lnTo>
                    <a:pt x="4" y="0"/>
                  </a:lnTo>
                  <a:lnTo>
                    <a:pt x="2" y="5"/>
                  </a:lnTo>
                  <a:lnTo>
                    <a:pt x="0"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39" name="Freeform 731"/>
            <p:cNvSpPr/>
            <p:nvPr/>
          </p:nvSpPr>
          <p:spPr>
            <a:xfrm>
              <a:off x="8656138" y="1623085"/>
              <a:ext cx="4065" cy="4065"/>
            </a:xfrm>
            <a:custGeom>
              <a:avLst/>
              <a:gdLst>
                <a:gd name="T0" fmla="*/ 0 w 2"/>
                <a:gd name="T1" fmla="*/ 2 h 2"/>
                <a:gd name="T2" fmla="*/ 2 w 2"/>
                <a:gd name="T3" fmla="*/ 2 h 2"/>
                <a:gd name="T4" fmla="*/ 2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0" name="Freeform 732"/>
            <p:cNvSpPr/>
            <p:nvPr/>
          </p:nvSpPr>
          <p:spPr>
            <a:xfrm>
              <a:off x="8660203" y="1621052"/>
              <a:ext cx="4065" cy="6098"/>
            </a:xfrm>
            <a:custGeom>
              <a:avLst/>
              <a:gdLst>
                <a:gd name="T0" fmla="*/ 2 w 2"/>
                <a:gd name="T1" fmla="*/ 1 h 3"/>
                <a:gd name="T2" fmla="*/ 2 w 2"/>
                <a:gd name="T3" fmla="*/ 0 h 3"/>
                <a:gd name="T4" fmla="*/ 0 w 2"/>
                <a:gd name="T5" fmla="*/ 1 h 3"/>
                <a:gd name="T6" fmla="*/ 0 w 2"/>
                <a:gd name="T7" fmla="*/ 3 h 3"/>
                <a:gd name="T8" fmla="*/ 2 w 2"/>
                <a:gd name="T9" fmla="*/ 1 h 3"/>
              </a:gdLst>
              <a:ahLst/>
              <a:cxnLst>
                <a:cxn ang="0">
                  <a:pos x="T0" y="T1"/>
                </a:cxn>
                <a:cxn ang="0">
                  <a:pos x="T2" y="T3"/>
                </a:cxn>
                <a:cxn ang="0">
                  <a:pos x="T4" y="T5"/>
                </a:cxn>
                <a:cxn ang="0">
                  <a:pos x="T6" y="T7"/>
                </a:cxn>
                <a:cxn ang="0">
                  <a:pos x="T8" y="T9"/>
                </a:cxn>
              </a:cxnLst>
              <a:rect l="0" t="0" r="r" b="b"/>
              <a:pathLst>
                <a:path w="2" h="3">
                  <a:moveTo>
                    <a:pt x="2" y="1"/>
                  </a:moveTo>
                  <a:lnTo>
                    <a:pt x="2" y="0"/>
                  </a:lnTo>
                  <a:lnTo>
                    <a:pt x="0" y="1"/>
                  </a:lnTo>
                  <a:lnTo>
                    <a:pt x="0" y="3"/>
                  </a:ln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1" name="Freeform 733"/>
            <p:cNvSpPr/>
            <p:nvPr/>
          </p:nvSpPr>
          <p:spPr>
            <a:xfrm>
              <a:off x="8652072" y="1596660"/>
              <a:ext cx="12196" cy="20326"/>
            </a:xfrm>
            <a:custGeom>
              <a:avLst/>
              <a:gdLst>
                <a:gd name="T0" fmla="*/ 0 w 6"/>
                <a:gd name="T1" fmla="*/ 10 h 10"/>
                <a:gd name="T2" fmla="*/ 2 w 6"/>
                <a:gd name="T3" fmla="*/ 8 h 10"/>
                <a:gd name="T4" fmla="*/ 2 w 6"/>
                <a:gd name="T5" fmla="*/ 8 h 10"/>
                <a:gd name="T6" fmla="*/ 6 w 6"/>
                <a:gd name="T7" fmla="*/ 0 h 10"/>
                <a:gd name="T8" fmla="*/ 2 w 6"/>
                <a:gd name="T9" fmla="*/ 4 h 10"/>
                <a:gd name="T10" fmla="*/ 0 w 6"/>
                <a:gd name="T11" fmla="*/ 10 h 10"/>
              </a:gdLst>
              <a:ahLst/>
              <a:cxnLst>
                <a:cxn ang="0">
                  <a:pos x="T0" y="T1"/>
                </a:cxn>
                <a:cxn ang="0">
                  <a:pos x="T2" y="T3"/>
                </a:cxn>
                <a:cxn ang="0">
                  <a:pos x="T4" y="T5"/>
                </a:cxn>
                <a:cxn ang="0">
                  <a:pos x="T6" y="T7"/>
                </a:cxn>
                <a:cxn ang="0">
                  <a:pos x="T8" y="T9"/>
                </a:cxn>
                <a:cxn ang="0">
                  <a:pos x="T10" y="T11"/>
                </a:cxn>
              </a:cxnLst>
              <a:rect l="0" t="0" r="r" b="b"/>
              <a:pathLst>
                <a:path w="6" h="10">
                  <a:moveTo>
                    <a:pt x="0" y="10"/>
                  </a:moveTo>
                  <a:lnTo>
                    <a:pt x="2" y="8"/>
                  </a:lnTo>
                  <a:lnTo>
                    <a:pt x="2" y="8"/>
                  </a:lnTo>
                  <a:lnTo>
                    <a:pt x="6" y="0"/>
                  </a:lnTo>
                  <a:lnTo>
                    <a:pt x="2" y="4"/>
                  </a:lnTo>
                  <a:lnTo>
                    <a:pt x="0" y="1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2" name="Freeform 734"/>
            <p:cNvSpPr/>
            <p:nvPr/>
          </p:nvSpPr>
          <p:spPr>
            <a:xfrm>
              <a:off x="8581570" y="1617683"/>
              <a:ext cx="20326" cy="22359"/>
            </a:xfrm>
            <a:custGeom>
              <a:avLst/>
              <a:gdLst>
                <a:gd name="T0" fmla="*/ 8 w 10"/>
                <a:gd name="T1" fmla="*/ 0 h 11"/>
                <a:gd name="T2" fmla="*/ 8 w 10"/>
                <a:gd name="T3" fmla="*/ 2 h 11"/>
                <a:gd name="T4" fmla="*/ 0 w 10"/>
                <a:gd name="T5" fmla="*/ 11 h 11"/>
                <a:gd name="T6" fmla="*/ 8 w 10"/>
                <a:gd name="T7" fmla="*/ 5 h 11"/>
                <a:gd name="T8" fmla="*/ 10 w 10"/>
                <a:gd name="T9" fmla="*/ 0 h 11"/>
                <a:gd name="T10" fmla="*/ 8 w 10"/>
                <a:gd name="T11" fmla="*/ 0 h 11"/>
              </a:gdLst>
              <a:ahLst/>
              <a:cxnLst>
                <a:cxn ang="0">
                  <a:pos x="T0" y="T1"/>
                </a:cxn>
                <a:cxn ang="0">
                  <a:pos x="T2" y="T3"/>
                </a:cxn>
                <a:cxn ang="0">
                  <a:pos x="T4" y="T5"/>
                </a:cxn>
                <a:cxn ang="0">
                  <a:pos x="T6" y="T7"/>
                </a:cxn>
                <a:cxn ang="0">
                  <a:pos x="T8" y="T9"/>
                </a:cxn>
                <a:cxn ang="0">
                  <a:pos x="T10" y="T11"/>
                </a:cxn>
              </a:cxnLst>
              <a:rect l="0" t="0" r="r" b="b"/>
              <a:pathLst>
                <a:path w="10" h="11">
                  <a:moveTo>
                    <a:pt x="8" y="0"/>
                  </a:moveTo>
                  <a:lnTo>
                    <a:pt x="8" y="2"/>
                  </a:lnTo>
                  <a:lnTo>
                    <a:pt x="0" y="11"/>
                  </a:lnTo>
                  <a:lnTo>
                    <a:pt x="8" y="5"/>
                  </a:lnTo>
                  <a:lnTo>
                    <a:pt x="10" y="0"/>
                  </a:lnTo>
                  <a:lnTo>
                    <a:pt x="8"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3" name="Freeform 735"/>
            <p:cNvSpPr/>
            <p:nvPr/>
          </p:nvSpPr>
          <p:spPr>
            <a:xfrm>
              <a:off x="8615485" y="1596660"/>
              <a:ext cx="6098" cy="12196"/>
            </a:xfrm>
            <a:custGeom>
              <a:avLst/>
              <a:gdLst>
                <a:gd name="T0" fmla="*/ 2 w 3"/>
                <a:gd name="T1" fmla="*/ 6 h 6"/>
                <a:gd name="T2" fmla="*/ 3 w 3"/>
                <a:gd name="T3" fmla="*/ 0 h 6"/>
                <a:gd name="T4" fmla="*/ 0 w 3"/>
                <a:gd name="T5" fmla="*/ 4 h 6"/>
                <a:gd name="T6" fmla="*/ 0 w 3"/>
                <a:gd name="T7" fmla="*/ 6 h 6"/>
                <a:gd name="T8" fmla="*/ 2 w 3"/>
                <a:gd name="T9" fmla="*/ 6 h 6"/>
              </a:gdLst>
              <a:ahLst/>
              <a:cxnLst>
                <a:cxn ang="0">
                  <a:pos x="T0" y="T1"/>
                </a:cxn>
                <a:cxn ang="0">
                  <a:pos x="T2" y="T3"/>
                </a:cxn>
                <a:cxn ang="0">
                  <a:pos x="T4" y="T5"/>
                </a:cxn>
                <a:cxn ang="0">
                  <a:pos x="T6" y="T7"/>
                </a:cxn>
                <a:cxn ang="0">
                  <a:pos x="T8" y="T9"/>
                </a:cxn>
              </a:cxnLst>
              <a:rect l="0" t="0" r="r" b="b"/>
              <a:pathLst>
                <a:path w="3" h="6">
                  <a:moveTo>
                    <a:pt x="2" y="6"/>
                  </a:moveTo>
                  <a:lnTo>
                    <a:pt x="3" y="0"/>
                  </a:lnTo>
                  <a:lnTo>
                    <a:pt x="0" y="4"/>
                  </a:lnTo>
                  <a:lnTo>
                    <a:pt x="0" y="6"/>
                  </a:lnTo>
                  <a:lnTo>
                    <a:pt x="2"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4" name="Freeform 736"/>
            <p:cNvSpPr/>
            <p:nvPr/>
          </p:nvSpPr>
          <p:spPr>
            <a:xfrm>
              <a:off x="8611420" y="1608856"/>
              <a:ext cx="4065" cy="4065"/>
            </a:xfrm>
            <a:custGeom>
              <a:avLst/>
              <a:gdLst>
                <a:gd name="T0" fmla="*/ 2 w 2"/>
                <a:gd name="T1" fmla="*/ 2 h 2"/>
                <a:gd name="T2" fmla="*/ 2 w 2"/>
                <a:gd name="T3" fmla="*/ 0 h 2"/>
                <a:gd name="T4" fmla="*/ 0 w 2"/>
                <a:gd name="T5" fmla="*/ 2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0" y="2"/>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5" name="Freeform 737"/>
            <p:cNvSpPr/>
            <p:nvPr/>
          </p:nvSpPr>
          <p:spPr>
            <a:xfrm>
              <a:off x="8611420" y="1604791"/>
              <a:ext cx="4065" cy="8130"/>
            </a:xfrm>
            <a:custGeom>
              <a:avLst/>
              <a:gdLst>
                <a:gd name="T0" fmla="*/ 2 w 2"/>
                <a:gd name="T1" fmla="*/ 0 h 4"/>
                <a:gd name="T2" fmla="*/ 0 w 2"/>
                <a:gd name="T3" fmla="*/ 2 h 4"/>
                <a:gd name="T4" fmla="*/ 0 w 2"/>
                <a:gd name="T5" fmla="*/ 4 h 4"/>
                <a:gd name="T6" fmla="*/ 2 w 2"/>
                <a:gd name="T7" fmla="*/ 2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2"/>
                  </a:lnTo>
                  <a:lnTo>
                    <a:pt x="0" y="4"/>
                  </a:lnTo>
                  <a:lnTo>
                    <a:pt x="2"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6" name="Freeform 738"/>
            <p:cNvSpPr/>
            <p:nvPr/>
          </p:nvSpPr>
          <p:spPr>
            <a:xfrm>
              <a:off x="8607355" y="1612921"/>
              <a:ext cx="8130" cy="10163"/>
            </a:xfrm>
            <a:custGeom>
              <a:avLst/>
              <a:gdLst>
                <a:gd name="T0" fmla="*/ 4 w 4"/>
                <a:gd name="T1" fmla="*/ 0 h 5"/>
                <a:gd name="T2" fmla="*/ 2 w 4"/>
                <a:gd name="T3" fmla="*/ 0 h 5"/>
                <a:gd name="T4" fmla="*/ 0 w 4"/>
                <a:gd name="T5" fmla="*/ 5 h 5"/>
                <a:gd name="T6" fmla="*/ 2 w 4"/>
                <a:gd name="T7" fmla="*/ 4 h 5"/>
                <a:gd name="T8" fmla="*/ 4 w 4"/>
                <a:gd name="T9" fmla="*/ 0 h 5"/>
              </a:gdLst>
              <a:ahLst/>
              <a:cxnLst>
                <a:cxn ang="0">
                  <a:pos x="T0" y="T1"/>
                </a:cxn>
                <a:cxn ang="0">
                  <a:pos x="T2" y="T3"/>
                </a:cxn>
                <a:cxn ang="0">
                  <a:pos x="T4" y="T5"/>
                </a:cxn>
                <a:cxn ang="0">
                  <a:pos x="T6" y="T7"/>
                </a:cxn>
                <a:cxn ang="0">
                  <a:pos x="T8" y="T9"/>
                </a:cxn>
              </a:cxnLst>
              <a:rect l="0" t="0" r="r" b="b"/>
              <a:pathLst>
                <a:path w="4" h="5">
                  <a:moveTo>
                    <a:pt x="4" y="0"/>
                  </a:moveTo>
                  <a:lnTo>
                    <a:pt x="2" y="0"/>
                  </a:lnTo>
                  <a:lnTo>
                    <a:pt x="0" y="5"/>
                  </a:lnTo>
                  <a:lnTo>
                    <a:pt x="2" y="4"/>
                  </a:ln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7" name="Freeform 739"/>
            <p:cNvSpPr/>
            <p:nvPr/>
          </p:nvSpPr>
          <p:spPr>
            <a:xfrm>
              <a:off x="8607355" y="1612921"/>
              <a:ext cx="4065" cy="0"/>
            </a:xfrm>
            <a:custGeom>
              <a:avLst/>
              <a:gdLst>
                <a:gd name="T0" fmla="*/ 2 w 2"/>
                <a:gd name="T1" fmla="*/ 0 w 2"/>
                <a:gd name="T2" fmla="*/ 2 w 2"/>
                <a:gd name="T3" fmla="*/ 2 w 2"/>
              </a:gdLst>
              <a:ahLst/>
              <a:cxnLst>
                <a:cxn ang="0">
                  <a:pos x="T0" y="0"/>
                </a:cxn>
                <a:cxn ang="0">
                  <a:pos x="T1" y="0"/>
                </a:cxn>
                <a:cxn ang="0">
                  <a:pos x="T2" y="0"/>
                </a:cxn>
                <a:cxn ang="0">
                  <a:pos x="T3" y="0"/>
                </a:cxn>
              </a:cxnLst>
              <a:rect l="0" t="0" r="r" b="b"/>
              <a:pathLst>
                <a:path w="2">
                  <a:moveTo>
                    <a:pt x="2" y="0"/>
                  </a:moveTo>
                  <a:lnTo>
                    <a:pt x="0" y="0"/>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8" name="Freeform 740"/>
            <p:cNvSpPr/>
            <p:nvPr/>
          </p:nvSpPr>
          <p:spPr>
            <a:xfrm>
              <a:off x="8571406" y="1644108"/>
              <a:ext cx="18294" cy="20326"/>
            </a:xfrm>
            <a:custGeom>
              <a:avLst/>
              <a:gdLst>
                <a:gd name="T0" fmla="*/ 4 w 5"/>
                <a:gd name="T1" fmla="*/ 2 h 5"/>
                <a:gd name="T2" fmla="*/ 5 w 5"/>
                <a:gd name="T3" fmla="*/ 0 h 5"/>
                <a:gd name="T4" fmla="*/ 0 w 5"/>
                <a:gd name="T5" fmla="*/ 4 h 5"/>
                <a:gd name="T6" fmla="*/ 0 w 5"/>
                <a:gd name="T7" fmla="*/ 4 h 5"/>
                <a:gd name="T8" fmla="*/ 0 w 5"/>
                <a:gd name="T9" fmla="*/ 5 h 5"/>
                <a:gd name="T10" fmla="*/ 2 w 5"/>
                <a:gd name="T11" fmla="*/ 4 h 5"/>
                <a:gd name="T12" fmla="*/ 4 w 5"/>
                <a:gd name="T13" fmla="*/ 3 h 5"/>
                <a:gd name="T14" fmla="*/ 4 w 5"/>
                <a:gd name="T15" fmla="*/ 2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5">
                  <a:moveTo>
                    <a:pt x="4" y="2"/>
                  </a:moveTo>
                  <a:cubicBezTo>
                    <a:pt x="5" y="0"/>
                    <a:pt x="5" y="0"/>
                    <a:pt x="5" y="0"/>
                  </a:cubicBezTo>
                  <a:cubicBezTo>
                    <a:pt x="0" y="4"/>
                    <a:pt x="0" y="4"/>
                    <a:pt x="0" y="4"/>
                  </a:cubicBezTo>
                  <a:cubicBezTo>
                    <a:pt x="0" y="4"/>
                    <a:pt x="0" y="4"/>
                    <a:pt x="0" y="4"/>
                  </a:cubicBezTo>
                  <a:cubicBezTo>
                    <a:pt x="0" y="4"/>
                    <a:pt x="0" y="4"/>
                    <a:pt x="0" y="5"/>
                  </a:cubicBezTo>
                  <a:cubicBezTo>
                    <a:pt x="2" y="4"/>
                    <a:pt x="2" y="4"/>
                    <a:pt x="2" y="4"/>
                  </a:cubicBezTo>
                  <a:cubicBezTo>
                    <a:pt x="4" y="3"/>
                    <a:pt x="4" y="3"/>
                    <a:pt x="4" y="3"/>
                  </a:cubicBezTo>
                  <a:lnTo>
                    <a:pt x="4"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49" name="Freeform 741"/>
            <p:cNvSpPr/>
            <p:nvPr/>
          </p:nvSpPr>
          <p:spPr>
            <a:xfrm>
              <a:off x="8577504" y="1656303"/>
              <a:ext cx="8130" cy="4065"/>
            </a:xfrm>
            <a:custGeom>
              <a:avLst/>
              <a:gdLst>
                <a:gd name="T0" fmla="*/ 0 w 4"/>
                <a:gd name="T1" fmla="*/ 2 h 2"/>
                <a:gd name="T2" fmla="*/ 4 w 4"/>
                <a:gd name="T3" fmla="*/ 0 h 2"/>
                <a:gd name="T4" fmla="*/ 4 w 4"/>
                <a:gd name="T5" fmla="*/ 0 h 2"/>
                <a:gd name="T6" fmla="*/ 0 w 4"/>
                <a:gd name="T7" fmla="*/ 2 h 2"/>
              </a:gdLst>
              <a:ahLst/>
              <a:cxnLst>
                <a:cxn ang="0">
                  <a:pos x="T0" y="T1"/>
                </a:cxn>
                <a:cxn ang="0">
                  <a:pos x="T2" y="T3"/>
                </a:cxn>
                <a:cxn ang="0">
                  <a:pos x="T4" y="T5"/>
                </a:cxn>
                <a:cxn ang="0">
                  <a:pos x="T6" y="T7"/>
                </a:cxn>
              </a:cxnLst>
              <a:rect l="0" t="0" r="r" b="b"/>
              <a:pathLst>
                <a:path w="4" h="2">
                  <a:moveTo>
                    <a:pt x="0" y="2"/>
                  </a:moveTo>
                  <a:lnTo>
                    <a:pt x="4" y="0"/>
                  </a:lnTo>
                  <a:lnTo>
                    <a:pt x="4"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0" name="Freeform 742"/>
            <p:cNvSpPr/>
            <p:nvPr/>
          </p:nvSpPr>
          <p:spPr>
            <a:xfrm>
              <a:off x="8585635" y="1640042"/>
              <a:ext cx="8130" cy="12196"/>
            </a:xfrm>
            <a:custGeom>
              <a:avLst/>
              <a:gdLst>
                <a:gd name="T0" fmla="*/ 2 w 4"/>
                <a:gd name="T1" fmla="*/ 4 h 6"/>
                <a:gd name="T2" fmla="*/ 4 w 4"/>
                <a:gd name="T3" fmla="*/ 0 h 6"/>
                <a:gd name="T4" fmla="*/ 2 w 4"/>
                <a:gd name="T5" fmla="*/ 2 h 6"/>
                <a:gd name="T6" fmla="*/ 0 w 4"/>
                <a:gd name="T7" fmla="*/ 6 h 6"/>
                <a:gd name="T8" fmla="*/ 2 w 4"/>
                <a:gd name="T9" fmla="*/ 4 h 6"/>
              </a:gdLst>
              <a:ahLst/>
              <a:cxnLst>
                <a:cxn ang="0">
                  <a:pos x="T0" y="T1"/>
                </a:cxn>
                <a:cxn ang="0">
                  <a:pos x="T2" y="T3"/>
                </a:cxn>
                <a:cxn ang="0">
                  <a:pos x="T4" y="T5"/>
                </a:cxn>
                <a:cxn ang="0">
                  <a:pos x="T6" y="T7"/>
                </a:cxn>
                <a:cxn ang="0">
                  <a:pos x="T8" y="T9"/>
                </a:cxn>
              </a:cxnLst>
              <a:rect l="0" t="0" r="r" b="b"/>
              <a:pathLst>
                <a:path w="4" h="6">
                  <a:moveTo>
                    <a:pt x="2" y="4"/>
                  </a:moveTo>
                  <a:lnTo>
                    <a:pt x="4" y="0"/>
                  </a:lnTo>
                  <a:lnTo>
                    <a:pt x="2" y="2"/>
                  </a:lnTo>
                  <a:lnTo>
                    <a:pt x="0" y="6"/>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1" name="Rectangle 743"/>
            <p:cNvSpPr>
              <a:spLocks noChangeArrowheads="1"/>
            </p:cNvSpPr>
            <p:nvPr/>
          </p:nvSpPr>
          <p:spPr>
            <a:xfrm>
              <a:off x="8652072" y="1588530"/>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2" name="Freeform 744"/>
            <p:cNvSpPr/>
            <p:nvPr/>
          </p:nvSpPr>
          <p:spPr>
            <a:xfrm>
              <a:off x="8629713" y="1600726"/>
              <a:ext cx="4065" cy="12196"/>
            </a:xfrm>
            <a:custGeom>
              <a:avLst/>
              <a:gdLst>
                <a:gd name="T0" fmla="*/ 0 w 2"/>
                <a:gd name="T1" fmla="*/ 6 h 6"/>
                <a:gd name="T2" fmla="*/ 0 w 2"/>
                <a:gd name="T3" fmla="*/ 4 h 6"/>
                <a:gd name="T4" fmla="*/ 2 w 2"/>
                <a:gd name="T5" fmla="*/ 0 h 6"/>
                <a:gd name="T6" fmla="*/ 0 w 2"/>
                <a:gd name="T7" fmla="*/ 2 h 6"/>
                <a:gd name="T8" fmla="*/ 0 w 2"/>
                <a:gd name="T9" fmla="*/ 6 h 6"/>
              </a:gdLst>
              <a:ahLst/>
              <a:cxnLst>
                <a:cxn ang="0">
                  <a:pos x="T0" y="T1"/>
                </a:cxn>
                <a:cxn ang="0">
                  <a:pos x="T2" y="T3"/>
                </a:cxn>
                <a:cxn ang="0">
                  <a:pos x="T4" y="T5"/>
                </a:cxn>
                <a:cxn ang="0">
                  <a:pos x="T6" y="T7"/>
                </a:cxn>
                <a:cxn ang="0">
                  <a:pos x="T8" y="T9"/>
                </a:cxn>
              </a:cxnLst>
              <a:rect l="0" t="0" r="r" b="b"/>
              <a:pathLst>
                <a:path w="2" h="6">
                  <a:moveTo>
                    <a:pt x="0" y="6"/>
                  </a:moveTo>
                  <a:lnTo>
                    <a:pt x="0" y="4"/>
                  </a:lnTo>
                  <a:lnTo>
                    <a:pt x="2" y="0"/>
                  </a:lnTo>
                  <a:lnTo>
                    <a:pt x="0" y="2"/>
                  </a:lnTo>
                  <a:lnTo>
                    <a:pt x="0" y="6"/>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3" name="Freeform 745"/>
            <p:cNvSpPr/>
            <p:nvPr/>
          </p:nvSpPr>
          <p:spPr>
            <a:xfrm>
              <a:off x="8641909" y="1592595"/>
              <a:ext cx="8130" cy="12196"/>
            </a:xfrm>
            <a:custGeom>
              <a:avLst/>
              <a:gdLst>
                <a:gd name="T0" fmla="*/ 2 w 4"/>
                <a:gd name="T1" fmla="*/ 4 h 6"/>
                <a:gd name="T2" fmla="*/ 4 w 4"/>
                <a:gd name="T3" fmla="*/ 0 h 6"/>
                <a:gd name="T4" fmla="*/ 0 w 4"/>
                <a:gd name="T5" fmla="*/ 2 h 6"/>
                <a:gd name="T6" fmla="*/ 0 w 4"/>
                <a:gd name="T7" fmla="*/ 6 h 6"/>
                <a:gd name="T8" fmla="*/ 2 w 4"/>
                <a:gd name="T9" fmla="*/ 4 h 6"/>
              </a:gdLst>
              <a:ahLst/>
              <a:cxnLst>
                <a:cxn ang="0">
                  <a:pos x="T0" y="T1"/>
                </a:cxn>
                <a:cxn ang="0">
                  <a:pos x="T2" y="T3"/>
                </a:cxn>
                <a:cxn ang="0">
                  <a:pos x="T4" y="T5"/>
                </a:cxn>
                <a:cxn ang="0">
                  <a:pos x="T6" y="T7"/>
                </a:cxn>
                <a:cxn ang="0">
                  <a:pos x="T8" y="T9"/>
                </a:cxn>
              </a:cxnLst>
              <a:rect l="0" t="0" r="r" b="b"/>
              <a:pathLst>
                <a:path w="4" h="6">
                  <a:moveTo>
                    <a:pt x="2" y="4"/>
                  </a:moveTo>
                  <a:lnTo>
                    <a:pt x="4" y="0"/>
                  </a:lnTo>
                  <a:lnTo>
                    <a:pt x="0" y="2"/>
                  </a:lnTo>
                  <a:lnTo>
                    <a:pt x="0" y="6"/>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4" name="Rectangle 746"/>
            <p:cNvSpPr>
              <a:spLocks noChangeArrowheads="1"/>
            </p:cNvSpPr>
            <p:nvPr/>
          </p:nvSpPr>
          <p:spPr>
            <a:xfrm>
              <a:off x="8621583" y="1661704"/>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5" name="Freeform 747"/>
            <p:cNvSpPr/>
            <p:nvPr/>
          </p:nvSpPr>
          <p:spPr>
            <a:xfrm>
              <a:off x="8615485" y="1608856"/>
              <a:ext cx="4065" cy="4065"/>
            </a:xfrm>
            <a:custGeom>
              <a:avLst/>
              <a:gdLst>
                <a:gd name="T0" fmla="*/ 0 w 2"/>
                <a:gd name="T1" fmla="*/ 2 h 2"/>
                <a:gd name="T2" fmla="*/ 2 w 2"/>
                <a:gd name="T3" fmla="*/ 0 h 2"/>
                <a:gd name="T4" fmla="*/ 2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6" name="Freeform 748"/>
            <p:cNvSpPr/>
            <p:nvPr/>
          </p:nvSpPr>
          <p:spPr>
            <a:xfrm>
              <a:off x="8581570" y="1656303"/>
              <a:ext cx="4065" cy="4065"/>
            </a:xfrm>
            <a:custGeom>
              <a:avLst/>
              <a:gdLst>
                <a:gd name="T0" fmla="*/ 2 w 2"/>
                <a:gd name="T1" fmla="*/ 0 h 2"/>
                <a:gd name="T2" fmla="*/ 2 w 2"/>
                <a:gd name="T3" fmla="*/ 0 h 2"/>
                <a:gd name="T4" fmla="*/ 0 w 2"/>
                <a:gd name="T5" fmla="*/ 2 h 2"/>
                <a:gd name="T6" fmla="*/ 2 w 2"/>
                <a:gd name="T7" fmla="*/ 2 h 2"/>
                <a:gd name="T8" fmla="*/ 2 w 2"/>
                <a:gd name="T9" fmla="*/ 0 h 2"/>
                <a:gd name="T10" fmla="*/ 2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2" y="0"/>
                  </a:moveTo>
                  <a:lnTo>
                    <a:pt x="2" y="0"/>
                  </a:lnTo>
                  <a:lnTo>
                    <a:pt x="0" y="2"/>
                  </a:lnTo>
                  <a:lnTo>
                    <a:pt x="2"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7" name="Freeform 749"/>
            <p:cNvSpPr/>
            <p:nvPr/>
          </p:nvSpPr>
          <p:spPr>
            <a:xfrm>
              <a:off x="8645974" y="1592595"/>
              <a:ext cx="6098" cy="8130"/>
            </a:xfrm>
            <a:custGeom>
              <a:avLst/>
              <a:gdLst>
                <a:gd name="T0" fmla="*/ 0 w 3"/>
                <a:gd name="T1" fmla="*/ 4 h 4"/>
                <a:gd name="T2" fmla="*/ 3 w 3"/>
                <a:gd name="T3" fmla="*/ 0 h 4"/>
                <a:gd name="T4" fmla="*/ 2 w 3"/>
                <a:gd name="T5" fmla="*/ 0 h 4"/>
                <a:gd name="T6" fmla="*/ 0 w 3"/>
                <a:gd name="T7" fmla="*/ 4 h 4"/>
                <a:gd name="T8" fmla="*/ 0 w 3"/>
                <a:gd name="T9" fmla="*/ 4 h 4"/>
              </a:gdLst>
              <a:ahLst/>
              <a:cxnLst>
                <a:cxn ang="0">
                  <a:pos x="T0" y="T1"/>
                </a:cxn>
                <a:cxn ang="0">
                  <a:pos x="T2" y="T3"/>
                </a:cxn>
                <a:cxn ang="0">
                  <a:pos x="T4" y="T5"/>
                </a:cxn>
                <a:cxn ang="0">
                  <a:pos x="T6" y="T7"/>
                </a:cxn>
                <a:cxn ang="0">
                  <a:pos x="T8" y="T9"/>
                </a:cxn>
              </a:cxnLst>
              <a:rect l="0" t="0" r="r" b="b"/>
              <a:pathLst>
                <a:path w="3" h="4">
                  <a:moveTo>
                    <a:pt x="0" y="4"/>
                  </a:moveTo>
                  <a:lnTo>
                    <a:pt x="3" y="0"/>
                  </a:lnTo>
                  <a:lnTo>
                    <a:pt x="2" y="0"/>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8" name="Freeform 750"/>
            <p:cNvSpPr/>
            <p:nvPr/>
          </p:nvSpPr>
          <p:spPr>
            <a:xfrm>
              <a:off x="8645974" y="1592595"/>
              <a:ext cx="6098" cy="8130"/>
            </a:xfrm>
            <a:custGeom>
              <a:avLst/>
              <a:gdLst>
                <a:gd name="T0" fmla="*/ 3 w 3"/>
                <a:gd name="T1" fmla="*/ 2 h 4"/>
                <a:gd name="T2" fmla="*/ 3 w 3"/>
                <a:gd name="T3" fmla="*/ 0 h 4"/>
                <a:gd name="T4" fmla="*/ 3 w 3"/>
                <a:gd name="T5" fmla="*/ 0 h 4"/>
                <a:gd name="T6" fmla="*/ 0 w 3"/>
                <a:gd name="T7" fmla="*/ 4 h 4"/>
                <a:gd name="T8" fmla="*/ 3 w 3"/>
                <a:gd name="T9" fmla="*/ 2 h 4"/>
              </a:gdLst>
              <a:ahLst/>
              <a:cxnLst>
                <a:cxn ang="0">
                  <a:pos x="T0" y="T1"/>
                </a:cxn>
                <a:cxn ang="0">
                  <a:pos x="T2" y="T3"/>
                </a:cxn>
                <a:cxn ang="0">
                  <a:pos x="T4" y="T5"/>
                </a:cxn>
                <a:cxn ang="0">
                  <a:pos x="T6" y="T7"/>
                </a:cxn>
                <a:cxn ang="0">
                  <a:pos x="T8" y="T9"/>
                </a:cxn>
              </a:cxnLst>
              <a:rect l="0" t="0" r="r" b="b"/>
              <a:pathLst>
                <a:path w="3" h="4">
                  <a:moveTo>
                    <a:pt x="3" y="2"/>
                  </a:moveTo>
                  <a:lnTo>
                    <a:pt x="3" y="0"/>
                  </a:lnTo>
                  <a:lnTo>
                    <a:pt x="3" y="0"/>
                  </a:lnTo>
                  <a:lnTo>
                    <a:pt x="0" y="4"/>
                  </a:lnTo>
                  <a:lnTo>
                    <a:pt x="3"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59" name="Freeform 751"/>
            <p:cNvSpPr/>
            <p:nvPr/>
          </p:nvSpPr>
          <p:spPr>
            <a:xfrm>
              <a:off x="8619550" y="1600726"/>
              <a:ext cx="6098" cy="8130"/>
            </a:xfrm>
            <a:custGeom>
              <a:avLst/>
              <a:gdLst>
                <a:gd name="T0" fmla="*/ 3 w 3"/>
                <a:gd name="T1" fmla="*/ 2 h 4"/>
                <a:gd name="T2" fmla="*/ 3 w 3"/>
                <a:gd name="T3" fmla="*/ 0 h 4"/>
                <a:gd name="T4" fmla="*/ 1 w 3"/>
                <a:gd name="T5" fmla="*/ 4 h 4"/>
                <a:gd name="T6" fmla="*/ 0 w 3"/>
                <a:gd name="T7" fmla="*/ 4 h 4"/>
                <a:gd name="T8" fmla="*/ 3 w 3"/>
                <a:gd name="T9" fmla="*/ 2 h 4"/>
              </a:gdLst>
              <a:ahLst/>
              <a:cxnLst>
                <a:cxn ang="0">
                  <a:pos x="T0" y="T1"/>
                </a:cxn>
                <a:cxn ang="0">
                  <a:pos x="T2" y="T3"/>
                </a:cxn>
                <a:cxn ang="0">
                  <a:pos x="T4" y="T5"/>
                </a:cxn>
                <a:cxn ang="0">
                  <a:pos x="T6" y="T7"/>
                </a:cxn>
                <a:cxn ang="0">
                  <a:pos x="T8" y="T9"/>
                </a:cxn>
              </a:cxnLst>
              <a:rect l="0" t="0" r="r" b="b"/>
              <a:pathLst>
                <a:path w="3" h="4">
                  <a:moveTo>
                    <a:pt x="3" y="2"/>
                  </a:moveTo>
                  <a:lnTo>
                    <a:pt x="3" y="0"/>
                  </a:lnTo>
                  <a:lnTo>
                    <a:pt x="1" y="4"/>
                  </a:lnTo>
                  <a:lnTo>
                    <a:pt x="0" y="4"/>
                  </a:lnTo>
                  <a:lnTo>
                    <a:pt x="3"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0" name="Freeform 752"/>
            <p:cNvSpPr/>
            <p:nvPr/>
          </p:nvSpPr>
          <p:spPr>
            <a:xfrm>
              <a:off x="8619550" y="1608856"/>
              <a:ext cx="2033" cy="0"/>
            </a:xfrm>
            <a:custGeom>
              <a:avLst/>
              <a:gdLst>
                <a:gd name="T0" fmla="*/ 0 w 1"/>
                <a:gd name="T1" fmla="*/ 1 w 1"/>
                <a:gd name="T2" fmla="*/ 0 w 1"/>
                <a:gd name="T3" fmla="*/ 0 w 1"/>
                <a:gd name="T4" fmla="*/ 0 w 1"/>
              </a:gdLst>
              <a:ahLst/>
              <a:cxnLst>
                <a:cxn ang="0">
                  <a:pos x="T0" y="0"/>
                </a:cxn>
                <a:cxn ang="0">
                  <a:pos x="T1" y="0"/>
                </a:cxn>
                <a:cxn ang="0">
                  <a:pos x="T2" y="0"/>
                </a:cxn>
                <a:cxn ang="0">
                  <a:pos x="T3" y="0"/>
                </a:cxn>
                <a:cxn ang="0">
                  <a:pos x="T4" y="0"/>
                </a:cxn>
              </a:cxnLst>
              <a:rect l="0" t="0" r="r" b="b"/>
              <a:pathLst>
                <a:path w="1">
                  <a:moveTo>
                    <a:pt x="0" y="0"/>
                  </a:moveTo>
                  <a:lnTo>
                    <a:pt x="1" y="0"/>
                  </a:lnTo>
                  <a:lnTo>
                    <a:pt x="0" y="0"/>
                  </a:lnTo>
                  <a:lnTo>
                    <a:pt x="0"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1" name="Freeform 753"/>
            <p:cNvSpPr/>
            <p:nvPr/>
          </p:nvSpPr>
          <p:spPr>
            <a:xfrm>
              <a:off x="8625648" y="1600726"/>
              <a:ext cx="8130" cy="4065"/>
            </a:xfrm>
            <a:custGeom>
              <a:avLst/>
              <a:gdLst>
                <a:gd name="T0" fmla="*/ 2 w 4"/>
                <a:gd name="T1" fmla="*/ 2 h 2"/>
                <a:gd name="T2" fmla="*/ 4 w 4"/>
                <a:gd name="T3" fmla="*/ 0 h 2"/>
                <a:gd name="T4" fmla="*/ 0 w 4"/>
                <a:gd name="T5" fmla="*/ 0 h 2"/>
                <a:gd name="T6" fmla="*/ 0 w 4"/>
                <a:gd name="T7" fmla="*/ 2 h 2"/>
                <a:gd name="T8" fmla="*/ 2 w 4"/>
                <a:gd name="T9" fmla="*/ 2 h 2"/>
              </a:gdLst>
              <a:ahLst/>
              <a:cxnLst>
                <a:cxn ang="0">
                  <a:pos x="T0" y="T1"/>
                </a:cxn>
                <a:cxn ang="0">
                  <a:pos x="T2" y="T3"/>
                </a:cxn>
                <a:cxn ang="0">
                  <a:pos x="T4" y="T5"/>
                </a:cxn>
                <a:cxn ang="0">
                  <a:pos x="T6" y="T7"/>
                </a:cxn>
                <a:cxn ang="0">
                  <a:pos x="T8" y="T9"/>
                </a:cxn>
              </a:cxnLst>
              <a:rect l="0" t="0" r="r" b="b"/>
              <a:pathLst>
                <a:path w="4" h="2">
                  <a:moveTo>
                    <a:pt x="2" y="2"/>
                  </a:moveTo>
                  <a:lnTo>
                    <a:pt x="4" y="0"/>
                  </a:lnTo>
                  <a:lnTo>
                    <a:pt x="0" y="0"/>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2" name="Freeform 754"/>
            <p:cNvSpPr/>
            <p:nvPr/>
          </p:nvSpPr>
          <p:spPr>
            <a:xfrm>
              <a:off x="8629713" y="1600726"/>
              <a:ext cx="4065" cy="4065"/>
            </a:xfrm>
            <a:custGeom>
              <a:avLst/>
              <a:gdLst>
                <a:gd name="T0" fmla="*/ 2 w 2"/>
                <a:gd name="T1" fmla="*/ 0 h 2"/>
                <a:gd name="T2" fmla="*/ 2 w 2"/>
                <a:gd name="T3" fmla="*/ 0 h 2"/>
                <a:gd name="T4" fmla="*/ 2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2" y="0"/>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3" name="Freeform 755"/>
            <p:cNvSpPr/>
            <p:nvPr/>
          </p:nvSpPr>
          <p:spPr>
            <a:xfrm>
              <a:off x="8589700" y="1625814"/>
              <a:ext cx="12196" cy="18294"/>
            </a:xfrm>
            <a:custGeom>
              <a:avLst/>
              <a:gdLst>
                <a:gd name="T0" fmla="*/ 6 w 6"/>
                <a:gd name="T1" fmla="*/ 3 h 9"/>
                <a:gd name="T2" fmla="*/ 6 w 6"/>
                <a:gd name="T3" fmla="*/ 0 h 9"/>
                <a:gd name="T4" fmla="*/ 4 w 6"/>
                <a:gd name="T5" fmla="*/ 1 h 9"/>
                <a:gd name="T6" fmla="*/ 0 w 6"/>
                <a:gd name="T7" fmla="*/ 9 h 9"/>
                <a:gd name="T8" fmla="*/ 2 w 6"/>
                <a:gd name="T9" fmla="*/ 7 h 9"/>
                <a:gd name="T10" fmla="*/ 6 w 6"/>
                <a:gd name="T11" fmla="*/ 3 h 9"/>
              </a:gdLst>
              <a:ahLst/>
              <a:cxnLst>
                <a:cxn ang="0">
                  <a:pos x="T0" y="T1"/>
                </a:cxn>
                <a:cxn ang="0">
                  <a:pos x="T2" y="T3"/>
                </a:cxn>
                <a:cxn ang="0">
                  <a:pos x="T4" y="T5"/>
                </a:cxn>
                <a:cxn ang="0">
                  <a:pos x="T6" y="T7"/>
                </a:cxn>
                <a:cxn ang="0">
                  <a:pos x="T8" y="T9"/>
                </a:cxn>
                <a:cxn ang="0">
                  <a:pos x="T10" y="T11"/>
                </a:cxn>
              </a:cxnLst>
              <a:rect l="0" t="0" r="r" b="b"/>
              <a:pathLst>
                <a:path w="6" h="9">
                  <a:moveTo>
                    <a:pt x="6" y="3"/>
                  </a:moveTo>
                  <a:lnTo>
                    <a:pt x="6" y="0"/>
                  </a:lnTo>
                  <a:lnTo>
                    <a:pt x="4" y="1"/>
                  </a:lnTo>
                  <a:lnTo>
                    <a:pt x="0" y="9"/>
                  </a:lnTo>
                  <a:lnTo>
                    <a:pt x="2" y="7"/>
                  </a:lnTo>
                  <a:lnTo>
                    <a:pt x="6"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4" name="Rectangle 756"/>
            <p:cNvSpPr>
              <a:spLocks noChangeArrowheads="1"/>
            </p:cNvSpPr>
            <p:nvPr/>
          </p:nvSpPr>
          <p:spPr>
            <a:xfrm>
              <a:off x="8605961" y="168679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5" name="Freeform 757"/>
            <p:cNvSpPr/>
            <p:nvPr/>
          </p:nvSpPr>
          <p:spPr>
            <a:xfrm>
              <a:off x="8615485" y="1655606"/>
              <a:ext cx="26424" cy="26424"/>
            </a:xfrm>
            <a:custGeom>
              <a:avLst/>
              <a:gdLst>
                <a:gd name="T0" fmla="*/ 11 w 13"/>
                <a:gd name="T1" fmla="*/ 2 h 13"/>
                <a:gd name="T2" fmla="*/ 13 w 13"/>
                <a:gd name="T3" fmla="*/ 0 h 13"/>
                <a:gd name="T4" fmla="*/ 3 w 13"/>
                <a:gd name="T5" fmla="*/ 9 h 13"/>
                <a:gd name="T6" fmla="*/ 0 w 13"/>
                <a:gd name="T7" fmla="*/ 13 h 13"/>
                <a:gd name="T8" fmla="*/ 0 w 13"/>
                <a:gd name="T9" fmla="*/ 13 h 13"/>
                <a:gd name="T10" fmla="*/ 11 w 13"/>
                <a:gd name="T11" fmla="*/ 2 h 13"/>
                <a:gd name="T12" fmla="*/ 11 w 13"/>
                <a:gd name="T13" fmla="*/ 2 h 13"/>
              </a:gdLst>
              <a:ahLst/>
              <a:cxnLst>
                <a:cxn ang="0">
                  <a:pos x="T0" y="T1"/>
                </a:cxn>
                <a:cxn ang="0">
                  <a:pos x="T2" y="T3"/>
                </a:cxn>
                <a:cxn ang="0">
                  <a:pos x="T4" y="T5"/>
                </a:cxn>
                <a:cxn ang="0">
                  <a:pos x="T6" y="T7"/>
                </a:cxn>
                <a:cxn ang="0">
                  <a:pos x="T8" y="T9"/>
                </a:cxn>
                <a:cxn ang="0">
                  <a:pos x="T10" y="T11"/>
                </a:cxn>
                <a:cxn ang="0">
                  <a:pos x="T12" y="T13"/>
                </a:cxn>
              </a:cxnLst>
              <a:rect l="0" t="0" r="r" b="b"/>
              <a:pathLst>
                <a:path w="13" h="13">
                  <a:moveTo>
                    <a:pt x="11" y="2"/>
                  </a:moveTo>
                  <a:lnTo>
                    <a:pt x="13" y="0"/>
                  </a:lnTo>
                  <a:lnTo>
                    <a:pt x="3" y="9"/>
                  </a:lnTo>
                  <a:lnTo>
                    <a:pt x="0" y="13"/>
                  </a:lnTo>
                  <a:lnTo>
                    <a:pt x="0" y="13"/>
                  </a:lnTo>
                  <a:lnTo>
                    <a:pt x="11" y="2"/>
                  </a:lnTo>
                  <a:lnTo>
                    <a:pt x="11"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6" name="Freeform 758"/>
            <p:cNvSpPr/>
            <p:nvPr/>
          </p:nvSpPr>
          <p:spPr>
            <a:xfrm>
              <a:off x="8601896" y="1686793"/>
              <a:ext cx="4065" cy="8130"/>
            </a:xfrm>
            <a:custGeom>
              <a:avLst/>
              <a:gdLst>
                <a:gd name="T0" fmla="*/ 0 w 2"/>
                <a:gd name="T1" fmla="*/ 2 h 4"/>
                <a:gd name="T2" fmla="*/ 0 w 2"/>
                <a:gd name="T3" fmla="*/ 4 h 4"/>
                <a:gd name="T4" fmla="*/ 2 w 2"/>
                <a:gd name="T5" fmla="*/ 0 h 4"/>
                <a:gd name="T6" fmla="*/ 2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0" y="4"/>
                  </a:lnTo>
                  <a:lnTo>
                    <a:pt x="2" y="0"/>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7" name="Freeform 759"/>
            <p:cNvSpPr/>
            <p:nvPr/>
          </p:nvSpPr>
          <p:spPr>
            <a:xfrm>
              <a:off x="8680238" y="1595964"/>
              <a:ext cx="30489" cy="26424"/>
            </a:xfrm>
            <a:custGeom>
              <a:avLst/>
              <a:gdLst>
                <a:gd name="T0" fmla="*/ 0 w 15"/>
                <a:gd name="T1" fmla="*/ 13 h 13"/>
                <a:gd name="T2" fmla="*/ 4 w 15"/>
                <a:gd name="T3" fmla="*/ 11 h 13"/>
                <a:gd name="T4" fmla="*/ 13 w 15"/>
                <a:gd name="T5" fmla="*/ 2 h 13"/>
                <a:gd name="T6" fmla="*/ 15 w 15"/>
                <a:gd name="T7" fmla="*/ 0 h 13"/>
                <a:gd name="T8" fmla="*/ 2 w 15"/>
                <a:gd name="T9" fmla="*/ 11 h 13"/>
                <a:gd name="T10" fmla="*/ 0 w 15"/>
                <a:gd name="T11" fmla="*/ 11 h 13"/>
                <a:gd name="T12" fmla="*/ 0 w 15"/>
                <a:gd name="T13" fmla="*/ 13 h 13"/>
              </a:gdLst>
              <a:ahLst/>
              <a:cxnLst>
                <a:cxn ang="0">
                  <a:pos x="T0" y="T1"/>
                </a:cxn>
                <a:cxn ang="0">
                  <a:pos x="T2" y="T3"/>
                </a:cxn>
                <a:cxn ang="0">
                  <a:pos x="T4" y="T5"/>
                </a:cxn>
                <a:cxn ang="0">
                  <a:pos x="T6" y="T7"/>
                </a:cxn>
                <a:cxn ang="0">
                  <a:pos x="T8" y="T9"/>
                </a:cxn>
                <a:cxn ang="0">
                  <a:pos x="T10" y="T11"/>
                </a:cxn>
                <a:cxn ang="0">
                  <a:pos x="T12" y="T13"/>
                </a:cxn>
              </a:cxnLst>
              <a:rect l="0" t="0" r="r" b="b"/>
              <a:pathLst>
                <a:path w="15" h="13">
                  <a:moveTo>
                    <a:pt x="0" y="13"/>
                  </a:moveTo>
                  <a:lnTo>
                    <a:pt x="4" y="11"/>
                  </a:lnTo>
                  <a:lnTo>
                    <a:pt x="13" y="2"/>
                  </a:lnTo>
                  <a:lnTo>
                    <a:pt x="15" y="0"/>
                  </a:lnTo>
                  <a:lnTo>
                    <a:pt x="2" y="11"/>
                  </a:lnTo>
                  <a:lnTo>
                    <a:pt x="0" y="11"/>
                  </a:lnTo>
                  <a:lnTo>
                    <a:pt x="0" y="1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8" name="Freeform 760"/>
            <p:cNvSpPr/>
            <p:nvPr/>
          </p:nvSpPr>
          <p:spPr>
            <a:xfrm>
              <a:off x="8597831" y="1682727"/>
              <a:ext cx="8130" cy="12196"/>
            </a:xfrm>
            <a:custGeom>
              <a:avLst/>
              <a:gdLst>
                <a:gd name="T0" fmla="*/ 2 w 2"/>
                <a:gd name="T1" fmla="*/ 0 h 3"/>
                <a:gd name="T2" fmla="*/ 0 w 2"/>
                <a:gd name="T3" fmla="*/ 2 h 3"/>
                <a:gd name="T4" fmla="*/ 1 w 2"/>
                <a:gd name="T5" fmla="*/ 3 h 3"/>
                <a:gd name="T6" fmla="*/ 1 w 2"/>
                <a:gd name="T7" fmla="*/ 2 h 3"/>
                <a:gd name="T8" fmla="*/ 2 w 2"/>
                <a:gd name="T9" fmla="*/ 0 h 3"/>
              </a:gdLst>
              <a:ahLst/>
              <a:cxnLst>
                <a:cxn ang="0">
                  <a:pos x="T0" y="T1"/>
                </a:cxn>
                <a:cxn ang="0">
                  <a:pos x="T2" y="T3"/>
                </a:cxn>
                <a:cxn ang="0">
                  <a:pos x="T4" y="T5"/>
                </a:cxn>
                <a:cxn ang="0">
                  <a:pos x="T6" y="T7"/>
                </a:cxn>
                <a:cxn ang="0">
                  <a:pos x="T8" y="T9"/>
                </a:cxn>
              </a:cxnLst>
              <a:rect l="0" t="0" r="r" b="b"/>
              <a:pathLst>
                <a:path w="2" h="3">
                  <a:moveTo>
                    <a:pt x="2" y="0"/>
                  </a:moveTo>
                  <a:cubicBezTo>
                    <a:pt x="0" y="2"/>
                    <a:pt x="0" y="2"/>
                    <a:pt x="0" y="2"/>
                  </a:cubicBezTo>
                  <a:cubicBezTo>
                    <a:pt x="0" y="2"/>
                    <a:pt x="1" y="2"/>
                    <a:pt x="1" y="3"/>
                  </a:cubicBezTo>
                  <a:cubicBezTo>
                    <a:pt x="1" y="2"/>
                    <a:pt x="1" y="2"/>
                    <a:pt x="1" y="2"/>
                  </a:cubicBez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69" name="Freeform 761"/>
            <p:cNvSpPr/>
            <p:nvPr/>
          </p:nvSpPr>
          <p:spPr>
            <a:xfrm>
              <a:off x="8601896" y="1690858"/>
              <a:ext cx="0" cy="4065"/>
            </a:xfrm>
            <a:custGeom>
              <a:avLst/>
              <a:gdLst>
                <a:gd name="T0" fmla="*/ 1 h 1"/>
                <a:gd name="T1" fmla="*/ 1 h 1"/>
                <a:gd name="T2" fmla="*/ 1 h 1"/>
                <a:gd name="T3" fmla="*/ 0 h 1"/>
                <a:gd name="T4" fmla="*/ 1 h 1"/>
              </a:gdLst>
              <a:ahLst/>
              <a:cxnLst>
                <a:cxn ang="0">
                  <a:pos x="0" y="T0"/>
                </a:cxn>
                <a:cxn ang="0">
                  <a:pos x="0" y="T1"/>
                </a:cxn>
                <a:cxn ang="0">
                  <a:pos x="0" y="T2"/>
                </a:cxn>
                <a:cxn ang="0">
                  <a:pos x="0" y="T3"/>
                </a:cxn>
                <a:cxn ang="0">
                  <a:pos x="0" y="T4"/>
                </a:cxn>
              </a:cxnLst>
              <a:rect l="0" t="0" r="r" b="b"/>
              <a:pathLst>
                <a:path h="1">
                  <a:moveTo>
                    <a:pt x="0" y="1"/>
                  </a:moveTo>
                  <a:cubicBezTo>
                    <a:pt x="0" y="1"/>
                    <a:pt x="0" y="1"/>
                    <a:pt x="0" y="1"/>
                  </a:cubicBezTo>
                  <a:cubicBezTo>
                    <a:pt x="0" y="1"/>
                    <a:pt x="0" y="1"/>
                    <a:pt x="0" y="1"/>
                  </a:cubicBezTo>
                  <a:cubicBezTo>
                    <a:pt x="0" y="0"/>
                    <a:pt x="0" y="0"/>
                    <a:pt x="0"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0" name="Freeform 762"/>
            <p:cNvSpPr/>
            <p:nvPr/>
          </p:nvSpPr>
          <p:spPr>
            <a:xfrm>
              <a:off x="8680238" y="1604094"/>
              <a:ext cx="4065" cy="8130"/>
            </a:xfrm>
            <a:custGeom>
              <a:avLst/>
              <a:gdLst>
                <a:gd name="T0" fmla="*/ 0 w 2"/>
                <a:gd name="T1" fmla="*/ 2 h 4"/>
                <a:gd name="T2" fmla="*/ 0 w 2"/>
                <a:gd name="T3" fmla="*/ 4 h 4"/>
                <a:gd name="T4" fmla="*/ 2 w 2"/>
                <a:gd name="T5" fmla="*/ 0 h 4"/>
                <a:gd name="T6" fmla="*/ 0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0" y="4"/>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1" name="Rectangle 763"/>
            <p:cNvSpPr>
              <a:spLocks noChangeArrowheads="1"/>
            </p:cNvSpPr>
            <p:nvPr/>
          </p:nvSpPr>
          <p:spPr>
            <a:xfrm>
              <a:off x="8585635" y="1656303"/>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2" name="Rectangle 764"/>
            <p:cNvSpPr>
              <a:spLocks noChangeArrowheads="1"/>
            </p:cNvSpPr>
            <p:nvPr/>
          </p:nvSpPr>
          <p:spPr>
            <a:xfrm>
              <a:off x="8680238" y="1604094"/>
              <a:ext cx="4065"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3" name="Freeform 765"/>
            <p:cNvSpPr/>
            <p:nvPr/>
          </p:nvSpPr>
          <p:spPr>
            <a:xfrm>
              <a:off x="8680238" y="1600029"/>
              <a:ext cx="8130" cy="16261"/>
            </a:xfrm>
            <a:custGeom>
              <a:avLst/>
              <a:gdLst>
                <a:gd name="T0" fmla="*/ 0 w 4"/>
                <a:gd name="T1" fmla="*/ 8 h 8"/>
                <a:gd name="T2" fmla="*/ 2 w 4"/>
                <a:gd name="T3" fmla="*/ 6 h 8"/>
                <a:gd name="T4" fmla="*/ 4 w 4"/>
                <a:gd name="T5" fmla="*/ 0 h 8"/>
                <a:gd name="T6" fmla="*/ 2 w 4"/>
                <a:gd name="T7" fmla="*/ 2 h 8"/>
                <a:gd name="T8" fmla="*/ 0 w 4"/>
                <a:gd name="T9" fmla="*/ 6 h 8"/>
                <a:gd name="T10" fmla="*/ 0 w 4"/>
                <a:gd name="T11" fmla="*/ 8 h 8"/>
              </a:gdLst>
              <a:ahLst/>
              <a:cxnLst>
                <a:cxn ang="0">
                  <a:pos x="T0" y="T1"/>
                </a:cxn>
                <a:cxn ang="0">
                  <a:pos x="T2" y="T3"/>
                </a:cxn>
                <a:cxn ang="0">
                  <a:pos x="T4" y="T5"/>
                </a:cxn>
                <a:cxn ang="0">
                  <a:pos x="T6" y="T7"/>
                </a:cxn>
                <a:cxn ang="0">
                  <a:pos x="T8" y="T9"/>
                </a:cxn>
                <a:cxn ang="0">
                  <a:pos x="T10" y="T11"/>
                </a:cxn>
              </a:cxnLst>
              <a:rect l="0" t="0" r="r" b="b"/>
              <a:pathLst>
                <a:path w="4" h="8">
                  <a:moveTo>
                    <a:pt x="0" y="8"/>
                  </a:moveTo>
                  <a:lnTo>
                    <a:pt x="2" y="6"/>
                  </a:lnTo>
                  <a:lnTo>
                    <a:pt x="4" y="0"/>
                  </a:lnTo>
                  <a:lnTo>
                    <a:pt x="2" y="2"/>
                  </a:lnTo>
                  <a:lnTo>
                    <a:pt x="0" y="6"/>
                  </a:lnTo>
                  <a:lnTo>
                    <a:pt x="0"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4" name="Freeform 766"/>
            <p:cNvSpPr/>
            <p:nvPr/>
          </p:nvSpPr>
          <p:spPr>
            <a:xfrm>
              <a:off x="8680238" y="1612225"/>
              <a:ext cx="4065" cy="4065"/>
            </a:xfrm>
            <a:custGeom>
              <a:avLst/>
              <a:gdLst>
                <a:gd name="T0" fmla="*/ 0 w 2"/>
                <a:gd name="T1" fmla="*/ 2 h 2"/>
                <a:gd name="T2" fmla="*/ 2 w 2"/>
                <a:gd name="T3" fmla="*/ 0 h 2"/>
                <a:gd name="T4" fmla="*/ 0 w 2"/>
                <a:gd name="T5" fmla="*/ 2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5" name="Freeform 767"/>
            <p:cNvSpPr/>
            <p:nvPr/>
          </p:nvSpPr>
          <p:spPr>
            <a:xfrm>
              <a:off x="8589700" y="1670532"/>
              <a:ext cx="8130" cy="8130"/>
            </a:xfrm>
            <a:custGeom>
              <a:avLst/>
              <a:gdLst>
                <a:gd name="T0" fmla="*/ 1 w 2"/>
                <a:gd name="T1" fmla="*/ 2 h 2"/>
                <a:gd name="T2" fmla="*/ 2 w 2"/>
                <a:gd name="T3" fmla="*/ 0 h 2"/>
                <a:gd name="T4" fmla="*/ 0 w 2"/>
                <a:gd name="T5" fmla="*/ 1 h 2"/>
                <a:gd name="T6" fmla="*/ 0 w 2"/>
                <a:gd name="T7" fmla="*/ 2 h 2"/>
                <a:gd name="T8" fmla="*/ 0 w 2"/>
                <a:gd name="T9" fmla="*/ 2 h 2"/>
                <a:gd name="T10" fmla="*/ 0 w 2"/>
                <a:gd name="T11" fmla="*/ 2 h 2"/>
                <a:gd name="T12" fmla="*/ 1 w 2"/>
                <a:gd name="T13" fmla="*/ 2 h 2"/>
              </a:gdLst>
              <a:ahLst/>
              <a:cxnLst>
                <a:cxn ang="0">
                  <a:pos x="T0" y="T1"/>
                </a:cxn>
                <a:cxn ang="0">
                  <a:pos x="T2" y="T3"/>
                </a:cxn>
                <a:cxn ang="0">
                  <a:pos x="T4" y="T5"/>
                </a:cxn>
                <a:cxn ang="0">
                  <a:pos x="T6" y="T7"/>
                </a:cxn>
                <a:cxn ang="0">
                  <a:pos x="T8" y="T9"/>
                </a:cxn>
                <a:cxn ang="0">
                  <a:pos x="T10" y="T11"/>
                </a:cxn>
                <a:cxn ang="0">
                  <a:pos x="T12" y="T13"/>
                </a:cxn>
              </a:cxnLst>
              <a:rect l="0" t="0" r="r" b="b"/>
              <a:pathLst>
                <a:path w="2" h="2">
                  <a:moveTo>
                    <a:pt x="1" y="2"/>
                  </a:moveTo>
                  <a:cubicBezTo>
                    <a:pt x="2" y="0"/>
                    <a:pt x="2" y="0"/>
                    <a:pt x="2" y="0"/>
                  </a:cubicBezTo>
                  <a:cubicBezTo>
                    <a:pt x="0" y="1"/>
                    <a:pt x="0" y="1"/>
                    <a:pt x="0" y="1"/>
                  </a:cubicBezTo>
                  <a:cubicBezTo>
                    <a:pt x="0" y="2"/>
                    <a:pt x="0" y="2"/>
                    <a:pt x="0" y="2"/>
                  </a:cubicBezTo>
                  <a:cubicBezTo>
                    <a:pt x="0" y="2"/>
                    <a:pt x="0" y="2"/>
                    <a:pt x="0" y="2"/>
                  </a:cubicBezTo>
                  <a:cubicBezTo>
                    <a:pt x="0" y="2"/>
                    <a:pt x="0" y="2"/>
                    <a:pt x="0" y="2"/>
                  </a:cubicBezTo>
                  <a:cubicBezTo>
                    <a:pt x="1" y="2"/>
                    <a:pt x="1" y="2"/>
                    <a:pt x="1" y="2"/>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6" name="Freeform 768"/>
            <p:cNvSpPr/>
            <p:nvPr/>
          </p:nvSpPr>
          <p:spPr>
            <a:xfrm>
              <a:off x="8597831" y="1666466"/>
              <a:ext cx="14228" cy="24391"/>
            </a:xfrm>
            <a:custGeom>
              <a:avLst/>
              <a:gdLst>
                <a:gd name="T0" fmla="*/ 4 w 4"/>
                <a:gd name="T1" fmla="*/ 0 h 6"/>
                <a:gd name="T2" fmla="*/ 4 w 4"/>
                <a:gd name="T3" fmla="*/ 0 h 6"/>
                <a:gd name="T4" fmla="*/ 0 w 4"/>
                <a:gd name="T5" fmla="*/ 5 h 6"/>
                <a:gd name="T6" fmla="*/ 0 w 4"/>
                <a:gd name="T7" fmla="*/ 6 h 6"/>
                <a:gd name="T8" fmla="*/ 2 w 4"/>
                <a:gd name="T9" fmla="*/ 4 h 6"/>
                <a:gd name="T10" fmla="*/ 4 w 4"/>
                <a:gd name="T11" fmla="*/ 0 h 6"/>
              </a:gdLst>
              <a:ahLst/>
              <a:cxnLst>
                <a:cxn ang="0">
                  <a:pos x="T0" y="T1"/>
                </a:cxn>
                <a:cxn ang="0">
                  <a:pos x="T2" y="T3"/>
                </a:cxn>
                <a:cxn ang="0">
                  <a:pos x="T4" y="T5"/>
                </a:cxn>
                <a:cxn ang="0">
                  <a:pos x="T6" y="T7"/>
                </a:cxn>
                <a:cxn ang="0">
                  <a:pos x="T8" y="T9"/>
                </a:cxn>
                <a:cxn ang="0">
                  <a:pos x="T10" y="T11"/>
                </a:cxn>
              </a:cxnLst>
              <a:rect l="0" t="0" r="r" b="b"/>
              <a:pathLst>
                <a:path w="4" h="6">
                  <a:moveTo>
                    <a:pt x="4" y="0"/>
                  </a:moveTo>
                  <a:cubicBezTo>
                    <a:pt x="4" y="0"/>
                    <a:pt x="4" y="0"/>
                    <a:pt x="4" y="0"/>
                  </a:cubicBezTo>
                  <a:cubicBezTo>
                    <a:pt x="0" y="5"/>
                    <a:pt x="0" y="5"/>
                    <a:pt x="0" y="5"/>
                  </a:cubicBezTo>
                  <a:cubicBezTo>
                    <a:pt x="0" y="5"/>
                    <a:pt x="0" y="6"/>
                    <a:pt x="0" y="6"/>
                  </a:cubicBezTo>
                  <a:cubicBezTo>
                    <a:pt x="2" y="4"/>
                    <a:pt x="2" y="4"/>
                    <a:pt x="2" y="4"/>
                  </a:cubicBezTo>
                  <a:lnTo>
                    <a:pt x="4"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7" name="Freeform 769"/>
            <p:cNvSpPr/>
            <p:nvPr/>
          </p:nvSpPr>
          <p:spPr>
            <a:xfrm>
              <a:off x="8577504" y="1664434"/>
              <a:ext cx="4065" cy="2033"/>
            </a:xfrm>
            <a:custGeom>
              <a:avLst/>
              <a:gdLst>
                <a:gd name="T0" fmla="*/ 2 w 2"/>
                <a:gd name="T1" fmla="*/ 1 h 1"/>
                <a:gd name="T2" fmla="*/ 2 w 2"/>
                <a:gd name="T3" fmla="*/ 0 h 1"/>
                <a:gd name="T4" fmla="*/ 2 w 2"/>
                <a:gd name="T5" fmla="*/ 1 h 1"/>
                <a:gd name="T6" fmla="*/ 0 w 2"/>
                <a:gd name="T7" fmla="*/ 1 h 1"/>
                <a:gd name="T8" fmla="*/ 2 w 2"/>
                <a:gd name="T9" fmla="*/ 1 h 1"/>
              </a:gdLst>
              <a:ahLst/>
              <a:cxnLst>
                <a:cxn ang="0">
                  <a:pos x="T0" y="T1"/>
                </a:cxn>
                <a:cxn ang="0">
                  <a:pos x="T2" y="T3"/>
                </a:cxn>
                <a:cxn ang="0">
                  <a:pos x="T4" y="T5"/>
                </a:cxn>
                <a:cxn ang="0">
                  <a:pos x="T6" y="T7"/>
                </a:cxn>
                <a:cxn ang="0">
                  <a:pos x="T8" y="T9"/>
                </a:cxn>
              </a:cxnLst>
              <a:rect l="0" t="0" r="r" b="b"/>
              <a:pathLst>
                <a:path w="2" h="1">
                  <a:moveTo>
                    <a:pt x="2" y="1"/>
                  </a:moveTo>
                  <a:lnTo>
                    <a:pt x="2" y="0"/>
                  </a:lnTo>
                  <a:lnTo>
                    <a:pt x="2" y="1"/>
                  </a:lnTo>
                  <a:lnTo>
                    <a:pt x="0" y="1"/>
                  </a:ln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8" name="Freeform 770"/>
            <p:cNvSpPr/>
            <p:nvPr/>
          </p:nvSpPr>
          <p:spPr>
            <a:xfrm>
              <a:off x="8589700" y="1678662"/>
              <a:ext cx="4065" cy="4065"/>
            </a:xfrm>
            <a:custGeom>
              <a:avLst/>
              <a:gdLst>
                <a:gd name="T0" fmla="*/ 0 w 1"/>
                <a:gd name="T1" fmla="*/ 0 h 1"/>
                <a:gd name="T2" fmla="*/ 0 w 1"/>
                <a:gd name="T3" fmla="*/ 1 h 1"/>
                <a:gd name="T4" fmla="*/ 1 w 1"/>
                <a:gd name="T5" fmla="*/ 0 h 1"/>
                <a:gd name="T6" fmla="*/ 0 w 1"/>
                <a:gd name="T7" fmla="*/ 0 h 1"/>
              </a:gdLst>
              <a:ahLst/>
              <a:cxnLst>
                <a:cxn ang="0">
                  <a:pos x="T0" y="T1"/>
                </a:cxn>
                <a:cxn ang="0">
                  <a:pos x="T2" y="T3"/>
                </a:cxn>
                <a:cxn ang="0">
                  <a:pos x="T4" y="T5"/>
                </a:cxn>
                <a:cxn ang="0">
                  <a:pos x="T6" y="T7"/>
                </a:cxn>
              </a:cxnLst>
              <a:rect l="0" t="0" r="r" b="b"/>
              <a:pathLst>
                <a:path w="1" h="1">
                  <a:moveTo>
                    <a:pt x="0" y="0"/>
                  </a:moveTo>
                  <a:cubicBezTo>
                    <a:pt x="0" y="0"/>
                    <a:pt x="0" y="0"/>
                    <a:pt x="0" y="1"/>
                  </a:cubicBezTo>
                  <a:cubicBezTo>
                    <a:pt x="1" y="0"/>
                    <a:pt x="1" y="0"/>
                    <a:pt x="1" y="0"/>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79" name="Freeform 771"/>
            <p:cNvSpPr/>
            <p:nvPr/>
          </p:nvSpPr>
          <p:spPr>
            <a:xfrm>
              <a:off x="8581570" y="1660368"/>
              <a:ext cx="4065" cy="6098"/>
            </a:xfrm>
            <a:custGeom>
              <a:avLst/>
              <a:gdLst>
                <a:gd name="T0" fmla="*/ 2 w 2"/>
                <a:gd name="T1" fmla="*/ 0 h 3"/>
                <a:gd name="T2" fmla="*/ 2 w 2"/>
                <a:gd name="T3" fmla="*/ 0 h 3"/>
                <a:gd name="T4" fmla="*/ 0 w 2"/>
                <a:gd name="T5" fmla="*/ 3 h 3"/>
                <a:gd name="T6" fmla="*/ 0 w 2"/>
                <a:gd name="T7" fmla="*/ 2 h 3"/>
                <a:gd name="T8" fmla="*/ 2 w 2"/>
                <a:gd name="T9" fmla="*/ 0 h 3"/>
              </a:gdLst>
              <a:ahLst/>
              <a:cxnLst>
                <a:cxn ang="0">
                  <a:pos x="T0" y="T1"/>
                </a:cxn>
                <a:cxn ang="0">
                  <a:pos x="T2" y="T3"/>
                </a:cxn>
                <a:cxn ang="0">
                  <a:pos x="T4" y="T5"/>
                </a:cxn>
                <a:cxn ang="0">
                  <a:pos x="T6" y="T7"/>
                </a:cxn>
                <a:cxn ang="0">
                  <a:pos x="T8" y="T9"/>
                </a:cxn>
              </a:cxnLst>
              <a:rect l="0" t="0" r="r" b="b"/>
              <a:pathLst>
                <a:path w="2" h="3">
                  <a:moveTo>
                    <a:pt x="2" y="0"/>
                  </a:moveTo>
                  <a:lnTo>
                    <a:pt x="2" y="0"/>
                  </a:lnTo>
                  <a:lnTo>
                    <a:pt x="0" y="3"/>
                  </a:lnTo>
                  <a:lnTo>
                    <a:pt x="0" y="2"/>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0" name="Freeform 772"/>
            <p:cNvSpPr/>
            <p:nvPr/>
          </p:nvSpPr>
          <p:spPr>
            <a:xfrm>
              <a:off x="8577504" y="1666466"/>
              <a:ext cx="4065" cy="4065"/>
            </a:xfrm>
            <a:custGeom>
              <a:avLst/>
              <a:gdLst>
                <a:gd name="T0" fmla="*/ 0 w 1"/>
                <a:gd name="T1" fmla="*/ 0 h 1"/>
                <a:gd name="T2" fmla="*/ 1 w 1"/>
                <a:gd name="T3" fmla="*/ 0 h 1"/>
                <a:gd name="T4" fmla="*/ 0 w 1"/>
                <a:gd name="T5" fmla="*/ 0 h 1"/>
                <a:gd name="T6" fmla="*/ 0 w 1"/>
                <a:gd name="T7" fmla="*/ 1 h 1"/>
                <a:gd name="T8" fmla="*/ 0 w 1"/>
                <a:gd name="T9" fmla="*/ 0 h 1"/>
              </a:gdLst>
              <a:ahLst/>
              <a:cxnLst>
                <a:cxn ang="0">
                  <a:pos x="T0" y="T1"/>
                </a:cxn>
                <a:cxn ang="0">
                  <a:pos x="T2" y="T3"/>
                </a:cxn>
                <a:cxn ang="0">
                  <a:pos x="T4" y="T5"/>
                </a:cxn>
                <a:cxn ang="0">
                  <a:pos x="T6" y="T7"/>
                </a:cxn>
                <a:cxn ang="0">
                  <a:pos x="T8" y="T9"/>
                </a:cxn>
              </a:cxnLst>
              <a:rect l="0" t="0" r="r" b="b"/>
              <a:pathLst>
                <a:path w="1" h="1">
                  <a:moveTo>
                    <a:pt x="0" y="0"/>
                  </a:moveTo>
                  <a:cubicBezTo>
                    <a:pt x="1" y="0"/>
                    <a:pt x="1" y="0"/>
                    <a:pt x="1" y="0"/>
                  </a:cubicBezTo>
                  <a:cubicBezTo>
                    <a:pt x="0" y="0"/>
                    <a:pt x="0" y="0"/>
                    <a:pt x="0" y="0"/>
                  </a:cubicBezTo>
                  <a:cubicBezTo>
                    <a:pt x="0" y="0"/>
                    <a:pt x="0" y="0"/>
                    <a:pt x="0" y="1"/>
                  </a:cubicBez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1" name="Freeform 773"/>
            <p:cNvSpPr/>
            <p:nvPr/>
          </p:nvSpPr>
          <p:spPr>
            <a:xfrm>
              <a:off x="8593765" y="1678662"/>
              <a:ext cx="4065" cy="8130"/>
            </a:xfrm>
            <a:custGeom>
              <a:avLst/>
              <a:gdLst>
                <a:gd name="T0" fmla="*/ 0 w 1"/>
                <a:gd name="T1" fmla="*/ 1 h 2"/>
                <a:gd name="T2" fmla="*/ 0 w 1"/>
                <a:gd name="T3" fmla="*/ 2 h 2"/>
                <a:gd name="T4" fmla="*/ 1 w 1"/>
                <a:gd name="T5" fmla="*/ 0 h 2"/>
                <a:gd name="T6" fmla="*/ 0 w 1"/>
                <a:gd name="T7" fmla="*/ 1 h 2"/>
              </a:gdLst>
              <a:ahLst/>
              <a:cxnLst>
                <a:cxn ang="0">
                  <a:pos x="T0" y="T1"/>
                </a:cxn>
                <a:cxn ang="0">
                  <a:pos x="T2" y="T3"/>
                </a:cxn>
                <a:cxn ang="0">
                  <a:pos x="T4" y="T5"/>
                </a:cxn>
                <a:cxn ang="0">
                  <a:pos x="T6" y="T7"/>
                </a:cxn>
              </a:cxnLst>
              <a:rect l="0" t="0" r="r" b="b"/>
              <a:pathLst>
                <a:path w="1" h="2">
                  <a:moveTo>
                    <a:pt x="0" y="1"/>
                  </a:moveTo>
                  <a:cubicBezTo>
                    <a:pt x="0" y="1"/>
                    <a:pt x="0" y="2"/>
                    <a:pt x="0" y="2"/>
                  </a:cubicBezTo>
                  <a:cubicBezTo>
                    <a:pt x="1" y="0"/>
                    <a:pt x="1" y="0"/>
                    <a:pt x="1" y="0"/>
                  </a:cubicBez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2" name="Freeform 774"/>
            <p:cNvSpPr/>
            <p:nvPr/>
          </p:nvSpPr>
          <p:spPr>
            <a:xfrm>
              <a:off x="8593765" y="1666466"/>
              <a:ext cx="18294" cy="20326"/>
            </a:xfrm>
            <a:custGeom>
              <a:avLst/>
              <a:gdLst>
                <a:gd name="T0" fmla="*/ 5 w 5"/>
                <a:gd name="T1" fmla="*/ 0 h 5"/>
                <a:gd name="T2" fmla="*/ 2 w 5"/>
                <a:gd name="T3" fmla="*/ 2 h 5"/>
                <a:gd name="T4" fmla="*/ 1 w 5"/>
                <a:gd name="T5" fmla="*/ 3 h 5"/>
                <a:gd name="T6" fmla="*/ 0 w 5"/>
                <a:gd name="T7" fmla="*/ 5 h 5"/>
                <a:gd name="T8" fmla="*/ 1 w 5"/>
                <a:gd name="T9" fmla="*/ 5 h 5"/>
                <a:gd name="T10" fmla="*/ 5 w 5"/>
                <a:gd name="T11" fmla="*/ 0 h 5"/>
              </a:gdLst>
              <a:ahLst/>
              <a:cxnLst>
                <a:cxn ang="0">
                  <a:pos x="T0" y="T1"/>
                </a:cxn>
                <a:cxn ang="0">
                  <a:pos x="T2" y="T3"/>
                </a:cxn>
                <a:cxn ang="0">
                  <a:pos x="T4" y="T5"/>
                </a:cxn>
                <a:cxn ang="0">
                  <a:pos x="T6" y="T7"/>
                </a:cxn>
                <a:cxn ang="0">
                  <a:pos x="T8" y="T9"/>
                </a:cxn>
                <a:cxn ang="0">
                  <a:pos x="T10" y="T11"/>
                </a:cxn>
              </a:cxnLst>
              <a:rect l="0" t="0" r="r" b="b"/>
              <a:pathLst>
                <a:path w="5" h="5">
                  <a:moveTo>
                    <a:pt x="5" y="0"/>
                  </a:moveTo>
                  <a:cubicBezTo>
                    <a:pt x="2" y="2"/>
                    <a:pt x="2" y="2"/>
                    <a:pt x="2" y="2"/>
                  </a:cubicBezTo>
                  <a:cubicBezTo>
                    <a:pt x="1" y="3"/>
                    <a:pt x="1" y="3"/>
                    <a:pt x="1" y="3"/>
                  </a:cubicBezTo>
                  <a:cubicBezTo>
                    <a:pt x="0" y="5"/>
                    <a:pt x="0" y="5"/>
                    <a:pt x="0" y="5"/>
                  </a:cubicBezTo>
                  <a:cubicBezTo>
                    <a:pt x="0" y="5"/>
                    <a:pt x="1" y="5"/>
                    <a:pt x="1" y="5"/>
                  </a:cubicBez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3" name="Freeform 775"/>
            <p:cNvSpPr/>
            <p:nvPr/>
          </p:nvSpPr>
          <p:spPr>
            <a:xfrm>
              <a:off x="8593765" y="1674597"/>
              <a:ext cx="4065" cy="8130"/>
            </a:xfrm>
            <a:custGeom>
              <a:avLst/>
              <a:gdLst>
                <a:gd name="T0" fmla="*/ 1 w 1"/>
                <a:gd name="T1" fmla="*/ 0 h 2"/>
                <a:gd name="T2" fmla="*/ 0 w 1"/>
                <a:gd name="T3" fmla="*/ 1 h 2"/>
                <a:gd name="T4" fmla="*/ 0 w 1"/>
                <a:gd name="T5" fmla="*/ 2 h 2"/>
                <a:gd name="T6" fmla="*/ 0 w 1"/>
                <a:gd name="T7" fmla="*/ 2 h 2"/>
                <a:gd name="T8" fmla="*/ 1 w 1"/>
                <a:gd name="T9" fmla="*/ 1 h 2"/>
                <a:gd name="T10" fmla="*/ 1 w 1"/>
                <a:gd name="T11" fmla="*/ 0 h 2"/>
              </a:gdLst>
              <a:ahLst/>
              <a:cxnLst>
                <a:cxn ang="0">
                  <a:pos x="T0" y="T1"/>
                </a:cxn>
                <a:cxn ang="0">
                  <a:pos x="T2" y="T3"/>
                </a:cxn>
                <a:cxn ang="0">
                  <a:pos x="T4" y="T5"/>
                </a:cxn>
                <a:cxn ang="0">
                  <a:pos x="T6" y="T7"/>
                </a:cxn>
                <a:cxn ang="0">
                  <a:pos x="T8" y="T9"/>
                </a:cxn>
                <a:cxn ang="0">
                  <a:pos x="T10" y="T11"/>
                </a:cxn>
              </a:cxnLst>
              <a:rect l="0" t="0" r="r" b="b"/>
              <a:pathLst>
                <a:path w="1" h="2">
                  <a:moveTo>
                    <a:pt x="1" y="0"/>
                  </a:moveTo>
                  <a:cubicBezTo>
                    <a:pt x="0" y="1"/>
                    <a:pt x="0" y="1"/>
                    <a:pt x="0" y="1"/>
                  </a:cubicBezTo>
                  <a:cubicBezTo>
                    <a:pt x="0" y="2"/>
                    <a:pt x="0" y="2"/>
                    <a:pt x="0" y="2"/>
                  </a:cubicBezTo>
                  <a:cubicBezTo>
                    <a:pt x="0" y="2"/>
                    <a:pt x="0" y="2"/>
                    <a:pt x="0" y="2"/>
                  </a:cubicBezTo>
                  <a:cubicBezTo>
                    <a:pt x="1" y="1"/>
                    <a:pt x="1" y="1"/>
                    <a:pt x="1" y="1"/>
                  </a:cubicBezTo>
                  <a:lnTo>
                    <a:pt x="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4" name="Freeform 776"/>
            <p:cNvSpPr/>
            <p:nvPr/>
          </p:nvSpPr>
          <p:spPr>
            <a:xfrm>
              <a:off x="8589700" y="1678662"/>
              <a:ext cx="4065" cy="4065"/>
            </a:xfrm>
            <a:custGeom>
              <a:avLst/>
              <a:gdLst>
                <a:gd name="T0" fmla="*/ 1 w 1"/>
                <a:gd name="T1" fmla="*/ 0 h 1"/>
                <a:gd name="T2" fmla="*/ 0 w 1"/>
                <a:gd name="T3" fmla="*/ 1 h 1"/>
                <a:gd name="T4" fmla="*/ 1 w 1"/>
                <a:gd name="T5" fmla="*/ 1 h 1"/>
                <a:gd name="T6" fmla="*/ 1 w 1"/>
                <a:gd name="T7" fmla="*/ 0 h 1"/>
              </a:gdLst>
              <a:ahLst/>
              <a:cxnLst>
                <a:cxn ang="0">
                  <a:pos x="T0" y="T1"/>
                </a:cxn>
                <a:cxn ang="0">
                  <a:pos x="T2" y="T3"/>
                </a:cxn>
                <a:cxn ang="0">
                  <a:pos x="T4" y="T5"/>
                </a:cxn>
                <a:cxn ang="0">
                  <a:pos x="T6" y="T7"/>
                </a:cxn>
              </a:cxnLst>
              <a:rect l="0" t="0" r="r" b="b"/>
              <a:pathLst>
                <a:path w="1" h="1">
                  <a:moveTo>
                    <a:pt x="1" y="0"/>
                  </a:moveTo>
                  <a:cubicBezTo>
                    <a:pt x="0" y="1"/>
                    <a:pt x="0" y="1"/>
                    <a:pt x="0" y="1"/>
                  </a:cubicBezTo>
                  <a:cubicBezTo>
                    <a:pt x="0" y="1"/>
                    <a:pt x="0" y="1"/>
                    <a:pt x="1" y="1"/>
                  </a:cubicBezTo>
                  <a:cubicBezTo>
                    <a:pt x="1" y="0"/>
                    <a:pt x="1" y="0"/>
                    <a:pt x="1"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5" name="Freeform 777"/>
            <p:cNvSpPr/>
            <p:nvPr/>
          </p:nvSpPr>
          <p:spPr>
            <a:xfrm>
              <a:off x="8629713" y="1596660"/>
              <a:ext cx="12196" cy="12196"/>
            </a:xfrm>
            <a:custGeom>
              <a:avLst/>
              <a:gdLst>
                <a:gd name="T0" fmla="*/ 6 w 6"/>
                <a:gd name="T1" fmla="*/ 4 h 6"/>
                <a:gd name="T2" fmla="*/ 6 w 6"/>
                <a:gd name="T3" fmla="*/ 0 h 6"/>
                <a:gd name="T4" fmla="*/ 2 w 6"/>
                <a:gd name="T5" fmla="*/ 2 h 6"/>
                <a:gd name="T6" fmla="*/ 0 w 6"/>
                <a:gd name="T7" fmla="*/ 6 h 6"/>
                <a:gd name="T8" fmla="*/ 6 w 6"/>
                <a:gd name="T9" fmla="*/ 4 h 6"/>
              </a:gdLst>
              <a:ahLst/>
              <a:cxnLst>
                <a:cxn ang="0">
                  <a:pos x="T0" y="T1"/>
                </a:cxn>
                <a:cxn ang="0">
                  <a:pos x="T2" y="T3"/>
                </a:cxn>
                <a:cxn ang="0">
                  <a:pos x="T4" y="T5"/>
                </a:cxn>
                <a:cxn ang="0">
                  <a:pos x="T6" y="T7"/>
                </a:cxn>
                <a:cxn ang="0">
                  <a:pos x="T8" y="T9"/>
                </a:cxn>
              </a:cxnLst>
              <a:rect l="0" t="0" r="r" b="b"/>
              <a:pathLst>
                <a:path w="6" h="6">
                  <a:moveTo>
                    <a:pt x="6" y="4"/>
                  </a:moveTo>
                  <a:lnTo>
                    <a:pt x="6" y="0"/>
                  </a:lnTo>
                  <a:lnTo>
                    <a:pt x="2" y="2"/>
                  </a:lnTo>
                  <a:lnTo>
                    <a:pt x="0" y="6"/>
                  </a:lnTo>
                  <a:lnTo>
                    <a:pt x="6"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6" name="Freeform 778"/>
            <p:cNvSpPr/>
            <p:nvPr/>
          </p:nvSpPr>
          <p:spPr>
            <a:xfrm>
              <a:off x="8664268" y="1608856"/>
              <a:ext cx="4065" cy="8130"/>
            </a:xfrm>
            <a:custGeom>
              <a:avLst/>
              <a:gdLst>
                <a:gd name="T0" fmla="*/ 0 w 2"/>
                <a:gd name="T1" fmla="*/ 2 h 4"/>
                <a:gd name="T2" fmla="*/ 0 w 2"/>
                <a:gd name="T3" fmla="*/ 4 h 4"/>
                <a:gd name="T4" fmla="*/ 2 w 2"/>
                <a:gd name="T5" fmla="*/ 2 h 4"/>
                <a:gd name="T6" fmla="*/ 2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0" y="4"/>
                  </a:ln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7" name="Freeform 779"/>
            <p:cNvSpPr/>
            <p:nvPr/>
          </p:nvSpPr>
          <p:spPr>
            <a:xfrm>
              <a:off x="8680238" y="1604094"/>
              <a:ext cx="0" cy="4065"/>
            </a:xfrm>
            <a:custGeom>
              <a:avLst/>
              <a:gdLst>
                <a:gd name="T0" fmla="*/ 2 h 2"/>
                <a:gd name="T1" fmla="*/ 0 h 2"/>
                <a:gd name="T2" fmla="*/ 0 h 2"/>
                <a:gd name="T3" fmla="*/ 0 h 2"/>
                <a:gd name="T4" fmla="*/ 2 h 2"/>
              </a:gdLst>
              <a:ahLst/>
              <a:cxnLst>
                <a:cxn ang="0">
                  <a:pos x="0" y="T0"/>
                </a:cxn>
                <a:cxn ang="0">
                  <a:pos x="0" y="T1"/>
                </a:cxn>
                <a:cxn ang="0">
                  <a:pos x="0" y="T2"/>
                </a:cxn>
                <a:cxn ang="0">
                  <a:pos x="0" y="T3"/>
                </a:cxn>
                <a:cxn ang="0">
                  <a:pos x="0" y="T4"/>
                </a:cxn>
              </a:cxnLst>
              <a:rect l="0" t="0" r="r" b="b"/>
              <a:pathLst>
                <a:path h="2">
                  <a:moveTo>
                    <a:pt x="0" y="2"/>
                  </a:moveTo>
                  <a:lnTo>
                    <a:pt x="0" y="0"/>
                  </a:lnTo>
                  <a:lnTo>
                    <a:pt x="0"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8" name="Rectangle 780"/>
            <p:cNvSpPr>
              <a:spLocks noChangeArrowheads="1"/>
            </p:cNvSpPr>
            <p:nvPr/>
          </p:nvSpPr>
          <p:spPr>
            <a:xfrm>
              <a:off x="8680238" y="1604094"/>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89" name="Freeform 781"/>
            <p:cNvSpPr/>
            <p:nvPr/>
          </p:nvSpPr>
          <p:spPr>
            <a:xfrm>
              <a:off x="8664268" y="1616987"/>
              <a:ext cx="4065" cy="4065"/>
            </a:xfrm>
            <a:custGeom>
              <a:avLst/>
              <a:gdLst>
                <a:gd name="T0" fmla="*/ 2 w 2"/>
                <a:gd name="T1" fmla="*/ 2 h 2"/>
                <a:gd name="T2" fmla="*/ 2 w 2"/>
                <a:gd name="T3" fmla="*/ 0 h 2"/>
                <a:gd name="T4" fmla="*/ 0 w 2"/>
                <a:gd name="T5" fmla="*/ 2 h 2"/>
                <a:gd name="T6" fmla="*/ 2 w 2"/>
                <a:gd name="T7" fmla="*/ 2 h 2"/>
              </a:gdLst>
              <a:ahLst/>
              <a:cxnLst>
                <a:cxn ang="0">
                  <a:pos x="T0" y="T1"/>
                </a:cxn>
                <a:cxn ang="0">
                  <a:pos x="T2" y="T3"/>
                </a:cxn>
                <a:cxn ang="0">
                  <a:pos x="T4" y="T5"/>
                </a:cxn>
                <a:cxn ang="0">
                  <a:pos x="T6" y="T7"/>
                </a:cxn>
              </a:cxnLst>
              <a:rect l="0" t="0" r="r" b="b"/>
              <a:pathLst>
                <a:path w="2" h="2">
                  <a:moveTo>
                    <a:pt x="2" y="2"/>
                  </a:moveTo>
                  <a:lnTo>
                    <a:pt x="2" y="0"/>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0" name="Freeform 782"/>
            <p:cNvSpPr/>
            <p:nvPr/>
          </p:nvSpPr>
          <p:spPr>
            <a:xfrm>
              <a:off x="8660203" y="1612921"/>
              <a:ext cx="8130" cy="10163"/>
            </a:xfrm>
            <a:custGeom>
              <a:avLst/>
              <a:gdLst>
                <a:gd name="T0" fmla="*/ 0 w 4"/>
                <a:gd name="T1" fmla="*/ 5 h 5"/>
                <a:gd name="T2" fmla="*/ 2 w 4"/>
                <a:gd name="T3" fmla="*/ 4 h 5"/>
                <a:gd name="T4" fmla="*/ 4 w 4"/>
                <a:gd name="T5" fmla="*/ 2 h 5"/>
                <a:gd name="T6" fmla="*/ 4 w 4"/>
                <a:gd name="T7" fmla="*/ 0 h 5"/>
                <a:gd name="T8" fmla="*/ 2 w 4"/>
                <a:gd name="T9" fmla="*/ 2 h 5"/>
                <a:gd name="T10" fmla="*/ 0 w 4"/>
                <a:gd name="T11" fmla="*/ 5 h 5"/>
              </a:gdLst>
              <a:ahLst/>
              <a:cxnLst>
                <a:cxn ang="0">
                  <a:pos x="T0" y="T1"/>
                </a:cxn>
                <a:cxn ang="0">
                  <a:pos x="T2" y="T3"/>
                </a:cxn>
                <a:cxn ang="0">
                  <a:pos x="T4" y="T5"/>
                </a:cxn>
                <a:cxn ang="0">
                  <a:pos x="T6" y="T7"/>
                </a:cxn>
                <a:cxn ang="0">
                  <a:pos x="T8" y="T9"/>
                </a:cxn>
                <a:cxn ang="0">
                  <a:pos x="T10" y="T11"/>
                </a:cxn>
              </a:cxnLst>
              <a:rect l="0" t="0" r="r" b="b"/>
              <a:pathLst>
                <a:path w="4" h="5">
                  <a:moveTo>
                    <a:pt x="0" y="5"/>
                  </a:moveTo>
                  <a:lnTo>
                    <a:pt x="2" y="4"/>
                  </a:lnTo>
                  <a:lnTo>
                    <a:pt x="4" y="2"/>
                  </a:lnTo>
                  <a:lnTo>
                    <a:pt x="4" y="0"/>
                  </a:lnTo>
                  <a:lnTo>
                    <a:pt x="2" y="2"/>
                  </a:lnTo>
                  <a:lnTo>
                    <a:pt x="0"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1" name="Freeform 783"/>
            <p:cNvSpPr/>
            <p:nvPr/>
          </p:nvSpPr>
          <p:spPr>
            <a:xfrm>
              <a:off x="8664268" y="1631215"/>
              <a:ext cx="8130" cy="8130"/>
            </a:xfrm>
            <a:custGeom>
              <a:avLst/>
              <a:gdLst>
                <a:gd name="T0" fmla="*/ 0 w 4"/>
                <a:gd name="T1" fmla="*/ 4 h 4"/>
                <a:gd name="T2" fmla="*/ 2 w 4"/>
                <a:gd name="T3" fmla="*/ 2 h 4"/>
                <a:gd name="T4" fmla="*/ 4 w 4"/>
                <a:gd name="T5" fmla="*/ 0 h 4"/>
                <a:gd name="T6" fmla="*/ 4 w 4"/>
                <a:gd name="T7" fmla="*/ 0 h 4"/>
                <a:gd name="T8" fmla="*/ 2 w 4"/>
                <a:gd name="T9" fmla="*/ 0 h 4"/>
                <a:gd name="T10" fmla="*/ 0 w 4"/>
                <a:gd name="T11" fmla="*/ 4 h 4"/>
              </a:gdLst>
              <a:ahLst/>
              <a:cxnLst>
                <a:cxn ang="0">
                  <a:pos x="T0" y="T1"/>
                </a:cxn>
                <a:cxn ang="0">
                  <a:pos x="T2" y="T3"/>
                </a:cxn>
                <a:cxn ang="0">
                  <a:pos x="T4" y="T5"/>
                </a:cxn>
                <a:cxn ang="0">
                  <a:pos x="T6" y="T7"/>
                </a:cxn>
                <a:cxn ang="0">
                  <a:pos x="T8" y="T9"/>
                </a:cxn>
                <a:cxn ang="0">
                  <a:pos x="T10" y="T11"/>
                </a:cxn>
              </a:cxnLst>
              <a:rect l="0" t="0" r="r" b="b"/>
              <a:pathLst>
                <a:path w="4" h="4">
                  <a:moveTo>
                    <a:pt x="0" y="4"/>
                  </a:moveTo>
                  <a:lnTo>
                    <a:pt x="2" y="2"/>
                  </a:lnTo>
                  <a:lnTo>
                    <a:pt x="4" y="0"/>
                  </a:lnTo>
                  <a:lnTo>
                    <a:pt x="4" y="0"/>
                  </a:lnTo>
                  <a:lnTo>
                    <a:pt x="2"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2" name="Freeform 784"/>
            <p:cNvSpPr/>
            <p:nvPr/>
          </p:nvSpPr>
          <p:spPr>
            <a:xfrm>
              <a:off x="8680238" y="1591898"/>
              <a:ext cx="4065" cy="12196"/>
            </a:xfrm>
            <a:custGeom>
              <a:avLst/>
              <a:gdLst>
                <a:gd name="T0" fmla="*/ 2 w 2"/>
                <a:gd name="T1" fmla="*/ 0 h 6"/>
                <a:gd name="T2" fmla="*/ 0 w 2"/>
                <a:gd name="T3" fmla="*/ 2 h 6"/>
                <a:gd name="T4" fmla="*/ 0 w 2"/>
                <a:gd name="T5" fmla="*/ 6 h 6"/>
                <a:gd name="T6" fmla="*/ 0 w 2"/>
                <a:gd name="T7" fmla="*/ 4 h 6"/>
                <a:gd name="T8" fmla="*/ 2 w 2"/>
                <a:gd name="T9" fmla="*/ 2 h 6"/>
                <a:gd name="T10" fmla="*/ 2 w 2"/>
                <a:gd name="T11" fmla="*/ 0 h 6"/>
                <a:gd name="T12" fmla="*/ 2 w 2"/>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2" h="6">
                  <a:moveTo>
                    <a:pt x="2" y="0"/>
                  </a:moveTo>
                  <a:lnTo>
                    <a:pt x="0" y="2"/>
                  </a:lnTo>
                  <a:lnTo>
                    <a:pt x="0" y="6"/>
                  </a:lnTo>
                  <a:lnTo>
                    <a:pt x="0" y="4"/>
                  </a:lnTo>
                  <a:lnTo>
                    <a:pt x="2"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3" name="Rectangle 785"/>
            <p:cNvSpPr>
              <a:spLocks noChangeArrowheads="1"/>
            </p:cNvSpPr>
            <p:nvPr/>
          </p:nvSpPr>
          <p:spPr>
            <a:xfrm>
              <a:off x="8680238" y="1595964"/>
              <a:ext cx="2033" cy="406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4" name="Freeform 786"/>
            <p:cNvSpPr/>
            <p:nvPr/>
          </p:nvSpPr>
          <p:spPr>
            <a:xfrm>
              <a:off x="8680238" y="1600029"/>
              <a:ext cx="0" cy="8130"/>
            </a:xfrm>
            <a:custGeom>
              <a:avLst/>
              <a:gdLst>
                <a:gd name="T0" fmla="*/ 2 h 4"/>
                <a:gd name="T1" fmla="*/ 0 h 4"/>
                <a:gd name="T2" fmla="*/ 4 h 4"/>
                <a:gd name="T3" fmla="*/ 2 h 4"/>
              </a:gdLst>
              <a:ahLst/>
              <a:cxnLst>
                <a:cxn ang="0">
                  <a:pos x="0" y="T0"/>
                </a:cxn>
                <a:cxn ang="0">
                  <a:pos x="0" y="T1"/>
                </a:cxn>
                <a:cxn ang="0">
                  <a:pos x="0" y="T2"/>
                </a:cxn>
                <a:cxn ang="0">
                  <a:pos x="0" y="T3"/>
                </a:cxn>
              </a:cxnLst>
              <a:rect l="0" t="0" r="r" b="b"/>
              <a:pathLst>
                <a:path h="4">
                  <a:moveTo>
                    <a:pt x="0" y="2"/>
                  </a:moveTo>
                  <a:lnTo>
                    <a:pt x="0" y="0"/>
                  </a:lnTo>
                  <a:lnTo>
                    <a:pt x="0" y="4"/>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5" name="Freeform 787"/>
            <p:cNvSpPr/>
            <p:nvPr/>
          </p:nvSpPr>
          <p:spPr>
            <a:xfrm>
              <a:off x="8664268" y="1608856"/>
              <a:ext cx="4065" cy="4065"/>
            </a:xfrm>
            <a:custGeom>
              <a:avLst/>
              <a:gdLst>
                <a:gd name="T0" fmla="*/ 0 w 2"/>
                <a:gd name="T1" fmla="*/ 2 h 2"/>
                <a:gd name="T2" fmla="*/ 2 w 2"/>
                <a:gd name="T3" fmla="*/ 0 h 2"/>
                <a:gd name="T4" fmla="*/ 2 w 2"/>
                <a:gd name="T5" fmla="*/ 0 h 2"/>
                <a:gd name="T6" fmla="*/ 2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2"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6" name="Freeform 788"/>
            <p:cNvSpPr/>
            <p:nvPr/>
          </p:nvSpPr>
          <p:spPr>
            <a:xfrm>
              <a:off x="8621583" y="1659672"/>
              <a:ext cx="4065" cy="2033"/>
            </a:xfrm>
            <a:custGeom>
              <a:avLst/>
              <a:gdLst>
                <a:gd name="T0" fmla="*/ 0 w 2"/>
                <a:gd name="T1" fmla="*/ 1 h 1"/>
                <a:gd name="T2" fmla="*/ 0 w 2"/>
                <a:gd name="T3" fmla="*/ 1 h 1"/>
                <a:gd name="T4" fmla="*/ 2 w 2"/>
                <a:gd name="T5" fmla="*/ 0 h 1"/>
                <a:gd name="T6" fmla="*/ 0 w 2"/>
                <a:gd name="T7" fmla="*/ 1 h 1"/>
              </a:gdLst>
              <a:ahLst/>
              <a:cxnLst>
                <a:cxn ang="0">
                  <a:pos x="T0" y="T1"/>
                </a:cxn>
                <a:cxn ang="0">
                  <a:pos x="T2" y="T3"/>
                </a:cxn>
                <a:cxn ang="0">
                  <a:pos x="T4" y="T5"/>
                </a:cxn>
                <a:cxn ang="0">
                  <a:pos x="T6" y="T7"/>
                </a:cxn>
              </a:cxnLst>
              <a:rect l="0" t="0" r="r" b="b"/>
              <a:pathLst>
                <a:path w="2" h="1">
                  <a:moveTo>
                    <a:pt x="0" y="1"/>
                  </a:moveTo>
                  <a:lnTo>
                    <a:pt x="0" y="1"/>
                  </a:lnTo>
                  <a:lnTo>
                    <a:pt x="2"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7" name="Freeform 789"/>
            <p:cNvSpPr/>
            <p:nvPr/>
          </p:nvSpPr>
          <p:spPr>
            <a:xfrm>
              <a:off x="8621583" y="1655606"/>
              <a:ext cx="20326" cy="18294"/>
            </a:xfrm>
            <a:custGeom>
              <a:avLst/>
              <a:gdLst>
                <a:gd name="T0" fmla="*/ 2 w 10"/>
                <a:gd name="T1" fmla="*/ 2 h 9"/>
                <a:gd name="T2" fmla="*/ 0 w 10"/>
                <a:gd name="T3" fmla="*/ 9 h 9"/>
                <a:gd name="T4" fmla="*/ 10 w 10"/>
                <a:gd name="T5" fmla="*/ 0 h 9"/>
                <a:gd name="T6" fmla="*/ 10 w 10"/>
                <a:gd name="T7" fmla="*/ 0 h 9"/>
                <a:gd name="T8" fmla="*/ 2 w 10"/>
                <a:gd name="T9" fmla="*/ 2 h 9"/>
              </a:gdLst>
              <a:ahLst/>
              <a:cxnLst>
                <a:cxn ang="0">
                  <a:pos x="T0" y="T1"/>
                </a:cxn>
                <a:cxn ang="0">
                  <a:pos x="T2" y="T3"/>
                </a:cxn>
                <a:cxn ang="0">
                  <a:pos x="T4" y="T5"/>
                </a:cxn>
                <a:cxn ang="0">
                  <a:pos x="T6" y="T7"/>
                </a:cxn>
                <a:cxn ang="0">
                  <a:pos x="T8" y="T9"/>
                </a:cxn>
              </a:cxnLst>
              <a:rect l="0" t="0" r="r" b="b"/>
              <a:pathLst>
                <a:path w="10" h="9">
                  <a:moveTo>
                    <a:pt x="2" y="2"/>
                  </a:moveTo>
                  <a:lnTo>
                    <a:pt x="0" y="9"/>
                  </a:lnTo>
                  <a:lnTo>
                    <a:pt x="10" y="0"/>
                  </a:lnTo>
                  <a:lnTo>
                    <a:pt x="10" y="0"/>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8" name="Rectangle 790"/>
            <p:cNvSpPr>
              <a:spLocks noChangeArrowheads="1"/>
            </p:cNvSpPr>
            <p:nvPr/>
          </p:nvSpPr>
          <p:spPr>
            <a:xfrm>
              <a:off x="8641909" y="1655606"/>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799" name="Freeform 791"/>
            <p:cNvSpPr/>
            <p:nvPr/>
          </p:nvSpPr>
          <p:spPr>
            <a:xfrm>
              <a:off x="8680238" y="1587833"/>
              <a:ext cx="4065" cy="8130"/>
            </a:xfrm>
            <a:custGeom>
              <a:avLst/>
              <a:gdLst>
                <a:gd name="T0" fmla="*/ 0 w 2"/>
                <a:gd name="T1" fmla="*/ 4 h 4"/>
                <a:gd name="T2" fmla="*/ 0 w 2"/>
                <a:gd name="T3" fmla="*/ 4 h 4"/>
                <a:gd name="T4" fmla="*/ 0 w 2"/>
                <a:gd name="T5" fmla="*/ 4 h 4"/>
                <a:gd name="T6" fmla="*/ 2 w 2"/>
                <a:gd name="T7" fmla="*/ 0 h 4"/>
                <a:gd name="T8" fmla="*/ 2 w 2"/>
                <a:gd name="T9" fmla="*/ 0 h 4"/>
                <a:gd name="T10" fmla="*/ 0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0" y="4"/>
                  </a:moveTo>
                  <a:lnTo>
                    <a:pt x="0" y="4"/>
                  </a:lnTo>
                  <a:lnTo>
                    <a:pt x="0" y="4"/>
                  </a:lnTo>
                  <a:lnTo>
                    <a:pt x="2" y="0"/>
                  </a:lnTo>
                  <a:lnTo>
                    <a:pt x="2"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0" name="Freeform 792"/>
            <p:cNvSpPr/>
            <p:nvPr/>
          </p:nvSpPr>
          <p:spPr>
            <a:xfrm>
              <a:off x="8637844" y="1655606"/>
              <a:ext cx="4065" cy="4065"/>
            </a:xfrm>
            <a:custGeom>
              <a:avLst/>
              <a:gdLst>
                <a:gd name="T0" fmla="*/ 2 w 2"/>
                <a:gd name="T1" fmla="*/ 0 h 2"/>
                <a:gd name="T2" fmla="*/ 2 w 2"/>
                <a:gd name="T3" fmla="*/ 0 h 2"/>
                <a:gd name="T4" fmla="*/ 0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2" y="0"/>
                  </a:lnTo>
                  <a:lnTo>
                    <a:pt x="2"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1" name="Freeform 793"/>
            <p:cNvSpPr/>
            <p:nvPr/>
          </p:nvSpPr>
          <p:spPr>
            <a:xfrm>
              <a:off x="8615485" y="1659672"/>
              <a:ext cx="10163" cy="18294"/>
            </a:xfrm>
            <a:custGeom>
              <a:avLst/>
              <a:gdLst>
                <a:gd name="T0" fmla="*/ 5 w 5"/>
                <a:gd name="T1" fmla="*/ 0 h 9"/>
                <a:gd name="T2" fmla="*/ 3 w 5"/>
                <a:gd name="T3" fmla="*/ 1 h 9"/>
                <a:gd name="T4" fmla="*/ 0 w 5"/>
                <a:gd name="T5" fmla="*/ 9 h 9"/>
                <a:gd name="T6" fmla="*/ 3 w 5"/>
                <a:gd name="T7" fmla="*/ 7 h 9"/>
                <a:gd name="T8" fmla="*/ 5 w 5"/>
                <a:gd name="T9" fmla="*/ 0 h 9"/>
                <a:gd name="T10" fmla="*/ 5 w 5"/>
                <a:gd name="T11" fmla="*/ 0 h 9"/>
              </a:gdLst>
              <a:ahLst/>
              <a:cxnLst>
                <a:cxn ang="0">
                  <a:pos x="T0" y="T1"/>
                </a:cxn>
                <a:cxn ang="0">
                  <a:pos x="T2" y="T3"/>
                </a:cxn>
                <a:cxn ang="0">
                  <a:pos x="T4" y="T5"/>
                </a:cxn>
                <a:cxn ang="0">
                  <a:pos x="T6" y="T7"/>
                </a:cxn>
                <a:cxn ang="0">
                  <a:pos x="T8" y="T9"/>
                </a:cxn>
                <a:cxn ang="0">
                  <a:pos x="T10" y="T11"/>
                </a:cxn>
              </a:cxnLst>
              <a:rect l="0" t="0" r="r" b="b"/>
              <a:pathLst>
                <a:path w="5" h="9">
                  <a:moveTo>
                    <a:pt x="5" y="0"/>
                  </a:moveTo>
                  <a:lnTo>
                    <a:pt x="3" y="1"/>
                  </a:lnTo>
                  <a:lnTo>
                    <a:pt x="0" y="9"/>
                  </a:lnTo>
                  <a:lnTo>
                    <a:pt x="3" y="7"/>
                  </a:lnTo>
                  <a:lnTo>
                    <a:pt x="5" y="0"/>
                  </a:ln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2" name="Freeform 794"/>
            <p:cNvSpPr/>
            <p:nvPr/>
          </p:nvSpPr>
          <p:spPr>
            <a:xfrm>
              <a:off x="8680238" y="1616290"/>
              <a:ext cx="8130" cy="6098"/>
            </a:xfrm>
            <a:custGeom>
              <a:avLst/>
              <a:gdLst>
                <a:gd name="T0" fmla="*/ 2 w 4"/>
                <a:gd name="T1" fmla="*/ 3 h 3"/>
                <a:gd name="T2" fmla="*/ 2 w 4"/>
                <a:gd name="T3" fmla="*/ 3 h 3"/>
                <a:gd name="T4" fmla="*/ 4 w 4"/>
                <a:gd name="T5" fmla="*/ 0 h 3"/>
                <a:gd name="T6" fmla="*/ 0 w 4"/>
                <a:gd name="T7" fmla="*/ 1 h 3"/>
                <a:gd name="T8" fmla="*/ 0 w 4"/>
                <a:gd name="T9" fmla="*/ 3 h 3"/>
                <a:gd name="T10" fmla="*/ 2 w 4"/>
                <a:gd name="T11" fmla="*/ 3 h 3"/>
              </a:gdLst>
              <a:ahLst/>
              <a:cxnLst>
                <a:cxn ang="0">
                  <a:pos x="T0" y="T1"/>
                </a:cxn>
                <a:cxn ang="0">
                  <a:pos x="T2" y="T3"/>
                </a:cxn>
                <a:cxn ang="0">
                  <a:pos x="T4" y="T5"/>
                </a:cxn>
                <a:cxn ang="0">
                  <a:pos x="T6" y="T7"/>
                </a:cxn>
                <a:cxn ang="0">
                  <a:pos x="T8" y="T9"/>
                </a:cxn>
                <a:cxn ang="0">
                  <a:pos x="T10" y="T11"/>
                </a:cxn>
              </a:cxnLst>
              <a:rect l="0" t="0" r="r" b="b"/>
              <a:pathLst>
                <a:path w="4" h="3">
                  <a:moveTo>
                    <a:pt x="2" y="3"/>
                  </a:moveTo>
                  <a:lnTo>
                    <a:pt x="2" y="3"/>
                  </a:lnTo>
                  <a:lnTo>
                    <a:pt x="4" y="0"/>
                  </a:lnTo>
                  <a:lnTo>
                    <a:pt x="0" y="1"/>
                  </a:lnTo>
                  <a:lnTo>
                    <a:pt x="0" y="3"/>
                  </a:lnTo>
                  <a:lnTo>
                    <a:pt x="2"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3" name="Freeform 795"/>
            <p:cNvSpPr/>
            <p:nvPr/>
          </p:nvSpPr>
          <p:spPr>
            <a:xfrm>
              <a:off x="8664268" y="1623085"/>
              <a:ext cx="4065" cy="8130"/>
            </a:xfrm>
            <a:custGeom>
              <a:avLst/>
              <a:gdLst>
                <a:gd name="T0" fmla="*/ 0 w 2"/>
                <a:gd name="T1" fmla="*/ 4 h 4"/>
                <a:gd name="T2" fmla="*/ 2 w 2"/>
                <a:gd name="T3" fmla="*/ 2 h 4"/>
                <a:gd name="T4" fmla="*/ 2 w 2"/>
                <a:gd name="T5" fmla="*/ 0 h 4"/>
                <a:gd name="T6" fmla="*/ 2 w 2"/>
                <a:gd name="T7" fmla="*/ 0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2"/>
                  </a:lnTo>
                  <a:lnTo>
                    <a:pt x="2" y="0"/>
                  </a:lnTo>
                  <a:lnTo>
                    <a:pt x="2" y="0"/>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4" name="Freeform 796"/>
            <p:cNvSpPr/>
            <p:nvPr/>
          </p:nvSpPr>
          <p:spPr>
            <a:xfrm>
              <a:off x="8680238" y="1616290"/>
              <a:ext cx="0" cy="2033"/>
            </a:xfrm>
            <a:custGeom>
              <a:avLst/>
              <a:gdLst>
                <a:gd name="T0" fmla="*/ 1 h 1"/>
                <a:gd name="T1" fmla="*/ 0 h 1"/>
                <a:gd name="T2" fmla="*/ 1 h 1"/>
                <a:gd name="T3" fmla="*/ 1 h 1"/>
              </a:gdLst>
              <a:ahLst/>
              <a:cxnLst>
                <a:cxn ang="0">
                  <a:pos x="0" y="T0"/>
                </a:cxn>
                <a:cxn ang="0">
                  <a:pos x="0" y="T1"/>
                </a:cxn>
                <a:cxn ang="0">
                  <a:pos x="0" y="T2"/>
                </a:cxn>
                <a:cxn ang="0">
                  <a:pos x="0" y="T3"/>
                </a:cxn>
              </a:cxnLst>
              <a:rect l="0" t="0" r="r" b="b"/>
              <a:pathLst>
                <a:path h="1">
                  <a:moveTo>
                    <a:pt x="0" y="1"/>
                  </a:moveTo>
                  <a:lnTo>
                    <a:pt x="0" y="0"/>
                  </a:lnTo>
                  <a:lnTo>
                    <a:pt x="0" y="1"/>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5" name="Freeform 797"/>
            <p:cNvSpPr/>
            <p:nvPr/>
          </p:nvSpPr>
          <p:spPr>
            <a:xfrm>
              <a:off x="8641909" y="1655606"/>
              <a:ext cx="4065" cy="4065"/>
            </a:xfrm>
            <a:custGeom>
              <a:avLst/>
              <a:gdLst>
                <a:gd name="T0" fmla="*/ 0 w 2"/>
                <a:gd name="T1" fmla="*/ 0 h 2"/>
                <a:gd name="T2" fmla="*/ 0 w 2"/>
                <a:gd name="T3" fmla="*/ 0 h 2"/>
                <a:gd name="T4" fmla="*/ 0 w 2"/>
                <a:gd name="T5" fmla="*/ 0 h 2"/>
                <a:gd name="T6" fmla="*/ 0 w 2"/>
                <a:gd name="T7" fmla="*/ 2 h 2"/>
                <a:gd name="T8" fmla="*/ 2 w 2"/>
                <a:gd name="T9" fmla="*/ 0 h 2"/>
                <a:gd name="T10" fmla="*/ 0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0" y="0"/>
                  </a:moveTo>
                  <a:lnTo>
                    <a:pt x="0" y="0"/>
                  </a:lnTo>
                  <a:lnTo>
                    <a:pt x="0" y="0"/>
                  </a:lnTo>
                  <a:lnTo>
                    <a:pt x="0" y="2"/>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6" name="Freeform 798"/>
            <p:cNvSpPr/>
            <p:nvPr/>
          </p:nvSpPr>
          <p:spPr>
            <a:xfrm>
              <a:off x="8637844" y="1655606"/>
              <a:ext cx="4065" cy="4065"/>
            </a:xfrm>
            <a:custGeom>
              <a:avLst/>
              <a:gdLst>
                <a:gd name="T0" fmla="*/ 0 w 2"/>
                <a:gd name="T1" fmla="*/ 2 h 2"/>
                <a:gd name="T2" fmla="*/ 0 w 2"/>
                <a:gd name="T3" fmla="*/ 2 h 2"/>
                <a:gd name="T4" fmla="*/ 2 w 2"/>
                <a:gd name="T5" fmla="*/ 2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2"/>
                  </a:lnTo>
                  <a:lnTo>
                    <a:pt x="2"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7" name="Freeform 799"/>
            <p:cNvSpPr/>
            <p:nvPr/>
          </p:nvSpPr>
          <p:spPr>
            <a:xfrm>
              <a:off x="8684304" y="1583768"/>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8" name="Freeform 800"/>
            <p:cNvSpPr/>
            <p:nvPr/>
          </p:nvSpPr>
          <p:spPr>
            <a:xfrm>
              <a:off x="8680238" y="1577670"/>
              <a:ext cx="0" cy="2033"/>
            </a:xfrm>
            <a:custGeom>
              <a:avLst/>
              <a:gdLst>
                <a:gd name="T0" fmla="*/ 1 h 1"/>
                <a:gd name="T1" fmla="*/ 0 h 1"/>
                <a:gd name="T2" fmla="*/ 1 h 1"/>
                <a:gd name="T3" fmla="*/ 1 h 1"/>
              </a:gdLst>
              <a:ahLst/>
              <a:cxnLst>
                <a:cxn ang="0">
                  <a:pos x="0" y="T0"/>
                </a:cxn>
                <a:cxn ang="0">
                  <a:pos x="0" y="T1"/>
                </a:cxn>
                <a:cxn ang="0">
                  <a:pos x="0" y="T2"/>
                </a:cxn>
                <a:cxn ang="0">
                  <a:pos x="0" y="T3"/>
                </a:cxn>
              </a:cxnLst>
              <a:rect l="0" t="0" r="r" b="b"/>
              <a:pathLst>
                <a:path h="1">
                  <a:moveTo>
                    <a:pt x="0" y="1"/>
                  </a:moveTo>
                  <a:lnTo>
                    <a:pt x="0" y="0"/>
                  </a:lnTo>
                  <a:lnTo>
                    <a:pt x="0" y="1"/>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09" name="Freeform 801"/>
            <p:cNvSpPr/>
            <p:nvPr/>
          </p:nvSpPr>
          <p:spPr>
            <a:xfrm>
              <a:off x="8664268" y="1584465"/>
              <a:ext cx="4065" cy="0"/>
            </a:xfrm>
            <a:custGeom>
              <a:avLst/>
              <a:gdLst>
                <a:gd name="T0" fmla="*/ 0 w 2"/>
                <a:gd name="T1" fmla="*/ 2 w 2"/>
                <a:gd name="T2" fmla="*/ 2 w 2"/>
                <a:gd name="T3" fmla="*/ 2 w 2"/>
                <a:gd name="T4" fmla="*/ 0 w 2"/>
              </a:gdLst>
              <a:ahLst/>
              <a:cxnLst>
                <a:cxn ang="0">
                  <a:pos x="T0" y="0"/>
                </a:cxn>
                <a:cxn ang="0">
                  <a:pos x="T1" y="0"/>
                </a:cxn>
                <a:cxn ang="0">
                  <a:pos x="T2" y="0"/>
                </a:cxn>
                <a:cxn ang="0">
                  <a:pos x="T3" y="0"/>
                </a:cxn>
                <a:cxn ang="0">
                  <a:pos x="T4" y="0"/>
                </a:cxn>
              </a:cxnLst>
              <a:rect l="0" t="0" r="r" b="b"/>
              <a:pathLst>
                <a:path w="2">
                  <a:moveTo>
                    <a:pt x="0" y="0"/>
                  </a:moveTo>
                  <a:lnTo>
                    <a:pt x="2" y="0"/>
                  </a:lnTo>
                  <a:lnTo>
                    <a:pt x="2" y="0"/>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0" name="Rectangle 802"/>
            <p:cNvSpPr>
              <a:spLocks noChangeArrowheads="1"/>
            </p:cNvSpPr>
            <p:nvPr/>
          </p:nvSpPr>
          <p:spPr>
            <a:xfrm>
              <a:off x="8680238" y="157970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1" name="Rectangle 803"/>
            <p:cNvSpPr>
              <a:spLocks noChangeArrowheads="1"/>
            </p:cNvSpPr>
            <p:nvPr/>
          </p:nvSpPr>
          <p:spPr>
            <a:xfrm>
              <a:off x="8680238" y="157970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2" name="Freeform 804"/>
            <p:cNvSpPr/>
            <p:nvPr/>
          </p:nvSpPr>
          <p:spPr>
            <a:xfrm>
              <a:off x="8680238" y="1577670"/>
              <a:ext cx="0" cy="2033"/>
            </a:xfrm>
            <a:custGeom>
              <a:avLst/>
              <a:gdLst>
                <a:gd name="T0" fmla="*/ 1 h 1"/>
                <a:gd name="T1" fmla="*/ 0 h 1"/>
                <a:gd name="T2" fmla="*/ 0 h 1"/>
                <a:gd name="T3" fmla="*/ 0 h 1"/>
                <a:gd name="T4" fmla="*/ 1 h 1"/>
              </a:gdLst>
              <a:ahLst/>
              <a:cxnLst>
                <a:cxn ang="0">
                  <a:pos x="0" y="T0"/>
                </a:cxn>
                <a:cxn ang="0">
                  <a:pos x="0" y="T1"/>
                </a:cxn>
                <a:cxn ang="0">
                  <a:pos x="0" y="T2"/>
                </a:cxn>
                <a:cxn ang="0">
                  <a:pos x="0" y="T3"/>
                </a:cxn>
                <a:cxn ang="0">
                  <a:pos x="0" y="T4"/>
                </a:cxn>
              </a:cxnLst>
              <a:rect l="0" t="0" r="r" b="b"/>
              <a:pathLst>
                <a:path h="1">
                  <a:moveTo>
                    <a:pt x="0" y="1"/>
                  </a:moveTo>
                  <a:lnTo>
                    <a:pt x="0" y="0"/>
                  </a:lnTo>
                  <a:lnTo>
                    <a:pt x="0" y="0"/>
                  </a:lnTo>
                  <a:lnTo>
                    <a:pt x="0"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3" name="Rectangle 805"/>
            <p:cNvSpPr>
              <a:spLocks noChangeArrowheads="1"/>
            </p:cNvSpPr>
            <p:nvPr/>
          </p:nvSpPr>
          <p:spPr>
            <a:xfrm>
              <a:off x="8680238" y="1579703"/>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4" name="Rectangle 806"/>
            <p:cNvSpPr>
              <a:spLocks noChangeArrowheads="1"/>
            </p:cNvSpPr>
            <p:nvPr/>
          </p:nvSpPr>
          <p:spPr>
            <a:xfrm>
              <a:off x="8664268" y="1582432"/>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5" name="Freeform 807"/>
            <p:cNvSpPr/>
            <p:nvPr/>
          </p:nvSpPr>
          <p:spPr>
            <a:xfrm>
              <a:off x="8680238" y="1569540"/>
              <a:ext cx="4065" cy="8130"/>
            </a:xfrm>
            <a:custGeom>
              <a:avLst/>
              <a:gdLst>
                <a:gd name="T0" fmla="*/ 0 w 2"/>
                <a:gd name="T1" fmla="*/ 4 h 4"/>
                <a:gd name="T2" fmla="*/ 2 w 2"/>
                <a:gd name="T3" fmla="*/ 0 h 4"/>
                <a:gd name="T4" fmla="*/ 0 w 2"/>
                <a:gd name="T5" fmla="*/ 2 h 4"/>
                <a:gd name="T6" fmla="*/ 0 w 2"/>
                <a:gd name="T7" fmla="*/ 4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0"/>
                  </a:lnTo>
                  <a:lnTo>
                    <a:pt x="0" y="2"/>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6" name="Freeform 809"/>
            <p:cNvSpPr/>
            <p:nvPr/>
          </p:nvSpPr>
          <p:spPr>
            <a:xfrm>
              <a:off x="8660204" y="1582433"/>
              <a:ext cx="4065" cy="6098"/>
            </a:xfrm>
            <a:custGeom>
              <a:avLst/>
              <a:gdLst>
                <a:gd name="T0" fmla="*/ 2 w 2"/>
                <a:gd name="T1" fmla="*/ 3 h 3"/>
                <a:gd name="T2" fmla="*/ 2 w 2"/>
                <a:gd name="T3" fmla="*/ 0 h 3"/>
                <a:gd name="T4" fmla="*/ 2 w 2"/>
                <a:gd name="T5" fmla="*/ 0 h 3"/>
                <a:gd name="T6" fmla="*/ 0 w 2"/>
                <a:gd name="T7" fmla="*/ 3 h 3"/>
                <a:gd name="T8" fmla="*/ 2 w 2"/>
                <a:gd name="T9" fmla="*/ 3 h 3"/>
              </a:gdLst>
              <a:ahLst/>
              <a:cxnLst>
                <a:cxn ang="0">
                  <a:pos x="T0" y="T1"/>
                </a:cxn>
                <a:cxn ang="0">
                  <a:pos x="T2" y="T3"/>
                </a:cxn>
                <a:cxn ang="0">
                  <a:pos x="T4" y="T5"/>
                </a:cxn>
                <a:cxn ang="0">
                  <a:pos x="T6" y="T7"/>
                </a:cxn>
                <a:cxn ang="0">
                  <a:pos x="T8" y="T9"/>
                </a:cxn>
              </a:cxnLst>
              <a:rect l="0" t="0" r="r" b="b"/>
              <a:pathLst>
                <a:path w="2" h="3">
                  <a:moveTo>
                    <a:pt x="2" y="3"/>
                  </a:moveTo>
                  <a:lnTo>
                    <a:pt x="2" y="0"/>
                  </a:lnTo>
                  <a:lnTo>
                    <a:pt x="2" y="0"/>
                  </a:lnTo>
                  <a:lnTo>
                    <a:pt x="0" y="3"/>
                  </a:lnTo>
                  <a:lnTo>
                    <a:pt x="2"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7" name="Freeform 810"/>
            <p:cNvSpPr/>
            <p:nvPr/>
          </p:nvSpPr>
          <p:spPr>
            <a:xfrm>
              <a:off x="8664270" y="1578368"/>
              <a:ext cx="4065" cy="4065"/>
            </a:xfrm>
            <a:custGeom>
              <a:avLst/>
              <a:gdLst>
                <a:gd name="T0" fmla="*/ 2 w 2"/>
                <a:gd name="T1" fmla="*/ 2 h 2"/>
                <a:gd name="T2" fmla="*/ 2 w 2"/>
                <a:gd name="T3" fmla="*/ 0 h 2"/>
                <a:gd name="T4" fmla="*/ 0 w 2"/>
                <a:gd name="T5" fmla="*/ 2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0" y="2"/>
                  </a:lnTo>
                  <a:lnTo>
                    <a:pt x="0" y="2"/>
                  </a:lnTo>
                  <a:lnTo>
                    <a:pt x="2"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8" name="Freeform 811"/>
            <p:cNvSpPr/>
            <p:nvPr/>
          </p:nvSpPr>
          <p:spPr>
            <a:xfrm>
              <a:off x="8684305" y="1579704"/>
              <a:ext cx="4065" cy="8130"/>
            </a:xfrm>
            <a:custGeom>
              <a:avLst/>
              <a:gdLst>
                <a:gd name="T0" fmla="*/ 0 w 2"/>
                <a:gd name="T1" fmla="*/ 4 h 4"/>
                <a:gd name="T2" fmla="*/ 2 w 2"/>
                <a:gd name="T3" fmla="*/ 0 h 4"/>
                <a:gd name="T4" fmla="*/ 0 w 2"/>
                <a:gd name="T5" fmla="*/ 2 h 4"/>
                <a:gd name="T6" fmla="*/ 0 w 2"/>
                <a:gd name="T7" fmla="*/ 4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0"/>
                  </a:lnTo>
                  <a:lnTo>
                    <a:pt x="0" y="2"/>
                  </a:lnTo>
                  <a:lnTo>
                    <a:pt x="0" y="4"/>
                  </a:lnTo>
                  <a:lnTo>
                    <a:pt x="0"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19" name="Freeform 812"/>
            <p:cNvSpPr/>
            <p:nvPr/>
          </p:nvSpPr>
          <p:spPr>
            <a:xfrm>
              <a:off x="8656139" y="1592596"/>
              <a:ext cx="12196" cy="20326"/>
            </a:xfrm>
            <a:custGeom>
              <a:avLst/>
              <a:gdLst>
                <a:gd name="T0" fmla="*/ 0 w 6"/>
                <a:gd name="T1" fmla="*/ 10 h 10"/>
                <a:gd name="T2" fmla="*/ 6 w 6"/>
                <a:gd name="T3" fmla="*/ 2 h 10"/>
                <a:gd name="T4" fmla="*/ 6 w 6"/>
                <a:gd name="T5" fmla="*/ 0 h 10"/>
                <a:gd name="T6" fmla="*/ 4 w 6"/>
                <a:gd name="T7" fmla="*/ 2 h 10"/>
                <a:gd name="T8" fmla="*/ 0 w 6"/>
                <a:gd name="T9" fmla="*/ 10 h 10"/>
              </a:gdLst>
              <a:ahLst/>
              <a:cxnLst>
                <a:cxn ang="0">
                  <a:pos x="T0" y="T1"/>
                </a:cxn>
                <a:cxn ang="0">
                  <a:pos x="T2" y="T3"/>
                </a:cxn>
                <a:cxn ang="0">
                  <a:pos x="T4" y="T5"/>
                </a:cxn>
                <a:cxn ang="0">
                  <a:pos x="T6" y="T7"/>
                </a:cxn>
                <a:cxn ang="0">
                  <a:pos x="T8" y="T9"/>
                </a:cxn>
              </a:cxnLst>
              <a:rect l="0" t="0" r="r" b="b"/>
              <a:pathLst>
                <a:path w="6" h="10">
                  <a:moveTo>
                    <a:pt x="0" y="10"/>
                  </a:moveTo>
                  <a:lnTo>
                    <a:pt x="6" y="2"/>
                  </a:lnTo>
                  <a:lnTo>
                    <a:pt x="6" y="0"/>
                  </a:lnTo>
                  <a:lnTo>
                    <a:pt x="4" y="2"/>
                  </a:lnTo>
                  <a:lnTo>
                    <a:pt x="0" y="1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0" name="Freeform 813"/>
            <p:cNvSpPr/>
            <p:nvPr/>
          </p:nvSpPr>
          <p:spPr>
            <a:xfrm>
              <a:off x="8680240" y="1583769"/>
              <a:ext cx="4065" cy="8130"/>
            </a:xfrm>
            <a:custGeom>
              <a:avLst/>
              <a:gdLst>
                <a:gd name="T0" fmla="*/ 2 w 2"/>
                <a:gd name="T1" fmla="*/ 4 h 4"/>
                <a:gd name="T2" fmla="*/ 2 w 2"/>
                <a:gd name="T3" fmla="*/ 0 h 4"/>
                <a:gd name="T4" fmla="*/ 0 w 2"/>
                <a:gd name="T5" fmla="*/ 2 h 4"/>
                <a:gd name="T6" fmla="*/ 0 w 2"/>
                <a:gd name="T7" fmla="*/ 4 h 4"/>
                <a:gd name="T8" fmla="*/ 2 w 2"/>
                <a:gd name="T9" fmla="*/ 4 h 4"/>
              </a:gdLst>
              <a:ahLst/>
              <a:cxnLst>
                <a:cxn ang="0">
                  <a:pos x="T0" y="T1"/>
                </a:cxn>
                <a:cxn ang="0">
                  <a:pos x="T2" y="T3"/>
                </a:cxn>
                <a:cxn ang="0">
                  <a:pos x="T4" y="T5"/>
                </a:cxn>
                <a:cxn ang="0">
                  <a:pos x="T6" y="T7"/>
                </a:cxn>
                <a:cxn ang="0">
                  <a:pos x="T8" y="T9"/>
                </a:cxn>
              </a:cxnLst>
              <a:rect l="0" t="0" r="r" b="b"/>
              <a:pathLst>
                <a:path w="2" h="4">
                  <a:moveTo>
                    <a:pt x="2" y="4"/>
                  </a:moveTo>
                  <a:lnTo>
                    <a:pt x="2" y="0"/>
                  </a:lnTo>
                  <a:lnTo>
                    <a:pt x="0" y="2"/>
                  </a:lnTo>
                  <a:lnTo>
                    <a:pt x="0" y="4"/>
                  </a:lnTo>
                  <a:lnTo>
                    <a:pt x="2" y="4"/>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1" name="Freeform 814"/>
            <p:cNvSpPr/>
            <p:nvPr/>
          </p:nvSpPr>
          <p:spPr>
            <a:xfrm>
              <a:off x="8684305" y="1583769"/>
              <a:ext cx="0" cy="8130"/>
            </a:xfrm>
            <a:custGeom>
              <a:avLst/>
              <a:gdLst>
                <a:gd name="T0" fmla="*/ 2 h 4"/>
                <a:gd name="T1" fmla="*/ 2 h 4"/>
                <a:gd name="T2" fmla="*/ 0 h 4"/>
                <a:gd name="T3" fmla="*/ 0 h 4"/>
                <a:gd name="T4" fmla="*/ 4 h 4"/>
                <a:gd name="T5" fmla="*/ 2 h 4"/>
              </a:gdLst>
              <a:ahLst/>
              <a:cxnLst>
                <a:cxn ang="0">
                  <a:pos x="0" y="T0"/>
                </a:cxn>
                <a:cxn ang="0">
                  <a:pos x="0" y="T1"/>
                </a:cxn>
                <a:cxn ang="0">
                  <a:pos x="0" y="T2"/>
                </a:cxn>
                <a:cxn ang="0">
                  <a:pos x="0" y="T3"/>
                </a:cxn>
                <a:cxn ang="0">
                  <a:pos x="0" y="T4"/>
                </a:cxn>
                <a:cxn ang="0">
                  <a:pos x="0" y="T5"/>
                </a:cxn>
              </a:cxnLst>
              <a:rect l="0" t="0" r="r" b="b"/>
              <a:pathLst>
                <a:path h="4">
                  <a:moveTo>
                    <a:pt x="0" y="2"/>
                  </a:moveTo>
                  <a:lnTo>
                    <a:pt x="0" y="2"/>
                  </a:lnTo>
                  <a:lnTo>
                    <a:pt x="0" y="0"/>
                  </a:lnTo>
                  <a:lnTo>
                    <a:pt x="0" y="0"/>
                  </a:lnTo>
                  <a:lnTo>
                    <a:pt x="0" y="4"/>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2" name="Freeform 815"/>
            <p:cNvSpPr/>
            <p:nvPr/>
          </p:nvSpPr>
          <p:spPr>
            <a:xfrm>
              <a:off x="8652074" y="1582433"/>
              <a:ext cx="12196" cy="10163"/>
            </a:xfrm>
            <a:custGeom>
              <a:avLst/>
              <a:gdLst>
                <a:gd name="T0" fmla="*/ 4 w 6"/>
                <a:gd name="T1" fmla="*/ 3 h 5"/>
                <a:gd name="T2" fmla="*/ 6 w 6"/>
                <a:gd name="T3" fmla="*/ 0 h 5"/>
                <a:gd name="T4" fmla="*/ 2 w 6"/>
                <a:gd name="T5" fmla="*/ 1 h 5"/>
                <a:gd name="T6" fmla="*/ 0 w 6"/>
                <a:gd name="T7" fmla="*/ 3 h 5"/>
                <a:gd name="T8" fmla="*/ 0 w 6"/>
                <a:gd name="T9" fmla="*/ 5 h 5"/>
                <a:gd name="T10" fmla="*/ 4 w 6"/>
                <a:gd name="T11" fmla="*/ 3 h 5"/>
              </a:gdLst>
              <a:ahLst/>
              <a:cxnLst>
                <a:cxn ang="0">
                  <a:pos x="T0" y="T1"/>
                </a:cxn>
                <a:cxn ang="0">
                  <a:pos x="T2" y="T3"/>
                </a:cxn>
                <a:cxn ang="0">
                  <a:pos x="T4" y="T5"/>
                </a:cxn>
                <a:cxn ang="0">
                  <a:pos x="T6" y="T7"/>
                </a:cxn>
                <a:cxn ang="0">
                  <a:pos x="T8" y="T9"/>
                </a:cxn>
                <a:cxn ang="0">
                  <a:pos x="T10" y="T11"/>
                </a:cxn>
              </a:cxnLst>
              <a:rect l="0" t="0" r="r" b="b"/>
              <a:pathLst>
                <a:path w="6" h="5">
                  <a:moveTo>
                    <a:pt x="4" y="3"/>
                  </a:moveTo>
                  <a:lnTo>
                    <a:pt x="6" y="0"/>
                  </a:lnTo>
                  <a:lnTo>
                    <a:pt x="2" y="1"/>
                  </a:lnTo>
                  <a:lnTo>
                    <a:pt x="0" y="3"/>
                  </a:lnTo>
                  <a:lnTo>
                    <a:pt x="0" y="5"/>
                  </a:lnTo>
                  <a:lnTo>
                    <a:pt x="4"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3" name="Freeform 816"/>
            <p:cNvSpPr/>
            <p:nvPr/>
          </p:nvSpPr>
          <p:spPr>
            <a:xfrm>
              <a:off x="8680240" y="1579704"/>
              <a:ext cx="4065" cy="4065"/>
            </a:xfrm>
            <a:custGeom>
              <a:avLst/>
              <a:gdLst>
                <a:gd name="T0" fmla="*/ 0 w 2"/>
                <a:gd name="T1" fmla="*/ 2 h 2"/>
                <a:gd name="T2" fmla="*/ 0 w 2"/>
                <a:gd name="T3" fmla="*/ 0 h 2"/>
                <a:gd name="T4" fmla="*/ 2 w 2"/>
                <a:gd name="T5" fmla="*/ 0 h 2"/>
                <a:gd name="T6" fmla="*/ 0 w 2"/>
                <a:gd name="T7" fmla="*/ 0 h 2"/>
                <a:gd name="T8" fmla="*/ 0 w 2"/>
                <a:gd name="T9" fmla="*/ 0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lnTo>
                    <a:pt x="0" y="0"/>
                  </a:lnTo>
                  <a:lnTo>
                    <a:pt x="2" y="0"/>
                  </a:lnTo>
                  <a:lnTo>
                    <a:pt x="0"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4" name="Rectangle 817"/>
            <p:cNvSpPr>
              <a:spLocks noChangeArrowheads="1"/>
            </p:cNvSpPr>
            <p:nvPr/>
          </p:nvSpPr>
          <p:spPr>
            <a:xfrm>
              <a:off x="8684305" y="1587834"/>
              <a:ext cx="2033" cy="2033"/>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5" name="Freeform 818"/>
            <p:cNvSpPr/>
            <p:nvPr/>
          </p:nvSpPr>
          <p:spPr>
            <a:xfrm>
              <a:off x="8664270" y="1592596"/>
              <a:ext cx="4065" cy="4065"/>
            </a:xfrm>
            <a:custGeom>
              <a:avLst/>
              <a:gdLst>
                <a:gd name="T0" fmla="*/ 0 w 2"/>
                <a:gd name="T1" fmla="*/ 2 h 2"/>
                <a:gd name="T2" fmla="*/ 2 w 2"/>
                <a:gd name="T3" fmla="*/ 0 h 2"/>
                <a:gd name="T4" fmla="*/ 2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0" y="0"/>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6" name="Freeform 819"/>
            <p:cNvSpPr/>
            <p:nvPr/>
          </p:nvSpPr>
          <p:spPr>
            <a:xfrm>
              <a:off x="8664270" y="1588531"/>
              <a:ext cx="4065" cy="4065"/>
            </a:xfrm>
            <a:custGeom>
              <a:avLst/>
              <a:gdLst>
                <a:gd name="T0" fmla="*/ 0 w 2"/>
                <a:gd name="T1" fmla="*/ 0 h 2"/>
                <a:gd name="T2" fmla="*/ 0 w 2"/>
                <a:gd name="T3" fmla="*/ 2 h 2"/>
                <a:gd name="T4" fmla="*/ 2 w 2"/>
                <a:gd name="T5" fmla="*/ 0 h 2"/>
                <a:gd name="T6" fmla="*/ 2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0"/>
                  </a:lnTo>
                  <a:lnTo>
                    <a:pt x="2" y="0"/>
                  </a:lnTo>
                  <a:lnTo>
                    <a:pt x="0"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7" name="Freeform 820"/>
            <p:cNvSpPr/>
            <p:nvPr/>
          </p:nvSpPr>
          <p:spPr>
            <a:xfrm>
              <a:off x="8680240" y="1579704"/>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8" name="Freeform 821"/>
            <p:cNvSpPr/>
            <p:nvPr/>
          </p:nvSpPr>
          <p:spPr>
            <a:xfrm>
              <a:off x="8664270" y="1588531"/>
              <a:ext cx="4065" cy="4065"/>
            </a:xfrm>
            <a:custGeom>
              <a:avLst/>
              <a:gdLst>
                <a:gd name="T0" fmla="*/ 0 w 2"/>
                <a:gd name="T1" fmla="*/ 2 h 2"/>
                <a:gd name="T2" fmla="*/ 2 w 2"/>
                <a:gd name="T3" fmla="*/ 2 h 2"/>
                <a:gd name="T4" fmla="*/ 2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2" y="0"/>
                  </a:lnTo>
                  <a:lnTo>
                    <a:pt x="0" y="2"/>
                  </a:lnTo>
                  <a:lnTo>
                    <a:pt x="0"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29" name="Freeform 822"/>
            <p:cNvSpPr/>
            <p:nvPr/>
          </p:nvSpPr>
          <p:spPr>
            <a:xfrm>
              <a:off x="8268548" y="2119741"/>
              <a:ext cx="20326" cy="26424"/>
            </a:xfrm>
            <a:custGeom>
              <a:avLst/>
              <a:gdLst>
                <a:gd name="T0" fmla="*/ 0 w 5"/>
                <a:gd name="T1" fmla="*/ 7 h 7"/>
                <a:gd name="T2" fmla="*/ 5 w 5"/>
                <a:gd name="T3" fmla="*/ 2 h 7"/>
                <a:gd name="T4" fmla="*/ 2 w 5"/>
                <a:gd name="T5" fmla="*/ 0 h 7"/>
                <a:gd name="T6" fmla="*/ 0 w 5"/>
                <a:gd name="T7" fmla="*/ 1 h 7"/>
                <a:gd name="T8" fmla="*/ 0 w 5"/>
                <a:gd name="T9" fmla="*/ 7 h 7"/>
              </a:gdLst>
              <a:ahLst/>
              <a:cxnLst>
                <a:cxn ang="0">
                  <a:pos x="T0" y="T1"/>
                </a:cxn>
                <a:cxn ang="0">
                  <a:pos x="T2" y="T3"/>
                </a:cxn>
                <a:cxn ang="0">
                  <a:pos x="T4" y="T5"/>
                </a:cxn>
                <a:cxn ang="0">
                  <a:pos x="T6" y="T7"/>
                </a:cxn>
                <a:cxn ang="0">
                  <a:pos x="T8" y="T9"/>
                </a:cxn>
              </a:cxnLst>
              <a:rect l="0" t="0" r="r" b="b"/>
              <a:pathLst>
                <a:path w="5" h="7">
                  <a:moveTo>
                    <a:pt x="0" y="7"/>
                  </a:moveTo>
                  <a:cubicBezTo>
                    <a:pt x="5" y="2"/>
                    <a:pt x="5" y="2"/>
                    <a:pt x="5" y="2"/>
                  </a:cubicBezTo>
                  <a:cubicBezTo>
                    <a:pt x="4" y="1"/>
                    <a:pt x="3" y="1"/>
                    <a:pt x="2" y="0"/>
                  </a:cubicBezTo>
                  <a:cubicBezTo>
                    <a:pt x="0" y="1"/>
                    <a:pt x="0" y="1"/>
                    <a:pt x="0" y="1"/>
                  </a:cubicBezTo>
                  <a:lnTo>
                    <a:pt x="0" y="7"/>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0" name="Freeform 823"/>
            <p:cNvSpPr/>
            <p:nvPr/>
          </p:nvSpPr>
          <p:spPr>
            <a:xfrm>
              <a:off x="8268548" y="2115676"/>
              <a:ext cx="8130" cy="8130"/>
            </a:xfrm>
            <a:custGeom>
              <a:avLst/>
              <a:gdLst>
                <a:gd name="T0" fmla="*/ 2 w 2"/>
                <a:gd name="T1" fmla="*/ 1 h 2"/>
                <a:gd name="T2" fmla="*/ 0 w 2"/>
                <a:gd name="T3" fmla="*/ 0 h 2"/>
                <a:gd name="T4" fmla="*/ 0 w 2"/>
                <a:gd name="T5" fmla="*/ 2 h 2"/>
                <a:gd name="T6" fmla="*/ 2 w 2"/>
                <a:gd name="T7" fmla="*/ 1 h 2"/>
              </a:gdLst>
              <a:ahLst/>
              <a:cxnLst>
                <a:cxn ang="0">
                  <a:pos x="T0" y="T1"/>
                </a:cxn>
                <a:cxn ang="0">
                  <a:pos x="T2" y="T3"/>
                </a:cxn>
                <a:cxn ang="0">
                  <a:pos x="T4" y="T5"/>
                </a:cxn>
                <a:cxn ang="0">
                  <a:pos x="T6" y="T7"/>
                </a:cxn>
              </a:cxnLst>
              <a:rect l="0" t="0" r="r" b="b"/>
              <a:pathLst>
                <a:path w="2" h="2">
                  <a:moveTo>
                    <a:pt x="2" y="1"/>
                  </a:moveTo>
                  <a:cubicBezTo>
                    <a:pt x="1" y="1"/>
                    <a:pt x="1" y="1"/>
                    <a:pt x="0" y="0"/>
                  </a:cubicBezTo>
                  <a:cubicBezTo>
                    <a:pt x="0" y="2"/>
                    <a:pt x="0" y="2"/>
                    <a:pt x="0" y="2"/>
                  </a:cubicBezTo>
                  <a:lnTo>
                    <a:pt x="2"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1" name="Freeform 824"/>
            <p:cNvSpPr/>
            <p:nvPr/>
          </p:nvSpPr>
          <p:spPr>
            <a:xfrm>
              <a:off x="8199440" y="2166491"/>
              <a:ext cx="42685" cy="69109"/>
            </a:xfrm>
            <a:custGeom>
              <a:avLst/>
              <a:gdLst>
                <a:gd name="T0" fmla="*/ 21 w 21"/>
                <a:gd name="T1" fmla="*/ 0 h 34"/>
                <a:gd name="T2" fmla="*/ 0 w 21"/>
                <a:gd name="T3" fmla="*/ 13 h 34"/>
                <a:gd name="T4" fmla="*/ 0 w 21"/>
                <a:gd name="T5" fmla="*/ 34 h 34"/>
                <a:gd name="T6" fmla="*/ 15 w 21"/>
                <a:gd name="T7" fmla="*/ 19 h 34"/>
                <a:gd name="T8" fmla="*/ 21 w 21"/>
                <a:gd name="T9" fmla="*/ 0 h 34"/>
              </a:gdLst>
              <a:ahLst/>
              <a:cxnLst>
                <a:cxn ang="0">
                  <a:pos x="T0" y="T1"/>
                </a:cxn>
                <a:cxn ang="0">
                  <a:pos x="T2" y="T3"/>
                </a:cxn>
                <a:cxn ang="0">
                  <a:pos x="T4" y="T5"/>
                </a:cxn>
                <a:cxn ang="0">
                  <a:pos x="T6" y="T7"/>
                </a:cxn>
                <a:cxn ang="0">
                  <a:pos x="T8" y="T9"/>
                </a:cxn>
              </a:cxnLst>
              <a:rect l="0" t="0" r="r" b="b"/>
              <a:pathLst>
                <a:path w="21" h="34">
                  <a:moveTo>
                    <a:pt x="21" y="0"/>
                  </a:moveTo>
                  <a:lnTo>
                    <a:pt x="0" y="13"/>
                  </a:lnTo>
                  <a:lnTo>
                    <a:pt x="0" y="34"/>
                  </a:lnTo>
                  <a:lnTo>
                    <a:pt x="15" y="19"/>
                  </a:lnTo>
                  <a:lnTo>
                    <a:pt x="21"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2" name="Freeform 825"/>
            <p:cNvSpPr/>
            <p:nvPr/>
          </p:nvSpPr>
          <p:spPr>
            <a:xfrm>
              <a:off x="8260418" y="2115676"/>
              <a:ext cx="8130" cy="12196"/>
            </a:xfrm>
            <a:custGeom>
              <a:avLst/>
              <a:gdLst>
                <a:gd name="T0" fmla="*/ 0 w 2"/>
                <a:gd name="T1" fmla="*/ 3 h 3"/>
                <a:gd name="T2" fmla="*/ 2 w 2"/>
                <a:gd name="T3" fmla="*/ 2 h 3"/>
                <a:gd name="T4" fmla="*/ 2 w 2"/>
                <a:gd name="T5" fmla="*/ 0 h 3"/>
                <a:gd name="T6" fmla="*/ 2 w 2"/>
                <a:gd name="T7" fmla="*/ 0 h 3"/>
                <a:gd name="T8" fmla="*/ 0 w 2"/>
                <a:gd name="T9" fmla="*/ 3 h 3"/>
              </a:gdLst>
              <a:ahLst/>
              <a:cxnLst>
                <a:cxn ang="0">
                  <a:pos x="T0" y="T1"/>
                </a:cxn>
                <a:cxn ang="0">
                  <a:pos x="T2" y="T3"/>
                </a:cxn>
                <a:cxn ang="0">
                  <a:pos x="T4" y="T5"/>
                </a:cxn>
                <a:cxn ang="0">
                  <a:pos x="T6" y="T7"/>
                </a:cxn>
                <a:cxn ang="0">
                  <a:pos x="T8" y="T9"/>
                </a:cxn>
              </a:cxnLst>
              <a:rect l="0" t="0" r="r" b="b"/>
              <a:pathLst>
                <a:path w="2" h="3">
                  <a:moveTo>
                    <a:pt x="0" y="3"/>
                  </a:moveTo>
                  <a:cubicBezTo>
                    <a:pt x="2" y="2"/>
                    <a:pt x="2" y="2"/>
                    <a:pt x="2" y="2"/>
                  </a:cubicBezTo>
                  <a:cubicBezTo>
                    <a:pt x="2" y="0"/>
                    <a:pt x="2" y="0"/>
                    <a:pt x="2" y="0"/>
                  </a:cubicBezTo>
                  <a:cubicBezTo>
                    <a:pt x="2" y="0"/>
                    <a:pt x="2" y="0"/>
                    <a:pt x="2" y="0"/>
                  </a:cubicBezTo>
                  <a:lnTo>
                    <a:pt x="0" y="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3" name="Freeform 826"/>
            <p:cNvSpPr/>
            <p:nvPr/>
          </p:nvSpPr>
          <p:spPr>
            <a:xfrm>
              <a:off x="8199440" y="2178687"/>
              <a:ext cx="30489" cy="56913"/>
            </a:xfrm>
            <a:custGeom>
              <a:avLst/>
              <a:gdLst>
                <a:gd name="T0" fmla="*/ 0 w 15"/>
                <a:gd name="T1" fmla="*/ 15 h 28"/>
                <a:gd name="T2" fmla="*/ 0 w 15"/>
                <a:gd name="T3" fmla="*/ 28 h 28"/>
                <a:gd name="T4" fmla="*/ 15 w 15"/>
                <a:gd name="T5" fmla="*/ 1 h 28"/>
                <a:gd name="T6" fmla="*/ 15 w 15"/>
                <a:gd name="T7" fmla="*/ 0 h 28"/>
                <a:gd name="T8" fmla="*/ 0 w 15"/>
                <a:gd name="T9" fmla="*/ 15 h 28"/>
              </a:gdLst>
              <a:ahLst/>
              <a:cxnLst>
                <a:cxn ang="0">
                  <a:pos x="T0" y="T1"/>
                </a:cxn>
                <a:cxn ang="0">
                  <a:pos x="T2" y="T3"/>
                </a:cxn>
                <a:cxn ang="0">
                  <a:pos x="T4" y="T5"/>
                </a:cxn>
                <a:cxn ang="0">
                  <a:pos x="T6" y="T7"/>
                </a:cxn>
                <a:cxn ang="0">
                  <a:pos x="T8" y="T9"/>
                </a:cxn>
              </a:cxnLst>
              <a:rect l="0" t="0" r="r" b="b"/>
              <a:pathLst>
                <a:path w="15" h="28">
                  <a:moveTo>
                    <a:pt x="0" y="15"/>
                  </a:moveTo>
                  <a:lnTo>
                    <a:pt x="0" y="28"/>
                  </a:lnTo>
                  <a:lnTo>
                    <a:pt x="15" y="1"/>
                  </a:lnTo>
                  <a:lnTo>
                    <a:pt x="15" y="0"/>
                  </a:lnTo>
                  <a:lnTo>
                    <a:pt x="0" y="1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4" name="Freeform 827"/>
            <p:cNvSpPr/>
            <p:nvPr/>
          </p:nvSpPr>
          <p:spPr>
            <a:xfrm>
              <a:off x="8229929" y="2178687"/>
              <a:ext cx="4065" cy="2033"/>
            </a:xfrm>
            <a:custGeom>
              <a:avLst/>
              <a:gdLst>
                <a:gd name="T0" fmla="*/ 0 w 2"/>
                <a:gd name="T1" fmla="*/ 1 h 1"/>
                <a:gd name="T2" fmla="*/ 2 w 2"/>
                <a:gd name="T3" fmla="*/ 0 h 1"/>
                <a:gd name="T4" fmla="*/ 0 w 2"/>
                <a:gd name="T5" fmla="*/ 0 h 1"/>
                <a:gd name="T6" fmla="*/ 0 w 2"/>
                <a:gd name="T7" fmla="*/ 1 h 1"/>
              </a:gdLst>
              <a:ahLst/>
              <a:cxnLst>
                <a:cxn ang="0">
                  <a:pos x="T0" y="T1"/>
                </a:cxn>
                <a:cxn ang="0">
                  <a:pos x="T2" y="T3"/>
                </a:cxn>
                <a:cxn ang="0">
                  <a:pos x="T4" y="T5"/>
                </a:cxn>
                <a:cxn ang="0">
                  <a:pos x="T6" y="T7"/>
                </a:cxn>
              </a:cxnLst>
              <a:rect l="0" t="0" r="r" b="b"/>
              <a:pathLst>
                <a:path w="2" h="1">
                  <a:moveTo>
                    <a:pt x="0" y="1"/>
                  </a:moveTo>
                  <a:lnTo>
                    <a:pt x="2" y="0"/>
                  </a:lnTo>
                  <a:lnTo>
                    <a:pt x="0" y="0"/>
                  </a:lnTo>
                  <a:lnTo>
                    <a:pt x="0" y="1"/>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5" name="Freeform 828"/>
            <p:cNvSpPr/>
            <p:nvPr/>
          </p:nvSpPr>
          <p:spPr>
            <a:xfrm>
              <a:off x="8250255" y="2103480"/>
              <a:ext cx="34554" cy="50815"/>
            </a:xfrm>
            <a:custGeom>
              <a:avLst/>
              <a:gdLst>
                <a:gd name="T0" fmla="*/ 13 w 17"/>
                <a:gd name="T1" fmla="*/ 2 h 25"/>
                <a:gd name="T2" fmla="*/ 0 w 17"/>
                <a:gd name="T3" fmla="*/ 25 h 25"/>
                <a:gd name="T4" fmla="*/ 17 w 17"/>
                <a:gd name="T5" fmla="*/ 10 h 25"/>
                <a:gd name="T6" fmla="*/ 17 w 17"/>
                <a:gd name="T7" fmla="*/ 0 h 25"/>
                <a:gd name="T8" fmla="*/ 13 w 17"/>
                <a:gd name="T9" fmla="*/ 2 h 25"/>
              </a:gdLst>
              <a:ahLst/>
              <a:cxnLst>
                <a:cxn ang="0">
                  <a:pos x="T0" y="T1"/>
                </a:cxn>
                <a:cxn ang="0">
                  <a:pos x="T2" y="T3"/>
                </a:cxn>
                <a:cxn ang="0">
                  <a:pos x="T4" y="T5"/>
                </a:cxn>
                <a:cxn ang="0">
                  <a:pos x="T6" y="T7"/>
                </a:cxn>
                <a:cxn ang="0">
                  <a:pos x="T8" y="T9"/>
                </a:cxn>
              </a:cxnLst>
              <a:rect l="0" t="0" r="r" b="b"/>
              <a:pathLst>
                <a:path w="17" h="25">
                  <a:moveTo>
                    <a:pt x="13" y="2"/>
                  </a:moveTo>
                  <a:lnTo>
                    <a:pt x="0" y="25"/>
                  </a:lnTo>
                  <a:lnTo>
                    <a:pt x="17" y="10"/>
                  </a:lnTo>
                  <a:lnTo>
                    <a:pt x="17" y="0"/>
                  </a:lnTo>
                  <a:lnTo>
                    <a:pt x="13" y="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6" name="Freeform 829"/>
            <p:cNvSpPr/>
            <p:nvPr/>
          </p:nvSpPr>
          <p:spPr>
            <a:xfrm>
              <a:off x="8254320" y="2111611"/>
              <a:ext cx="10163" cy="58946"/>
            </a:xfrm>
            <a:custGeom>
              <a:avLst/>
              <a:gdLst>
                <a:gd name="T0" fmla="*/ 0 w 5"/>
                <a:gd name="T1" fmla="*/ 10 h 29"/>
                <a:gd name="T2" fmla="*/ 5 w 5"/>
                <a:gd name="T3" fmla="*/ 29 h 29"/>
                <a:gd name="T4" fmla="*/ 5 w 5"/>
                <a:gd name="T5" fmla="*/ 27 h 29"/>
                <a:gd name="T6" fmla="*/ 5 w 5"/>
                <a:gd name="T7" fmla="*/ 0 h 29"/>
                <a:gd name="T8" fmla="*/ 0 w 5"/>
                <a:gd name="T9" fmla="*/ 10 h 29"/>
              </a:gdLst>
              <a:ahLst/>
              <a:cxnLst>
                <a:cxn ang="0">
                  <a:pos x="T0" y="T1"/>
                </a:cxn>
                <a:cxn ang="0">
                  <a:pos x="T2" y="T3"/>
                </a:cxn>
                <a:cxn ang="0">
                  <a:pos x="T4" y="T5"/>
                </a:cxn>
                <a:cxn ang="0">
                  <a:pos x="T6" y="T7"/>
                </a:cxn>
                <a:cxn ang="0">
                  <a:pos x="T8" y="T9"/>
                </a:cxn>
              </a:cxnLst>
              <a:rect l="0" t="0" r="r" b="b"/>
              <a:pathLst>
                <a:path w="5" h="29">
                  <a:moveTo>
                    <a:pt x="0" y="10"/>
                  </a:moveTo>
                  <a:lnTo>
                    <a:pt x="5" y="29"/>
                  </a:lnTo>
                  <a:lnTo>
                    <a:pt x="5" y="27"/>
                  </a:lnTo>
                  <a:lnTo>
                    <a:pt x="5" y="0"/>
                  </a:lnTo>
                  <a:lnTo>
                    <a:pt x="0" y="1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7" name="Freeform 830"/>
            <p:cNvSpPr/>
            <p:nvPr/>
          </p:nvSpPr>
          <p:spPr>
            <a:xfrm>
              <a:off x="8207570" y="2140067"/>
              <a:ext cx="52848" cy="111794"/>
            </a:xfrm>
            <a:custGeom>
              <a:avLst/>
              <a:gdLst>
                <a:gd name="T0" fmla="*/ 5 w 14"/>
                <a:gd name="T1" fmla="*/ 8 h 29"/>
                <a:gd name="T2" fmla="*/ 4 w 14"/>
                <a:gd name="T3" fmla="*/ 10 h 29"/>
                <a:gd name="T4" fmla="*/ 0 w 14"/>
                <a:gd name="T5" fmla="*/ 25 h 29"/>
                <a:gd name="T6" fmla="*/ 14 w 14"/>
                <a:gd name="T7" fmla="*/ 29 h 29"/>
                <a:gd name="T8" fmla="*/ 14 w 14"/>
                <a:gd name="T9" fmla="*/ 0 h 29"/>
                <a:gd name="T10" fmla="*/ 5 w 14"/>
                <a:gd name="T11" fmla="*/ 8 h 29"/>
              </a:gdLst>
              <a:ahLst/>
              <a:cxnLst>
                <a:cxn ang="0">
                  <a:pos x="T0" y="T1"/>
                </a:cxn>
                <a:cxn ang="0">
                  <a:pos x="T2" y="T3"/>
                </a:cxn>
                <a:cxn ang="0">
                  <a:pos x="T4" y="T5"/>
                </a:cxn>
                <a:cxn ang="0">
                  <a:pos x="T6" y="T7"/>
                </a:cxn>
                <a:cxn ang="0">
                  <a:pos x="T8" y="T9"/>
                </a:cxn>
                <a:cxn ang="0">
                  <a:pos x="T10" y="T11"/>
                </a:cxn>
              </a:cxnLst>
              <a:rect l="0" t="0" r="r" b="b"/>
              <a:pathLst>
                <a:path w="14" h="29">
                  <a:moveTo>
                    <a:pt x="5" y="8"/>
                  </a:moveTo>
                  <a:cubicBezTo>
                    <a:pt x="4" y="10"/>
                    <a:pt x="4" y="10"/>
                    <a:pt x="4" y="10"/>
                  </a:cubicBezTo>
                  <a:cubicBezTo>
                    <a:pt x="0" y="25"/>
                    <a:pt x="0" y="25"/>
                    <a:pt x="0" y="25"/>
                  </a:cubicBezTo>
                  <a:cubicBezTo>
                    <a:pt x="4" y="26"/>
                    <a:pt x="9" y="28"/>
                    <a:pt x="14" y="29"/>
                  </a:cubicBezTo>
                  <a:cubicBezTo>
                    <a:pt x="14" y="0"/>
                    <a:pt x="14" y="0"/>
                    <a:pt x="14" y="0"/>
                  </a:cubicBezTo>
                  <a:lnTo>
                    <a:pt x="5" y="8"/>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8" name="Freeform 831"/>
            <p:cNvSpPr/>
            <p:nvPr/>
          </p:nvSpPr>
          <p:spPr>
            <a:xfrm>
              <a:off x="8199440" y="2235600"/>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39" name="Freeform 832"/>
            <p:cNvSpPr/>
            <p:nvPr/>
          </p:nvSpPr>
          <p:spPr>
            <a:xfrm>
              <a:off x="8185211" y="2166491"/>
              <a:ext cx="30489" cy="56913"/>
            </a:xfrm>
            <a:custGeom>
              <a:avLst/>
              <a:gdLst>
                <a:gd name="T0" fmla="*/ 0 w 8"/>
                <a:gd name="T1" fmla="*/ 13 h 15"/>
                <a:gd name="T2" fmla="*/ 0 w 8"/>
                <a:gd name="T3" fmla="*/ 13 h 15"/>
                <a:gd name="T4" fmla="*/ 4 w 8"/>
                <a:gd name="T5" fmla="*/ 15 h 15"/>
                <a:gd name="T6" fmla="*/ 8 w 8"/>
                <a:gd name="T7" fmla="*/ 0 h 15"/>
                <a:gd name="T8" fmla="*/ 0 w 8"/>
                <a:gd name="T9" fmla="*/ 13 h 15"/>
              </a:gdLst>
              <a:ahLst/>
              <a:cxnLst>
                <a:cxn ang="0">
                  <a:pos x="T0" y="T1"/>
                </a:cxn>
                <a:cxn ang="0">
                  <a:pos x="T2" y="T3"/>
                </a:cxn>
                <a:cxn ang="0">
                  <a:pos x="T4" y="T5"/>
                </a:cxn>
                <a:cxn ang="0">
                  <a:pos x="T6" y="T7"/>
                </a:cxn>
                <a:cxn ang="0">
                  <a:pos x="T8" y="T9"/>
                </a:cxn>
              </a:cxnLst>
              <a:rect l="0" t="0" r="r" b="b"/>
              <a:pathLst>
                <a:path w="8" h="15">
                  <a:moveTo>
                    <a:pt x="0" y="13"/>
                  </a:moveTo>
                  <a:cubicBezTo>
                    <a:pt x="0" y="13"/>
                    <a:pt x="0" y="13"/>
                    <a:pt x="0" y="13"/>
                  </a:cubicBezTo>
                  <a:cubicBezTo>
                    <a:pt x="1" y="14"/>
                    <a:pt x="3" y="14"/>
                    <a:pt x="4" y="15"/>
                  </a:cubicBezTo>
                  <a:cubicBezTo>
                    <a:pt x="8" y="0"/>
                    <a:pt x="8" y="0"/>
                    <a:pt x="8" y="0"/>
                  </a:cubicBezTo>
                  <a:lnTo>
                    <a:pt x="0" y="13"/>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0" name="Freeform 833"/>
            <p:cNvSpPr/>
            <p:nvPr/>
          </p:nvSpPr>
          <p:spPr>
            <a:xfrm>
              <a:off x="8181146" y="2213242"/>
              <a:ext cx="18294" cy="26424"/>
            </a:xfrm>
            <a:custGeom>
              <a:avLst/>
              <a:gdLst>
                <a:gd name="T0" fmla="*/ 5 w 5"/>
                <a:gd name="T1" fmla="*/ 0 h 7"/>
                <a:gd name="T2" fmla="*/ 0 w 5"/>
                <a:gd name="T3" fmla="*/ 5 h 7"/>
                <a:gd name="T4" fmla="*/ 5 w 5"/>
                <a:gd name="T5" fmla="*/ 7 h 7"/>
                <a:gd name="T6" fmla="*/ 5 w 5"/>
                <a:gd name="T7" fmla="*/ 7 h 7"/>
                <a:gd name="T8" fmla="*/ 5 w 5"/>
                <a:gd name="T9" fmla="*/ 0 h 7"/>
              </a:gdLst>
              <a:ahLst/>
              <a:cxnLst>
                <a:cxn ang="0">
                  <a:pos x="T0" y="T1"/>
                </a:cxn>
                <a:cxn ang="0">
                  <a:pos x="T2" y="T3"/>
                </a:cxn>
                <a:cxn ang="0">
                  <a:pos x="T4" y="T5"/>
                </a:cxn>
                <a:cxn ang="0">
                  <a:pos x="T6" y="T7"/>
                </a:cxn>
                <a:cxn ang="0">
                  <a:pos x="T8" y="T9"/>
                </a:cxn>
              </a:cxnLst>
              <a:rect l="0" t="0" r="r" b="b"/>
              <a:pathLst>
                <a:path w="5" h="7">
                  <a:moveTo>
                    <a:pt x="5" y="0"/>
                  </a:moveTo>
                  <a:cubicBezTo>
                    <a:pt x="0" y="5"/>
                    <a:pt x="0" y="5"/>
                    <a:pt x="0" y="5"/>
                  </a:cubicBezTo>
                  <a:cubicBezTo>
                    <a:pt x="1" y="6"/>
                    <a:pt x="3" y="7"/>
                    <a:pt x="5" y="7"/>
                  </a:cubicBezTo>
                  <a:cubicBezTo>
                    <a:pt x="5" y="7"/>
                    <a:pt x="5" y="7"/>
                    <a:pt x="5" y="7"/>
                  </a:cubicBezTo>
                  <a:lnTo>
                    <a:pt x="5"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1" name="Freeform 834"/>
            <p:cNvSpPr/>
            <p:nvPr/>
          </p:nvSpPr>
          <p:spPr>
            <a:xfrm>
              <a:off x="8268548" y="1682728"/>
              <a:ext cx="542709" cy="587427"/>
            </a:xfrm>
            <a:custGeom>
              <a:avLst/>
              <a:gdLst>
                <a:gd name="T0" fmla="*/ 128 w 142"/>
                <a:gd name="T1" fmla="*/ 0 h 152"/>
                <a:gd name="T2" fmla="*/ 102 w 142"/>
                <a:gd name="T3" fmla="*/ 15 h 152"/>
                <a:gd name="T4" fmla="*/ 96 w 142"/>
                <a:gd name="T5" fmla="*/ 23 h 152"/>
                <a:gd name="T6" fmla="*/ 95 w 142"/>
                <a:gd name="T7" fmla="*/ 26 h 152"/>
                <a:gd name="T8" fmla="*/ 99 w 142"/>
                <a:gd name="T9" fmla="*/ 53 h 152"/>
                <a:gd name="T10" fmla="*/ 94 w 142"/>
                <a:gd name="T11" fmla="*/ 79 h 152"/>
                <a:gd name="T12" fmla="*/ 78 w 142"/>
                <a:gd name="T13" fmla="*/ 103 h 152"/>
                <a:gd name="T14" fmla="*/ 32 w 142"/>
                <a:gd name="T15" fmla="*/ 119 h 152"/>
                <a:gd name="T16" fmla="*/ 5 w 142"/>
                <a:gd name="T17" fmla="*/ 115 h 152"/>
                <a:gd name="T18" fmla="*/ 0 w 142"/>
                <a:gd name="T19" fmla="*/ 120 h 152"/>
                <a:gd name="T20" fmla="*/ 0 w 142"/>
                <a:gd name="T21" fmla="*/ 149 h 152"/>
                <a:gd name="T22" fmla="*/ 32 w 142"/>
                <a:gd name="T23" fmla="*/ 152 h 152"/>
                <a:gd name="T24" fmla="*/ 127 w 142"/>
                <a:gd name="T25" fmla="*/ 105 h 152"/>
                <a:gd name="T26" fmla="*/ 142 w 142"/>
                <a:gd name="T27" fmla="*/ 54 h 152"/>
                <a:gd name="T28" fmla="*/ 128 w 142"/>
                <a:gd name="T29" fmla="*/ 0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2" h="152">
                  <a:moveTo>
                    <a:pt x="128" y="0"/>
                  </a:moveTo>
                  <a:cubicBezTo>
                    <a:pt x="102" y="15"/>
                    <a:pt x="102" y="15"/>
                    <a:pt x="102" y="15"/>
                  </a:cubicBezTo>
                  <a:cubicBezTo>
                    <a:pt x="96" y="23"/>
                    <a:pt x="96" y="23"/>
                    <a:pt x="96" y="23"/>
                  </a:cubicBezTo>
                  <a:cubicBezTo>
                    <a:pt x="95" y="26"/>
                    <a:pt x="95" y="26"/>
                    <a:pt x="95" y="26"/>
                  </a:cubicBezTo>
                  <a:cubicBezTo>
                    <a:pt x="98" y="34"/>
                    <a:pt x="99" y="43"/>
                    <a:pt x="99" y="53"/>
                  </a:cubicBezTo>
                  <a:cubicBezTo>
                    <a:pt x="99" y="62"/>
                    <a:pt x="98" y="71"/>
                    <a:pt x="94" y="79"/>
                  </a:cubicBezTo>
                  <a:cubicBezTo>
                    <a:pt x="91" y="89"/>
                    <a:pt x="85" y="96"/>
                    <a:pt x="78" y="103"/>
                  </a:cubicBezTo>
                  <a:cubicBezTo>
                    <a:pt x="66" y="114"/>
                    <a:pt x="50" y="119"/>
                    <a:pt x="32" y="119"/>
                  </a:cubicBezTo>
                  <a:cubicBezTo>
                    <a:pt x="22" y="119"/>
                    <a:pt x="13" y="118"/>
                    <a:pt x="5" y="115"/>
                  </a:cubicBezTo>
                  <a:cubicBezTo>
                    <a:pt x="0" y="120"/>
                    <a:pt x="0" y="120"/>
                    <a:pt x="0" y="120"/>
                  </a:cubicBezTo>
                  <a:cubicBezTo>
                    <a:pt x="0" y="149"/>
                    <a:pt x="0" y="149"/>
                    <a:pt x="0" y="149"/>
                  </a:cubicBezTo>
                  <a:cubicBezTo>
                    <a:pt x="10" y="151"/>
                    <a:pt x="20" y="152"/>
                    <a:pt x="32" y="152"/>
                  </a:cubicBezTo>
                  <a:cubicBezTo>
                    <a:pt x="76" y="152"/>
                    <a:pt x="108" y="136"/>
                    <a:pt x="127" y="105"/>
                  </a:cubicBezTo>
                  <a:cubicBezTo>
                    <a:pt x="137" y="89"/>
                    <a:pt x="142" y="72"/>
                    <a:pt x="142" y="54"/>
                  </a:cubicBezTo>
                  <a:cubicBezTo>
                    <a:pt x="142" y="33"/>
                    <a:pt x="137" y="16"/>
                    <a:pt x="128"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2" name="Freeform 835"/>
            <p:cNvSpPr/>
            <p:nvPr/>
          </p:nvSpPr>
          <p:spPr>
            <a:xfrm>
              <a:off x="8203505" y="2089252"/>
              <a:ext cx="52848" cy="73174"/>
            </a:xfrm>
            <a:custGeom>
              <a:avLst/>
              <a:gdLst>
                <a:gd name="T0" fmla="*/ 11 w 14"/>
                <a:gd name="T1" fmla="*/ 12 h 19"/>
                <a:gd name="T2" fmla="*/ 14 w 14"/>
                <a:gd name="T3" fmla="*/ 3 h 19"/>
                <a:gd name="T4" fmla="*/ 8 w 14"/>
                <a:gd name="T5" fmla="*/ 0 h 19"/>
                <a:gd name="T6" fmla="*/ 0 w 14"/>
                <a:gd name="T7" fmla="*/ 8 h 19"/>
                <a:gd name="T8" fmla="*/ 0 w 14"/>
                <a:gd name="T9" fmla="*/ 19 h 19"/>
                <a:gd name="T10" fmla="*/ 11 w 14"/>
                <a:gd name="T11" fmla="*/ 12 h 19"/>
              </a:gdLst>
              <a:ahLst/>
              <a:cxnLst>
                <a:cxn ang="0">
                  <a:pos x="T0" y="T1"/>
                </a:cxn>
                <a:cxn ang="0">
                  <a:pos x="T2" y="T3"/>
                </a:cxn>
                <a:cxn ang="0">
                  <a:pos x="T4" y="T5"/>
                </a:cxn>
                <a:cxn ang="0">
                  <a:pos x="T6" y="T7"/>
                </a:cxn>
                <a:cxn ang="0">
                  <a:pos x="T8" y="T9"/>
                </a:cxn>
                <a:cxn ang="0">
                  <a:pos x="T10" y="T11"/>
                </a:cxn>
              </a:cxnLst>
              <a:rect l="0" t="0" r="r" b="b"/>
              <a:pathLst>
                <a:path w="14" h="19">
                  <a:moveTo>
                    <a:pt x="11" y="12"/>
                  </a:moveTo>
                  <a:cubicBezTo>
                    <a:pt x="14" y="3"/>
                    <a:pt x="14" y="3"/>
                    <a:pt x="14" y="3"/>
                  </a:cubicBezTo>
                  <a:cubicBezTo>
                    <a:pt x="12" y="2"/>
                    <a:pt x="10" y="1"/>
                    <a:pt x="8" y="0"/>
                  </a:cubicBezTo>
                  <a:cubicBezTo>
                    <a:pt x="0" y="8"/>
                    <a:pt x="0" y="8"/>
                    <a:pt x="0" y="8"/>
                  </a:cubicBezTo>
                  <a:cubicBezTo>
                    <a:pt x="0" y="19"/>
                    <a:pt x="0" y="19"/>
                    <a:pt x="0" y="19"/>
                  </a:cubicBezTo>
                  <a:lnTo>
                    <a:pt x="11" y="12"/>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3" name="Freeform 836"/>
            <p:cNvSpPr/>
            <p:nvPr/>
          </p:nvSpPr>
          <p:spPr>
            <a:xfrm>
              <a:off x="8250255" y="2068926"/>
              <a:ext cx="22359" cy="32522"/>
            </a:xfrm>
            <a:custGeom>
              <a:avLst/>
              <a:gdLst>
                <a:gd name="T0" fmla="*/ 4 w 6"/>
                <a:gd name="T1" fmla="*/ 5 h 8"/>
                <a:gd name="T2" fmla="*/ 6 w 6"/>
                <a:gd name="T3" fmla="*/ 2 h 8"/>
                <a:gd name="T4" fmla="*/ 2 w 6"/>
                <a:gd name="T5" fmla="*/ 0 h 8"/>
                <a:gd name="T6" fmla="*/ 0 w 6"/>
                <a:gd name="T7" fmla="*/ 8 h 8"/>
                <a:gd name="T8" fmla="*/ 4 w 6"/>
                <a:gd name="T9" fmla="*/ 5 h 8"/>
              </a:gdLst>
              <a:ahLst/>
              <a:cxnLst>
                <a:cxn ang="0">
                  <a:pos x="T0" y="T1"/>
                </a:cxn>
                <a:cxn ang="0">
                  <a:pos x="T2" y="T3"/>
                </a:cxn>
                <a:cxn ang="0">
                  <a:pos x="T4" y="T5"/>
                </a:cxn>
                <a:cxn ang="0">
                  <a:pos x="T6" y="T7"/>
                </a:cxn>
                <a:cxn ang="0">
                  <a:pos x="T8" y="T9"/>
                </a:cxn>
              </a:cxnLst>
              <a:rect l="0" t="0" r="r" b="b"/>
              <a:pathLst>
                <a:path w="6" h="8">
                  <a:moveTo>
                    <a:pt x="4" y="5"/>
                  </a:moveTo>
                  <a:cubicBezTo>
                    <a:pt x="6" y="2"/>
                    <a:pt x="6" y="2"/>
                    <a:pt x="6" y="2"/>
                  </a:cubicBezTo>
                  <a:cubicBezTo>
                    <a:pt x="5" y="1"/>
                    <a:pt x="3" y="0"/>
                    <a:pt x="2" y="0"/>
                  </a:cubicBezTo>
                  <a:cubicBezTo>
                    <a:pt x="0" y="8"/>
                    <a:pt x="0" y="8"/>
                    <a:pt x="0" y="8"/>
                  </a:cubicBezTo>
                  <a:lnTo>
                    <a:pt x="4" y="5"/>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4" name="Freeform 837"/>
            <p:cNvSpPr/>
            <p:nvPr/>
          </p:nvSpPr>
          <p:spPr>
            <a:xfrm>
              <a:off x="8130331" y="2115676"/>
              <a:ext cx="69109" cy="77240"/>
            </a:xfrm>
            <a:custGeom>
              <a:avLst/>
              <a:gdLst>
                <a:gd name="T0" fmla="*/ 18 w 18"/>
                <a:gd name="T1" fmla="*/ 0 h 20"/>
                <a:gd name="T2" fmla="*/ 0 w 18"/>
                <a:gd name="T3" fmla="*/ 18 h 20"/>
                <a:gd name="T4" fmla="*/ 3 w 18"/>
                <a:gd name="T5" fmla="*/ 20 h 20"/>
                <a:gd name="T6" fmla="*/ 18 w 18"/>
                <a:gd name="T7" fmla="*/ 10 h 20"/>
                <a:gd name="T8" fmla="*/ 18 w 18"/>
                <a:gd name="T9" fmla="*/ 0 h 20"/>
              </a:gdLst>
              <a:ahLst/>
              <a:cxnLst>
                <a:cxn ang="0">
                  <a:pos x="T0" y="T1"/>
                </a:cxn>
                <a:cxn ang="0">
                  <a:pos x="T2" y="T3"/>
                </a:cxn>
                <a:cxn ang="0">
                  <a:pos x="T4" y="T5"/>
                </a:cxn>
                <a:cxn ang="0">
                  <a:pos x="T6" y="T7"/>
                </a:cxn>
                <a:cxn ang="0">
                  <a:pos x="T8" y="T9"/>
                </a:cxn>
              </a:cxnLst>
              <a:rect l="0" t="0" r="r" b="b"/>
              <a:pathLst>
                <a:path w="18" h="20">
                  <a:moveTo>
                    <a:pt x="18" y="0"/>
                  </a:moveTo>
                  <a:cubicBezTo>
                    <a:pt x="0" y="18"/>
                    <a:pt x="0" y="18"/>
                    <a:pt x="0" y="18"/>
                  </a:cubicBezTo>
                  <a:cubicBezTo>
                    <a:pt x="1" y="19"/>
                    <a:pt x="2" y="20"/>
                    <a:pt x="3" y="20"/>
                  </a:cubicBezTo>
                  <a:cubicBezTo>
                    <a:pt x="18" y="10"/>
                    <a:pt x="18" y="10"/>
                    <a:pt x="18" y="10"/>
                  </a:cubicBezTo>
                  <a:lnTo>
                    <a:pt x="18"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5" name="Freeform 838"/>
            <p:cNvSpPr/>
            <p:nvPr/>
          </p:nvSpPr>
          <p:spPr>
            <a:xfrm>
              <a:off x="8120167" y="2178687"/>
              <a:ext cx="60978" cy="56913"/>
            </a:xfrm>
            <a:custGeom>
              <a:avLst/>
              <a:gdLst>
                <a:gd name="T0" fmla="*/ 16 w 16"/>
                <a:gd name="T1" fmla="*/ 0 h 15"/>
                <a:gd name="T2" fmla="*/ 0 w 16"/>
                <a:gd name="T3" fmla="*/ 10 h 15"/>
                <a:gd name="T4" fmla="*/ 10 w 16"/>
                <a:gd name="T5" fmla="*/ 15 h 15"/>
                <a:gd name="T6" fmla="*/ 16 w 16"/>
                <a:gd name="T7" fmla="*/ 10 h 15"/>
                <a:gd name="T8" fmla="*/ 16 w 16"/>
                <a:gd name="T9" fmla="*/ 0 h 15"/>
              </a:gdLst>
              <a:ahLst/>
              <a:cxnLst>
                <a:cxn ang="0">
                  <a:pos x="T0" y="T1"/>
                </a:cxn>
                <a:cxn ang="0">
                  <a:pos x="T2" y="T3"/>
                </a:cxn>
                <a:cxn ang="0">
                  <a:pos x="T4" y="T5"/>
                </a:cxn>
                <a:cxn ang="0">
                  <a:pos x="T6" y="T7"/>
                </a:cxn>
                <a:cxn ang="0">
                  <a:pos x="T8" y="T9"/>
                </a:cxn>
              </a:cxnLst>
              <a:rect l="0" t="0" r="r" b="b"/>
              <a:pathLst>
                <a:path w="16" h="15">
                  <a:moveTo>
                    <a:pt x="16" y="0"/>
                  </a:moveTo>
                  <a:cubicBezTo>
                    <a:pt x="0" y="10"/>
                    <a:pt x="0" y="10"/>
                    <a:pt x="0" y="10"/>
                  </a:cubicBezTo>
                  <a:cubicBezTo>
                    <a:pt x="3" y="12"/>
                    <a:pt x="7" y="14"/>
                    <a:pt x="10" y="15"/>
                  </a:cubicBezTo>
                  <a:cubicBezTo>
                    <a:pt x="16" y="10"/>
                    <a:pt x="16" y="10"/>
                    <a:pt x="16" y="10"/>
                  </a:cubicBezTo>
                  <a:lnTo>
                    <a:pt x="16" y="0"/>
                  </a:ln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6" name="Freeform 839"/>
            <p:cNvSpPr/>
            <p:nvPr/>
          </p:nvSpPr>
          <p:spPr>
            <a:xfrm>
              <a:off x="7973819" y="1469303"/>
              <a:ext cx="638242" cy="701253"/>
            </a:xfrm>
            <a:custGeom>
              <a:avLst/>
              <a:gdLst>
                <a:gd name="T0" fmla="*/ 64 w 167"/>
                <a:gd name="T1" fmla="*/ 150 h 181"/>
                <a:gd name="T2" fmla="*/ 42 w 167"/>
                <a:gd name="T3" fmla="*/ 100 h 181"/>
                <a:gd name="T4" fmla="*/ 64 w 167"/>
                <a:gd name="T5" fmla="*/ 49 h 181"/>
                <a:gd name="T6" fmla="*/ 110 w 167"/>
                <a:gd name="T7" fmla="*/ 33 h 181"/>
                <a:gd name="T8" fmla="*/ 143 w 167"/>
                <a:gd name="T9" fmla="*/ 41 h 181"/>
                <a:gd name="T10" fmla="*/ 159 w 167"/>
                <a:gd name="T11" fmla="*/ 33 h 181"/>
                <a:gd name="T12" fmla="*/ 164 w 167"/>
                <a:gd name="T13" fmla="*/ 17 h 181"/>
                <a:gd name="T14" fmla="*/ 144 w 167"/>
                <a:gd name="T15" fmla="*/ 40 h 181"/>
                <a:gd name="T16" fmla="*/ 164 w 167"/>
                <a:gd name="T17" fmla="*/ 17 h 181"/>
                <a:gd name="T18" fmla="*/ 165 w 167"/>
                <a:gd name="T19" fmla="*/ 13 h 181"/>
                <a:gd name="T20" fmla="*/ 164 w 167"/>
                <a:gd name="T21" fmla="*/ 17 h 181"/>
                <a:gd name="T22" fmla="*/ 167 w 167"/>
                <a:gd name="T23" fmla="*/ 13 h 181"/>
                <a:gd name="T24" fmla="*/ 110 w 167"/>
                <a:gd name="T25" fmla="*/ 0 h 181"/>
                <a:gd name="T26" fmla="*/ 14 w 167"/>
                <a:gd name="T27" fmla="*/ 47 h 181"/>
                <a:gd name="T28" fmla="*/ 0 w 167"/>
                <a:gd name="T29" fmla="*/ 100 h 181"/>
                <a:gd name="T30" fmla="*/ 7 w 167"/>
                <a:gd name="T31" fmla="*/ 137 h 181"/>
                <a:gd name="T32" fmla="*/ 31 w 167"/>
                <a:gd name="T33" fmla="*/ 172 h 181"/>
                <a:gd name="T34" fmla="*/ 42 w 167"/>
                <a:gd name="T35" fmla="*/ 181 h 181"/>
                <a:gd name="T36" fmla="*/ 59 w 167"/>
                <a:gd name="T37" fmla="*/ 163 h 181"/>
                <a:gd name="T38" fmla="*/ 59 w 167"/>
                <a:gd name="T39" fmla="*/ 162 h 181"/>
                <a:gd name="T40" fmla="*/ 59 w 167"/>
                <a:gd name="T41" fmla="*/ 163 h 181"/>
                <a:gd name="T42" fmla="*/ 69 w 167"/>
                <a:gd name="T43" fmla="*/ 154 h 181"/>
                <a:gd name="T44" fmla="*/ 64 w 167"/>
                <a:gd name="T45" fmla="*/ 150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181">
                  <a:moveTo>
                    <a:pt x="64" y="150"/>
                  </a:moveTo>
                  <a:cubicBezTo>
                    <a:pt x="50" y="137"/>
                    <a:pt x="42" y="121"/>
                    <a:pt x="42" y="100"/>
                  </a:cubicBezTo>
                  <a:cubicBezTo>
                    <a:pt x="42" y="79"/>
                    <a:pt x="50" y="62"/>
                    <a:pt x="64" y="49"/>
                  </a:cubicBezTo>
                  <a:cubicBezTo>
                    <a:pt x="76" y="39"/>
                    <a:pt x="92" y="33"/>
                    <a:pt x="110" y="33"/>
                  </a:cubicBezTo>
                  <a:cubicBezTo>
                    <a:pt x="122" y="33"/>
                    <a:pt x="133" y="36"/>
                    <a:pt x="143" y="41"/>
                  </a:cubicBezTo>
                  <a:cubicBezTo>
                    <a:pt x="159" y="33"/>
                    <a:pt x="159" y="33"/>
                    <a:pt x="159" y="33"/>
                  </a:cubicBezTo>
                  <a:cubicBezTo>
                    <a:pt x="164" y="17"/>
                    <a:pt x="164" y="17"/>
                    <a:pt x="164" y="17"/>
                  </a:cubicBezTo>
                  <a:cubicBezTo>
                    <a:pt x="144" y="40"/>
                    <a:pt x="144" y="40"/>
                    <a:pt x="144" y="40"/>
                  </a:cubicBezTo>
                  <a:cubicBezTo>
                    <a:pt x="164" y="17"/>
                    <a:pt x="164" y="17"/>
                    <a:pt x="164" y="17"/>
                  </a:cubicBezTo>
                  <a:cubicBezTo>
                    <a:pt x="165" y="13"/>
                    <a:pt x="165" y="13"/>
                    <a:pt x="165" y="13"/>
                  </a:cubicBezTo>
                  <a:cubicBezTo>
                    <a:pt x="164" y="17"/>
                    <a:pt x="164" y="17"/>
                    <a:pt x="164" y="17"/>
                  </a:cubicBezTo>
                  <a:cubicBezTo>
                    <a:pt x="167" y="13"/>
                    <a:pt x="167" y="13"/>
                    <a:pt x="167" y="13"/>
                  </a:cubicBezTo>
                  <a:cubicBezTo>
                    <a:pt x="151" y="5"/>
                    <a:pt x="132" y="0"/>
                    <a:pt x="110" y="0"/>
                  </a:cubicBezTo>
                  <a:cubicBezTo>
                    <a:pt x="65" y="1"/>
                    <a:pt x="33" y="17"/>
                    <a:pt x="14" y="47"/>
                  </a:cubicBezTo>
                  <a:cubicBezTo>
                    <a:pt x="5" y="63"/>
                    <a:pt x="0" y="81"/>
                    <a:pt x="0" y="100"/>
                  </a:cubicBezTo>
                  <a:cubicBezTo>
                    <a:pt x="0" y="113"/>
                    <a:pt x="2" y="125"/>
                    <a:pt x="7" y="137"/>
                  </a:cubicBezTo>
                  <a:cubicBezTo>
                    <a:pt x="12" y="151"/>
                    <a:pt x="20" y="162"/>
                    <a:pt x="31" y="172"/>
                  </a:cubicBezTo>
                  <a:cubicBezTo>
                    <a:pt x="34" y="175"/>
                    <a:pt x="38" y="178"/>
                    <a:pt x="42" y="181"/>
                  </a:cubicBezTo>
                  <a:cubicBezTo>
                    <a:pt x="59" y="163"/>
                    <a:pt x="59" y="163"/>
                    <a:pt x="59" y="163"/>
                  </a:cubicBezTo>
                  <a:cubicBezTo>
                    <a:pt x="59" y="162"/>
                    <a:pt x="59" y="162"/>
                    <a:pt x="59" y="162"/>
                  </a:cubicBezTo>
                  <a:cubicBezTo>
                    <a:pt x="59" y="163"/>
                    <a:pt x="59" y="163"/>
                    <a:pt x="59" y="163"/>
                  </a:cubicBezTo>
                  <a:cubicBezTo>
                    <a:pt x="69" y="154"/>
                    <a:pt x="69" y="154"/>
                    <a:pt x="69" y="154"/>
                  </a:cubicBezTo>
                  <a:cubicBezTo>
                    <a:pt x="67" y="153"/>
                    <a:pt x="66" y="152"/>
                    <a:pt x="64" y="15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7" name="Freeform 840"/>
            <p:cNvSpPr/>
            <p:nvPr/>
          </p:nvSpPr>
          <p:spPr>
            <a:xfrm>
              <a:off x="2553122" y="1535683"/>
              <a:ext cx="8130" cy="22359"/>
            </a:xfrm>
            <a:custGeom>
              <a:avLst/>
              <a:gdLst>
                <a:gd name="T0" fmla="*/ 2 w 4"/>
                <a:gd name="T1" fmla="*/ 11 h 11"/>
                <a:gd name="T2" fmla="*/ 4 w 4"/>
                <a:gd name="T3" fmla="*/ 11 h 11"/>
                <a:gd name="T4" fmla="*/ 0 w 4"/>
                <a:gd name="T5" fmla="*/ 2 h 11"/>
                <a:gd name="T6" fmla="*/ 0 w 4"/>
                <a:gd name="T7" fmla="*/ 0 h 11"/>
                <a:gd name="T8" fmla="*/ 2 w 4"/>
                <a:gd name="T9" fmla="*/ 11 h 11"/>
              </a:gdLst>
              <a:ahLst/>
              <a:cxnLst>
                <a:cxn ang="0">
                  <a:pos x="T0" y="T1"/>
                </a:cxn>
                <a:cxn ang="0">
                  <a:pos x="T2" y="T3"/>
                </a:cxn>
                <a:cxn ang="0">
                  <a:pos x="T4" y="T5"/>
                </a:cxn>
                <a:cxn ang="0">
                  <a:pos x="T6" y="T7"/>
                </a:cxn>
                <a:cxn ang="0">
                  <a:pos x="T8" y="T9"/>
                </a:cxn>
              </a:cxnLst>
              <a:rect l="0" t="0" r="r" b="b"/>
              <a:pathLst>
                <a:path w="4" h="11">
                  <a:moveTo>
                    <a:pt x="2" y="11"/>
                  </a:moveTo>
                  <a:lnTo>
                    <a:pt x="4" y="11"/>
                  </a:lnTo>
                  <a:lnTo>
                    <a:pt x="0" y="2"/>
                  </a:lnTo>
                  <a:lnTo>
                    <a:pt x="0" y="0"/>
                  </a:lnTo>
                  <a:lnTo>
                    <a:pt x="2" y="1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8" name="Rectangle 841"/>
            <p:cNvSpPr>
              <a:spLocks noChangeArrowheads="1"/>
            </p:cNvSpPr>
            <p:nvPr/>
          </p:nvSpPr>
          <p:spPr>
            <a:xfrm>
              <a:off x="2553122" y="1531618"/>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49" name="Freeform 842"/>
            <p:cNvSpPr/>
            <p:nvPr/>
          </p:nvSpPr>
          <p:spPr>
            <a:xfrm>
              <a:off x="2549057" y="1535683"/>
              <a:ext cx="8130" cy="22359"/>
            </a:xfrm>
            <a:custGeom>
              <a:avLst/>
              <a:gdLst>
                <a:gd name="T0" fmla="*/ 0 w 4"/>
                <a:gd name="T1" fmla="*/ 2 h 11"/>
                <a:gd name="T2" fmla="*/ 0 w 4"/>
                <a:gd name="T3" fmla="*/ 4 h 11"/>
                <a:gd name="T4" fmla="*/ 4 w 4"/>
                <a:gd name="T5" fmla="*/ 11 h 11"/>
                <a:gd name="T6" fmla="*/ 4 w 4"/>
                <a:gd name="T7" fmla="*/ 11 h 11"/>
                <a:gd name="T8" fmla="*/ 2 w 4"/>
                <a:gd name="T9" fmla="*/ 0 h 11"/>
                <a:gd name="T10" fmla="*/ 0 w 4"/>
                <a:gd name="T11" fmla="*/ 0 h 11"/>
                <a:gd name="T12" fmla="*/ 0 w 4"/>
                <a:gd name="T13" fmla="*/ 2 h 11"/>
              </a:gdLst>
              <a:ahLst/>
              <a:cxnLst>
                <a:cxn ang="0">
                  <a:pos x="T0" y="T1"/>
                </a:cxn>
                <a:cxn ang="0">
                  <a:pos x="T2" y="T3"/>
                </a:cxn>
                <a:cxn ang="0">
                  <a:pos x="T4" y="T5"/>
                </a:cxn>
                <a:cxn ang="0">
                  <a:pos x="T6" y="T7"/>
                </a:cxn>
                <a:cxn ang="0">
                  <a:pos x="T8" y="T9"/>
                </a:cxn>
                <a:cxn ang="0">
                  <a:pos x="T10" y="T11"/>
                </a:cxn>
                <a:cxn ang="0">
                  <a:pos x="T12" y="T13"/>
                </a:cxn>
              </a:cxnLst>
              <a:rect l="0" t="0" r="r" b="b"/>
              <a:pathLst>
                <a:path w="4" h="11">
                  <a:moveTo>
                    <a:pt x="0" y="2"/>
                  </a:moveTo>
                  <a:lnTo>
                    <a:pt x="0" y="4"/>
                  </a:lnTo>
                  <a:lnTo>
                    <a:pt x="4" y="11"/>
                  </a:lnTo>
                  <a:lnTo>
                    <a:pt x="4" y="11"/>
                  </a:lnTo>
                  <a:lnTo>
                    <a:pt x="2" y="0"/>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0" name="Freeform 843"/>
            <p:cNvSpPr/>
            <p:nvPr/>
          </p:nvSpPr>
          <p:spPr>
            <a:xfrm>
              <a:off x="2549057" y="1531618"/>
              <a:ext cx="4065" cy="4065"/>
            </a:xfrm>
            <a:custGeom>
              <a:avLst/>
              <a:gdLst>
                <a:gd name="T0" fmla="*/ 0 w 2"/>
                <a:gd name="T1" fmla="*/ 2 h 2"/>
                <a:gd name="T2" fmla="*/ 2 w 2"/>
                <a:gd name="T3" fmla="*/ 2 h 2"/>
                <a:gd name="T4" fmla="*/ 2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1" name="Freeform 844"/>
            <p:cNvSpPr/>
            <p:nvPr/>
          </p:nvSpPr>
          <p:spPr>
            <a:xfrm>
              <a:off x="2583321" y="1455075"/>
              <a:ext cx="52848" cy="46750"/>
            </a:xfrm>
            <a:custGeom>
              <a:avLst/>
              <a:gdLst>
                <a:gd name="T0" fmla="*/ 26 w 26"/>
                <a:gd name="T1" fmla="*/ 0 h 23"/>
                <a:gd name="T2" fmla="*/ 2 w 26"/>
                <a:gd name="T3" fmla="*/ 19 h 23"/>
                <a:gd name="T4" fmla="*/ 0 w 26"/>
                <a:gd name="T5" fmla="*/ 23 h 23"/>
                <a:gd name="T6" fmla="*/ 26 w 26"/>
                <a:gd name="T7" fmla="*/ 0 h 23"/>
              </a:gdLst>
              <a:ahLst/>
              <a:cxnLst>
                <a:cxn ang="0">
                  <a:pos x="T0" y="T1"/>
                </a:cxn>
                <a:cxn ang="0">
                  <a:pos x="T2" y="T3"/>
                </a:cxn>
                <a:cxn ang="0">
                  <a:pos x="T4" y="T5"/>
                </a:cxn>
                <a:cxn ang="0">
                  <a:pos x="T6" y="T7"/>
                </a:cxn>
              </a:cxnLst>
              <a:rect l="0" t="0" r="r" b="b"/>
              <a:pathLst>
                <a:path w="26" h="23">
                  <a:moveTo>
                    <a:pt x="26" y="0"/>
                  </a:moveTo>
                  <a:lnTo>
                    <a:pt x="2" y="19"/>
                  </a:lnTo>
                  <a:lnTo>
                    <a:pt x="0" y="23"/>
                  </a:lnTo>
                  <a:lnTo>
                    <a:pt x="26"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2" name="Freeform 845"/>
            <p:cNvSpPr/>
            <p:nvPr/>
          </p:nvSpPr>
          <p:spPr>
            <a:xfrm>
              <a:off x="2569092" y="1438814"/>
              <a:ext cx="91468" cy="93500"/>
            </a:xfrm>
            <a:custGeom>
              <a:avLst/>
              <a:gdLst>
                <a:gd name="T0" fmla="*/ 33 w 45"/>
                <a:gd name="T1" fmla="*/ 8 h 46"/>
                <a:gd name="T2" fmla="*/ 7 w 45"/>
                <a:gd name="T3" fmla="*/ 31 h 46"/>
                <a:gd name="T4" fmla="*/ 0 w 45"/>
                <a:gd name="T5" fmla="*/ 44 h 46"/>
                <a:gd name="T6" fmla="*/ 0 w 45"/>
                <a:gd name="T7" fmla="*/ 46 h 46"/>
                <a:gd name="T8" fmla="*/ 45 w 45"/>
                <a:gd name="T9" fmla="*/ 0 h 46"/>
                <a:gd name="T10" fmla="*/ 43 w 45"/>
                <a:gd name="T11" fmla="*/ 0 h 46"/>
                <a:gd name="T12" fmla="*/ 33 w 45"/>
                <a:gd name="T13" fmla="*/ 8 h 46"/>
              </a:gdLst>
              <a:ahLst/>
              <a:cxnLst>
                <a:cxn ang="0">
                  <a:pos x="T0" y="T1"/>
                </a:cxn>
                <a:cxn ang="0">
                  <a:pos x="T2" y="T3"/>
                </a:cxn>
                <a:cxn ang="0">
                  <a:pos x="T4" y="T5"/>
                </a:cxn>
                <a:cxn ang="0">
                  <a:pos x="T6" y="T7"/>
                </a:cxn>
                <a:cxn ang="0">
                  <a:pos x="T8" y="T9"/>
                </a:cxn>
                <a:cxn ang="0">
                  <a:pos x="T10" y="T11"/>
                </a:cxn>
                <a:cxn ang="0">
                  <a:pos x="T12" y="T13"/>
                </a:cxn>
              </a:cxnLst>
              <a:rect l="0" t="0" r="r" b="b"/>
              <a:pathLst>
                <a:path w="45" h="46">
                  <a:moveTo>
                    <a:pt x="33" y="8"/>
                  </a:moveTo>
                  <a:lnTo>
                    <a:pt x="7" y="31"/>
                  </a:lnTo>
                  <a:lnTo>
                    <a:pt x="0" y="44"/>
                  </a:lnTo>
                  <a:lnTo>
                    <a:pt x="0" y="46"/>
                  </a:lnTo>
                  <a:lnTo>
                    <a:pt x="45" y="0"/>
                  </a:lnTo>
                  <a:lnTo>
                    <a:pt x="43" y="0"/>
                  </a:lnTo>
                  <a:lnTo>
                    <a:pt x="33"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3" name="Freeform 846"/>
            <p:cNvSpPr/>
            <p:nvPr/>
          </p:nvSpPr>
          <p:spPr>
            <a:xfrm>
              <a:off x="2553122" y="1531618"/>
              <a:ext cx="0" cy="8130"/>
            </a:xfrm>
            <a:custGeom>
              <a:avLst/>
              <a:gdLst>
                <a:gd name="T0" fmla="*/ 0 h 4"/>
                <a:gd name="T1" fmla="*/ 2 h 4"/>
                <a:gd name="T2" fmla="*/ 4 h 4"/>
                <a:gd name="T3" fmla="*/ 0 h 4"/>
                <a:gd name="T4" fmla="*/ 0 h 4"/>
              </a:gdLst>
              <a:ahLst/>
              <a:cxnLst>
                <a:cxn ang="0">
                  <a:pos x="0" y="T0"/>
                </a:cxn>
                <a:cxn ang="0">
                  <a:pos x="0" y="T1"/>
                </a:cxn>
                <a:cxn ang="0">
                  <a:pos x="0" y="T2"/>
                </a:cxn>
                <a:cxn ang="0">
                  <a:pos x="0" y="T3"/>
                </a:cxn>
                <a:cxn ang="0">
                  <a:pos x="0" y="T4"/>
                </a:cxn>
              </a:cxnLst>
              <a:rect l="0" t="0" r="r" b="b"/>
              <a:pathLst>
                <a:path h="4">
                  <a:moveTo>
                    <a:pt x="0" y="0"/>
                  </a:moveTo>
                  <a:lnTo>
                    <a:pt x="0" y="2"/>
                  </a:lnTo>
                  <a:lnTo>
                    <a:pt x="0" y="4"/>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4" name="Freeform 847"/>
            <p:cNvSpPr/>
            <p:nvPr/>
          </p:nvSpPr>
          <p:spPr>
            <a:xfrm>
              <a:off x="2553122" y="1523487"/>
              <a:ext cx="4065" cy="8130"/>
            </a:xfrm>
            <a:custGeom>
              <a:avLst/>
              <a:gdLst>
                <a:gd name="T0" fmla="*/ 0 w 2"/>
                <a:gd name="T1" fmla="*/ 4 h 4"/>
                <a:gd name="T2" fmla="*/ 0 w 2"/>
                <a:gd name="T3" fmla="*/ 4 h 4"/>
                <a:gd name="T4" fmla="*/ 2 w 2"/>
                <a:gd name="T5" fmla="*/ 2 h 4"/>
                <a:gd name="T6" fmla="*/ 2 w 2"/>
                <a:gd name="T7" fmla="*/ 0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0" y="4"/>
                  </a:lnTo>
                  <a:lnTo>
                    <a:pt x="2" y="2"/>
                  </a:lnTo>
                  <a:lnTo>
                    <a:pt x="2"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5" name="Freeform 848"/>
            <p:cNvSpPr/>
            <p:nvPr/>
          </p:nvSpPr>
          <p:spPr>
            <a:xfrm>
              <a:off x="2553122" y="1527552"/>
              <a:ext cx="14228" cy="26424"/>
            </a:xfrm>
            <a:custGeom>
              <a:avLst/>
              <a:gdLst>
                <a:gd name="T0" fmla="*/ 0 w 7"/>
                <a:gd name="T1" fmla="*/ 6 h 13"/>
                <a:gd name="T2" fmla="*/ 7 w 7"/>
                <a:gd name="T3" fmla="*/ 13 h 13"/>
                <a:gd name="T4" fmla="*/ 2 w 7"/>
                <a:gd name="T5" fmla="*/ 0 h 13"/>
                <a:gd name="T6" fmla="*/ 0 w 7"/>
                <a:gd name="T7" fmla="*/ 2 h 13"/>
                <a:gd name="T8" fmla="*/ 0 w 7"/>
                <a:gd name="T9" fmla="*/ 6 h 13"/>
              </a:gdLst>
              <a:ahLst/>
              <a:cxnLst>
                <a:cxn ang="0">
                  <a:pos x="T0" y="T1"/>
                </a:cxn>
                <a:cxn ang="0">
                  <a:pos x="T2" y="T3"/>
                </a:cxn>
                <a:cxn ang="0">
                  <a:pos x="T4" y="T5"/>
                </a:cxn>
                <a:cxn ang="0">
                  <a:pos x="T6" y="T7"/>
                </a:cxn>
                <a:cxn ang="0">
                  <a:pos x="T8" y="T9"/>
                </a:cxn>
              </a:cxnLst>
              <a:rect l="0" t="0" r="r" b="b"/>
              <a:pathLst>
                <a:path w="7" h="13">
                  <a:moveTo>
                    <a:pt x="0" y="6"/>
                  </a:moveTo>
                  <a:lnTo>
                    <a:pt x="7" y="13"/>
                  </a:lnTo>
                  <a:lnTo>
                    <a:pt x="2" y="0"/>
                  </a:lnTo>
                  <a:lnTo>
                    <a:pt x="0" y="2"/>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6" name="Freeform 849"/>
            <p:cNvSpPr/>
            <p:nvPr/>
          </p:nvSpPr>
          <p:spPr>
            <a:xfrm>
              <a:off x="2579255" y="1558738"/>
              <a:ext cx="8130" cy="4065"/>
            </a:xfrm>
            <a:custGeom>
              <a:avLst/>
              <a:gdLst>
                <a:gd name="T0" fmla="*/ 2 w 4"/>
                <a:gd name="T1" fmla="*/ 2 h 2"/>
                <a:gd name="T2" fmla="*/ 4 w 4"/>
                <a:gd name="T3" fmla="*/ 2 h 2"/>
                <a:gd name="T4" fmla="*/ 0 w 4"/>
                <a:gd name="T5" fmla="*/ 0 h 2"/>
                <a:gd name="T6" fmla="*/ 2 w 4"/>
                <a:gd name="T7" fmla="*/ 2 h 2"/>
              </a:gdLst>
              <a:ahLst/>
              <a:cxnLst>
                <a:cxn ang="0">
                  <a:pos x="T0" y="T1"/>
                </a:cxn>
                <a:cxn ang="0">
                  <a:pos x="T2" y="T3"/>
                </a:cxn>
                <a:cxn ang="0">
                  <a:pos x="T4" y="T5"/>
                </a:cxn>
                <a:cxn ang="0">
                  <a:pos x="T6" y="T7"/>
                </a:cxn>
              </a:cxnLst>
              <a:rect l="0" t="0" r="r" b="b"/>
              <a:pathLst>
                <a:path w="4" h="2">
                  <a:moveTo>
                    <a:pt x="2" y="2"/>
                  </a:moveTo>
                  <a:lnTo>
                    <a:pt x="4" y="2"/>
                  </a:lnTo>
                  <a:lnTo>
                    <a:pt x="0" y="0"/>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7" name="Freeform 850"/>
            <p:cNvSpPr/>
            <p:nvPr/>
          </p:nvSpPr>
          <p:spPr>
            <a:xfrm>
              <a:off x="2549057" y="1543813"/>
              <a:ext cx="8130" cy="14228"/>
            </a:xfrm>
            <a:custGeom>
              <a:avLst/>
              <a:gdLst>
                <a:gd name="T0" fmla="*/ 2 w 4"/>
                <a:gd name="T1" fmla="*/ 7 h 7"/>
                <a:gd name="T2" fmla="*/ 4 w 4"/>
                <a:gd name="T3" fmla="*/ 7 h 7"/>
                <a:gd name="T4" fmla="*/ 0 w 4"/>
                <a:gd name="T5" fmla="*/ 0 h 7"/>
                <a:gd name="T6" fmla="*/ 2 w 4"/>
                <a:gd name="T7" fmla="*/ 7 h 7"/>
              </a:gdLst>
              <a:ahLst/>
              <a:cxnLst>
                <a:cxn ang="0">
                  <a:pos x="T0" y="T1"/>
                </a:cxn>
                <a:cxn ang="0">
                  <a:pos x="T2" y="T3"/>
                </a:cxn>
                <a:cxn ang="0">
                  <a:pos x="T4" y="T5"/>
                </a:cxn>
                <a:cxn ang="0">
                  <a:pos x="T6" y="T7"/>
                </a:cxn>
              </a:cxnLst>
              <a:rect l="0" t="0" r="r" b="b"/>
              <a:pathLst>
                <a:path w="4" h="7">
                  <a:moveTo>
                    <a:pt x="2" y="7"/>
                  </a:moveTo>
                  <a:lnTo>
                    <a:pt x="4" y="7"/>
                  </a:lnTo>
                  <a:lnTo>
                    <a:pt x="0" y="0"/>
                  </a:lnTo>
                  <a:lnTo>
                    <a:pt x="2" y="7"/>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8" name="Freeform 851"/>
            <p:cNvSpPr/>
            <p:nvPr/>
          </p:nvSpPr>
          <p:spPr>
            <a:xfrm>
              <a:off x="2565027" y="1544510"/>
              <a:ext cx="18294" cy="18294"/>
            </a:xfrm>
            <a:custGeom>
              <a:avLst/>
              <a:gdLst>
                <a:gd name="T0" fmla="*/ 0 w 9"/>
                <a:gd name="T1" fmla="*/ 0 h 9"/>
                <a:gd name="T2" fmla="*/ 4 w 9"/>
                <a:gd name="T3" fmla="*/ 9 h 9"/>
                <a:gd name="T4" fmla="*/ 9 w 9"/>
                <a:gd name="T5" fmla="*/ 9 h 9"/>
                <a:gd name="T6" fmla="*/ 7 w 9"/>
                <a:gd name="T7" fmla="*/ 7 h 9"/>
                <a:gd name="T8" fmla="*/ 0 w 9"/>
                <a:gd name="T9" fmla="*/ 0 h 9"/>
              </a:gdLst>
              <a:ahLst/>
              <a:cxnLst>
                <a:cxn ang="0">
                  <a:pos x="T0" y="T1"/>
                </a:cxn>
                <a:cxn ang="0">
                  <a:pos x="T2" y="T3"/>
                </a:cxn>
                <a:cxn ang="0">
                  <a:pos x="T4" y="T5"/>
                </a:cxn>
                <a:cxn ang="0">
                  <a:pos x="T6" y="T7"/>
                </a:cxn>
                <a:cxn ang="0">
                  <a:pos x="T8" y="T9"/>
                </a:cxn>
              </a:cxnLst>
              <a:rect l="0" t="0" r="r" b="b"/>
              <a:pathLst>
                <a:path w="9" h="9">
                  <a:moveTo>
                    <a:pt x="0" y="0"/>
                  </a:moveTo>
                  <a:lnTo>
                    <a:pt x="4" y="9"/>
                  </a:lnTo>
                  <a:lnTo>
                    <a:pt x="9" y="9"/>
                  </a:lnTo>
                  <a:lnTo>
                    <a:pt x="7" y="7"/>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59" name="Freeform 852"/>
            <p:cNvSpPr/>
            <p:nvPr/>
          </p:nvSpPr>
          <p:spPr>
            <a:xfrm>
              <a:off x="2636169" y="1438814"/>
              <a:ext cx="20326" cy="16261"/>
            </a:xfrm>
            <a:custGeom>
              <a:avLst/>
              <a:gdLst>
                <a:gd name="T0" fmla="*/ 10 w 10"/>
                <a:gd name="T1" fmla="*/ 0 h 8"/>
                <a:gd name="T2" fmla="*/ 10 w 10"/>
                <a:gd name="T3" fmla="*/ 0 h 8"/>
                <a:gd name="T4" fmla="*/ 0 w 10"/>
                <a:gd name="T5" fmla="*/ 8 h 8"/>
                <a:gd name="T6" fmla="*/ 10 w 10"/>
                <a:gd name="T7" fmla="*/ 0 h 8"/>
              </a:gdLst>
              <a:ahLst/>
              <a:cxnLst>
                <a:cxn ang="0">
                  <a:pos x="T0" y="T1"/>
                </a:cxn>
                <a:cxn ang="0">
                  <a:pos x="T2" y="T3"/>
                </a:cxn>
                <a:cxn ang="0">
                  <a:pos x="T4" y="T5"/>
                </a:cxn>
                <a:cxn ang="0">
                  <a:pos x="T6" y="T7"/>
                </a:cxn>
              </a:cxnLst>
              <a:rect l="0" t="0" r="r" b="b"/>
              <a:pathLst>
                <a:path w="10" h="8">
                  <a:moveTo>
                    <a:pt x="10" y="0"/>
                  </a:moveTo>
                  <a:lnTo>
                    <a:pt x="10" y="0"/>
                  </a:lnTo>
                  <a:lnTo>
                    <a:pt x="0" y="8"/>
                  </a:lnTo>
                  <a:lnTo>
                    <a:pt x="1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0" name="Freeform 853"/>
            <p:cNvSpPr/>
            <p:nvPr/>
          </p:nvSpPr>
          <p:spPr>
            <a:xfrm>
              <a:off x="2569092" y="1438814"/>
              <a:ext cx="491893" cy="333349"/>
            </a:xfrm>
            <a:custGeom>
              <a:avLst/>
              <a:gdLst>
                <a:gd name="T0" fmla="*/ 45 w 242"/>
                <a:gd name="T1" fmla="*/ 0 h 164"/>
                <a:gd name="T2" fmla="*/ 0 w 242"/>
                <a:gd name="T3" fmla="*/ 46 h 164"/>
                <a:gd name="T4" fmla="*/ 5 w 242"/>
                <a:gd name="T5" fmla="*/ 59 h 164"/>
                <a:gd name="T6" fmla="*/ 9 w 242"/>
                <a:gd name="T7" fmla="*/ 61 h 164"/>
                <a:gd name="T8" fmla="*/ 103 w 242"/>
                <a:gd name="T9" fmla="*/ 61 h 164"/>
                <a:gd name="T10" fmla="*/ 103 w 242"/>
                <a:gd name="T11" fmla="*/ 164 h 164"/>
                <a:gd name="T12" fmla="*/ 182 w 242"/>
                <a:gd name="T13" fmla="*/ 73 h 164"/>
                <a:gd name="T14" fmla="*/ 182 w 242"/>
                <a:gd name="T15" fmla="*/ 61 h 164"/>
                <a:gd name="T16" fmla="*/ 191 w 242"/>
                <a:gd name="T17" fmla="*/ 61 h 164"/>
                <a:gd name="T18" fmla="*/ 242 w 242"/>
                <a:gd name="T19" fmla="*/ 0 h 164"/>
                <a:gd name="T20" fmla="*/ 45 w 242"/>
                <a:gd name="T21"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2" h="164">
                  <a:moveTo>
                    <a:pt x="45" y="0"/>
                  </a:moveTo>
                  <a:lnTo>
                    <a:pt x="0" y="46"/>
                  </a:lnTo>
                  <a:lnTo>
                    <a:pt x="5" y="59"/>
                  </a:lnTo>
                  <a:lnTo>
                    <a:pt x="9" y="61"/>
                  </a:lnTo>
                  <a:lnTo>
                    <a:pt x="103" y="61"/>
                  </a:lnTo>
                  <a:lnTo>
                    <a:pt x="103" y="164"/>
                  </a:lnTo>
                  <a:lnTo>
                    <a:pt x="182" y="73"/>
                  </a:lnTo>
                  <a:lnTo>
                    <a:pt x="182" y="61"/>
                  </a:lnTo>
                  <a:lnTo>
                    <a:pt x="191" y="61"/>
                  </a:lnTo>
                  <a:lnTo>
                    <a:pt x="242" y="0"/>
                  </a:lnTo>
                  <a:lnTo>
                    <a:pt x="45"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1" name="Freeform 854"/>
            <p:cNvSpPr/>
            <p:nvPr/>
          </p:nvSpPr>
          <p:spPr>
            <a:xfrm>
              <a:off x="2536861" y="1549911"/>
              <a:ext cx="4065" cy="8130"/>
            </a:xfrm>
            <a:custGeom>
              <a:avLst/>
              <a:gdLst>
                <a:gd name="T0" fmla="*/ 1 w 1"/>
                <a:gd name="T1" fmla="*/ 0 h 2"/>
                <a:gd name="T2" fmla="*/ 0 w 1"/>
                <a:gd name="T3" fmla="*/ 1 h 2"/>
                <a:gd name="T4" fmla="*/ 0 w 1"/>
                <a:gd name="T5" fmla="*/ 2 h 2"/>
                <a:gd name="T6" fmla="*/ 1 w 1"/>
                <a:gd name="T7" fmla="*/ 2 h 2"/>
                <a:gd name="T8" fmla="*/ 1 w 1"/>
                <a:gd name="T9" fmla="*/ 2 h 2"/>
                <a:gd name="T10" fmla="*/ 1 w 1"/>
                <a:gd name="T11" fmla="*/ 1 h 2"/>
                <a:gd name="T12" fmla="*/ 1 w 1"/>
                <a:gd name="T13" fmla="*/ 0 h 2"/>
              </a:gdLst>
              <a:ahLst/>
              <a:cxnLst>
                <a:cxn ang="0">
                  <a:pos x="T0" y="T1"/>
                </a:cxn>
                <a:cxn ang="0">
                  <a:pos x="T2" y="T3"/>
                </a:cxn>
                <a:cxn ang="0">
                  <a:pos x="T4" y="T5"/>
                </a:cxn>
                <a:cxn ang="0">
                  <a:pos x="T6" y="T7"/>
                </a:cxn>
                <a:cxn ang="0">
                  <a:pos x="T8" y="T9"/>
                </a:cxn>
                <a:cxn ang="0">
                  <a:pos x="T10" y="T11"/>
                </a:cxn>
                <a:cxn ang="0">
                  <a:pos x="T12" y="T13"/>
                </a:cxn>
              </a:cxnLst>
              <a:rect l="0" t="0" r="r" b="b"/>
              <a:pathLst>
                <a:path w="1" h="2">
                  <a:moveTo>
                    <a:pt x="1" y="0"/>
                  </a:moveTo>
                  <a:cubicBezTo>
                    <a:pt x="0" y="1"/>
                    <a:pt x="0" y="1"/>
                    <a:pt x="0" y="1"/>
                  </a:cubicBezTo>
                  <a:cubicBezTo>
                    <a:pt x="0" y="2"/>
                    <a:pt x="0" y="2"/>
                    <a:pt x="0" y="2"/>
                  </a:cubicBezTo>
                  <a:cubicBezTo>
                    <a:pt x="1" y="2"/>
                    <a:pt x="1" y="2"/>
                    <a:pt x="1" y="2"/>
                  </a:cubicBezTo>
                  <a:cubicBezTo>
                    <a:pt x="1" y="2"/>
                    <a:pt x="1" y="2"/>
                    <a:pt x="1" y="2"/>
                  </a:cubicBezTo>
                  <a:cubicBezTo>
                    <a:pt x="1" y="1"/>
                    <a:pt x="1" y="1"/>
                    <a:pt x="1" y="1"/>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2" name="Freeform 855"/>
            <p:cNvSpPr/>
            <p:nvPr/>
          </p:nvSpPr>
          <p:spPr>
            <a:xfrm>
              <a:off x="2540926" y="1553976"/>
              <a:ext cx="8130" cy="4065"/>
            </a:xfrm>
            <a:custGeom>
              <a:avLst/>
              <a:gdLst>
                <a:gd name="T0" fmla="*/ 0 w 4"/>
                <a:gd name="T1" fmla="*/ 2 h 2"/>
                <a:gd name="T2" fmla="*/ 4 w 4"/>
                <a:gd name="T3" fmla="*/ 2 h 2"/>
                <a:gd name="T4" fmla="*/ 0 w 4"/>
                <a:gd name="T5" fmla="*/ 0 h 2"/>
                <a:gd name="T6" fmla="*/ 0 w 4"/>
                <a:gd name="T7" fmla="*/ 2 h 2"/>
              </a:gdLst>
              <a:ahLst/>
              <a:cxnLst>
                <a:cxn ang="0">
                  <a:pos x="T0" y="T1"/>
                </a:cxn>
                <a:cxn ang="0">
                  <a:pos x="T2" y="T3"/>
                </a:cxn>
                <a:cxn ang="0">
                  <a:pos x="T4" y="T5"/>
                </a:cxn>
                <a:cxn ang="0">
                  <a:pos x="T6" y="T7"/>
                </a:cxn>
              </a:cxnLst>
              <a:rect l="0" t="0" r="r" b="b"/>
              <a:pathLst>
                <a:path w="4" h="2">
                  <a:moveTo>
                    <a:pt x="0" y="2"/>
                  </a:moveTo>
                  <a:lnTo>
                    <a:pt x="4"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3" name="Freeform 856"/>
            <p:cNvSpPr/>
            <p:nvPr/>
          </p:nvSpPr>
          <p:spPr>
            <a:xfrm>
              <a:off x="2540926" y="1539748"/>
              <a:ext cx="12196" cy="18294"/>
            </a:xfrm>
            <a:custGeom>
              <a:avLst/>
              <a:gdLst>
                <a:gd name="T0" fmla="*/ 2 w 6"/>
                <a:gd name="T1" fmla="*/ 0 h 9"/>
                <a:gd name="T2" fmla="*/ 0 w 6"/>
                <a:gd name="T3" fmla="*/ 3 h 9"/>
                <a:gd name="T4" fmla="*/ 4 w 6"/>
                <a:gd name="T5" fmla="*/ 9 h 9"/>
                <a:gd name="T6" fmla="*/ 6 w 6"/>
                <a:gd name="T7" fmla="*/ 9 h 9"/>
                <a:gd name="T8" fmla="*/ 4 w 6"/>
                <a:gd name="T9" fmla="*/ 2 h 9"/>
                <a:gd name="T10" fmla="*/ 2 w 6"/>
                <a:gd name="T11" fmla="*/ 0 h 9"/>
              </a:gdLst>
              <a:ahLst/>
              <a:cxnLst>
                <a:cxn ang="0">
                  <a:pos x="T0" y="T1"/>
                </a:cxn>
                <a:cxn ang="0">
                  <a:pos x="T2" y="T3"/>
                </a:cxn>
                <a:cxn ang="0">
                  <a:pos x="T4" y="T5"/>
                </a:cxn>
                <a:cxn ang="0">
                  <a:pos x="T6" y="T7"/>
                </a:cxn>
                <a:cxn ang="0">
                  <a:pos x="T8" y="T9"/>
                </a:cxn>
                <a:cxn ang="0">
                  <a:pos x="T10" y="T11"/>
                </a:cxn>
              </a:cxnLst>
              <a:rect l="0" t="0" r="r" b="b"/>
              <a:pathLst>
                <a:path w="6" h="9">
                  <a:moveTo>
                    <a:pt x="2" y="0"/>
                  </a:moveTo>
                  <a:lnTo>
                    <a:pt x="0" y="3"/>
                  </a:lnTo>
                  <a:lnTo>
                    <a:pt x="4" y="9"/>
                  </a:lnTo>
                  <a:lnTo>
                    <a:pt x="6" y="9"/>
                  </a:lnTo>
                  <a:lnTo>
                    <a:pt x="4"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4" name="Freeform 857"/>
            <p:cNvSpPr/>
            <p:nvPr/>
          </p:nvSpPr>
          <p:spPr>
            <a:xfrm>
              <a:off x="2540926" y="1545846"/>
              <a:ext cx="8130" cy="12196"/>
            </a:xfrm>
            <a:custGeom>
              <a:avLst/>
              <a:gdLst>
                <a:gd name="T0" fmla="*/ 0 w 4"/>
                <a:gd name="T1" fmla="*/ 2 h 6"/>
                <a:gd name="T2" fmla="*/ 0 w 4"/>
                <a:gd name="T3" fmla="*/ 4 h 6"/>
                <a:gd name="T4" fmla="*/ 4 w 4"/>
                <a:gd name="T5" fmla="*/ 6 h 6"/>
                <a:gd name="T6" fmla="*/ 4 w 4"/>
                <a:gd name="T7" fmla="*/ 6 h 6"/>
                <a:gd name="T8" fmla="*/ 0 w 4"/>
                <a:gd name="T9" fmla="*/ 0 h 6"/>
                <a:gd name="T10" fmla="*/ 0 w 4"/>
                <a:gd name="T11" fmla="*/ 2 h 6"/>
              </a:gdLst>
              <a:ahLst/>
              <a:cxnLst>
                <a:cxn ang="0">
                  <a:pos x="T0" y="T1"/>
                </a:cxn>
                <a:cxn ang="0">
                  <a:pos x="T2" y="T3"/>
                </a:cxn>
                <a:cxn ang="0">
                  <a:pos x="T4" y="T5"/>
                </a:cxn>
                <a:cxn ang="0">
                  <a:pos x="T6" y="T7"/>
                </a:cxn>
                <a:cxn ang="0">
                  <a:pos x="T8" y="T9"/>
                </a:cxn>
                <a:cxn ang="0">
                  <a:pos x="T10" y="T11"/>
                </a:cxn>
              </a:cxnLst>
              <a:rect l="0" t="0" r="r" b="b"/>
              <a:pathLst>
                <a:path w="4" h="6">
                  <a:moveTo>
                    <a:pt x="0" y="2"/>
                  </a:moveTo>
                  <a:lnTo>
                    <a:pt x="0" y="4"/>
                  </a:lnTo>
                  <a:lnTo>
                    <a:pt x="4" y="6"/>
                  </a:lnTo>
                  <a:lnTo>
                    <a:pt x="4" y="6"/>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5" name="Freeform 858"/>
            <p:cNvSpPr/>
            <p:nvPr/>
          </p:nvSpPr>
          <p:spPr>
            <a:xfrm>
              <a:off x="2549057" y="1531618"/>
              <a:ext cx="4065" cy="4065"/>
            </a:xfrm>
            <a:custGeom>
              <a:avLst/>
              <a:gdLst>
                <a:gd name="T0" fmla="*/ 0 w 2"/>
                <a:gd name="T1" fmla="*/ 2 h 2"/>
                <a:gd name="T2" fmla="*/ 2 w 2"/>
                <a:gd name="T3" fmla="*/ 0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6" name="Freeform 859"/>
            <p:cNvSpPr/>
            <p:nvPr/>
          </p:nvSpPr>
          <p:spPr>
            <a:xfrm>
              <a:off x="2544992" y="1539748"/>
              <a:ext cx="4065" cy="4065"/>
            </a:xfrm>
            <a:custGeom>
              <a:avLst/>
              <a:gdLst>
                <a:gd name="T0" fmla="*/ 2 w 2"/>
                <a:gd name="T1" fmla="*/ 2 h 2"/>
                <a:gd name="T2" fmla="*/ 2 w 2"/>
                <a:gd name="T3" fmla="*/ 0 h 2"/>
                <a:gd name="T4" fmla="*/ 0 w 2"/>
                <a:gd name="T5" fmla="*/ 0 h 2"/>
                <a:gd name="T6" fmla="*/ 2 w 2"/>
                <a:gd name="T7" fmla="*/ 2 h 2"/>
              </a:gdLst>
              <a:ahLst/>
              <a:cxnLst>
                <a:cxn ang="0">
                  <a:pos x="T0" y="T1"/>
                </a:cxn>
                <a:cxn ang="0">
                  <a:pos x="T2" y="T3"/>
                </a:cxn>
                <a:cxn ang="0">
                  <a:pos x="T4" y="T5"/>
                </a:cxn>
                <a:cxn ang="0">
                  <a:pos x="T6" y="T7"/>
                </a:cxn>
              </a:cxnLst>
              <a:rect l="0" t="0" r="r" b="b"/>
              <a:pathLst>
                <a:path w="2" h="2">
                  <a:moveTo>
                    <a:pt x="2" y="2"/>
                  </a:moveTo>
                  <a:lnTo>
                    <a:pt x="2" y="0"/>
                  </a:lnTo>
                  <a:lnTo>
                    <a:pt x="0" y="0"/>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7" name="Rectangle 860"/>
            <p:cNvSpPr>
              <a:spLocks noChangeArrowheads="1"/>
            </p:cNvSpPr>
            <p:nvPr/>
          </p:nvSpPr>
          <p:spPr>
            <a:xfrm>
              <a:off x="2540926" y="1549911"/>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8" name="Freeform 861"/>
            <p:cNvSpPr/>
            <p:nvPr/>
          </p:nvSpPr>
          <p:spPr>
            <a:xfrm>
              <a:off x="2536861" y="1553976"/>
              <a:ext cx="0" cy="4065"/>
            </a:xfrm>
            <a:custGeom>
              <a:avLst/>
              <a:gdLst>
                <a:gd name="T0" fmla="*/ 1 h 1"/>
                <a:gd name="T1" fmla="*/ 0 h 1"/>
                <a:gd name="T2" fmla="*/ 1 h 1"/>
                <a:gd name="T3" fmla="*/ 1 h 1"/>
              </a:gdLst>
              <a:ahLst/>
              <a:cxnLst>
                <a:cxn ang="0">
                  <a:pos x="0" y="T0"/>
                </a:cxn>
                <a:cxn ang="0">
                  <a:pos x="0" y="T1"/>
                </a:cxn>
                <a:cxn ang="0">
                  <a:pos x="0" y="T2"/>
                </a:cxn>
                <a:cxn ang="0">
                  <a:pos x="0" y="T3"/>
                </a:cxn>
              </a:cxnLst>
              <a:rect l="0" t="0" r="r" b="b"/>
              <a:pathLst>
                <a:path h="1">
                  <a:moveTo>
                    <a:pt x="0" y="1"/>
                  </a:moveTo>
                  <a:cubicBezTo>
                    <a:pt x="0" y="0"/>
                    <a:pt x="0" y="0"/>
                    <a:pt x="0" y="0"/>
                  </a:cubicBezTo>
                  <a:cubicBezTo>
                    <a:pt x="0" y="1"/>
                    <a:pt x="0" y="1"/>
                    <a:pt x="0" y="1"/>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69" name="Rectangle 862"/>
            <p:cNvSpPr>
              <a:spLocks noChangeArrowheads="1"/>
            </p:cNvSpPr>
            <p:nvPr/>
          </p:nvSpPr>
          <p:spPr>
            <a:xfrm>
              <a:off x="2591451" y="1438814"/>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0" name="Freeform 863"/>
            <p:cNvSpPr/>
            <p:nvPr/>
          </p:nvSpPr>
          <p:spPr>
            <a:xfrm>
              <a:off x="2569092" y="1438814"/>
              <a:ext cx="36587" cy="46750"/>
            </a:xfrm>
            <a:custGeom>
              <a:avLst/>
              <a:gdLst>
                <a:gd name="T0" fmla="*/ 0 w 18"/>
                <a:gd name="T1" fmla="*/ 23 h 23"/>
                <a:gd name="T2" fmla="*/ 0 w 18"/>
                <a:gd name="T3" fmla="*/ 23 h 23"/>
                <a:gd name="T4" fmla="*/ 18 w 18"/>
                <a:gd name="T5" fmla="*/ 0 h 23"/>
                <a:gd name="T6" fmla="*/ 11 w 18"/>
                <a:gd name="T7" fmla="*/ 0 h 23"/>
                <a:gd name="T8" fmla="*/ 11 w 18"/>
                <a:gd name="T9" fmla="*/ 2 h 23"/>
                <a:gd name="T10" fmla="*/ 0 w 18"/>
                <a:gd name="T11" fmla="*/ 23 h 23"/>
              </a:gdLst>
              <a:ahLst/>
              <a:cxnLst>
                <a:cxn ang="0">
                  <a:pos x="T0" y="T1"/>
                </a:cxn>
                <a:cxn ang="0">
                  <a:pos x="T2" y="T3"/>
                </a:cxn>
                <a:cxn ang="0">
                  <a:pos x="T4" y="T5"/>
                </a:cxn>
                <a:cxn ang="0">
                  <a:pos x="T6" y="T7"/>
                </a:cxn>
                <a:cxn ang="0">
                  <a:pos x="T8" y="T9"/>
                </a:cxn>
                <a:cxn ang="0">
                  <a:pos x="T10" y="T11"/>
                </a:cxn>
              </a:cxnLst>
              <a:rect l="0" t="0" r="r" b="b"/>
              <a:pathLst>
                <a:path w="18" h="23">
                  <a:moveTo>
                    <a:pt x="0" y="23"/>
                  </a:moveTo>
                  <a:lnTo>
                    <a:pt x="0" y="23"/>
                  </a:lnTo>
                  <a:lnTo>
                    <a:pt x="18" y="0"/>
                  </a:lnTo>
                  <a:lnTo>
                    <a:pt x="11" y="0"/>
                  </a:lnTo>
                  <a:lnTo>
                    <a:pt x="11" y="2"/>
                  </a:lnTo>
                  <a:lnTo>
                    <a:pt x="0" y="2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1" name="Freeform 864"/>
            <p:cNvSpPr/>
            <p:nvPr/>
          </p:nvSpPr>
          <p:spPr>
            <a:xfrm>
              <a:off x="2575190" y="1438814"/>
              <a:ext cx="50815" cy="46750"/>
            </a:xfrm>
            <a:custGeom>
              <a:avLst/>
              <a:gdLst>
                <a:gd name="T0" fmla="*/ 8 w 25"/>
                <a:gd name="T1" fmla="*/ 23 h 23"/>
                <a:gd name="T2" fmla="*/ 25 w 25"/>
                <a:gd name="T3" fmla="*/ 0 h 23"/>
                <a:gd name="T4" fmla="*/ 25 w 25"/>
                <a:gd name="T5" fmla="*/ 0 h 23"/>
                <a:gd name="T6" fmla="*/ 0 w 25"/>
                <a:gd name="T7" fmla="*/ 23 h 23"/>
                <a:gd name="T8" fmla="*/ 8 w 25"/>
                <a:gd name="T9" fmla="*/ 23 h 23"/>
              </a:gdLst>
              <a:ahLst/>
              <a:cxnLst>
                <a:cxn ang="0">
                  <a:pos x="T0" y="T1"/>
                </a:cxn>
                <a:cxn ang="0">
                  <a:pos x="T2" y="T3"/>
                </a:cxn>
                <a:cxn ang="0">
                  <a:pos x="T4" y="T5"/>
                </a:cxn>
                <a:cxn ang="0">
                  <a:pos x="T6" y="T7"/>
                </a:cxn>
                <a:cxn ang="0">
                  <a:pos x="T8" y="T9"/>
                </a:cxn>
              </a:cxnLst>
              <a:rect l="0" t="0" r="r" b="b"/>
              <a:pathLst>
                <a:path w="25" h="23">
                  <a:moveTo>
                    <a:pt x="8" y="23"/>
                  </a:moveTo>
                  <a:lnTo>
                    <a:pt x="25" y="0"/>
                  </a:lnTo>
                  <a:lnTo>
                    <a:pt x="25" y="0"/>
                  </a:lnTo>
                  <a:lnTo>
                    <a:pt x="0" y="23"/>
                  </a:lnTo>
                  <a:lnTo>
                    <a:pt x="8" y="2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2" name="Freeform 865"/>
            <p:cNvSpPr/>
            <p:nvPr/>
          </p:nvSpPr>
          <p:spPr>
            <a:xfrm>
              <a:off x="2569092" y="1438814"/>
              <a:ext cx="56913" cy="46750"/>
            </a:xfrm>
            <a:custGeom>
              <a:avLst/>
              <a:gdLst>
                <a:gd name="T0" fmla="*/ 3 w 28"/>
                <a:gd name="T1" fmla="*/ 23 h 23"/>
                <a:gd name="T2" fmla="*/ 28 w 28"/>
                <a:gd name="T3" fmla="*/ 0 h 23"/>
                <a:gd name="T4" fmla="*/ 18 w 28"/>
                <a:gd name="T5" fmla="*/ 0 h 23"/>
                <a:gd name="T6" fmla="*/ 0 w 28"/>
                <a:gd name="T7" fmla="*/ 23 h 23"/>
                <a:gd name="T8" fmla="*/ 3 w 28"/>
                <a:gd name="T9" fmla="*/ 23 h 23"/>
              </a:gdLst>
              <a:ahLst/>
              <a:cxnLst>
                <a:cxn ang="0">
                  <a:pos x="T0" y="T1"/>
                </a:cxn>
                <a:cxn ang="0">
                  <a:pos x="T2" y="T3"/>
                </a:cxn>
                <a:cxn ang="0">
                  <a:pos x="T4" y="T5"/>
                </a:cxn>
                <a:cxn ang="0">
                  <a:pos x="T6" y="T7"/>
                </a:cxn>
                <a:cxn ang="0">
                  <a:pos x="T8" y="T9"/>
                </a:cxn>
              </a:cxnLst>
              <a:rect l="0" t="0" r="r" b="b"/>
              <a:pathLst>
                <a:path w="28" h="23">
                  <a:moveTo>
                    <a:pt x="3" y="23"/>
                  </a:moveTo>
                  <a:lnTo>
                    <a:pt x="28" y="0"/>
                  </a:lnTo>
                  <a:lnTo>
                    <a:pt x="18" y="0"/>
                  </a:lnTo>
                  <a:lnTo>
                    <a:pt x="0" y="23"/>
                  </a:lnTo>
                  <a:lnTo>
                    <a:pt x="3" y="2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3" name="Freeform 866"/>
            <p:cNvSpPr/>
            <p:nvPr/>
          </p:nvSpPr>
          <p:spPr>
            <a:xfrm>
              <a:off x="2587386" y="1438814"/>
              <a:ext cx="69109" cy="54881"/>
            </a:xfrm>
            <a:custGeom>
              <a:avLst/>
              <a:gdLst>
                <a:gd name="T0" fmla="*/ 2 w 34"/>
                <a:gd name="T1" fmla="*/ 23 h 27"/>
                <a:gd name="T2" fmla="*/ 0 w 34"/>
                <a:gd name="T3" fmla="*/ 27 h 27"/>
                <a:gd name="T4" fmla="*/ 24 w 34"/>
                <a:gd name="T5" fmla="*/ 8 h 27"/>
                <a:gd name="T6" fmla="*/ 34 w 34"/>
                <a:gd name="T7" fmla="*/ 0 h 27"/>
                <a:gd name="T8" fmla="*/ 19 w 34"/>
                <a:gd name="T9" fmla="*/ 0 h 27"/>
                <a:gd name="T10" fmla="*/ 2 w 34"/>
                <a:gd name="T11" fmla="*/ 23 h 27"/>
                <a:gd name="T12" fmla="*/ 2 w 34"/>
                <a:gd name="T13" fmla="*/ 23 h 27"/>
              </a:gdLst>
              <a:ahLst/>
              <a:cxnLst>
                <a:cxn ang="0">
                  <a:pos x="T0" y="T1"/>
                </a:cxn>
                <a:cxn ang="0">
                  <a:pos x="T2" y="T3"/>
                </a:cxn>
                <a:cxn ang="0">
                  <a:pos x="T4" y="T5"/>
                </a:cxn>
                <a:cxn ang="0">
                  <a:pos x="T6" y="T7"/>
                </a:cxn>
                <a:cxn ang="0">
                  <a:pos x="T8" y="T9"/>
                </a:cxn>
                <a:cxn ang="0">
                  <a:pos x="T10" y="T11"/>
                </a:cxn>
                <a:cxn ang="0">
                  <a:pos x="T12" y="T13"/>
                </a:cxn>
              </a:cxnLst>
              <a:rect l="0" t="0" r="r" b="b"/>
              <a:pathLst>
                <a:path w="34" h="27">
                  <a:moveTo>
                    <a:pt x="2" y="23"/>
                  </a:moveTo>
                  <a:lnTo>
                    <a:pt x="0" y="27"/>
                  </a:lnTo>
                  <a:lnTo>
                    <a:pt x="24" y="8"/>
                  </a:lnTo>
                  <a:lnTo>
                    <a:pt x="34" y="0"/>
                  </a:lnTo>
                  <a:lnTo>
                    <a:pt x="19" y="0"/>
                  </a:lnTo>
                  <a:lnTo>
                    <a:pt x="2" y="23"/>
                  </a:lnTo>
                  <a:lnTo>
                    <a:pt x="2" y="2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4" name="Freeform 867"/>
            <p:cNvSpPr/>
            <p:nvPr/>
          </p:nvSpPr>
          <p:spPr>
            <a:xfrm>
              <a:off x="2510437" y="1539748"/>
              <a:ext cx="0" cy="6098"/>
            </a:xfrm>
            <a:custGeom>
              <a:avLst/>
              <a:gdLst>
                <a:gd name="T0" fmla="*/ 2 h 3"/>
                <a:gd name="T1" fmla="*/ 3 h 3"/>
                <a:gd name="T2" fmla="*/ 2 h 3"/>
                <a:gd name="T3" fmla="*/ 0 h 3"/>
                <a:gd name="T4" fmla="*/ 2 h 3"/>
              </a:gdLst>
              <a:ahLst/>
              <a:cxnLst>
                <a:cxn ang="0">
                  <a:pos x="0" y="T0"/>
                </a:cxn>
                <a:cxn ang="0">
                  <a:pos x="0" y="T1"/>
                </a:cxn>
                <a:cxn ang="0">
                  <a:pos x="0" y="T2"/>
                </a:cxn>
                <a:cxn ang="0">
                  <a:pos x="0" y="T3"/>
                </a:cxn>
                <a:cxn ang="0">
                  <a:pos x="0" y="T4"/>
                </a:cxn>
              </a:cxnLst>
              <a:rect l="0" t="0" r="r" b="b"/>
              <a:pathLst>
                <a:path h="3">
                  <a:moveTo>
                    <a:pt x="0" y="2"/>
                  </a:moveTo>
                  <a:lnTo>
                    <a:pt x="0" y="3"/>
                  </a:lnTo>
                  <a:lnTo>
                    <a:pt x="0"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5" name="Freeform 868"/>
            <p:cNvSpPr/>
            <p:nvPr/>
          </p:nvSpPr>
          <p:spPr>
            <a:xfrm>
              <a:off x="2526698" y="1504149"/>
              <a:ext cx="2033" cy="4065"/>
            </a:xfrm>
            <a:custGeom>
              <a:avLst/>
              <a:gdLst>
                <a:gd name="T0" fmla="*/ 0 w 1"/>
                <a:gd name="T1" fmla="*/ 2 h 2"/>
                <a:gd name="T2" fmla="*/ 1 w 1"/>
                <a:gd name="T3" fmla="*/ 2 h 2"/>
                <a:gd name="T4" fmla="*/ 1 w 1"/>
                <a:gd name="T5" fmla="*/ 0 h 2"/>
                <a:gd name="T6" fmla="*/ 0 w 1"/>
                <a:gd name="T7" fmla="*/ 0 h 2"/>
                <a:gd name="T8" fmla="*/ 0 w 1"/>
                <a:gd name="T9" fmla="*/ 2 h 2"/>
                <a:gd name="T10" fmla="*/ 0 w 1"/>
                <a:gd name="T11" fmla="*/ 2 h 2"/>
              </a:gdLst>
              <a:ahLst/>
              <a:cxnLst>
                <a:cxn ang="0">
                  <a:pos x="T0" y="T1"/>
                </a:cxn>
                <a:cxn ang="0">
                  <a:pos x="T2" y="T3"/>
                </a:cxn>
                <a:cxn ang="0">
                  <a:pos x="T4" y="T5"/>
                </a:cxn>
                <a:cxn ang="0">
                  <a:pos x="T6" y="T7"/>
                </a:cxn>
                <a:cxn ang="0">
                  <a:pos x="T8" y="T9"/>
                </a:cxn>
                <a:cxn ang="0">
                  <a:pos x="T10" y="T11"/>
                </a:cxn>
              </a:cxnLst>
              <a:rect l="0" t="0" r="r" b="b"/>
              <a:pathLst>
                <a:path w="1" h="2">
                  <a:moveTo>
                    <a:pt x="0" y="2"/>
                  </a:moveTo>
                  <a:lnTo>
                    <a:pt x="1" y="2"/>
                  </a:lnTo>
                  <a:lnTo>
                    <a:pt x="1" y="0"/>
                  </a:ln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6" name="Freeform 869"/>
            <p:cNvSpPr/>
            <p:nvPr/>
          </p:nvSpPr>
          <p:spPr>
            <a:xfrm>
              <a:off x="2522633" y="1500083"/>
              <a:ext cx="4065" cy="8130"/>
            </a:xfrm>
            <a:custGeom>
              <a:avLst/>
              <a:gdLst>
                <a:gd name="T0" fmla="*/ 0 w 2"/>
                <a:gd name="T1" fmla="*/ 2 h 4"/>
                <a:gd name="T2" fmla="*/ 2 w 2"/>
                <a:gd name="T3" fmla="*/ 4 h 4"/>
                <a:gd name="T4" fmla="*/ 2 w 2"/>
                <a:gd name="T5" fmla="*/ 2 h 4"/>
                <a:gd name="T6" fmla="*/ 0 w 2"/>
                <a:gd name="T7" fmla="*/ 0 h 4"/>
                <a:gd name="T8" fmla="*/ 0 w 2"/>
                <a:gd name="T9" fmla="*/ 0 h 4"/>
                <a:gd name="T10" fmla="*/ 0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0" y="2"/>
                  </a:moveTo>
                  <a:lnTo>
                    <a:pt x="2" y="4"/>
                  </a:lnTo>
                  <a:lnTo>
                    <a:pt x="2" y="2"/>
                  </a:lnTo>
                  <a:lnTo>
                    <a:pt x="0" y="0"/>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7" name="Freeform 870"/>
            <p:cNvSpPr/>
            <p:nvPr/>
          </p:nvSpPr>
          <p:spPr>
            <a:xfrm>
              <a:off x="2510437" y="1543813"/>
              <a:ext cx="4065" cy="2033"/>
            </a:xfrm>
            <a:custGeom>
              <a:avLst/>
              <a:gdLst>
                <a:gd name="T0" fmla="*/ 2 w 2"/>
                <a:gd name="T1" fmla="*/ 1 h 1"/>
                <a:gd name="T2" fmla="*/ 2 w 2"/>
                <a:gd name="T3" fmla="*/ 1 h 1"/>
                <a:gd name="T4" fmla="*/ 0 w 2"/>
                <a:gd name="T5" fmla="*/ 0 h 1"/>
                <a:gd name="T6" fmla="*/ 0 w 2"/>
                <a:gd name="T7" fmla="*/ 1 h 1"/>
                <a:gd name="T8" fmla="*/ 2 w 2"/>
                <a:gd name="T9" fmla="*/ 1 h 1"/>
              </a:gdLst>
              <a:ahLst/>
              <a:cxnLst>
                <a:cxn ang="0">
                  <a:pos x="T0" y="T1"/>
                </a:cxn>
                <a:cxn ang="0">
                  <a:pos x="T2" y="T3"/>
                </a:cxn>
                <a:cxn ang="0">
                  <a:pos x="T4" y="T5"/>
                </a:cxn>
                <a:cxn ang="0">
                  <a:pos x="T6" y="T7"/>
                </a:cxn>
                <a:cxn ang="0">
                  <a:pos x="T8" y="T9"/>
                </a:cxn>
              </a:cxnLst>
              <a:rect l="0" t="0" r="r" b="b"/>
              <a:pathLst>
                <a:path w="2" h="1">
                  <a:moveTo>
                    <a:pt x="2" y="1"/>
                  </a:moveTo>
                  <a:lnTo>
                    <a:pt x="2" y="1"/>
                  </a:lnTo>
                  <a:lnTo>
                    <a:pt x="0" y="0"/>
                  </a:lnTo>
                  <a:lnTo>
                    <a:pt x="0" y="1"/>
                  </a:lnTo>
                  <a:lnTo>
                    <a:pt x="2"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8" name="Freeform 871"/>
            <p:cNvSpPr/>
            <p:nvPr/>
          </p:nvSpPr>
          <p:spPr>
            <a:xfrm>
              <a:off x="2463281" y="1553976"/>
              <a:ext cx="18294" cy="12196"/>
            </a:xfrm>
            <a:custGeom>
              <a:avLst/>
              <a:gdLst>
                <a:gd name="T0" fmla="*/ 9 w 9"/>
                <a:gd name="T1" fmla="*/ 4 h 6"/>
                <a:gd name="T2" fmla="*/ 9 w 9"/>
                <a:gd name="T3" fmla="*/ 2 h 6"/>
                <a:gd name="T4" fmla="*/ 4 w 9"/>
                <a:gd name="T5" fmla="*/ 0 h 6"/>
                <a:gd name="T6" fmla="*/ 2 w 9"/>
                <a:gd name="T7" fmla="*/ 0 h 6"/>
                <a:gd name="T8" fmla="*/ 0 w 9"/>
                <a:gd name="T9" fmla="*/ 2 h 6"/>
                <a:gd name="T10" fmla="*/ 0 w 9"/>
                <a:gd name="T11" fmla="*/ 4 h 6"/>
                <a:gd name="T12" fmla="*/ 8 w 9"/>
                <a:gd name="T13" fmla="*/ 6 h 6"/>
                <a:gd name="T14" fmla="*/ 9 w 9"/>
                <a:gd name="T15" fmla="*/ 4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6">
                  <a:moveTo>
                    <a:pt x="9" y="4"/>
                  </a:moveTo>
                  <a:lnTo>
                    <a:pt x="9" y="2"/>
                  </a:lnTo>
                  <a:lnTo>
                    <a:pt x="4" y="0"/>
                  </a:lnTo>
                  <a:lnTo>
                    <a:pt x="2" y="0"/>
                  </a:lnTo>
                  <a:lnTo>
                    <a:pt x="0" y="2"/>
                  </a:lnTo>
                  <a:lnTo>
                    <a:pt x="0" y="4"/>
                  </a:lnTo>
                  <a:lnTo>
                    <a:pt x="8" y="6"/>
                  </a:lnTo>
                  <a:lnTo>
                    <a:pt x="9"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79" name="Rectangle 872"/>
            <p:cNvSpPr>
              <a:spLocks noChangeArrowheads="1"/>
            </p:cNvSpPr>
            <p:nvPr/>
          </p:nvSpPr>
          <p:spPr>
            <a:xfrm>
              <a:off x="2526698" y="152755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0" name="Freeform 873"/>
            <p:cNvSpPr/>
            <p:nvPr/>
          </p:nvSpPr>
          <p:spPr>
            <a:xfrm>
              <a:off x="2528731" y="1523487"/>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1" name="Freeform 874"/>
            <p:cNvSpPr/>
            <p:nvPr/>
          </p:nvSpPr>
          <p:spPr>
            <a:xfrm>
              <a:off x="2506372" y="1545846"/>
              <a:ext cx="8130" cy="4065"/>
            </a:xfrm>
            <a:custGeom>
              <a:avLst/>
              <a:gdLst>
                <a:gd name="T0" fmla="*/ 0 w 4"/>
                <a:gd name="T1" fmla="*/ 2 h 2"/>
                <a:gd name="T2" fmla="*/ 4 w 4"/>
                <a:gd name="T3" fmla="*/ 0 h 2"/>
                <a:gd name="T4" fmla="*/ 2 w 4"/>
                <a:gd name="T5" fmla="*/ 0 h 2"/>
                <a:gd name="T6" fmla="*/ 0 w 4"/>
                <a:gd name="T7" fmla="*/ 2 h 2"/>
              </a:gdLst>
              <a:ahLst/>
              <a:cxnLst>
                <a:cxn ang="0">
                  <a:pos x="T0" y="T1"/>
                </a:cxn>
                <a:cxn ang="0">
                  <a:pos x="T2" y="T3"/>
                </a:cxn>
                <a:cxn ang="0">
                  <a:pos x="T4" y="T5"/>
                </a:cxn>
                <a:cxn ang="0">
                  <a:pos x="T6" y="T7"/>
                </a:cxn>
              </a:cxnLst>
              <a:rect l="0" t="0" r="r" b="b"/>
              <a:pathLst>
                <a:path w="4" h="2">
                  <a:moveTo>
                    <a:pt x="0" y="2"/>
                  </a:moveTo>
                  <a:lnTo>
                    <a:pt x="4"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2" name="Freeform 875"/>
            <p:cNvSpPr/>
            <p:nvPr/>
          </p:nvSpPr>
          <p:spPr>
            <a:xfrm>
              <a:off x="2502307" y="1505194"/>
              <a:ext cx="16261" cy="22359"/>
            </a:xfrm>
            <a:custGeom>
              <a:avLst/>
              <a:gdLst>
                <a:gd name="T0" fmla="*/ 2 w 8"/>
                <a:gd name="T1" fmla="*/ 1 h 11"/>
                <a:gd name="T2" fmla="*/ 0 w 8"/>
                <a:gd name="T3" fmla="*/ 7 h 11"/>
                <a:gd name="T4" fmla="*/ 4 w 8"/>
                <a:gd name="T5" fmla="*/ 11 h 11"/>
                <a:gd name="T6" fmla="*/ 8 w 8"/>
                <a:gd name="T7" fmla="*/ 5 h 11"/>
                <a:gd name="T8" fmla="*/ 8 w 8"/>
                <a:gd name="T9" fmla="*/ 5 h 11"/>
                <a:gd name="T10" fmla="*/ 4 w 8"/>
                <a:gd name="T11" fmla="*/ 0 h 11"/>
                <a:gd name="T12" fmla="*/ 2 w 8"/>
                <a:gd name="T13" fmla="*/ 1 h 11"/>
              </a:gdLst>
              <a:ahLst/>
              <a:cxnLst>
                <a:cxn ang="0">
                  <a:pos x="T0" y="T1"/>
                </a:cxn>
                <a:cxn ang="0">
                  <a:pos x="T2" y="T3"/>
                </a:cxn>
                <a:cxn ang="0">
                  <a:pos x="T4" y="T5"/>
                </a:cxn>
                <a:cxn ang="0">
                  <a:pos x="T6" y="T7"/>
                </a:cxn>
                <a:cxn ang="0">
                  <a:pos x="T8" y="T9"/>
                </a:cxn>
                <a:cxn ang="0">
                  <a:pos x="T10" y="T11"/>
                </a:cxn>
                <a:cxn ang="0">
                  <a:pos x="T12" y="T13"/>
                </a:cxn>
              </a:cxnLst>
              <a:rect l="0" t="0" r="r" b="b"/>
              <a:pathLst>
                <a:path w="8" h="11">
                  <a:moveTo>
                    <a:pt x="2" y="1"/>
                  </a:moveTo>
                  <a:lnTo>
                    <a:pt x="0" y="7"/>
                  </a:lnTo>
                  <a:lnTo>
                    <a:pt x="4" y="11"/>
                  </a:lnTo>
                  <a:lnTo>
                    <a:pt x="8" y="5"/>
                  </a:lnTo>
                  <a:lnTo>
                    <a:pt x="8" y="5"/>
                  </a:lnTo>
                  <a:lnTo>
                    <a:pt x="4" y="0"/>
                  </a:lnTo>
                  <a:lnTo>
                    <a:pt x="2"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3" name="Freeform 876"/>
            <p:cNvSpPr/>
            <p:nvPr/>
          </p:nvSpPr>
          <p:spPr>
            <a:xfrm>
              <a:off x="2471411" y="1558042"/>
              <a:ext cx="14228" cy="20326"/>
            </a:xfrm>
            <a:custGeom>
              <a:avLst/>
              <a:gdLst>
                <a:gd name="T0" fmla="*/ 0 w 7"/>
                <a:gd name="T1" fmla="*/ 6 h 10"/>
                <a:gd name="T2" fmla="*/ 4 w 7"/>
                <a:gd name="T3" fmla="*/ 10 h 10"/>
                <a:gd name="T4" fmla="*/ 7 w 7"/>
                <a:gd name="T5" fmla="*/ 2 h 10"/>
                <a:gd name="T6" fmla="*/ 5 w 7"/>
                <a:gd name="T7" fmla="*/ 0 h 10"/>
                <a:gd name="T8" fmla="*/ 0 w 7"/>
                <a:gd name="T9" fmla="*/ 6 h 10"/>
              </a:gdLst>
              <a:ahLst/>
              <a:cxnLst>
                <a:cxn ang="0">
                  <a:pos x="T0" y="T1"/>
                </a:cxn>
                <a:cxn ang="0">
                  <a:pos x="T2" y="T3"/>
                </a:cxn>
                <a:cxn ang="0">
                  <a:pos x="T4" y="T5"/>
                </a:cxn>
                <a:cxn ang="0">
                  <a:pos x="T6" y="T7"/>
                </a:cxn>
                <a:cxn ang="0">
                  <a:pos x="T8" y="T9"/>
                </a:cxn>
              </a:cxnLst>
              <a:rect l="0" t="0" r="r" b="b"/>
              <a:pathLst>
                <a:path w="7" h="10">
                  <a:moveTo>
                    <a:pt x="0" y="6"/>
                  </a:moveTo>
                  <a:lnTo>
                    <a:pt x="4" y="10"/>
                  </a:lnTo>
                  <a:lnTo>
                    <a:pt x="7" y="2"/>
                  </a:lnTo>
                  <a:lnTo>
                    <a:pt x="5" y="0"/>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4" name="Freeform 877"/>
            <p:cNvSpPr/>
            <p:nvPr/>
          </p:nvSpPr>
          <p:spPr>
            <a:xfrm>
              <a:off x="2527104" y="1535683"/>
              <a:ext cx="4065" cy="8130"/>
            </a:xfrm>
            <a:custGeom>
              <a:avLst/>
              <a:gdLst>
                <a:gd name="T0" fmla="*/ 0 w 2"/>
                <a:gd name="T1" fmla="*/ 4 h 4"/>
                <a:gd name="T2" fmla="*/ 2 w 2"/>
                <a:gd name="T3" fmla="*/ 0 h 4"/>
                <a:gd name="T4" fmla="*/ 0 w 2"/>
                <a:gd name="T5" fmla="*/ 2 h 4"/>
                <a:gd name="T6" fmla="*/ 0 w 2"/>
                <a:gd name="T7" fmla="*/ 4 h 4"/>
              </a:gdLst>
              <a:ahLst/>
              <a:cxnLst>
                <a:cxn ang="0">
                  <a:pos x="T0" y="T1"/>
                </a:cxn>
                <a:cxn ang="0">
                  <a:pos x="T2" y="T3"/>
                </a:cxn>
                <a:cxn ang="0">
                  <a:pos x="T4" y="T5"/>
                </a:cxn>
                <a:cxn ang="0">
                  <a:pos x="T6" y="T7"/>
                </a:cxn>
              </a:cxnLst>
              <a:rect l="0" t="0" r="r" b="b"/>
              <a:pathLst>
                <a:path w="2" h="4">
                  <a:moveTo>
                    <a:pt x="0" y="4"/>
                  </a:moveTo>
                  <a:lnTo>
                    <a:pt x="2" y="0"/>
                  </a:lnTo>
                  <a:lnTo>
                    <a:pt x="0" y="2"/>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5" name="Freeform 878"/>
            <p:cNvSpPr/>
            <p:nvPr/>
          </p:nvSpPr>
          <p:spPr>
            <a:xfrm>
              <a:off x="2510437" y="1498051"/>
              <a:ext cx="8130" cy="10163"/>
            </a:xfrm>
            <a:custGeom>
              <a:avLst/>
              <a:gdLst>
                <a:gd name="T0" fmla="*/ 4 w 4"/>
                <a:gd name="T1" fmla="*/ 5 h 5"/>
                <a:gd name="T2" fmla="*/ 0 w 4"/>
                <a:gd name="T3" fmla="*/ 0 h 5"/>
                <a:gd name="T4" fmla="*/ 0 w 4"/>
                <a:gd name="T5" fmla="*/ 0 h 5"/>
                <a:gd name="T6" fmla="*/ 4 w 4"/>
                <a:gd name="T7" fmla="*/ 5 h 5"/>
              </a:gdLst>
              <a:ahLst/>
              <a:cxnLst>
                <a:cxn ang="0">
                  <a:pos x="T0" y="T1"/>
                </a:cxn>
                <a:cxn ang="0">
                  <a:pos x="T2" y="T3"/>
                </a:cxn>
                <a:cxn ang="0">
                  <a:pos x="T4" y="T5"/>
                </a:cxn>
                <a:cxn ang="0">
                  <a:pos x="T6" y="T7"/>
                </a:cxn>
              </a:cxnLst>
              <a:rect l="0" t="0" r="r" b="b"/>
              <a:pathLst>
                <a:path w="4" h="5">
                  <a:moveTo>
                    <a:pt x="4" y="5"/>
                  </a:moveTo>
                  <a:lnTo>
                    <a:pt x="0" y="0"/>
                  </a:lnTo>
                  <a:lnTo>
                    <a:pt x="0" y="0"/>
                  </a:lnTo>
                  <a:lnTo>
                    <a:pt x="4"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6" name="Rectangle 879"/>
            <p:cNvSpPr>
              <a:spLocks noChangeArrowheads="1"/>
            </p:cNvSpPr>
            <p:nvPr/>
          </p:nvSpPr>
          <p:spPr>
            <a:xfrm>
              <a:off x="2518568" y="150821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7" name="Rectangle 880"/>
            <p:cNvSpPr>
              <a:spLocks noChangeArrowheads="1"/>
            </p:cNvSpPr>
            <p:nvPr/>
          </p:nvSpPr>
          <p:spPr>
            <a:xfrm>
              <a:off x="2526698" y="152755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8" name="Freeform 881"/>
            <p:cNvSpPr/>
            <p:nvPr/>
          </p:nvSpPr>
          <p:spPr>
            <a:xfrm>
              <a:off x="2514502" y="1477724"/>
              <a:ext cx="4065" cy="4065"/>
            </a:xfrm>
            <a:custGeom>
              <a:avLst/>
              <a:gdLst>
                <a:gd name="T0" fmla="*/ 0 w 2"/>
                <a:gd name="T1" fmla="*/ 0 h 2"/>
                <a:gd name="T2" fmla="*/ 0 w 2"/>
                <a:gd name="T3" fmla="*/ 2 h 2"/>
                <a:gd name="T4" fmla="*/ 2 w 2"/>
                <a:gd name="T5" fmla="*/ 2 h 2"/>
                <a:gd name="T6" fmla="*/ 0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89" name="Freeform 882"/>
            <p:cNvSpPr/>
            <p:nvPr/>
          </p:nvSpPr>
          <p:spPr>
            <a:xfrm>
              <a:off x="2526698" y="1519422"/>
              <a:ext cx="2033" cy="8130"/>
            </a:xfrm>
            <a:custGeom>
              <a:avLst/>
              <a:gdLst>
                <a:gd name="T0" fmla="*/ 0 w 1"/>
                <a:gd name="T1" fmla="*/ 4 h 4"/>
                <a:gd name="T2" fmla="*/ 0 w 1"/>
                <a:gd name="T3" fmla="*/ 4 h 4"/>
                <a:gd name="T4" fmla="*/ 1 w 1"/>
                <a:gd name="T5" fmla="*/ 4 h 4"/>
                <a:gd name="T6" fmla="*/ 0 w 1"/>
                <a:gd name="T7" fmla="*/ 0 h 4"/>
                <a:gd name="T8" fmla="*/ 0 w 1"/>
                <a:gd name="T9" fmla="*/ 0 h 4"/>
                <a:gd name="T10" fmla="*/ 0 w 1"/>
                <a:gd name="T11" fmla="*/ 4 h 4"/>
              </a:gdLst>
              <a:ahLst/>
              <a:cxnLst>
                <a:cxn ang="0">
                  <a:pos x="T0" y="T1"/>
                </a:cxn>
                <a:cxn ang="0">
                  <a:pos x="T2" y="T3"/>
                </a:cxn>
                <a:cxn ang="0">
                  <a:pos x="T4" y="T5"/>
                </a:cxn>
                <a:cxn ang="0">
                  <a:pos x="T6" y="T7"/>
                </a:cxn>
                <a:cxn ang="0">
                  <a:pos x="T8" y="T9"/>
                </a:cxn>
                <a:cxn ang="0">
                  <a:pos x="T10" y="T11"/>
                </a:cxn>
              </a:cxnLst>
              <a:rect l="0" t="0" r="r" b="b"/>
              <a:pathLst>
                <a:path w="1" h="4">
                  <a:moveTo>
                    <a:pt x="0" y="4"/>
                  </a:moveTo>
                  <a:lnTo>
                    <a:pt x="0" y="4"/>
                  </a:lnTo>
                  <a:lnTo>
                    <a:pt x="1" y="4"/>
                  </a:lnTo>
                  <a:lnTo>
                    <a:pt x="0" y="0"/>
                  </a:lnTo>
                  <a:lnTo>
                    <a:pt x="0"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0" name="Rectangle 883"/>
            <p:cNvSpPr>
              <a:spLocks noChangeArrowheads="1"/>
            </p:cNvSpPr>
            <p:nvPr/>
          </p:nvSpPr>
          <p:spPr>
            <a:xfrm>
              <a:off x="2522633" y="150008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1" name="Freeform 884"/>
            <p:cNvSpPr/>
            <p:nvPr/>
          </p:nvSpPr>
          <p:spPr>
            <a:xfrm>
              <a:off x="2518568" y="1515357"/>
              <a:ext cx="4065" cy="4065"/>
            </a:xfrm>
            <a:custGeom>
              <a:avLst/>
              <a:gdLst>
                <a:gd name="T0" fmla="*/ 0 w 2"/>
                <a:gd name="T1" fmla="*/ 2 h 2"/>
                <a:gd name="T2" fmla="*/ 2 w 2"/>
                <a:gd name="T3" fmla="*/ 2 h 2"/>
                <a:gd name="T4" fmla="*/ 0 w 2"/>
                <a:gd name="T5" fmla="*/ 0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0" y="0"/>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2" name="Freeform 885"/>
            <p:cNvSpPr/>
            <p:nvPr/>
          </p:nvSpPr>
          <p:spPr>
            <a:xfrm>
              <a:off x="2502307" y="1543813"/>
              <a:ext cx="8130" cy="6098"/>
            </a:xfrm>
            <a:custGeom>
              <a:avLst/>
              <a:gdLst>
                <a:gd name="T0" fmla="*/ 4 w 4"/>
                <a:gd name="T1" fmla="*/ 0 h 3"/>
                <a:gd name="T2" fmla="*/ 0 w 4"/>
                <a:gd name="T3" fmla="*/ 1 h 3"/>
                <a:gd name="T4" fmla="*/ 2 w 4"/>
                <a:gd name="T5" fmla="*/ 3 h 3"/>
                <a:gd name="T6" fmla="*/ 2 w 4"/>
                <a:gd name="T7" fmla="*/ 3 h 3"/>
                <a:gd name="T8" fmla="*/ 4 w 4"/>
                <a:gd name="T9" fmla="*/ 1 h 3"/>
                <a:gd name="T10" fmla="*/ 4 w 4"/>
                <a:gd name="T11" fmla="*/ 0 h 3"/>
              </a:gdLst>
              <a:ahLst/>
              <a:cxnLst>
                <a:cxn ang="0">
                  <a:pos x="T0" y="T1"/>
                </a:cxn>
                <a:cxn ang="0">
                  <a:pos x="T2" y="T3"/>
                </a:cxn>
                <a:cxn ang="0">
                  <a:pos x="T4" y="T5"/>
                </a:cxn>
                <a:cxn ang="0">
                  <a:pos x="T6" y="T7"/>
                </a:cxn>
                <a:cxn ang="0">
                  <a:pos x="T8" y="T9"/>
                </a:cxn>
                <a:cxn ang="0">
                  <a:pos x="T10" y="T11"/>
                </a:cxn>
              </a:cxnLst>
              <a:rect l="0" t="0" r="r" b="b"/>
              <a:pathLst>
                <a:path w="4" h="3">
                  <a:moveTo>
                    <a:pt x="4" y="0"/>
                  </a:moveTo>
                  <a:lnTo>
                    <a:pt x="0" y="1"/>
                  </a:lnTo>
                  <a:lnTo>
                    <a:pt x="2" y="3"/>
                  </a:lnTo>
                  <a:lnTo>
                    <a:pt x="2" y="3"/>
                  </a:lnTo>
                  <a:lnTo>
                    <a:pt x="4" y="1"/>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3" name="Freeform 886"/>
            <p:cNvSpPr/>
            <p:nvPr/>
          </p:nvSpPr>
          <p:spPr>
            <a:xfrm>
              <a:off x="2506372" y="1489920"/>
              <a:ext cx="4065" cy="4065"/>
            </a:xfrm>
            <a:custGeom>
              <a:avLst/>
              <a:gdLst>
                <a:gd name="T0" fmla="*/ 0 w 2"/>
                <a:gd name="T1" fmla="*/ 2 h 2"/>
                <a:gd name="T2" fmla="*/ 2 w 2"/>
                <a:gd name="T3" fmla="*/ 0 h 2"/>
                <a:gd name="T4" fmla="*/ 2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0"/>
                  </a:ln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4" name="Freeform 887"/>
            <p:cNvSpPr/>
            <p:nvPr/>
          </p:nvSpPr>
          <p:spPr>
            <a:xfrm>
              <a:off x="2506372" y="1485855"/>
              <a:ext cx="4065" cy="8130"/>
            </a:xfrm>
            <a:custGeom>
              <a:avLst/>
              <a:gdLst>
                <a:gd name="T0" fmla="*/ 2 w 2"/>
                <a:gd name="T1" fmla="*/ 2 h 4"/>
                <a:gd name="T2" fmla="*/ 0 w 2"/>
                <a:gd name="T3" fmla="*/ 0 h 4"/>
                <a:gd name="T4" fmla="*/ 0 w 2"/>
                <a:gd name="T5" fmla="*/ 4 h 4"/>
                <a:gd name="T6" fmla="*/ 0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0" y="0"/>
                  </a:lnTo>
                  <a:lnTo>
                    <a:pt x="0" y="4"/>
                  </a:lnTo>
                  <a:lnTo>
                    <a:pt x="0"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5" name="Freeform 888"/>
            <p:cNvSpPr/>
            <p:nvPr/>
          </p:nvSpPr>
          <p:spPr>
            <a:xfrm>
              <a:off x="2518568" y="1507226"/>
              <a:ext cx="8130" cy="12196"/>
            </a:xfrm>
            <a:custGeom>
              <a:avLst/>
              <a:gdLst>
                <a:gd name="T0" fmla="*/ 4 w 4"/>
                <a:gd name="T1" fmla="*/ 4 h 6"/>
                <a:gd name="T2" fmla="*/ 2 w 4"/>
                <a:gd name="T3" fmla="*/ 2 h 6"/>
                <a:gd name="T4" fmla="*/ 2 w 4"/>
                <a:gd name="T5" fmla="*/ 0 h 6"/>
                <a:gd name="T6" fmla="*/ 0 w 4"/>
                <a:gd name="T7" fmla="*/ 4 h 6"/>
                <a:gd name="T8" fmla="*/ 2 w 4"/>
                <a:gd name="T9" fmla="*/ 6 h 6"/>
                <a:gd name="T10" fmla="*/ 4 w 4"/>
                <a:gd name="T11" fmla="*/ 4 h 6"/>
              </a:gdLst>
              <a:ahLst/>
              <a:cxnLst>
                <a:cxn ang="0">
                  <a:pos x="T0" y="T1"/>
                </a:cxn>
                <a:cxn ang="0">
                  <a:pos x="T2" y="T3"/>
                </a:cxn>
                <a:cxn ang="0">
                  <a:pos x="T4" y="T5"/>
                </a:cxn>
                <a:cxn ang="0">
                  <a:pos x="T6" y="T7"/>
                </a:cxn>
                <a:cxn ang="0">
                  <a:pos x="T8" y="T9"/>
                </a:cxn>
                <a:cxn ang="0">
                  <a:pos x="T10" y="T11"/>
                </a:cxn>
              </a:cxnLst>
              <a:rect l="0" t="0" r="r" b="b"/>
              <a:pathLst>
                <a:path w="4" h="6">
                  <a:moveTo>
                    <a:pt x="4" y="4"/>
                  </a:moveTo>
                  <a:lnTo>
                    <a:pt x="2" y="2"/>
                  </a:lnTo>
                  <a:lnTo>
                    <a:pt x="2" y="0"/>
                  </a:lnTo>
                  <a:lnTo>
                    <a:pt x="0" y="4"/>
                  </a:lnTo>
                  <a:lnTo>
                    <a:pt x="2" y="6"/>
                  </a:lnTo>
                  <a:lnTo>
                    <a:pt x="4"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6" name="Rectangle 889"/>
            <p:cNvSpPr>
              <a:spLocks noChangeArrowheads="1"/>
            </p:cNvSpPr>
            <p:nvPr/>
          </p:nvSpPr>
          <p:spPr>
            <a:xfrm>
              <a:off x="2526698" y="1515357"/>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7" name="Freeform 890"/>
            <p:cNvSpPr/>
            <p:nvPr/>
          </p:nvSpPr>
          <p:spPr>
            <a:xfrm>
              <a:off x="2522633" y="1504149"/>
              <a:ext cx="4065" cy="4065"/>
            </a:xfrm>
            <a:custGeom>
              <a:avLst/>
              <a:gdLst>
                <a:gd name="T0" fmla="*/ 2 w 2"/>
                <a:gd name="T1" fmla="*/ 2 h 2"/>
                <a:gd name="T2" fmla="*/ 0 w 2"/>
                <a:gd name="T3" fmla="*/ 0 h 2"/>
                <a:gd name="T4" fmla="*/ 2 w 2"/>
                <a:gd name="T5" fmla="*/ 2 h 2"/>
                <a:gd name="T6" fmla="*/ 2 w 2"/>
                <a:gd name="T7" fmla="*/ 2 h 2"/>
              </a:gdLst>
              <a:ahLst/>
              <a:cxnLst>
                <a:cxn ang="0">
                  <a:pos x="T0" y="T1"/>
                </a:cxn>
                <a:cxn ang="0">
                  <a:pos x="T2" y="T3"/>
                </a:cxn>
                <a:cxn ang="0">
                  <a:pos x="T4" y="T5"/>
                </a:cxn>
                <a:cxn ang="0">
                  <a:pos x="T6" y="T7"/>
                </a:cxn>
              </a:cxnLst>
              <a:rect l="0" t="0" r="r" b="b"/>
              <a:pathLst>
                <a:path w="2" h="2">
                  <a:moveTo>
                    <a:pt x="2" y="2"/>
                  </a:moveTo>
                  <a:lnTo>
                    <a:pt x="0" y="0"/>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8" name="Rectangle 891"/>
            <p:cNvSpPr>
              <a:spLocks noChangeArrowheads="1"/>
            </p:cNvSpPr>
            <p:nvPr/>
          </p:nvSpPr>
          <p:spPr>
            <a:xfrm>
              <a:off x="2526698" y="150821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899" name="Freeform 892"/>
            <p:cNvSpPr/>
            <p:nvPr/>
          </p:nvSpPr>
          <p:spPr>
            <a:xfrm>
              <a:off x="2481575" y="1558042"/>
              <a:ext cx="4065" cy="4065"/>
            </a:xfrm>
            <a:custGeom>
              <a:avLst/>
              <a:gdLst>
                <a:gd name="T0" fmla="*/ 0 w 2"/>
                <a:gd name="T1" fmla="*/ 0 h 2"/>
                <a:gd name="T2" fmla="*/ 2 w 2"/>
                <a:gd name="T3" fmla="*/ 2 h 2"/>
                <a:gd name="T4" fmla="*/ 2 w 2"/>
                <a:gd name="T5" fmla="*/ 0 h 2"/>
                <a:gd name="T6" fmla="*/ 2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2" y="2"/>
                  </a:lnTo>
                  <a:lnTo>
                    <a:pt x="2" y="0"/>
                  </a:lnTo>
                  <a:lnTo>
                    <a:pt x="2"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0" name="Freeform 893"/>
            <p:cNvSpPr/>
            <p:nvPr/>
          </p:nvSpPr>
          <p:spPr>
            <a:xfrm>
              <a:off x="2522633" y="1523487"/>
              <a:ext cx="4065" cy="8130"/>
            </a:xfrm>
            <a:custGeom>
              <a:avLst/>
              <a:gdLst>
                <a:gd name="T0" fmla="*/ 0 w 2"/>
                <a:gd name="T1" fmla="*/ 0 h 4"/>
                <a:gd name="T2" fmla="*/ 0 w 2"/>
                <a:gd name="T3" fmla="*/ 2 h 4"/>
                <a:gd name="T4" fmla="*/ 0 w 2"/>
                <a:gd name="T5" fmla="*/ 4 h 4"/>
                <a:gd name="T6" fmla="*/ 2 w 2"/>
                <a:gd name="T7" fmla="*/ 2 h 4"/>
                <a:gd name="T8" fmla="*/ 2 w 2"/>
                <a:gd name="T9" fmla="*/ 2 h 4"/>
                <a:gd name="T10" fmla="*/ 0 w 2"/>
                <a:gd name="T11" fmla="*/ 0 h 4"/>
              </a:gdLst>
              <a:ahLst/>
              <a:cxnLst>
                <a:cxn ang="0">
                  <a:pos x="T0" y="T1"/>
                </a:cxn>
                <a:cxn ang="0">
                  <a:pos x="T2" y="T3"/>
                </a:cxn>
                <a:cxn ang="0">
                  <a:pos x="T4" y="T5"/>
                </a:cxn>
                <a:cxn ang="0">
                  <a:pos x="T6" y="T7"/>
                </a:cxn>
                <a:cxn ang="0">
                  <a:pos x="T8" y="T9"/>
                </a:cxn>
                <a:cxn ang="0">
                  <a:pos x="T10" y="T11"/>
                </a:cxn>
              </a:cxnLst>
              <a:rect l="0" t="0" r="r" b="b"/>
              <a:pathLst>
                <a:path w="2" h="4">
                  <a:moveTo>
                    <a:pt x="0" y="0"/>
                  </a:moveTo>
                  <a:lnTo>
                    <a:pt x="0" y="2"/>
                  </a:lnTo>
                  <a:lnTo>
                    <a:pt x="0" y="4"/>
                  </a:lnTo>
                  <a:lnTo>
                    <a:pt x="2" y="2"/>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1" name="Freeform 894"/>
            <p:cNvSpPr/>
            <p:nvPr/>
          </p:nvSpPr>
          <p:spPr>
            <a:xfrm>
              <a:off x="2485640" y="1553976"/>
              <a:ext cx="4065" cy="4065"/>
            </a:xfrm>
            <a:custGeom>
              <a:avLst/>
              <a:gdLst>
                <a:gd name="T0" fmla="*/ 2 w 2"/>
                <a:gd name="T1" fmla="*/ 2 h 2"/>
                <a:gd name="T2" fmla="*/ 2 w 2"/>
                <a:gd name="T3" fmla="*/ 0 h 2"/>
                <a:gd name="T4" fmla="*/ 0 w 2"/>
                <a:gd name="T5" fmla="*/ 0 h 2"/>
                <a:gd name="T6" fmla="*/ 2 w 2"/>
                <a:gd name="T7" fmla="*/ 2 h 2"/>
              </a:gdLst>
              <a:ahLst/>
              <a:cxnLst>
                <a:cxn ang="0">
                  <a:pos x="T0" y="T1"/>
                </a:cxn>
                <a:cxn ang="0">
                  <a:pos x="T2" y="T3"/>
                </a:cxn>
                <a:cxn ang="0">
                  <a:pos x="T4" y="T5"/>
                </a:cxn>
                <a:cxn ang="0">
                  <a:pos x="T6" y="T7"/>
                </a:cxn>
              </a:cxnLst>
              <a:rect l="0" t="0" r="r" b="b"/>
              <a:pathLst>
                <a:path w="2" h="2">
                  <a:moveTo>
                    <a:pt x="2" y="2"/>
                  </a:moveTo>
                  <a:lnTo>
                    <a:pt x="2" y="0"/>
                  </a:lnTo>
                  <a:lnTo>
                    <a:pt x="0" y="0"/>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2" name="Freeform 895"/>
            <p:cNvSpPr/>
            <p:nvPr/>
          </p:nvSpPr>
          <p:spPr>
            <a:xfrm>
              <a:off x="2485640" y="1553976"/>
              <a:ext cx="4065" cy="4065"/>
            </a:xfrm>
            <a:custGeom>
              <a:avLst/>
              <a:gdLst>
                <a:gd name="T0" fmla="*/ 0 w 2"/>
                <a:gd name="T1" fmla="*/ 0 h 2"/>
                <a:gd name="T2" fmla="*/ 0 w 2"/>
                <a:gd name="T3" fmla="*/ 0 h 2"/>
                <a:gd name="T4" fmla="*/ 2 w 2"/>
                <a:gd name="T5" fmla="*/ 2 h 2"/>
                <a:gd name="T6" fmla="*/ 2 w 2"/>
                <a:gd name="T7" fmla="*/ 2 h 2"/>
                <a:gd name="T8" fmla="*/ 0 w 2"/>
                <a:gd name="T9" fmla="*/ 0 h 2"/>
                <a:gd name="T10" fmla="*/ 0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0" y="0"/>
                  </a:moveTo>
                  <a:lnTo>
                    <a:pt x="0" y="0"/>
                  </a:lnTo>
                  <a:lnTo>
                    <a:pt x="2" y="2"/>
                  </a:lnTo>
                  <a:lnTo>
                    <a:pt x="2"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3" name="Freeform 896"/>
            <p:cNvSpPr/>
            <p:nvPr/>
          </p:nvSpPr>
          <p:spPr>
            <a:xfrm>
              <a:off x="2485640" y="1553976"/>
              <a:ext cx="4065" cy="4065"/>
            </a:xfrm>
            <a:custGeom>
              <a:avLst/>
              <a:gdLst>
                <a:gd name="T0" fmla="*/ 0 w 2"/>
                <a:gd name="T1" fmla="*/ 2 h 2"/>
                <a:gd name="T2" fmla="*/ 0 w 2"/>
                <a:gd name="T3" fmla="*/ 2 h 2"/>
                <a:gd name="T4" fmla="*/ 2 w 2"/>
                <a:gd name="T5" fmla="*/ 2 h 2"/>
                <a:gd name="T6" fmla="*/ 0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4" name="Rectangle 897"/>
            <p:cNvSpPr>
              <a:spLocks noChangeArrowheads="1"/>
            </p:cNvSpPr>
            <p:nvPr/>
          </p:nvSpPr>
          <p:spPr>
            <a:xfrm>
              <a:off x="2489705" y="1549911"/>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5" name="Freeform 898"/>
            <p:cNvSpPr/>
            <p:nvPr/>
          </p:nvSpPr>
          <p:spPr>
            <a:xfrm>
              <a:off x="2518568" y="1481790"/>
              <a:ext cx="0" cy="8130"/>
            </a:xfrm>
            <a:custGeom>
              <a:avLst/>
              <a:gdLst>
                <a:gd name="T0" fmla="*/ 4 h 4"/>
                <a:gd name="T1" fmla="*/ 2 h 4"/>
                <a:gd name="T2" fmla="*/ 0 h 4"/>
                <a:gd name="T3" fmla="*/ 0 h 4"/>
                <a:gd name="T4" fmla="*/ 4 h 4"/>
              </a:gdLst>
              <a:ahLst/>
              <a:cxnLst>
                <a:cxn ang="0">
                  <a:pos x="0" y="T0"/>
                </a:cxn>
                <a:cxn ang="0">
                  <a:pos x="0" y="T1"/>
                </a:cxn>
                <a:cxn ang="0">
                  <a:pos x="0" y="T2"/>
                </a:cxn>
                <a:cxn ang="0">
                  <a:pos x="0" y="T3"/>
                </a:cxn>
                <a:cxn ang="0">
                  <a:pos x="0" y="T4"/>
                </a:cxn>
              </a:cxnLst>
              <a:rect l="0" t="0" r="r" b="b"/>
              <a:pathLst>
                <a:path h="4">
                  <a:moveTo>
                    <a:pt x="0" y="4"/>
                  </a:moveTo>
                  <a:lnTo>
                    <a:pt x="0" y="2"/>
                  </a:lnTo>
                  <a:lnTo>
                    <a:pt x="0" y="0"/>
                  </a:lnTo>
                  <a:lnTo>
                    <a:pt x="0"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6" name="Rectangle 899"/>
            <p:cNvSpPr>
              <a:spLocks noChangeArrowheads="1"/>
            </p:cNvSpPr>
            <p:nvPr/>
          </p:nvSpPr>
          <p:spPr>
            <a:xfrm>
              <a:off x="2510437" y="1489920"/>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7" name="Freeform 900"/>
            <p:cNvSpPr/>
            <p:nvPr/>
          </p:nvSpPr>
          <p:spPr>
            <a:xfrm>
              <a:off x="2485640" y="1549911"/>
              <a:ext cx="4065" cy="4065"/>
            </a:xfrm>
            <a:custGeom>
              <a:avLst/>
              <a:gdLst>
                <a:gd name="T0" fmla="*/ 0 w 2"/>
                <a:gd name="T1" fmla="*/ 2 h 2"/>
                <a:gd name="T2" fmla="*/ 0 w 2"/>
                <a:gd name="T3" fmla="*/ 2 h 2"/>
                <a:gd name="T4" fmla="*/ 2 w 2"/>
                <a:gd name="T5" fmla="*/ 2 h 2"/>
                <a:gd name="T6" fmla="*/ 2 w 2"/>
                <a:gd name="T7" fmla="*/ 0 h 2"/>
                <a:gd name="T8" fmla="*/ 2 w 2"/>
                <a:gd name="T9" fmla="*/ 0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lnTo>
                    <a:pt x="0" y="2"/>
                  </a:lnTo>
                  <a:lnTo>
                    <a:pt x="2" y="2"/>
                  </a:ln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8" name="Freeform 901"/>
            <p:cNvSpPr/>
            <p:nvPr/>
          </p:nvSpPr>
          <p:spPr>
            <a:xfrm>
              <a:off x="2526698" y="1511292"/>
              <a:ext cx="6098" cy="16261"/>
            </a:xfrm>
            <a:custGeom>
              <a:avLst/>
              <a:gdLst>
                <a:gd name="T0" fmla="*/ 1 w 3"/>
                <a:gd name="T1" fmla="*/ 0 h 8"/>
                <a:gd name="T2" fmla="*/ 1 w 3"/>
                <a:gd name="T3" fmla="*/ 2 h 8"/>
                <a:gd name="T4" fmla="*/ 0 w 3"/>
                <a:gd name="T5" fmla="*/ 4 h 8"/>
                <a:gd name="T6" fmla="*/ 1 w 3"/>
                <a:gd name="T7" fmla="*/ 8 h 8"/>
                <a:gd name="T8" fmla="*/ 1 w 3"/>
                <a:gd name="T9" fmla="*/ 6 h 8"/>
                <a:gd name="T10" fmla="*/ 3 w 3"/>
                <a:gd name="T11" fmla="*/ 4 h 8"/>
                <a:gd name="T12" fmla="*/ 1 w 3"/>
                <a:gd name="T13" fmla="*/ 0 h 8"/>
              </a:gdLst>
              <a:ahLst/>
              <a:cxnLst>
                <a:cxn ang="0">
                  <a:pos x="T0" y="T1"/>
                </a:cxn>
                <a:cxn ang="0">
                  <a:pos x="T2" y="T3"/>
                </a:cxn>
                <a:cxn ang="0">
                  <a:pos x="T4" y="T5"/>
                </a:cxn>
                <a:cxn ang="0">
                  <a:pos x="T6" y="T7"/>
                </a:cxn>
                <a:cxn ang="0">
                  <a:pos x="T8" y="T9"/>
                </a:cxn>
                <a:cxn ang="0">
                  <a:pos x="T10" y="T11"/>
                </a:cxn>
                <a:cxn ang="0">
                  <a:pos x="T12" y="T13"/>
                </a:cxn>
              </a:cxnLst>
              <a:rect l="0" t="0" r="r" b="b"/>
              <a:pathLst>
                <a:path w="3" h="8">
                  <a:moveTo>
                    <a:pt x="1" y="0"/>
                  </a:moveTo>
                  <a:lnTo>
                    <a:pt x="1" y="2"/>
                  </a:lnTo>
                  <a:lnTo>
                    <a:pt x="0" y="4"/>
                  </a:lnTo>
                  <a:lnTo>
                    <a:pt x="1" y="8"/>
                  </a:lnTo>
                  <a:lnTo>
                    <a:pt x="1" y="6"/>
                  </a:lnTo>
                  <a:lnTo>
                    <a:pt x="3" y="4"/>
                  </a:ln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09" name="Rectangle 902"/>
            <p:cNvSpPr>
              <a:spLocks noChangeArrowheads="1"/>
            </p:cNvSpPr>
            <p:nvPr/>
          </p:nvSpPr>
          <p:spPr>
            <a:xfrm>
              <a:off x="2518568" y="1485855"/>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0" name="Freeform 903"/>
            <p:cNvSpPr/>
            <p:nvPr/>
          </p:nvSpPr>
          <p:spPr>
            <a:xfrm>
              <a:off x="2488078" y="1523487"/>
              <a:ext cx="4065" cy="4065"/>
            </a:xfrm>
            <a:custGeom>
              <a:avLst/>
              <a:gdLst>
                <a:gd name="T0" fmla="*/ 2 w 2"/>
                <a:gd name="T1" fmla="*/ 0 h 2"/>
                <a:gd name="T2" fmla="*/ 2 w 2"/>
                <a:gd name="T3" fmla="*/ 0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1" name="Rectangle 904"/>
            <p:cNvSpPr>
              <a:spLocks noChangeArrowheads="1"/>
            </p:cNvSpPr>
            <p:nvPr/>
          </p:nvSpPr>
          <p:spPr>
            <a:xfrm>
              <a:off x="2492144" y="1519422"/>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2" name="Freeform 905"/>
            <p:cNvSpPr/>
            <p:nvPr/>
          </p:nvSpPr>
          <p:spPr>
            <a:xfrm>
              <a:off x="2488078" y="1515357"/>
              <a:ext cx="4065" cy="8130"/>
            </a:xfrm>
            <a:custGeom>
              <a:avLst/>
              <a:gdLst>
                <a:gd name="T0" fmla="*/ 2 w 2"/>
                <a:gd name="T1" fmla="*/ 2 h 4"/>
                <a:gd name="T2" fmla="*/ 2 w 2"/>
                <a:gd name="T3" fmla="*/ 0 h 4"/>
                <a:gd name="T4" fmla="*/ 0 w 2"/>
                <a:gd name="T5" fmla="*/ 2 h 4"/>
                <a:gd name="T6" fmla="*/ 2 w 2"/>
                <a:gd name="T7" fmla="*/ 4 h 4"/>
                <a:gd name="T8" fmla="*/ 2 w 2"/>
                <a:gd name="T9" fmla="*/ 2 h 4"/>
                <a:gd name="T10" fmla="*/ 2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2" y="2"/>
                  </a:moveTo>
                  <a:lnTo>
                    <a:pt x="2" y="0"/>
                  </a:lnTo>
                  <a:lnTo>
                    <a:pt x="0" y="2"/>
                  </a:lnTo>
                  <a:lnTo>
                    <a:pt x="2" y="4"/>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3" name="Freeform 906"/>
            <p:cNvSpPr/>
            <p:nvPr/>
          </p:nvSpPr>
          <p:spPr>
            <a:xfrm>
              <a:off x="2514502" y="1481790"/>
              <a:ext cx="4065" cy="0"/>
            </a:xfrm>
            <a:custGeom>
              <a:avLst/>
              <a:gdLst>
                <a:gd name="T0" fmla="*/ 2 w 2"/>
                <a:gd name="T1" fmla="*/ 2 w 2"/>
                <a:gd name="T2" fmla="*/ 2 w 2"/>
                <a:gd name="T3" fmla="*/ 0 w 2"/>
                <a:gd name="T4" fmla="*/ 2 w 2"/>
              </a:gdLst>
              <a:ahLst/>
              <a:cxnLst>
                <a:cxn ang="0">
                  <a:pos x="T0" y="0"/>
                </a:cxn>
                <a:cxn ang="0">
                  <a:pos x="T1" y="0"/>
                </a:cxn>
                <a:cxn ang="0">
                  <a:pos x="T2" y="0"/>
                </a:cxn>
                <a:cxn ang="0">
                  <a:pos x="T3" y="0"/>
                </a:cxn>
                <a:cxn ang="0">
                  <a:pos x="T4" y="0"/>
                </a:cxn>
              </a:cxnLst>
              <a:rect l="0" t="0" r="r" b="b"/>
              <a:pathLst>
                <a:path w="2">
                  <a:moveTo>
                    <a:pt x="2" y="0"/>
                  </a:moveTo>
                  <a:lnTo>
                    <a:pt x="2" y="0"/>
                  </a:lnTo>
                  <a:lnTo>
                    <a:pt x="2" y="0"/>
                  </a:lnTo>
                  <a:lnTo>
                    <a:pt x="0"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4" name="Freeform 907"/>
            <p:cNvSpPr/>
            <p:nvPr/>
          </p:nvSpPr>
          <p:spPr>
            <a:xfrm>
              <a:off x="2488078" y="1523487"/>
              <a:ext cx="4065" cy="0"/>
            </a:xfrm>
            <a:custGeom>
              <a:avLst/>
              <a:gdLst>
                <a:gd name="T0" fmla="*/ 2 w 2"/>
                <a:gd name="T1" fmla="*/ 0 w 2"/>
                <a:gd name="T2" fmla="*/ 2 w 2"/>
                <a:gd name="T3" fmla="*/ 2 w 2"/>
                <a:gd name="T4" fmla="*/ 2 w 2"/>
              </a:gdLst>
              <a:ahLst/>
              <a:cxnLst>
                <a:cxn ang="0">
                  <a:pos x="T0" y="0"/>
                </a:cxn>
                <a:cxn ang="0">
                  <a:pos x="T1" y="0"/>
                </a:cxn>
                <a:cxn ang="0">
                  <a:pos x="T2" y="0"/>
                </a:cxn>
                <a:cxn ang="0">
                  <a:pos x="T3" y="0"/>
                </a:cxn>
                <a:cxn ang="0">
                  <a:pos x="T4" y="0"/>
                </a:cxn>
              </a:cxnLst>
              <a:rect l="0" t="0" r="r" b="b"/>
              <a:pathLst>
                <a:path w="2">
                  <a:moveTo>
                    <a:pt x="2" y="0"/>
                  </a:moveTo>
                  <a:lnTo>
                    <a:pt x="0" y="0"/>
                  </a:lnTo>
                  <a:lnTo>
                    <a:pt x="2" y="0"/>
                  </a:lnTo>
                  <a:lnTo>
                    <a:pt x="2"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5" name="Freeform 908"/>
            <p:cNvSpPr/>
            <p:nvPr/>
          </p:nvSpPr>
          <p:spPr>
            <a:xfrm>
              <a:off x="2528731" y="1504149"/>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6" name="Rectangle 909"/>
            <p:cNvSpPr>
              <a:spLocks noChangeArrowheads="1"/>
            </p:cNvSpPr>
            <p:nvPr/>
          </p:nvSpPr>
          <p:spPr>
            <a:xfrm>
              <a:off x="2492144" y="1523487"/>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7" name="Freeform 910"/>
            <p:cNvSpPr/>
            <p:nvPr/>
          </p:nvSpPr>
          <p:spPr>
            <a:xfrm>
              <a:off x="2492144" y="1511292"/>
              <a:ext cx="4065" cy="8130"/>
            </a:xfrm>
            <a:custGeom>
              <a:avLst/>
              <a:gdLst>
                <a:gd name="T0" fmla="*/ 2 w 2"/>
                <a:gd name="T1" fmla="*/ 2 h 4"/>
                <a:gd name="T2" fmla="*/ 0 w 2"/>
                <a:gd name="T3" fmla="*/ 0 h 4"/>
                <a:gd name="T4" fmla="*/ 0 w 2"/>
                <a:gd name="T5" fmla="*/ 2 h 4"/>
                <a:gd name="T6" fmla="*/ 0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0" y="0"/>
                  </a:lnTo>
                  <a:lnTo>
                    <a:pt x="0" y="2"/>
                  </a:lnTo>
                  <a:lnTo>
                    <a:pt x="0"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8" name="Freeform 911"/>
            <p:cNvSpPr/>
            <p:nvPr/>
          </p:nvSpPr>
          <p:spPr>
            <a:xfrm>
              <a:off x="2496209" y="1504149"/>
              <a:ext cx="0" cy="4065"/>
            </a:xfrm>
            <a:custGeom>
              <a:avLst/>
              <a:gdLst>
                <a:gd name="T0" fmla="*/ 0 h 2"/>
                <a:gd name="T1" fmla="*/ 0 h 2"/>
                <a:gd name="T2" fmla="*/ 0 h 2"/>
                <a:gd name="T3" fmla="*/ 2 h 2"/>
                <a:gd name="T4" fmla="*/ 0 h 2"/>
              </a:gdLst>
              <a:ahLst/>
              <a:cxnLst>
                <a:cxn ang="0">
                  <a:pos x="0" y="T0"/>
                </a:cxn>
                <a:cxn ang="0">
                  <a:pos x="0" y="T1"/>
                </a:cxn>
                <a:cxn ang="0">
                  <a:pos x="0" y="T2"/>
                </a:cxn>
                <a:cxn ang="0">
                  <a:pos x="0" y="T3"/>
                </a:cxn>
                <a:cxn ang="0">
                  <a:pos x="0" y="T4"/>
                </a:cxn>
              </a:cxnLst>
              <a:rect l="0" t="0" r="r" b="b"/>
              <a:pathLst>
                <a:path h="2">
                  <a:moveTo>
                    <a:pt x="0" y="0"/>
                  </a:moveTo>
                  <a:lnTo>
                    <a:pt x="0" y="0"/>
                  </a:lnTo>
                  <a:lnTo>
                    <a:pt x="0" y="0"/>
                  </a:lnTo>
                  <a:lnTo>
                    <a:pt x="0"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19" name="Freeform 912"/>
            <p:cNvSpPr/>
            <p:nvPr/>
          </p:nvSpPr>
          <p:spPr>
            <a:xfrm>
              <a:off x="2522633" y="1527552"/>
              <a:ext cx="4065" cy="8130"/>
            </a:xfrm>
            <a:custGeom>
              <a:avLst/>
              <a:gdLst>
                <a:gd name="T0" fmla="*/ 0 w 2"/>
                <a:gd name="T1" fmla="*/ 2 h 4"/>
                <a:gd name="T2" fmla="*/ 2 w 2"/>
                <a:gd name="T3" fmla="*/ 4 h 4"/>
                <a:gd name="T4" fmla="*/ 2 w 2"/>
                <a:gd name="T5" fmla="*/ 2 h 4"/>
                <a:gd name="T6" fmla="*/ 2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2" y="4"/>
                  </a:lnTo>
                  <a:lnTo>
                    <a:pt x="2" y="2"/>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0" name="Freeform 913"/>
            <p:cNvSpPr/>
            <p:nvPr/>
          </p:nvSpPr>
          <p:spPr>
            <a:xfrm>
              <a:off x="2514502" y="1489920"/>
              <a:ext cx="8130" cy="10163"/>
            </a:xfrm>
            <a:custGeom>
              <a:avLst/>
              <a:gdLst>
                <a:gd name="T0" fmla="*/ 0 w 4"/>
                <a:gd name="T1" fmla="*/ 2 h 5"/>
                <a:gd name="T2" fmla="*/ 4 w 4"/>
                <a:gd name="T3" fmla="*/ 5 h 5"/>
                <a:gd name="T4" fmla="*/ 2 w 4"/>
                <a:gd name="T5" fmla="*/ 0 h 5"/>
                <a:gd name="T6" fmla="*/ 2 w 4"/>
                <a:gd name="T7" fmla="*/ 0 h 5"/>
                <a:gd name="T8" fmla="*/ 0 w 4"/>
                <a:gd name="T9" fmla="*/ 2 h 5"/>
              </a:gdLst>
              <a:ahLst/>
              <a:cxnLst>
                <a:cxn ang="0">
                  <a:pos x="T0" y="T1"/>
                </a:cxn>
                <a:cxn ang="0">
                  <a:pos x="T2" y="T3"/>
                </a:cxn>
                <a:cxn ang="0">
                  <a:pos x="T4" y="T5"/>
                </a:cxn>
                <a:cxn ang="0">
                  <a:pos x="T6" y="T7"/>
                </a:cxn>
                <a:cxn ang="0">
                  <a:pos x="T8" y="T9"/>
                </a:cxn>
              </a:cxnLst>
              <a:rect l="0" t="0" r="r" b="b"/>
              <a:pathLst>
                <a:path w="4" h="5">
                  <a:moveTo>
                    <a:pt x="0" y="2"/>
                  </a:moveTo>
                  <a:lnTo>
                    <a:pt x="4" y="5"/>
                  </a:ln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1" name="Freeform 914"/>
            <p:cNvSpPr/>
            <p:nvPr/>
          </p:nvSpPr>
          <p:spPr>
            <a:xfrm>
              <a:off x="2479542" y="1498051"/>
              <a:ext cx="6098" cy="6098"/>
            </a:xfrm>
            <a:custGeom>
              <a:avLst/>
              <a:gdLst>
                <a:gd name="T0" fmla="*/ 1 w 3"/>
                <a:gd name="T1" fmla="*/ 3 h 3"/>
                <a:gd name="T2" fmla="*/ 3 w 3"/>
                <a:gd name="T3" fmla="*/ 0 h 3"/>
                <a:gd name="T4" fmla="*/ 1 w 3"/>
                <a:gd name="T5" fmla="*/ 1 h 3"/>
                <a:gd name="T6" fmla="*/ 0 w 3"/>
                <a:gd name="T7" fmla="*/ 3 h 3"/>
                <a:gd name="T8" fmla="*/ 1 w 3"/>
                <a:gd name="T9" fmla="*/ 3 h 3"/>
              </a:gdLst>
              <a:ahLst/>
              <a:cxnLst>
                <a:cxn ang="0">
                  <a:pos x="T0" y="T1"/>
                </a:cxn>
                <a:cxn ang="0">
                  <a:pos x="T2" y="T3"/>
                </a:cxn>
                <a:cxn ang="0">
                  <a:pos x="T4" y="T5"/>
                </a:cxn>
                <a:cxn ang="0">
                  <a:pos x="T6" y="T7"/>
                </a:cxn>
                <a:cxn ang="0">
                  <a:pos x="T8" y="T9"/>
                </a:cxn>
              </a:cxnLst>
              <a:rect l="0" t="0" r="r" b="b"/>
              <a:pathLst>
                <a:path w="3" h="3">
                  <a:moveTo>
                    <a:pt x="1" y="3"/>
                  </a:moveTo>
                  <a:lnTo>
                    <a:pt x="3" y="0"/>
                  </a:lnTo>
                  <a:lnTo>
                    <a:pt x="1" y="1"/>
                  </a:lnTo>
                  <a:lnTo>
                    <a:pt x="0" y="3"/>
                  </a:lnTo>
                  <a:lnTo>
                    <a:pt x="1"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2" name="Freeform 915"/>
            <p:cNvSpPr/>
            <p:nvPr/>
          </p:nvSpPr>
          <p:spPr>
            <a:xfrm>
              <a:off x="2492144" y="1504149"/>
              <a:ext cx="4065" cy="4065"/>
            </a:xfrm>
            <a:custGeom>
              <a:avLst/>
              <a:gdLst>
                <a:gd name="T0" fmla="*/ 2 w 2"/>
                <a:gd name="T1" fmla="*/ 2 h 2"/>
                <a:gd name="T2" fmla="*/ 2 w 2"/>
                <a:gd name="T3" fmla="*/ 0 h 2"/>
                <a:gd name="T4" fmla="*/ 0 w 2"/>
                <a:gd name="T5" fmla="*/ 0 h 2"/>
                <a:gd name="T6" fmla="*/ 2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0" y="0"/>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3" name="Freeform 916"/>
            <p:cNvSpPr/>
            <p:nvPr/>
          </p:nvSpPr>
          <p:spPr>
            <a:xfrm>
              <a:off x="2518568" y="1531618"/>
              <a:ext cx="8130" cy="8130"/>
            </a:xfrm>
            <a:custGeom>
              <a:avLst/>
              <a:gdLst>
                <a:gd name="T0" fmla="*/ 0 w 4"/>
                <a:gd name="T1" fmla="*/ 2 h 4"/>
                <a:gd name="T2" fmla="*/ 2 w 4"/>
                <a:gd name="T3" fmla="*/ 4 h 4"/>
                <a:gd name="T4" fmla="*/ 4 w 4"/>
                <a:gd name="T5" fmla="*/ 2 h 4"/>
                <a:gd name="T6" fmla="*/ 2 w 4"/>
                <a:gd name="T7" fmla="*/ 0 h 4"/>
                <a:gd name="T8" fmla="*/ 0 w 4"/>
                <a:gd name="T9" fmla="*/ 2 h 4"/>
              </a:gdLst>
              <a:ahLst/>
              <a:cxnLst>
                <a:cxn ang="0">
                  <a:pos x="T0" y="T1"/>
                </a:cxn>
                <a:cxn ang="0">
                  <a:pos x="T2" y="T3"/>
                </a:cxn>
                <a:cxn ang="0">
                  <a:pos x="T4" y="T5"/>
                </a:cxn>
                <a:cxn ang="0">
                  <a:pos x="T6" y="T7"/>
                </a:cxn>
                <a:cxn ang="0">
                  <a:pos x="T8" y="T9"/>
                </a:cxn>
              </a:cxnLst>
              <a:rect l="0" t="0" r="r" b="b"/>
              <a:pathLst>
                <a:path w="4" h="4">
                  <a:moveTo>
                    <a:pt x="0" y="2"/>
                  </a:moveTo>
                  <a:lnTo>
                    <a:pt x="2" y="4"/>
                  </a:lnTo>
                  <a:lnTo>
                    <a:pt x="4" y="2"/>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4" name="Rectangle 917"/>
            <p:cNvSpPr>
              <a:spLocks noChangeArrowheads="1"/>
            </p:cNvSpPr>
            <p:nvPr/>
          </p:nvSpPr>
          <p:spPr>
            <a:xfrm>
              <a:off x="2518568" y="1489920"/>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5" name="Freeform 918"/>
            <p:cNvSpPr/>
            <p:nvPr/>
          </p:nvSpPr>
          <p:spPr>
            <a:xfrm>
              <a:off x="2518568" y="1527552"/>
              <a:ext cx="4065" cy="8130"/>
            </a:xfrm>
            <a:custGeom>
              <a:avLst/>
              <a:gdLst>
                <a:gd name="T0" fmla="*/ 2 w 2"/>
                <a:gd name="T1" fmla="*/ 0 h 4"/>
                <a:gd name="T2" fmla="*/ 0 w 2"/>
                <a:gd name="T3" fmla="*/ 4 h 4"/>
                <a:gd name="T4" fmla="*/ 0 w 2"/>
                <a:gd name="T5" fmla="*/ 4 h 4"/>
                <a:gd name="T6" fmla="*/ 2 w 2"/>
                <a:gd name="T7" fmla="*/ 2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4"/>
                  </a:lnTo>
                  <a:lnTo>
                    <a:pt x="0" y="4"/>
                  </a:lnTo>
                  <a:lnTo>
                    <a:pt x="2"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6" name="Freeform 919"/>
            <p:cNvSpPr/>
            <p:nvPr/>
          </p:nvSpPr>
          <p:spPr>
            <a:xfrm>
              <a:off x="2481575" y="1485855"/>
              <a:ext cx="8130" cy="8130"/>
            </a:xfrm>
            <a:custGeom>
              <a:avLst/>
              <a:gdLst>
                <a:gd name="T0" fmla="*/ 4 w 4"/>
                <a:gd name="T1" fmla="*/ 0 h 4"/>
                <a:gd name="T2" fmla="*/ 0 w 4"/>
                <a:gd name="T3" fmla="*/ 2 h 4"/>
                <a:gd name="T4" fmla="*/ 0 w 4"/>
                <a:gd name="T5" fmla="*/ 4 h 4"/>
                <a:gd name="T6" fmla="*/ 4 w 4"/>
                <a:gd name="T7" fmla="*/ 0 h 4"/>
              </a:gdLst>
              <a:ahLst/>
              <a:cxnLst>
                <a:cxn ang="0">
                  <a:pos x="T0" y="T1"/>
                </a:cxn>
                <a:cxn ang="0">
                  <a:pos x="T2" y="T3"/>
                </a:cxn>
                <a:cxn ang="0">
                  <a:pos x="T4" y="T5"/>
                </a:cxn>
                <a:cxn ang="0">
                  <a:pos x="T6" y="T7"/>
                </a:cxn>
              </a:cxnLst>
              <a:rect l="0" t="0" r="r" b="b"/>
              <a:pathLst>
                <a:path w="4" h="4">
                  <a:moveTo>
                    <a:pt x="4" y="0"/>
                  </a:moveTo>
                  <a:lnTo>
                    <a:pt x="0" y="2"/>
                  </a:lnTo>
                  <a:lnTo>
                    <a:pt x="0" y="4"/>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7" name="Freeform 920"/>
            <p:cNvSpPr/>
            <p:nvPr/>
          </p:nvSpPr>
          <p:spPr>
            <a:xfrm>
              <a:off x="2510437" y="1493985"/>
              <a:ext cx="12196" cy="14228"/>
            </a:xfrm>
            <a:custGeom>
              <a:avLst/>
              <a:gdLst>
                <a:gd name="T0" fmla="*/ 0 w 6"/>
                <a:gd name="T1" fmla="*/ 2 h 7"/>
                <a:gd name="T2" fmla="*/ 4 w 6"/>
                <a:gd name="T3" fmla="*/ 7 h 7"/>
                <a:gd name="T4" fmla="*/ 4 w 6"/>
                <a:gd name="T5" fmla="*/ 7 h 7"/>
                <a:gd name="T6" fmla="*/ 6 w 6"/>
                <a:gd name="T7" fmla="*/ 3 h 7"/>
                <a:gd name="T8" fmla="*/ 6 w 6"/>
                <a:gd name="T9" fmla="*/ 3 h 7"/>
                <a:gd name="T10" fmla="*/ 2 w 6"/>
                <a:gd name="T11" fmla="*/ 0 h 7"/>
                <a:gd name="T12" fmla="*/ 0 w 6"/>
                <a:gd name="T13" fmla="*/ 2 h 7"/>
              </a:gdLst>
              <a:ahLst/>
              <a:cxnLst>
                <a:cxn ang="0">
                  <a:pos x="T0" y="T1"/>
                </a:cxn>
                <a:cxn ang="0">
                  <a:pos x="T2" y="T3"/>
                </a:cxn>
                <a:cxn ang="0">
                  <a:pos x="T4" y="T5"/>
                </a:cxn>
                <a:cxn ang="0">
                  <a:pos x="T6" y="T7"/>
                </a:cxn>
                <a:cxn ang="0">
                  <a:pos x="T8" y="T9"/>
                </a:cxn>
                <a:cxn ang="0">
                  <a:pos x="T10" y="T11"/>
                </a:cxn>
                <a:cxn ang="0">
                  <a:pos x="T12" y="T13"/>
                </a:cxn>
              </a:cxnLst>
              <a:rect l="0" t="0" r="r" b="b"/>
              <a:pathLst>
                <a:path w="6" h="7">
                  <a:moveTo>
                    <a:pt x="0" y="2"/>
                  </a:moveTo>
                  <a:lnTo>
                    <a:pt x="4" y="7"/>
                  </a:lnTo>
                  <a:lnTo>
                    <a:pt x="4" y="7"/>
                  </a:lnTo>
                  <a:lnTo>
                    <a:pt x="6" y="3"/>
                  </a:lnTo>
                  <a:lnTo>
                    <a:pt x="6" y="3"/>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8" name="Freeform 921"/>
            <p:cNvSpPr/>
            <p:nvPr/>
          </p:nvSpPr>
          <p:spPr>
            <a:xfrm>
              <a:off x="2510437" y="1477724"/>
              <a:ext cx="4065" cy="12196"/>
            </a:xfrm>
            <a:custGeom>
              <a:avLst/>
              <a:gdLst>
                <a:gd name="T0" fmla="*/ 2 w 2"/>
                <a:gd name="T1" fmla="*/ 4 h 6"/>
                <a:gd name="T2" fmla="*/ 2 w 2"/>
                <a:gd name="T3" fmla="*/ 2 h 6"/>
                <a:gd name="T4" fmla="*/ 2 w 2"/>
                <a:gd name="T5" fmla="*/ 0 h 6"/>
                <a:gd name="T6" fmla="*/ 0 w 2"/>
                <a:gd name="T7" fmla="*/ 6 h 6"/>
                <a:gd name="T8" fmla="*/ 0 w 2"/>
                <a:gd name="T9" fmla="*/ 6 h 6"/>
                <a:gd name="T10" fmla="*/ 2 w 2"/>
                <a:gd name="T11" fmla="*/ 4 h 6"/>
              </a:gdLst>
              <a:ahLst/>
              <a:cxnLst>
                <a:cxn ang="0">
                  <a:pos x="T0" y="T1"/>
                </a:cxn>
                <a:cxn ang="0">
                  <a:pos x="T2" y="T3"/>
                </a:cxn>
                <a:cxn ang="0">
                  <a:pos x="T4" y="T5"/>
                </a:cxn>
                <a:cxn ang="0">
                  <a:pos x="T6" y="T7"/>
                </a:cxn>
                <a:cxn ang="0">
                  <a:pos x="T8" y="T9"/>
                </a:cxn>
                <a:cxn ang="0">
                  <a:pos x="T10" y="T11"/>
                </a:cxn>
              </a:cxnLst>
              <a:rect l="0" t="0" r="r" b="b"/>
              <a:pathLst>
                <a:path w="2" h="6">
                  <a:moveTo>
                    <a:pt x="2" y="4"/>
                  </a:moveTo>
                  <a:lnTo>
                    <a:pt x="2" y="2"/>
                  </a:lnTo>
                  <a:lnTo>
                    <a:pt x="2" y="0"/>
                  </a:lnTo>
                  <a:lnTo>
                    <a:pt x="0" y="6"/>
                  </a:lnTo>
                  <a:lnTo>
                    <a:pt x="0" y="6"/>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29" name="Freeform 922"/>
            <p:cNvSpPr/>
            <p:nvPr/>
          </p:nvSpPr>
          <p:spPr>
            <a:xfrm>
              <a:off x="2514502" y="1481790"/>
              <a:ext cx="4065" cy="4065"/>
            </a:xfrm>
            <a:custGeom>
              <a:avLst/>
              <a:gdLst>
                <a:gd name="T0" fmla="*/ 2 w 2"/>
                <a:gd name="T1" fmla="*/ 0 h 2"/>
                <a:gd name="T2" fmla="*/ 0 w 2"/>
                <a:gd name="T3" fmla="*/ 0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0" name="Freeform 923"/>
            <p:cNvSpPr/>
            <p:nvPr/>
          </p:nvSpPr>
          <p:spPr>
            <a:xfrm>
              <a:off x="2526698" y="1527552"/>
              <a:ext cx="0" cy="4065"/>
            </a:xfrm>
            <a:custGeom>
              <a:avLst/>
              <a:gdLst>
                <a:gd name="T0" fmla="*/ 0 h 2"/>
                <a:gd name="T1" fmla="*/ 2 h 2"/>
                <a:gd name="T2" fmla="*/ 0 h 2"/>
                <a:gd name="T3" fmla="*/ 0 h 2"/>
                <a:gd name="T4" fmla="*/ 0 h 2"/>
              </a:gdLst>
              <a:ahLst/>
              <a:cxnLst>
                <a:cxn ang="0">
                  <a:pos x="0" y="T0"/>
                </a:cxn>
                <a:cxn ang="0">
                  <a:pos x="0" y="T1"/>
                </a:cxn>
                <a:cxn ang="0">
                  <a:pos x="0" y="T2"/>
                </a:cxn>
                <a:cxn ang="0">
                  <a:pos x="0" y="T3"/>
                </a:cxn>
                <a:cxn ang="0">
                  <a:pos x="0" y="T4"/>
                </a:cxn>
              </a:cxnLst>
              <a:rect l="0" t="0" r="r" b="b"/>
              <a:pathLst>
                <a:path h="2">
                  <a:moveTo>
                    <a:pt x="0" y="0"/>
                  </a:moveTo>
                  <a:lnTo>
                    <a:pt x="0" y="2"/>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1" name="Freeform 924"/>
            <p:cNvSpPr/>
            <p:nvPr/>
          </p:nvSpPr>
          <p:spPr>
            <a:xfrm>
              <a:off x="2510437" y="1481790"/>
              <a:ext cx="8130" cy="12196"/>
            </a:xfrm>
            <a:custGeom>
              <a:avLst/>
              <a:gdLst>
                <a:gd name="T0" fmla="*/ 0 w 4"/>
                <a:gd name="T1" fmla="*/ 4 h 6"/>
                <a:gd name="T2" fmla="*/ 2 w 4"/>
                <a:gd name="T3" fmla="*/ 6 h 6"/>
                <a:gd name="T4" fmla="*/ 4 w 4"/>
                <a:gd name="T5" fmla="*/ 4 h 6"/>
                <a:gd name="T6" fmla="*/ 4 w 4"/>
                <a:gd name="T7" fmla="*/ 4 h 6"/>
                <a:gd name="T8" fmla="*/ 4 w 4"/>
                <a:gd name="T9" fmla="*/ 0 h 6"/>
                <a:gd name="T10" fmla="*/ 2 w 4"/>
                <a:gd name="T11" fmla="*/ 2 h 6"/>
                <a:gd name="T12" fmla="*/ 0 w 4"/>
                <a:gd name="T13" fmla="*/ 4 h 6"/>
              </a:gdLst>
              <a:ahLst/>
              <a:cxnLst>
                <a:cxn ang="0">
                  <a:pos x="T0" y="T1"/>
                </a:cxn>
                <a:cxn ang="0">
                  <a:pos x="T2" y="T3"/>
                </a:cxn>
                <a:cxn ang="0">
                  <a:pos x="T4" y="T5"/>
                </a:cxn>
                <a:cxn ang="0">
                  <a:pos x="T6" y="T7"/>
                </a:cxn>
                <a:cxn ang="0">
                  <a:pos x="T8" y="T9"/>
                </a:cxn>
                <a:cxn ang="0">
                  <a:pos x="T10" y="T11"/>
                </a:cxn>
                <a:cxn ang="0">
                  <a:pos x="T12" y="T13"/>
                </a:cxn>
              </a:cxnLst>
              <a:rect l="0" t="0" r="r" b="b"/>
              <a:pathLst>
                <a:path w="4" h="6">
                  <a:moveTo>
                    <a:pt x="0" y="4"/>
                  </a:moveTo>
                  <a:lnTo>
                    <a:pt x="2" y="6"/>
                  </a:lnTo>
                  <a:lnTo>
                    <a:pt x="4" y="4"/>
                  </a:lnTo>
                  <a:lnTo>
                    <a:pt x="4" y="4"/>
                  </a:lnTo>
                  <a:lnTo>
                    <a:pt x="4" y="0"/>
                  </a:lnTo>
                  <a:lnTo>
                    <a:pt x="2" y="2"/>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2" name="Freeform 925"/>
            <p:cNvSpPr/>
            <p:nvPr/>
          </p:nvSpPr>
          <p:spPr>
            <a:xfrm>
              <a:off x="2528731" y="1511292"/>
              <a:ext cx="4065" cy="8130"/>
            </a:xfrm>
            <a:custGeom>
              <a:avLst/>
              <a:gdLst>
                <a:gd name="T0" fmla="*/ 2 w 2"/>
                <a:gd name="T1" fmla="*/ 4 h 4"/>
                <a:gd name="T2" fmla="*/ 2 w 2"/>
                <a:gd name="T3" fmla="*/ 4 h 4"/>
                <a:gd name="T4" fmla="*/ 0 w 2"/>
                <a:gd name="T5" fmla="*/ 0 h 4"/>
                <a:gd name="T6" fmla="*/ 0 w 2"/>
                <a:gd name="T7" fmla="*/ 0 h 4"/>
                <a:gd name="T8" fmla="*/ 2 w 2"/>
                <a:gd name="T9" fmla="*/ 4 h 4"/>
              </a:gdLst>
              <a:ahLst/>
              <a:cxnLst>
                <a:cxn ang="0">
                  <a:pos x="T0" y="T1"/>
                </a:cxn>
                <a:cxn ang="0">
                  <a:pos x="T2" y="T3"/>
                </a:cxn>
                <a:cxn ang="0">
                  <a:pos x="T4" y="T5"/>
                </a:cxn>
                <a:cxn ang="0">
                  <a:pos x="T6" y="T7"/>
                </a:cxn>
                <a:cxn ang="0">
                  <a:pos x="T8" y="T9"/>
                </a:cxn>
              </a:cxnLst>
              <a:rect l="0" t="0" r="r" b="b"/>
              <a:pathLst>
                <a:path w="2" h="4">
                  <a:moveTo>
                    <a:pt x="2" y="4"/>
                  </a:moveTo>
                  <a:lnTo>
                    <a:pt x="2" y="4"/>
                  </a:lnTo>
                  <a:lnTo>
                    <a:pt x="0" y="0"/>
                  </a:lnTo>
                  <a:lnTo>
                    <a:pt x="0" y="0"/>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3" name="Rectangle 926"/>
            <p:cNvSpPr>
              <a:spLocks noChangeArrowheads="1"/>
            </p:cNvSpPr>
            <p:nvPr/>
          </p:nvSpPr>
          <p:spPr>
            <a:xfrm>
              <a:off x="2522633" y="150008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4" name="Freeform 927"/>
            <p:cNvSpPr/>
            <p:nvPr/>
          </p:nvSpPr>
          <p:spPr>
            <a:xfrm>
              <a:off x="2479948" y="1527552"/>
              <a:ext cx="12196" cy="12196"/>
            </a:xfrm>
            <a:custGeom>
              <a:avLst/>
              <a:gdLst>
                <a:gd name="T0" fmla="*/ 2 w 6"/>
                <a:gd name="T1" fmla="*/ 0 h 6"/>
                <a:gd name="T2" fmla="*/ 0 w 6"/>
                <a:gd name="T3" fmla="*/ 2 h 6"/>
                <a:gd name="T4" fmla="*/ 2 w 6"/>
                <a:gd name="T5" fmla="*/ 6 h 6"/>
                <a:gd name="T6" fmla="*/ 4 w 6"/>
                <a:gd name="T7" fmla="*/ 2 h 6"/>
                <a:gd name="T8" fmla="*/ 6 w 6"/>
                <a:gd name="T9" fmla="*/ 2 h 6"/>
                <a:gd name="T10" fmla="*/ 2 w 6"/>
                <a:gd name="T11" fmla="*/ 0 h 6"/>
              </a:gdLst>
              <a:ahLst/>
              <a:cxnLst>
                <a:cxn ang="0">
                  <a:pos x="T0" y="T1"/>
                </a:cxn>
                <a:cxn ang="0">
                  <a:pos x="T2" y="T3"/>
                </a:cxn>
                <a:cxn ang="0">
                  <a:pos x="T4" y="T5"/>
                </a:cxn>
                <a:cxn ang="0">
                  <a:pos x="T6" y="T7"/>
                </a:cxn>
                <a:cxn ang="0">
                  <a:pos x="T8" y="T9"/>
                </a:cxn>
                <a:cxn ang="0">
                  <a:pos x="T10" y="T11"/>
                </a:cxn>
              </a:cxnLst>
              <a:rect l="0" t="0" r="r" b="b"/>
              <a:pathLst>
                <a:path w="6" h="6">
                  <a:moveTo>
                    <a:pt x="2" y="0"/>
                  </a:moveTo>
                  <a:lnTo>
                    <a:pt x="0" y="2"/>
                  </a:lnTo>
                  <a:lnTo>
                    <a:pt x="2" y="6"/>
                  </a:lnTo>
                  <a:lnTo>
                    <a:pt x="4" y="2"/>
                  </a:lnTo>
                  <a:lnTo>
                    <a:pt x="6"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5" name="Freeform 928"/>
            <p:cNvSpPr/>
            <p:nvPr/>
          </p:nvSpPr>
          <p:spPr>
            <a:xfrm>
              <a:off x="2510437" y="1493985"/>
              <a:ext cx="4065" cy="4065"/>
            </a:xfrm>
            <a:custGeom>
              <a:avLst/>
              <a:gdLst>
                <a:gd name="T0" fmla="*/ 0 w 2"/>
                <a:gd name="T1" fmla="*/ 0 h 2"/>
                <a:gd name="T2" fmla="*/ 0 w 2"/>
                <a:gd name="T3" fmla="*/ 2 h 2"/>
                <a:gd name="T4" fmla="*/ 2 w 2"/>
                <a:gd name="T5" fmla="*/ 0 h 2"/>
                <a:gd name="T6" fmla="*/ 2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0"/>
                  </a:lnTo>
                  <a:lnTo>
                    <a:pt x="2"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6" name="Freeform 929"/>
            <p:cNvSpPr/>
            <p:nvPr/>
          </p:nvSpPr>
          <p:spPr>
            <a:xfrm>
              <a:off x="2484013" y="1527552"/>
              <a:ext cx="4065" cy="4065"/>
            </a:xfrm>
            <a:custGeom>
              <a:avLst/>
              <a:gdLst>
                <a:gd name="T0" fmla="*/ 2 w 2"/>
                <a:gd name="T1" fmla="*/ 0 h 2"/>
                <a:gd name="T2" fmla="*/ 2 w 2"/>
                <a:gd name="T3" fmla="*/ 0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7" name="Rectangle 930"/>
            <p:cNvSpPr>
              <a:spLocks noChangeArrowheads="1"/>
            </p:cNvSpPr>
            <p:nvPr/>
          </p:nvSpPr>
          <p:spPr>
            <a:xfrm>
              <a:off x="2514502" y="1535683"/>
              <a:ext cx="4065"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8" name="Freeform 931"/>
            <p:cNvSpPr/>
            <p:nvPr/>
          </p:nvSpPr>
          <p:spPr>
            <a:xfrm>
              <a:off x="2481575" y="1493985"/>
              <a:ext cx="8130" cy="6098"/>
            </a:xfrm>
            <a:custGeom>
              <a:avLst/>
              <a:gdLst>
                <a:gd name="T0" fmla="*/ 4 w 4"/>
                <a:gd name="T1" fmla="*/ 0 h 3"/>
                <a:gd name="T2" fmla="*/ 4 w 4"/>
                <a:gd name="T3" fmla="*/ 0 h 3"/>
                <a:gd name="T4" fmla="*/ 0 w 4"/>
                <a:gd name="T5" fmla="*/ 3 h 3"/>
                <a:gd name="T6" fmla="*/ 2 w 4"/>
                <a:gd name="T7" fmla="*/ 2 h 3"/>
                <a:gd name="T8" fmla="*/ 4 w 4"/>
                <a:gd name="T9" fmla="*/ 0 h 3"/>
              </a:gdLst>
              <a:ahLst/>
              <a:cxnLst>
                <a:cxn ang="0">
                  <a:pos x="T0" y="T1"/>
                </a:cxn>
                <a:cxn ang="0">
                  <a:pos x="T2" y="T3"/>
                </a:cxn>
                <a:cxn ang="0">
                  <a:pos x="T4" y="T5"/>
                </a:cxn>
                <a:cxn ang="0">
                  <a:pos x="T6" y="T7"/>
                </a:cxn>
                <a:cxn ang="0">
                  <a:pos x="T8" y="T9"/>
                </a:cxn>
              </a:cxnLst>
              <a:rect l="0" t="0" r="r" b="b"/>
              <a:pathLst>
                <a:path w="4" h="3">
                  <a:moveTo>
                    <a:pt x="4" y="0"/>
                  </a:moveTo>
                  <a:lnTo>
                    <a:pt x="4" y="0"/>
                  </a:lnTo>
                  <a:lnTo>
                    <a:pt x="0" y="3"/>
                  </a:lnTo>
                  <a:lnTo>
                    <a:pt x="2" y="2"/>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39" name="Rectangle 932"/>
            <p:cNvSpPr>
              <a:spLocks noChangeArrowheads="1"/>
            </p:cNvSpPr>
            <p:nvPr/>
          </p:nvSpPr>
          <p:spPr>
            <a:xfrm>
              <a:off x="2488078" y="152755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0" name="Freeform 933"/>
            <p:cNvSpPr/>
            <p:nvPr/>
          </p:nvSpPr>
          <p:spPr>
            <a:xfrm>
              <a:off x="2510437" y="1493985"/>
              <a:ext cx="0" cy="4065"/>
            </a:xfrm>
            <a:custGeom>
              <a:avLst/>
              <a:gdLst>
                <a:gd name="T0" fmla="*/ 0 h 2"/>
                <a:gd name="T1" fmla="*/ 2 h 2"/>
                <a:gd name="T2" fmla="*/ 2 h 2"/>
                <a:gd name="T3" fmla="*/ 2 h 2"/>
                <a:gd name="T4" fmla="*/ 0 h 2"/>
                <a:gd name="T5" fmla="*/ 0 h 2"/>
              </a:gdLst>
              <a:ahLst/>
              <a:cxnLst>
                <a:cxn ang="0">
                  <a:pos x="0" y="T0"/>
                </a:cxn>
                <a:cxn ang="0">
                  <a:pos x="0" y="T1"/>
                </a:cxn>
                <a:cxn ang="0">
                  <a:pos x="0" y="T2"/>
                </a:cxn>
                <a:cxn ang="0">
                  <a:pos x="0" y="T3"/>
                </a:cxn>
                <a:cxn ang="0">
                  <a:pos x="0" y="T4"/>
                </a:cxn>
                <a:cxn ang="0">
                  <a:pos x="0" y="T5"/>
                </a:cxn>
              </a:cxnLst>
              <a:rect l="0" t="0" r="r" b="b"/>
              <a:pathLst>
                <a:path h="2">
                  <a:moveTo>
                    <a:pt x="0" y="0"/>
                  </a:moveTo>
                  <a:lnTo>
                    <a:pt x="0" y="2"/>
                  </a:lnTo>
                  <a:lnTo>
                    <a:pt x="0" y="2"/>
                  </a:lnTo>
                  <a:lnTo>
                    <a:pt x="0"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1" name="Rectangle 934"/>
            <p:cNvSpPr>
              <a:spLocks noChangeArrowheads="1"/>
            </p:cNvSpPr>
            <p:nvPr/>
          </p:nvSpPr>
          <p:spPr>
            <a:xfrm>
              <a:off x="2528731" y="1504149"/>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2" name="Freeform 935"/>
            <p:cNvSpPr/>
            <p:nvPr/>
          </p:nvSpPr>
          <p:spPr>
            <a:xfrm>
              <a:off x="2514502" y="1489920"/>
              <a:ext cx="4065" cy="4065"/>
            </a:xfrm>
            <a:custGeom>
              <a:avLst/>
              <a:gdLst>
                <a:gd name="T0" fmla="*/ 0 w 2"/>
                <a:gd name="T1" fmla="*/ 2 h 2"/>
                <a:gd name="T2" fmla="*/ 2 w 2"/>
                <a:gd name="T3" fmla="*/ 0 h 2"/>
                <a:gd name="T4" fmla="*/ 0 w 2"/>
                <a:gd name="T5" fmla="*/ 2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3" name="Freeform 936"/>
            <p:cNvSpPr/>
            <p:nvPr/>
          </p:nvSpPr>
          <p:spPr>
            <a:xfrm>
              <a:off x="2496209" y="1531618"/>
              <a:ext cx="6098" cy="8130"/>
            </a:xfrm>
            <a:custGeom>
              <a:avLst/>
              <a:gdLst>
                <a:gd name="T0" fmla="*/ 1 w 3"/>
                <a:gd name="T1" fmla="*/ 0 h 4"/>
                <a:gd name="T2" fmla="*/ 0 w 3"/>
                <a:gd name="T3" fmla="*/ 4 h 4"/>
                <a:gd name="T4" fmla="*/ 0 w 3"/>
                <a:gd name="T5" fmla="*/ 4 h 4"/>
                <a:gd name="T6" fmla="*/ 3 w 3"/>
                <a:gd name="T7" fmla="*/ 2 h 4"/>
                <a:gd name="T8" fmla="*/ 1 w 3"/>
                <a:gd name="T9" fmla="*/ 0 h 4"/>
                <a:gd name="T10" fmla="*/ 1 w 3"/>
                <a:gd name="T11" fmla="*/ 0 h 4"/>
              </a:gdLst>
              <a:ahLst/>
              <a:cxnLst>
                <a:cxn ang="0">
                  <a:pos x="T0" y="T1"/>
                </a:cxn>
                <a:cxn ang="0">
                  <a:pos x="T2" y="T3"/>
                </a:cxn>
                <a:cxn ang="0">
                  <a:pos x="T4" y="T5"/>
                </a:cxn>
                <a:cxn ang="0">
                  <a:pos x="T6" y="T7"/>
                </a:cxn>
                <a:cxn ang="0">
                  <a:pos x="T8" y="T9"/>
                </a:cxn>
                <a:cxn ang="0">
                  <a:pos x="T10" y="T11"/>
                </a:cxn>
              </a:cxnLst>
              <a:rect l="0" t="0" r="r" b="b"/>
              <a:pathLst>
                <a:path w="3" h="4">
                  <a:moveTo>
                    <a:pt x="1" y="0"/>
                  </a:moveTo>
                  <a:lnTo>
                    <a:pt x="0" y="4"/>
                  </a:lnTo>
                  <a:lnTo>
                    <a:pt x="0" y="4"/>
                  </a:lnTo>
                  <a:lnTo>
                    <a:pt x="3" y="2"/>
                  </a:lnTo>
                  <a:lnTo>
                    <a:pt x="1" y="0"/>
                  </a:ln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4" name="Rectangle 937"/>
            <p:cNvSpPr>
              <a:spLocks noChangeArrowheads="1"/>
            </p:cNvSpPr>
            <p:nvPr/>
          </p:nvSpPr>
          <p:spPr>
            <a:xfrm>
              <a:off x="2506372" y="1531618"/>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5" name="Rectangle 938"/>
            <p:cNvSpPr>
              <a:spLocks noChangeArrowheads="1"/>
            </p:cNvSpPr>
            <p:nvPr/>
          </p:nvSpPr>
          <p:spPr>
            <a:xfrm>
              <a:off x="2479542" y="154381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6" name="Freeform 939"/>
            <p:cNvSpPr/>
            <p:nvPr/>
          </p:nvSpPr>
          <p:spPr>
            <a:xfrm>
              <a:off x="2518568" y="1519422"/>
              <a:ext cx="4065" cy="8130"/>
            </a:xfrm>
            <a:custGeom>
              <a:avLst/>
              <a:gdLst>
                <a:gd name="T0" fmla="*/ 2 w 2"/>
                <a:gd name="T1" fmla="*/ 0 h 4"/>
                <a:gd name="T2" fmla="*/ 0 w 2"/>
                <a:gd name="T3" fmla="*/ 2 h 4"/>
                <a:gd name="T4" fmla="*/ 2 w 2"/>
                <a:gd name="T5" fmla="*/ 4 h 4"/>
                <a:gd name="T6" fmla="*/ 2 w 2"/>
                <a:gd name="T7" fmla="*/ 2 h 4"/>
                <a:gd name="T8" fmla="*/ 2 w 2"/>
                <a:gd name="T9" fmla="*/ 0 h 4"/>
              </a:gdLst>
              <a:ahLst/>
              <a:cxnLst>
                <a:cxn ang="0">
                  <a:pos x="T0" y="T1"/>
                </a:cxn>
                <a:cxn ang="0">
                  <a:pos x="T2" y="T3"/>
                </a:cxn>
                <a:cxn ang="0">
                  <a:pos x="T4" y="T5"/>
                </a:cxn>
                <a:cxn ang="0">
                  <a:pos x="T6" y="T7"/>
                </a:cxn>
                <a:cxn ang="0">
                  <a:pos x="T8" y="T9"/>
                </a:cxn>
              </a:cxnLst>
              <a:rect l="0" t="0" r="r" b="b"/>
              <a:pathLst>
                <a:path w="2" h="4">
                  <a:moveTo>
                    <a:pt x="2" y="0"/>
                  </a:moveTo>
                  <a:lnTo>
                    <a:pt x="0" y="2"/>
                  </a:lnTo>
                  <a:lnTo>
                    <a:pt x="2" y="4"/>
                  </a:lnTo>
                  <a:lnTo>
                    <a:pt x="2"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7" name="Freeform 940"/>
            <p:cNvSpPr/>
            <p:nvPr/>
          </p:nvSpPr>
          <p:spPr>
            <a:xfrm>
              <a:off x="2475477" y="1543813"/>
              <a:ext cx="4065" cy="2033"/>
            </a:xfrm>
            <a:custGeom>
              <a:avLst/>
              <a:gdLst>
                <a:gd name="T0" fmla="*/ 0 w 2"/>
                <a:gd name="T1" fmla="*/ 1 h 1"/>
                <a:gd name="T2" fmla="*/ 0 w 2"/>
                <a:gd name="T3" fmla="*/ 1 h 1"/>
                <a:gd name="T4" fmla="*/ 2 w 2"/>
                <a:gd name="T5" fmla="*/ 0 h 1"/>
                <a:gd name="T6" fmla="*/ 2 w 2"/>
                <a:gd name="T7" fmla="*/ 0 h 1"/>
                <a:gd name="T8" fmla="*/ 0 w 2"/>
                <a:gd name="T9" fmla="*/ 1 h 1"/>
              </a:gdLst>
              <a:ahLst/>
              <a:cxnLst>
                <a:cxn ang="0">
                  <a:pos x="T0" y="T1"/>
                </a:cxn>
                <a:cxn ang="0">
                  <a:pos x="T2" y="T3"/>
                </a:cxn>
                <a:cxn ang="0">
                  <a:pos x="T4" y="T5"/>
                </a:cxn>
                <a:cxn ang="0">
                  <a:pos x="T6" y="T7"/>
                </a:cxn>
                <a:cxn ang="0">
                  <a:pos x="T8" y="T9"/>
                </a:cxn>
              </a:cxnLst>
              <a:rect l="0" t="0" r="r" b="b"/>
              <a:pathLst>
                <a:path w="2" h="1">
                  <a:moveTo>
                    <a:pt x="0" y="1"/>
                  </a:moveTo>
                  <a:lnTo>
                    <a:pt x="0" y="1"/>
                  </a:lnTo>
                  <a:lnTo>
                    <a:pt x="2" y="0"/>
                  </a:lnTo>
                  <a:lnTo>
                    <a:pt x="2" y="0"/>
                  </a:ln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8" name="Freeform 941"/>
            <p:cNvSpPr/>
            <p:nvPr/>
          </p:nvSpPr>
          <p:spPr>
            <a:xfrm>
              <a:off x="2496209" y="1535683"/>
              <a:ext cx="2033" cy="4065"/>
            </a:xfrm>
            <a:custGeom>
              <a:avLst/>
              <a:gdLst>
                <a:gd name="T0" fmla="*/ 1 w 1"/>
                <a:gd name="T1" fmla="*/ 2 h 2"/>
                <a:gd name="T2" fmla="*/ 0 w 1"/>
                <a:gd name="T3" fmla="*/ 0 h 2"/>
                <a:gd name="T4" fmla="*/ 0 w 1"/>
                <a:gd name="T5" fmla="*/ 0 h 2"/>
                <a:gd name="T6" fmla="*/ 1 w 1"/>
                <a:gd name="T7" fmla="*/ 2 h 2"/>
                <a:gd name="T8" fmla="*/ 1 w 1"/>
                <a:gd name="T9" fmla="*/ 2 h 2"/>
              </a:gdLst>
              <a:ahLst/>
              <a:cxnLst>
                <a:cxn ang="0">
                  <a:pos x="T0" y="T1"/>
                </a:cxn>
                <a:cxn ang="0">
                  <a:pos x="T2" y="T3"/>
                </a:cxn>
                <a:cxn ang="0">
                  <a:pos x="T4" y="T5"/>
                </a:cxn>
                <a:cxn ang="0">
                  <a:pos x="T6" y="T7"/>
                </a:cxn>
                <a:cxn ang="0">
                  <a:pos x="T8" y="T9"/>
                </a:cxn>
              </a:cxnLst>
              <a:rect l="0" t="0" r="r" b="b"/>
              <a:pathLst>
                <a:path w="1" h="2">
                  <a:moveTo>
                    <a:pt x="1" y="2"/>
                  </a:moveTo>
                  <a:lnTo>
                    <a:pt x="0" y="0"/>
                  </a:lnTo>
                  <a:lnTo>
                    <a:pt x="0" y="0"/>
                  </a:lnTo>
                  <a:lnTo>
                    <a:pt x="1" y="2"/>
                  </a:lnTo>
                  <a:lnTo>
                    <a:pt x="1"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49" name="Rectangle 942"/>
            <p:cNvSpPr>
              <a:spLocks noChangeArrowheads="1"/>
            </p:cNvSpPr>
            <p:nvPr/>
          </p:nvSpPr>
          <p:spPr>
            <a:xfrm>
              <a:off x="2496209" y="153568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0" name="Rectangle 943"/>
            <p:cNvSpPr>
              <a:spLocks noChangeArrowheads="1"/>
            </p:cNvSpPr>
            <p:nvPr/>
          </p:nvSpPr>
          <p:spPr>
            <a:xfrm>
              <a:off x="2479542" y="154381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1" name="Freeform 944"/>
            <p:cNvSpPr/>
            <p:nvPr/>
          </p:nvSpPr>
          <p:spPr>
            <a:xfrm>
              <a:off x="2479542" y="1543813"/>
              <a:ext cx="2033" cy="2033"/>
            </a:xfrm>
            <a:custGeom>
              <a:avLst/>
              <a:gdLst>
                <a:gd name="T0" fmla="*/ 1 w 1"/>
                <a:gd name="T1" fmla="*/ 1 h 1"/>
                <a:gd name="T2" fmla="*/ 1 w 1"/>
                <a:gd name="T3" fmla="*/ 0 h 1"/>
                <a:gd name="T4" fmla="*/ 1 w 1"/>
                <a:gd name="T5" fmla="*/ 0 h 1"/>
                <a:gd name="T6" fmla="*/ 0 w 1"/>
                <a:gd name="T7" fmla="*/ 0 h 1"/>
                <a:gd name="T8" fmla="*/ 1 w 1"/>
                <a:gd name="T9" fmla="*/ 1 h 1"/>
              </a:gdLst>
              <a:ahLst/>
              <a:cxnLst>
                <a:cxn ang="0">
                  <a:pos x="T0" y="T1"/>
                </a:cxn>
                <a:cxn ang="0">
                  <a:pos x="T2" y="T3"/>
                </a:cxn>
                <a:cxn ang="0">
                  <a:pos x="T4" y="T5"/>
                </a:cxn>
                <a:cxn ang="0">
                  <a:pos x="T6" y="T7"/>
                </a:cxn>
                <a:cxn ang="0">
                  <a:pos x="T8" y="T9"/>
                </a:cxn>
              </a:cxnLst>
              <a:rect l="0" t="0" r="r" b="b"/>
              <a:pathLst>
                <a:path w="1" h="1">
                  <a:moveTo>
                    <a:pt x="1" y="1"/>
                  </a:moveTo>
                  <a:lnTo>
                    <a:pt x="1" y="0"/>
                  </a:lnTo>
                  <a:lnTo>
                    <a:pt x="1" y="0"/>
                  </a:lnTo>
                  <a:lnTo>
                    <a:pt x="0" y="0"/>
                  </a:lnTo>
                  <a:lnTo>
                    <a:pt x="1"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2" name="Freeform 945"/>
            <p:cNvSpPr/>
            <p:nvPr/>
          </p:nvSpPr>
          <p:spPr>
            <a:xfrm>
              <a:off x="2510437" y="1515357"/>
              <a:ext cx="8130" cy="12196"/>
            </a:xfrm>
            <a:custGeom>
              <a:avLst/>
              <a:gdLst>
                <a:gd name="T0" fmla="*/ 4 w 4"/>
                <a:gd name="T1" fmla="*/ 4 h 6"/>
                <a:gd name="T2" fmla="*/ 4 w 4"/>
                <a:gd name="T3" fmla="*/ 2 h 6"/>
                <a:gd name="T4" fmla="*/ 4 w 4"/>
                <a:gd name="T5" fmla="*/ 0 h 6"/>
                <a:gd name="T6" fmla="*/ 0 w 4"/>
                <a:gd name="T7" fmla="*/ 6 h 6"/>
                <a:gd name="T8" fmla="*/ 0 w 4"/>
                <a:gd name="T9" fmla="*/ 6 h 6"/>
                <a:gd name="T10" fmla="*/ 4 w 4"/>
                <a:gd name="T11" fmla="*/ 4 h 6"/>
              </a:gdLst>
              <a:ahLst/>
              <a:cxnLst>
                <a:cxn ang="0">
                  <a:pos x="T0" y="T1"/>
                </a:cxn>
                <a:cxn ang="0">
                  <a:pos x="T2" y="T3"/>
                </a:cxn>
                <a:cxn ang="0">
                  <a:pos x="T4" y="T5"/>
                </a:cxn>
                <a:cxn ang="0">
                  <a:pos x="T6" y="T7"/>
                </a:cxn>
                <a:cxn ang="0">
                  <a:pos x="T8" y="T9"/>
                </a:cxn>
                <a:cxn ang="0">
                  <a:pos x="T10" y="T11"/>
                </a:cxn>
              </a:cxnLst>
              <a:rect l="0" t="0" r="r" b="b"/>
              <a:pathLst>
                <a:path w="4" h="6">
                  <a:moveTo>
                    <a:pt x="4" y="4"/>
                  </a:moveTo>
                  <a:lnTo>
                    <a:pt x="4" y="2"/>
                  </a:lnTo>
                  <a:lnTo>
                    <a:pt x="4" y="0"/>
                  </a:lnTo>
                  <a:lnTo>
                    <a:pt x="0" y="6"/>
                  </a:lnTo>
                  <a:lnTo>
                    <a:pt x="0" y="6"/>
                  </a:lnTo>
                  <a:lnTo>
                    <a:pt x="4"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3" name="Freeform 946"/>
            <p:cNvSpPr/>
            <p:nvPr/>
          </p:nvSpPr>
          <p:spPr>
            <a:xfrm>
              <a:off x="2518568" y="1519422"/>
              <a:ext cx="0" cy="4065"/>
            </a:xfrm>
            <a:custGeom>
              <a:avLst/>
              <a:gdLst>
                <a:gd name="T0" fmla="*/ 2 h 2"/>
                <a:gd name="T1" fmla="*/ 0 h 2"/>
                <a:gd name="T2" fmla="*/ 2 h 2"/>
                <a:gd name="T3" fmla="*/ 2 h 2"/>
              </a:gdLst>
              <a:ahLst/>
              <a:cxnLst>
                <a:cxn ang="0">
                  <a:pos x="0" y="T0"/>
                </a:cxn>
                <a:cxn ang="0">
                  <a:pos x="0" y="T1"/>
                </a:cxn>
                <a:cxn ang="0">
                  <a:pos x="0" y="T2"/>
                </a:cxn>
                <a:cxn ang="0">
                  <a:pos x="0" y="T3"/>
                </a:cxn>
              </a:cxnLst>
              <a:rect l="0" t="0" r="r" b="b"/>
              <a:pathLst>
                <a:path h="2">
                  <a:moveTo>
                    <a:pt x="0" y="2"/>
                  </a:move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4" name="Freeform 947"/>
            <p:cNvSpPr/>
            <p:nvPr/>
          </p:nvSpPr>
          <p:spPr>
            <a:xfrm>
              <a:off x="2481575" y="1545846"/>
              <a:ext cx="4065" cy="8130"/>
            </a:xfrm>
            <a:custGeom>
              <a:avLst/>
              <a:gdLst>
                <a:gd name="T0" fmla="*/ 2 w 2"/>
                <a:gd name="T1" fmla="*/ 4 h 4"/>
                <a:gd name="T2" fmla="*/ 2 w 2"/>
                <a:gd name="T3" fmla="*/ 0 h 4"/>
                <a:gd name="T4" fmla="*/ 0 w 2"/>
                <a:gd name="T5" fmla="*/ 0 h 4"/>
                <a:gd name="T6" fmla="*/ 2 w 2"/>
                <a:gd name="T7" fmla="*/ 4 h 4"/>
              </a:gdLst>
              <a:ahLst/>
              <a:cxnLst>
                <a:cxn ang="0">
                  <a:pos x="T0" y="T1"/>
                </a:cxn>
                <a:cxn ang="0">
                  <a:pos x="T2" y="T3"/>
                </a:cxn>
                <a:cxn ang="0">
                  <a:pos x="T4" y="T5"/>
                </a:cxn>
                <a:cxn ang="0">
                  <a:pos x="T6" y="T7"/>
                </a:cxn>
              </a:cxnLst>
              <a:rect l="0" t="0" r="r" b="b"/>
              <a:pathLst>
                <a:path w="2" h="4">
                  <a:moveTo>
                    <a:pt x="2" y="4"/>
                  </a:moveTo>
                  <a:lnTo>
                    <a:pt x="2" y="0"/>
                  </a:lnTo>
                  <a:lnTo>
                    <a:pt x="0" y="0"/>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5" name="Rectangle 948"/>
            <p:cNvSpPr>
              <a:spLocks noChangeArrowheads="1"/>
            </p:cNvSpPr>
            <p:nvPr/>
          </p:nvSpPr>
          <p:spPr>
            <a:xfrm>
              <a:off x="2496209" y="150821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6" name="Freeform 949"/>
            <p:cNvSpPr/>
            <p:nvPr/>
          </p:nvSpPr>
          <p:spPr>
            <a:xfrm>
              <a:off x="2492144" y="1519422"/>
              <a:ext cx="4065" cy="4065"/>
            </a:xfrm>
            <a:custGeom>
              <a:avLst/>
              <a:gdLst>
                <a:gd name="T0" fmla="*/ 0 w 2"/>
                <a:gd name="T1" fmla="*/ 0 h 2"/>
                <a:gd name="T2" fmla="*/ 0 w 2"/>
                <a:gd name="T3" fmla="*/ 2 h 2"/>
                <a:gd name="T4" fmla="*/ 2 w 2"/>
                <a:gd name="T5" fmla="*/ 0 h 2"/>
                <a:gd name="T6" fmla="*/ 0 w 2"/>
                <a:gd name="T7" fmla="*/ 0 h 2"/>
              </a:gdLst>
              <a:ahLst/>
              <a:cxnLst>
                <a:cxn ang="0">
                  <a:pos x="T0" y="T1"/>
                </a:cxn>
                <a:cxn ang="0">
                  <a:pos x="T2" y="T3"/>
                </a:cxn>
                <a:cxn ang="0">
                  <a:pos x="T4" y="T5"/>
                </a:cxn>
                <a:cxn ang="0">
                  <a:pos x="T6" y="T7"/>
                </a:cxn>
              </a:cxnLst>
              <a:rect l="0" t="0" r="r" b="b"/>
              <a:pathLst>
                <a:path w="2" h="2">
                  <a:moveTo>
                    <a:pt x="0" y="0"/>
                  </a:moveTo>
                  <a:lnTo>
                    <a:pt x="0" y="2"/>
                  </a:lnTo>
                  <a:lnTo>
                    <a:pt x="2"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7" name="Rectangle 950"/>
            <p:cNvSpPr>
              <a:spLocks noChangeArrowheads="1"/>
            </p:cNvSpPr>
            <p:nvPr/>
          </p:nvSpPr>
          <p:spPr>
            <a:xfrm>
              <a:off x="2492144" y="1531618"/>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8" name="Rectangle 951"/>
            <p:cNvSpPr>
              <a:spLocks noChangeArrowheads="1"/>
            </p:cNvSpPr>
            <p:nvPr/>
          </p:nvSpPr>
          <p:spPr>
            <a:xfrm>
              <a:off x="2492144" y="152755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59" name="Freeform 952"/>
            <p:cNvSpPr/>
            <p:nvPr/>
          </p:nvSpPr>
          <p:spPr>
            <a:xfrm>
              <a:off x="2496209" y="1515357"/>
              <a:ext cx="2033" cy="4065"/>
            </a:xfrm>
            <a:custGeom>
              <a:avLst/>
              <a:gdLst>
                <a:gd name="T0" fmla="*/ 1 w 1"/>
                <a:gd name="T1" fmla="*/ 2 h 2"/>
                <a:gd name="T2" fmla="*/ 1 w 1"/>
                <a:gd name="T3" fmla="*/ 0 h 2"/>
                <a:gd name="T4" fmla="*/ 0 w 1"/>
                <a:gd name="T5" fmla="*/ 0 h 2"/>
                <a:gd name="T6" fmla="*/ 1 w 1"/>
                <a:gd name="T7" fmla="*/ 2 h 2"/>
                <a:gd name="T8" fmla="*/ 1 w 1"/>
                <a:gd name="T9" fmla="*/ 2 h 2"/>
              </a:gdLst>
              <a:ahLst/>
              <a:cxnLst>
                <a:cxn ang="0">
                  <a:pos x="T0" y="T1"/>
                </a:cxn>
                <a:cxn ang="0">
                  <a:pos x="T2" y="T3"/>
                </a:cxn>
                <a:cxn ang="0">
                  <a:pos x="T4" y="T5"/>
                </a:cxn>
                <a:cxn ang="0">
                  <a:pos x="T6" y="T7"/>
                </a:cxn>
                <a:cxn ang="0">
                  <a:pos x="T8" y="T9"/>
                </a:cxn>
              </a:cxnLst>
              <a:rect l="0" t="0" r="r" b="b"/>
              <a:pathLst>
                <a:path w="1" h="2">
                  <a:moveTo>
                    <a:pt x="1" y="2"/>
                  </a:moveTo>
                  <a:lnTo>
                    <a:pt x="1" y="0"/>
                  </a:lnTo>
                  <a:lnTo>
                    <a:pt x="0" y="0"/>
                  </a:lnTo>
                  <a:lnTo>
                    <a:pt x="1" y="2"/>
                  </a:lnTo>
                  <a:lnTo>
                    <a:pt x="1"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0" name="Freeform 953"/>
            <p:cNvSpPr/>
            <p:nvPr/>
          </p:nvSpPr>
          <p:spPr>
            <a:xfrm>
              <a:off x="2496209" y="1515357"/>
              <a:ext cx="2033" cy="4065"/>
            </a:xfrm>
            <a:custGeom>
              <a:avLst/>
              <a:gdLst>
                <a:gd name="T0" fmla="*/ 1 w 1"/>
                <a:gd name="T1" fmla="*/ 2 h 2"/>
                <a:gd name="T2" fmla="*/ 1 w 1"/>
                <a:gd name="T3" fmla="*/ 2 h 2"/>
                <a:gd name="T4" fmla="*/ 0 w 1"/>
                <a:gd name="T5" fmla="*/ 0 h 2"/>
                <a:gd name="T6" fmla="*/ 0 w 1"/>
                <a:gd name="T7" fmla="*/ 0 h 2"/>
                <a:gd name="T8" fmla="*/ 1 w 1"/>
                <a:gd name="T9" fmla="*/ 2 h 2"/>
              </a:gdLst>
              <a:ahLst/>
              <a:cxnLst>
                <a:cxn ang="0">
                  <a:pos x="T0" y="T1"/>
                </a:cxn>
                <a:cxn ang="0">
                  <a:pos x="T2" y="T3"/>
                </a:cxn>
                <a:cxn ang="0">
                  <a:pos x="T4" y="T5"/>
                </a:cxn>
                <a:cxn ang="0">
                  <a:pos x="T6" y="T7"/>
                </a:cxn>
                <a:cxn ang="0">
                  <a:pos x="T8" y="T9"/>
                </a:cxn>
              </a:cxnLst>
              <a:rect l="0" t="0" r="r" b="b"/>
              <a:pathLst>
                <a:path w="1" h="2">
                  <a:moveTo>
                    <a:pt x="1" y="2"/>
                  </a:moveTo>
                  <a:lnTo>
                    <a:pt x="1" y="2"/>
                  </a:lnTo>
                  <a:lnTo>
                    <a:pt x="0" y="0"/>
                  </a:lnTo>
                  <a:lnTo>
                    <a:pt x="0" y="0"/>
                  </a:lnTo>
                  <a:lnTo>
                    <a:pt x="1"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1" name="Rectangle 954"/>
            <p:cNvSpPr>
              <a:spLocks noChangeArrowheads="1"/>
            </p:cNvSpPr>
            <p:nvPr/>
          </p:nvSpPr>
          <p:spPr>
            <a:xfrm>
              <a:off x="2496209" y="150821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2" name="Rectangle 955"/>
            <p:cNvSpPr>
              <a:spLocks noChangeArrowheads="1"/>
            </p:cNvSpPr>
            <p:nvPr/>
          </p:nvSpPr>
          <p:spPr>
            <a:xfrm>
              <a:off x="2498242" y="151942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3" name="Freeform 956"/>
            <p:cNvSpPr/>
            <p:nvPr/>
          </p:nvSpPr>
          <p:spPr>
            <a:xfrm>
              <a:off x="2518568" y="1519422"/>
              <a:ext cx="4065" cy="4065"/>
            </a:xfrm>
            <a:custGeom>
              <a:avLst/>
              <a:gdLst>
                <a:gd name="T0" fmla="*/ 2 w 2"/>
                <a:gd name="T1" fmla="*/ 0 h 2"/>
                <a:gd name="T2" fmla="*/ 2 w 2"/>
                <a:gd name="T3" fmla="*/ 0 h 2"/>
                <a:gd name="T4" fmla="*/ 0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0"/>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4" name="Freeform 957"/>
            <p:cNvSpPr/>
            <p:nvPr/>
          </p:nvSpPr>
          <p:spPr>
            <a:xfrm>
              <a:off x="2496209" y="1519422"/>
              <a:ext cx="6098" cy="16261"/>
            </a:xfrm>
            <a:custGeom>
              <a:avLst/>
              <a:gdLst>
                <a:gd name="T0" fmla="*/ 0 w 3"/>
                <a:gd name="T1" fmla="*/ 8 h 8"/>
                <a:gd name="T2" fmla="*/ 3 w 3"/>
                <a:gd name="T3" fmla="*/ 2 h 8"/>
                <a:gd name="T4" fmla="*/ 1 w 3"/>
                <a:gd name="T5" fmla="*/ 0 h 8"/>
                <a:gd name="T6" fmla="*/ 0 w 3"/>
                <a:gd name="T7" fmla="*/ 4 h 8"/>
                <a:gd name="T8" fmla="*/ 0 w 3"/>
                <a:gd name="T9" fmla="*/ 8 h 8"/>
                <a:gd name="T10" fmla="*/ 0 w 3"/>
                <a:gd name="T11" fmla="*/ 8 h 8"/>
              </a:gdLst>
              <a:ahLst/>
              <a:cxnLst>
                <a:cxn ang="0">
                  <a:pos x="T0" y="T1"/>
                </a:cxn>
                <a:cxn ang="0">
                  <a:pos x="T2" y="T3"/>
                </a:cxn>
                <a:cxn ang="0">
                  <a:pos x="T4" y="T5"/>
                </a:cxn>
                <a:cxn ang="0">
                  <a:pos x="T6" y="T7"/>
                </a:cxn>
                <a:cxn ang="0">
                  <a:pos x="T8" y="T9"/>
                </a:cxn>
                <a:cxn ang="0">
                  <a:pos x="T10" y="T11"/>
                </a:cxn>
              </a:cxnLst>
              <a:rect l="0" t="0" r="r" b="b"/>
              <a:pathLst>
                <a:path w="3" h="8">
                  <a:moveTo>
                    <a:pt x="0" y="8"/>
                  </a:moveTo>
                  <a:lnTo>
                    <a:pt x="3" y="2"/>
                  </a:lnTo>
                  <a:lnTo>
                    <a:pt x="1" y="0"/>
                  </a:lnTo>
                  <a:lnTo>
                    <a:pt x="0" y="4"/>
                  </a:lnTo>
                  <a:lnTo>
                    <a:pt x="0" y="8"/>
                  </a:lnTo>
                  <a:lnTo>
                    <a:pt x="0"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5" name="Freeform 958"/>
            <p:cNvSpPr/>
            <p:nvPr/>
          </p:nvSpPr>
          <p:spPr>
            <a:xfrm>
              <a:off x="2496209" y="1539748"/>
              <a:ext cx="2033" cy="4065"/>
            </a:xfrm>
            <a:custGeom>
              <a:avLst/>
              <a:gdLst>
                <a:gd name="T0" fmla="*/ 0 w 1"/>
                <a:gd name="T1" fmla="*/ 2 h 2"/>
                <a:gd name="T2" fmla="*/ 0 w 1"/>
                <a:gd name="T3" fmla="*/ 2 h 2"/>
                <a:gd name="T4" fmla="*/ 1 w 1"/>
                <a:gd name="T5" fmla="*/ 2 h 2"/>
                <a:gd name="T6" fmla="*/ 1 w 1"/>
                <a:gd name="T7" fmla="*/ 0 h 2"/>
                <a:gd name="T8" fmla="*/ 0 w 1"/>
                <a:gd name="T9" fmla="*/ 2 h 2"/>
              </a:gdLst>
              <a:ahLst/>
              <a:cxnLst>
                <a:cxn ang="0">
                  <a:pos x="T0" y="T1"/>
                </a:cxn>
                <a:cxn ang="0">
                  <a:pos x="T2" y="T3"/>
                </a:cxn>
                <a:cxn ang="0">
                  <a:pos x="T4" y="T5"/>
                </a:cxn>
                <a:cxn ang="0">
                  <a:pos x="T6" y="T7"/>
                </a:cxn>
                <a:cxn ang="0">
                  <a:pos x="T8" y="T9"/>
                </a:cxn>
              </a:cxnLst>
              <a:rect l="0" t="0" r="r" b="b"/>
              <a:pathLst>
                <a:path w="1" h="2">
                  <a:moveTo>
                    <a:pt x="0" y="2"/>
                  </a:moveTo>
                  <a:lnTo>
                    <a:pt x="0" y="2"/>
                  </a:lnTo>
                  <a:lnTo>
                    <a:pt x="1" y="2"/>
                  </a:lnTo>
                  <a:lnTo>
                    <a:pt x="1"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6" name="Freeform 959"/>
            <p:cNvSpPr/>
            <p:nvPr/>
          </p:nvSpPr>
          <p:spPr>
            <a:xfrm>
              <a:off x="2471411" y="1489920"/>
              <a:ext cx="8130" cy="8130"/>
            </a:xfrm>
            <a:custGeom>
              <a:avLst/>
              <a:gdLst>
                <a:gd name="T0" fmla="*/ 2 w 4"/>
                <a:gd name="T1" fmla="*/ 0 h 4"/>
                <a:gd name="T2" fmla="*/ 2 w 4"/>
                <a:gd name="T3" fmla="*/ 0 h 4"/>
                <a:gd name="T4" fmla="*/ 0 w 4"/>
                <a:gd name="T5" fmla="*/ 2 h 4"/>
                <a:gd name="T6" fmla="*/ 2 w 4"/>
                <a:gd name="T7" fmla="*/ 4 h 4"/>
                <a:gd name="T8" fmla="*/ 4 w 4"/>
                <a:gd name="T9" fmla="*/ 2 h 4"/>
                <a:gd name="T10" fmla="*/ 2 w 4"/>
                <a:gd name="T11" fmla="*/ 0 h 4"/>
              </a:gdLst>
              <a:ahLst/>
              <a:cxnLst>
                <a:cxn ang="0">
                  <a:pos x="T0" y="T1"/>
                </a:cxn>
                <a:cxn ang="0">
                  <a:pos x="T2" y="T3"/>
                </a:cxn>
                <a:cxn ang="0">
                  <a:pos x="T4" y="T5"/>
                </a:cxn>
                <a:cxn ang="0">
                  <a:pos x="T6" y="T7"/>
                </a:cxn>
                <a:cxn ang="0">
                  <a:pos x="T8" y="T9"/>
                </a:cxn>
                <a:cxn ang="0">
                  <a:pos x="T10" y="T11"/>
                </a:cxn>
              </a:cxnLst>
              <a:rect l="0" t="0" r="r" b="b"/>
              <a:pathLst>
                <a:path w="4" h="4">
                  <a:moveTo>
                    <a:pt x="2" y="0"/>
                  </a:moveTo>
                  <a:lnTo>
                    <a:pt x="2" y="0"/>
                  </a:lnTo>
                  <a:lnTo>
                    <a:pt x="0" y="2"/>
                  </a:lnTo>
                  <a:lnTo>
                    <a:pt x="2" y="4"/>
                  </a:lnTo>
                  <a:lnTo>
                    <a:pt x="4"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7" name="Freeform 960"/>
            <p:cNvSpPr/>
            <p:nvPr/>
          </p:nvSpPr>
          <p:spPr>
            <a:xfrm>
              <a:off x="2496209" y="1515357"/>
              <a:ext cx="0" cy="4065"/>
            </a:xfrm>
            <a:custGeom>
              <a:avLst/>
              <a:gdLst>
                <a:gd name="T0" fmla="*/ 0 h 2"/>
                <a:gd name="T1" fmla="*/ 0 h 2"/>
                <a:gd name="T2" fmla="*/ 2 h 2"/>
                <a:gd name="T3" fmla="*/ 0 h 2"/>
                <a:gd name="T4" fmla="*/ 0 h 2"/>
              </a:gdLst>
              <a:ahLst/>
              <a:cxnLst>
                <a:cxn ang="0">
                  <a:pos x="0" y="T0"/>
                </a:cxn>
                <a:cxn ang="0">
                  <a:pos x="0" y="T1"/>
                </a:cxn>
                <a:cxn ang="0">
                  <a:pos x="0" y="T2"/>
                </a:cxn>
                <a:cxn ang="0">
                  <a:pos x="0" y="T3"/>
                </a:cxn>
                <a:cxn ang="0">
                  <a:pos x="0" y="T4"/>
                </a:cxn>
              </a:cxnLst>
              <a:rect l="0" t="0" r="r" b="b"/>
              <a:pathLst>
                <a:path h="2">
                  <a:moveTo>
                    <a:pt x="0" y="0"/>
                  </a:moveTo>
                  <a:lnTo>
                    <a:pt x="0" y="0"/>
                  </a:lnTo>
                  <a:lnTo>
                    <a:pt x="0"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8" name="Rectangle 961"/>
            <p:cNvSpPr>
              <a:spLocks noChangeArrowheads="1"/>
            </p:cNvSpPr>
            <p:nvPr/>
          </p:nvSpPr>
          <p:spPr>
            <a:xfrm>
              <a:off x="2498242" y="1539748"/>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69" name="Freeform 962"/>
            <p:cNvSpPr/>
            <p:nvPr/>
          </p:nvSpPr>
          <p:spPr>
            <a:xfrm>
              <a:off x="2498242" y="1519422"/>
              <a:ext cx="4065" cy="4065"/>
            </a:xfrm>
            <a:custGeom>
              <a:avLst/>
              <a:gdLst>
                <a:gd name="T0" fmla="*/ 0 w 2"/>
                <a:gd name="T1" fmla="*/ 0 h 2"/>
                <a:gd name="T2" fmla="*/ 2 w 2"/>
                <a:gd name="T3" fmla="*/ 2 h 2"/>
                <a:gd name="T4" fmla="*/ 2 w 2"/>
                <a:gd name="T5" fmla="*/ 2 h 2"/>
                <a:gd name="T6" fmla="*/ 0 w 2"/>
                <a:gd name="T7" fmla="*/ 0 h 2"/>
                <a:gd name="T8" fmla="*/ 0 w 2"/>
                <a:gd name="T9" fmla="*/ 0 h 2"/>
                <a:gd name="T10" fmla="*/ 0 w 2"/>
                <a:gd name="T11" fmla="*/ 0 h 2"/>
              </a:gdLst>
              <a:ahLst/>
              <a:cxnLst>
                <a:cxn ang="0">
                  <a:pos x="T0" y="T1"/>
                </a:cxn>
                <a:cxn ang="0">
                  <a:pos x="T2" y="T3"/>
                </a:cxn>
                <a:cxn ang="0">
                  <a:pos x="T4" y="T5"/>
                </a:cxn>
                <a:cxn ang="0">
                  <a:pos x="T6" y="T7"/>
                </a:cxn>
                <a:cxn ang="0">
                  <a:pos x="T8" y="T9"/>
                </a:cxn>
                <a:cxn ang="0">
                  <a:pos x="T10" y="T11"/>
                </a:cxn>
              </a:cxnLst>
              <a:rect l="0" t="0" r="r" b="b"/>
              <a:pathLst>
                <a:path w="2" h="2">
                  <a:moveTo>
                    <a:pt x="0" y="0"/>
                  </a:moveTo>
                  <a:lnTo>
                    <a:pt x="2" y="2"/>
                  </a:lnTo>
                  <a:lnTo>
                    <a:pt x="2" y="2"/>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0" name="Freeform 963"/>
            <p:cNvSpPr/>
            <p:nvPr/>
          </p:nvSpPr>
          <p:spPr>
            <a:xfrm>
              <a:off x="2496209" y="1535683"/>
              <a:ext cx="2033" cy="4065"/>
            </a:xfrm>
            <a:custGeom>
              <a:avLst/>
              <a:gdLst>
                <a:gd name="T0" fmla="*/ 0 w 1"/>
                <a:gd name="T1" fmla="*/ 0 h 2"/>
                <a:gd name="T2" fmla="*/ 1 w 1"/>
                <a:gd name="T3" fmla="*/ 2 h 2"/>
                <a:gd name="T4" fmla="*/ 1 w 1"/>
                <a:gd name="T5" fmla="*/ 2 h 2"/>
                <a:gd name="T6" fmla="*/ 0 w 1"/>
                <a:gd name="T7" fmla="*/ 0 h 2"/>
                <a:gd name="T8" fmla="*/ 0 w 1"/>
                <a:gd name="T9" fmla="*/ 0 h 2"/>
              </a:gdLst>
              <a:ahLst/>
              <a:cxnLst>
                <a:cxn ang="0">
                  <a:pos x="T0" y="T1"/>
                </a:cxn>
                <a:cxn ang="0">
                  <a:pos x="T2" y="T3"/>
                </a:cxn>
                <a:cxn ang="0">
                  <a:pos x="T4" y="T5"/>
                </a:cxn>
                <a:cxn ang="0">
                  <a:pos x="T6" y="T7"/>
                </a:cxn>
                <a:cxn ang="0">
                  <a:pos x="T8" y="T9"/>
                </a:cxn>
              </a:cxnLst>
              <a:rect l="0" t="0" r="r" b="b"/>
              <a:pathLst>
                <a:path w="1" h="2">
                  <a:moveTo>
                    <a:pt x="0" y="0"/>
                  </a:moveTo>
                  <a:lnTo>
                    <a:pt x="1" y="2"/>
                  </a:lnTo>
                  <a:lnTo>
                    <a:pt x="1"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1" name="Freeform 964"/>
            <p:cNvSpPr/>
            <p:nvPr/>
          </p:nvSpPr>
          <p:spPr>
            <a:xfrm>
              <a:off x="2498242" y="1539748"/>
              <a:ext cx="0" cy="4065"/>
            </a:xfrm>
            <a:custGeom>
              <a:avLst/>
              <a:gdLst>
                <a:gd name="T0" fmla="*/ 0 h 2"/>
                <a:gd name="T1" fmla="*/ 2 h 2"/>
                <a:gd name="T2" fmla="*/ 0 h 2"/>
                <a:gd name="T3" fmla="*/ 0 h 2"/>
                <a:gd name="T4" fmla="*/ 0 h 2"/>
              </a:gdLst>
              <a:ahLst/>
              <a:cxnLst>
                <a:cxn ang="0">
                  <a:pos x="0" y="T0"/>
                </a:cxn>
                <a:cxn ang="0">
                  <a:pos x="0" y="T1"/>
                </a:cxn>
                <a:cxn ang="0">
                  <a:pos x="0" y="T2"/>
                </a:cxn>
                <a:cxn ang="0">
                  <a:pos x="0" y="T3"/>
                </a:cxn>
                <a:cxn ang="0">
                  <a:pos x="0" y="T4"/>
                </a:cxn>
              </a:cxnLst>
              <a:rect l="0" t="0" r="r" b="b"/>
              <a:pathLst>
                <a:path h="2">
                  <a:moveTo>
                    <a:pt x="0" y="0"/>
                  </a:moveTo>
                  <a:lnTo>
                    <a:pt x="0" y="2"/>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2" name="Freeform 965"/>
            <p:cNvSpPr/>
            <p:nvPr/>
          </p:nvSpPr>
          <p:spPr>
            <a:xfrm>
              <a:off x="2488078" y="1523487"/>
              <a:ext cx="10163" cy="16261"/>
            </a:xfrm>
            <a:custGeom>
              <a:avLst/>
              <a:gdLst>
                <a:gd name="T0" fmla="*/ 0 w 5"/>
                <a:gd name="T1" fmla="*/ 6 h 8"/>
                <a:gd name="T2" fmla="*/ 2 w 5"/>
                <a:gd name="T3" fmla="*/ 8 h 8"/>
                <a:gd name="T4" fmla="*/ 5 w 5"/>
                <a:gd name="T5" fmla="*/ 4 h 8"/>
                <a:gd name="T6" fmla="*/ 2 w 5"/>
                <a:gd name="T7" fmla="*/ 0 h 8"/>
                <a:gd name="T8" fmla="*/ 0 w 5"/>
                <a:gd name="T9" fmla="*/ 6 h 8"/>
              </a:gdLst>
              <a:ahLst/>
              <a:cxnLst>
                <a:cxn ang="0">
                  <a:pos x="T0" y="T1"/>
                </a:cxn>
                <a:cxn ang="0">
                  <a:pos x="T2" y="T3"/>
                </a:cxn>
                <a:cxn ang="0">
                  <a:pos x="T4" y="T5"/>
                </a:cxn>
                <a:cxn ang="0">
                  <a:pos x="T6" y="T7"/>
                </a:cxn>
                <a:cxn ang="0">
                  <a:pos x="T8" y="T9"/>
                </a:cxn>
              </a:cxnLst>
              <a:rect l="0" t="0" r="r" b="b"/>
              <a:pathLst>
                <a:path w="5" h="8">
                  <a:moveTo>
                    <a:pt x="0" y="6"/>
                  </a:moveTo>
                  <a:lnTo>
                    <a:pt x="2" y="8"/>
                  </a:lnTo>
                  <a:lnTo>
                    <a:pt x="5" y="4"/>
                  </a:lnTo>
                  <a:lnTo>
                    <a:pt x="2" y="0"/>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3" name="Freeform 966"/>
            <p:cNvSpPr/>
            <p:nvPr/>
          </p:nvSpPr>
          <p:spPr>
            <a:xfrm>
              <a:off x="2502307" y="1523487"/>
              <a:ext cx="4065" cy="8130"/>
            </a:xfrm>
            <a:custGeom>
              <a:avLst/>
              <a:gdLst>
                <a:gd name="T0" fmla="*/ 2 w 2"/>
                <a:gd name="T1" fmla="*/ 4 h 4"/>
                <a:gd name="T2" fmla="*/ 2 w 2"/>
                <a:gd name="T3" fmla="*/ 4 h 4"/>
                <a:gd name="T4" fmla="*/ 0 w 2"/>
                <a:gd name="T5" fmla="*/ 0 h 4"/>
                <a:gd name="T6" fmla="*/ 0 w 2"/>
                <a:gd name="T7" fmla="*/ 0 h 4"/>
                <a:gd name="T8" fmla="*/ 2 w 2"/>
                <a:gd name="T9" fmla="*/ 4 h 4"/>
              </a:gdLst>
              <a:ahLst/>
              <a:cxnLst>
                <a:cxn ang="0">
                  <a:pos x="T0" y="T1"/>
                </a:cxn>
                <a:cxn ang="0">
                  <a:pos x="T2" y="T3"/>
                </a:cxn>
                <a:cxn ang="0">
                  <a:pos x="T4" y="T5"/>
                </a:cxn>
                <a:cxn ang="0">
                  <a:pos x="T6" y="T7"/>
                </a:cxn>
                <a:cxn ang="0">
                  <a:pos x="T8" y="T9"/>
                </a:cxn>
              </a:cxnLst>
              <a:rect l="0" t="0" r="r" b="b"/>
              <a:pathLst>
                <a:path w="2" h="4">
                  <a:moveTo>
                    <a:pt x="2" y="4"/>
                  </a:moveTo>
                  <a:lnTo>
                    <a:pt x="2" y="4"/>
                  </a:lnTo>
                  <a:lnTo>
                    <a:pt x="0" y="0"/>
                  </a:lnTo>
                  <a:lnTo>
                    <a:pt x="0" y="0"/>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4" name="Freeform 967"/>
            <p:cNvSpPr/>
            <p:nvPr/>
          </p:nvSpPr>
          <p:spPr>
            <a:xfrm>
              <a:off x="2522633" y="1515357"/>
              <a:ext cx="4065" cy="4065"/>
            </a:xfrm>
            <a:custGeom>
              <a:avLst/>
              <a:gdLst>
                <a:gd name="T0" fmla="*/ 2 w 2"/>
                <a:gd name="T1" fmla="*/ 0 h 2"/>
                <a:gd name="T2" fmla="*/ 2 w 2"/>
                <a:gd name="T3" fmla="*/ 0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5" name="Rectangle 968"/>
            <p:cNvSpPr>
              <a:spLocks noChangeArrowheads="1"/>
            </p:cNvSpPr>
            <p:nvPr/>
          </p:nvSpPr>
          <p:spPr>
            <a:xfrm>
              <a:off x="2514502" y="159259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6" name="Rectangle 969"/>
            <p:cNvSpPr>
              <a:spLocks noChangeArrowheads="1"/>
            </p:cNvSpPr>
            <p:nvPr/>
          </p:nvSpPr>
          <p:spPr>
            <a:xfrm>
              <a:off x="2479542" y="159259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7" name="Freeform 970"/>
            <p:cNvSpPr/>
            <p:nvPr/>
          </p:nvSpPr>
          <p:spPr>
            <a:xfrm>
              <a:off x="2471411" y="1489920"/>
              <a:ext cx="4065" cy="4065"/>
            </a:xfrm>
            <a:custGeom>
              <a:avLst/>
              <a:gdLst>
                <a:gd name="T0" fmla="*/ 0 w 2"/>
                <a:gd name="T1" fmla="*/ 0 h 2"/>
                <a:gd name="T2" fmla="*/ 0 w 2"/>
                <a:gd name="T3" fmla="*/ 2 h 2"/>
                <a:gd name="T4" fmla="*/ 0 w 2"/>
                <a:gd name="T5" fmla="*/ 2 h 2"/>
                <a:gd name="T6" fmla="*/ 2 w 2"/>
                <a:gd name="T7" fmla="*/ 2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0" y="2"/>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8" name="Rectangle 971"/>
            <p:cNvSpPr>
              <a:spLocks noChangeArrowheads="1"/>
            </p:cNvSpPr>
            <p:nvPr/>
          </p:nvSpPr>
          <p:spPr>
            <a:xfrm>
              <a:off x="2467346" y="1498051"/>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79" name="Freeform 972"/>
            <p:cNvSpPr/>
            <p:nvPr/>
          </p:nvSpPr>
          <p:spPr>
            <a:xfrm>
              <a:off x="2528731" y="1473659"/>
              <a:ext cx="4065" cy="0"/>
            </a:xfrm>
            <a:custGeom>
              <a:avLst/>
              <a:gdLst>
                <a:gd name="T0" fmla="*/ 1 w 1"/>
                <a:gd name="T1" fmla="*/ 0 w 1"/>
                <a:gd name="T2" fmla="*/ 0 w 1"/>
                <a:gd name="T3" fmla="*/ 1 w 1"/>
              </a:gdLst>
              <a:ahLst/>
              <a:cxnLst>
                <a:cxn ang="0">
                  <a:pos x="T0" y="0"/>
                </a:cxn>
                <a:cxn ang="0">
                  <a:pos x="T1" y="0"/>
                </a:cxn>
                <a:cxn ang="0">
                  <a:pos x="T2" y="0"/>
                </a:cxn>
                <a:cxn ang="0">
                  <a:pos x="T3" y="0"/>
                </a:cxn>
              </a:cxnLst>
              <a:rect l="0" t="0" r="r" b="b"/>
              <a:pathLst>
                <a:path w="1">
                  <a:moveTo>
                    <a:pt x="1" y="0"/>
                  </a:moveTo>
                  <a:cubicBezTo>
                    <a:pt x="1" y="0"/>
                    <a:pt x="0" y="0"/>
                    <a:pt x="0" y="0"/>
                  </a:cubicBezTo>
                  <a:cubicBezTo>
                    <a:pt x="0" y="0"/>
                    <a:pt x="0" y="0"/>
                    <a:pt x="0" y="0"/>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0" name="Freeform 973"/>
            <p:cNvSpPr/>
            <p:nvPr/>
          </p:nvSpPr>
          <p:spPr>
            <a:xfrm>
              <a:off x="2514502" y="1465529"/>
              <a:ext cx="4065" cy="4065"/>
            </a:xfrm>
            <a:custGeom>
              <a:avLst/>
              <a:gdLst>
                <a:gd name="T0" fmla="*/ 0 w 1"/>
                <a:gd name="T1" fmla="*/ 0 h 1"/>
                <a:gd name="T2" fmla="*/ 0 w 1"/>
                <a:gd name="T3" fmla="*/ 0 h 1"/>
                <a:gd name="T4" fmla="*/ 1 w 1"/>
                <a:gd name="T5" fmla="*/ 1 h 1"/>
                <a:gd name="T6" fmla="*/ 1 w 1"/>
                <a:gd name="T7" fmla="*/ 0 h 1"/>
                <a:gd name="T8" fmla="*/ 0 w 1"/>
                <a:gd name="T9" fmla="*/ 0 h 1"/>
              </a:gdLst>
              <a:ahLst/>
              <a:cxnLst>
                <a:cxn ang="0">
                  <a:pos x="T0" y="T1"/>
                </a:cxn>
                <a:cxn ang="0">
                  <a:pos x="T2" y="T3"/>
                </a:cxn>
                <a:cxn ang="0">
                  <a:pos x="T4" y="T5"/>
                </a:cxn>
                <a:cxn ang="0">
                  <a:pos x="T6" y="T7"/>
                </a:cxn>
                <a:cxn ang="0">
                  <a:pos x="T8" y="T9"/>
                </a:cxn>
              </a:cxnLst>
              <a:rect l="0" t="0" r="r" b="b"/>
              <a:pathLst>
                <a:path w="1" h="1">
                  <a:moveTo>
                    <a:pt x="0" y="0"/>
                  </a:moveTo>
                  <a:cubicBezTo>
                    <a:pt x="0" y="0"/>
                    <a:pt x="0" y="0"/>
                    <a:pt x="0" y="0"/>
                  </a:cubicBezTo>
                  <a:cubicBezTo>
                    <a:pt x="1" y="1"/>
                    <a:pt x="1" y="1"/>
                    <a:pt x="1" y="1"/>
                  </a:cubicBezTo>
                  <a:cubicBezTo>
                    <a:pt x="1" y="0"/>
                    <a:pt x="1" y="0"/>
                    <a:pt x="1" y="0"/>
                  </a:cubicBezTo>
                  <a:cubicBezTo>
                    <a:pt x="1" y="0"/>
                    <a:pt x="1"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1" name="Rectangle 974"/>
            <p:cNvSpPr>
              <a:spLocks noChangeArrowheads="1"/>
            </p:cNvSpPr>
            <p:nvPr/>
          </p:nvSpPr>
          <p:spPr>
            <a:xfrm>
              <a:off x="2484013" y="1523487"/>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2" name="Rectangle 975"/>
            <p:cNvSpPr>
              <a:spLocks noChangeArrowheads="1"/>
            </p:cNvSpPr>
            <p:nvPr/>
          </p:nvSpPr>
          <p:spPr>
            <a:xfrm>
              <a:off x="2544992" y="1497063"/>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3" name="Rectangle 976"/>
            <p:cNvSpPr>
              <a:spLocks noChangeArrowheads="1"/>
            </p:cNvSpPr>
            <p:nvPr/>
          </p:nvSpPr>
          <p:spPr>
            <a:xfrm>
              <a:off x="2467346" y="1596661"/>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4" name="Freeform 977"/>
            <p:cNvSpPr/>
            <p:nvPr/>
          </p:nvSpPr>
          <p:spPr>
            <a:xfrm>
              <a:off x="2496209" y="1612922"/>
              <a:ext cx="6098" cy="4065"/>
            </a:xfrm>
            <a:custGeom>
              <a:avLst/>
              <a:gdLst>
                <a:gd name="T0" fmla="*/ 3 w 3"/>
                <a:gd name="T1" fmla="*/ 2 h 2"/>
                <a:gd name="T2" fmla="*/ 3 w 3"/>
                <a:gd name="T3" fmla="*/ 0 h 2"/>
                <a:gd name="T4" fmla="*/ 0 w 3"/>
                <a:gd name="T5" fmla="*/ 0 h 2"/>
                <a:gd name="T6" fmla="*/ 3 w 3"/>
                <a:gd name="T7" fmla="*/ 2 h 2"/>
              </a:gdLst>
              <a:ahLst/>
              <a:cxnLst>
                <a:cxn ang="0">
                  <a:pos x="T0" y="T1"/>
                </a:cxn>
                <a:cxn ang="0">
                  <a:pos x="T2" y="T3"/>
                </a:cxn>
                <a:cxn ang="0">
                  <a:pos x="T4" y="T5"/>
                </a:cxn>
                <a:cxn ang="0">
                  <a:pos x="T6" y="T7"/>
                </a:cxn>
              </a:cxnLst>
              <a:rect l="0" t="0" r="r" b="b"/>
              <a:pathLst>
                <a:path w="3" h="2">
                  <a:moveTo>
                    <a:pt x="3" y="2"/>
                  </a:moveTo>
                  <a:lnTo>
                    <a:pt x="3" y="0"/>
                  </a:lnTo>
                  <a:lnTo>
                    <a:pt x="0" y="0"/>
                  </a:lnTo>
                  <a:lnTo>
                    <a:pt x="3"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5" name="Freeform 978"/>
            <p:cNvSpPr/>
            <p:nvPr/>
          </p:nvSpPr>
          <p:spPr>
            <a:xfrm>
              <a:off x="2484013" y="1631216"/>
              <a:ext cx="12196" cy="12196"/>
            </a:xfrm>
            <a:custGeom>
              <a:avLst/>
              <a:gdLst>
                <a:gd name="T0" fmla="*/ 0 w 6"/>
                <a:gd name="T1" fmla="*/ 6 h 6"/>
                <a:gd name="T2" fmla="*/ 4 w 6"/>
                <a:gd name="T3" fmla="*/ 6 h 6"/>
                <a:gd name="T4" fmla="*/ 6 w 6"/>
                <a:gd name="T5" fmla="*/ 4 h 6"/>
                <a:gd name="T6" fmla="*/ 0 w 6"/>
                <a:gd name="T7" fmla="*/ 0 h 6"/>
                <a:gd name="T8" fmla="*/ 0 w 6"/>
                <a:gd name="T9" fmla="*/ 6 h 6"/>
              </a:gdLst>
              <a:ahLst/>
              <a:cxnLst>
                <a:cxn ang="0">
                  <a:pos x="T0" y="T1"/>
                </a:cxn>
                <a:cxn ang="0">
                  <a:pos x="T2" y="T3"/>
                </a:cxn>
                <a:cxn ang="0">
                  <a:pos x="T4" y="T5"/>
                </a:cxn>
                <a:cxn ang="0">
                  <a:pos x="T6" y="T7"/>
                </a:cxn>
                <a:cxn ang="0">
                  <a:pos x="T8" y="T9"/>
                </a:cxn>
              </a:cxnLst>
              <a:rect l="0" t="0" r="r" b="b"/>
              <a:pathLst>
                <a:path w="6" h="6">
                  <a:moveTo>
                    <a:pt x="0" y="6"/>
                  </a:moveTo>
                  <a:lnTo>
                    <a:pt x="4" y="6"/>
                  </a:lnTo>
                  <a:lnTo>
                    <a:pt x="6" y="4"/>
                  </a:lnTo>
                  <a:lnTo>
                    <a:pt x="0" y="0"/>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6" name="Rectangle 979"/>
            <p:cNvSpPr>
              <a:spLocks noChangeArrowheads="1"/>
            </p:cNvSpPr>
            <p:nvPr/>
          </p:nvSpPr>
          <p:spPr>
            <a:xfrm>
              <a:off x="2484013" y="1608857"/>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7" name="Freeform 980"/>
            <p:cNvSpPr/>
            <p:nvPr/>
          </p:nvSpPr>
          <p:spPr>
            <a:xfrm>
              <a:off x="2544992" y="1480802"/>
              <a:ext cx="12196" cy="16261"/>
            </a:xfrm>
            <a:custGeom>
              <a:avLst/>
              <a:gdLst>
                <a:gd name="T0" fmla="*/ 6 w 6"/>
                <a:gd name="T1" fmla="*/ 0 h 8"/>
                <a:gd name="T2" fmla="*/ 0 w 6"/>
                <a:gd name="T3" fmla="*/ 6 h 8"/>
                <a:gd name="T4" fmla="*/ 0 w 6"/>
                <a:gd name="T5" fmla="*/ 8 h 8"/>
                <a:gd name="T6" fmla="*/ 6 w 6"/>
                <a:gd name="T7" fmla="*/ 0 h 8"/>
              </a:gdLst>
              <a:ahLst/>
              <a:cxnLst>
                <a:cxn ang="0">
                  <a:pos x="T0" y="T1"/>
                </a:cxn>
                <a:cxn ang="0">
                  <a:pos x="T2" y="T3"/>
                </a:cxn>
                <a:cxn ang="0">
                  <a:pos x="T4" y="T5"/>
                </a:cxn>
                <a:cxn ang="0">
                  <a:pos x="T6" y="T7"/>
                </a:cxn>
              </a:cxnLst>
              <a:rect l="0" t="0" r="r" b="b"/>
              <a:pathLst>
                <a:path w="6" h="8">
                  <a:moveTo>
                    <a:pt x="6" y="0"/>
                  </a:moveTo>
                  <a:lnTo>
                    <a:pt x="0" y="6"/>
                  </a:lnTo>
                  <a:lnTo>
                    <a:pt x="0" y="8"/>
                  </a:lnTo>
                  <a:lnTo>
                    <a:pt x="6"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8" name="Freeform 981"/>
            <p:cNvSpPr/>
            <p:nvPr/>
          </p:nvSpPr>
          <p:spPr>
            <a:xfrm>
              <a:off x="2475477" y="1443170"/>
              <a:ext cx="6098" cy="12196"/>
            </a:xfrm>
            <a:custGeom>
              <a:avLst/>
              <a:gdLst>
                <a:gd name="T0" fmla="*/ 2 w 3"/>
                <a:gd name="T1" fmla="*/ 0 h 6"/>
                <a:gd name="T2" fmla="*/ 0 w 3"/>
                <a:gd name="T3" fmla="*/ 2 h 6"/>
                <a:gd name="T4" fmla="*/ 2 w 3"/>
                <a:gd name="T5" fmla="*/ 6 h 6"/>
                <a:gd name="T6" fmla="*/ 3 w 3"/>
                <a:gd name="T7" fmla="*/ 2 h 6"/>
                <a:gd name="T8" fmla="*/ 2 w 3"/>
                <a:gd name="T9" fmla="*/ 0 h 6"/>
              </a:gdLst>
              <a:ahLst/>
              <a:cxnLst>
                <a:cxn ang="0">
                  <a:pos x="T0" y="T1"/>
                </a:cxn>
                <a:cxn ang="0">
                  <a:pos x="T2" y="T3"/>
                </a:cxn>
                <a:cxn ang="0">
                  <a:pos x="T4" y="T5"/>
                </a:cxn>
                <a:cxn ang="0">
                  <a:pos x="T6" y="T7"/>
                </a:cxn>
                <a:cxn ang="0">
                  <a:pos x="T8" y="T9"/>
                </a:cxn>
              </a:cxnLst>
              <a:rect l="0" t="0" r="r" b="b"/>
              <a:pathLst>
                <a:path w="3" h="6">
                  <a:moveTo>
                    <a:pt x="2" y="0"/>
                  </a:moveTo>
                  <a:lnTo>
                    <a:pt x="0" y="2"/>
                  </a:lnTo>
                  <a:lnTo>
                    <a:pt x="2" y="6"/>
                  </a:lnTo>
                  <a:lnTo>
                    <a:pt x="3"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89" name="Freeform 982"/>
            <p:cNvSpPr/>
            <p:nvPr/>
          </p:nvSpPr>
          <p:spPr>
            <a:xfrm>
              <a:off x="2540926" y="1473659"/>
              <a:ext cx="4065" cy="8130"/>
            </a:xfrm>
            <a:custGeom>
              <a:avLst/>
              <a:gdLst>
                <a:gd name="T0" fmla="*/ 2 w 2"/>
                <a:gd name="T1" fmla="*/ 0 h 4"/>
                <a:gd name="T2" fmla="*/ 0 w 2"/>
                <a:gd name="T3" fmla="*/ 2 h 4"/>
                <a:gd name="T4" fmla="*/ 0 w 2"/>
                <a:gd name="T5" fmla="*/ 4 h 4"/>
                <a:gd name="T6" fmla="*/ 2 w 2"/>
                <a:gd name="T7" fmla="*/ 0 h 4"/>
              </a:gdLst>
              <a:ahLst/>
              <a:cxnLst>
                <a:cxn ang="0">
                  <a:pos x="T0" y="T1"/>
                </a:cxn>
                <a:cxn ang="0">
                  <a:pos x="T2" y="T3"/>
                </a:cxn>
                <a:cxn ang="0">
                  <a:pos x="T4" y="T5"/>
                </a:cxn>
                <a:cxn ang="0">
                  <a:pos x="T6" y="T7"/>
                </a:cxn>
              </a:cxnLst>
              <a:rect l="0" t="0" r="r" b="b"/>
              <a:pathLst>
                <a:path w="2" h="4">
                  <a:moveTo>
                    <a:pt x="2" y="0"/>
                  </a:moveTo>
                  <a:lnTo>
                    <a:pt x="0" y="2"/>
                  </a:lnTo>
                  <a:lnTo>
                    <a:pt x="0" y="4"/>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0" name="Freeform 983"/>
            <p:cNvSpPr/>
            <p:nvPr/>
          </p:nvSpPr>
          <p:spPr>
            <a:xfrm>
              <a:off x="2485640" y="1493985"/>
              <a:ext cx="4065" cy="4065"/>
            </a:xfrm>
            <a:custGeom>
              <a:avLst/>
              <a:gdLst>
                <a:gd name="T0" fmla="*/ 2 w 2"/>
                <a:gd name="T1" fmla="*/ 0 h 2"/>
                <a:gd name="T2" fmla="*/ 0 w 2"/>
                <a:gd name="T3" fmla="*/ 2 h 2"/>
                <a:gd name="T4" fmla="*/ 2 w 2"/>
                <a:gd name="T5" fmla="*/ 0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2"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1" name="Freeform 984"/>
            <p:cNvSpPr/>
            <p:nvPr/>
          </p:nvSpPr>
          <p:spPr>
            <a:xfrm>
              <a:off x="2481575" y="1553976"/>
              <a:ext cx="4065" cy="4065"/>
            </a:xfrm>
            <a:custGeom>
              <a:avLst/>
              <a:gdLst>
                <a:gd name="T0" fmla="*/ 0 w 2"/>
                <a:gd name="T1" fmla="*/ 2 h 2"/>
                <a:gd name="T2" fmla="*/ 2 w 2"/>
                <a:gd name="T3" fmla="*/ 2 h 2"/>
                <a:gd name="T4" fmla="*/ 0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2" name="Freeform 985"/>
            <p:cNvSpPr/>
            <p:nvPr/>
          </p:nvSpPr>
          <p:spPr>
            <a:xfrm>
              <a:off x="2492144" y="1527552"/>
              <a:ext cx="4065" cy="8130"/>
            </a:xfrm>
            <a:custGeom>
              <a:avLst/>
              <a:gdLst>
                <a:gd name="T0" fmla="*/ 2 w 2"/>
                <a:gd name="T1" fmla="*/ 0 h 4"/>
                <a:gd name="T2" fmla="*/ 0 w 2"/>
                <a:gd name="T3" fmla="*/ 0 h 4"/>
                <a:gd name="T4" fmla="*/ 2 w 2"/>
                <a:gd name="T5" fmla="*/ 4 h 4"/>
                <a:gd name="T6" fmla="*/ 2 w 2"/>
                <a:gd name="T7" fmla="*/ 0 h 4"/>
              </a:gdLst>
              <a:ahLst/>
              <a:cxnLst>
                <a:cxn ang="0">
                  <a:pos x="T0" y="T1"/>
                </a:cxn>
                <a:cxn ang="0">
                  <a:pos x="T2" y="T3"/>
                </a:cxn>
                <a:cxn ang="0">
                  <a:pos x="T4" y="T5"/>
                </a:cxn>
                <a:cxn ang="0">
                  <a:pos x="T6" y="T7"/>
                </a:cxn>
              </a:cxnLst>
              <a:rect l="0" t="0" r="r" b="b"/>
              <a:pathLst>
                <a:path w="2" h="4">
                  <a:moveTo>
                    <a:pt x="2" y="0"/>
                  </a:moveTo>
                  <a:lnTo>
                    <a:pt x="0" y="0"/>
                  </a:lnTo>
                  <a:lnTo>
                    <a:pt x="2" y="4"/>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3" name="Rectangle 986"/>
            <p:cNvSpPr>
              <a:spLocks noChangeArrowheads="1"/>
            </p:cNvSpPr>
            <p:nvPr/>
          </p:nvSpPr>
          <p:spPr>
            <a:xfrm>
              <a:off x="2485640" y="155397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4" name="Freeform 987"/>
            <p:cNvSpPr/>
            <p:nvPr/>
          </p:nvSpPr>
          <p:spPr>
            <a:xfrm>
              <a:off x="2510437" y="1485855"/>
              <a:ext cx="4065" cy="4065"/>
            </a:xfrm>
            <a:custGeom>
              <a:avLst/>
              <a:gdLst>
                <a:gd name="T0" fmla="*/ 2 w 2"/>
                <a:gd name="T1" fmla="*/ 0 h 2"/>
                <a:gd name="T2" fmla="*/ 0 w 2"/>
                <a:gd name="T3" fmla="*/ 2 h 2"/>
                <a:gd name="T4" fmla="*/ 0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2"/>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5" name="Freeform 988"/>
            <p:cNvSpPr/>
            <p:nvPr/>
          </p:nvSpPr>
          <p:spPr>
            <a:xfrm>
              <a:off x="2522633" y="1515357"/>
              <a:ext cx="4065" cy="8130"/>
            </a:xfrm>
            <a:custGeom>
              <a:avLst/>
              <a:gdLst>
                <a:gd name="T0" fmla="*/ 0 w 2"/>
                <a:gd name="T1" fmla="*/ 4 h 4"/>
                <a:gd name="T2" fmla="*/ 2 w 2"/>
                <a:gd name="T3" fmla="*/ 2 h 4"/>
                <a:gd name="T4" fmla="*/ 2 w 2"/>
                <a:gd name="T5" fmla="*/ 0 h 4"/>
                <a:gd name="T6" fmla="*/ 0 w 2"/>
                <a:gd name="T7" fmla="*/ 2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2"/>
                  </a:lnTo>
                  <a:lnTo>
                    <a:pt x="2" y="0"/>
                  </a:lnTo>
                  <a:lnTo>
                    <a:pt x="0" y="2"/>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6" name="Freeform 989"/>
            <p:cNvSpPr/>
            <p:nvPr/>
          </p:nvSpPr>
          <p:spPr>
            <a:xfrm>
              <a:off x="2522633" y="1519422"/>
              <a:ext cx="4065" cy="8130"/>
            </a:xfrm>
            <a:custGeom>
              <a:avLst/>
              <a:gdLst>
                <a:gd name="T0" fmla="*/ 2 w 2"/>
                <a:gd name="T1" fmla="*/ 4 h 4"/>
                <a:gd name="T2" fmla="*/ 2 w 2"/>
                <a:gd name="T3" fmla="*/ 0 h 4"/>
                <a:gd name="T4" fmla="*/ 0 w 2"/>
                <a:gd name="T5" fmla="*/ 2 h 4"/>
                <a:gd name="T6" fmla="*/ 2 w 2"/>
                <a:gd name="T7" fmla="*/ 4 h 4"/>
              </a:gdLst>
              <a:ahLst/>
              <a:cxnLst>
                <a:cxn ang="0">
                  <a:pos x="T0" y="T1"/>
                </a:cxn>
                <a:cxn ang="0">
                  <a:pos x="T2" y="T3"/>
                </a:cxn>
                <a:cxn ang="0">
                  <a:pos x="T4" y="T5"/>
                </a:cxn>
                <a:cxn ang="0">
                  <a:pos x="T6" y="T7"/>
                </a:cxn>
              </a:cxnLst>
              <a:rect l="0" t="0" r="r" b="b"/>
              <a:pathLst>
                <a:path w="2" h="4">
                  <a:moveTo>
                    <a:pt x="2" y="4"/>
                  </a:moveTo>
                  <a:lnTo>
                    <a:pt x="2" y="0"/>
                  </a:lnTo>
                  <a:lnTo>
                    <a:pt x="0"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7" name="Freeform 990"/>
            <p:cNvSpPr/>
            <p:nvPr/>
          </p:nvSpPr>
          <p:spPr>
            <a:xfrm>
              <a:off x="2526698" y="1515357"/>
              <a:ext cx="2033" cy="4065"/>
            </a:xfrm>
            <a:custGeom>
              <a:avLst/>
              <a:gdLst>
                <a:gd name="T0" fmla="*/ 1 w 1"/>
                <a:gd name="T1" fmla="*/ 0 h 2"/>
                <a:gd name="T2" fmla="*/ 0 w 1"/>
                <a:gd name="T3" fmla="*/ 0 h 2"/>
                <a:gd name="T4" fmla="*/ 0 w 1"/>
                <a:gd name="T5" fmla="*/ 2 h 2"/>
                <a:gd name="T6" fmla="*/ 1 w 1"/>
                <a:gd name="T7" fmla="*/ 0 h 2"/>
              </a:gdLst>
              <a:ahLst/>
              <a:cxnLst>
                <a:cxn ang="0">
                  <a:pos x="T0" y="T1"/>
                </a:cxn>
                <a:cxn ang="0">
                  <a:pos x="T2" y="T3"/>
                </a:cxn>
                <a:cxn ang="0">
                  <a:pos x="T4" y="T5"/>
                </a:cxn>
                <a:cxn ang="0">
                  <a:pos x="T6" y="T7"/>
                </a:cxn>
              </a:cxnLst>
              <a:rect l="0" t="0" r="r" b="b"/>
              <a:pathLst>
                <a:path w="1" h="2">
                  <a:moveTo>
                    <a:pt x="1" y="0"/>
                  </a:moveTo>
                  <a:lnTo>
                    <a:pt x="0" y="0"/>
                  </a:lnTo>
                  <a:lnTo>
                    <a:pt x="0" y="2"/>
                  </a:ln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8" name="Freeform 991"/>
            <p:cNvSpPr/>
            <p:nvPr/>
          </p:nvSpPr>
          <p:spPr>
            <a:xfrm>
              <a:off x="2467346" y="1566172"/>
              <a:ext cx="4065" cy="4065"/>
            </a:xfrm>
            <a:custGeom>
              <a:avLst/>
              <a:gdLst>
                <a:gd name="T0" fmla="*/ 0 w 2"/>
                <a:gd name="T1" fmla="*/ 2 h 2"/>
                <a:gd name="T2" fmla="*/ 2 w 2"/>
                <a:gd name="T3" fmla="*/ 2 h 2"/>
                <a:gd name="T4" fmla="*/ 0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999" name="Rectangle 992"/>
            <p:cNvSpPr>
              <a:spLocks noChangeArrowheads="1"/>
            </p:cNvSpPr>
            <p:nvPr/>
          </p:nvSpPr>
          <p:spPr>
            <a:xfrm>
              <a:off x="2489705" y="1558042"/>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0" name="Rectangle 993"/>
            <p:cNvSpPr>
              <a:spLocks noChangeArrowheads="1"/>
            </p:cNvSpPr>
            <p:nvPr/>
          </p:nvSpPr>
          <p:spPr>
            <a:xfrm>
              <a:off x="2489705" y="1562107"/>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1" name="Freeform 994"/>
            <p:cNvSpPr/>
            <p:nvPr/>
          </p:nvSpPr>
          <p:spPr>
            <a:xfrm>
              <a:off x="2518568" y="1469594"/>
              <a:ext cx="4065" cy="8130"/>
            </a:xfrm>
            <a:custGeom>
              <a:avLst/>
              <a:gdLst>
                <a:gd name="T0" fmla="*/ 1 w 1"/>
                <a:gd name="T1" fmla="*/ 0 h 2"/>
                <a:gd name="T2" fmla="*/ 1 w 1"/>
                <a:gd name="T3" fmla="*/ 0 h 2"/>
                <a:gd name="T4" fmla="*/ 0 w 1"/>
                <a:gd name="T5" fmla="*/ 1 h 2"/>
                <a:gd name="T6" fmla="*/ 0 w 1"/>
                <a:gd name="T7" fmla="*/ 2 h 2"/>
                <a:gd name="T8" fmla="*/ 1 w 1"/>
                <a:gd name="T9" fmla="*/ 0 h 2"/>
              </a:gdLst>
              <a:ahLst/>
              <a:cxnLst>
                <a:cxn ang="0">
                  <a:pos x="T0" y="T1"/>
                </a:cxn>
                <a:cxn ang="0">
                  <a:pos x="T2" y="T3"/>
                </a:cxn>
                <a:cxn ang="0">
                  <a:pos x="T4" y="T5"/>
                </a:cxn>
                <a:cxn ang="0">
                  <a:pos x="T6" y="T7"/>
                </a:cxn>
                <a:cxn ang="0">
                  <a:pos x="T8" y="T9"/>
                </a:cxn>
              </a:cxnLst>
              <a:rect l="0" t="0" r="r" b="b"/>
              <a:pathLst>
                <a:path w="1" h="2">
                  <a:moveTo>
                    <a:pt x="1" y="0"/>
                  </a:moveTo>
                  <a:cubicBezTo>
                    <a:pt x="1" y="0"/>
                    <a:pt x="1" y="0"/>
                    <a:pt x="1" y="0"/>
                  </a:cubicBezTo>
                  <a:cubicBezTo>
                    <a:pt x="0" y="1"/>
                    <a:pt x="0" y="1"/>
                    <a:pt x="0" y="1"/>
                  </a:cubicBezTo>
                  <a:cubicBezTo>
                    <a:pt x="0" y="2"/>
                    <a:pt x="0" y="2"/>
                    <a:pt x="0" y="2"/>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2" name="Rectangle 995"/>
            <p:cNvSpPr>
              <a:spLocks noChangeArrowheads="1"/>
            </p:cNvSpPr>
            <p:nvPr/>
          </p:nvSpPr>
          <p:spPr>
            <a:xfrm>
              <a:off x="2514502" y="147772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3" name="Freeform 996"/>
            <p:cNvSpPr/>
            <p:nvPr/>
          </p:nvSpPr>
          <p:spPr>
            <a:xfrm>
              <a:off x="2488078" y="1500083"/>
              <a:ext cx="4065" cy="8130"/>
            </a:xfrm>
            <a:custGeom>
              <a:avLst/>
              <a:gdLst>
                <a:gd name="T0" fmla="*/ 0 w 2"/>
                <a:gd name="T1" fmla="*/ 0 h 4"/>
                <a:gd name="T2" fmla="*/ 2 w 2"/>
                <a:gd name="T3" fmla="*/ 4 h 4"/>
                <a:gd name="T4" fmla="*/ 2 w 2"/>
                <a:gd name="T5" fmla="*/ 2 h 4"/>
                <a:gd name="T6" fmla="*/ 0 w 2"/>
                <a:gd name="T7" fmla="*/ 0 h 4"/>
              </a:gdLst>
              <a:ahLst/>
              <a:cxnLst>
                <a:cxn ang="0">
                  <a:pos x="T0" y="T1"/>
                </a:cxn>
                <a:cxn ang="0">
                  <a:pos x="T2" y="T3"/>
                </a:cxn>
                <a:cxn ang="0">
                  <a:pos x="T4" y="T5"/>
                </a:cxn>
                <a:cxn ang="0">
                  <a:pos x="T6" y="T7"/>
                </a:cxn>
              </a:cxnLst>
              <a:rect l="0" t="0" r="r" b="b"/>
              <a:pathLst>
                <a:path w="2" h="4">
                  <a:moveTo>
                    <a:pt x="0" y="0"/>
                  </a:moveTo>
                  <a:lnTo>
                    <a:pt x="2" y="4"/>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4" name="Freeform 997"/>
            <p:cNvSpPr/>
            <p:nvPr/>
          </p:nvSpPr>
          <p:spPr>
            <a:xfrm>
              <a:off x="2522633" y="1500083"/>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5" name="Freeform 998"/>
            <p:cNvSpPr/>
            <p:nvPr/>
          </p:nvSpPr>
          <p:spPr>
            <a:xfrm>
              <a:off x="2496209" y="1535683"/>
              <a:ext cx="2033" cy="8130"/>
            </a:xfrm>
            <a:custGeom>
              <a:avLst/>
              <a:gdLst>
                <a:gd name="T0" fmla="*/ 0 w 1"/>
                <a:gd name="T1" fmla="*/ 0 h 4"/>
                <a:gd name="T2" fmla="*/ 0 w 1"/>
                <a:gd name="T3" fmla="*/ 2 h 4"/>
                <a:gd name="T4" fmla="*/ 0 w 1"/>
                <a:gd name="T5" fmla="*/ 4 h 4"/>
                <a:gd name="T6" fmla="*/ 1 w 1"/>
                <a:gd name="T7" fmla="*/ 2 h 4"/>
                <a:gd name="T8" fmla="*/ 0 w 1"/>
                <a:gd name="T9" fmla="*/ 0 h 4"/>
              </a:gdLst>
              <a:ahLst/>
              <a:cxnLst>
                <a:cxn ang="0">
                  <a:pos x="T0" y="T1"/>
                </a:cxn>
                <a:cxn ang="0">
                  <a:pos x="T2" y="T3"/>
                </a:cxn>
                <a:cxn ang="0">
                  <a:pos x="T4" y="T5"/>
                </a:cxn>
                <a:cxn ang="0">
                  <a:pos x="T6" y="T7"/>
                </a:cxn>
                <a:cxn ang="0">
                  <a:pos x="T8" y="T9"/>
                </a:cxn>
              </a:cxnLst>
              <a:rect l="0" t="0" r="r" b="b"/>
              <a:pathLst>
                <a:path w="1" h="4">
                  <a:moveTo>
                    <a:pt x="0" y="0"/>
                  </a:moveTo>
                  <a:lnTo>
                    <a:pt x="0" y="2"/>
                  </a:lnTo>
                  <a:lnTo>
                    <a:pt x="0" y="4"/>
                  </a:lnTo>
                  <a:lnTo>
                    <a:pt x="1"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6" name="Freeform 999"/>
            <p:cNvSpPr/>
            <p:nvPr/>
          </p:nvSpPr>
          <p:spPr>
            <a:xfrm>
              <a:off x="2467346" y="1543813"/>
              <a:ext cx="8130" cy="10163"/>
            </a:xfrm>
            <a:custGeom>
              <a:avLst/>
              <a:gdLst>
                <a:gd name="T0" fmla="*/ 4 w 4"/>
                <a:gd name="T1" fmla="*/ 1 h 5"/>
                <a:gd name="T2" fmla="*/ 0 w 4"/>
                <a:gd name="T3" fmla="*/ 0 h 5"/>
                <a:gd name="T4" fmla="*/ 0 w 4"/>
                <a:gd name="T5" fmla="*/ 5 h 5"/>
                <a:gd name="T6" fmla="*/ 4 w 4"/>
                <a:gd name="T7" fmla="*/ 1 h 5"/>
                <a:gd name="T8" fmla="*/ 4 w 4"/>
                <a:gd name="T9" fmla="*/ 1 h 5"/>
              </a:gdLst>
              <a:ahLst/>
              <a:cxnLst>
                <a:cxn ang="0">
                  <a:pos x="T0" y="T1"/>
                </a:cxn>
                <a:cxn ang="0">
                  <a:pos x="T2" y="T3"/>
                </a:cxn>
                <a:cxn ang="0">
                  <a:pos x="T4" y="T5"/>
                </a:cxn>
                <a:cxn ang="0">
                  <a:pos x="T6" y="T7"/>
                </a:cxn>
                <a:cxn ang="0">
                  <a:pos x="T8" y="T9"/>
                </a:cxn>
              </a:cxnLst>
              <a:rect l="0" t="0" r="r" b="b"/>
              <a:pathLst>
                <a:path w="4" h="5">
                  <a:moveTo>
                    <a:pt x="4" y="1"/>
                  </a:moveTo>
                  <a:lnTo>
                    <a:pt x="0" y="0"/>
                  </a:lnTo>
                  <a:lnTo>
                    <a:pt x="0" y="5"/>
                  </a:lnTo>
                  <a:lnTo>
                    <a:pt x="4" y="1"/>
                  </a:lnTo>
                  <a:lnTo>
                    <a:pt x="4"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7" name="Freeform 1000"/>
            <p:cNvSpPr/>
            <p:nvPr/>
          </p:nvSpPr>
          <p:spPr>
            <a:xfrm>
              <a:off x="2467346" y="1558042"/>
              <a:ext cx="4065" cy="4065"/>
            </a:xfrm>
            <a:custGeom>
              <a:avLst/>
              <a:gdLst>
                <a:gd name="T0" fmla="*/ 0 w 2"/>
                <a:gd name="T1" fmla="*/ 2 h 2"/>
                <a:gd name="T2" fmla="*/ 2 w 2"/>
                <a:gd name="T3" fmla="*/ 0 h 2"/>
                <a:gd name="T4" fmla="*/ 2 w 2"/>
                <a:gd name="T5" fmla="*/ 0 h 2"/>
                <a:gd name="T6" fmla="*/ 0 w 2"/>
                <a:gd name="T7" fmla="*/ 2 h 2"/>
              </a:gdLst>
              <a:ahLst/>
              <a:cxnLst>
                <a:cxn ang="0">
                  <a:pos x="T0" y="T1"/>
                </a:cxn>
                <a:cxn ang="0">
                  <a:pos x="T2" y="T3"/>
                </a:cxn>
                <a:cxn ang="0">
                  <a:pos x="T4" y="T5"/>
                </a:cxn>
                <a:cxn ang="0">
                  <a:pos x="T6" y="T7"/>
                </a:cxn>
              </a:cxnLst>
              <a:rect l="0" t="0" r="r" b="b"/>
              <a:pathLst>
                <a:path w="2" h="2">
                  <a:moveTo>
                    <a:pt x="0" y="2"/>
                  </a:move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8" name="Freeform 1001"/>
            <p:cNvSpPr/>
            <p:nvPr/>
          </p:nvSpPr>
          <p:spPr>
            <a:xfrm>
              <a:off x="2467346" y="1531618"/>
              <a:ext cx="12196" cy="14228"/>
            </a:xfrm>
            <a:custGeom>
              <a:avLst/>
              <a:gdLst>
                <a:gd name="T0" fmla="*/ 6 w 6"/>
                <a:gd name="T1" fmla="*/ 6 h 7"/>
                <a:gd name="T2" fmla="*/ 4 w 6"/>
                <a:gd name="T3" fmla="*/ 0 h 7"/>
                <a:gd name="T4" fmla="*/ 4 w 6"/>
                <a:gd name="T5" fmla="*/ 0 h 7"/>
                <a:gd name="T6" fmla="*/ 0 w 6"/>
                <a:gd name="T7" fmla="*/ 4 h 7"/>
                <a:gd name="T8" fmla="*/ 0 w 6"/>
                <a:gd name="T9" fmla="*/ 6 h 7"/>
                <a:gd name="T10" fmla="*/ 4 w 6"/>
                <a:gd name="T11" fmla="*/ 7 h 7"/>
                <a:gd name="T12" fmla="*/ 6 w 6"/>
                <a:gd name="T13" fmla="*/ 6 h 7"/>
              </a:gdLst>
              <a:ahLst/>
              <a:cxnLst>
                <a:cxn ang="0">
                  <a:pos x="T0" y="T1"/>
                </a:cxn>
                <a:cxn ang="0">
                  <a:pos x="T2" y="T3"/>
                </a:cxn>
                <a:cxn ang="0">
                  <a:pos x="T4" y="T5"/>
                </a:cxn>
                <a:cxn ang="0">
                  <a:pos x="T6" y="T7"/>
                </a:cxn>
                <a:cxn ang="0">
                  <a:pos x="T8" y="T9"/>
                </a:cxn>
                <a:cxn ang="0">
                  <a:pos x="T10" y="T11"/>
                </a:cxn>
                <a:cxn ang="0">
                  <a:pos x="T12" y="T13"/>
                </a:cxn>
              </a:cxnLst>
              <a:rect l="0" t="0" r="r" b="b"/>
              <a:pathLst>
                <a:path w="6" h="7">
                  <a:moveTo>
                    <a:pt x="6" y="6"/>
                  </a:moveTo>
                  <a:lnTo>
                    <a:pt x="4" y="0"/>
                  </a:lnTo>
                  <a:lnTo>
                    <a:pt x="4" y="0"/>
                  </a:lnTo>
                  <a:lnTo>
                    <a:pt x="0" y="4"/>
                  </a:lnTo>
                  <a:lnTo>
                    <a:pt x="0" y="6"/>
                  </a:lnTo>
                  <a:lnTo>
                    <a:pt x="4" y="7"/>
                  </a:lnTo>
                  <a:lnTo>
                    <a:pt x="6"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09" name="Freeform 1002"/>
            <p:cNvSpPr/>
            <p:nvPr/>
          </p:nvSpPr>
          <p:spPr>
            <a:xfrm>
              <a:off x="2467346" y="1545846"/>
              <a:ext cx="8130" cy="12196"/>
            </a:xfrm>
            <a:custGeom>
              <a:avLst/>
              <a:gdLst>
                <a:gd name="T0" fmla="*/ 4 w 4"/>
                <a:gd name="T1" fmla="*/ 0 h 6"/>
                <a:gd name="T2" fmla="*/ 0 w 4"/>
                <a:gd name="T3" fmla="*/ 4 h 6"/>
                <a:gd name="T4" fmla="*/ 0 w 4"/>
                <a:gd name="T5" fmla="*/ 6 h 6"/>
                <a:gd name="T6" fmla="*/ 2 w 4"/>
                <a:gd name="T7" fmla="*/ 2 h 6"/>
                <a:gd name="T8" fmla="*/ 4 w 4"/>
                <a:gd name="T9" fmla="*/ 0 h 6"/>
              </a:gdLst>
              <a:ahLst/>
              <a:cxnLst>
                <a:cxn ang="0">
                  <a:pos x="T0" y="T1"/>
                </a:cxn>
                <a:cxn ang="0">
                  <a:pos x="T2" y="T3"/>
                </a:cxn>
                <a:cxn ang="0">
                  <a:pos x="T4" y="T5"/>
                </a:cxn>
                <a:cxn ang="0">
                  <a:pos x="T6" y="T7"/>
                </a:cxn>
                <a:cxn ang="0">
                  <a:pos x="T8" y="T9"/>
                </a:cxn>
              </a:cxnLst>
              <a:rect l="0" t="0" r="r" b="b"/>
              <a:pathLst>
                <a:path w="4" h="6">
                  <a:moveTo>
                    <a:pt x="4" y="0"/>
                  </a:moveTo>
                  <a:lnTo>
                    <a:pt x="0" y="4"/>
                  </a:lnTo>
                  <a:lnTo>
                    <a:pt x="0" y="6"/>
                  </a:lnTo>
                  <a:lnTo>
                    <a:pt x="2" y="2"/>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0" name="Freeform 1003"/>
            <p:cNvSpPr/>
            <p:nvPr/>
          </p:nvSpPr>
          <p:spPr>
            <a:xfrm>
              <a:off x="2467346" y="1558042"/>
              <a:ext cx="4065" cy="4065"/>
            </a:xfrm>
            <a:custGeom>
              <a:avLst/>
              <a:gdLst>
                <a:gd name="T0" fmla="*/ 0 w 2"/>
                <a:gd name="T1" fmla="*/ 2 h 2"/>
                <a:gd name="T2" fmla="*/ 0 w 2"/>
                <a:gd name="T3" fmla="*/ 2 h 2"/>
                <a:gd name="T4" fmla="*/ 2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0" y="2"/>
                  </a:ln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1" name="Freeform 1004"/>
            <p:cNvSpPr/>
            <p:nvPr/>
          </p:nvSpPr>
          <p:spPr>
            <a:xfrm>
              <a:off x="2467346" y="1549911"/>
              <a:ext cx="4065" cy="12196"/>
            </a:xfrm>
            <a:custGeom>
              <a:avLst/>
              <a:gdLst>
                <a:gd name="T0" fmla="*/ 2 w 2"/>
                <a:gd name="T1" fmla="*/ 4 h 6"/>
                <a:gd name="T2" fmla="*/ 2 w 2"/>
                <a:gd name="T3" fmla="*/ 0 h 6"/>
                <a:gd name="T4" fmla="*/ 0 w 2"/>
                <a:gd name="T5" fmla="*/ 4 h 6"/>
                <a:gd name="T6" fmla="*/ 0 w 2"/>
                <a:gd name="T7" fmla="*/ 6 h 6"/>
                <a:gd name="T8" fmla="*/ 0 w 2"/>
                <a:gd name="T9" fmla="*/ 6 h 6"/>
                <a:gd name="T10" fmla="*/ 2 w 2"/>
                <a:gd name="T11" fmla="*/ 4 h 6"/>
              </a:gdLst>
              <a:ahLst/>
              <a:cxnLst>
                <a:cxn ang="0">
                  <a:pos x="T0" y="T1"/>
                </a:cxn>
                <a:cxn ang="0">
                  <a:pos x="T2" y="T3"/>
                </a:cxn>
                <a:cxn ang="0">
                  <a:pos x="T4" y="T5"/>
                </a:cxn>
                <a:cxn ang="0">
                  <a:pos x="T6" y="T7"/>
                </a:cxn>
                <a:cxn ang="0">
                  <a:pos x="T8" y="T9"/>
                </a:cxn>
                <a:cxn ang="0">
                  <a:pos x="T10" y="T11"/>
                </a:cxn>
              </a:cxnLst>
              <a:rect l="0" t="0" r="r" b="b"/>
              <a:pathLst>
                <a:path w="2" h="6">
                  <a:moveTo>
                    <a:pt x="2" y="4"/>
                  </a:moveTo>
                  <a:lnTo>
                    <a:pt x="2" y="0"/>
                  </a:lnTo>
                  <a:lnTo>
                    <a:pt x="0" y="4"/>
                  </a:lnTo>
                  <a:lnTo>
                    <a:pt x="0" y="6"/>
                  </a:lnTo>
                  <a:lnTo>
                    <a:pt x="0" y="6"/>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2" name="Rectangle 1005"/>
            <p:cNvSpPr>
              <a:spLocks noChangeArrowheads="1"/>
            </p:cNvSpPr>
            <p:nvPr/>
          </p:nvSpPr>
          <p:spPr>
            <a:xfrm>
              <a:off x="2467346" y="1562107"/>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3" name="Freeform 1006"/>
            <p:cNvSpPr/>
            <p:nvPr/>
          </p:nvSpPr>
          <p:spPr>
            <a:xfrm>
              <a:off x="2488078" y="1519422"/>
              <a:ext cx="4065" cy="12196"/>
            </a:xfrm>
            <a:custGeom>
              <a:avLst/>
              <a:gdLst>
                <a:gd name="T0" fmla="*/ 0 w 2"/>
                <a:gd name="T1" fmla="*/ 0 h 6"/>
                <a:gd name="T2" fmla="*/ 0 w 2"/>
                <a:gd name="T3" fmla="*/ 2 h 6"/>
                <a:gd name="T4" fmla="*/ 0 w 2"/>
                <a:gd name="T5" fmla="*/ 6 h 6"/>
                <a:gd name="T6" fmla="*/ 2 w 2"/>
                <a:gd name="T7" fmla="*/ 2 h 6"/>
                <a:gd name="T8" fmla="*/ 0 w 2"/>
                <a:gd name="T9" fmla="*/ 0 h 6"/>
              </a:gdLst>
              <a:ahLst/>
              <a:cxnLst>
                <a:cxn ang="0">
                  <a:pos x="T0" y="T1"/>
                </a:cxn>
                <a:cxn ang="0">
                  <a:pos x="T2" y="T3"/>
                </a:cxn>
                <a:cxn ang="0">
                  <a:pos x="T4" y="T5"/>
                </a:cxn>
                <a:cxn ang="0">
                  <a:pos x="T6" y="T7"/>
                </a:cxn>
                <a:cxn ang="0">
                  <a:pos x="T8" y="T9"/>
                </a:cxn>
              </a:cxnLst>
              <a:rect l="0" t="0" r="r" b="b"/>
              <a:pathLst>
                <a:path w="2" h="6">
                  <a:moveTo>
                    <a:pt x="0" y="0"/>
                  </a:moveTo>
                  <a:lnTo>
                    <a:pt x="0" y="2"/>
                  </a:lnTo>
                  <a:lnTo>
                    <a:pt x="0" y="6"/>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4" name="Rectangle 1007"/>
            <p:cNvSpPr>
              <a:spLocks noChangeArrowheads="1"/>
            </p:cNvSpPr>
            <p:nvPr/>
          </p:nvSpPr>
          <p:spPr>
            <a:xfrm>
              <a:off x="2492144" y="151942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5" name="Freeform 1008"/>
            <p:cNvSpPr/>
            <p:nvPr/>
          </p:nvSpPr>
          <p:spPr>
            <a:xfrm>
              <a:off x="2492144" y="1519422"/>
              <a:ext cx="0" cy="4065"/>
            </a:xfrm>
            <a:custGeom>
              <a:avLst/>
              <a:gdLst>
                <a:gd name="T0" fmla="*/ 0 h 2"/>
                <a:gd name="T1" fmla="*/ 0 h 2"/>
                <a:gd name="T2" fmla="*/ 2 h 2"/>
                <a:gd name="T3" fmla="*/ 2 h 2"/>
                <a:gd name="T4" fmla="*/ 2 h 2"/>
                <a:gd name="T5" fmla="*/ 0 h 2"/>
              </a:gdLst>
              <a:ahLst/>
              <a:cxnLst>
                <a:cxn ang="0">
                  <a:pos x="0" y="T0"/>
                </a:cxn>
                <a:cxn ang="0">
                  <a:pos x="0" y="T1"/>
                </a:cxn>
                <a:cxn ang="0">
                  <a:pos x="0" y="T2"/>
                </a:cxn>
                <a:cxn ang="0">
                  <a:pos x="0" y="T3"/>
                </a:cxn>
                <a:cxn ang="0">
                  <a:pos x="0" y="T4"/>
                </a:cxn>
                <a:cxn ang="0">
                  <a:pos x="0" y="T5"/>
                </a:cxn>
              </a:cxnLst>
              <a:rect l="0" t="0" r="r" b="b"/>
              <a:pathLst>
                <a:path h="2">
                  <a:moveTo>
                    <a:pt x="0" y="0"/>
                  </a:moveTo>
                  <a:lnTo>
                    <a:pt x="0" y="0"/>
                  </a:lnTo>
                  <a:lnTo>
                    <a:pt x="0" y="2"/>
                  </a:lnTo>
                  <a:lnTo>
                    <a:pt x="0" y="2"/>
                  </a:lnTo>
                  <a:lnTo>
                    <a:pt x="0"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6" name="Rectangle 1010"/>
            <p:cNvSpPr>
              <a:spLocks noChangeArrowheads="1"/>
            </p:cNvSpPr>
            <p:nvPr/>
          </p:nvSpPr>
          <p:spPr>
            <a:xfrm>
              <a:off x="2496209" y="150821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7" name="Freeform 1011"/>
            <p:cNvSpPr/>
            <p:nvPr/>
          </p:nvSpPr>
          <p:spPr>
            <a:xfrm>
              <a:off x="2488078" y="1527552"/>
              <a:ext cx="4065" cy="4065"/>
            </a:xfrm>
            <a:custGeom>
              <a:avLst/>
              <a:gdLst>
                <a:gd name="T0" fmla="*/ 2 w 2"/>
                <a:gd name="T1" fmla="*/ 2 h 2"/>
                <a:gd name="T2" fmla="*/ 0 w 2"/>
                <a:gd name="T3" fmla="*/ 0 h 2"/>
                <a:gd name="T4" fmla="*/ 0 w 2"/>
                <a:gd name="T5" fmla="*/ 0 h 2"/>
                <a:gd name="T6" fmla="*/ 2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0" y="0"/>
                  </a:lnTo>
                  <a:lnTo>
                    <a:pt x="0" y="0"/>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8" name="Freeform 1012"/>
            <p:cNvSpPr/>
            <p:nvPr/>
          </p:nvSpPr>
          <p:spPr>
            <a:xfrm>
              <a:off x="2488078" y="1523487"/>
              <a:ext cx="4065" cy="8130"/>
            </a:xfrm>
            <a:custGeom>
              <a:avLst/>
              <a:gdLst>
                <a:gd name="T0" fmla="*/ 2 w 2"/>
                <a:gd name="T1" fmla="*/ 2 h 4"/>
                <a:gd name="T2" fmla="*/ 2 w 2"/>
                <a:gd name="T3" fmla="*/ 2 h 4"/>
                <a:gd name="T4" fmla="*/ 2 w 2"/>
                <a:gd name="T5" fmla="*/ 0 h 4"/>
                <a:gd name="T6" fmla="*/ 0 w 2"/>
                <a:gd name="T7" fmla="*/ 2 h 4"/>
                <a:gd name="T8" fmla="*/ 2 w 2"/>
                <a:gd name="T9" fmla="*/ 4 h 4"/>
                <a:gd name="T10" fmla="*/ 2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2" y="2"/>
                  </a:moveTo>
                  <a:lnTo>
                    <a:pt x="2" y="2"/>
                  </a:lnTo>
                  <a:lnTo>
                    <a:pt x="2" y="0"/>
                  </a:lnTo>
                  <a:lnTo>
                    <a:pt x="0" y="2"/>
                  </a:lnTo>
                  <a:lnTo>
                    <a:pt x="2"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19" name="Freeform 1013"/>
            <p:cNvSpPr/>
            <p:nvPr/>
          </p:nvSpPr>
          <p:spPr>
            <a:xfrm>
              <a:off x="2492144" y="1523487"/>
              <a:ext cx="0" cy="4065"/>
            </a:xfrm>
            <a:custGeom>
              <a:avLst/>
              <a:gdLst>
                <a:gd name="T0" fmla="*/ 0 h 2"/>
                <a:gd name="T1" fmla="*/ 0 h 2"/>
                <a:gd name="T2" fmla="*/ 2 h 2"/>
                <a:gd name="T3" fmla="*/ 0 h 2"/>
              </a:gdLst>
              <a:ahLst/>
              <a:cxnLst>
                <a:cxn ang="0">
                  <a:pos x="0" y="T0"/>
                </a:cxn>
                <a:cxn ang="0">
                  <a:pos x="0" y="T1"/>
                </a:cxn>
                <a:cxn ang="0">
                  <a:pos x="0" y="T2"/>
                </a:cxn>
                <a:cxn ang="0">
                  <a:pos x="0" y="T3"/>
                </a:cxn>
              </a:cxnLst>
              <a:rect l="0" t="0" r="r" b="b"/>
              <a:pathLst>
                <a:path h="2">
                  <a:moveTo>
                    <a:pt x="0" y="0"/>
                  </a:moveTo>
                  <a:lnTo>
                    <a:pt x="0" y="0"/>
                  </a:lnTo>
                  <a:lnTo>
                    <a:pt x="0"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0" name="Freeform 1014"/>
            <p:cNvSpPr/>
            <p:nvPr/>
          </p:nvSpPr>
          <p:spPr>
            <a:xfrm>
              <a:off x="2475883" y="1523487"/>
              <a:ext cx="4065" cy="8130"/>
            </a:xfrm>
            <a:custGeom>
              <a:avLst/>
              <a:gdLst>
                <a:gd name="T0" fmla="*/ 2 w 2"/>
                <a:gd name="T1" fmla="*/ 4 h 4"/>
                <a:gd name="T2" fmla="*/ 2 w 2"/>
                <a:gd name="T3" fmla="*/ 2 h 4"/>
                <a:gd name="T4" fmla="*/ 2 w 2"/>
                <a:gd name="T5" fmla="*/ 0 h 4"/>
                <a:gd name="T6" fmla="*/ 0 w 2"/>
                <a:gd name="T7" fmla="*/ 0 h 4"/>
                <a:gd name="T8" fmla="*/ 2 w 2"/>
                <a:gd name="T9" fmla="*/ 2 h 4"/>
                <a:gd name="T10" fmla="*/ 2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2" y="4"/>
                  </a:moveTo>
                  <a:lnTo>
                    <a:pt x="2" y="2"/>
                  </a:lnTo>
                  <a:lnTo>
                    <a:pt x="2" y="0"/>
                  </a:lnTo>
                  <a:lnTo>
                    <a:pt x="0" y="0"/>
                  </a:lnTo>
                  <a:lnTo>
                    <a:pt x="2"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1" name="Freeform 1015"/>
            <p:cNvSpPr/>
            <p:nvPr/>
          </p:nvSpPr>
          <p:spPr>
            <a:xfrm>
              <a:off x="2492144" y="1515357"/>
              <a:ext cx="4065" cy="4065"/>
            </a:xfrm>
            <a:custGeom>
              <a:avLst/>
              <a:gdLst>
                <a:gd name="T0" fmla="*/ 2 w 2"/>
                <a:gd name="T1" fmla="*/ 2 h 2"/>
                <a:gd name="T2" fmla="*/ 2 w 2"/>
                <a:gd name="T3" fmla="*/ 0 h 2"/>
                <a:gd name="T4" fmla="*/ 2 w 2"/>
                <a:gd name="T5" fmla="*/ 0 h 2"/>
                <a:gd name="T6" fmla="*/ 0 w 2"/>
                <a:gd name="T7" fmla="*/ 2 h 2"/>
                <a:gd name="T8" fmla="*/ 0 w 2"/>
                <a:gd name="T9" fmla="*/ 2 h 2"/>
                <a:gd name="T10" fmla="*/ 2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2" y="2"/>
                  </a:moveTo>
                  <a:lnTo>
                    <a:pt x="2" y="0"/>
                  </a:lnTo>
                  <a:lnTo>
                    <a:pt x="2" y="0"/>
                  </a:lnTo>
                  <a:lnTo>
                    <a:pt x="0" y="2"/>
                  </a:lnTo>
                  <a:lnTo>
                    <a:pt x="0"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2" name="Freeform 1016"/>
            <p:cNvSpPr/>
            <p:nvPr/>
          </p:nvSpPr>
          <p:spPr>
            <a:xfrm>
              <a:off x="2523039" y="1535683"/>
              <a:ext cx="4065" cy="8130"/>
            </a:xfrm>
            <a:custGeom>
              <a:avLst/>
              <a:gdLst>
                <a:gd name="T0" fmla="*/ 2 w 2"/>
                <a:gd name="T1" fmla="*/ 4 h 4"/>
                <a:gd name="T2" fmla="*/ 2 w 2"/>
                <a:gd name="T3" fmla="*/ 2 h 4"/>
                <a:gd name="T4" fmla="*/ 0 w 2"/>
                <a:gd name="T5" fmla="*/ 0 h 4"/>
                <a:gd name="T6" fmla="*/ 0 w 2"/>
                <a:gd name="T7" fmla="*/ 0 h 4"/>
                <a:gd name="T8" fmla="*/ 2 w 2"/>
                <a:gd name="T9" fmla="*/ 4 h 4"/>
              </a:gdLst>
              <a:ahLst/>
              <a:cxnLst>
                <a:cxn ang="0">
                  <a:pos x="T0" y="T1"/>
                </a:cxn>
                <a:cxn ang="0">
                  <a:pos x="T2" y="T3"/>
                </a:cxn>
                <a:cxn ang="0">
                  <a:pos x="T4" y="T5"/>
                </a:cxn>
                <a:cxn ang="0">
                  <a:pos x="T6" y="T7"/>
                </a:cxn>
                <a:cxn ang="0">
                  <a:pos x="T8" y="T9"/>
                </a:cxn>
              </a:cxnLst>
              <a:rect l="0" t="0" r="r" b="b"/>
              <a:pathLst>
                <a:path w="2" h="4">
                  <a:moveTo>
                    <a:pt x="2" y="4"/>
                  </a:moveTo>
                  <a:lnTo>
                    <a:pt x="2" y="2"/>
                  </a:lnTo>
                  <a:lnTo>
                    <a:pt x="0" y="0"/>
                  </a:lnTo>
                  <a:lnTo>
                    <a:pt x="0" y="0"/>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3" name="Freeform 1017"/>
            <p:cNvSpPr/>
            <p:nvPr/>
          </p:nvSpPr>
          <p:spPr>
            <a:xfrm>
              <a:off x="2481575" y="1543813"/>
              <a:ext cx="4065" cy="2033"/>
            </a:xfrm>
            <a:custGeom>
              <a:avLst/>
              <a:gdLst>
                <a:gd name="T0" fmla="*/ 0 w 2"/>
                <a:gd name="T1" fmla="*/ 0 h 1"/>
                <a:gd name="T2" fmla="*/ 2 w 2"/>
                <a:gd name="T3" fmla="*/ 1 h 1"/>
                <a:gd name="T4" fmla="*/ 2 w 2"/>
                <a:gd name="T5" fmla="*/ 1 h 1"/>
                <a:gd name="T6" fmla="*/ 2 w 2"/>
                <a:gd name="T7" fmla="*/ 0 h 1"/>
                <a:gd name="T8" fmla="*/ 0 w 2"/>
                <a:gd name="T9" fmla="*/ 0 h 1"/>
              </a:gdLst>
              <a:ahLst/>
              <a:cxnLst>
                <a:cxn ang="0">
                  <a:pos x="T0" y="T1"/>
                </a:cxn>
                <a:cxn ang="0">
                  <a:pos x="T2" y="T3"/>
                </a:cxn>
                <a:cxn ang="0">
                  <a:pos x="T4" y="T5"/>
                </a:cxn>
                <a:cxn ang="0">
                  <a:pos x="T6" y="T7"/>
                </a:cxn>
                <a:cxn ang="0">
                  <a:pos x="T8" y="T9"/>
                </a:cxn>
              </a:cxnLst>
              <a:rect l="0" t="0" r="r" b="b"/>
              <a:pathLst>
                <a:path w="2" h="1">
                  <a:moveTo>
                    <a:pt x="0" y="0"/>
                  </a:moveTo>
                  <a:lnTo>
                    <a:pt x="2" y="1"/>
                  </a:lnTo>
                  <a:lnTo>
                    <a:pt x="2" y="1"/>
                  </a:lnTo>
                  <a:lnTo>
                    <a:pt x="2"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4" name="Freeform 1018"/>
            <p:cNvSpPr/>
            <p:nvPr/>
          </p:nvSpPr>
          <p:spPr>
            <a:xfrm>
              <a:off x="2459216" y="1549911"/>
              <a:ext cx="8131" cy="8130"/>
            </a:xfrm>
            <a:custGeom>
              <a:avLst/>
              <a:gdLst>
                <a:gd name="T0" fmla="*/ 0 w 4"/>
                <a:gd name="T1" fmla="*/ 4 h 4"/>
                <a:gd name="T2" fmla="*/ 0 w 4"/>
                <a:gd name="T3" fmla="*/ 4 h 4"/>
                <a:gd name="T4" fmla="*/ 4 w 4"/>
                <a:gd name="T5" fmla="*/ 0 h 4"/>
                <a:gd name="T6" fmla="*/ 4 w 4"/>
                <a:gd name="T7" fmla="*/ 0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lnTo>
                    <a:pt x="0" y="4"/>
                  </a:lnTo>
                  <a:lnTo>
                    <a:pt x="4" y="0"/>
                  </a:lnTo>
                  <a:lnTo>
                    <a:pt x="4"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5" name="Rectangle 1019"/>
            <p:cNvSpPr>
              <a:spLocks noChangeArrowheads="1"/>
            </p:cNvSpPr>
            <p:nvPr/>
          </p:nvSpPr>
          <p:spPr>
            <a:xfrm>
              <a:off x="2506372" y="153568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6" name="Freeform 1020"/>
            <p:cNvSpPr/>
            <p:nvPr/>
          </p:nvSpPr>
          <p:spPr>
            <a:xfrm>
              <a:off x="2523039" y="1527552"/>
              <a:ext cx="4065" cy="8130"/>
            </a:xfrm>
            <a:custGeom>
              <a:avLst/>
              <a:gdLst>
                <a:gd name="T0" fmla="*/ 0 w 2"/>
                <a:gd name="T1" fmla="*/ 4 h 4"/>
                <a:gd name="T2" fmla="*/ 0 w 2"/>
                <a:gd name="T3" fmla="*/ 4 h 4"/>
                <a:gd name="T4" fmla="*/ 2 w 2"/>
                <a:gd name="T5" fmla="*/ 0 h 4"/>
                <a:gd name="T6" fmla="*/ 2 w 2"/>
                <a:gd name="T7" fmla="*/ 0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0" y="4"/>
                  </a:lnTo>
                  <a:lnTo>
                    <a:pt x="2" y="0"/>
                  </a:lnTo>
                  <a:lnTo>
                    <a:pt x="2"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7" name="Freeform 1021"/>
            <p:cNvSpPr/>
            <p:nvPr/>
          </p:nvSpPr>
          <p:spPr>
            <a:xfrm>
              <a:off x="2510437" y="1523487"/>
              <a:ext cx="12196" cy="12196"/>
            </a:xfrm>
            <a:custGeom>
              <a:avLst/>
              <a:gdLst>
                <a:gd name="T0" fmla="*/ 4 w 6"/>
                <a:gd name="T1" fmla="*/ 0 h 6"/>
                <a:gd name="T2" fmla="*/ 0 w 6"/>
                <a:gd name="T3" fmla="*/ 2 h 6"/>
                <a:gd name="T4" fmla="*/ 4 w 6"/>
                <a:gd name="T5" fmla="*/ 6 h 6"/>
                <a:gd name="T6" fmla="*/ 6 w 6"/>
                <a:gd name="T7" fmla="*/ 2 h 6"/>
                <a:gd name="T8" fmla="*/ 4 w 6"/>
                <a:gd name="T9" fmla="*/ 0 h 6"/>
                <a:gd name="T10" fmla="*/ 4 w 6"/>
                <a:gd name="T11" fmla="*/ 0 h 6"/>
              </a:gdLst>
              <a:ahLst/>
              <a:cxnLst>
                <a:cxn ang="0">
                  <a:pos x="T0" y="T1"/>
                </a:cxn>
                <a:cxn ang="0">
                  <a:pos x="T2" y="T3"/>
                </a:cxn>
                <a:cxn ang="0">
                  <a:pos x="T4" y="T5"/>
                </a:cxn>
                <a:cxn ang="0">
                  <a:pos x="T6" y="T7"/>
                </a:cxn>
                <a:cxn ang="0">
                  <a:pos x="T8" y="T9"/>
                </a:cxn>
                <a:cxn ang="0">
                  <a:pos x="T10" y="T11"/>
                </a:cxn>
              </a:cxnLst>
              <a:rect l="0" t="0" r="r" b="b"/>
              <a:pathLst>
                <a:path w="6" h="6">
                  <a:moveTo>
                    <a:pt x="4" y="0"/>
                  </a:moveTo>
                  <a:lnTo>
                    <a:pt x="0" y="2"/>
                  </a:lnTo>
                  <a:lnTo>
                    <a:pt x="4" y="6"/>
                  </a:lnTo>
                  <a:lnTo>
                    <a:pt x="6" y="2"/>
                  </a:lnTo>
                  <a:lnTo>
                    <a:pt x="4" y="0"/>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8" name="Freeform 1022"/>
            <p:cNvSpPr/>
            <p:nvPr/>
          </p:nvSpPr>
          <p:spPr>
            <a:xfrm>
              <a:off x="2510437" y="1523487"/>
              <a:ext cx="8131" cy="4065"/>
            </a:xfrm>
            <a:custGeom>
              <a:avLst/>
              <a:gdLst>
                <a:gd name="T0" fmla="*/ 0 w 4"/>
                <a:gd name="T1" fmla="*/ 2 h 2"/>
                <a:gd name="T2" fmla="*/ 0 w 4"/>
                <a:gd name="T3" fmla="*/ 2 h 2"/>
                <a:gd name="T4" fmla="*/ 4 w 4"/>
                <a:gd name="T5" fmla="*/ 0 h 2"/>
                <a:gd name="T6" fmla="*/ 0 w 4"/>
                <a:gd name="T7" fmla="*/ 2 h 2"/>
              </a:gdLst>
              <a:ahLst/>
              <a:cxnLst>
                <a:cxn ang="0">
                  <a:pos x="T0" y="T1"/>
                </a:cxn>
                <a:cxn ang="0">
                  <a:pos x="T2" y="T3"/>
                </a:cxn>
                <a:cxn ang="0">
                  <a:pos x="T4" y="T5"/>
                </a:cxn>
                <a:cxn ang="0">
                  <a:pos x="T6" y="T7"/>
                </a:cxn>
              </a:cxnLst>
              <a:rect l="0" t="0" r="r" b="b"/>
              <a:pathLst>
                <a:path w="4" h="2">
                  <a:moveTo>
                    <a:pt x="0" y="2"/>
                  </a:moveTo>
                  <a:lnTo>
                    <a:pt x="0" y="2"/>
                  </a:lnTo>
                  <a:lnTo>
                    <a:pt x="4"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29" name="Freeform 1023"/>
            <p:cNvSpPr/>
            <p:nvPr/>
          </p:nvSpPr>
          <p:spPr>
            <a:xfrm>
              <a:off x="2502307" y="1535683"/>
              <a:ext cx="8131" cy="10163"/>
            </a:xfrm>
            <a:custGeom>
              <a:avLst/>
              <a:gdLst>
                <a:gd name="T0" fmla="*/ 0 w 4"/>
                <a:gd name="T1" fmla="*/ 4 h 5"/>
                <a:gd name="T2" fmla="*/ 0 w 4"/>
                <a:gd name="T3" fmla="*/ 5 h 5"/>
                <a:gd name="T4" fmla="*/ 4 w 4"/>
                <a:gd name="T5" fmla="*/ 4 h 5"/>
                <a:gd name="T6" fmla="*/ 2 w 4"/>
                <a:gd name="T7" fmla="*/ 0 h 5"/>
                <a:gd name="T8" fmla="*/ 0 w 4"/>
                <a:gd name="T9" fmla="*/ 4 h 5"/>
              </a:gdLst>
              <a:ahLst/>
              <a:cxnLst>
                <a:cxn ang="0">
                  <a:pos x="T0" y="T1"/>
                </a:cxn>
                <a:cxn ang="0">
                  <a:pos x="T2" y="T3"/>
                </a:cxn>
                <a:cxn ang="0">
                  <a:pos x="T4" y="T5"/>
                </a:cxn>
                <a:cxn ang="0">
                  <a:pos x="T6" y="T7"/>
                </a:cxn>
                <a:cxn ang="0">
                  <a:pos x="T8" y="T9"/>
                </a:cxn>
              </a:cxnLst>
              <a:rect l="0" t="0" r="r" b="b"/>
              <a:pathLst>
                <a:path w="4" h="5">
                  <a:moveTo>
                    <a:pt x="0" y="4"/>
                  </a:moveTo>
                  <a:lnTo>
                    <a:pt x="0" y="5"/>
                  </a:lnTo>
                  <a:lnTo>
                    <a:pt x="4" y="4"/>
                  </a:lnTo>
                  <a:lnTo>
                    <a:pt x="2"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0" name="Freeform 1024"/>
            <p:cNvSpPr/>
            <p:nvPr/>
          </p:nvSpPr>
          <p:spPr>
            <a:xfrm>
              <a:off x="2485640" y="1545846"/>
              <a:ext cx="4065" cy="8130"/>
            </a:xfrm>
            <a:custGeom>
              <a:avLst/>
              <a:gdLst>
                <a:gd name="T0" fmla="*/ 0 w 2"/>
                <a:gd name="T1" fmla="*/ 4 h 4"/>
                <a:gd name="T2" fmla="*/ 2 w 2"/>
                <a:gd name="T3" fmla="*/ 2 h 4"/>
                <a:gd name="T4" fmla="*/ 0 w 2"/>
                <a:gd name="T5" fmla="*/ 0 h 4"/>
                <a:gd name="T6" fmla="*/ 0 w 2"/>
                <a:gd name="T7" fmla="*/ 0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2"/>
                  </a:lnTo>
                  <a:lnTo>
                    <a:pt x="0" y="0"/>
                  </a:lnTo>
                  <a:lnTo>
                    <a:pt x="0"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1" name="Freeform 1025"/>
            <p:cNvSpPr/>
            <p:nvPr/>
          </p:nvSpPr>
          <p:spPr>
            <a:xfrm>
              <a:off x="2481575" y="1549911"/>
              <a:ext cx="8131" cy="8130"/>
            </a:xfrm>
            <a:custGeom>
              <a:avLst/>
              <a:gdLst>
                <a:gd name="T0" fmla="*/ 2 w 4"/>
                <a:gd name="T1" fmla="*/ 0 h 4"/>
                <a:gd name="T2" fmla="*/ 0 w 4"/>
                <a:gd name="T3" fmla="*/ 0 h 4"/>
                <a:gd name="T4" fmla="*/ 0 w 4"/>
                <a:gd name="T5" fmla="*/ 4 h 4"/>
                <a:gd name="T6" fmla="*/ 2 w 4"/>
                <a:gd name="T7" fmla="*/ 4 h 4"/>
                <a:gd name="T8" fmla="*/ 4 w 4"/>
                <a:gd name="T9" fmla="*/ 2 h 4"/>
                <a:gd name="T10" fmla="*/ 2 w 4"/>
                <a:gd name="T11" fmla="*/ 2 h 4"/>
                <a:gd name="T12" fmla="*/ 2 w 4"/>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4" h="4">
                  <a:moveTo>
                    <a:pt x="2" y="0"/>
                  </a:moveTo>
                  <a:lnTo>
                    <a:pt x="0" y="0"/>
                  </a:lnTo>
                  <a:lnTo>
                    <a:pt x="0" y="4"/>
                  </a:lnTo>
                  <a:lnTo>
                    <a:pt x="2" y="4"/>
                  </a:lnTo>
                  <a:lnTo>
                    <a:pt x="4" y="2"/>
                  </a:lnTo>
                  <a:lnTo>
                    <a:pt x="2"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2" name="Freeform 1026"/>
            <p:cNvSpPr/>
            <p:nvPr/>
          </p:nvSpPr>
          <p:spPr>
            <a:xfrm>
              <a:off x="2479542" y="1545846"/>
              <a:ext cx="2033" cy="4065"/>
            </a:xfrm>
            <a:custGeom>
              <a:avLst/>
              <a:gdLst>
                <a:gd name="T0" fmla="*/ 0 w 1"/>
                <a:gd name="T1" fmla="*/ 0 h 2"/>
                <a:gd name="T2" fmla="*/ 0 w 1"/>
                <a:gd name="T3" fmla="*/ 2 h 2"/>
                <a:gd name="T4" fmla="*/ 0 w 1"/>
                <a:gd name="T5" fmla="*/ 2 h 2"/>
                <a:gd name="T6" fmla="*/ 1 w 1"/>
                <a:gd name="T7" fmla="*/ 2 h 2"/>
                <a:gd name="T8" fmla="*/ 0 w 1"/>
                <a:gd name="T9" fmla="*/ 0 h 2"/>
              </a:gdLst>
              <a:ahLst/>
              <a:cxnLst>
                <a:cxn ang="0">
                  <a:pos x="T0" y="T1"/>
                </a:cxn>
                <a:cxn ang="0">
                  <a:pos x="T2" y="T3"/>
                </a:cxn>
                <a:cxn ang="0">
                  <a:pos x="T4" y="T5"/>
                </a:cxn>
                <a:cxn ang="0">
                  <a:pos x="T6" y="T7"/>
                </a:cxn>
                <a:cxn ang="0">
                  <a:pos x="T8" y="T9"/>
                </a:cxn>
              </a:cxnLst>
              <a:rect l="0" t="0" r="r" b="b"/>
              <a:pathLst>
                <a:path w="1" h="2">
                  <a:moveTo>
                    <a:pt x="0" y="0"/>
                  </a:moveTo>
                  <a:lnTo>
                    <a:pt x="0" y="2"/>
                  </a:lnTo>
                  <a:lnTo>
                    <a:pt x="0" y="2"/>
                  </a:lnTo>
                  <a:lnTo>
                    <a:pt x="1"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3" name="Freeform 1027"/>
            <p:cNvSpPr/>
            <p:nvPr/>
          </p:nvSpPr>
          <p:spPr>
            <a:xfrm>
              <a:off x="2479542" y="1549911"/>
              <a:ext cx="2033" cy="4065"/>
            </a:xfrm>
            <a:custGeom>
              <a:avLst/>
              <a:gdLst>
                <a:gd name="T0" fmla="*/ 0 w 1"/>
                <a:gd name="T1" fmla="*/ 0 h 2"/>
                <a:gd name="T2" fmla="*/ 1 w 1"/>
                <a:gd name="T3" fmla="*/ 2 h 2"/>
                <a:gd name="T4" fmla="*/ 1 w 1"/>
                <a:gd name="T5" fmla="*/ 0 h 2"/>
                <a:gd name="T6" fmla="*/ 0 w 1"/>
                <a:gd name="T7" fmla="*/ 0 h 2"/>
              </a:gdLst>
              <a:ahLst/>
              <a:cxnLst>
                <a:cxn ang="0">
                  <a:pos x="T0" y="T1"/>
                </a:cxn>
                <a:cxn ang="0">
                  <a:pos x="T2" y="T3"/>
                </a:cxn>
                <a:cxn ang="0">
                  <a:pos x="T4" y="T5"/>
                </a:cxn>
                <a:cxn ang="0">
                  <a:pos x="T6" y="T7"/>
                </a:cxn>
              </a:cxnLst>
              <a:rect l="0" t="0" r="r" b="b"/>
              <a:pathLst>
                <a:path w="1" h="2">
                  <a:moveTo>
                    <a:pt x="0" y="0"/>
                  </a:moveTo>
                  <a:lnTo>
                    <a:pt x="1" y="2"/>
                  </a:lnTo>
                  <a:lnTo>
                    <a:pt x="1"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4" name="Freeform 1028"/>
            <p:cNvSpPr/>
            <p:nvPr/>
          </p:nvSpPr>
          <p:spPr>
            <a:xfrm>
              <a:off x="2485640" y="1545846"/>
              <a:ext cx="0" cy="8130"/>
            </a:xfrm>
            <a:custGeom>
              <a:avLst/>
              <a:gdLst>
                <a:gd name="T0" fmla="*/ 0 h 4"/>
                <a:gd name="T1" fmla="*/ 4 h 4"/>
                <a:gd name="T2" fmla="*/ 4 h 4"/>
                <a:gd name="T3" fmla="*/ 4 h 4"/>
                <a:gd name="T4" fmla="*/ 0 h 4"/>
                <a:gd name="T5" fmla="*/ 0 h 4"/>
              </a:gdLst>
              <a:ahLst/>
              <a:cxnLst>
                <a:cxn ang="0">
                  <a:pos x="0" y="T0"/>
                </a:cxn>
                <a:cxn ang="0">
                  <a:pos x="0" y="T1"/>
                </a:cxn>
                <a:cxn ang="0">
                  <a:pos x="0" y="T2"/>
                </a:cxn>
                <a:cxn ang="0">
                  <a:pos x="0" y="T3"/>
                </a:cxn>
                <a:cxn ang="0">
                  <a:pos x="0" y="T4"/>
                </a:cxn>
                <a:cxn ang="0">
                  <a:pos x="0" y="T5"/>
                </a:cxn>
              </a:cxnLst>
              <a:rect l="0" t="0" r="r" b="b"/>
              <a:pathLst>
                <a:path h="4">
                  <a:moveTo>
                    <a:pt x="0" y="0"/>
                  </a:moveTo>
                  <a:lnTo>
                    <a:pt x="0" y="4"/>
                  </a:lnTo>
                  <a:lnTo>
                    <a:pt x="0" y="4"/>
                  </a:lnTo>
                  <a:lnTo>
                    <a:pt x="0" y="4"/>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5" name="Rectangle 1029"/>
            <p:cNvSpPr>
              <a:spLocks noChangeArrowheads="1"/>
            </p:cNvSpPr>
            <p:nvPr/>
          </p:nvSpPr>
          <p:spPr>
            <a:xfrm>
              <a:off x="2485640" y="155397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6" name="Freeform 1030"/>
            <p:cNvSpPr/>
            <p:nvPr/>
          </p:nvSpPr>
          <p:spPr>
            <a:xfrm>
              <a:off x="2498242" y="1539748"/>
              <a:ext cx="4065" cy="4065"/>
            </a:xfrm>
            <a:custGeom>
              <a:avLst/>
              <a:gdLst>
                <a:gd name="T0" fmla="*/ 0 w 2"/>
                <a:gd name="T1" fmla="*/ 0 h 2"/>
                <a:gd name="T2" fmla="*/ 0 w 2"/>
                <a:gd name="T3" fmla="*/ 2 h 2"/>
                <a:gd name="T4" fmla="*/ 2 w 2"/>
                <a:gd name="T5" fmla="*/ 2 h 2"/>
                <a:gd name="T6" fmla="*/ 0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7" name="Freeform 1031"/>
            <p:cNvSpPr/>
            <p:nvPr/>
          </p:nvSpPr>
          <p:spPr>
            <a:xfrm>
              <a:off x="2479542" y="1545846"/>
              <a:ext cx="2033" cy="4065"/>
            </a:xfrm>
            <a:custGeom>
              <a:avLst/>
              <a:gdLst>
                <a:gd name="T0" fmla="*/ 0 w 1"/>
                <a:gd name="T1" fmla="*/ 0 h 2"/>
                <a:gd name="T2" fmla="*/ 1 w 1"/>
                <a:gd name="T3" fmla="*/ 2 h 2"/>
                <a:gd name="T4" fmla="*/ 1 w 1"/>
                <a:gd name="T5" fmla="*/ 0 h 2"/>
                <a:gd name="T6" fmla="*/ 1 w 1"/>
                <a:gd name="T7" fmla="*/ 0 h 2"/>
                <a:gd name="T8" fmla="*/ 0 w 1"/>
                <a:gd name="T9" fmla="*/ 0 h 2"/>
              </a:gdLst>
              <a:ahLst/>
              <a:cxnLst>
                <a:cxn ang="0">
                  <a:pos x="T0" y="T1"/>
                </a:cxn>
                <a:cxn ang="0">
                  <a:pos x="T2" y="T3"/>
                </a:cxn>
                <a:cxn ang="0">
                  <a:pos x="T4" y="T5"/>
                </a:cxn>
                <a:cxn ang="0">
                  <a:pos x="T6" y="T7"/>
                </a:cxn>
                <a:cxn ang="0">
                  <a:pos x="T8" y="T9"/>
                </a:cxn>
              </a:cxnLst>
              <a:rect l="0" t="0" r="r" b="b"/>
              <a:pathLst>
                <a:path w="1" h="2">
                  <a:moveTo>
                    <a:pt x="0" y="0"/>
                  </a:moveTo>
                  <a:lnTo>
                    <a:pt x="1" y="2"/>
                  </a:lnTo>
                  <a:lnTo>
                    <a:pt x="1" y="0"/>
                  </a:lnTo>
                  <a:lnTo>
                    <a:pt x="1"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8" name="Freeform 1032"/>
            <p:cNvSpPr/>
            <p:nvPr/>
          </p:nvSpPr>
          <p:spPr>
            <a:xfrm>
              <a:off x="2479542" y="1543813"/>
              <a:ext cx="2033" cy="2033"/>
            </a:xfrm>
            <a:custGeom>
              <a:avLst/>
              <a:gdLst>
                <a:gd name="T0" fmla="*/ 0 w 1"/>
                <a:gd name="T1" fmla="*/ 0 h 1"/>
                <a:gd name="T2" fmla="*/ 0 w 1"/>
                <a:gd name="T3" fmla="*/ 0 h 1"/>
                <a:gd name="T4" fmla="*/ 0 w 1"/>
                <a:gd name="T5" fmla="*/ 0 h 1"/>
                <a:gd name="T6" fmla="*/ 0 w 1"/>
                <a:gd name="T7" fmla="*/ 1 h 1"/>
                <a:gd name="T8" fmla="*/ 1 w 1"/>
                <a:gd name="T9" fmla="*/ 1 h 1"/>
                <a:gd name="T10" fmla="*/ 0 w 1"/>
                <a:gd name="T11" fmla="*/ 0 h 1"/>
              </a:gdLst>
              <a:ahLst/>
              <a:cxnLst>
                <a:cxn ang="0">
                  <a:pos x="T0" y="T1"/>
                </a:cxn>
                <a:cxn ang="0">
                  <a:pos x="T2" y="T3"/>
                </a:cxn>
                <a:cxn ang="0">
                  <a:pos x="T4" y="T5"/>
                </a:cxn>
                <a:cxn ang="0">
                  <a:pos x="T6" y="T7"/>
                </a:cxn>
                <a:cxn ang="0">
                  <a:pos x="T8" y="T9"/>
                </a:cxn>
                <a:cxn ang="0">
                  <a:pos x="T10" y="T11"/>
                </a:cxn>
              </a:cxnLst>
              <a:rect l="0" t="0" r="r" b="b"/>
              <a:pathLst>
                <a:path w="1" h="1">
                  <a:moveTo>
                    <a:pt x="0" y="0"/>
                  </a:moveTo>
                  <a:lnTo>
                    <a:pt x="0" y="0"/>
                  </a:lnTo>
                  <a:lnTo>
                    <a:pt x="0" y="0"/>
                  </a:lnTo>
                  <a:lnTo>
                    <a:pt x="0" y="1"/>
                  </a:lnTo>
                  <a:lnTo>
                    <a:pt x="1" y="1"/>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39" name="Freeform 1033"/>
            <p:cNvSpPr/>
            <p:nvPr/>
          </p:nvSpPr>
          <p:spPr>
            <a:xfrm>
              <a:off x="2498242" y="1535683"/>
              <a:ext cx="8131" cy="8130"/>
            </a:xfrm>
            <a:custGeom>
              <a:avLst/>
              <a:gdLst>
                <a:gd name="T0" fmla="*/ 2 w 4"/>
                <a:gd name="T1" fmla="*/ 4 h 4"/>
                <a:gd name="T2" fmla="*/ 4 w 4"/>
                <a:gd name="T3" fmla="*/ 0 h 4"/>
                <a:gd name="T4" fmla="*/ 4 w 4"/>
                <a:gd name="T5" fmla="*/ 0 h 4"/>
                <a:gd name="T6" fmla="*/ 0 w 4"/>
                <a:gd name="T7" fmla="*/ 2 h 4"/>
                <a:gd name="T8" fmla="*/ 2 w 4"/>
                <a:gd name="T9" fmla="*/ 4 h 4"/>
              </a:gdLst>
              <a:ahLst/>
              <a:cxnLst>
                <a:cxn ang="0">
                  <a:pos x="T0" y="T1"/>
                </a:cxn>
                <a:cxn ang="0">
                  <a:pos x="T2" y="T3"/>
                </a:cxn>
                <a:cxn ang="0">
                  <a:pos x="T4" y="T5"/>
                </a:cxn>
                <a:cxn ang="0">
                  <a:pos x="T6" y="T7"/>
                </a:cxn>
                <a:cxn ang="0">
                  <a:pos x="T8" y="T9"/>
                </a:cxn>
              </a:cxnLst>
              <a:rect l="0" t="0" r="r" b="b"/>
              <a:pathLst>
                <a:path w="4" h="4">
                  <a:moveTo>
                    <a:pt x="2" y="4"/>
                  </a:moveTo>
                  <a:lnTo>
                    <a:pt x="4" y="0"/>
                  </a:lnTo>
                  <a:lnTo>
                    <a:pt x="4" y="0"/>
                  </a:lnTo>
                  <a:lnTo>
                    <a:pt x="0"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0" name="Freeform 1034"/>
            <p:cNvSpPr/>
            <p:nvPr/>
          </p:nvSpPr>
          <p:spPr>
            <a:xfrm>
              <a:off x="2492144" y="1527552"/>
              <a:ext cx="4065" cy="8130"/>
            </a:xfrm>
            <a:custGeom>
              <a:avLst/>
              <a:gdLst>
                <a:gd name="T0" fmla="*/ 2 w 2"/>
                <a:gd name="T1" fmla="*/ 4 h 4"/>
                <a:gd name="T2" fmla="*/ 2 w 2"/>
                <a:gd name="T3" fmla="*/ 4 h 4"/>
                <a:gd name="T4" fmla="*/ 0 w 2"/>
                <a:gd name="T5" fmla="*/ 0 h 4"/>
                <a:gd name="T6" fmla="*/ 0 w 2"/>
                <a:gd name="T7" fmla="*/ 0 h 4"/>
                <a:gd name="T8" fmla="*/ 2 w 2"/>
                <a:gd name="T9" fmla="*/ 4 h 4"/>
                <a:gd name="T10" fmla="*/ 2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2" y="4"/>
                  </a:moveTo>
                  <a:lnTo>
                    <a:pt x="2" y="4"/>
                  </a:lnTo>
                  <a:lnTo>
                    <a:pt x="0" y="0"/>
                  </a:lnTo>
                  <a:lnTo>
                    <a:pt x="0" y="0"/>
                  </a:lnTo>
                  <a:lnTo>
                    <a:pt x="2" y="4"/>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1" name="Freeform 1035"/>
            <p:cNvSpPr/>
            <p:nvPr/>
          </p:nvSpPr>
          <p:spPr>
            <a:xfrm>
              <a:off x="2475477" y="1543813"/>
              <a:ext cx="4065" cy="6098"/>
            </a:xfrm>
            <a:custGeom>
              <a:avLst/>
              <a:gdLst>
                <a:gd name="T0" fmla="*/ 0 w 2"/>
                <a:gd name="T1" fmla="*/ 1 h 3"/>
                <a:gd name="T2" fmla="*/ 2 w 2"/>
                <a:gd name="T3" fmla="*/ 3 h 3"/>
                <a:gd name="T4" fmla="*/ 2 w 2"/>
                <a:gd name="T5" fmla="*/ 1 h 3"/>
                <a:gd name="T6" fmla="*/ 2 w 2"/>
                <a:gd name="T7" fmla="*/ 0 h 3"/>
                <a:gd name="T8" fmla="*/ 0 w 2"/>
                <a:gd name="T9" fmla="*/ 1 h 3"/>
              </a:gdLst>
              <a:ahLst/>
              <a:cxnLst>
                <a:cxn ang="0">
                  <a:pos x="T0" y="T1"/>
                </a:cxn>
                <a:cxn ang="0">
                  <a:pos x="T2" y="T3"/>
                </a:cxn>
                <a:cxn ang="0">
                  <a:pos x="T4" y="T5"/>
                </a:cxn>
                <a:cxn ang="0">
                  <a:pos x="T6" y="T7"/>
                </a:cxn>
                <a:cxn ang="0">
                  <a:pos x="T8" y="T9"/>
                </a:cxn>
              </a:cxnLst>
              <a:rect l="0" t="0" r="r" b="b"/>
              <a:pathLst>
                <a:path w="2" h="3">
                  <a:moveTo>
                    <a:pt x="0" y="1"/>
                  </a:moveTo>
                  <a:lnTo>
                    <a:pt x="2" y="3"/>
                  </a:lnTo>
                  <a:lnTo>
                    <a:pt x="2" y="1"/>
                  </a:lnTo>
                  <a:lnTo>
                    <a:pt x="2" y="0"/>
                  </a:ln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2" name="Freeform 1036"/>
            <p:cNvSpPr/>
            <p:nvPr/>
          </p:nvSpPr>
          <p:spPr>
            <a:xfrm>
              <a:off x="2496209" y="1504148"/>
              <a:ext cx="2033" cy="4065"/>
            </a:xfrm>
            <a:custGeom>
              <a:avLst/>
              <a:gdLst>
                <a:gd name="T0" fmla="*/ 1 w 1"/>
                <a:gd name="T1" fmla="*/ 0 h 2"/>
                <a:gd name="T2" fmla="*/ 0 w 1"/>
                <a:gd name="T3" fmla="*/ 0 h 2"/>
                <a:gd name="T4" fmla="*/ 0 w 1"/>
                <a:gd name="T5" fmla="*/ 2 h 2"/>
                <a:gd name="T6" fmla="*/ 0 w 1"/>
                <a:gd name="T7" fmla="*/ 2 h 2"/>
                <a:gd name="T8" fmla="*/ 1 w 1"/>
                <a:gd name="T9" fmla="*/ 0 h 2"/>
              </a:gdLst>
              <a:ahLst/>
              <a:cxnLst>
                <a:cxn ang="0">
                  <a:pos x="T0" y="T1"/>
                </a:cxn>
                <a:cxn ang="0">
                  <a:pos x="T2" y="T3"/>
                </a:cxn>
                <a:cxn ang="0">
                  <a:pos x="T4" y="T5"/>
                </a:cxn>
                <a:cxn ang="0">
                  <a:pos x="T6" y="T7"/>
                </a:cxn>
                <a:cxn ang="0">
                  <a:pos x="T8" y="T9"/>
                </a:cxn>
              </a:cxnLst>
              <a:rect l="0" t="0" r="r" b="b"/>
              <a:pathLst>
                <a:path w="1" h="2">
                  <a:moveTo>
                    <a:pt x="1" y="0"/>
                  </a:moveTo>
                  <a:lnTo>
                    <a:pt x="0" y="0"/>
                  </a:lnTo>
                  <a:lnTo>
                    <a:pt x="0" y="2"/>
                  </a:lnTo>
                  <a:lnTo>
                    <a:pt x="0" y="2"/>
                  </a:ln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3" name="Freeform 1037"/>
            <p:cNvSpPr/>
            <p:nvPr/>
          </p:nvSpPr>
          <p:spPr>
            <a:xfrm>
              <a:off x="2498242" y="1539748"/>
              <a:ext cx="0" cy="4065"/>
            </a:xfrm>
            <a:custGeom>
              <a:avLst/>
              <a:gdLst>
                <a:gd name="T0" fmla="*/ 2 h 2"/>
                <a:gd name="T1" fmla="*/ 2 h 2"/>
                <a:gd name="T2" fmla="*/ 2 h 2"/>
                <a:gd name="T3" fmla="*/ 0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4" name="Freeform 1038"/>
            <p:cNvSpPr/>
            <p:nvPr/>
          </p:nvSpPr>
          <p:spPr>
            <a:xfrm>
              <a:off x="2481575" y="1543813"/>
              <a:ext cx="4065" cy="2033"/>
            </a:xfrm>
            <a:custGeom>
              <a:avLst/>
              <a:gdLst>
                <a:gd name="T0" fmla="*/ 0 w 2"/>
                <a:gd name="T1" fmla="*/ 1 h 1"/>
                <a:gd name="T2" fmla="*/ 0 w 2"/>
                <a:gd name="T3" fmla="*/ 1 h 1"/>
                <a:gd name="T4" fmla="*/ 2 w 2"/>
                <a:gd name="T5" fmla="*/ 1 h 1"/>
                <a:gd name="T6" fmla="*/ 0 w 2"/>
                <a:gd name="T7" fmla="*/ 0 h 1"/>
                <a:gd name="T8" fmla="*/ 0 w 2"/>
                <a:gd name="T9" fmla="*/ 1 h 1"/>
              </a:gdLst>
              <a:ahLst/>
              <a:cxnLst>
                <a:cxn ang="0">
                  <a:pos x="T0" y="T1"/>
                </a:cxn>
                <a:cxn ang="0">
                  <a:pos x="T2" y="T3"/>
                </a:cxn>
                <a:cxn ang="0">
                  <a:pos x="T4" y="T5"/>
                </a:cxn>
                <a:cxn ang="0">
                  <a:pos x="T6" y="T7"/>
                </a:cxn>
                <a:cxn ang="0">
                  <a:pos x="T8" y="T9"/>
                </a:cxn>
              </a:cxnLst>
              <a:rect l="0" t="0" r="r" b="b"/>
              <a:pathLst>
                <a:path w="2" h="1">
                  <a:moveTo>
                    <a:pt x="0" y="1"/>
                  </a:moveTo>
                  <a:lnTo>
                    <a:pt x="0" y="1"/>
                  </a:lnTo>
                  <a:lnTo>
                    <a:pt x="2" y="1"/>
                  </a:lnTo>
                  <a:lnTo>
                    <a:pt x="0" y="0"/>
                  </a:ln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5" name="Freeform 1039"/>
            <p:cNvSpPr/>
            <p:nvPr/>
          </p:nvSpPr>
          <p:spPr>
            <a:xfrm>
              <a:off x="2496209" y="1539748"/>
              <a:ext cx="0" cy="4065"/>
            </a:xfrm>
            <a:custGeom>
              <a:avLst/>
              <a:gdLst>
                <a:gd name="T0" fmla="*/ 2 h 2"/>
                <a:gd name="T1" fmla="*/ 2 h 2"/>
                <a:gd name="T2" fmla="*/ 0 h 2"/>
                <a:gd name="T3" fmla="*/ 2 h 2"/>
                <a:gd name="T4" fmla="*/ 2 h 2"/>
                <a:gd name="T5" fmla="*/ 2 h 2"/>
              </a:gdLst>
              <a:ahLst/>
              <a:cxnLst>
                <a:cxn ang="0">
                  <a:pos x="0" y="T0"/>
                </a:cxn>
                <a:cxn ang="0">
                  <a:pos x="0" y="T1"/>
                </a:cxn>
                <a:cxn ang="0">
                  <a:pos x="0" y="T2"/>
                </a:cxn>
                <a:cxn ang="0">
                  <a:pos x="0" y="T3"/>
                </a:cxn>
                <a:cxn ang="0">
                  <a:pos x="0" y="T4"/>
                </a:cxn>
                <a:cxn ang="0">
                  <a:pos x="0" y="T5"/>
                </a:cxn>
              </a:cxnLst>
              <a:rect l="0" t="0" r="r" b="b"/>
              <a:pathLst>
                <a:path h="2">
                  <a:moveTo>
                    <a:pt x="0" y="2"/>
                  </a:moveTo>
                  <a:lnTo>
                    <a:pt x="0" y="2"/>
                  </a:lnTo>
                  <a:lnTo>
                    <a:pt x="0" y="0"/>
                  </a:lnTo>
                  <a:lnTo>
                    <a:pt x="0" y="2"/>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6" name="Freeform 1040"/>
            <p:cNvSpPr/>
            <p:nvPr/>
          </p:nvSpPr>
          <p:spPr>
            <a:xfrm>
              <a:off x="2471411" y="1545846"/>
              <a:ext cx="8131" cy="12196"/>
            </a:xfrm>
            <a:custGeom>
              <a:avLst/>
              <a:gdLst>
                <a:gd name="T0" fmla="*/ 0 w 4"/>
                <a:gd name="T1" fmla="*/ 2 h 6"/>
                <a:gd name="T2" fmla="*/ 0 w 4"/>
                <a:gd name="T3" fmla="*/ 6 h 6"/>
                <a:gd name="T4" fmla="*/ 4 w 4"/>
                <a:gd name="T5" fmla="*/ 2 h 6"/>
                <a:gd name="T6" fmla="*/ 2 w 4"/>
                <a:gd name="T7" fmla="*/ 0 h 6"/>
                <a:gd name="T8" fmla="*/ 0 w 4"/>
                <a:gd name="T9" fmla="*/ 2 h 6"/>
              </a:gdLst>
              <a:ahLst/>
              <a:cxnLst>
                <a:cxn ang="0">
                  <a:pos x="T0" y="T1"/>
                </a:cxn>
                <a:cxn ang="0">
                  <a:pos x="T2" y="T3"/>
                </a:cxn>
                <a:cxn ang="0">
                  <a:pos x="T4" y="T5"/>
                </a:cxn>
                <a:cxn ang="0">
                  <a:pos x="T6" y="T7"/>
                </a:cxn>
                <a:cxn ang="0">
                  <a:pos x="T8" y="T9"/>
                </a:cxn>
              </a:cxnLst>
              <a:rect l="0" t="0" r="r" b="b"/>
              <a:pathLst>
                <a:path w="4" h="6">
                  <a:moveTo>
                    <a:pt x="0" y="2"/>
                  </a:moveTo>
                  <a:lnTo>
                    <a:pt x="0" y="6"/>
                  </a:lnTo>
                  <a:lnTo>
                    <a:pt x="4" y="2"/>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7" name="Freeform 1041"/>
            <p:cNvSpPr/>
            <p:nvPr/>
          </p:nvSpPr>
          <p:spPr>
            <a:xfrm>
              <a:off x="2492144" y="1527552"/>
              <a:ext cx="4065" cy="12196"/>
            </a:xfrm>
            <a:custGeom>
              <a:avLst/>
              <a:gdLst>
                <a:gd name="T0" fmla="*/ 2 w 2"/>
                <a:gd name="T1" fmla="*/ 4 h 6"/>
                <a:gd name="T2" fmla="*/ 0 w 2"/>
                <a:gd name="T3" fmla="*/ 0 h 6"/>
                <a:gd name="T4" fmla="*/ 0 w 2"/>
                <a:gd name="T5" fmla="*/ 2 h 6"/>
                <a:gd name="T6" fmla="*/ 0 w 2"/>
                <a:gd name="T7" fmla="*/ 2 h 6"/>
                <a:gd name="T8" fmla="*/ 2 w 2"/>
                <a:gd name="T9" fmla="*/ 6 h 6"/>
                <a:gd name="T10" fmla="*/ 2 w 2"/>
                <a:gd name="T11" fmla="*/ 4 h 6"/>
              </a:gdLst>
              <a:ahLst/>
              <a:cxnLst>
                <a:cxn ang="0">
                  <a:pos x="T0" y="T1"/>
                </a:cxn>
                <a:cxn ang="0">
                  <a:pos x="T2" y="T3"/>
                </a:cxn>
                <a:cxn ang="0">
                  <a:pos x="T4" y="T5"/>
                </a:cxn>
                <a:cxn ang="0">
                  <a:pos x="T6" y="T7"/>
                </a:cxn>
                <a:cxn ang="0">
                  <a:pos x="T8" y="T9"/>
                </a:cxn>
                <a:cxn ang="0">
                  <a:pos x="T10" y="T11"/>
                </a:cxn>
              </a:cxnLst>
              <a:rect l="0" t="0" r="r" b="b"/>
              <a:pathLst>
                <a:path w="2" h="6">
                  <a:moveTo>
                    <a:pt x="2" y="4"/>
                  </a:moveTo>
                  <a:lnTo>
                    <a:pt x="0" y="0"/>
                  </a:lnTo>
                  <a:lnTo>
                    <a:pt x="0" y="2"/>
                  </a:lnTo>
                  <a:lnTo>
                    <a:pt x="0" y="2"/>
                  </a:lnTo>
                  <a:lnTo>
                    <a:pt x="2" y="6"/>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8" name="Freeform 1042"/>
            <p:cNvSpPr/>
            <p:nvPr/>
          </p:nvSpPr>
          <p:spPr>
            <a:xfrm>
              <a:off x="2492144" y="1531617"/>
              <a:ext cx="4065" cy="12196"/>
            </a:xfrm>
            <a:custGeom>
              <a:avLst/>
              <a:gdLst>
                <a:gd name="T0" fmla="*/ 0 w 2"/>
                <a:gd name="T1" fmla="*/ 0 h 6"/>
                <a:gd name="T2" fmla="*/ 2 w 2"/>
                <a:gd name="T3" fmla="*/ 6 h 6"/>
                <a:gd name="T4" fmla="*/ 2 w 2"/>
                <a:gd name="T5" fmla="*/ 4 h 6"/>
                <a:gd name="T6" fmla="*/ 0 w 2"/>
                <a:gd name="T7" fmla="*/ 0 h 6"/>
              </a:gdLst>
              <a:ahLst/>
              <a:cxnLst>
                <a:cxn ang="0">
                  <a:pos x="T0" y="T1"/>
                </a:cxn>
                <a:cxn ang="0">
                  <a:pos x="T2" y="T3"/>
                </a:cxn>
                <a:cxn ang="0">
                  <a:pos x="T4" y="T5"/>
                </a:cxn>
                <a:cxn ang="0">
                  <a:pos x="T6" y="T7"/>
                </a:cxn>
              </a:cxnLst>
              <a:rect l="0" t="0" r="r" b="b"/>
              <a:pathLst>
                <a:path w="2" h="6">
                  <a:moveTo>
                    <a:pt x="0" y="0"/>
                  </a:moveTo>
                  <a:lnTo>
                    <a:pt x="2" y="6"/>
                  </a:lnTo>
                  <a:lnTo>
                    <a:pt x="2" y="4"/>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49" name="Freeform 1043"/>
            <p:cNvSpPr/>
            <p:nvPr/>
          </p:nvSpPr>
          <p:spPr>
            <a:xfrm>
              <a:off x="2471411" y="1545846"/>
              <a:ext cx="4065" cy="4065"/>
            </a:xfrm>
            <a:custGeom>
              <a:avLst/>
              <a:gdLst>
                <a:gd name="T0" fmla="*/ 2 w 2"/>
                <a:gd name="T1" fmla="*/ 0 h 2"/>
                <a:gd name="T2" fmla="*/ 2 w 2"/>
                <a:gd name="T3" fmla="*/ 0 h 2"/>
                <a:gd name="T4" fmla="*/ 0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2"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0" name="Rectangle 1044"/>
            <p:cNvSpPr>
              <a:spLocks noChangeArrowheads="1"/>
            </p:cNvSpPr>
            <p:nvPr/>
          </p:nvSpPr>
          <p:spPr>
            <a:xfrm>
              <a:off x="2475477" y="154584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1" name="Freeform 1045"/>
            <p:cNvSpPr/>
            <p:nvPr/>
          </p:nvSpPr>
          <p:spPr>
            <a:xfrm>
              <a:off x="2471411" y="1543813"/>
              <a:ext cx="4065" cy="2033"/>
            </a:xfrm>
            <a:custGeom>
              <a:avLst/>
              <a:gdLst>
                <a:gd name="T0" fmla="*/ 2 w 2"/>
                <a:gd name="T1" fmla="*/ 0 h 1"/>
                <a:gd name="T2" fmla="*/ 2 w 2"/>
                <a:gd name="T3" fmla="*/ 0 h 1"/>
                <a:gd name="T4" fmla="*/ 0 w 2"/>
                <a:gd name="T5" fmla="*/ 1 h 1"/>
                <a:gd name="T6" fmla="*/ 0 w 2"/>
                <a:gd name="T7" fmla="*/ 1 h 1"/>
                <a:gd name="T8" fmla="*/ 2 w 2"/>
                <a:gd name="T9" fmla="*/ 0 h 1"/>
              </a:gdLst>
              <a:ahLst/>
              <a:cxnLst>
                <a:cxn ang="0">
                  <a:pos x="T0" y="T1"/>
                </a:cxn>
                <a:cxn ang="0">
                  <a:pos x="T2" y="T3"/>
                </a:cxn>
                <a:cxn ang="0">
                  <a:pos x="T4" y="T5"/>
                </a:cxn>
                <a:cxn ang="0">
                  <a:pos x="T6" y="T7"/>
                </a:cxn>
                <a:cxn ang="0">
                  <a:pos x="T8" y="T9"/>
                </a:cxn>
              </a:cxnLst>
              <a:rect l="0" t="0" r="r" b="b"/>
              <a:pathLst>
                <a:path w="2" h="1">
                  <a:moveTo>
                    <a:pt x="2" y="0"/>
                  </a:moveTo>
                  <a:lnTo>
                    <a:pt x="2" y="0"/>
                  </a:lnTo>
                  <a:lnTo>
                    <a:pt x="0" y="1"/>
                  </a:lnTo>
                  <a:lnTo>
                    <a:pt x="0" y="1"/>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2" name="Freeform 1046"/>
            <p:cNvSpPr/>
            <p:nvPr/>
          </p:nvSpPr>
          <p:spPr>
            <a:xfrm>
              <a:off x="2481575" y="1543813"/>
              <a:ext cx="4065" cy="2033"/>
            </a:xfrm>
            <a:custGeom>
              <a:avLst/>
              <a:gdLst>
                <a:gd name="T0" fmla="*/ 2 w 2"/>
                <a:gd name="T1" fmla="*/ 1 h 1"/>
                <a:gd name="T2" fmla="*/ 2 w 2"/>
                <a:gd name="T3" fmla="*/ 1 h 1"/>
                <a:gd name="T4" fmla="*/ 0 w 2"/>
                <a:gd name="T5" fmla="*/ 0 h 1"/>
                <a:gd name="T6" fmla="*/ 0 w 2"/>
                <a:gd name="T7" fmla="*/ 0 h 1"/>
                <a:gd name="T8" fmla="*/ 2 w 2"/>
                <a:gd name="T9" fmla="*/ 1 h 1"/>
              </a:gdLst>
              <a:ahLst/>
              <a:cxnLst>
                <a:cxn ang="0">
                  <a:pos x="T0" y="T1"/>
                </a:cxn>
                <a:cxn ang="0">
                  <a:pos x="T2" y="T3"/>
                </a:cxn>
                <a:cxn ang="0">
                  <a:pos x="T4" y="T5"/>
                </a:cxn>
                <a:cxn ang="0">
                  <a:pos x="T6" y="T7"/>
                </a:cxn>
                <a:cxn ang="0">
                  <a:pos x="T8" y="T9"/>
                </a:cxn>
              </a:cxnLst>
              <a:rect l="0" t="0" r="r" b="b"/>
              <a:pathLst>
                <a:path w="2" h="1">
                  <a:moveTo>
                    <a:pt x="2" y="1"/>
                  </a:moveTo>
                  <a:lnTo>
                    <a:pt x="2" y="1"/>
                  </a:lnTo>
                  <a:lnTo>
                    <a:pt x="0" y="0"/>
                  </a:lnTo>
                  <a:lnTo>
                    <a:pt x="0" y="0"/>
                  </a:lnTo>
                  <a:lnTo>
                    <a:pt x="2"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3" name="Freeform 1047"/>
            <p:cNvSpPr/>
            <p:nvPr/>
          </p:nvSpPr>
          <p:spPr>
            <a:xfrm>
              <a:off x="2510437" y="1489920"/>
              <a:ext cx="0" cy="4065"/>
            </a:xfrm>
            <a:custGeom>
              <a:avLst/>
              <a:gdLst>
                <a:gd name="T0" fmla="*/ 0 h 2"/>
                <a:gd name="T1" fmla="*/ 0 h 2"/>
                <a:gd name="T2" fmla="*/ 0 h 2"/>
                <a:gd name="T3" fmla="*/ 2 h 2"/>
                <a:gd name="T4" fmla="*/ 0 h 2"/>
              </a:gdLst>
              <a:ahLst/>
              <a:cxnLst>
                <a:cxn ang="0">
                  <a:pos x="0" y="T0"/>
                </a:cxn>
                <a:cxn ang="0">
                  <a:pos x="0" y="T1"/>
                </a:cxn>
                <a:cxn ang="0">
                  <a:pos x="0" y="T2"/>
                </a:cxn>
                <a:cxn ang="0">
                  <a:pos x="0" y="T3"/>
                </a:cxn>
                <a:cxn ang="0">
                  <a:pos x="0" y="T4"/>
                </a:cxn>
              </a:cxnLst>
              <a:rect l="0" t="0" r="r" b="b"/>
              <a:pathLst>
                <a:path h="2">
                  <a:moveTo>
                    <a:pt x="0" y="0"/>
                  </a:moveTo>
                  <a:lnTo>
                    <a:pt x="0" y="0"/>
                  </a:lnTo>
                  <a:lnTo>
                    <a:pt x="0" y="0"/>
                  </a:lnTo>
                  <a:lnTo>
                    <a:pt x="0"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4" name="Freeform 1048"/>
            <p:cNvSpPr/>
            <p:nvPr/>
          </p:nvSpPr>
          <p:spPr>
            <a:xfrm>
              <a:off x="2514503" y="1473659"/>
              <a:ext cx="4065" cy="8130"/>
            </a:xfrm>
            <a:custGeom>
              <a:avLst/>
              <a:gdLst>
                <a:gd name="T0" fmla="*/ 2 w 2"/>
                <a:gd name="T1" fmla="*/ 4 h 4"/>
                <a:gd name="T2" fmla="*/ 2 w 2"/>
                <a:gd name="T3" fmla="*/ 2 h 4"/>
                <a:gd name="T4" fmla="*/ 2 w 2"/>
                <a:gd name="T5" fmla="*/ 0 h 4"/>
                <a:gd name="T6" fmla="*/ 0 w 2"/>
                <a:gd name="T7" fmla="*/ 2 h 4"/>
                <a:gd name="T8" fmla="*/ 2 w 2"/>
                <a:gd name="T9" fmla="*/ 4 h 4"/>
              </a:gdLst>
              <a:ahLst/>
              <a:cxnLst>
                <a:cxn ang="0">
                  <a:pos x="T0" y="T1"/>
                </a:cxn>
                <a:cxn ang="0">
                  <a:pos x="T2" y="T3"/>
                </a:cxn>
                <a:cxn ang="0">
                  <a:pos x="T4" y="T5"/>
                </a:cxn>
                <a:cxn ang="0">
                  <a:pos x="T6" y="T7"/>
                </a:cxn>
                <a:cxn ang="0">
                  <a:pos x="T8" y="T9"/>
                </a:cxn>
              </a:cxnLst>
              <a:rect l="0" t="0" r="r" b="b"/>
              <a:pathLst>
                <a:path w="2" h="4">
                  <a:moveTo>
                    <a:pt x="2" y="4"/>
                  </a:moveTo>
                  <a:lnTo>
                    <a:pt x="2" y="2"/>
                  </a:lnTo>
                  <a:lnTo>
                    <a:pt x="2" y="0"/>
                  </a:lnTo>
                  <a:lnTo>
                    <a:pt x="0"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5" name="Rectangle 1049"/>
            <p:cNvSpPr>
              <a:spLocks noChangeArrowheads="1"/>
            </p:cNvSpPr>
            <p:nvPr/>
          </p:nvSpPr>
          <p:spPr>
            <a:xfrm>
              <a:off x="2510437" y="1493985"/>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6" name="Freeform 1050"/>
            <p:cNvSpPr/>
            <p:nvPr/>
          </p:nvSpPr>
          <p:spPr>
            <a:xfrm>
              <a:off x="2496209" y="1504148"/>
              <a:ext cx="2033" cy="4065"/>
            </a:xfrm>
            <a:custGeom>
              <a:avLst/>
              <a:gdLst>
                <a:gd name="T0" fmla="*/ 0 w 1"/>
                <a:gd name="T1" fmla="*/ 2 h 2"/>
                <a:gd name="T2" fmla="*/ 0 w 1"/>
                <a:gd name="T3" fmla="*/ 2 h 2"/>
                <a:gd name="T4" fmla="*/ 1 w 1"/>
                <a:gd name="T5" fmla="*/ 2 h 2"/>
                <a:gd name="T6" fmla="*/ 1 w 1"/>
                <a:gd name="T7" fmla="*/ 0 h 2"/>
                <a:gd name="T8" fmla="*/ 0 w 1"/>
                <a:gd name="T9" fmla="*/ 2 h 2"/>
                <a:gd name="T10" fmla="*/ 0 w 1"/>
                <a:gd name="T11" fmla="*/ 2 h 2"/>
              </a:gdLst>
              <a:ahLst/>
              <a:cxnLst>
                <a:cxn ang="0">
                  <a:pos x="T0" y="T1"/>
                </a:cxn>
                <a:cxn ang="0">
                  <a:pos x="T2" y="T3"/>
                </a:cxn>
                <a:cxn ang="0">
                  <a:pos x="T4" y="T5"/>
                </a:cxn>
                <a:cxn ang="0">
                  <a:pos x="T6" y="T7"/>
                </a:cxn>
                <a:cxn ang="0">
                  <a:pos x="T8" y="T9"/>
                </a:cxn>
                <a:cxn ang="0">
                  <a:pos x="T10" y="T11"/>
                </a:cxn>
              </a:cxnLst>
              <a:rect l="0" t="0" r="r" b="b"/>
              <a:pathLst>
                <a:path w="1" h="2">
                  <a:moveTo>
                    <a:pt x="0" y="2"/>
                  </a:moveTo>
                  <a:lnTo>
                    <a:pt x="0" y="2"/>
                  </a:lnTo>
                  <a:lnTo>
                    <a:pt x="1" y="2"/>
                  </a:lnTo>
                  <a:lnTo>
                    <a:pt x="1"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7" name="Freeform 1051"/>
            <p:cNvSpPr/>
            <p:nvPr/>
          </p:nvSpPr>
          <p:spPr>
            <a:xfrm>
              <a:off x="2506372" y="1493985"/>
              <a:ext cx="4065" cy="4065"/>
            </a:xfrm>
            <a:custGeom>
              <a:avLst/>
              <a:gdLst>
                <a:gd name="T0" fmla="*/ 2 w 2"/>
                <a:gd name="T1" fmla="*/ 2 h 2"/>
                <a:gd name="T2" fmla="*/ 2 w 2"/>
                <a:gd name="T3" fmla="*/ 0 h 2"/>
                <a:gd name="T4" fmla="*/ 0 w 2"/>
                <a:gd name="T5" fmla="*/ 2 h 2"/>
                <a:gd name="T6" fmla="*/ 2 w 2"/>
                <a:gd name="T7" fmla="*/ 2 h 2"/>
              </a:gdLst>
              <a:ahLst/>
              <a:cxnLst>
                <a:cxn ang="0">
                  <a:pos x="T0" y="T1"/>
                </a:cxn>
                <a:cxn ang="0">
                  <a:pos x="T2" y="T3"/>
                </a:cxn>
                <a:cxn ang="0">
                  <a:pos x="T4" y="T5"/>
                </a:cxn>
                <a:cxn ang="0">
                  <a:pos x="T6" y="T7"/>
                </a:cxn>
              </a:cxnLst>
              <a:rect l="0" t="0" r="r" b="b"/>
              <a:pathLst>
                <a:path w="2" h="2">
                  <a:moveTo>
                    <a:pt x="2" y="2"/>
                  </a:moveTo>
                  <a:lnTo>
                    <a:pt x="2" y="0"/>
                  </a:lnTo>
                  <a:lnTo>
                    <a:pt x="0"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8" name="Freeform 1052"/>
            <p:cNvSpPr/>
            <p:nvPr/>
          </p:nvSpPr>
          <p:spPr>
            <a:xfrm>
              <a:off x="2481575" y="1493985"/>
              <a:ext cx="8131" cy="14228"/>
            </a:xfrm>
            <a:custGeom>
              <a:avLst/>
              <a:gdLst>
                <a:gd name="T0" fmla="*/ 4 w 4"/>
                <a:gd name="T1" fmla="*/ 2 h 7"/>
                <a:gd name="T2" fmla="*/ 4 w 4"/>
                <a:gd name="T3" fmla="*/ 0 h 7"/>
                <a:gd name="T4" fmla="*/ 2 w 4"/>
                <a:gd name="T5" fmla="*/ 2 h 7"/>
                <a:gd name="T6" fmla="*/ 0 w 4"/>
                <a:gd name="T7" fmla="*/ 5 h 7"/>
                <a:gd name="T8" fmla="*/ 0 w 4"/>
                <a:gd name="T9" fmla="*/ 7 h 7"/>
                <a:gd name="T10" fmla="*/ 4 w 4"/>
                <a:gd name="T11" fmla="*/ 2 h 7"/>
              </a:gdLst>
              <a:ahLst/>
              <a:cxnLst>
                <a:cxn ang="0">
                  <a:pos x="T0" y="T1"/>
                </a:cxn>
                <a:cxn ang="0">
                  <a:pos x="T2" y="T3"/>
                </a:cxn>
                <a:cxn ang="0">
                  <a:pos x="T4" y="T5"/>
                </a:cxn>
                <a:cxn ang="0">
                  <a:pos x="T6" y="T7"/>
                </a:cxn>
                <a:cxn ang="0">
                  <a:pos x="T8" y="T9"/>
                </a:cxn>
                <a:cxn ang="0">
                  <a:pos x="T10" y="T11"/>
                </a:cxn>
              </a:cxnLst>
              <a:rect l="0" t="0" r="r" b="b"/>
              <a:pathLst>
                <a:path w="4" h="7">
                  <a:moveTo>
                    <a:pt x="4" y="2"/>
                  </a:moveTo>
                  <a:lnTo>
                    <a:pt x="4" y="0"/>
                  </a:lnTo>
                  <a:lnTo>
                    <a:pt x="2" y="2"/>
                  </a:lnTo>
                  <a:lnTo>
                    <a:pt x="0" y="5"/>
                  </a:lnTo>
                  <a:lnTo>
                    <a:pt x="0" y="7"/>
                  </a:lnTo>
                  <a:lnTo>
                    <a:pt x="4"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59" name="Freeform 1053"/>
            <p:cNvSpPr/>
            <p:nvPr/>
          </p:nvSpPr>
          <p:spPr>
            <a:xfrm>
              <a:off x="2506372" y="1489920"/>
              <a:ext cx="4065" cy="8130"/>
            </a:xfrm>
            <a:custGeom>
              <a:avLst/>
              <a:gdLst>
                <a:gd name="T0" fmla="*/ 2 w 2"/>
                <a:gd name="T1" fmla="*/ 2 h 4"/>
                <a:gd name="T2" fmla="*/ 2 w 2"/>
                <a:gd name="T3" fmla="*/ 2 h 4"/>
                <a:gd name="T4" fmla="*/ 2 w 2"/>
                <a:gd name="T5" fmla="*/ 0 h 4"/>
                <a:gd name="T6" fmla="*/ 0 w 2"/>
                <a:gd name="T7" fmla="*/ 2 h 4"/>
                <a:gd name="T8" fmla="*/ 0 w 2"/>
                <a:gd name="T9" fmla="*/ 4 h 4"/>
                <a:gd name="T10" fmla="*/ 2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2" y="2"/>
                  </a:moveTo>
                  <a:lnTo>
                    <a:pt x="2" y="2"/>
                  </a:lnTo>
                  <a:lnTo>
                    <a:pt x="2" y="0"/>
                  </a:lnTo>
                  <a:lnTo>
                    <a:pt x="0" y="2"/>
                  </a:lnTo>
                  <a:lnTo>
                    <a:pt x="0"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0" name="Freeform 1054"/>
            <p:cNvSpPr/>
            <p:nvPr/>
          </p:nvSpPr>
          <p:spPr>
            <a:xfrm>
              <a:off x="2510437" y="1489920"/>
              <a:ext cx="4065" cy="4065"/>
            </a:xfrm>
            <a:custGeom>
              <a:avLst/>
              <a:gdLst>
                <a:gd name="T0" fmla="*/ 0 w 2"/>
                <a:gd name="T1" fmla="*/ 2 h 2"/>
                <a:gd name="T2" fmla="*/ 2 w 2"/>
                <a:gd name="T3" fmla="*/ 2 h 2"/>
                <a:gd name="T4" fmla="*/ 0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1" name="Freeform 1055"/>
            <p:cNvSpPr/>
            <p:nvPr/>
          </p:nvSpPr>
          <p:spPr>
            <a:xfrm>
              <a:off x="2467346" y="1539748"/>
              <a:ext cx="8131" cy="10163"/>
            </a:xfrm>
            <a:custGeom>
              <a:avLst/>
              <a:gdLst>
                <a:gd name="T0" fmla="*/ 2 w 4"/>
                <a:gd name="T1" fmla="*/ 5 h 5"/>
                <a:gd name="T2" fmla="*/ 4 w 4"/>
                <a:gd name="T3" fmla="*/ 3 h 5"/>
                <a:gd name="T4" fmla="*/ 0 w 4"/>
                <a:gd name="T5" fmla="*/ 0 h 5"/>
                <a:gd name="T6" fmla="*/ 0 w 4"/>
                <a:gd name="T7" fmla="*/ 2 h 5"/>
                <a:gd name="T8" fmla="*/ 2 w 4"/>
                <a:gd name="T9" fmla="*/ 5 h 5"/>
              </a:gdLst>
              <a:ahLst/>
              <a:cxnLst>
                <a:cxn ang="0">
                  <a:pos x="T0" y="T1"/>
                </a:cxn>
                <a:cxn ang="0">
                  <a:pos x="T2" y="T3"/>
                </a:cxn>
                <a:cxn ang="0">
                  <a:pos x="T4" y="T5"/>
                </a:cxn>
                <a:cxn ang="0">
                  <a:pos x="T6" y="T7"/>
                </a:cxn>
                <a:cxn ang="0">
                  <a:pos x="T8" y="T9"/>
                </a:cxn>
              </a:cxnLst>
              <a:rect l="0" t="0" r="r" b="b"/>
              <a:pathLst>
                <a:path w="4" h="5">
                  <a:moveTo>
                    <a:pt x="2" y="5"/>
                  </a:moveTo>
                  <a:lnTo>
                    <a:pt x="4" y="3"/>
                  </a:lnTo>
                  <a:lnTo>
                    <a:pt x="0" y="0"/>
                  </a:lnTo>
                  <a:lnTo>
                    <a:pt x="0" y="2"/>
                  </a:lnTo>
                  <a:lnTo>
                    <a:pt x="2"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2" name="Freeform 1056"/>
            <p:cNvSpPr/>
            <p:nvPr/>
          </p:nvSpPr>
          <p:spPr>
            <a:xfrm>
              <a:off x="2523039" y="1527552"/>
              <a:ext cx="4065" cy="8130"/>
            </a:xfrm>
            <a:custGeom>
              <a:avLst/>
              <a:gdLst>
                <a:gd name="T0" fmla="*/ 0 w 2"/>
                <a:gd name="T1" fmla="*/ 2 h 4"/>
                <a:gd name="T2" fmla="*/ 0 w 2"/>
                <a:gd name="T3" fmla="*/ 4 h 4"/>
                <a:gd name="T4" fmla="*/ 2 w 2"/>
                <a:gd name="T5" fmla="*/ 0 h 4"/>
                <a:gd name="T6" fmla="*/ 2 w 2"/>
                <a:gd name="T7" fmla="*/ 0 h 4"/>
                <a:gd name="T8" fmla="*/ 0 w 2"/>
                <a:gd name="T9" fmla="*/ 2 h 4"/>
                <a:gd name="T10" fmla="*/ 0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0" y="2"/>
                  </a:moveTo>
                  <a:lnTo>
                    <a:pt x="0" y="4"/>
                  </a:lnTo>
                  <a:lnTo>
                    <a:pt x="2" y="0"/>
                  </a:ln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3" name="Freeform 1057"/>
            <p:cNvSpPr/>
            <p:nvPr/>
          </p:nvSpPr>
          <p:spPr>
            <a:xfrm>
              <a:off x="2506372" y="1531617"/>
              <a:ext cx="0" cy="4065"/>
            </a:xfrm>
            <a:custGeom>
              <a:avLst/>
              <a:gdLst>
                <a:gd name="T0" fmla="*/ 2 h 2"/>
                <a:gd name="T1" fmla="*/ 2 h 2"/>
                <a:gd name="T2" fmla="*/ 0 h 2"/>
                <a:gd name="T3" fmla="*/ 2 h 2"/>
              </a:gdLst>
              <a:ahLst/>
              <a:cxnLst>
                <a:cxn ang="0">
                  <a:pos x="0" y="T0"/>
                </a:cxn>
                <a:cxn ang="0">
                  <a:pos x="0" y="T1"/>
                </a:cxn>
                <a:cxn ang="0">
                  <a:pos x="0" y="T2"/>
                </a:cxn>
                <a:cxn ang="0">
                  <a:pos x="0" y="T3"/>
                </a:cxn>
              </a:cxnLst>
              <a:rect l="0" t="0" r="r" b="b"/>
              <a:pathLst>
                <a:path h="2">
                  <a:moveTo>
                    <a:pt x="0" y="2"/>
                  </a:moveTo>
                  <a:lnTo>
                    <a:pt x="0"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4" name="Freeform 1058"/>
            <p:cNvSpPr/>
            <p:nvPr/>
          </p:nvSpPr>
          <p:spPr>
            <a:xfrm>
              <a:off x="2514909" y="1505193"/>
              <a:ext cx="12196" cy="14228"/>
            </a:xfrm>
            <a:custGeom>
              <a:avLst/>
              <a:gdLst>
                <a:gd name="T0" fmla="*/ 0 w 6"/>
                <a:gd name="T1" fmla="*/ 5 h 7"/>
                <a:gd name="T2" fmla="*/ 0 w 6"/>
                <a:gd name="T3" fmla="*/ 7 h 7"/>
                <a:gd name="T4" fmla="*/ 4 w 6"/>
                <a:gd name="T5" fmla="*/ 1 h 7"/>
                <a:gd name="T6" fmla="*/ 6 w 6"/>
                <a:gd name="T7" fmla="*/ 0 h 7"/>
                <a:gd name="T8" fmla="*/ 4 w 6"/>
                <a:gd name="T9" fmla="*/ 0 h 7"/>
                <a:gd name="T10" fmla="*/ 0 w 6"/>
                <a:gd name="T11" fmla="*/ 5 h 7"/>
              </a:gdLst>
              <a:ahLst/>
              <a:cxnLst>
                <a:cxn ang="0">
                  <a:pos x="T0" y="T1"/>
                </a:cxn>
                <a:cxn ang="0">
                  <a:pos x="T2" y="T3"/>
                </a:cxn>
                <a:cxn ang="0">
                  <a:pos x="T4" y="T5"/>
                </a:cxn>
                <a:cxn ang="0">
                  <a:pos x="T6" y="T7"/>
                </a:cxn>
                <a:cxn ang="0">
                  <a:pos x="T8" y="T9"/>
                </a:cxn>
                <a:cxn ang="0">
                  <a:pos x="T10" y="T11"/>
                </a:cxn>
              </a:cxnLst>
              <a:rect l="0" t="0" r="r" b="b"/>
              <a:pathLst>
                <a:path w="6" h="7">
                  <a:moveTo>
                    <a:pt x="0" y="5"/>
                  </a:moveTo>
                  <a:lnTo>
                    <a:pt x="0" y="7"/>
                  </a:lnTo>
                  <a:lnTo>
                    <a:pt x="4" y="1"/>
                  </a:lnTo>
                  <a:lnTo>
                    <a:pt x="6" y="0"/>
                  </a:lnTo>
                  <a:lnTo>
                    <a:pt x="4" y="0"/>
                  </a:lnTo>
                  <a:lnTo>
                    <a:pt x="0"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5" name="Freeform 1059"/>
            <p:cNvSpPr/>
            <p:nvPr/>
          </p:nvSpPr>
          <p:spPr>
            <a:xfrm>
              <a:off x="2498242" y="1507226"/>
              <a:ext cx="8131" cy="12196"/>
            </a:xfrm>
            <a:custGeom>
              <a:avLst/>
              <a:gdLst>
                <a:gd name="T0" fmla="*/ 0 w 4"/>
                <a:gd name="T1" fmla="*/ 6 h 6"/>
                <a:gd name="T2" fmla="*/ 2 w 4"/>
                <a:gd name="T3" fmla="*/ 6 h 6"/>
                <a:gd name="T4" fmla="*/ 4 w 4"/>
                <a:gd name="T5" fmla="*/ 0 h 6"/>
                <a:gd name="T6" fmla="*/ 0 w 4"/>
                <a:gd name="T7" fmla="*/ 6 h 6"/>
                <a:gd name="T8" fmla="*/ 0 w 4"/>
                <a:gd name="T9" fmla="*/ 6 h 6"/>
              </a:gdLst>
              <a:ahLst/>
              <a:cxnLst>
                <a:cxn ang="0">
                  <a:pos x="T0" y="T1"/>
                </a:cxn>
                <a:cxn ang="0">
                  <a:pos x="T2" y="T3"/>
                </a:cxn>
                <a:cxn ang="0">
                  <a:pos x="T4" y="T5"/>
                </a:cxn>
                <a:cxn ang="0">
                  <a:pos x="T6" y="T7"/>
                </a:cxn>
                <a:cxn ang="0">
                  <a:pos x="T8" y="T9"/>
                </a:cxn>
              </a:cxnLst>
              <a:rect l="0" t="0" r="r" b="b"/>
              <a:pathLst>
                <a:path w="4" h="6">
                  <a:moveTo>
                    <a:pt x="0" y="6"/>
                  </a:moveTo>
                  <a:lnTo>
                    <a:pt x="2" y="6"/>
                  </a:lnTo>
                  <a:lnTo>
                    <a:pt x="4" y="0"/>
                  </a:lnTo>
                  <a:lnTo>
                    <a:pt x="0" y="6"/>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6" name="Freeform 1060"/>
            <p:cNvSpPr/>
            <p:nvPr/>
          </p:nvSpPr>
          <p:spPr>
            <a:xfrm>
              <a:off x="2498242" y="1519422"/>
              <a:ext cx="4065" cy="4065"/>
            </a:xfrm>
            <a:custGeom>
              <a:avLst/>
              <a:gdLst>
                <a:gd name="T0" fmla="*/ 2 w 2"/>
                <a:gd name="T1" fmla="*/ 2 h 2"/>
                <a:gd name="T2" fmla="*/ 2 w 2"/>
                <a:gd name="T3" fmla="*/ 0 h 2"/>
                <a:gd name="T4" fmla="*/ 0 w 2"/>
                <a:gd name="T5" fmla="*/ 0 h 2"/>
                <a:gd name="T6" fmla="*/ 2 w 2"/>
                <a:gd name="T7" fmla="*/ 2 h 2"/>
              </a:gdLst>
              <a:ahLst/>
              <a:cxnLst>
                <a:cxn ang="0">
                  <a:pos x="T0" y="T1"/>
                </a:cxn>
                <a:cxn ang="0">
                  <a:pos x="T2" y="T3"/>
                </a:cxn>
                <a:cxn ang="0">
                  <a:pos x="T4" y="T5"/>
                </a:cxn>
                <a:cxn ang="0">
                  <a:pos x="T6" y="T7"/>
                </a:cxn>
              </a:cxnLst>
              <a:rect l="0" t="0" r="r" b="b"/>
              <a:pathLst>
                <a:path w="2" h="2">
                  <a:moveTo>
                    <a:pt x="2" y="2"/>
                  </a:moveTo>
                  <a:lnTo>
                    <a:pt x="2" y="0"/>
                  </a:lnTo>
                  <a:lnTo>
                    <a:pt x="0" y="0"/>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7" name="Freeform 1061"/>
            <p:cNvSpPr/>
            <p:nvPr/>
          </p:nvSpPr>
          <p:spPr>
            <a:xfrm>
              <a:off x="2506372" y="1498050"/>
              <a:ext cx="4065" cy="2033"/>
            </a:xfrm>
            <a:custGeom>
              <a:avLst/>
              <a:gdLst>
                <a:gd name="T0" fmla="*/ 2 w 2"/>
                <a:gd name="T1" fmla="*/ 0 h 1"/>
                <a:gd name="T2" fmla="*/ 2 w 2"/>
                <a:gd name="T3" fmla="*/ 0 h 1"/>
                <a:gd name="T4" fmla="*/ 0 w 2"/>
                <a:gd name="T5" fmla="*/ 1 h 1"/>
                <a:gd name="T6" fmla="*/ 2 w 2"/>
                <a:gd name="T7" fmla="*/ 0 h 1"/>
              </a:gdLst>
              <a:ahLst/>
              <a:cxnLst>
                <a:cxn ang="0">
                  <a:pos x="T0" y="T1"/>
                </a:cxn>
                <a:cxn ang="0">
                  <a:pos x="T2" y="T3"/>
                </a:cxn>
                <a:cxn ang="0">
                  <a:pos x="T4" y="T5"/>
                </a:cxn>
                <a:cxn ang="0">
                  <a:pos x="T6" y="T7"/>
                </a:cxn>
              </a:cxnLst>
              <a:rect l="0" t="0" r="r" b="b"/>
              <a:pathLst>
                <a:path w="2" h="1">
                  <a:moveTo>
                    <a:pt x="2" y="0"/>
                  </a:moveTo>
                  <a:lnTo>
                    <a:pt x="2" y="0"/>
                  </a:lnTo>
                  <a:lnTo>
                    <a:pt x="0" y="1"/>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8" name="Freeform 1062"/>
            <p:cNvSpPr/>
            <p:nvPr/>
          </p:nvSpPr>
          <p:spPr>
            <a:xfrm>
              <a:off x="2510437" y="1461463"/>
              <a:ext cx="8131" cy="12196"/>
            </a:xfrm>
            <a:custGeom>
              <a:avLst/>
              <a:gdLst>
                <a:gd name="T0" fmla="*/ 2 w 2"/>
                <a:gd name="T1" fmla="*/ 2 h 3"/>
                <a:gd name="T2" fmla="*/ 1 w 2"/>
                <a:gd name="T3" fmla="*/ 1 h 3"/>
                <a:gd name="T4" fmla="*/ 1 w 2"/>
                <a:gd name="T5" fmla="*/ 0 h 3"/>
                <a:gd name="T6" fmla="*/ 0 w 2"/>
                <a:gd name="T7" fmla="*/ 1 h 3"/>
                <a:gd name="T8" fmla="*/ 1 w 2"/>
                <a:gd name="T9" fmla="*/ 3 h 3"/>
                <a:gd name="T10" fmla="*/ 2 w 2"/>
                <a:gd name="T11" fmla="*/ 2 h 3"/>
              </a:gdLst>
              <a:ahLst/>
              <a:cxnLst>
                <a:cxn ang="0">
                  <a:pos x="T0" y="T1"/>
                </a:cxn>
                <a:cxn ang="0">
                  <a:pos x="T2" y="T3"/>
                </a:cxn>
                <a:cxn ang="0">
                  <a:pos x="T4" y="T5"/>
                </a:cxn>
                <a:cxn ang="0">
                  <a:pos x="T6" y="T7"/>
                </a:cxn>
                <a:cxn ang="0">
                  <a:pos x="T8" y="T9"/>
                </a:cxn>
                <a:cxn ang="0">
                  <a:pos x="T10" y="T11"/>
                </a:cxn>
              </a:cxnLst>
              <a:rect l="0" t="0" r="r" b="b"/>
              <a:pathLst>
                <a:path w="2" h="3">
                  <a:moveTo>
                    <a:pt x="2" y="2"/>
                  </a:moveTo>
                  <a:cubicBezTo>
                    <a:pt x="1" y="1"/>
                    <a:pt x="1" y="1"/>
                    <a:pt x="1" y="1"/>
                  </a:cubicBezTo>
                  <a:cubicBezTo>
                    <a:pt x="1" y="1"/>
                    <a:pt x="1" y="0"/>
                    <a:pt x="1" y="0"/>
                  </a:cubicBezTo>
                  <a:cubicBezTo>
                    <a:pt x="0" y="1"/>
                    <a:pt x="0" y="1"/>
                    <a:pt x="0" y="1"/>
                  </a:cubicBezTo>
                  <a:cubicBezTo>
                    <a:pt x="1" y="3"/>
                    <a:pt x="1" y="3"/>
                    <a:pt x="1" y="3"/>
                  </a:cubicBez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69" name="Freeform 1063"/>
            <p:cNvSpPr/>
            <p:nvPr/>
          </p:nvSpPr>
          <p:spPr>
            <a:xfrm>
              <a:off x="2526699" y="1469594"/>
              <a:ext cx="2033" cy="4065"/>
            </a:xfrm>
            <a:custGeom>
              <a:avLst/>
              <a:gdLst>
                <a:gd name="T0" fmla="*/ 1 w 1"/>
                <a:gd name="T1" fmla="*/ 1 h 1"/>
                <a:gd name="T2" fmla="*/ 1 w 1"/>
                <a:gd name="T3" fmla="*/ 1 h 1"/>
                <a:gd name="T4" fmla="*/ 1 w 1"/>
                <a:gd name="T5" fmla="*/ 0 h 1"/>
                <a:gd name="T6" fmla="*/ 0 w 1"/>
                <a:gd name="T7" fmla="*/ 1 h 1"/>
                <a:gd name="T8" fmla="*/ 1 w 1"/>
                <a:gd name="T9" fmla="*/ 1 h 1"/>
              </a:gdLst>
              <a:ahLst/>
              <a:cxnLst>
                <a:cxn ang="0">
                  <a:pos x="T0" y="T1"/>
                </a:cxn>
                <a:cxn ang="0">
                  <a:pos x="T2" y="T3"/>
                </a:cxn>
                <a:cxn ang="0">
                  <a:pos x="T4" y="T5"/>
                </a:cxn>
                <a:cxn ang="0">
                  <a:pos x="T6" y="T7"/>
                </a:cxn>
                <a:cxn ang="0">
                  <a:pos x="T8" y="T9"/>
                </a:cxn>
              </a:cxnLst>
              <a:rect l="0" t="0" r="r" b="b"/>
              <a:pathLst>
                <a:path w="1" h="1">
                  <a:moveTo>
                    <a:pt x="1" y="1"/>
                  </a:moveTo>
                  <a:cubicBezTo>
                    <a:pt x="1" y="1"/>
                    <a:pt x="1" y="1"/>
                    <a:pt x="1" y="1"/>
                  </a:cubicBezTo>
                  <a:cubicBezTo>
                    <a:pt x="1" y="0"/>
                    <a:pt x="1" y="0"/>
                    <a:pt x="1" y="0"/>
                  </a:cubicBezTo>
                  <a:cubicBezTo>
                    <a:pt x="0" y="1"/>
                    <a:pt x="0" y="1"/>
                    <a:pt x="0" y="1"/>
                  </a:cubicBezTo>
                  <a:lnTo>
                    <a:pt x="1"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0" name="Freeform 1064"/>
            <p:cNvSpPr/>
            <p:nvPr/>
          </p:nvSpPr>
          <p:spPr>
            <a:xfrm>
              <a:off x="2526699" y="1469594"/>
              <a:ext cx="2033" cy="4065"/>
            </a:xfrm>
            <a:custGeom>
              <a:avLst/>
              <a:gdLst>
                <a:gd name="T0" fmla="*/ 0 w 1"/>
                <a:gd name="T1" fmla="*/ 1 h 1"/>
                <a:gd name="T2" fmla="*/ 1 w 1"/>
                <a:gd name="T3" fmla="*/ 0 h 1"/>
                <a:gd name="T4" fmla="*/ 0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1" y="0"/>
                    <a:pt x="1" y="0"/>
                    <a:pt x="1" y="0"/>
                  </a:cubicBezTo>
                  <a:cubicBezTo>
                    <a:pt x="1" y="0"/>
                    <a:pt x="0" y="0"/>
                    <a:pt x="0" y="0"/>
                  </a:cubicBez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1" name="Freeform 1065"/>
            <p:cNvSpPr/>
            <p:nvPr/>
          </p:nvSpPr>
          <p:spPr>
            <a:xfrm>
              <a:off x="2502307" y="1465529"/>
              <a:ext cx="8131" cy="12196"/>
            </a:xfrm>
            <a:custGeom>
              <a:avLst/>
              <a:gdLst>
                <a:gd name="T0" fmla="*/ 2 w 4"/>
                <a:gd name="T1" fmla="*/ 6 h 6"/>
                <a:gd name="T2" fmla="*/ 4 w 4"/>
                <a:gd name="T3" fmla="*/ 4 h 6"/>
                <a:gd name="T4" fmla="*/ 2 w 4"/>
                <a:gd name="T5" fmla="*/ 0 h 6"/>
                <a:gd name="T6" fmla="*/ 0 w 4"/>
                <a:gd name="T7" fmla="*/ 4 h 6"/>
                <a:gd name="T8" fmla="*/ 2 w 4"/>
                <a:gd name="T9" fmla="*/ 6 h 6"/>
              </a:gdLst>
              <a:ahLst/>
              <a:cxnLst>
                <a:cxn ang="0">
                  <a:pos x="T0" y="T1"/>
                </a:cxn>
                <a:cxn ang="0">
                  <a:pos x="T2" y="T3"/>
                </a:cxn>
                <a:cxn ang="0">
                  <a:pos x="T4" y="T5"/>
                </a:cxn>
                <a:cxn ang="0">
                  <a:pos x="T6" y="T7"/>
                </a:cxn>
                <a:cxn ang="0">
                  <a:pos x="T8" y="T9"/>
                </a:cxn>
              </a:cxnLst>
              <a:rect l="0" t="0" r="r" b="b"/>
              <a:pathLst>
                <a:path w="4" h="6">
                  <a:moveTo>
                    <a:pt x="2" y="6"/>
                  </a:moveTo>
                  <a:lnTo>
                    <a:pt x="4" y="4"/>
                  </a:lnTo>
                  <a:lnTo>
                    <a:pt x="2" y="0"/>
                  </a:lnTo>
                  <a:lnTo>
                    <a:pt x="0" y="4"/>
                  </a:lnTo>
                  <a:lnTo>
                    <a:pt x="2"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2" name="Freeform 1066"/>
            <p:cNvSpPr/>
            <p:nvPr/>
          </p:nvSpPr>
          <p:spPr>
            <a:xfrm>
              <a:off x="2481575" y="1457398"/>
              <a:ext cx="8131" cy="16261"/>
            </a:xfrm>
            <a:custGeom>
              <a:avLst/>
              <a:gdLst>
                <a:gd name="T0" fmla="*/ 4 w 4"/>
                <a:gd name="T1" fmla="*/ 4 h 8"/>
                <a:gd name="T2" fmla="*/ 2 w 4"/>
                <a:gd name="T3" fmla="*/ 0 h 8"/>
                <a:gd name="T4" fmla="*/ 0 w 4"/>
                <a:gd name="T5" fmla="*/ 4 h 8"/>
                <a:gd name="T6" fmla="*/ 2 w 4"/>
                <a:gd name="T7" fmla="*/ 8 h 8"/>
                <a:gd name="T8" fmla="*/ 4 w 4"/>
                <a:gd name="T9" fmla="*/ 4 h 8"/>
              </a:gdLst>
              <a:ahLst/>
              <a:cxnLst>
                <a:cxn ang="0">
                  <a:pos x="T0" y="T1"/>
                </a:cxn>
                <a:cxn ang="0">
                  <a:pos x="T2" y="T3"/>
                </a:cxn>
                <a:cxn ang="0">
                  <a:pos x="T4" y="T5"/>
                </a:cxn>
                <a:cxn ang="0">
                  <a:pos x="T6" y="T7"/>
                </a:cxn>
                <a:cxn ang="0">
                  <a:pos x="T8" y="T9"/>
                </a:cxn>
              </a:cxnLst>
              <a:rect l="0" t="0" r="r" b="b"/>
              <a:pathLst>
                <a:path w="4" h="8">
                  <a:moveTo>
                    <a:pt x="4" y="4"/>
                  </a:moveTo>
                  <a:lnTo>
                    <a:pt x="2" y="0"/>
                  </a:lnTo>
                  <a:lnTo>
                    <a:pt x="0" y="4"/>
                  </a:lnTo>
                  <a:lnTo>
                    <a:pt x="2" y="8"/>
                  </a:lnTo>
                  <a:lnTo>
                    <a:pt x="4"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3" name="Freeform 1067"/>
            <p:cNvSpPr/>
            <p:nvPr/>
          </p:nvSpPr>
          <p:spPr>
            <a:xfrm>
              <a:off x="2506372" y="1465529"/>
              <a:ext cx="8131" cy="8130"/>
            </a:xfrm>
            <a:custGeom>
              <a:avLst/>
              <a:gdLst>
                <a:gd name="T0" fmla="*/ 4 w 4"/>
                <a:gd name="T1" fmla="*/ 4 h 4"/>
                <a:gd name="T2" fmla="*/ 2 w 4"/>
                <a:gd name="T3" fmla="*/ 0 h 4"/>
                <a:gd name="T4" fmla="*/ 0 w 4"/>
                <a:gd name="T5" fmla="*/ 0 h 4"/>
                <a:gd name="T6" fmla="*/ 2 w 4"/>
                <a:gd name="T7" fmla="*/ 4 h 4"/>
                <a:gd name="T8" fmla="*/ 4 w 4"/>
                <a:gd name="T9" fmla="*/ 4 h 4"/>
              </a:gdLst>
              <a:ahLst/>
              <a:cxnLst>
                <a:cxn ang="0">
                  <a:pos x="T0" y="T1"/>
                </a:cxn>
                <a:cxn ang="0">
                  <a:pos x="T2" y="T3"/>
                </a:cxn>
                <a:cxn ang="0">
                  <a:pos x="T4" y="T5"/>
                </a:cxn>
                <a:cxn ang="0">
                  <a:pos x="T6" y="T7"/>
                </a:cxn>
                <a:cxn ang="0">
                  <a:pos x="T8" y="T9"/>
                </a:cxn>
              </a:cxnLst>
              <a:rect l="0" t="0" r="r" b="b"/>
              <a:pathLst>
                <a:path w="4" h="4">
                  <a:moveTo>
                    <a:pt x="4" y="4"/>
                  </a:moveTo>
                  <a:lnTo>
                    <a:pt x="2" y="0"/>
                  </a:lnTo>
                  <a:lnTo>
                    <a:pt x="0" y="0"/>
                  </a:lnTo>
                  <a:lnTo>
                    <a:pt x="2" y="4"/>
                  </a:lnTo>
                  <a:lnTo>
                    <a:pt x="4"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4" name="Freeform 1068"/>
            <p:cNvSpPr/>
            <p:nvPr/>
          </p:nvSpPr>
          <p:spPr>
            <a:xfrm>
              <a:off x="2518568" y="1477724"/>
              <a:ext cx="10163" cy="20326"/>
            </a:xfrm>
            <a:custGeom>
              <a:avLst/>
              <a:gdLst>
                <a:gd name="T0" fmla="*/ 0 w 5"/>
                <a:gd name="T1" fmla="*/ 4 h 10"/>
                <a:gd name="T2" fmla="*/ 4 w 5"/>
                <a:gd name="T3" fmla="*/ 10 h 10"/>
                <a:gd name="T4" fmla="*/ 5 w 5"/>
                <a:gd name="T5" fmla="*/ 8 h 10"/>
                <a:gd name="T6" fmla="*/ 5 w 5"/>
                <a:gd name="T7" fmla="*/ 0 h 10"/>
                <a:gd name="T8" fmla="*/ 0 w 5"/>
                <a:gd name="T9" fmla="*/ 4 h 10"/>
                <a:gd name="T10" fmla="*/ 0 w 5"/>
                <a:gd name="T11" fmla="*/ 4 h 10"/>
              </a:gdLst>
              <a:ahLst/>
              <a:cxnLst>
                <a:cxn ang="0">
                  <a:pos x="T0" y="T1"/>
                </a:cxn>
                <a:cxn ang="0">
                  <a:pos x="T2" y="T3"/>
                </a:cxn>
                <a:cxn ang="0">
                  <a:pos x="T4" y="T5"/>
                </a:cxn>
                <a:cxn ang="0">
                  <a:pos x="T6" y="T7"/>
                </a:cxn>
                <a:cxn ang="0">
                  <a:pos x="T8" y="T9"/>
                </a:cxn>
                <a:cxn ang="0">
                  <a:pos x="T10" y="T11"/>
                </a:cxn>
              </a:cxnLst>
              <a:rect l="0" t="0" r="r" b="b"/>
              <a:pathLst>
                <a:path w="5" h="10">
                  <a:moveTo>
                    <a:pt x="0" y="4"/>
                  </a:moveTo>
                  <a:lnTo>
                    <a:pt x="4" y="10"/>
                  </a:lnTo>
                  <a:lnTo>
                    <a:pt x="5" y="8"/>
                  </a:lnTo>
                  <a:lnTo>
                    <a:pt x="5" y="0"/>
                  </a:lnTo>
                  <a:lnTo>
                    <a:pt x="0" y="4"/>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5" name="Freeform 1069"/>
            <p:cNvSpPr/>
            <p:nvPr/>
          </p:nvSpPr>
          <p:spPr>
            <a:xfrm>
              <a:off x="2526699" y="1493985"/>
              <a:ext cx="6098" cy="10163"/>
            </a:xfrm>
            <a:custGeom>
              <a:avLst/>
              <a:gdLst>
                <a:gd name="T0" fmla="*/ 1 w 3"/>
                <a:gd name="T1" fmla="*/ 5 h 5"/>
                <a:gd name="T2" fmla="*/ 1 w 3"/>
                <a:gd name="T3" fmla="*/ 3 h 5"/>
                <a:gd name="T4" fmla="*/ 3 w 3"/>
                <a:gd name="T5" fmla="*/ 2 h 5"/>
                <a:gd name="T6" fmla="*/ 1 w 3"/>
                <a:gd name="T7" fmla="*/ 0 h 5"/>
                <a:gd name="T8" fmla="*/ 0 w 3"/>
                <a:gd name="T9" fmla="*/ 2 h 5"/>
                <a:gd name="T10" fmla="*/ 1 w 3"/>
                <a:gd name="T11" fmla="*/ 5 h 5"/>
              </a:gdLst>
              <a:ahLst/>
              <a:cxnLst>
                <a:cxn ang="0">
                  <a:pos x="T0" y="T1"/>
                </a:cxn>
                <a:cxn ang="0">
                  <a:pos x="T2" y="T3"/>
                </a:cxn>
                <a:cxn ang="0">
                  <a:pos x="T4" y="T5"/>
                </a:cxn>
                <a:cxn ang="0">
                  <a:pos x="T6" y="T7"/>
                </a:cxn>
                <a:cxn ang="0">
                  <a:pos x="T8" y="T9"/>
                </a:cxn>
                <a:cxn ang="0">
                  <a:pos x="T10" y="T11"/>
                </a:cxn>
              </a:cxnLst>
              <a:rect l="0" t="0" r="r" b="b"/>
              <a:pathLst>
                <a:path w="3" h="5">
                  <a:moveTo>
                    <a:pt x="1" y="5"/>
                  </a:moveTo>
                  <a:lnTo>
                    <a:pt x="1" y="3"/>
                  </a:lnTo>
                  <a:lnTo>
                    <a:pt x="3" y="2"/>
                  </a:lnTo>
                  <a:lnTo>
                    <a:pt x="1" y="0"/>
                  </a:lnTo>
                  <a:lnTo>
                    <a:pt x="0" y="2"/>
                  </a:lnTo>
                  <a:lnTo>
                    <a:pt x="1"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6" name="Freeform 1070"/>
            <p:cNvSpPr/>
            <p:nvPr/>
          </p:nvSpPr>
          <p:spPr>
            <a:xfrm>
              <a:off x="2518568" y="1473659"/>
              <a:ext cx="10163" cy="12196"/>
            </a:xfrm>
            <a:custGeom>
              <a:avLst/>
              <a:gdLst>
                <a:gd name="T0" fmla="*/ 0 w 5"/>
                <a:gd name="T1" fmla="*/ 6 h 6"/>
                <a:gd name="T2" fmla="*/ 5 w 5"/>
                <a:gd name="T3" fmla="*/ 2 h 6"/>
                <a:gd name="T4" fmla="*/ 5 w 5"/>
                <a:gd name="T5" fmla="*/ 0 h 6"/>
                <a:gd name="T6" fmla="*/ 0 w 5"/>
                <a:gd name="T7" fmla="*/ 6 h 6"/>
                <a:gd name="T8" fmla="*/ 0 w 5"/>
                <a:gd name="T9" fmla="*/ 6 h 6"/>
              </a:gdLst>
              <a:ahLst/>
              <a:cxnLst>
                <a:cxn ang="0">
                  <a:pos x="T0" y="T1"/>
                </a:cxn>
                <a:cxn ang="0">
                  <a:pos x="T2" y="T3"/>
                </a:cxn>
                <a:cxn ang="0">
                  <a:pos x="T4" y="T5"/>
                </a:cxn>
                <a:cxn ang="0">
                  <a:pos x="T6" y="T7"/>
                </a:cxn>
                <a:cxn ang="0">
                  <a:pos x="T8" y="T9"/>
                </a:cxn>
              </a:cxnLst>
              <a:rect l="0" t="0" r="r" b="b"/>
              <a:pathLst>
                <a:path w="5" h="6">
                  <a:moveTo>
                    <a:pt x="0" y="6"/>
                  </a:moveTo>
                  <a:lnTo>
                    <a:pt x="5" y="2"/>
                  </a:lnTo>
                  <a:lnTo>
                    <a:pt x="5" y="0"/>
                  </a:lnTo>
                  <a:lnTo>
                    <a:pt x="0" y="6"/>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7" name="Freeform 1071"/>
            <p:cNvSpPr/>
            <p:nvPr/>
          </p:nvSpPr>
          <p:spPr>
            <a:xfrm>
              <a:off x="2528731" y="1498050"/>
              <a:ext cx="4065" cy="2033"/>
            </a:xfrm>
            <a:custGeom>
              <a:avLst/>
              <a:gdLst>
                <a:gd name="T0" fmla="*/ 2 w 2"/>
                <a:gd name="T1" fmla="*/ 1 h 1"/>
                <a:gd name="T2" fmla="*/ 2 w 2"/>
                <a:gd name="T3" fmla="*/ 0 h 1"/>
                <a:gd name="T4" fmla="*/ 0 w 2"/>
                <a:gd name="T5" fmla="*/ 1 h 1"/>
                <a:gd name="T6" fmla="*/ 2 w 2"/>
                <a:gd name="T7" fmla="*/ 1 h 1"/>
              </a:gdLst>
              <a:ahLst/>
              <a:cxnLst>
                <a:cxn ang="0">
                  <a:pos x="T0" y="T1"/>
                </a:cxn>
                <a:cxn ang="0">
                  <a:pos x="T2" y="T3"/>
                </a:cxn>
                <a:cxn ang="0">
                  <a:pos x="T4" y="T5"/>
                </a:cxn>
                <a:cxn ang="0">
                  <a:pos x="T6" y="T7"/>
                </a:cxn>
              </a:cxnLst>
              <a:rect l="0" t="0" r="r" b="b"/>
              <a:pathLst>
                <a:path w="2" h="1">
                  <a:moveTo>
                    <a:pt x="2" y="1"/>
                  </a:moveTo>
                  <a:lnTo>
                    <a:pt x="2" y="0"/>
                  </a:lnTo>
                  <a:lnTo>
                    <a:pt x="0" y="1"/>
                  </a:lnTo>
                  <a:lnTo>
                    <a:pt x="2"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8" name="Freeform 1072"/>
            <p:cNvSpPr/>
            <p:nvPr/>
          </p:nvSpPr>
          <p:spPr>
            <a:xfrm>
              <a:off x="2518568" y="1473659"/>
              <a:ext cx="10163" cy="12196"/>
            </a:xfrm>
            <a:custGeom>
              <a:avLst/>
              <a:gdLst>
                <a:gd name="T0" fmla="*/ 0 w 5"/>
                <a:gd name="T1" fmla="*/ 4 h 6"/>
                <a:gd name="T2" fmla="*/ 0 w 5"/>
                <a:gd name="T3" fmla="*/ 6 h 6"/>
                <a:gd name="T4" fmla="*/ 5 w 5"/>
                <a:gd name="T5" fmla="*/ 0 h 6"/>
                <a:gd name="T6" fmla="*/ 4 w 5"/>
                <a:gd name="T7" fmla="*/ 0 h 6"/>
                <a:gd name="T8" fmla="*/ 0 w 5"/>
                <a:gd name="T9" fmla="*/ 4 h 6"/>
              </a:gdLst>
              <a:ahLst/>
              <a:cxnLst>
                <a:cxn ang="0">
                  <a:pos x="T0" y="T1"/>
                </a:cxn>
                <a:cxn ang="0">
                  <a:pos x="T2" y="T3"/>
                </a:cxn>
                <a:cxn ang="0">
                  <a:pos x="T4" y="T5"/>
                </a:cxn>
                <a:cxn ang="0">
                  <a:pos x="T6" y="T7"/>
                </a:cxn>
                <a:cxn ang="0">
                  <a:pos x="T8" y="T9"/>
                </a:cxn>
              </a:cxnLst>
              <a:rect l="0" t="0" r="r" b="b"/>
              <a:pathLst>
                <a:path w="5" h="6">
                  <a:moveTo>
                    <a:pt x="0" y="4"/>
                  </a:moveTo>
                  <a:lnTo>
                    <a:pt x="0" y="6"/>
                  </a:lnTo>
                  <a:lnTo>
                    <a:pt x="5" y="0"/>
                  </a:lnTo>
                  <a:lnTo>
                    <a:pt x="4"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79" name="Freeform 1073"/>
            <p:cNvSpPr/>
            <p:nvPr/>
          </p:nvSpPr>
          <p:spPr>
            <a:xfrm>
              <a:off x="2467346" y="1465529"/>
              <a:ext cx="12196" cy="12196"/>
            </a:xfrm>
            <a:custGeom>
              <a:avLst/>
              <a:gdLst>
                <a:gd name="T0" fmla="*/ 6 w 6"/>
                <a:gd name="T1" fmla="*/ 4 h 6"/>
                <a:gd name="T2" fmla="*/ 4 w 6"/>
                <a:gd name="T3" fmla="*/ 0 h 6"/>
                <a:gd name="T4" fmla="*/ 0 w 6"/>
                <a:gd name="T5" fmla="*/ 4 h 6"/>
                <a:gd name="T6" fmla="*/ 4 w 6"/>
                <a:gd name="T7" fmla="*/ 6 h 6"/>
                <a:gd name="T8" fmla="*/ 6 w 6"/>
                <a:gd name="T9" fmla="*/ 4 h 6"/>
              </a:gdLst>
              <a:ahLst/>
              <a:cxnLst>
                <a:cxn ang="0">
                  <a:pos x="T0" y="T1"/>
                </a:cxn>
                <a:cxn ang="0">
                  <a:pos x="T2" y="T3"/>
                </a:cxn>
                <a:cxn ang="0">
                  <a:pos x="T4" y="T5"/>
                </a:cxn>
                <a:cxn ang="0">
                  <a:pos x="T6" y="T7"/>
                </a:cxn>
                <a:cxn ang="0">
                  <a:pos x="T8" y="T9"/>
                </a:cxn>
              </a:cxnLst>
              <a:rect l="0" t="0" r="r" b="b"/>
              <a:pathLst>
                <a:path w="6" h="6">
                  <a:moveTo>
                    <a:pt x="6" y="4"/>
                  </a:moveTo>
                  <a:lnTo>
                    <a:pt x="4" y="0"/>
                  </a:lnTo>
                  <a:lnTo>
                    <a:pt x="0" y="4"/>
                  </a:lnTo>
                  <a:lnTo>
                    <a:pt x="4" y="6"/>
                  </a:lnTo>
                  <a:lnTo>
                    <a:pt x="6"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0" name="Freeform 1074"/>
            <p:cNvSpPr/>
            <p:nvPr/>
          </p:nvSpPr>
          <p:spPr>
            <a:xfrm>
              <a:off x="2540927" y="1477724"/>
              <a:ext cx="0" cy="4065"/>
            </a:xfrm>
            <a:custGeom>
              <a:avLst/>
              <a:gdLst>
                <a:gd name="T0" fmla="*/ 2 h 2"/>
                <a:gd name="T1" fmla="*/ 0 h 2"/>
                <a:gd name="T2" fmla="*/ 2 h 2"/>
                <a:gd name="T3" fmla="*/ 2 h 2"/>
                <a:gd name="T4" fmla="*/ 2 h 2"/>
              </a:gdLst>
              <a:ahLst/>
              <a:cxnLst>
                <a:cxn ang="0">
                  <a:pos x="0" y="T0"/>
                </a:cxn>
                <a:cxn ang="0">
                  <a:pos x="0" y="T1"/>
                </a:cxn>
                <a:cxn ang="0">
                  <a:pos x="0" y="T2"/>
                </a:cxn>
                <a:cxn ang="0">
                  <a:pos x="0" y="T3"/>
                </a:cxn>
                <a:cxn ang="0">
                  <a:pos x="0" y="T4"/>
                </a:cxn>
              </a:cxnLst>
              <a:rect l="0" t="0" r="r" b="b"/>
              <a:pathLst>
                <a:path h="2">
                  <a:moveTo>
                    <a:pt x="0" y="2"/>
                  </a:moveTo>
                  <a:lnTo>
                    <a:pt x="0" y="0"/>
                  </a:lnTo>
                  <a:lnTo>
                    <a:pt x="0" y="2"/>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1" name="Freeform 1075"/>
            <p:cNvSpPr/>
            <p:nvPr/>
          </p:nvSpPr>
          <p:spPr>
            <a:xfrm>
              <a:off x="2467346" y="1570237"/>
              <a:ext cx="8131" cy="18294"/>
            </a:xfrm>
            <a:custGeom>
              <a:avLst/>
              <a:gdLst>
                <a:gd name="T0" fmla="*/ 0 w 4"/>
                <a:gd name="T1" fmla="*/ 0 h 9"/>
                <a:gd name="T2" fmla="*/ 0 w 4"/>
                <a:gd name="T3" fmla="*/ 6 h 9"/>
                <a:gd name="T4" fmla="*/ 2 w 4"/>
                <a:gd name="T5" fmla="*/ 9 h 9"/>
                <a:gd name="T6" fmla="*/ 4 w 4"/>
                <a:gd name="T7" fmla="*/ 6 h 9"/>
                <a:gd name="T8" fmla="*/ 0 w 4"/>
                <a:gd name="T9" fmla="*/ 0 h 9"/>
              </a:gdLst>
              <a:ahLst/>
              <a:cxnLst>
                <a:cxn ang="0">
                  <a:pos x="T0" y="T1"/>
                </a:cxn>
                <a:cxn ang="0">
                  <a:pos x="T2" y="T3"/>
                </a:cxn>
                <a:cxn ang="0">
                  <a:pos x="T4" y="T5"/>
                </a:cxn>
                <a:cxn ang="0">
                  <a:pos x="T6" y="T7"/>
                </a:cxn>
                <a:cxn ang="0">
                  <a:pos x="T8" y="T9"/>
                </a:cxn>
              </a:cxnLst>
              <a:rect l="0" t="0" r="r" b="b"/>
              <a:pathLst>
                <a:path w="4" h="9">
                  <a:moveTo>
                    <a:pt x="0" y="0"/>
                  </a:moveTo>
                  <a:lnTo>
                    <a:pt x="0" y="6"/>
                  </a:lnTo>
                  <a:lnTo>
                    <a:pt x="2" y="9"/>
                  </a:lnTo>
                  <a:lnTo>
                    <a:pt x="4" y="6"/>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2" name="Freeform 1076"/>
            <p:cNvSpPr/>
            <p:nvPr/>
          </p:nvSpPr>
          <p:spPr>
            <a:xfrm>
              <a:off x="2540927" y="1485855"/>
              <a:ext cx="4065" cy="8130"/>
            </a:xfrm>
            <a:custGeom>
              <a:avLst/>
              <a:gdLst>
                <a:gd name="T0" fmla="*/ 0 w 2"/>
                <a:gd name="T1" fmla="*/ 2 h 4"/>
                <a:gd name="T2" fmla="*/ 2 w 2"/>
                <a:gd name="T3" fmla="*/ 4 h 4"/>
                <a:gd name="T4" fmla="*/ 2 w 2"/>
                <a:gd name="T5" fmla="*/ 2 h 4"/>
                <a:gd name="T6" fmla="*/ 2 w 2"/>
                <a:gd name="T7" fmla="*/ 2 h 4"/>
                <a:gd name="T8" fmla="*/ 2 w 2"/>
                <a:gd name="T9" fmla="*/ 0 h 4"/>
                <a:gd name="T10" fmla="*/ 0 w 2"/>
                <a:gd name="T11" fmla="*/ 2 h 4"/>
                <a:gd name="T12" fmla="*/ 0 w 2"/>
                <a:gd name="T13" fmla="*/ 2 h 4"/>
              </a:gdLst>
              <a:ahLst/>
              <a:cxnLst>
                <a:cxn ang="0">
                  <a:pos x="T0" y="T1"/>
                </a:cxn>
                <a:cxn ang="0">
                  <a:pos x="T2" y="T3"/>
                </a:cxn>
                <a:cxn ang="0">
                  <a:pos x="T4" y="T5"/>
                </a:cxn>
                <a:cxn ang="0">
                  <a:pos x="T6" y="T7"/>
                </a:cxn>
                <a:cxn ang="0">
                  <a:pos x="T8" y="T9"/>
                </a:cxn>
                <a:cxn ang="0">
                  <a:pos x="T10" y="T11"/>
                </a:cxn>
                <a:cxn ang="0">
                  <a:pos x="T12" y="T13"/>
                </a:cxn>
              </a:cxnLst>
              <a:rect l="0" t="0" r="r" b="b"/>
              <a:pathLst>
                <a:path w="2" h="4">
                  <a:moveTo>
                    <a:pt x="0" y="2"/>
                  </a:moveTo>
                  <a:lnTo>
                    <a:pt x="2" y="4"/>
                  </a:lnTo>
                  <a:lnTo>
                    <a:pt x="2" y="2"/>
                  </a:lnTo>
                  <a:lnTo>
                    <a:pt x="2" y="2"/>
                  </a:ln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3" name="Freeform 1077"/>
            <p:cNvSpPr/>
            <p:nvPr/>
          </p:nvSpPr>
          <p:spPr>
            <a:xfrm>
              <a:off x="2514503" y="1570237"/>
              <a:ext cx="12196" cy="12196"/>
            </a:xfrm>
            <a:custGeom>
              <a:avLst/>
              <a:gdLst>
                <a:gd name="T0" fmla="*/ 0 w 6"/>
                <a:gd name="T1" fmla="*/ 0 h 6"/>
                <a:gd name="T2" fmla="*/ 4 w 6"/>
                <a:gd name="T3" fmla="*/ 6 h 6"/>
                <a:gd name="T4" fmla="*/ 6 w 6"/>
                <a:gd name="T5" fmla="*/ 4 h 6"/>
                <a:gd name="T6" fmla="*/ 0 w 6"/>
                <a:gd name="T7" fmla="*/ 0 h 6"/>
              </a:gdLst>
              <a:ahLst/>
              <a:cxnLst>
                <a:cxn ang="0">
                  <a:pos x="T0" y="T1"/>
                </a:cxn>
                <a:cxn ang="0">
                  <a:pos x="T2" y="T3"/>
                </a:cxn>
                <a:cxn ang="0">
                  <a:pos x="T4" y="T5"/>
                </a:cxn>
                <a:cxn ang="0">
                  <a:pos x="T6" y="T7"/>
                </a:cxn>
              </a:cxnLst>
              <a:rect l="0" t="0" r="r" b="b"/>
              <a:pathLst>
                <a:path w="6" h="6">
                  <a:moveTo>
                    <a:pt x="0" y="0"/>
                  </a:moveTo>
                  <a:lnTo>
                    <a:pt x="4" y="6"/>
                  </a:lnTo>
                  <a:lnTo>
                    <a:pt x="6" y="4"/>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4" name="Freeform 1078"/>
            <p:cNvSpPr/>
            <p:nvPr/>
          </p:nvSpPr>
          <p:spPr>
            <a:xfrm>
              <a:off x="2471411" y="1582433"/>
              <a:ext cx="8131" cy="10163"/>
            </a:xfrm>
            <a:custGeom>
              <a:avLst/>
              <a:gdLst>
                <a:gd name="T0" fmla="*/ 2 w 4"/>
                <a:gd name="T1" fmla="*/ 0 h 5"/>
                <a:gd name="T2" fmla="*/ 0 w 4"/>
                <a:gd name="T3" fmla="*/ 3 h 5"/>
                <a:gd name="T4" fmla="*/ 2 w 4"/>
                <a:gd name="T5" fmla="*/ 5 h 5"/>
                <a:gd name="T6" fmla="*/ 4 w 4"/>
                <a:gd name="T7" fmla="*/ 0 h 5"/>
                <a:gd name="T8" fmla="*/ 2 w 4"/>
                <a:gd name="T9" fmla="*/ 0 h 5"/>
              </a:gdLst>
              <a:ahLst/>
              <a:cxnLst>
                <a:cxn ang="0">
                  <a:pos x="T0" y="T1"/>
                </a:cxn>
                <a:cxn ang="0">
                  <a:pos x="T2" y="T3"/>
                </a:cxn>
                <a:cxn ang="0">
                  <a:pos x="T4" y="T5"/>
                </a:cxn>
                <a:cxn ang="0">
                  <a:pos x="T6" y="T7"/>
                </a:cxn>
                <a:cxn ang="0">
                  <a:pos x="T8" y="T9"/>
                </a:cxn>
              </a:cxnLst>
              <a:rect l="0" t="0" r="r" b="b"/>
              <a:pathLst>
                <a:path w="4" h="5">
                  <a:moveTo>
                    <a:pt x="2" y="0"/>
                  </a:moveTo>
                  <a:lnTo>
                    <a:pt x="0" y="3"/>
                  </a:lnTo>
                  <a:lnTo>
                    <a:pt x="2" y="5"/>
                  </a:lnTo>
                  <a:lnTo>
                    <a:pt x="4"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5" name="Freeform 1079"/>
            <p:cNvSpPr/>
            <p:nvPr/>
          </p:nvSpPr>
          <p:spPr>
            <a:xfrm>
              <a:off x="2471411" y="1469594"/>
              <a:ext cx="8131" cy="8130"/>
            </a:xfrm>
            <a:custGeom>
              <a:avLst/>
              <a:gdLst>
                <a:gd name="T0" fmla="*/ 4 w 4"/>
                <a:gd name="T1" fmla="*/ 2 h 4"/>
                <a:gd name="T2" fmla="*/ 2 w 4"/>
                <a:gd name="T3" fmla="*/ 0 h 4"/>
                <a:gd name="T4" fmla="*/ 0 w 4"/>
                <a:gd name="T5" fmla="*/ 2 h 4"/>
                <a:gd name="T6" fmla="*/ 2 w 4"/>
                <a:gd name="T7" fmla="*/ 4 h 4"/>
                <a:gd name="T8" fmla="*/ 4 w 4"/>
                <a:gd name="T9" fmla="*/ 2 h 4"/>
              </a:gdLst>
              <a:ahLst/>
              <a:cxnLst>
                <a:cxn ang="0">
                  <a:pos x="T0" y="T1"/>
                </a:cxn>
                <a:cxn ang="0">
                  <a:pos x="T2" y="T3"/>
                </a:cxn>
                <a:cxn ang="0">
                  <a:pos x="T4" y="T5"/>
                </a:cxn>
                <a:cxn ang="0">
                  <a:pos x="T6" y="T7"/>
                </a:cxn>
                <a:cxn ang="0">
                  <a:pos x="T8" y="T9"/>
                </a:cxn>
              </a:cxnLst>
              <a:rect l="0" t="0" r="r" b="b"/>
              <a:pathLst>
                <a:path w="4" h="4">
                  <a:moveTo>
                    <a:pt x="4" y="2"/>
                  </a:moveTo>
                  <a:lnTo>
                    <a:pt x="2" y="0"/>
                  </a:lnTo>
                  <a:lnTo>
                    <a:pt x="0" y="2"/>
                  </a:lnTo>
                  <a:lnTo>
                    <a:pt x="2" y="4"/>
                  </a:lnTo>
                  <a:lnTo>
                    <a:pt x="4"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6" name="Freeform 1080"/>
            <p:cNvSpPr/>
            <p:nvPr/>
          </p:nvSpPr>
          <p:spPr>
            <a:xfrm>
              <a:off x="2475477" y="1473659"/>
              <a:ext cx="6098" cy="8130"/>
            </a:xfrm>
            <a:custGeom>
              <a:avLst/>
              <a:gdLst>
                <a:gd name="T0" fmla="*/ 2 w 3"/>
                <a:gd name="T1" fmla="*/ 4 h 4"/>
                <a:gd name="T2" fmla="*/ 3 w 3"/>
                <a:gd name="T3" fmla="*/ 2 h 4"/>
                <a:gd name="T4" fmla="*/ 2 w 3"/>
                <a:gd name="T5" fmla="*/ 0 h 4"/>
                <a:gd name="T6" fmla="*/ 0 w 3"/>
                <a:gd name="T7" fmla="*/ 2 h 4"/>
                <a:gd name="T8" fmla="*/ 2 w 3"/>
                <a:gd name="T9" fmla="*/ 4 h 4"/>
              </a:gdLst>
              <a:ahLst/>
              <a:cxnLst>
                <a:cxn ang="0">
                  <a:pos x="T0" y="T1"/>
                </a:cxn>
                <a:cxn ang="0">
                  <a:pos x="T2" y="T3"/>
                </a:cxn>
                <a:cxn ang="0">
                  <a:pos x="T4" y="T5"/>
                </a:cxn>
                <a:cxn ang="0">
                  <a:pos x="T6" y="T7"/>
                </a:cxn>
                <a:cxn ang="0">
                  <a:pos x="T8" y="T9"/>
                </a:cxn>
              </a:cxnLst>
              <a:rect l="0" t="0" r="r" b="b"/>
              <a:pathLst>
                <a:path w="3" h="4">
                  <a:moveTo>
                    <a:pt x="2" y="4"/>
                  </a:moveTo>
                  <a:lnTo>
                    <a:pt x="3" y="2"/>
                  </a:lnTo>
                  <a:lnTo>
                    <a:pt x="2" y="0"/>
                  </a:lnTo>
                  <a:lnTo>
                    <a:pt x="0"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7" name="Freeform 1081"/>
            <p:cNvSpPr/>
            <p:nvPr/>
          </p:nvSpPr>
          <p:spPr>
            <a:xfrm>
              <a:off x="2471411" y="1473659"/>
              <a:ext cx="4065" cy="12196"/>
            </a:xfrm>
            <a:custGeom>
              <a:avLst/>
              <a:gdLst>
                <a:gd name="T0" fmla="*/ 2 w 2"/>
                <a:gd name="T1" fmla="*/ 2 h 6"/>
                <a:gd name="T2" fmla="*/ 0 w 2"/>
                <a:gd name="T3" fmla="*/ 0 h 6"/>
                <a:gd name="T4" fmla="*/ 0 w 2"/>
                <a:gd name="T5" fmla="*/ 4 h 6"/>
                <a:gd name="T6" fmla="*/ 0 w 2"/>
                <a:gd name="T7" fmla="*/ 6 h 6"/>
                <a:gd name="T8" fmla="*/ 2 w 2"/>
                <a:gd name="T9" fmla="*/ 2 h 6"/>
              </a:gdLst>
              <a:ahLst/>
              <a:cxnLst>
                <a:cxn ang="0">
                  <a:pos x="T0" y="T1"/>
                </a:cxn>
                <a:cxn ang="0">
                  <a:pos x="T2" y="T3"/>
                </a:cxn>
                <a:cxn ang="0">
                  <a:pos x="T4" y="T5"/>
                </a:cxn>
                <a:cxn ang="0">
                  <a:pos x="T6" y="T7"/>
                </a:cxn>
                <a:cxn ang="0">
                  <a:pos x="T8" y="T9"/>
                </a:cxn>
              </a:cxnLst>
              <a:rect l="0" t="0" r="r" b="b"/>
              <a:pathLst>
                <a:path w="2" h="6">
                  <a:moveTo>
                    <a:pt x="2" y="2"/>
                  </a:moveTo>
                  <a:lnTo>
                    <a:pt x="0" y="0"/>
                  </a:lnTo>
                  <a:lnTo>
                    <a:pt x="0" y="4"/>
                  </a:lnTo>
                  <a:lnTo>
                    <a:pt x="0" y="6"/>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8" name="Freeform 1082"/>
            <p:cNvSpPr/>
            <p:nvPr/>
          </p:nvSpPr>
          <p:spPr>
            <a:xfrm>
              <a:off x="2467346" y="1481789"/>
              <a:ext cx="4065" cy="8130"/>
            </a:xfrm>
            <a:custGeom>
              <a:avLst/>
              <a:gdLst>
                <a:gd name="T0" fmla="*/ 2 w 2"/>
                <a:gd name="T1" fmla="*/ 2 h 4"/>
                <a:gd name="T2" fmla="*/ 2 w 2"/>
                <a:gd name="T3" fmla="*/ 0 h 4"/>
                <a:gd name="T4" fmla="*/ 0 w 2"/>
                <a:gd name="T5" fmla="*/ 2 h 4"/>
                <a:gd name="T6" fmla="*/ 0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2" y="0"/>
                  </a:lnTo>
                  <a:lnTo>
                    <a:pt x="0" y="2"/>
                  </a:lnTo>
                  <a:lnTo>
                    <a:pt x="0"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89" name="Freeform 1083"/>
            <p:cNvSpPr/>
            <p:nvPr/>
          </p:nvSpPr>
          <p:spPr>
            <a:xfrm>
              <a:off x="2540927" y="1481789"/>
              <a:ext cx="4065" cy="8130"/>
            </a:xfrm>
            <a:custGeom>
              <a:avLst/>
              <a:gdLst>
                <a:gd name="T0" fmla="*/ 0 w 2"/>
                <a:gd name="T1" fmla="*/ 4 h 4"/>
                <a:gd name="T2" fmla="*/ 2 w 2"/>
                <a:gd name="T3" fmla="*/ 2 h 4"/>
                <a:gd name="T4" fmla="*/ 0 w 2"/>
                <a:gd name="T5" fmla="*/ 0 h 4"/>
                <a:gd name="T6" fmla="*/ 0 w 2"/>
                <a:gd name="T7" fmla="*/ 0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2"/>
                  </a:lnTo>
                  <a:lnTo>
                    <a:pt x="0" y="0"/>
                  </a:lnTo>
                  <a:lnTo>
                    <a:pt x="0"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0" name="Freeform 1084"/>
            <p:cNvSpPr/>
            <p:nvPr/>
          </p:nvSpPr>
          <p:spPr>
            <a:xfrm>
              <a:off x="2471411" y="1465529"/>
              <a:ext cx="0" cy="4065"/>
            </a:xfrm>
            <a:custGeom>
              <a:avLst/>
              <a:gdLst>
                <a:gd name="T0" fmla="*/ 2 h 2"/>
                <a:gd name="T1" fmla="*/ 2 h 2"/>
                <a:gd name="T2" fmla="*/ 0 h 2"/>
                <a:gd name="T3" fmla="*/ 2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1" name="Freeform 1085"/>
            <p:cNvSpPr/>
            <p:nvPr/>
          </p:nvSpPr>
          <p:spPr>
            <a:xfrm>
              <a:off x="2467346" y="1465529"/>
              <a:ext cx="4065" cy="8130"/>
            </a:xfrm>
            <a:custGeom>
              <a:avLst/>
              <a:gdLst>
                <a:gd name="T0" fmla="*/ 0 w 2"/>
                <a:gd name="T1" fmla="*/ 0 h 4"/>
                <a:gd name="T2" fmla="*/ 0 w 2"/>
                <a:gd name="T3" fmla="*/ 4 h 4"/>
                <a:gd name="T4" fmla="*/ 2 w 2"/>
                <a:gd name="T5" fmla="*/ 2 h 4"/>
                <a:gd name="T6" fmla="*/ 0 w 2"/>
                <a:gd name="T7" fmla="*/ 0 h 4"/>
              </a:gdLst>
              <a:ahLst/>
              <a:cxnLst>
                <a:cxn ang="0">
                  <a:pos x="T0" y="T1"/>
                </a:cxn>
                <a:cxn ang="0">
                  <a:pos x="T2" y="T3"/>
                </a:cxn>
                <a:cxn ang="0">
                  <a:pos x="T4" y="T5"/>
                </a:cxn>
                <a:cxn ang="0">
                  <a:pos x="T6" y="T7"/>
                </a:cxn>
              </a:cxnLst>
              <a:rect l="0" t="0" r="r" b="b"/>
              <a:pathLst>
                <a:path w="2" h="4">
                  <a:moveTo>
                    <a:pt x="0" y="0"/>
                  </a:moveTo>
                  <a:lnTo>
                    <a:pt x="0" y="4"/>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2" name="Freeform 1086"/>
            <p:cNvSpPr/>
            <p:nvPr/>
          </p:nvSpPr>
          <p:spPr>
            <a:xfrm>
              <a:off x="2467346" y="1461463"/>
              <a:ext cx="4065" cy="8130"/>
            </a:xfrm>
            <a:custGeom>
              <a:avLst/>
              <a:gdLst>
                <a:gd name="T0" fmla="*/ 2 w 2"/>
                <a:gd name="T1" fmla="*/ 2 h 4"/>
                <a:gd name="T2" fmla="*/ 0 w 2"/>
                <a:gd name="T3" fmla="*/ 0 h 4"/>
                <a:gd name="T4" fmla="*/ 0 w 2"/>
                <a:gd name="T5" fmla="*/ 2 h 4"/>
                <a:gd name="T6" fmla="*/ 2 w 2"/>
                <a:gd name="T7" fmla="*/ 4 h 4"/>
                <a:gd name="T8" fmla="*/ 2 w 2"/>
                <a:gd name="T9" fmla="*/ 2 h 4"/>
              </a:gdLst>
              <a:ahLst/>
              <a:cxnLst>
                <a:cxn ang="0">
                  <a:pos x="T0" y="T1"/>
                </a:cxn>
                <a:cxn ang="0">
                  <a:pos x="T2" y="T3"/>
                </a:cxn>
                <a:cxn ang="0">
                  <a:pos x="T4" y="T5"/>
                </a:cxn>
                <a:cxn ang="0">
                  <a:pos x="T6" y="T7"/>
                </a:cxn>
                <a:cxn ang="0">
                  <a:pos x="T8" y="T9"/>
                </a:cxn>
              </a:cxnLst>
              <a:rect l="0" t="0" r="r" b="b"/>
              <a:pathLst>
                <a:path w="2" h="4">
                  <a:moveTo>
                    <a:pt x="2" y="2"/>
                  </a:moveTo>
                  <a:lnTo>
                    <a:pt x="0" y="0"/>
                  </a:lnTo>
                  <a:lnTo>
                    <a:pt x="0" y="2"/>
                  </a:lnTo>
                  <a:lnTo>
                    <a:pt x="2"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3" name="Freeform 1087"/>
            <p:cNvSpPr/>
            <p:nvPr/>
          </p:nvSpPr>
          <p:spPr>
            <a:xfrm>
              <a:off x="2479542" y="1447235"/>
              <a:ext cx="2033" cy="8130"/>
            </a:xfrm>
            <a:custGeom>
              <a:avLst/>
              <a:gdLst>
                <a:gd name="T0" fmla="*/ 1 w 1"/>
                <a:gd name="T1" fmla="*/ 0 h 4"/>
                <a:gd name="T2" fmla="*/ 1 w 1"/>
                <a:gd name="T3" fmla="*/ 0 h 4"/>
                <a:gd name="T4" fmla="*/ 0 w 1"/>
                <a:gd name="T5" fmla="*/ 4 h 4"/>
                <a:gd name="T6" fmla="*/ 0 w 1"/>
                <a:gd name="T7" fmla="*/ 4 h 4"/>
                <a:gd name="T8" fmla="*/ 1 w 1"/>
                <a:gd name="T9" fmla="*/ 0 h 4"/>
              </a:gdLst>
              <a:ahLst/>
              <a:cxnLst>
                <a:cxn ang="0">
                  <a:pos x="T0" y="T1"/>
                </a:cxn>
                <a:cxn ang="0">
                  <a:pos x="T2" y="T3"/>
                </a:cxn>
                <a:cxn ang="0">
                  <a:pos x="T4" y="T5"/>
                </a:cxn>
                <a:cxn ang="0">
                  <a:pos x="T6" y="T7"/>
                </a:cxn>
                <a:cxn ang="0">
                  <a:pos x="T8" y="T9"/>
                </a:cxn>
              </a:cxnLst>
              <a:rect l="0" t="0" r="r" b="b"/>
              <a:pathLst>
                <a:path w="1" h="4">
                  <a:moveTo>
                    <a:pt x="1" y="0"/>
                  </a:moveTo>
                  <a:lnTo>
                    <a:pt x="1" y="0"/>
                  </a:lnTo>
                  <a:lnTo>
                    <a:pt x="0" y="4"/>
                  </a:lnTo>
                  <a:lnTo>
                    <a:pt x="0" y="4"/>
                  </a:ln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4" name="Freeform 1088"/>
            <p:cNvSpPr/>
            <p:nvPr/>
          </p:nvSpPr>
          <p:spPr>
            <a:xfrm>
              <a:off x="2502307" y="1447235"/>
              <a:ext cx="8131" cy="14228"/>
            </a:xfrm>
            <a:custGeom>
              <a:avLst/>
              <a:gdLst>
                <a:gd name="T0" fmla="*/ 4 w 4"/>
                <a:gd name="T1" fmla="*/ 5 h 7"/>
                <a:gd name="T2" fmla="*/ 2 w 4"/>
                <a:gd name="T3" fmla="*/ 2 h 7"/>
                <a:gd name="T4" fmla="*/ 0 w 4"/>
                <a:gd name="T5" fmla="*/ 0 h 7"/>
                <a:gd name="T6" fmla="*/ 4 w 4"/>
                <a:gd name="T7" fmla="*/ 7 h 7"/>
                <a:gd name="T8" fmla="*/ 4 w 4"/>
                <a:gd name="T9" fmla="*/ 7 h 7"/>
                <a:gd name="T10" fmla="*/ 4 w 4"/>
                <a:gd name="T11" fmla="*/ 5 h 7"/>
              </a:gdLst>
              <a:ahLst/>
              <a:cxnLst>
                <a:cxn ang="0">
                  <a:pos x="T0" y="T1"/>
                </a:cxn>
                <a:cxn ang="0">
                  <a:pos x="T2" y="T3"/>
                </a:cxn>
                <a:cxn ang="0">
                  <a:pos x="T4" y="T5"/>
                </a:cxn>
                <a:cxn ang="0">
                  <a:pos x="T6" y="T7"/>
                </a:cxn>
                <a:cxn ang="0">
                  <a:pos x="T8" y="T9"/>
                </a:cxn>
                <a:cxn ang="0">
                  <a:pos x="T10" y="T11"/>
                </a:cxn>
              </a:cxnLst>
              <a:rect l="0" t="0" r="r" b="b"/>
              <a:pathLst>
                <a:path w="4" h="7">
                  <a:moveTo>
                    <a:pt x="4" y="5"/>
                  </a:moveTo>
                  <a:lnTo>
                    <a:pt x="2" y="2"/>
                  </a:lnTo>
                  <a:lnTo>
                    <a:pt x="0" y="0"/>
                  </a:lnTo>
                  <a:lnTo>
                    <a:pt x="4" y="7"/>
                  </a:lnTo>
                  <a:lnTo>
                    <a:pt x="4" y="7"/>
                  </a:lnTo>
                  <a:lnTo>
                    <a:pt x="4"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5" name="Freeform 1089"/>
            <p:cNvSpPr/>
            <p:nvPr/>
          </p:nvSpPr>
          <p:spPr>
            <a:xfrm>
              <a:off x="2488078" y="1596661"/>
              <a:ext cx="18294" cy="16261"/>
            </a:xfrm>
            <a:custGeom>
              <a:avLst/>
              <a:gdLst>
                <a:gd name="T0" fmla="*/ 4 w 9"/>
                <a:gd name="T1" fmla="*/ 0 h 8"/>
                <a:gd name="T2" fmla="*/ 0 w 9"/>
                <a:gd name="T3" fmla="*/ 4 h 8"/>
                <a:gd name="T4" fmla="*/ 4 w 9"/>
                <a:gd name="T5" fmla="*/ 8 h 8"/>
                <a:gd name="T6" fmla="*/ 7 w 9"/>
                <a:gd name="T7" fmla="*/ 8 h 8"/>
                <a:gd name="T8" fmla="*/ 9 w 9"/>
                <a:gd name="T9" fmla="*/ 8 h 8"/>
                <a:gd name="T10" fmla="*/ 4 w 9"/>
                <a:gd name="T11" fmla="*/ 0 h 8"/>
              </a:gdLst>
              <a:ahLst/>
              <a:cxnLst>
                <a:cxn ang="0">
                  <a:pos x="T0" y="T1"/>
                </a:cxn>
                <a:cxn ang="0">
                  <a:pos x="T2" y="T3"/>
                </a:cxn>
                <a:cxn ang="0">
                  <a:pos x="T4" y="T5"/>
                </a:cxn>
                <a:cxn ang="0">
                  <a:pos x="T6" y="T7"/>
                </a:cxn>
                <a:cxn ang="0">
                  <a:pos x="T8" y="T9"/>
                </a:cxn>
                <a:cxn ang="0">
                  <a:pos x="T10" y="T11"/>
                </a:cxn>
              </a:cxnLst>
              <a:rect l="0" t="0" r="r" b="b"/>
              <a:pathLst>
                <a:path w="9" h="8">
                  <a:moveTo>
                    <a:pt x="4" y="0"/>
                  </a:moveTo>
                  <a:lnTo>
                    <a:pt x="0" y="4"/>
                  </a:lnTo>
                  <a:lnTo>
                    <a:pt x="4" y="8"/>
                  </a:lnTo>
                  <a:lnTo>
                    <a:pt x="7" y="8"/>
                  </a:lnTo>
                  <a:lnTo>
                    <a:pt x="9" y="8"/>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6" name="Freeform 1090"/>
            <p:cNvSpPr/>
            <p:nvPr/>
          </p:nvSpPr>
          <p:spPr>
            <a:xfrm>
              <a:off x="2467346" y="1469594"/>
              <a:ext cx="4065" cy="4065"/>
            </a:xfrm>
            <a:custGeom>
              <a:avLst/>
              <a:gdLst>
                <a:gd name="T0" fmla="*/ 2 w 2"/>
                <a:gd name="T1" fmla="*/ 0 h 2"/>
                <a:gd name="T2" fmla="*/ 2 w 2"/>
                <a:gd name="T3" fmla="*/ 0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7" name="Freeform 1091"/>
            <p:cNvSpPr/>
            <p:nvPr/>
          </p:nvSpPr>
          <p:spPr>
            <a:xfrm>
              <a:off x="2479948" y="1600726"/>
              <a:ext cx="12196" cy="8130"/>
            </a:xfrm>
            <a:custGeom>
              <a:avLst/>
              <a:gdLst>
                <a:gd name="T0" fmla="*/ 4 w 6"/>
                <a:gd name="T1" fmla="*/ 0 h 4"/>
                <a:gd name="T2" fmla="*/ 4 w 6"/>
                <a:gd name="T3" fmla="*/ 0 h 4"/>
                <a:gd name="T4" fmla="*/ 4 w 6"/>
                <a:gd name="T5" fmla="*/ 0 h 4"/>
                <a:gd name="T6" fmla="*/ 4 w 6"/>
                <a:gd name="T7" fmla="*/ 0 h 4"/>
                <a:gd name="T8" fmla="*/ 0 w 6"/>
                <a:gd name="T9" fmla="*/ 2 h 4"/>
                <a:gd name="T10" fmla="*/ 2 w 6"/>
                <a:gd name="T11" fmla="*/ 4 h 4"/>
                <a:gd name="T12" fmla="*/ 6 w 6"/>
                <a:gd name="T13" fmla="*/ 2 h 4"/>
                <a:gd name="T14" fmla="*/ 4 w 6"/>
                <a:gd name="T15" fmla="*/ 0 h 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4">
                  <a:moveTo>
                    <a:pt x="4" y="0"/>
                  </a:moveTo>
                  <a:lnTo>
                    <a:pt x="4" y="0"/>
                  </a:lnTo>
                  <a:lnTo>
                    <a:pt x="4" y="0"/>
                  </a:lnTo>
                  <a:lnTo>
                    <a:pt x="4" y="0"/>
                  </a:lnTo>
                  <a:lnTo>
                    <a:pt x="0" y="2"/>
                  </a:lnTo>
                  <a:lnTo>
                    <a:pt x="2" y="4"/>
                  </a:lnTo>
                  <a:lnTo>
                    <a:pt x="6" y="2"/>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8" name="Rectangle 1092"/>
            <p:cNvSpPr>
              <a:spLocks noChangeArrowheads="1"/>
            </p:cNvSpPr>
            <p:nvPr/>
          </p:nvSpPr>
          <p:spPr>
            <a:xfrm>
              <a:off x="2481575" y="1443170"/>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099" name="Freeform 1093"/>
            <p:cNvSpPr/>
            <p:nvPr/>
          </p:nvSpPr>
          <p:spPr>
            <a:xfrm>
              <a:off x="2484013" y="1596661"/>
              <a:ext cx="4065" cy="12196"/>
            </a:xfrm>
            <a:custGeom>
              <a:avLst/>
              <a:gdLst>
                <a:gd name="T0" fmla="*/ 0 w 2"/>
                <a:gd name="T1" fmla="*/ 2 h 6"/>
                <a:gd name="T2" fmla="*/ 0 w 2"/>
                <a:gd name="T3" fmla="*/ 6 h 6"/>
                <a:gd name="T4" fmla="*/ 0 w 2"/>
                <a:gd name="T5" fmla="*/ 6 h 6"/>
                <a:gd name="T6" fmla="*/ 2 w 2"/>
                <a:gd name="T7" fmla="*/ 4 h 6"/>
                <a:gd name="T8" fmla="*/ 0 w 2"/>
                <a:gd name="T9" fmla="*/ 0 h 6"/>
                <a:gd name="T10" fmla="*/ 0 w 2"/>
                <a:gd name="T11" fmla="*/ 2 h 6"/>
              </a:gdLst>
              <a:ahLst/>
              <a:cxnLst>
                <a:cxn ang="0">
                  <a:pos x="T0" y="T1"/>
                </a:cxn>
                <a:cxn ang="0">
                  <a:pos x="T2" y="T3"/>
                </a:cxn>
                <a:cxn ang="0">
                  <a:pos x="T4" y="T5"/>
                </a:cxn>
                <a:cxn ang="0">
                  <a:pos x="T6" y="T7"/>
                </a:cxn>
                <a:cxn ang="0">
                  <a:pos x="T8" y="T9"/>
                </a:cxn>
                <a:cxn ang="0">
                  <a:pos x="T10" y="T11"/>
                </a:cxn>
              </a:cxnLst>
              <a:rect l="0" t="0" r="r" b="b"/>
              <a:pathLst>
                <a:path w="2" h="6">
                  <a:moveTo>
                    <a:pt x="0" y="2"/>
                  </a:moveTo>
                  <a:lnTo>
                    <a:pt x="0" y="6"/>
                  </a:lnTo>
                  <a:lnTo>
                    <a:pt x="0" y="6"/>
                  </a:lnTo>
                  <a:lnTo>
                    <a:pt x="2" y="4"/>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0" name="Freeform 1094"/>
            <p:cNvSpPr/>
            <p:nvPr/>
          </p:nvSpPr>
          <p:spPr>
            <a:xfrm>
              <a:off x="2532797" y="1493985"/>
              <a:ext cx="4065" cy="6098"/>
            </a:xfrm>
            <a:custGeom>
              <a:avLst/>
              <a:gdLst>
                <a:gd name="T0" fmla="*/ 0 w 2"/>
                <a:gd name="T1" fmla="*/ 3 h 3"/>
                <a:gd name="T2" fmla="*/ 2 w 2"/>
                <a:gd name="T3" fmla="*/ 2 h 3"/>
                <a:gd name="T4" fmla="*/ 2 w 2"/>
                <a:gd name="T5" fmla="*/ 0 h 3"/>
                <a:gd name="T6" fmla="*/ 0 w 2"/>
                <a:gd name="T7" fmla="*/ 3 h 3"/>
                <a:gd name="T8" fmla="*/ 0 w 2"/>
                <a:gd name="T9" fmla="*/ 3 h 3"/>
              </a:gdLst>
              <a:ahLst/>
              <a:cxnLst>
                <a:cxn ang="0">
                  <a:pos x="T0" y="T1"/>
                </a:cxn>
                <a:cxn ang="0">
                  <a:pos x="T2" y="T3"/>
                </a:cxn>
                <a:cxn ang="0">
                  <a:pos x="T4" y="T5"/>
                </a:cxn>
                <a:cxn ang="0">
                  <a:pos x="T6" y="T7"/>
                </a:cxn>
                <a:cxn ang="0">
                  <a:pos x="T8" y="T9"/>
                </a:cxn>
              </a:cxnLst>
              <a:rect l="0" t="0" r="r" b="b"/>
              <a:pathLst>
                <a:path w="2" h="3">
                  <a:moveTo>
                    <a:pt x="0" y="3"/>
                  </a:moveTo>
                  <a:lnTo>
                    <a:pt x="2" y="2"/>
                  </a:lnTo>
                  <a:lnTo>
                    <a:pt x="2" y="0"/>
                  </a:lnTo>
                  <a:lnTo>
                    <a:pt x="0" y="3"/>
                  </a:lnTo>
                  <a:lnTo>
                    <a:pt x="0"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1" name="Freeform 1095"/>
            <p:cNvSpPr/>
            <p:nvPr/>
          </p:nvSpPr>
          <p:spPr>
            <a:xfrm>
              <a:off x="2532797" y="1498050"/>
              <a:ext cx="4065" cy="10163"/>
            </a:xfrm>
            <a:custGeom>
              <a:avLst/>
              <a:gdLst>
                <a:gd name="T0" fmla="*/ 0 w 2"/>
                <a:gd name="T1" fmla="*/ 5 h 5"/>
                <a:gd name="T2" fmla="*/ 2 w 2"/>
                <a:gd name="T3" fmla="*/ 1 h 5"/>
                <a:gd name="T4" fmla="*/ 2 w 2"/>
                <a:gd name="T5" fmla="*/ 0 h 5"/>
                <a:gd name="T6" fmla="*/ 0 w 2"/>
                <a:gd name="T7" fmla="*/ 1 h 5"/>
                <a:gd name="T8" fmla="*/ 0 w 2"/>
                <a:gd name="T9" fmla="*/ 5 h 5"/>
              </a:gdLst>
              <a:ahLst/>
              <a:cxnLst>
                <a:cxn ang="0">
                  <a:pos x="T0" y="T1"/>
                </a:cxn>
                <a:cxn ang="0">
                  <a:pos x="T2" y="T3"/>
                </a:cxn>
                <a:cxn ang="0">
                  <a:pos x="T4" y="T5"/>
                </a:cxn>
                <a:cxn ang="0">
                  <a:pos x="T6" y="T7"/>
                </a:cxn>
                <a:cxn ang="0">
                  <a:pos x="T8" y="T9"/>
                </a:cxn>
              </a:cxnLst>
              <a:rect l="0" t="0" r="r" b="b"/>
              <a:pathLst>
                <a:path w="2" h="5">
                  <a:moveTo>
                    <a:pt x="0" y="5"/>
                  </a:moveTo>
                  <a:lnTo>
                    <a:pt x="2" y="1"/>
                  </a:lnTo>
                  <a:lnTo>
                    <a:pt x="2" y="0"/>
                  </a:lnTo>
                  <a:lnTo>
                    <a:pt x="0" y="1"/>
                  </a:lnTo>
                  <a:lnTo>
                    <a:pt x="0"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2" name="Rectangle 1096"/>
            <p:cNvSpPr>
              <a:spLocks noChangeArrowheads="1"/>
            </p:cNvSpPr>
            <p:nvPr/>
          </p:nvSpPr>
          <p:spPr>
            <a:xfrm>
              <a:off x="2540927" y="1481789"/>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3" name="Freeform 1097"/>
            <p:cNvSpPr/>
            <p:nvPr/>
          </p:nvSpPr>
          <p:spPr>
            <a:xfrm>
              <a:off x="2536862" y="1493985"/>
              <a:ext cx="8131" cy="6098"/>
            </a:xfrm>
            <a:custGeom>
              <a:avLst/>
              <a:gdLst>
                <a:gd name="T0" fmla="*/ 4 w 4"/>
                <a:gd name="T1" fmla="*/ 0 h 3"/>
                <a:gd name="T2" fmla="*/ 4 w 4"/>
                <a:gd name="T3" fmla="*/ 0 h 3"/>
                <a:gd name="T4" fmla="*/ 0 w 4"/>
                <a:gd name="T5" fmla="*/ 2 h 3"/>
                <a:gd name="T6" fmla="*/ 0 w 4"/>
                <a:gd name="T7" fmla="*/ 3 h 3"/>
                <a:gd name="T8" fmla="*/ 4 w 4"/>
                <a:gd name="T9" fmla="*/ 0 h 3"/>
              </a:gdLst>
              <a:ahLst/>
              <a:cxnLst>
                <a:cxn ang="0">
                  <a:pos x="T0" y="T1"/>
                </a:cxn>
                <a:cxn ang="0">
                  <a:pos x="T2" y="T3"/>
                </a:cxn>
                <a:cxn ang="0">
                  <a:pos x="T4" y="T5"/>
                </a:cxn>
                <a:cxn ang="0">
                  <a:pos x="T6" y="T7"/>
                </a:cxn>
                <a:cxn ang="0">
                  <a:pos x="T8" y="T9"/>
                </a:cxn>
              </a:cxnLst>
              <a:rect l="0" t="0" r="r" b="b"/>
              <a:pathLst>
                <a:path w="4" h="3">
                  <a:moveTo>
                    <a:pt x="4" y="0"/>
                  </a:moveTo>
                  <a:lnTo>
                    <a:pt x="4" y="0"/>
                  </a:lnTo>
                  <a:lnTo>
                    <a:pt x="0" y="2"/>
                  </a:lnTo>
                  <a:lnTo>
                    <a:pt x="0" y="3"/>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4" name="Freeform 1098"/>
            <p:cNvSpPr/>
            <p:nvPr/>
          </p:nvSpPr>
          <p:spPr>
            <a:xfrm>
              <a:off x="2532797" y="1493985"/>
              <a:ext cx="4065" cy="6098"/>
            </a:xfrm>
            <a:custGeom>
              <a:avLst/>
              <a:gdLst>
                <a:gd name="T0" fmla="*/ 2 w 2"/>
                <a:gd name="T1" fmla="*/ 0 h 3"/>
                <a:gd name="T2" fmla="*/ 2 w 2"/>
                <a:gd name="T3" fmla="*/ 0 h 3"/>
                <a:gd name="T4" fmla="*/ 0 w 2"/>
                <a:gd name="T5" fmla="*/ 2 h 3"/>
                <a:gd name="T6" fmla="*/ 0 w 2"/>
                <a:gd name="T7" fmla="*/ 3 h 3"/>
                <a:gd name="T8" fmla="*/ 2 w 2"/>
                <a:gd name="T9" fmla="*/ 0 h 3"/>
              </a:gdLst>
              <a:ahLst/>
              <a:cxnLst>
                <a:cxn ang="0">
                  <a:pos x="T0" y="T1"/>
                </a:cxn>
                <a:cxn ang="0">
                  <a:pos x="T2" y="T3"/>
                </a:cxn>
                <a:cxn ang="0">
                  <a:pos x="T4" y="T5"/>
                </a:cxn>
                <a:cxn ang="0">
                  <a:pos x="T6" y="T7"/>
                </a:cxn>
                <a:cxn ang="0">
                  <a:pos x="T8" y="T9"/>
                </a:cxn>
              </a:cxnLst>
              <a:rect l="0" t="0" r="r" b="b"/>
              <a:pathLst>
                <a:path w="2" h="3">
                  <a:moveTo>
                    <a:pt x="2" y="0"/>
                  </a:moveTo>
                  <a:lnTo>
                    <a:pt x="2" y="0"/>
                  </a:lnTo>
                  <a:lnTo>
                    <a:pt x="0" y="2"/>
                  </a:lnTo>
                  <a:lnTo>
                    <a:pt x="0" y="3"/>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5" name="Freeform 1099"/>
            <p:cNvSpPr/>
            <p:nvPr/>
          </p:nvSpPr>
          <p:spPr>
            <a:xfrm>
              <a:off x="2536862" y="1473659"/>
              <a:ext cx="4065" cy="8130"/>
            </a:xfrm>
            <a:custGeom>
              <a:avLst/>
              <a:gdLst>
                <a:gd name="T0" fmla="*/ 1 w 1"/>
                <a:gd name="T1" fmla="*/ 2 h 2"/>
                <a:gd name="T2" fmla="*/ 0 w 1"/>
                <a:gd name="T3" fmla="*/ 0 h 2"/>
                <a:gd name="T4" fmla="*/ 0 w 1"/>
                <a:gd name="T5" fmla="*/ 0 h 2"/>
                <a:gd name="T6" fmla="*/ 1 w 1"/>
                <a:gd name="T7" fmla="*/ 2 h 2"/>
              </a:gdLst>
              <a:ahLst/>
              <a:cxnLst>
                <a:cxn ang="0">
                  <a:pos x="T0" y="T1"/>
                </a:cxn>
                <a:cxn ang="0">
                  <a:pos x="T2" y="T3"/>
                </a:cxn>
                <a:cxn ang="0">
                  <a:pos x="T4" y="T5"/>
                </a:cxn>
                <a:cxn ang="0">
                  <a:pos x="T6" y="T7"/>
                </a:cxn>
              </a:cxnLst>
              <a:rect l="0" t="0" r="r" b="b"/>
              <a:pathLst>
                <a:path w="1" h="2">
                  <a:moveTo>
                    <a:pt x="1" y="2"/>
                  </a:moveTo>
                  <a:cubicBezTo>
                    <a:pt x="0" y="0"/>
                    <a:pt x="0" y="0"/>
                    <a:pt x="0" y="0"/>
                  </a:cubicBezTo>
                  <a:cubicBezTo>
                    <a:pt x="0" y="0"/>
                    <a:pt x="0" y="0"/>
                    <a:pt x="0" y="0"/>
                  </a:cubicBezTo>
                  <a:cubicBezTo>
                    <a:pt x="1" y="2"/>
                    <a:pt x="1" y="2"/>
                    <a:pt x="1"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6" name="Freeform 1100"/>
            <p:cNvSpPr/>
            <p:nvPr/>
          </p:nvSpPr>
          <p:spPr>
            <a:xfrm>
              <a:off x="2485640" y="1439104"/>
              <a:ext cx="0" cy="8130"/>
            </a:xfrm>
            <a:custGeom>
              <a:avLst/>
              <a:gdLst>
                <a:gd name="T0" fmla="*/ 2 h 2"/>
                <a:gd name="T1" fmla="*/ 0 h 2"/>
                <a:gd name="T2" fmla="*/ 0 h 2"/>
                <a:gd name="T3" fmla="*/ 2 h 2"/>
              </a:gdLst>
              <a:ahLst/>
              <a:cxnLst>
                <a:cxn ang="0">
                  <a:pos x="0" y="T0"/>
                </a:cxn>
                <a:cxn ang="0">
                  <a:pos x="0" y="T1"/>
                </a:cxn>
                <a:cxn ang="0">
                  <a:pos x="0" y="T2"/>
                </a:cxn>
                <a:cxn ang="0">
                  <a:pos x="0" y="T3"/>
                </a:cxn>
              </a:cxnLst>
              <a:rect l="0" t="0" r="r" b="b"/>
              <a:pathLst>
                <a:path h="2">
                  <a:moveTo>
                    <a:pt x="0" y="2"/>
                  </a:moveTo>
                  <a:cubicBezTo>
                    <a:pt x="0" y="1"/>
                    <a:pt x="0" y="1"/>
                    <a:pt x="0" y="0"/>
                  </a:cubicBezTo>
                  <a:cubicBezTo>
                    <a:pt x="0" y="0"/>
                    <a:pt x="0" y="0"/>
                    <a:pt x="0" y="0"/>
                  </a:cubicBezTo>
                  <a:cubicBezTo>
                    <a:pt x="0" y="2"/>
                    <a:pt x="0" y="2"/>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7" name="Freeform 1101"/>
            <p:cNvSpPr/>
            <p:nvPr/>
          </p:nvSpPr>
          <p:spPr>
            <a:xfrm>
              <a:off x="2485640" y="1447235"/>
              <a:ext cx="4065" cy="8130"/>
            </a:xfrm>
            <a:custGeom>
              <a:avLst/>
              <a:gdLst>
                <a:gd name="T0" fmla="*/ 1 w 1"/>
                <a:gd name="T1" fmla="*/ 2 h 2"/>
                <a:gd name="T2" fmla="*/ 1 w 1"/>
                <a:gd name="T3" fmla="*/ 2 h 2"/>
                <a:gd name="T4" fmla="*/ 0 w 1"/>
                <a:gd name="T5" fmla="*/ 0 h 2"/>
                <a:gd name="T6" fmla="*/ 0 w 1"/>
                <a:gd name="T7" fmla="*/ 0 h 2"/>
                <a:gd name="T8" fmla="*/ 1 w 1"/>
                <a:gd name="T9" fmla="*/ 2 h 2"/>
              </a:gdLst>
              <a:ahLst/>
              <a:cxnLst>
                <a:cxn ang="0">
                  <a:pos x="T0" y="T1"/>
                </a:cxn>
                <a:cxn ang="0">
                  <a:pos x="T2" y="T3"/>
                </a:cxn>
                <a:cxn ang="0">
                  <a:pos x="T4" y="T5"/>
                </a:cxn>
                <a:cxn ang="0">
                  <a:pos x="T6" y="T7"/>
                </a:cxn>
                <a:cxn ang="0">
                  <a:pos x="T8" y="T9"/>
                </a:cxn>
              </a:cxnLst>
              <a:rect l="0" t="0" r="r" b="b"/>
              <a:pathLst>
                <a:path w="1" h="2">
                  <a:moveTo>
                    <a:pt x="1" y="2"/>
                  </a:moveTo>
                  <a:cubicBezTo>
                    <a:pt x="1" y="2"/>
                    <a:pt x="1" y="2"/>
                    <a:pt x="1" y="2"/>
                  </a:cubicBezTo>
                  <a:cubicBezTo>
                    <a:pt x="1" y="1"/>
                    <a:pt x="1" y="1"/>
                    <a:pt x="0" y="0"/>
                  </a:cubicBezTo>
                  <a:cubicBezTo>
                    <a:pt x="0" y="0"/>
                    <a:pt x="0" y="0"/>
                    <a:pt x="0" y="0"/>
                  </a:cubicBezTo>
                  <a:lnTo>
                    <a:pt x="1"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8" name="Freeform 1102"/>
            <p:cNvSpPr/>
            <p:nvPr/>
          </p:nvSpPr>
          <p:spPr>
            <a:xfrm>
              <a:off x="2528731" y="1473659"/>
              <a:ext cx="12196" cy="16261"/>
            </a:xfrm>
            <a:custGeom>
              <a:avLst/>
              <a:gdLst>
                <a:gd name="T0" fmla="*/ 0 w 3"/>
                <a:gd name="T1" fmla="*/ 0 h 4"/>
                <a:gd name="T2" fmla="*/ 1 w 3"/>
                <a:gd name="T3" fmla="*/ 4 h 4"/>
                <a:gd name="T4" fmla="*/ 3 w 3"/>
                <a:gd name="T5" fmla="*/ 2 h 4"/>
                <a:gd name="T6" fmla="*/ 2 w 3"/>
                <a:gd name="T7" fmla="*/ 0 h 4"/>
                <a:gd name="T8" fmla="*/ 1 w 3"/>
                <a:gd name="T9" fmla="*/ 0 h 4"/>
                <a:gd name="T10" fmla="*/ 0 w 3"/>
                <a:gd name="T11" fmla="*/ 0 h 4"/>
              </a:gdLst>
              <a:ahLst/>
              <a:cxnLst>
                <a:cxn ang="0">
                  <a:pos x="T0" y="T1"/>
                </a:cxn>
                <a:cxn ang="0">
                  <a:pos x="T2" y="T3"/>
                </a:cxn>
                <a:cxn ang="0">
                  <a:pos x="T4" y="T5"/>
                </a:cxn>
                <a:cxn ang="0">
                  <a:pos x="T6" y="T7"/>
                </a:cxn>
                <a:cxn ang="0">
                  <a:pos x="T8" y="T9"/>
                </a:cxn>
                <a:cxn ang="0">
                  <a:pos x="T10" y="T11"/>
                </a:cxn>
              </a:cxnLst>
              <a:rect l="0" t="0" r="r" b="b"/>
              <a:pathLst>
                <a:path w="3" h="4">
                  <a:moveTo>
                    <a:pt x="0" y="0"/>
                  </a:moveTo>
                  <a:cubicBezTo>
                    <a:pt x="1" y="4"/>
                    <a:pt x="1" y="4"/>
                    <a:pt x="1" y="4"/>
                  </a:cubicBezTo>
                  <a:cubicBezTo>
                    <a:pt x="3" y="2"/>
                    <a:pt x="3" y="2"/>
                    <a:pt x="3" y="2"/>
                  </a:cubicBezTo>
                  <a:cubicBezTo>
                    <a:pt x="2" y="0"/>
                    <a:pt x="2" y="0"/>
                    <a:pt x="2" y="0"/>
                  </a:cubicBezTo>
                  <a:cubicBezTo>
                    <a:pt x="2" y="0"/>
                    <a:pt x="1" y="0"/>
                    <a:pt x="1" y="0"/>
                  </a:cubicBez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09" name="Freeform 1103"/>
            <p:cNvSpPr/>
            <p:nvPr/>
          </p:nvSpPr>
          <p:spPr>
            <a:xfrm>
              <a:off x="2481575" y="1439104"/>
              <a:ext cx="4065" cy="12196"/>
            </a:xfrm>
            <a:custGeom>
              <a:avLst/>
              <a:gdLst>
                <a:gd name="T0" fmla="*/ 0 w 2"/>
                <a:gd name="T1" fmla="*/ 6 h 6"/>
                <a:gd name="T2" fmla="*/ 2 w 2"/>
                <a:gd name="T3" fmla="*/ 4 h 6"/>
                <a:gd name="T4" fmla="*/ 2 w 2"/>
                <a:gd name="T5" fmla="*/ 0 h 6"/>
                <a:gd name="T6" fmla="*/ 2 w 2"/>
                <a:gd name="T7" fmla="*/ 0 h 6"/>
                <a:gd name="T8" fmla="*/ 0 w 2"/>
                <a:gd name="T9" fmla="*/ 2 h 6"/>
                <a:gd name="T10" fmla="*/ 0 w 2"/>
                <a:gd name="T11" fmla="*/ 4 h 6"/>
                <a:gd name="T12" fmla="*/ 0 w 2"/>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2" h="6">
                  <a:moveTo>
                    <a:pt x="0" y="6"/>
                  </a:moveTo>
                  <a:lnTo>
                    <a:pt x="2" y="4"/>
                  </a:lnTo>
                  <a:lnTo>
                    <a:pt x="2" y="0"/>
                  </a:lnTo>
                  <a:lnTo>
                    <a:pt x="2" y="0"/>
                  </a:lnTo>
                  <a:lnTo>
                    <a:pt x="0" y="2"/>
                  </a:lnTo>
                  <a:lnTo>
                    <a:pt x="0" y="4"/>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0" name="Freeform 1104"/>
            <p:cNvSpPr/>
            <p:nvPr/>
          </p:nvSpPr>
          <p:spPr>
            <a:xfrm>
              <a:off x="2502307" y="1596661"/>
              <a:ext cx="12196" cy="16261"/>
            </a:xfrm>
            <a:custGeom>
              <a:avLst/>
              <a:gdLst>
                <a:gd name="T0" fmla="*/ 0 w 6"/>
                <a:gd name="T1" fmla="*/ 0 h 8"/>
                <a:gd name="T2" fmla="*/ 6 w 6"/>
                <a:gd name="T3" fmla="*/ 8 h 8"/>
                <a:gd name="T4" fmla="*/ 6 w 6"/>
                <a:gd name="T5" fmla="*/ 6 h 8"/>
                <a:gd name="T6" fmla="*/ 0 w 6"/>
                <a:gd name="T7" fmla="*/ 0 h 8"/>
                <a:gd name="T8" fmla="*/ 0 w 6"/>
                <a:gd name="T9" fmla="*/ 0 h 8"/>
              </a:gdLst>
              <a:ahLst/>
              <a:cxnLst>
                <a:cxn ang="0">
                  <a:pos x="T0" y="T1"/>
                </a:cxn>
                <a:cxn ang="0">
                  <a:pos x="T2" y="T3"/>
                </a:cxn>
                <a:cxn ang="0">
                  <a:pos x="T4" y="T5"/>
                </a:cxn>
                <a:cxn ang="0">
                  <a:pos x="T6" y="T7"/>
                </a:cxn>
                <a:cxn ang="0">
                  <a:pos x="T8" y="T9"/>
                </a:cxn>
              </a:cxnLst>
              <a:rect l="0" t="0" r="r" b="b"/>
              <a:pathLst>
                <a:path w="6" h="8">
                  <a:moveTo>
                    <a:pt x="0" y="0"/>
                  </a:moveTo>
                  <a:lnTo>
                    <a:pt x="6" y="8"/>
                  </a:lnTo>
                  <a:lnTo>
                    <a:pt x="6" y="6"/>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1" name="Freeform 1105"/>
            <p:cNvSpPr/>
            <p:nvPr/>
          </p:nvSpPr>
          <p:spPr>
            <a:xfrm>
              <a:off x="2502307" y="1439104"/>
              <a:ext cx="8131" cy="12196"/>
            </a:xfrm>
            <a:custGeom>
              <a:avLst/>
              <a:gdLst>
                <a:gd name="T0" fmla="*/ 4 w 4"/>
                <a:gd name="T1" fmla="*/ 4 h 6"/>
                <a:gd name="T2" fmla="*/ 2 w 4"/>
                <a:gd name="T3" fmla="*/ 0 h 6"/>
                <a:gd name="T4" fmla="*/ 0 w 4"/>
                <a:gd name="T5" fmla="*/ 4 h 6"/>
                <a:gd name="T6" fmla="*/ 2 w 4"/>
                <a:gd name="T7" fmla="*/ 6 h 6"/>
                <a:gd name="T8" fmla="*/ 4 w 4"/>
                <a:gd name="T9" fmla="*/ 4 h 6"/>
              </a:gdLst>
              <a:ahLst/>
              <a:cxnLst>
                <a:cxn ang="0">
                  <a:pos x="T0" y="T1"/>
                </a:cxn>
                <a:cxn ang="0">
                  <a:pos x="T2" y="T3"/>
                </a:cxn>
                <a:cxn ang="0">
                  <a:pos x="T4" y="T5"/>
                </a:cxn>
                <a:cxn ang="0">
                  <a:pos x="T6" y="T7"/>
                </a:cxn>
                <a:cxn ang="0">
                  <a:pos x="T8" y="T9"/>
                </a:cxn>
              </a:cxnLst>
              <a:rect l="0" t="0" r="r" b="b"/>
              <a:pathLst>
                <a:path w="4" h="6">
                  <a:moveTo>
                    <a:pt x="4" y="4"/>
                  </a:moveTo>
                  <a:lnTo>
                    <a:pt x="2" y="0"/>
                  </a:lnTo>
                  <a:lnTo>
                    <a:pt x="0" y="4"/>
                  </a:lnTo>
                  <a:lnTo>
                    <a:pt x="2" y="6"/>
                  </a:lnTo>
                  <a:lnTo>
                    <a:pt x="4"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2" name="Freeform 1106"/>
            <p:cNvSpPr/>
            <p:nvPr/>
          </p:nvSpPr>
          <p:spPr>
            <a:xfrm>
              <a:off x="2479542" y="1451300"/>
              <a:ext cx="6098" cy="14228"/>
            </a:xfrm>
            <a:custGeom>
              <a:avLst/>
              <a:gdLst>
                <a:gd name="T0" fmla="*/ 1 w 3"/>
                <a:gd name="T1" fmla="*/ 7 h 7"/>
                <a:gd name="T2" fmla="*/ 3 w 3"/>
                <a:gd name="T3" fmla="*/ 3 h 7"/>
                <a:gd name="T4" fmla="*/ 1 w 3"/>
                <a:gd name="T5" fmla="*/ 0 h 7"/>
                <a:gd name="T6" fmla="*/ 0 w 3"/>
                <a:gd name="T7" fmla="*/ 3 h 7"/>
                <a:gd name="T8" fmla="*/ 1 w 3"/>
                <a:gd name="T9" fmla="*/ 7 h 7"/>
              </a:gdLst>
              <a:ahLst/>
              <a:cxnLst>
                <a:cxn ang="0">
                  <a:pos x="T0" y="T1"/>
                </a:cxn>
                <a:cxn ang="0">
                  <a:pos x="T2" y="T3"/>
                </a:cxn>
                <a:cxn ang="0">
                  <a:pos x="T4" y="T5"/>
                </a:cxn>
                <a:cxn ang="0">
                  <a:pos x="T6" y="T7"/>
                </a:cxn>
                <a:cxn ang="0">
                  <a:pos x="T8" y="T9"/>
                </a:cxn>
              </a:cxnLst>
              <a:rect l="0" t="0" r="r" b="b"/>
              <a:pathLst>
                <a:path w="3" h="7">
                  <a:moveTo>
                    <a:pt x="1" y="7"/>
                  </a:moveTo>
                  <a:lnTo>
                    <a:pt x="3" y="3"/>
                  </a:lnTo>
                  <a:lnTo>
                    <a:pt x="1" y="0"/>
                  </a:lnTo>
                  <a:lnTo>
                    <a:pt x="0" y="3"/>
                  </a:lnTo>
                  <a:lnTo>
                    <a:pt x="1" y="7"/>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3" name="Freeform 1107"/>
            <p:cNvSpPr/>
            <p:nvPr/>
          </p:nvSpPr>
          <p:spPr>
            <a:xfrm>
              <a:off x="2485640" y="1443170"/>
              <a:ext cx="4065" cy="12196"/>
            </a:xfrm>
            <a:custGeom>
              <a:avLst/>
              <a:gdLst>
                <a:gd name="T0" fmla="*/ 2 w 2"/>
                <a:gd name="T1" fmla="*/ 2 h 6"/>
                <a:gd name="T2" fmla="*/ 2 w 2"/>
                <a:gd name="T3" fmla="*/ 0 h 6"/>
                <a:gd name="T4" fmla="*/ 0 w 2"/>
                <a:gd name="T5" fmla="*/ 2 h 6"/>
                <a:gd name="T6" fmla="*/ 2 w 2"/>
                <a:gd name="T7" fmla="*/ 6 h 6"/>
                <a:gd name="T8" fmla="*/ 2 w 2"/>
                <a:gd name="T9" fmla="*/ 2 h 6"/>
              </a:gdLst>
              <a:ahLst/>
              <a:cxnLst>
                <a:cxn ang="0">
                  <a:pos x="T0" y="T1"/>
                </a:cxn>
                <a:cxn ang="0">
                  <a:pos x="T2" y="T3"/>
                </a:cxn>
                <a:cxn ang="0">
                  <a:pos x="T4" y="T5"/>
                </a:cxn>
                <a:cxn ang="0">
                  <a:pos x="T6" y="T7"/>
                </a:cxn>
                <a:cxn ang="0">
                  <a:pos x="T8" y="T9"/>
                </a:cxn>
              </a:cxnLst>
              <a:rect l="0" t="0" r="r" b="b"/>
              <a:pathLst>
                <a:path w="2" h="6">
                  <a:moveTo>
                    <a:pt x="2" y="2"/>
                  </a:moveTo>
                  <a:lnTo>
                    <a:pt x="2" y="0"/>
                  </a:lnTo>
                  <a:lnTo>
                    <a:pt x="0" y="2"/>
                  </a:lnTo>
                  <a:lnTo>
                    <a:pt x="2" y="6"/>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4" name="Freeform 1108"/>
            <p:cNvSpPr/>
            <p:nvPr/>
          </p:nvSpPr>
          <p:spPr>
            <a:xfrm>
              <a:off x="2532797" y="1558041"/>
              <a:ext cx="4065"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1" y="0"/>
                    <a:pt x="1" y="0"/>
                    <a:pt x="1" y="0"/>
                  </a:cubicBezTo>
                  <a:cubicBezTo>
                    <a:pt x="1"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5" name="Freeform 1109"/>
            <p:cNvSpPr/>
            <p:nvPr/>
          </p:nvSpPr>
          <p:spPr>
            <a:xfrm>
              <a:off x="2502307" y="1455365"/>
              <a:ext cx="8131" cy="10163"/>
            </a:xfrm>
            <a:custGeom>
              <a:avLst/>
              <a:gdLst>
                <a:gd name="T0" fmla="*/ 2 w 4"/>
                <a:gd name="T1" fmla="*/ 5 h 5"/>
                <a:gd name="T2" fmla="*/ 4 w 4"/>
                <a:gd name="T3" fmla="*/ 5 h 5"/>
                <a:gd name="T4" fmla="*/ 2 w 4"/>
                <a:gd name="T5" fmla="*/ 0 h 5"/>
                <a:gd name="T6" fmla="*/ 0 w 4"/>
                <a:gd name="T7" fmla="*/ 1 h 5"/>
                <a:gd name="T8" fmla="*/ 2 w 4"/>
                <a:gd name="T9" fmla="*/ 5 h 5"/>
              </a:gdLst>
              <a:ahLst/>
              <a:cxnLst>
                <a:cxn ang="0">
                  <a:pos x="T0" y="T1"/>
                </a:cxn>
                <a:cxn ang="0">
                  <a:pos x="T2" y="T3"/>
                </a:cxn>
                <a:cxn ang="0">
                  <a:pos x="T4" y="T5"/>
                </a:cxn>
                <a:cxn ang="0">
                  <a:pos x="T6" y="T7"/>
                </a:cxn>
                <a:cxn ang="0">
                  <a:pos x="T8" y="T9"/>
                </a:cxn>
              </a:cxnLst>
              <a:rect l="0" t="0" r="r" b="b"/>
              <a:pathLst>
                <a:path w="4" h="5">
                  <a:moveTo>
                    <a:pt x="2" y="5"/>
                  </a:moveTo>
                  <a:lnTo>
                    <a:pt x="4" y="5"/>
                  </a:lnTo>
                  <a:lnTo>
                    <a:pt x="2" y="0"/>
                  </a:lnTo>
                  <a:lnTo>
                    <a:pt x="0" y="1"/>
                  </a:lnTo>
                  <a:lnTo>
                    <a:pt x="2"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6" name="Freeform 1110"/>
            <p:cNvSpPr/>
            <p:nvPr/>
          </p:nvSpPr>
          <p:spPr>
            <a:xfrm>
              <a:off x="2467346" y="1477724"/>
              <a:ext cx="4065" cy="8130"/>
            </a:xfrm>
            <a:custGeom>
              <a:avLst/>
              <a:gdLst>
                <a:gd name="T0" fmla="*/ 2 w 2"/>
                <a:gd name="T1" fmla="*/ 2 h 4"/>
                <a:gd name="T2" fmla="*/ 0 w 2"/>
                <a:gd name="T3" fmla="*/ 0 h 4"/>
                <a:gd name="T4" fmla="*/ 0 w 2"/>
                <a:gd name="T5" fmla="*/ 4 h 4"/>
                <a:gd name="T6" fmla="*/ 2 w 2"/>
                <a:gd name="T7" fmla="*/ 2 h 4"/>
              </a:gdLst>
              <a:ahLst/>
              <a:cxnLst>
                <a:cxn ang="0">
                  <a:pos x="T0" y="T1"/>
                </a:cxn>
                <a:cxn ang="0">
                  <a:pos x="T2" y="T3"/>
                </a:cxn>
                <a:cxn ang="0">
                  <a:pos x="T4" y="T5"/>
                </a:cxn>
                <a:cxn ang="0">
                  <a:pos x="T6" y="T7"/>
                </a:cxn>
              </a:cxnLst>
              <a:rect l="0" t="0" r="r" b="b"/>
              <a:pathLst>
                <a:path w="2" h="4">
                  <a:moveTo>
                    <a:pt x="2" y="2"/>
                  </a:moveTo>
                  <a:lnTo>
                    <a:pt x="0" y="0"/>
                  </a:lnTo>
                  <a:lnTo>
                    <a:pt x="0"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7" name="Freeform 1111"/>
            <p:cNvSpPr/>
            <p:nvPr/>
          </p:nvSpPr>
          <p:spPr>
            <a:xfrm>
              <a:off x="2471411" y="1469594"/>
              <a:ext cx="4065" cy="4065"/>
            </a:xfrm>
            <a:custGeom>
              <a:avLst/>
              <a:gdLst>
                <a:gd name="T0" fmla="*/ 2 w 2"/>
                <a:gd name="T1" fmla="*/ 0 h 2"/>
                <a:gd name="T2" fmla="*/ 0 w 2"/>
                <a:gd name="T3" fmla="*/ 0 h 2"/>
                <a:gd name="T4" fmla="*/ 0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0"/>
                  </a:lnTo>
                  <a:lnTo>
                    <a:pt x="0" y="0"/>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8" name="Freeform 1112"/>
            <p:cNvSpPr/>
            <p:nvPr/>
          </p:nvSpPr>
          <p:spPr>
            <a:xfrm>
              <a:off x="2492144" y="1600726"/>
              <a:ext cx="18294" cy="20326"/>
            </a:xfrm>
            <a:custGeom>
              <a:avLst/>
              <a:gdLst>
                <a:gd name="T0" fmla="*/ 2 w 5"/>
                <a:gd name="T1" fmla="*/ 1 h 5"/>
                <a:gd name="T2" fmla="*/ 0 w 5"/>
                <a:gd name="T3" fmla="*/ 2 h 5"/>
                <a:gd name="T4" fmla="*/ 0 w 5"/>
                <a:gd name="T5" fmla="*/ 2 h 5"/>
                <a:gd name="T6" fmla="*/ 5 w 5"/>
                <a:gd name="T7" fmla="*/ 5 h 5"/>
                <a:gd name="T8" fmla="*/ 5 w 5"/>
                <a:gd name="T9" fmla="*/ 2 h 5"/>
                <a:gd name="T10" fmla="*/ 2 w 5"/>
                <a:gd name="T11" fmla="*/ 0 h 5"/>
                <a:gd name="T12" fmla="*/ 2 w 5"/>
                <a:gd name="T13" fmla="*/ 1 h 5"/>
              </a:gdLst>
              <a:ahLst/>
              <a:cxnLst>
                <a:cxn ang="0">
                  <a:pos x="T0" y="T1"/>
                </a:cxn>
                <a:cxn ang="0">
                  <a:pos x="T2" y="T3"/>
                </a:cxn>
                <a:cxn ang="0">
                  <a:pos x="T4" y="T5"/>
                </a:cxn>
                <a:cxn ang="0">
                  <a:pos x="T6" y="T7"/>
                </a:cxn>
                <a:cxn ang="0">
                  <a:pos x="T8" y="T9"/>
                </a:cxn>
                <a:cxn ang="0">
                  <a:pos x="T10" y="T11"/>
                </a:cxn>
                <a:cxn ang="0">
                  <a:pos x="T12" y="T13"/>
                </a:cxn>
              </a:cxnLst>
              <a:rect l="0" t="0" r="r" b="b"/>
              <a:pathLst>
                <a:path w="5" h="5">
                  <a:moveTo>
                    <a:pt x="2" y="1"/>
                  </a:moveTo>
                  <a:cubicBezTo>
                    <a:pt x="0" y="2"/>
                    <a:pt x="0" y="2"/>
                    <a:pt x="0" y="2"/>
                  </a:cubicBezTo>
                  <a:cubicBezTo>
                    <a:pt x="0" y="2"/>
                    <a:pt x="0" y="2"/>
                    <a:pt x="0" y="2"/>
                  </a:cubicBezTo>
                  <a:cubicBezTo>
                    <a:pt x="5" y="5"/>
                    <a:pt x="5" y="5"/>
                    <a:pt x="5" y="5"/>
                  </a:cubicBezTo>
                  <a:cubicBezTo>
                    <a:pt x="5" y="2"/>
                    <a:pt x="5" y="2"/>
                    <a:pt x="5" y="2"/>
                  </a:cubicBezTo>
                  <a:cubicBezTo>
                    <a:pt x="2" y="0"/>
                    <a:pt x="2" y="0"/>
                    <a:pt x="2" y="0"/>
                  </a:cubicBezTo>
                  <a:cubicBezTo>
                    <a:pt x="2" y="1"/>
                    <a:pt x="2" y="1"/>
                    <a:pt x="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19" name="Freeform 1113"/>
            <p:cNvSpPr/>
            <p:nvPr/>
          </p:nvSpPr>
          <p:spPr>
            <a:xfrm>
              <a:off x="2463281" y="1451300"/>
              <a:ext cx="12196" cy="14228"/>
            </a:xfrm>
            <a:custGeom>
              <a:avLst/>
              <a:gdLst>
                <a:gd name="T0" fmla="*/ 2 w 6"/>
                <a:gd name="T1" fmla="*/ 7 h 7"/>
                <a:gd name="T2" fmla="*/ 6 w 6"/>
                <a:gd name="T3" fmla="*/ 3 h 7"/>
                <a:gd name="T4" fmla="*/ 4 w 6"/>
                <a:gd name="T5" fmla="*/ 0 h 7"/>
                <a:gd name="T6" fmla="*/ 2 w 6"/>
                <a:gd name="T7" fmla="*/ 3 h 7"/>
                <a:gd name="T8" fmla="*/ 0 w 6"/>
                <a:gd name="T9" fmla="*/ 5 h 7"/>
                <a:gd name="T10" fmla="*/ 2 w 6"/>
                <a:gd name="T11" fmla="*/ 7 h 7"/>
              </a:gdLst>
              <a:ahLst/>
              <a:cxnLst>
                <a:cxn ang="0">
                  <a:pos x="T0" y="T1"/>
                </a:cxn>
                <a:cxn ang="0">
                  <a:pos x="T2" y="T3"/>
                </a:cxn>
                <a:cxn ang="0">
                  <a:pos x="T4" y="T5"/>
                </a:cxn>
                <a:cxn ang="0">
                  <a:pos x="T6" y="T7"/>
                </a:cxn>
                <a:cxn ang="0">
                  <a:pos x="T8" y="T9"/>
                </a:cxn>
                <a:cxn ang="0">
                  <a:pos x="T10" y="T11"/>
                </a:cxn>
              </a:cxnLst>
              <a:rect l="0" t="0" r="r" b="b"/>
              <a:pathLst>
                <a:path w="6" h="7">
                  <a:moveTo>
                    <a:pt x="2" y="7"/>
                  </a:moveTo>
                  <a:lnTo>
                    <a:pt x="6" y="3"/>
                  </a:lnTo>
                  <a:lnTo>
                    <a:pt x="4" y="0"/>
                  </a:lnTo>
                  <a:lnTo>
                    <a:pt x="2" y="3"/>
                  </a:lnTo>
                  <a:lnTo>
                    <a:pt x="0" y="5"/>
                  </a:lnTo>
                  <a:lnTo>
                    <a:pt x="2" y="7"/>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0" name="Freeform 1114"/>
            <p:cNvSpPr/>
            <p:nvPr/>
          </p:nvSpPr>
          <p:spPr>
            <a:xfrm>
              <a:off x="2471411" y="1461463"/>
              <a:ext cx="4065" cy="8130"/>
            </a:xfrm>
            <a:custGeom>
              <a:avLst/>
              <a:gdLst>
                <a:gd name="T0" fmla="*/ 2 w 2"/>
                <a:gd name="T1" fmla="*/ 0 h 4"/>
                <a:gd name="T2" fmla="*/ 0 w 2"/>
                <a:gd name="T3" fmla="*/ 4 h 4"/>
                <a:gd name="T4" fmla="*/ 2 w 2"/>
                <a:gd name="T5" fmla="*/ 4 h 4"/>
                <a:gd name="T6" fmla="*/ 2 w 2"/>
                <a:gd name="T7" fmla="*/ 0 h 4"/>
              </a:gdLst>
              <a:ahLst/>
              <a:cxnLst>
                <a:cxn ang="0">
                  <a:pos x="T0" y="T1"/>
                </a:cxn>
                <a:cxn ang="0">
                  <a:pos x="T2" y="T3"/>
                </a:cxn>
                <a:cxn ang="0">
                  <a:pos x="T4" y="T5"/>
                </a:cxn>
                <a:cxn ang="0">
                  <a:pos x="T6" y="T7"/>
                </a:cxn>
              </a:cxnLst>
              <a:rect l="0" t="0" r="r" b="b"/>
              <a:pathLst>
                <a:path w="2" h="4">
                  <a:moveTo>
                    <a:pt x="2" y="0"/>
                  </a:moveTo>
                  <a:lnTo>
                    <a:pt x="0" y="4"/>
                  </a:lnTo>
                  <a:lnTo>
                    <a:pt x="2" y="4"/>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1" name="Freeform 1115"/>
            <p:cNvSpPr/>
            <p:nvPr/>
          </p:nvSpPr>
          <p:spPr>
            <a:xfrm>
              <a:off x="2479542" y="1447235"/>
              <a:ext cx="2033" cy="10163"/>
            </a:xfrm>
            <a:custGeom>
              <a:avLst/>
              <a:gdLst>
                <a:gd name="T0" fmla="*/ 1 w 1"/>
                <a:gd name="T1" fmla="*/ 0 h 5"/>
                <a:gd name="T2" fmla="*/ 0 w 1"/>
                <a:gd name="T3" fmla="*/ 5 h 5"/>
                <a:gd name="T4" fmla="*/ 1 w 1"/>
                <a:gd name="T5" fmla="*/ 2 h 5"/>
                <a:gd name="T6" fmla="*/ 1 w 1"/>
                <a:gd name="T7" fmla="*/ 0 h 5"/>
              </a:gdLst>
              <a:ahLst/>
              <a:cxnLst>
                <a:cxn ang="0">
                  <a:pos x="T0" y="T1"/>
                </a:cxn>
                <a:cxn ang="0">
                  <a:pos x="T2" y="T3"/>
                </a:cxn>
                <a:cxn ang="0">
                  <a:pos x="T4" y="T5"/>
                </a:cxn>
                <a:cxn ang="0">
                  <a:pos x="T6" y="T7"/>
                </a:cxn>
              </a:cxnLst>
              <a:rect l="0" t="0" r="r" b="b"/>
              <a:pathLst>
                <a:path w="1" h="5">
                  <a:moveTo>
                    <a:pt x="1" y="0"/>
                  </a:moveTo>
                  <a:lnTo>
                    <a:pt x="0" y="5"/>
                  </a:lnTo>
                  <a:lnTo>
                    <a:pt x="1" y="2"/>
                  </a:ln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2" name="Freeform 1116"/>
            <p:cNvSpPr/>
            <p:nvPr/>
          </p:nvSpPr>
          <p:spPr>
            <a:xfrm>
              <a:off x="2532797" y="1481789"/>
              <a:ext cx="8131" cy="12196"/>
            </a:xfrm>
            <a:custGeom>
              <a:avLst/>
              <a:gdLst>
                <a:gd name="T0" fmla="*/ 4 w 4"/>
                <a:gd name="T1" fmla="*/ 0 h 6"/>
                <a:gd name="T2" fmla="*/ 4 w 4"/>
                <a:gd name="T3" fmla="*/ 0 h 6"/>
                <a:gd name="T4" fmla="*/ 0 w 4"/>
                <a:gd name="T5" fmla="*/ 4 h 6"/>
                <a:gd name="T6" fmla="*/ 2 w 4"/>
                <a:gd name="T7" fmla="*/ 6 h 6"/>
                <a:gd name="T8" fmla="*/ 4 w 4"/>
                <a:gd name="T9" fmla="*/ 0 h 6"/>
              </a:gdLst>
              <a:ahLst/>
              <a:cxnLst>
                <a:cxn ang="0">
                  <a:pos x="T0" y="T1"/>
                </a:cxn>
                <a:cxn ang="0">
                  <a:pos x="T2" y="T3"/>
                </a:cxn>
                <a:cxn ang="0">
                  <a:pos x="T4" y="T5"/>
                </a:cxn>
                <a:cxn ang="0">
                  <a:pos x="T6" y="T7"/>
                </a:cxn>
                <a:cxn ang="0">
                  <a:pos x="T8" y="T9"/>
                </a:cxn>
              </a:cxnLst>
              <a:rect l="0" t="0" r="r" b="b"/>
              <a:pathLst>
                <a:path w="4" h="6">
                  <a:moveTo>
                    <a:pt x="4" y="0"/>
                  </a:moveTo>
                  <a:lnTo>
                    <a:pt x="4" y="0"/>
                  </a:lnTo>
                  <a:lnTo>
                    <a:pt x="0" y="4"/>
                  </a:lnTo>
                  <a:lnTo>
                    <a:pt x="2" y="6"/>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3" name="Freeform 1117"/>
            <p:cNvSpPr/>
            <p:nvPr/>
          </p:nvSpPr>
          <p:spPr>
            <a:xfrm>
              <a:off x="2528731" y="1489920"/>
              <a:ext cx="8131" cy="8130"/>
            </a:xfrm>
            <a:custGeom>
              <a:avLst/>
              <a:gdLst>
                <a:gd name="T0" fmla="*/ 2 w 4"/>
                <a:gd name="T1" fmla="*/ 4 h 4"/>
                <a:gd name="T2" fmla="*/ 4 w 4"/>
                <a:gd name="T3" fmla="*/ 2 h 4"/>
                <a:gd name="T4" fmla="*/ 2 w 4"/>
                <a:gd name="T5" fmla="*/ 0 h 4"/>
                <a:gd name="T6" fmla="*/ 0 w 4"/>
                <a:gd name="T7" fmla="*/ 2 h 4"/>
                <a:gd name="T8" fmla="*/ 2 w 4"/>
                <a:gd name="T9" fmla="*/ 4 h 4"/>
              </a:gdLst>
              <a:ahLst/>
              <a:cxnLst>
                <a:cxn ang="0">
                  <a:pos x="T0" y="T1"/>
                </a:cxn>
                <a:cxn ang="0">
                  <a:pos x="T2" y="T3"/>
                </a:cxn>
                <a:cxn ang="0">
                  <a:pos x="T4" y="T5"/>
                </a:cxn>
                <a:cxn ang="0">
                  <a:pos x="T6" y="T7"/>
                </a:cxn>
                <a:cxn ang="0">
                  <a:pos x="T8" y="T9"/>
                </a:cxn>
              </a:cxnLst>
              <a:rect l="0" t="0" r="r" b="b"/>
              <a:pathLst>
                <a:path w="4" h="4">
                  <a:moveTo>
                    <a:pt x="2" y="4"/>
                  </a:moveTo>
                  <a:lnTo>
                    <a:pt x="4" y="2"/>
                  </a:lnTo>
                  <a:lnTo>
                    <a:pt x="2" y="0"/>
                  </a:lnTo>
                  <a:lnTo>
                    <a:pt x="0"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4" name="Freeform 1118"/>
            <p:cNvSpPr/>
            <p:nvPr/>
          </p:nvSpPr>
          <p:spPr>
            <a:xfrm>
              <a:off x="2536862" y="1481789"/>
              <a:ext cx="4065" cy="12196"/>
            </a:xfrm>
            <a:custGeom>
              <a:avLst/>
              <a:gdLst>
                <a:gd name="T0" fmla="*/ 0 w 2"/>
                <a:gd name="T1" fmla="*/ 6 h 6"/>
                <a:gd name="T2" fmla="*/ 2 w 2"/>
                <a:gd name="T3" fmla="*/ 4 h 6"/>
                <a:gd name="T4" fmla="*/ 2 w 2"/>
                <a:gd name="T5" fmla="*/ 0 h 6"/>
                <a:gd name="T6" fmla="*/ 0 w 2"/>
                <a:gd name="T7" fmla="*/ 6 h 6"/>
                <a:gd name="T8" fmla="*/ 0 w 2"/>
                <a:gd name="T9" fmla="*/ 6 h 6"/>
              </a:gdLst>
              <a:ahLst/>
              <a:cxnLst>
                <a:cxn ang="0">
                  <a:pos x="T0" y="T1"/>
                </a:cxn>
                <a:cxn ang="0">
                  <a:pos x="T2" y="T3"/>
                </a:cxn>
                <a:cxn ang="0">
                  <a:pos x="T4" y="T5"/>
                </a:cxn>
                <a:cxn ang="0">
                  <a:pos x="T6" y="T7"/>
                </a:cxn>
                <a:cxn ang="0">
                  <a:pos x="T8" y="T9"/>
                </a:cxn>
              </a:cxnLst>
              <a:rect l="0" t="0" r="r" b="b"/>
              <a:pathLst>
                <a:path w="2" h="6">
                  <a:moveTo>
                    <a:pt x="0" y="6"/>
                  </a:moveTo>
                  <a:lnTo>
                    <a:pt x="2" y="4"/>
                  </a:lnTo>
                  <a:lnTo>
                    <a:pt x="2" y="0"/>
                  </a:lnTo>
                  <a:lnTo>
                    <a:pt x="0" y="6"/>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5" name="Freeform 1119"/>
            <p:cNvSpPr/>
            <p:nvPr/>
          </p:nvSpPr>
          <p:spPr>
            <a:xfrm>
              <a:off x="2528731" y="1473659"/>
              <a:ext cx="0" cy="4065"/>
            </a:xfrm>
            <a:custGeom>
              <a:avLst/>
              <a:gdLst>
                <a:gd name="T0" fmla="*/ 0 h 1"/>
                <a:gd name="T1" fmla="*/ 1 h 1"/>
                <a:gd name="T2" fmla="*/ 0 h 1"/>
                <a:gd name="T3" fmla="*/ 0 h 1"/>
                <a:gd name="T4" fmla="*/ 0 h 1"/>
              </a:gdLst>
              <a:ahLst/>
              <a:cxnLst>
                <a:cxn ang="0">
                  <a:pos x="0" y="T0"/>
                </a:cxn>
                <a:cxn ang="0">
                  <a:pos x="0" y="T1"/>
                </a:cxn>
                <a:cxn ang="0">
                  <a:pos x="0" y="T2"/>
                </a:cxn>
                <a:cxn ang="0">
                  <a:pos x="0" y="T3"/>
                </a:cxn>
                <a:cxn ang="0">
                  <a:pos x="0" y="T4"/>
                </a:cxn>
              </a:cxnLst>
              <a:rect l="0" t="0" r="r" b="b"/>
              <a:pathLst>
                <a:path h="1">
                  <a:moveTo>
                    <a:pt x="0" y="0"/>
                  </a:moveTo>
                  <a:cubicBezTo>
                    <a:pt x="0" y="1"/>
                    <a:pt x="0" y="1"/>
                    <a:pt x="0" y="1"/>
                  </a:cubicBez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6" name="Freeform 1120"/>
            <p:cNvSpPr/>
            <p:nvPr/>
          </p:nvSpPr>
          <p:spPr>
            <a:xfrm>
              <a:off x="2528731" y="1473659"/>
              <a:ext cx="4065" cy="20326"/>
            </a:xfrm>
            <a:custGeom>
              <a:avLst/>
              <a:gdLst>
                <a:gd name="T0" fmla="*/ 0 w 2"/>
                <a:gd name="T1" fmla="*/ 10 h 10"/>
                <a:gd name="T2" fmla="*/ 2 w 2"/>
                <a:gd name="T3" fmla="*/ 8 h 10"/>
                <a:gd name="T4" fmla="*/ 0 w 2"/>
                <a:gd name="T5" fmla="*/ 0 h 10"/>
                <a:gd name="T6" fmla="*/ 0 w 2"/>
                <a:gd name="T7" fmla="*/ 2 h 10"/>
                <a:gd name="T8" fmla="*/ 0 w 2"/>
                <a:gd name="T9" fmla="*/ 10 h 10"/>
              </a:gdLst>
              <a:ahLst/>
              <a:cxnLst>
                <a:cxn ang="0">
                  <a:pos x="T0" y="T1"/>
                </a:cxn>
                <a:cxn ang="0">
                  <a:pos x="T2" y="T3"/>
                </a:cxn>
                <a:cxn ang="0">
                  <a:pos x="T4" y="T5"/>
                </a:cxn>
                <a:cxn ang="0">
                  <a:pos x="T6" y="T7"/>
                </a:cxn>
                <a:cxn ang="0">
                  <a:pos x="T8" y="T9"/>
                </a:cxn>
              </a:cxnLst>
              <a:rect l="0" t="0" r="r" b="b"/>
              <a:pathLst>
                <a:path w="2" h="10">
                  <a:moveTo>
                    <a:pt x="0" y="10"/>
                  </a:moveTo>
                  <a:lnTo>
                    <a:pt x="2" y="8"/>
                  </a:lnTo>
                  <a:lnTo>
                    <a:pt x="0" y="0"/>
                  </a:lnTo>
                  <a:lnTo>
                    <a:pt x="0" y="2"/>
                  </a:lnTo>
                  <a:lnTo>
                    <a:pt x="0" y="1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7" name="Freeform 1121"/>
            <p:cNvSpPr/>
            <p:nvPr/>
          </p:nvSpPr>
          <p:spPr>
            <a:xfrm>
              <a:off x="2540927" y="1489920"/>
              <a:ext cx="4065" cy="4065"/>
            </a:xfrm>
            <a:custGeom>
              <a:avLst/>
              <a:gdLst>
                <a:gd name="T0" fmla="*/ 2 w 2"/>
                <a:gd name="T1" fmla="*/ 2 h 2"/>
                <a:gd name="T2" fmla="*/ 0 w 2"/>
                <a:gd name="T3" fmla="*/ 0 h 2"/>
                <a:gd name="T4" fmla="*/ 2 w 2"/>
                <a:gd name="T5" fmla="*/ 2 h 2"/>
                <a:gd name="T6" fmla="*/ 2 w 2"/>
                <a:gd name="T7" fmla="*/ 2 h 2"/>
              </a:gdLst>
              <a:ahLst/>
              <a:cxnLst>
                <a:cxn ang="0">
                  <a:pos x="T0" y="T1"/>
                </a:cxn>
                <a:cxn ang="0">
                  <a:pos x="T2" y="T3"/>
                </a:cxn>
                <a:cxn ang="0">
                  <a:pos x="T4" y="T5"/>
                </a:cxn>
                <a:cxn ang="0">
                  <a:pos x="T6" y="T7"/>
                </a:cxn>
              </a:cxnLst>
              <a:rect l="0" t="0" r="r" b="b"/>
              <a:pathLst>
                <a:path w="2" h="2">
                  <a:moveTo>
                    <a:pt x="2" y="2"/>
                  </a:moveTo>
                  <a:lnTo>
                    <a:pt x="0" y="0"/>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8" name="Rectangle 1122"/>
            <p:cNvSpPr>
              <a:spLocks noChangeArrowheads="1"/>
            </p:cNvSpPr>
            <p:nvPr/>
          </p:nvSpPr>
          <p:spPr>
            <a:xfrm>
              <a:off x="2544992" y="1501128"/>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29" name="Freeform 1123"/>
            <p:cNvSpPr/>
            <p:nvPr/>
          </p:nvSpPr>
          <p:spPr>
            <a:xfrm>
              <a:off x="2506372" y="1455365"/>
              <a:ext cx="8131" cy="10163"/>
            </a:xfrm>
            <a:custGeom>
              <a:avLst/>
              <a:gdLst>
                <a:gd name="T0" fmla="*/ 2 w 2"/>
                <a:gd name="T1" fmla="*/ 2 h 3"/>
                <a:gd name="T2" fmla="*/ 0 w 2"/>
                <a:gd name="T3" fmla="*/ 0 h 3"/>
                <a:gd name="T4" fmla="*/ 0 w 2"/>
                <a:gd name="T5" fmla="*/ 0 h 3"/>
                <a:gd name="T6" fmla="*/ 1 w 2"/>
                <a:gd name="T7" fmla="*/ 3 h 3"/>
                <a:gd name="T8" fmla="*/ 2 w 2"/>
                <a:gd name="T9" fmla="*/ 2 h 3"/>
              </a:gdLst>
              <a:ahLst/>
              <a:cxnLst>
                <a:cxn ang="0">
                  <a:pos x="T0" y="T1"/>
                </a:cxn>
                <a:cxn ang="0">
                  <a:pos x="T2" y="T3"/>
                </a:cxn>
                <a:cxn ang="0">
                  <a:pos x="T4" y="T5"/>
                </a:cxn>
                <a:cxn ang="0">
                  <a:pos x="T6" y="T7"/>
                </a:cxn>
                <a:cxn ang="0">
                  <a:pos x="T8" y="T9"/>
                </a:cxn>
              </a:cxnLst>
              <a:rect l="0" t="0" r="r" b="b"/>
              <a:pathLst>
                <a:path w="2" h="3">
                  <a:moveTo>
                    <a:pt x="2" y="2"/>
                  </a:moveTo>
                  <a:cubicBezTo>
                    <a:pt x="1" y="1"/>
                    <a:pt x="1" y="0"/>
                    <a:pt x="0" y="0"/>
                  </a:cubicBezTo>
                  <a:cubicBezTo>
                    <a:pt x="0" y="0"/>
                    <a:pt x="0" y="0"/>
                    <a:pt x="0" y="0"/>
                  </a:cubicBezTo>
                  <a:cubicBezTo>
                    <a:pt x="1" y="3"/>
                    <a:pt x="1" y="3"/>
                    <a:pt x="1" y="3"/>
                  </a:cubicBez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0" name="Rectangle 1124"/>
            <p:cNvSpPr>
              <a:spLocks noChangeArrowheads="1"/>
            </p:cNvSpPr>
            <p:nvPr/>
          </p:nvSpPr>
          <p:spPr>
            <a:xfrm>
              <a:off x="2540927" y="1481789"/>
              <a:ext cx="2033" cy="813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1" name="Rectangle 1125"/>
            <p:cNvSpPr>
              <a:spLocks noChangeArrowheads="1"/>
            </p:cNvSpPr>
            <p:nvPr/>
          </p:nvSpPr>
          <p:spPr>
            <a:xfrm>
              <a:off x="2540927" y="1489920"/>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2" name="Freeform 1126"/>
            <p:cNvSpPr/>
            <p:nvPr/>
          </p:nvSpPr>
          <p:spPr>
            <a:xfrm>
              <a:off x="2463281" y="1469594"/>
              <a:ext cx="4065" cy="12196"/>
            </a:xfrm>
            <a:custGeom>
              <a:avLst/>
              <a:gdLst>
                <a:gd name="T0" fmla="*/ 2 w 2"/>
                <a:gd name="T1" fmla="*/ 2 h 6"/>
                <a:gd name="T2" fmla="*/ 2 w 2"/>
                <a:gd name="T3" fmla="*/ 0 h 6"/>
                <a:gd name="T4" fmla="*/ 0 w 2"/>
                <a:gd name="T5" fmla="*/ 2 h 6"/>
                <a:gd name="T6" fmla="*/ 0 w 2"/>
                <a:gd name="T7" fmla="*/ 4 h 6"/>
                <a:gd name="T8" fmla="*/ 2 w 2"/>
                <a:gd name="T9" fmla="*/ 6 h 6"/>
                <a:gd name="T10" fmla="*/ 2 w 2"/>
                <a:gd name="T11" fmla="*/ 2 h 6"/>
              </a:gdLst>
              <a:ahLst/>
              <a:cxnLst>
                <a:cxn ang="0">
                  <a:pos x="T0" y="T1"/>
                </a:cxn>
                <a:cxn ang="0">
                  <a:pos x="T2" y="T3"/>
                </a:cxn>
                <a:cxn ang="0">
                  <a:pos x="T4" y="T5"/>
                </a:cxn>
                <a:cxn ang="0">
                  <a:pos x="T6" y="T7"/>
                </a:cxn>
                <a:cxn ang="0">
                  <a:pos x="T8" y="T9"/>
                </a:cxn>
                <a:cxn ang="0">
                  <a:pos x="T10" y="T11"/>
                </a:cxn>
              </a:cxnLst>
              <a:rect l="0" t="0" r="r" b="b"/>
              <a:pathLst>
                <a:path w="2" h="6">
                  <a:moveTo>
                    <a:pt x="2" y="2"/>
                  </a:moveTo>
                  <a:lnTo>
                    <a:pt x="2" y="0"/>
                  </a:lnTo>
                  <a:lnTo>
                    <a:pt x="0" y="2"/>
                  </a:lnTo>
                  <a:lnTo>
                    <a:pt x="0" y="4"/>
                  </a:lnTo>
                  <a:lnTo>
                    <a:pt x="2" y="6"/>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3" name="Freeform 1127"/>
            <p:cNvSpPr/>
            <p:nvPr/>
          </p:nvSpPr>
          <p:spPr>
            <a:xfrm>
              <a:off x="2510437" y="1570237"/>
              <a:ext cx="0" cy="4065"/>
            </a:xfrm>
            <a:custGeom>
              <a:avLst/>
              <a:gdLst>
                <a:gd name="T0" fmla="*/ 0 h 1"/>
                <a:gd name="T1" fmla="*/ 1 h 1"/>
                <a:gd name="T2" fmla="*/ 1 h 1"/>
                <a:gd name="T3" fmla="*/ 1 h 1"/>
                <a:gd name="T4" fmla="*/ 0 h 1"/>
              </a:gdLst>
              <a:ahLst/>
              <a:cxnLst>
                <a:cxn ang="0">
                  <a:pos x="0" y="T0"/>
                </a:cxn>
                <a:cxn ang="0">
                  <a:pos x="0" y="T1"/>
                </a:cxn>
                <a:cxn ang="0">
                  <a:pos x="0" y="T2"/>
                </a:cxn>
                <a:cxn ang="0">
                  <a:pos x="0" y="T3"/>
                </a:cxn>
                <a:cxn ang="0">
                  <a:pos x="0" y="T4"/>
                </a:cxn>
              </a:cxnLst>
              <a:rect l="0" t="0" r="r" b="b"/>
              <a:pathLst>
                <a:path h="1">
                  <a:moveTo>
                    <a:pt x="0" y="0"/>
                  </a:moveTo>
                  <a:cubicBezTo>
                    <a:pt x="0" y="1"/>
                    <a:pt x="0" y="1"/>
                    <a:pt x="0" y="1"/>
                  </a:cubicBezTo>
                  <a:cubicBezTo>
                    <a:pt x="0" y="1"/>
                    <a:pt x="0" y="1"/>
                    <a:pt x="0" y="1"/>
                  </a:cubicBezTo>
                  <a:cubicBezTo>
                    <a:pt x="0" y="1"/>
                    <a:pt x="0" y="1"/>
                    <a:pt x="0" y="1"/>
                  </a:cubicBez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4" name="Rectangle 1128"/>
            <p:cNvSpPr>
              <a:spLocks noChangeArrowheads="1"/>
            </p:cNvSpPr>
            <p:nvPr/>
          </p:nvSpPr>
          <p:spPr>
            <a:xfrm>
              <a:off x="2510437" y="157430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5" name="Freeform 1129"/>
            <p:cNvSpPr/>
            <p:nvPr/>
          </p:nvSpPr>
          <p:spPr>
            <a:xfrm>
              <a:off x="2506372" y="1574302"/>
              <a:ext cx="4065" cy="4065"/>
            </a:xfrm>
            <a:custGeom>
              <a:avLst/>
              <a:gdLst>
                <a:gd name="T0" fmla="*/ 0 w 1"/>
                <a:gd name="T1" fmla="*/ 1 h 1"/>
                <a:gd name="T2" fmla="*/ 1 w 1"/>
                <a:gd name="T3" fmla="*/ 0 h 1"/>
                <a:gd name="T4" fmla="*/ 1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1" y="0"/>
                    <a:pt x="1" y="0"/>
                    <a:pt x="1" y="0"/>
                  </a:cubicBezTo>
                  <a:cubicBezTo>
                    <a:pt x="1" y="0"/>
                    <a:pt x="1" y="0"/>
                    <a:pt x="1" y="0"/>
                  </a:cubicBezTo>
                  <a:cubicBezTo>
                    <a:pt x="1" y="0"/>
                    <a:pt x="0"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6" name="Freeform 1130"/>
            <p:cNvSpPr/>
            <p:nvPr/>
          </p:nvSpPr>
          <p:spPr>
            <a:xfrm>
              <a:off x="2510437" y="1570237"/>
              <a:ext cx="4065" cy="4065"/>
            </a:xfrm>
            <a:custGeom>
              <a:avLst/>
              <a:gdLst>
                <a:gd name="T0" fmla="*/ 0 w 2"/>
                <a:gd name="T1" fmla="*/ 0 h 2"/>
                <a:gd name="T2" fmla="*/ 0 w 2"/>
                <a:gd name="T3" fmla="*/ 2 h 2"/>
                <a:gd name="T4" fmla="*/ 2 w 2"/>
                <a:gd name="T5" fmla="*/ 0 h 2"/>
                <a:gd name="T6" fmla="*/ 2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0"/>
                  </a:lnTo>
                  <a:lnTo>
                    <a:pt x="2"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7" name="Freeform 1131"/>
            <p:cNvSpPr/>
            <p:nvPr/>
          </p:nvSpPr>
          <p:spPr>
            <a:xfrm>
              <a:off x="2510437" y="1570237"/>
              <a:ext cx="0" cy="4065"/>
            </a:xfrm>
            <a:custGeom>
              <a:avLst/>
              <a:gdLst>
                <a:gd name="T0" fmla="*/ 2 h 2"/>
                <a:gd name="T1" fmla="*/ 2 h 2"/>
                <a:gd name="T2" fmla="*/ 2 h 2"/>
                <a:gd name="T3" fmla="*/ 0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8" name="Freeform 1132"/>
            <p:cNvSpPr/>
            <p:nvPr/>
          </p:nvSpPr>
          <p:spPr>
            <a:xfrm>
              <a:off x="2502307" y="1588531"/>
              <a:ext cx="16261" cy="4065"/>
            </a:xfrm>
            <a:custGeom>
              <a:avLst/>
              <a:gdLst>
                <a:gd name="T0" fmla="*/ 0 w 4"/>
                <a:gd name="T1" fmla="*/ 1 h 1"/>
                <a:gd name="T2" fmla="*/ 4 w 4"/>
                <a:gd name="T3" fmla="*/ 1 h 1"/>
                <a:gd name="T4" fmla="*/ 3 w 4"/>
                <a:gd name="T5" fmla="*/ 0 h 1"/>
                <a:gd name="T6" fmla="*/ 3 w 4"/>
                <a:gd name="T7" fmla="*/ 0 h 1"/>
                <a:gd name="T8" fmla="*/ 0 w 4"/>
                <a:gd name="T9" fmla="*/ 0 h 1"/>
                <a:gd name="T10" fmla="*/ 0 w 4"/>
                <a:gd name="T11" fmla="*/ 1 h 1"/>
              </a:gdLst>
              <a:ahLst/>
              <a:cxnLst>
                <a:cxn ang="0">
                  <a:pos x="T0" y="T1"/>
                </a:cxn>
                <a:cxn ang="0">
                  <a:pos x="T2" y="T3"/>
                </a:cxn>
                <a:cxn ang="0">
                  <a:pos x="T4" y="T5"/>
                </a:cxn>
                <a:cxn ang="0">
                  <a:pos x="T6" y="T7"/>
                </a:cxn>
                <a:cxn ang="0">
                  <a:pos x="T8" y="T9"/>
                </a:cxn>
                <a:cxn ang="0">
                  <a:pos x="T10" y="T11"/>
                </a:cxn>
              </a:cxnLst>
              <a:rect l="0" t="0" r="r" b="b"/>
              <a:pathLst>
                <a:path w="4" h="1">
                  <a:moveTo>
                    <a:pt x="0" y="1"/>
                  </a:moveTo>
                  <a:cubicBezTo>
                    <a:pt x="4" y="1"/>
                    <a:pt x="4" y="1"/>
                    <a:pt x="4" y="1"/>
                  </a:cubicBezTo>
                  <a:cubicBezTo>
                    <a:pt x="3" y="0"/>
                    <a:pt x="3" y="0"/>
                    <a:pt x="3" y="0"/>
                  </a:cubicBezTo>
                  <a:cubicBezTo>
                    <a:pt x="3" y="0"/>
                    <a:pt x="3" y="0"/>
                    <a:pt x="3" y="0"/>
                  </a:cubicBezTo>
                  <a:cubicBezTo>
                    <a:pt x="0" y="0"/>
                    <a:pt x="0" y="0"/>
                    <a:pt x="0" y="0"/>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39" name="Freeform 1133"/>
            <p:cNvSpPr/>
            <p:nvPr/>
          </p:nvSpPr>
          <p:spPr>
            <a:xfrm>
              <a:off x="2475477" y="1592596"/>
              <a:ext cx="4065" cy="4065"/>
            </a:xfrm>
            <a:custGeom>
              <a:avLst/>
              <a:gdLst>
                <a:gd name="T0" fmla="*/ 2 w 2"/>
                <a:gd name="T1" fmla="*/ 0 h 2"/>
                <a:gd name="T2" fmla="*/ 0 w 2"/>
                <a:gd name="T3" fmla="*/ 0 h 2"/>
                <a:gd name="T4" fmla="*/ 2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0"/>
                  </a:lnTo>
                  <a:lnTo>
                    <a:pt x="2" y="2"/>
                  </a:lnTo>
                  <a:lnTo>
                    <a:pt x="2"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0" name="Freeform 1134"/>
            <p:cNvSpPr/>
            <p:nvPr/>
          </p:nvSpPr>
          <p:spPr>
            <a:xfrm>
              <a:off x="2467346" y="1582433"/>
              <a:ext cx="4065" cy="6098"/>
            </a:xfrm>
            <a:custGeom>
              <a:avLst/>
              <a:gdLst>
                <a:gd name="T0" fmla="*/ 2 w 2"/>
                <a:gd name="T1" fmla="*/ 3 h 3"/>
                <a:gd name="T2" fmla="*/ 0 w 2"/>
                <a:gd name="T3" fmla="*/ 0 h 3"/>
                <a:gd name="T4" fmla="*/ 0 w 2"/>
                <a:gd name="T5" fmla="*/ 1 h 3"/>
                <a:gd name="T6" fmla="*/ 2 w 2"/>
                <a:gd name="T7" fmla="*/ 3 h 3"/>
                <a:gd name="T8" fmla="*/ 2 w 2"/>
                <a:gd name="T9" fmla="*/ 3 h 3"/>
              </a:gdLst>
              <a:ahLst/>
              <a:cxnLst>
                <a:cxn ang="0">
                  <a:pos x="T0" y="T1"/>
                </a:cxn>
                <a:cxn ang="0">
                  <a:pos x="T2" y="T3"/>
                </a:cxn>
                <a:cxn ang="0">
                  <a:pos x="T4" y="T5"/>
                </a:cxn>
                <a:cxn ang="0">
                  <a:pos x="T6" y="T7"/>
                </a:cxn>
                <a:cxn ang="0">
                  <a:pos x="T8" y="T9"/>
                </a:cxn>
              </a:cxnLst>
              <a:rect l="0" t="0" r="r" b="b"/>
              <a:pathLst>
                <a:path w="2" h="3">
                  <a:moveTo>
                    <a:pt x="2" y="3"/>
                  </a:moveTo>
                  <a:lnTo>
                    <a:pt x="0" y="0"/>
                  </a:lnTo>
                  <a:lnTo>
                    <a:pt x="0" y="1"/>
                  </a:lnTo>
                  <a:lnTo>
                    <a:pt x="2" y="3"/>
                  </a:lnTo>
                  <a:lnTo>
                    <a:pt x="2"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1" name="Freeform 1135"/>
            <p:cNvSpPr/>
            <p:nvPr/>
          </p:nvSpPr>
          <p:spPr>
            <a:xfrm>
              <a:off x="2502307" y="1578368"/>
              <a:ext cx="12196" cy="14228"/>
            </a:xfrm>
            <a:custGeom>
              <a:avLst/>
              <a:gdLst>
                <a:gd name="T0" fmla="*/ 3 w 3"/>
                <a:gd name="T1" fmla="*/ 4 h 4"/>
                <a:gd name="T2" fmla="*/ 1 w 3"/>
                <a:gd name="T3" fmla="*/ 0 h 4"/>
                <a:gd name="T4" fmla="*/ 0 w 3"/>
                <a:gd name="T5" fmla="*/ 2 h 4"/>
                <a:gd name="T6" fmla="*/ 3 w 3"/>
                <a:gd name="T7" fmla="*/ 4 h 4"/>
              </a:gdLst>
              <a:ahLst/>
              <a:cxnLst>
                <a:cxn ang="0">
                  <a:pos x="T0" y="T1"/>
                </a:cxn>
                <a:cxn ang="0">
                  <a:pos x="T2" y="T3"/>
                </a:cxn>
                <a:cxn ang="0">
                  <a:pos x="T4" y="T5"/>
                </a:cxn>
                <a:cxn ang="0">
                  <a:pos x="T6" y="T7"/>
                </a:cxn>
              </a:cxnLst>
              <a:rect l="0" t="0" r="r" b="b"/>
              <a:pathLst>
                <a:path w="3" h="4">
                  <a:moveTo>
                    <a:pt x="3" y="4"/>
                  </a:moveTo>
                  <a:cubicBezTo>
                    <a:pt x="1" y="0"/>
                    <a:pt x="1" y="0"/>
                    <a:pt x="1" y="0"/>
                  </a:cubicBezTo>
                  <a:cubicBezTo>
                    <a:pt x="1" y="0"/>
                    <a:pt x="1" y="1"/>
                    <a:pt x="0" y="2"/>
                  </a:cubicBezTo>
                  <a:lnTo>
                    <a:pt x="3"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2" name="Freeform 1136"/>
            <p:cNvSpPr/>
            <p:nvPr/>
          </p:nvSpPr>
          <p:spPr>
            <a:xfrm>
              <a:off x="2502307" y="1592596"/>
              <a:ext cx="16261" cy="4065"/>
            </a:xfrm>
            <a:custGeom>
              <a:avLst/>
              <a:gdLst>
                <a:gd name="T0" fmla="*/ 0 w 4"/>
                <a:gd name="T1" fmla="*/ 0 h 1"/>
                <a:gd name="T2" fmla="*/ 0 w 4"/>
                <a:gd name="T3" fmla="*/ 0 h 1"/>
                <a:gd name="T4" fmla="*/ 4 w 4"/>
                <a:gd name="T5" fmla="*/ 1 h 1"/>
                <a:gd name="T6" fmla="*/ 4 w 4"/>
                <a:gd name="T7" fmla="*/ 0 h 1"/>
                <a:gd name="T8" fmla="*/ 0 w 4"/>
                <a:gd name="T9" fmla="*/ 0 h 1"/>
              </a:gdLst>
              <a:ahLst/>
              <a:cxnLst>
                <a:cxn ang="0">
                  <a:pos x="T0" y="T1"/>
                </a:cxn>
                <a:cxn ang="0">
                  <a:pos x="T2" y="T3"/>
                </a:cxn>
                <a:cxn ang="0">
                  <a:pos x="T4" y="T5"/>
                </a:cxn>
                <a:cxn ang="0">
                  <a:pos x="T6" y="T7"/>
                </a:cxn>
                <a:cxn ang="0">
                  <a:pos x="T8" y="T9"/>
                </a:cxn>
              </a:cxnLst>
              <a:rect l="0" t="0" r="r" b="b"/>
              <a:pathLst>
                <a:path w="4" h="1">
                  <a:moveTo>
                    <a:pt x="0" y="0"/>
                  </a:moveTo>
                  <a:cubicBezTo>
                    <a:pt x="0" y="0"/>
                    <a:pt x="0" y="0"/>
                    <a:pt x="0" y="0"/>
                  </a:cubicBezTo>
                  <a:cubicBezTo>
                    <a:pt x="4" y="1"/>
                    <a:pt x="4" y="1"/>
                    <a:pt x="4" y="1"/>
                  </a:cubicBezTo>
                  <a:cubicBezTo>
                    <a:pt x="4" y="0"/>
                    <a:pt x="4" y="0"/>
                    <a:pt x="4" y="0"/>
                  </a:cubicBez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3" name="Rectangle 1137"/>
            <p:cNvSpPr>
              <a:spLocks noChangeArrowheads="1"/>
            </p:cNvSpPr>
            <p:nvPr/>
          </p:nvSpPr>
          <p:spPr>
            <a:xfrm>
              <a:off x="2514503" y="1570237"/>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4" name="Freeform 1138"/>
            <p:cNvSpPr/>
            <p:nvPr/>
          </p:nvSpPr>
          <p:spPr>
            <a:xfrm>
              <a:off x="2467346" y="1588531"/>
              <a:ext cx="8131" cy="8130"/>
            </a:xfrm>
            <a:custGeom>
              <a:avLst/>
              <a:gdLst>
                <a:gd name="T0" fmla="*/ 0 w 4"/>
                <a:gd name="T1" fmla="*/ 4 h 4"/>
                <a:gd name="T2" fmla="*/ 0 w 4"/>
                <a:gd name="T3" fmla="*/ 4 h 4"/>
                <a:gd name="T4" fmla="*/ 0 w 4"/>
                <a:gd name="T5" fmla="*/ 4 h 4"/>
                <a:gd name="T6" fmla="*/ 4 w 4"/>
                <a:gd name="T7" fmla="*/ 2 h 4"/>
                <a:gd name="T8" fmla="*/ 2 w 4"/>
                <a:gd name="T9" fmla="*/ 0 h 4"/>
                <a:gd name="T10" fmla="*/ 0 w 4"/>
                <a:gd name="T11" fmla="*/ 4 h 4"/>
              </a:gdLst>
              <a:ahLst/>
              <a:cxnLst>
                <a:cxn ang="0">
                  <a:pos x="T0" y="T1"/>
                </a:cxn>
                <a:cxn ang="0">
                  <a:pos x="T2" y="T3"/>
                </a:cxn>
                <a:cxn ang="0">
                  <a:pos x="T4" y="T5"/>
                </a:cxn>
                <a:cxn ang="0">
                  <a:pos x="T6" y="T7"/>
                </a:cxn>
                <a:cxn ang="0">
                  <a:pos x="T8" y="T9"/>
                </a:cxn>
                <a:cxn ang="0">
                  <a:pos x="T10" y="T11"/>
                </a:cxn>
              </a:cxnLst>
              <a:rect l="0" t="0" r="r" b="b"/>
              <a:pathLst>
                <a:path w="4" h="4">
                  <a:moveTo>
                    <a:pt x="0" y="4"/>
                  </a:moveTo>
                  <a:lnTo>
                    <a:pt x="0" y="4"/>
                  </a:lnTo>
                  <a:lnTo>
                    <a:pt x="0" y="4"/>
                  </a:lnTo>
                  <a:lnTo>
                    <a:pt x="4" y="2"/>
                  </a:lnTo>
                  <a:lnTo>
                    <a:pt x="2"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5" name="Rectangle 1139"/>
            <p:cNvSpPr>
              <a:spLocks noChangeArrowheads="1"/>
            </p:cNvSpPr>
            <p:nvPr/>
          </p:nvSpPr>
          <p:spPr>
            <a:xfrm>
              <a:off x="2475477" y="159259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6" name="Freeform 1140"/>
            <p:cNvSpPr/>
            <p:nvPr/>
          </p:nvSpPr>
          <p:spPr>
            <a:xfrm>
              <a:off x="2463281" y="1588531"/>
              <a:ext cx="4065" cy="8130"/>
            </a:xfrm>
            <a:custGeom>
              <a:avLst/>
              <a:gdLst>
                <a:gd name="T0" fmla="*/ 2 w 2"/>
                <a:gd name="T1" fmla="*/ 2 h 4"/>
                <a:gd name="T2" fmla="*/ 2 w 2"/>
                <a:gd name="T3" fmla="*/ 0 h 4"/>
                <a:gd name="T4" fmla="*/ 0 w 2"/>
                <a:gd name="T5" fmla="*/ 2 h 4"/>
                <a:gd name="T6" fmla="*/ 2 w 2"/>
                <a:gd name="T7" fmla="*/ 4 h 4"/>
                <a:gd name="T8" fmla="*/ 2 w 2"/>
                <a:gd name="T9" fmla="*/ 2 h 4"/>
                <a:gd name="T10" fmla="*/ 2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2" y="2"/>
                  </a:moveTo>
                  <a:lnTo>
                    <a:pt x="2" y="0"/>
                  </a:lnTo>
                  <a:lnTo>
                    <a:pt x="0" y="2"/>
                  </a:lnTo>
                  <a:lnTo>
                    <a:pt x="2" y="4"/>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7" name="Freeform 1141"/>
            <p:cNvSpPr/>
            <p:nvPr/>
          </p:nvSpPr>
          <p:spPr>
            <a:xfrm>
              <a:off x="2467346" y="1584466"/>
              <a:ext cx="4065" cy="12196"/>
            </a:xfrm>
            <a:custGeom>
              <a:avLst/>
              <a:gdLst>
                <a:gd name="T0" fmla="*/ 0 w 2"/>
                <a:gd name="T1" fmla="*/ 0 h 6"/>
                <a:gd name="T2" fmla="*/ 0 w 2"/>
                <a:gd name="T3" fmla="*/ 6 h 6"/>
                <a:gd name="T4" fmla="*/ 2 w 2"/>
                <a:gd name="T5" fmla="*/ 2 h 6"/>
                <a:gd name="T6" fmla="*/ 0 w 2"/>
                <a:gd name="T7" fmla="*/ 0 h 6"/>
              </a:gdLst>
              <a:ahLst/>
              <a:cxnLst>
                <a:cxn ang="0">
                  <a:pos x="T0" y="T1"/>
                </a:cxn>
                <a:cxn ang="0">
                  <a:pos x="T2" y="T3"/>
                </a:cxn>
                <a:cxn ang="0">
                  <a:pos x="T4" y="T5"/>
                </a:cxn>
                <a:cxn ang="0">
                  <a:pos x="T6" y="T7"/>
                </a:cxn>
              </a:cxnLst>
              <a:rect l="0" t="0" r="r" b="b"/>
              <a:pathLst>
                <a:path w="2" h="6">
                  <a:moveTo>
                    <a:pt x="0" y="0"/>
                  </a:moveTo>
                  <a:lnTo>
                    <a:pt x="0" y="6"/>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8" name="Freeform 1142"/>
            <p:cNvSpPr/>
            <p:nvPr/>
          </p:nvSpPr>
          <p:spPr>
            <a:xfrm>
              <a:off x="2514503" y="1566172"/>
              <a:ext cx="12196" cy="12196"/>
            </a:xfrm>
            <a:custGeom>
              <a:avLst/>
              <a:gdLst>
                <a:gd name="T0" fmla="*/ 0 w 6"/>
                <a:gd name="T1" fmla="*/ 2 h 6"/>
                <a:gd name="T2" fmla="*/ 6 w 6"/>
                <a:gd name="T3" fmla="*/ 6 h 6"/>
                <a:gd name="T4" fmla="*/ 6 w 6"/>
                <a:gd name="T5" fmla="*/ 6 h 6"/>
                <a:gd name="T6" fmla="*/ 2 w 6"/>
                <a:gd name="T7" fmla="*/ 0 h 6"/>
                <a:gd name="T8" fmla="*/ 0 w 6"/>
                <a:gd name="T9" fmla="*/ 2 h 6"/>
                <a:gd name="T10" fmla="*/ 0 w 6"/>
                <a:gd name="T11" fmla="*/ 2 h 6"/>
              </a:gdLst>
              <a:ahLst/>
              <a:cxnLst>
                <a:cxn ang="0">
                  <a:pos x="T0" y="T1"/>
                </a:cxn>
                <a:cxn ang="0">
                  <a:pos x="T2" y="T3"/>
                </a:cxn>
                <a:cxn ang="0">
                  <a:pos x="T4" y="T5"/>
                </a:cxn>
                <a:cxn ang="0">
                  <a:pos x="T6" y="T7"/>
                </a:cxn>
                <a:cxn ang="0">
                  <a:pos x="T8" y="T9"/>
                </a:cxn>
                <a:cxn ang="0">
                  <a:pos x="T10" y="T11"/>
                </a:cxn>
              </a:cxnLst>
              <a:rect l="0" t="0" r="r" b="b"/>
              <a:pathLst>
                <a:path w="6" h="6">
                  <a:moveTo>
                    <a:pt x="0" y="2"/>
                  </a:moveTo>
                  <a:lnTo>
                    <a:pt x="6" y="6"/>
                  </a:lnTo>
                  <a:lnTo>
                    <a:pt x="6" y="6"/>
                  </a:ln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49" name="Freeform 1143"/>
            <p:cNvSpPr/>
            <p:nvPr/>
          </p:nvSpPr>
          <p:spPr>
            <a:xfrm>
              <a:off x="2518568" y="1562107"/>
              <a:ext cx="4065"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cubicBezTo>
                    <a:pt x="1" y="0"/>
                    <a:pt x="1" y="0"/>
                    <a:pt x="1" y="0"/>
                  </a:cubicBezTo>
                  <a:cubicBezTo>
                    <a:pt x="1" y="0"/>
                    <a:pt x="1" y="0"/>
                    <a:pt x="0" y="0"/>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0" name="Freeform 1144"/>
            <p:cNvSpPr/>
            <p:nvPr/>
          </p:nvSpPr>
          <p:spPr>
            <a:xfrm>
              <a:off x="2514503" y="1566172"/>
              <a:ext cx="4065" cy="4065"/>
            </a:xfrm>
            <a:custGeom>
              <a:avLst/>
              <a:gdLst>
                <a:gd name="T0" fmla="*/ 0 w 1"/>
                <a:gd name="T1" fmla="*/ 0 h 1"/>
                <a:gd name="T2" fmla="*/ 0 w 1"/>
                <a:gd name="T3" fmla="*/ 1 h 1"/>
                <a:gd name="T4" fmla="*/ 0 w 1"/>
                <a:gd name="T5" fmla="*/ 1 h 1"/>
                <a:gd name="T6" fmla="*/ 1 w 1"/>
                <a:gd name="T7" fmla="*/ 0 h 1"/>
                <a:gd name="T8" fmla="*/ 0 w 1"/>
                <a:gd name="T9" fmla="*/ 0 h 1"/>
                <a:gd name="T10" fmla="*/ 0 w 1"/>
                <a:gd name="T11" fmla="*/ 0 h 1"/>
              </a:gdLst>
              <a:ahLst/>
              <a:cxnLst>
                <a:cxn ang="0">
                  <a:pos x="T0" y="T1"/>
                </a:cxn>
                <a:cxn ang="0">
                  <a:pos x="T2" y="T3"/>
                </a:cxn>
                <a:cxn ang="0">
                  <a:pos x="T4" y="T5"/>
                </a:cxn>
                <a:cxn ang="0">
                  <a:pos x="T6" y="T7"/>
                </a:cxn>
                <a:cxn ang="0">
                  <a:pos x="T8" y="T9"/>
                </a:cxn>
                <a:cxn ang="0">
                  <a:pos x="T10" y="T11"/>
                </a:cxn>
              </a:cxnLst>
              <a:rect l="0" t="0" r="r" b="b"/>
              <a:pathLst>
                <a:path w="1" h="1">
                  <a:moveTo>
                    <a:pt x="0" y="0"/>
                  </a:moveTo>
                  <a:cubicBezTo>
                    <a:pt x="0" y="1"/>
                    <a:pt x="0" y="1"/>
                    <a:pt x="0" y="1"/>
                  </a:cubicBezTo>
                  <a:cubicBezTo>
                    <a:pt x="0" y="1"/>
                    <a:pt x="0" y="1"/>
                    <a:pt x="0" y="1"/>
                  </a:cubicBezTo>
                  <a:cubicBezTo>
                    <a:pt x="1" y="0"/>
                    <a:pt x="1" y="0"/>
                    <a:pt x="1"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1" name="Rectangle 1145"/>
            <p:cNvSpPr>
              <a:spLocks noChangeArrowheads="1"/>
            </p:cNvSpPr>
            <p:nvPr/>
          </p:nvSpPr>
          <p:spPr>
            <a:xfrm>
              <a:off x="2514503" y="1570237"/>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2" name="Freeform 1146"/>
            <p:cNvSpPr/>
            <p:nvPr/>
          </p:nvSpPr>
          <p:spPr>
            <a:xfrm>
              <a:off x="2514503" y="1562107"/>
              <a:ext cx="8131" cy="4065"/>
            </a:xfrm>
            <a:custGeom>
              <a:avLst/>
              <a:gdLst>
                <a:gd name="T0" fmla="*/ 0 w 2"/>
                <a:gd name="T1" fmla="*/ 1 h 1"/>
                <a:gd name="T2" fmla="*/ 1 w 2"/>
                <a:gd name="T3" fmla="*/ 1 h 1"/>
                <a:gd name="T4" fmla="*/ 2 w 2"/>
                <a:gd name="T5" fmla="*/ 0 h 1"/>
                <a:gd name="T6" fmla="*/ 1 w 2"/>
                <a:gd name="T7" fmla="*/ 0 h 1"/>
                <a:gd name="T8" fmla="*/ 0 w 2"/>
                <a:gd name="T9" fmla="*/ 1 h 1"/>
              </a:gdLst>
              <a:ahLst/>
              <a:cxnLst>
                <a:cxn ang="0">
                  <a:pos x="T0" y="T1"/>
                </a:cxn>
                <a:cxn ang="0">
                  <a:pos x="T2" y="T3"/>
                </a:cxn>
                <a:cxn ang="0">
                  <a:pos x="T4" y="T5"/>
                </a:cxn>
                <a:cxn ang="0">
                  <a:pos x="T6" y="T7"/>
                </a:cxn>
                <a:cxn ang="0">
                  <a:pos x="T8" y="T9"/>
                </a:cxn>
              </a:cxnLst>
              <a:rect l="0" t="0" r="r" b="b"/>
              <a:pathLst>
                <a:path w="2" h="1">
                  <a:moveTo>
                    <a:pt x="0" y="1"/>
                  </a:moveTo>
                  <a:cubicBezTo>
                    <a:pt x="1" y="1"/>
                    <a:pt x="1" y="1"/>
                    <a:pt x="1" y="1"/>
                  </a:cubicBezTo>
                  <a:cubicBezTo>
                    <a:pt x="2" y="0"/>
                    <a:pt x="2" y="0"/>
                    <a:pt x="2" y="0"/>
                  </a:cubicBezTo>
                  <a:cubicBezTo>
                    <a:pt x="1" y="0"/>
                    <a:pt x="1" y="0"/>
                    <a:pt x="1" y="0"/>
                  </a:cubicBezTo>
                  <a:cubicBezTo>
                    <a:pt x="1" y="0"/>
                    <a:pt x="1"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3" name="Freeform 1147"/>
            <p:cNvSpPr/>
            <p:nvPr/>
          </p:nvSpPr>
          <p:spPr>
            <a:xfrm>
              <a:off x="2536862" y="1489920"/>
              <a:ext cx="8131" cy="8130"/>
            </a:xfrm>
            <a:custGeom>
              <a:avLst/>
              <a:gdLst>
                <a:gd name="T0" fmla="*/ 0 w 4"/>
                <a:gd name="T1" fmla="*/ 2 h 4"/>
                <a:gd name="T2" fmla="*/ 0 w 4"/>
                <a:gd name="T3" fmla="*/ 4 h 4"/>
                <a:gd name="T4" fmla="*/ 4 w 4"/>
                <a:gd name="T5" fmla="*/ 2 h 4"/>
                <a:gd name="T6" fmla="*/ 2 w 4"/>
                <a:gd name="T7" fmla="*/ 0 h 4"/>
                <a:gd name="T8" fmla="*/ 2 w 4"/>
                <a:gd name="T9" fmla="*/ 0 h 4"/>
                <a:gd name="T10" fmla="*/ 0 w 4"/>
                <a:gd name="T11" fmla="*/ 2 h 4"/>
              </a:gdLst>
              <a:ahLst/>
              <a:cxnLst>
                <a:cxn ang="0">
                  <a:pos x="T0" y="T1"/>
                </a:cxn>
                <a:cxn ang="0">
                  <a:pos x="T2" y="T3"/>
                </a:cxn>
                <a:cxn ang="0">
                  <a:pos x="T4" y="T5"/>
                </a:cxn>
                <a:cxn ang="0">
                  <a:pos x="T6" y="T7"/>
                </a:cxn>
                <a:cxn ang="0">
                  <a:pos x="T8" y="T9"/>
                </a:cxn>
                <a:cxn ang="0">
                  <a:pos x="T10" y="T11"/>
                </a:cxn>
              </a:cxnLst>
              <a:rect l="0" t="0" r="r" b="b"/>
              <a:pathLst>
                <a:path w="4" h="4">
                  <a:moveTo>
                    <a:pt x="0" y="2"/>
                  </a:moveTo>
                  <a:lnTo>
                    <a:pt x="0" y="4"/>
                  </a:lnTo>
                  <a:lnTo>
                    <a:pt x="4" y="2"/>
                  </a:ln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4" name="Rectangle 1148"/>
            <p:cNvSpPr>
              <a:spLocks noChangeArrowheads="1"/>
            </p:cNvSpPr>
            <p:nvPr/>
          </p:nvSpPr>
          <p:spPr>
            <a:xfrm>
              <a:off x="2484013" y="1608857"/>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5" name="Freeform 1149"/>
            <p:cNvSpPr/>
            <p:nvPr/>
          </p:nvSpPr>
          <p:spPr>
            <a:xfrm>
              <a:off x="2506372" y="1549911"/>
              <a:ext cx="4065" cy="12196"/>
            </a:xfrm>
            <a:custGeom>
              <a:avLst/>
              <a:gdLst>
                <a:gd name="T0" fmla="*/ 0 w 2"/>
                <a:gd name="T1" fmla="*/ 2 h 6"/>
                <a:gd name="T2" fmla="*/ 2 w 2"/>
                <a:gd name="T3" fmla="*/ 6 h 6"/>
                <a:gd name="T4" fmla="*/ 2 w 2"/>
                <a:gd name="T5" fmla="*/ 4 h 6"/>
                <a:gd name="T6" fmla="*/ 0 w 2"/>
                <a:gd name="T7" fmla="*/ 0 h 6"/>
                <a:gd name="T8" fmla="*/ 0 w 2"/>
                <a:gd name="T9" fmla="*/ 2 h 6"/>
              </a:gdLst>
              <a:ahLst/>
              <a:cxnLst>
                <a:cxn ang="0">
                  <a:pos x="T0" y="T1"/>
                </a:cxn>
                <a:cxn ang="0">
                  <a:pos x="T2" y="T3"/>
                </a:cxn>
                <a:cxn ang="0">
                  <a:pos x="T4" y="T5"/>
                </a:cxn>
                <a:cxn ang="0">
                  <a:pos x="T6" y="T7"/>
                </a:cxn>
                <a:cxn ang="0">
                  <a:pos x="T8" y="T9"/>
                </a:cxn>
              </a:cxnLst>
              <a:rect l="0" t="0" r="r" b="b"/>
              <a:pathLst>
                <a:path w="2" h="6">
                  <a:moveTo>
                    <a:pt x="0" y="2"/>
                  </a:moveTo>
                  <a:lnTo>
                    <a:pt x="2" y="6"/>
                  </a:lnTo>
                  <a:lnTo>
                    <a:pt x="2" y="4"/>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6" name="Freeform 1150"/>
            <p:cNvSpPr/>
            <p:nvPr/>
          </p:nvSpPr>
          <p:spPr>
            <a:xfrm>
              <a:off x="2506372" y="1553976"/>
              <a:ext cx="4065" cy="8130"/>
            </a:xfrm>
            <a:custGeom>
              <a:avLst/>
              <a:gdLst>
                <a:gd name="T0" fmla="*/ 0 w 2"/>
                <a:gd name="T1" fmla="*/ 2 h 4"/>
                <a:gd name="T2" fmla="*/ 0 w 2"/>
                <a:gd name="T3" fmla="*/ 4 h 4"/>
                <a:gd name="T4" fmla="*/ 0 w 2"/>
                <a:gd name="T5" fmla="*/ 4 h 4"/>
                <a:gd name="T6" fmla="*/ 2 w 2"/>
                <a:gd name="T7" fmla="*/ 4 h 4"/>
                <a:gd name="T8" fmla="*/ 0 w 2"/>
                <a:gd name="T9" fmla="*/ 0 h 4"/>
                <a:gd name="T10" fmla="*/ 0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0" y="2"/>
                  </a:moveTo>
                  <a:lnTo>
                    <a:pt x="0" y="4"/>
                  </a:lnTo>
                  <a:lnTo>
                    <a:pt x="0" y="4"/>
                  </a:lnTo>
                  <a:lnTo>
                    <a:pt x="2" y="4"/>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7" name="Freeform 1151"/>
            <p:cNvSpPr/>
            <p:nvPr/>
          </p:nvSpPr>
          <p:spPr>
            <a:xfrm>
              <a:off x="2506372" y="1545846"/>
              <a:ext cx="8131" cy="12196"/>
            </a:xfrm>
            <a:custGeom>
              <a:avLst/>
              <a:gdLst>
                <a:gd name="T0" fmla="*/ 0 w 4"/>
                <a:gd name="T1" fmla="*/ 2 h 6"/>
                <a:gd name="T2" fmla="*/ 0 w 4"/>
                <a:gd name="T3" fmla="*/ 2 h 6"/>
                <a:gd name="T4" fmla="*/ 2 w 4"/>
                <a:gd name="T5" fmla="*/ 6 h 6"/>
                <a:gd name="T6" fmla="*/ 4 w 4"/>
                <a:gd name="T7" fmla="*/ 2 h 6"/>
                <a:gd name="T8" fmla="*/ 4 w 4"/>
                <a:gd name="T9" fmla="*/ 0 h 6"/>
                <a:gd name="T10" fmla="*/ 0 w 4"/>
                <a:gd name="T11" fmla="*/ 2 h 6"/>
              </a:gdLst>
              <a:ahLst/>
              <a:cxnLst>
                <a:cxn ang="0">
                  <a:pos x="T0" y="T1"/>
                </a:cxn>
                <a:cxn ang="0">
                  <a:pos x="T2" y="T3"/>
                </a:cxn>
                <a:cxn ang="0">
                  <a:pos x="T4" y="T5"/>
                </a:cxn>
                <a:cxn ang="0">
                  <a:pos x="T6" y="T7"/>
                </a:cxn>
                <a:cxn ang="0">
                  <a:pos x="T8" y="T9"/>
                </a:cxn>
                <a:cxn ang="0">
                  <a:pos x="T10" y="T11"/>
                </a:cxn>
              </a:cxnLst>
              <a:rect l="0" t="0" r="r" b="b"/>
              <a:pathLst>
                <a:path w="4" h="6">
                  <a:moveTo>
                    <a:pt x="0" y="2"/>
                  </a:moveTo>
                  <a:lnTo>
                    <a:pt x="0" y="2"/>
                  </a:lnTo>
                  <a:lnTo>
                    <a:pt x="2" y="6"/>
                  </a:lnTo>
                  <a:lnTo>
                    <a:pt x="4" y="2"/>
                  </a:lnTo>
                  <a:lnTo>
                    <a:pt x="4"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8" name="Freeform 1152"/>
            <p:cNvSpPr/>
            <p:nvPr/>
          </p:nvSpPr>
          <p:spPr>
            <a:xfrm>
              <a:off x="2514503" y="1539748"/>
              <a:ext cx="8131" cy="10163"/>
            </a:xfrm>
            <a:custGeom>
              <a:avLst/>
              <a:gdLst>
                <a:gd name="T0" fmla="*/ 0 w 4"/>
                <a:gd name="T1" fmla="*/ 5 h 5"/>
                <a:gd name="T2" fmla="*/ 4 w 4"/>
                <a:gd name="T3" fmla="*/ 0 h 5"/>
                <a:gd name="T4" fmla="*/ 0 w 4"/>
                <a:gd name="T5" fmla="*/ 3 h 5"/>
                <a:gd name="T6" fmla="*/ 0 w 4"/>
                <a:gd name="T7" fmla="*/ 5 h 5"/>
              </a:gdLst>
              <a:ahLst/>
              <a:cxnLst>
                <a:cxn ang="0">
                  <a:pos x="T0" y="T1"/>
                </a:cxn>
                <a:cxn ang="0">
                  <a:pos x="T2" y="T3"/>
                </a:cxn>
                <a:cxn ang="0">
                  <a:pos x="T4" y="T5"/>
                </a:cxn>
                <a:cxn ang="0">
                  <a:pos x="T6" y="T7"/>
                </a:cxn>
              </a:cxnLst>
              <a:rect l="0" t="0" r="r" b="b"/>
              <a:pathLst>
                <a:path w="4" h="5">
                  <a:moveTo>
                    <a:pt x="0" y="5"/>
                  </a:moveTo>
                  <a:lnTo>
                    <a:pt x="4" y="0"/>
                  </a:lnTo>
                  <a:lnTo>
                    <a:pt x="0" y="3"/>
                  </a:lnTo>
                  <a:lnTo>
                    <a:pt x="0"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59" name="Freeform 1153"/>
            <p:cNvSpPr/>
            <p:nvPr/>
          </p:nvSpPr>
          <p:spPr>
            <a:xfrm>
              <a:off x="2522633" y="1549911"/>
              <a:ext cx="6098" cy="8130"/>
            </a:xfrm>
            <a:custGeom>
              <a:avLst/>
              <a:gdLst>
                <a:gd name="T0" fmla="*/ 0 w 3"/>
                <a:gd name="T1" fmla="*/ 2 h 4"/>
                <a:gd name="T2" fmla="*/ 2 w 3"/>
                <a:gd name="T3" fmla="*/ 4 h 4"/>
                <a:gd name="T4" fmla="*/ 3 w 3"/>
                <a:gd name="T5" fmla="*/ 2 h 4"/>
                <a:gd name="T6" fmla="*/ 2 w 3"/>
                <a:gd name="T7" fmla="*/ 0 h 4"/>
                <a:gd name="T8" fmla="*/ 0 w 3"/>
                <a:gd name="T9" fmla="*/ 2 h 4"/>
              </a:gdLst>
              <a:ahLst/>
              <a:cxnLst>
                <a:cxn ang="0">
                  <a:pos x="T0" y="T1"/>
                </a:cxn>
                <a:cxn ang="0">
                  <a:pos x="T2" y="T3"/>
                </a:cxn>
                <a:cxn ang="0">
                  <a:pos x="T4" y="T5"/>
                </a:cxn>
                <a:cxn ang="0">
                  <a:pos x="T6" y="T7"/>
                </a:cxn>
                <a:cxn ang="0">
                  <a:pos x="T8" y="T9"/>
                </a:cxn>
              </a:cxnLst>
              <a:rect l="0" t="0" r="r" b="b"/>
              <a:pathLst>
                <a:path w="3" h="4">
                  <a:moveTo>
                    <a:pt x="0" y="2"/>
                  </a:moveTo>
                  <a:lnTo>
                    <a:pt x="2" y="4"/>
                  </a:lnTo>
                  <a:lnTo>
                    <a:pt x="3" y="2"/>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0" name="Freeform 1154"/>
            <p:cNvSpPr/>
            <p:nvPr/>
          </p:nvSpPr>
          <p:spPr>
            <a:xfrm>
              <a:off x="2485640" y="1558041"/>
              <a:ext cx="4065" cy="12196"/>
            </a:xfrm>
            <a:custGeom>
              <a:avLst/>
              <a:gdLst>
                <a:gd name="T0" fmla="*/ 0 w 2"/>
                <a:gd name="T1" fmla="*/ 2 h 6"/>
                <a:gd name="T2" fmla="*/ 0 w 2"/>
                <a:gd name="T3" fmla="*/ 6 h 6"/>
                <a:gd name="T4" fmla="*/ 2 w 2"/>
                <a:gd name="T5" fmla="*/ 2 h 6"/>
                <a:gd name="T6" fmla="*/ 0 w 2"/>
                <a:gd name="T7" fmla="*/ 0 h 6"/>
                <a:gd name="T8" fmla="*/ 0 w 2"/>
                <a:gd name="T9" fmla="*/ 2 h 6"/>
              </a:gdLst>
              <a:ahLst/>
              <a:cxnLst>
                <a:cxn ang="0">
                  <a:pos x="T0" y="T1"/>
                </a:cxn>
                <a:cxn ang="0">
                  <a:pos x="T2" y="T3"/>
                </a:cxn>
                <a:cxn ang="0">
                  <a:pos x="T4" y="T5"/>
                </a:cxn>
                <a:cxn ang="0">
                  <a:pos x="T6" y="T7"/>
                </a:cxn>
                <a:cxn ang="0">
                  <a:pos x="T8" y="T9"/>
                </a:cxn>
              </a:cxnLst>
              <a:rect l="0" t="0" r="r" b="b"/>
              <a:pathLst>
                <a:path w="2" h="6">
                  <a:moveTo>
                    <a:pt x="0" y="2"/>
                  </a:moveTo>
                  <a:lnTo>
                    <a:pt x="0" y="6"/>
                  </a:lnTo>
                  <a:lnTo>
                    <a:pt x="2"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1" name="Freeform 1155"/>
            <p:cNvSpPr/>
            <p:nvPr/>
          </p:nvSpPr>
          <p:spPr>
            <a:xfrm>
              <a:off x="2484013" y="1608857"/>
              <a:ext cx="4065" cy="0"/>
            </a:xfrm>
            <a:custGeom>
              <a:avLst/>
              <a:gdLst>
                <a:gd name="T0" fmla="*/ 0 w 2"/>
                <a:gd name="T1" fmla="*/ 2 w 2"/>
                <a:gd name="T2" fmla="*/ 0 w 2"/>
                <a:gd name="T3" fmla="*/ 0 w 2"/>
              </a:gdLst>
              <a:ahLst/>
              <a:cxnLst>
                <a:cxn ang="0">
                  <a:pos x="T0" y="0"/>
                </a:cxn>
                <a:cxn ang="0">
                  <a:pos x="T1" y="0"/>
                </a:cxn>
                <a:cxn ang="0">
                  <a:pos x="T2" y="0"/>
                </a:cxn>
                <a:cxn ang="0">
                  <a:pos x="T3" y="0"/>
                </a:cxn>
              </a:cxnLst>
              <a:rect l="0" t="0" r="r" b="b"/>
              <a:pathLst>
                <a:path w="2">
                  <a:moveTo>
                    <a:pt x="0" y="0"/>
                  </a:moveTo>
                  <a:lnTo>
                    <a:pt x="2"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2" name="Freeform 1156"/>
            <p:cNvSpPr/>
            <p:nvPr/>
          </p:nvSpPr>
          <p:spPr>
            <a:xfrm>
              <a:off x="2485640" y="1558041"/>
              <a:ext cx="4065" cy="4065"/>
            </a:xfrm>
            <a:custGeom>
              <a:avLst/>
              <a:gdLst>
                <a:gd name="T0" fmla="*/ 2 w 2"/>
                <a:gd name="T1" fmla="*/ 2 h 2"/>
                <a:gd name="T2" fmla="*/ 2 w 2"/>
                <a:gd name="T3" fmla="*/ 0 h 2"/>
                <a:gd name="T4" fmla="*/ 0 w 2"/>
                <a:gd name="T5" fmla="*/ 0 h 2"/>
                <a:gd name="T6" fmla="*/ 2 w 2"/>
                <a:gd name="T7" fmla="*/ 2 h 2"/>
                <a:gd name="T8" fmla="*/ 2 w 2"/>
                <a:gd name="T9" fmla="*/ 2 h 2"/>
                <a:gd name="T10" fmla="*/ 2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2" y="2"/>
                  </a:moveTo>
                  <a:lnTo>
                    <a:pt x="2" y="0"/>
                  </a:lnTo>
                  <a:lnTo>
                    <a:pt x="0" y="0"/>
                  </a:lnTo>
                  <a:lnTo>
                    <a:pt x="2" y="2"/>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3" name="Freeform 1157"/>
            <p:cNvSpPr/>
            <p:nvPr/>
          </p:nvSpPr>
          <p:spPr>
            <a:xfrm>
              <a:off x="2484013" y="1604792"/>
              <a:ext cx="12196" cy="8130"/>
            </a:xfrm>
            <a:custGeom>
              <a:avLst/>
              <a:gdLst>
                <a:gd name="T0" fmla="*/ 2 w 6"/>
                <a:gd name="T1" fmla="*/ 0 h 4"/>
                <a:gd name="T2" fmla="*/ 0 w 6"/>
                <a:gd name="T3" fmla="*/ 2 h 4"/>
                <a:gd name="T4" fmla="*/ 2 w 6"/>
                <a:gd name="T5" fmla="*/ 2 h 4"/>
                <a:gd name="T6" fmla="*/ 6 w 6"/>
                <a:gd name="T7" fmla="*/ 4 h 4"/>
                <a:gd name="T8" fmla="*/ 2 w 6"/>
                <a:gd name="T9" fmla="*/ 0 h 4"/>
              </a:gdLst>
              <a:ahLst/>
              <a:cxnLst>
                <a:cxn ang="0">
                  <a:pos x="T0" y="T1"/>
                </a:cxn>
                <a:cxn ang="0">
                  <a:pos x="T2" y="T3"/>
                </a:cxn>
                <a:cxn ang="0">
                  <a:pos x="T4" y="T5"/>
                </a:cxn>
                <a:cxn ang="0">
                  <a:pos x="T6" y="T7"/>
                </a:cxn>
                <a:cxn ang="0">
                  <a:pos x="T8" y="T9"/>
                </a:cxn>
              </a:cxnLst>
              <a:rect l="0" t="0" r="r" b="b"/>
              <a:pathLst>
                <a:path w="6" h="4">
                  <a:moveTo>
                    <a:pt x="2" y="0"/>
                  </a:moveTo>
                  <a:lnTo>
                    <a:pt x="0" y="2"/>
                  </a:lnTo>
                  <a:lnTo>
                    <a:pt x="2" y="2"/>
                  </a:lnTo>
                  <a:lnTo>
                    <a:pt x="6" y="4"/>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4" name="Freeform 1158"/>
            <p:cNvSpPr/>
            <p:nvPr/>
          </p:nvSpPr>
          <p:spPr>
            <a:xfrm>
              <a:off x="2536862" y="1473659"/>
              <a:ext cx="4065" cy="8130"/>
            </a:xfrm>
            <a:custGeom>
              <a:avLst/>
              <a:gdLst>
                <a:gd name="T0" fmla="*/ 1 w 1"/>
                <a:gd name="T1" fmla="*/ 2 h 2"/>
                <a:gd name="T2" fmla="*/ 1 w 1"/>
                <a:gd name="T3" fmla="*/ 1 h 2"/>
                <a:gd name="T4" fmla="*/ 1 w 1"/>
                <a:gd name="T5" fmla="*/ 0 h 2"/>
                <a:gd name="T6" fmla="*/ 0 w 1"/>
                <a:gd name="T7" fmla="*/ 0 h 2"/>
                <a:gd name="T8" fmla="*/ 1 w 1"/>
                <a:gd name="T9" fmla="*/ 2 h 2"/>
              </a:gdLst>
              <a:ahLst/>
              <a:cxnLst>
                <a:cxn ang="0">
                  <a:pos x="T0" y="T1"/>
                </a:cxn>
                <a:cxn ang="0">
                  <a:pos x="T2" y="T3"/>
                </a:cxn>
                <a:cxn ang="0">
                  <a:pos x="T4" y="T5"/>
                </a:cxn>
                <a:cxn ang="0">
                  <a:pos x="T6" y="T7"/>
                </a:cxn>
                <a:cxn ang="0">
                  <a:pos x="T8" y="T9"/>
                </a:cxn>
              </a:cxnLst>
              <a:rect l="0" t="0" r="r" b="b"/>
              <a:pathLst>
                <a:path w="1" h="2">
                  <a:moveTo>
                    <a:pt x="1" y="2"/>
                  </a:moveTo>
                  <a:cubicBezTo>
                    <a:pt x="1" y="1"/>
                    <a:pt x="1" y="1"/>
                    <a:pt x="1" y="1"/>
                  </a:cubicBezTo>
                  <a:cubicBezTo>
                    <a:pt x="1" y="0"/>
                    <a:pt x="1" y="0"/>
                    <a:pt x="1" y="0"/>
                  </a:cubicBezTo>
                  <a:cubicBezTo>
                    <a:pt x="1" y="0"/>
                    <a:pt x="0" y="0"/>
                    <a:pt x="0" y="0"/>
                  </a:cubicBezTo>
                  <a:lnTo>
                    <a:pt x="1"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5" name="Freeform 1159"/>
            <p:cNvSpPr/>
            <p:nvPr/>
          </p:nvSpPr>
          <p:spPr>
            <a:xfrm>
              <a:off x="2514503" y="1473659"/>
              <a:ext cx="4065" cy="4065"/>
            </a:xfrm>
            <a:custGeom>
              <a:avLst/>
              <a:gdLst>
                <a:gd name="T0" fmla="*/ 2 w 2"/>
                <a:gd name="T1" fmla="*/ 0 h 2"/>
                <a:gd name="T2" fmla="*/ 2 w 2"/>
                <a:gd name="T3" fmla="*/ 0 h 2"/>
                <a:gd name="T4" fmla="*/ 0 w 2"/>
                <a:gd name="T5" fmla="*/ 2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2"/>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6" name="Freeform 1160"/>
            <p:cNvSpPr/>
            <p:nvPr/>
          </p:nvSpPr>
          <p:spPr>
            <a:xfrm>
              <a:off x="2479542" y="1439104"/>
              <a:ext cx="2033" cy="8130"/>
            </a:xfrm>
            <a:custGeom>
              <a:avLst/>
              <a:gdLst>
                <a:gd name="T0" fmla="*/ 1 w 1"/>
                <a:gd name="T1" fmla="*/ 4 h 4"/>
                <a:gd name="T2" fmla="*/ 1 w 1"/>
                <a:gd name="T3" fmla="*/ 2 h 4"/>
                <a:gd name="T4" fmla="*/ 1 w 1"/>
                <a:gd name="T5" fmla="*/ 0 h 4"/>
                <a:gd name="T6" fmla="*/ 0 w 1"/>
                <a:gd name="T7" fmla="*/ 0 h 4"/>
                <a:gd name="T8" fmla="*/ 0 w 1"/>
                <a:gd name="T9" fmla="*/ 2 h 4"/>
                <a:gd name="T10" fmla="*/ 1 w 1"/>
                <a:gd name="T11" fmla="*/ 4 h 4"/>
              </a:gdLst>
              <a:ahLst/>
              <a:cxnLst>
                <a:cxn ang="0">
                  <a:pos x="T0" y="T1"/>
                </a:cxn>
                <a:cxn ang="0">
                  <a:pos x="T2" y="T3"/>
                </a:cxn>
                <a:cxn ang="0">
                  <a:pos x="T4" y="T5"/>
                </a:cxn>
                <a:cxn ang="0">
                  <a:pos x="T6" y="T7"/>
                </a:cxn>
                <a:cxn ang="0">
                  <a:pos x="T8" y="T9"/>
                </a:cxn>
                <a:cxn ang="0">
                  <a:pos x="T10" y="T11"/>
                </a:cxn>
              </a:cxnLst>
              <a:rect l="0" t="0" r="r" b="b"/>
              <a:pathLst>
                <a:path w="1" h="4">
                  <a:moveTo>
                    <a:pt x="1" y="4"/>
                  </a:moveTo>
                  <a:lnTo>
                    <a:pt x="1" y="2"/>
                  </a:lnTo>
                  <a:lnTo>
                    <a:pt x="1" y="0"/>
                  </a:lnTo>
                  <a:lnTo>
                    <a:pt x="0" y="0"/>
                  </a:lnTo>
                  <a:lnTo>
                    <a:pt x="0" y="2"/>
                  </a:lnTo>
                  <a:lnTo>
                    <a:pt x="1"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7" name="Freeform 1161"/>
            <p:cNvSpPr/>
            <p:nvPr/>
          </p:nvSpPr>
          <p:spPr>
            <a:xfrm>
              <a:off x="2510437" y="1535683"/>
              <a:ext cx="12196" cy="10163"/>
            </a:xfrm>
            <a:custGeom>
              <a:avLst/>
              <a:gdLst>
                <a:gd name="T0" fmla="*/ 4 w 6"/>
                <a:gd name="T1" fmla="*/ 0 h 5"/>
                <a:gd name="T2" fmla="*/ 2 w 6"/>
                <a:gd name="T3" fmla="*/ 0 h 5"/>
                <a:gd name="T4" fmla="*/ 0 w 6"/>
                <a:gd name="T5" fmla="*/ 4 h 5"/>
                <a:gd name="T6" fmla="*/ 2 w 6"/>
                <a:gd name="T7" fmla="*/ 5 h 5"/>
                <a:gd name="T8" fmla="*/ 6 w 6"/>
                <a:gd name="T9" fmla="*/ 2 h 5"/>
                <a:gd name="T10" fmla="*/ 6 w 6"/>
                <a:gd name="T11" fmla="*/ 2 h 5"/>
                <a:gd name="T12" fmla="*/ 4 w 6"/>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6" h="5">
                  <a:moveTo>
                    <a:pt x="4" y="0"/>
                  </a:moveTo>
                  <a:lnTo>
                    <a:pt x="2" y="0"/>
                  </a:lnTo>
                  <a:lnTo>
                    <a:pt x="0" y="4"/>
                  </a:lnTo>
                  <a:lnTo>
                    <a:pt x="2" y="5"/>
                  </a:lnTo>
                  <a:lnTo>
                    <a:pt x="6" y="2"/>
                  </a:lnTo>
                  <a:lnTo>
                    <a:pt x="6" y="2"/>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8" name="Freeform 1162"/>
            <p:cNvSpPr/>
            <p:nvPr/>
          </p:nvSpPr>
          <p:spPr>
            <a:xfrm>
              <a:off x="2540927" y="1473659"/>
              <a:ext cx="4065" cy="4065"/>
            </a:xfrm>
            <a:custGeom>
              <a:avLst/>
              <a:gdLst>
                <a:gd name="T0" fmla="*/ 1 w 1"/>
                <a:gd name="T1" fmla="*/ 0 h 1"/>
                <a:gd name="T2" fmla="*/ 1 w 1"/>
                <a:gd name="T3" fmla="*/ 0 h 1"/>
                <a:gd name="T4" fmla="*/ 0 w 1"/>
                <a:gd name="T5" fmla="*/ 0 h 1"/>
                <a:gd name="T6" fmla="*/ 0 w 1"/>
                <a:gd name="T7" fmla="*/ 0 h 1"/>
                <a:gd name="T8" fmla="*/ 0 w 1"/>
                <a:gd name="T9" fmla="*/ 1 h 1"/>
                <a:gd name="T10" fmla="*/ 1 w 1"/>
                <a:gd name="T11" fmla="*/ 0 h 1"/>
              </a:gdLst>
              <a:ahLst/>
              <a:cxnLst>
                <a:cxn ang="0">
                  <a:pos x="T0" y="T1"/>
                </a:cxn>
                <a:cxn ang="0">
                  <a:pos x="T2" y="T3"/>
                </a:cxn>
                <a:cxn ang="0">
                  <a:pos x="T4" y="T5"/>
                </a:cxn>
                <a:cxn ang="0">
                  <a:pos x="T6" y="T7"/>
                </a:cxn>
                <a:cxn ang="0">
                  <a:pos x="T8" y="T9"/>
                </a:cxn>
                <a:cxn ang="0">
                  <a:pos x="T10" y="T11"/>
                </a:cxn>
              </a:cxnLst>
              <a:rect l="0" t="0" r="r" b="b"/>
              <a:pathLst>
                <a:path w="1" h="1">
                  <a:moveTo>
                    <a:pt x="1" y="0"/>
                  </a:moveTo>
                  <a:cubicBezTo>
                    <a:pt x="1" y="0"/>
                    <a:pt x="1" y="0"/>
                    <a:pt x="1" y="0"/>
                  </a:cubicBezTo>
                  <a:cubicBezTo>
                    <a:pt x="0" y="0"/>
                    <a:pt x="0" y="0"/>
                    <a:pt x="0" y="0"/>
                  </a:cubicBezTo>
                  <a:cubicBezTo>
                    <a:pt x="0" y="0"/>
                    <a:pt x="0" y="0"/>
                    <a:pt x="0" y="0"/>
                  </a:cubicBezTo>
                  <a:cubicBezTo>
                    <a:pt x="0" y="1"/>
                    <a:pt x="0" y="1"/>
                    <a:pt x="0" y="1"/>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69" name="Freeform 1163"/>
            <p:cNvSpPr/>
            <p:nvPr/>
          </p:nvSpPr>
          <p:spPr>
            <a:xfrm>
              <a:off x="2471411" y="1562107"/>
              <a:ext cx="8131" cy="20326"/>
            </a:xfrm>
            <a:custGeom>
              <a:avLst/>
              <a:gdLst>
                <a:gd name="T0" fmla="*/ 0 w 4"/>
                <a:gd name="T1" fmla="*/ 8 h 10"/>
                <a:gd name="T2" fmla="*/ 2 w 4"/>
                <a:gd name="T3" fmla="*/ 10 h 10"/>
                <a:gd name="T4" fmla="*/ 4 w 4"/>
                <a:gd name="T5" fmla="*/ 4 h 10"/>
                <a:gd name="T6" fmla="*/ 2 w 4"/>
                <a:gd name="T7" fmla="*/ 0 h 10"/>
                <a:gd name="T8" fmla="*/ 0 w 4"/>
                <a:gd name="T9" fmla="*/ 8 h 10"/>
              </a:gdLst>
              <a:ahLst/>
              <a:cxnLst>
                <a:cxn ang="0">
                  <a:pos x="T0" y="T1"/>
                </a:cxn>
                <a:cxn ang="0">
                  <a:pos x="T2" y="T3"/>
                </a:cxn>
                <a:cxn ang="0">
                  <a:pos x="T4" y="T5"/>
                </a:cxn>
                <a:cxn ang="0">
                  <a:pos x="T6" y="T7"/>
                </a:cxn>
                <a:cxn ang="0">
                  <a:pos x="T8" y="T9"/>
                </a:cxn>
              </a:cxnLst>
              <a:rect l="0" t="0" r="r" b="b"/>
              <a:pathLst>
                <a:path w="4" h="10">
                  <a:moveTo>
                    <a:pt x="0" y="8"/>
                  </a:moveTo>
                  <a:lnTo>
                    <a:pt x="2" y="10"/>
                  </a:lnTo>
                  <a:lnTo>
                    <a:pt x="4" y="4"/>
                  </a:lnTo>
                  <a:lnTo>
                    <a:pt x="2" y="0"/>
                  </a:lnTo>
                  <a:lnTo>
                    <a:pt x="0"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0" name="Freeform 1164"/>
            <p:cNvSpPr/>
            <p:nvPr/>
          </p:nvSpPr>
          <p:spPr>
            <a:xfrm>
              <a:off x="2485640" y="1430974"/>
              <a:ext cx="0" cy="8130"/>
            </a:xfrm>
            <a:custGeom>
              <a:avLst/>
              <a:gdLst>
                <a:gd name="T0" fmla="*/ 0 h 4"/>
                <a:gd name="T1" fmla="*/ 0 h 4"/>
                <a:gd name="T2" fmla="*/ 4 h 4"/>
                <a:gd name="T3" fmla="*/ 0 h 4"/>
              </a:gdLst>
              <a:ahLst/>
              <a:cxnLst>
                <a:cxn ang="0">
                  <a:pos x="0" y="T0"/>
                </a:cxn>
                <a:cxn ang="0">
                  <a:pos x="0" y="T1"/>
                </a:cxn>
                <a:cxn ang="0">
                  <a:pos x="0" y="T2"/>
                </a:cxn>
                <a:cxn ang="0">
                  <a:pos x="0" y="T3"/>
                </a:cxn>
              </a:cxnLst>
              <a:rect l="0" t="0" r="r" b="b"/>
              <a:pathLst>
                <a:path h="4">
                  <a:moveTo>
                    <a:pt x="0" y="0"/>
                  </a:moveTo>
                  <a:lnTo>
                    <a:pt x="0" y="0"/>
                  </a:lnTo>
                  <a:lnTo>
                    <a:pt x="0" y="4"/>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1" name="Freeform 1165"/>
            <p:cNvSpPr/>
            <p:nvPr/>
          </p:nvSpPr>
          <p:spPr>
            <a:xfrm>
              <a:off x="2475477" y="1439104"/>
              <a:ext cx="4065" cy="4065"/>
            </a:xfrm>
            <a:custGeom>
              <a:avLst/>
              <a:gdLst>
                <a:gd name="T0" fmla="*/ 2 w 2"/>
                <a:gd name="T1" fmla="*/ 0 h 2"/>
                <a:gd name="T2" fmla="*/ 0 w 2"/>
                <a:gd name="T3" fmla="*/ 0 h 2"/>
                <a:gd name="T4" fmla="*/ 2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2"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2" name="Freeform 1166"/>
            <p:cNvSpPr/>
            <p:nvPr/>
          </p:nvSpPr>
          <p:spPr>
            <a:xfrm>
              <a:off x="2475477" y="1435039"/>
              <a:ext cx="6098" cy="16261"/>
            </a:xfrm>
            <a:custGeom>
              <a:avLst/>
              <a:gdLst>
                <a:gd name="T0" fmla="*/ 2 w 3"/>
                <a:gd name="T1" fmla="*/ 0 h 8"/>
                <a:gd name="T2" fmla="*/ 0 w 3"/>
                <a:gd name="T3" fmla="*/ 0 h 8"/>
                <a:gd name="T4" fmla="*/ 0 w 3"/>
                <a:gd name="T5" fmla="*/ 8 h 8"/>
                <a:gd name="T6" fmla="*/ 3 w 3"/>
                <a:gd name="T7" fmla="*/ 4 h 8"/>
                <a:gd name="T8" fmla="*/ 2 w 3"/>
                <a:gd name="T9" fmla="*/ 0 h 8"/>
              </a:gdLst>
              <a:ahLst/>
              <a:cxnLst>
                <a:cxn ang="0">
                  <a:pos x="T0" y="T1"/>
                </a:cxn>
                <a:cxn ang="0">
                  <a:pos x="T2" y="T3"/>
                </a:cxn>
                <a:cxn ang="0">
                  <a:pos x="T4" y="T5"/>
                </a:cxn>
                <a:cxn ang="0">
                  <a:pos x="T6" y="T7"/>
                </a:cxn>
                <a:cxn ang="0">
                  <a:pos x="T8" y="T9"/>
                </a:cxn>
              </a:cxnLst>
              <a:rect l="0" t="0" r="r" b="b"/>
              <a:pathLst>
                <a:path w="3" h="8">
                  <a:moveTo>
                    <a:pt x="2" y="0"/>
                  </a:moveTo>
                  <a:lnTo>
                    <a:pt x="0" y="0"/>
                  </a:lnTo>
                  <a:lnTo>
                    <a:pt x="0" y="8"/>
                  </a:lnTo>
                  <a:lnTo>
                    <a:pt x="3" y="4"/>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3" name="Freeform 1167"/>
            <p:cNvSpPr/>
            <p:nvPr/>
          </p:nvSpPr>
          <p:spPr>
            <a:xfrm>
              <a:off x="2459216" y="1435039"/>
              <a:ext cx="8131" cy="20326"/>
            </a:xfrm>
            <a:custGeom>
              <a:avLst/>
              <a:gdLst>
                <a:gd name="T0" fmla="*/ 2 w 4"/>
                <a:gd name="T1" fmla="*/ 10 h 10"/>
                <a:gd name="T2" fmla="*/ 4 w 4"/>
                <a:gd name="T3" fmla="*/ 4 h 10"/>
                <a:gd name="T4" fmla="*/ 4 w 4"/>
                <a:gd name="T5" fmla="*/ 0 h 10"/>
                <a:gd name="T6" fmla="*/ 0 w 4"/>
                <a:gd name="T7" fmla="*/ 6 h 10"/>
                <a:gd name="T8" fmla="*/ 0 w 4"/>
                <a:gd name="T9" fmla="*/ 10 h 10"/>
                <a:gd name="T10" fmla="*/ 2 w 4"/>
                <a:gd name="T11" fmla="*/ 10 h 10"/>
              </a:gdLst>
              <a:ahLst/>
              <a:cxnLst>
                <a:cxn ang="0">
                  <a:pos x="T0" y="T1"/>
                </a:cxn>
                <a:cxn ang="0">
                  <a:pos x="T2" y="T3"/>
                </a:cxn>
                <a:cxn ang="0">
                  <a:pos x="T4" y="T5"/>
                </a:cxn>
                <a:cxn ang="0">
                  <a:pos x="T6" y="T7"/>
                </a:cxn>
                <a:cxn ang="0">
                  <a:pos x="T8" y="T9"/>
                </a:cxn>
                <a:cxn ang="0">
                  <a:pos x="T10" y="T11"/>
                </a:cxn>
              </a:cxnLst>
              <a:rect l="0" t="0" r="r" b="b"/>
              <a:pathLst>
                <a:path w="4" h="10">
                  <a:moveTo>
                    <a:pt x="2" y="10"/>
                  </a:moveTo>
                  <a:lnTo>
                    <a:pt x="4" y="4"/>
                  </a:lnTo>
                  <a:lnTo>
                    <a:pt x="4" y="0"/>
                  </a:lnTo>
                  <a:lnTo>
                    <a:pt x="0" y="6"/>
                  </a:lnTo>
                  <a:lnTo>
                    <a:pt x="0" y="10"/>
                  </a:lnTo>
                  <a:lnTo>
                    <a:pt x="2" y="1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4" name="Freeform 1168"/>
            <p:cNvSpPr/>
            <p:nvPr/>
          </p:nvSpPr>
          <p:spPr>
            <a:xfrm>
              <a:off x="2506372" y="1430974"/>
              <a:ext cx="4065" cy="4065"/>
            </a:xfrm>
            <a:custGeom>
              <a:avLst/>
              <a:gdLst>
                <a:gd name="T0" fmla="*/ 2 w 2"/>
                <a:gd name="T1" fmla="*/ 0 h 2"/>
                <a:gd name="T2" fmla="*/ 2 w 2"/>
                <a:gd name="T3" fmla="*/ 0 h 2"/>
                <a:gd name="T4" fmla="*/ 0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2" y="0"/>
                  </a:lnTo>
                  <a:lnTo>
                    <a:pt x="0" y="0"/>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5" name="Freeform 1169"/>
            <p:cNvSpPr/>
            <p:nvPr/>
          </p:nvSpPr>
          <p:spPr>
            <a:xfrm>
              <a:off x="2484013" y="1608857"/>
              <a:ext cx="14228" cy="12196"/>
            </a:xfrm>
            <a:custGeom>
              <a:avLst/>
              <a:gdLst>
                <a:gd name="T0" fmla="*/ 6 w 7"/>
                <a:gd name="T1" fmla="*/ 2 h 6"/>
                <a:gd name="T2" fmla="*/ 0 w 7"/>
                <a:gd name="T3" fmla="*/ 0 h 6"/>
                <a:gd name="T4" fmla="*/ 7 w 7"/>
                <a:gd name="T5" fmla="*/ 6 h 6"/>
                <a:gd name="T6" fmla="*/ 7 w 7"/>
                <a:gd name="T7" fmla="*/ 6 h 6"/>
                <a:gd name="T8" fmla="*/ 6 w 7"/>
                <a:gd name="T9" fmla="*/ 2 h 6"/>
              </a:gdLst>
              <a:ahLst/>
              <a:cxnLst>
                <a:cxn ang="0">
                  <a:pos x="T0" y="T1"/>
                </a:cxn>
                <a:cxn ang="0">
                  <a:pos x="T2" y="T3"/>
                </a:cxn>
                <a:cxn ang="0">
                  <a:pos x="T4" y="T5"/>
                </a:cxn>
                <a:cxn ang="0">
                  <a:pos x="T6" y="T7"/>
                </a:cxn>
                <a:cxn ang="0">
                  <a:pos x="T8" y="T9"/>
                </a:cxn>
              </a:cxnLst>
              <a:rect l="0" t="0" r="r" b="b"/>
              <a:pathLst>
                <a:path w="7" h="6">
                  <a:moveTo>
                    <a:pt x="6" y="2"/>
                  </a:moveTo>
                  <a:lnTo>
                    <a:pt x="0" y="0"/>
                  </a:lnTo>
                  <a:lnTo>
                    <a:pt x="7" y="6"/>
                  </a:lnTo>
                  <a:lnTo>
                    <a:pt x="7" y="6"/>
                  </a:lnTo>
                  <a:lnTo>
                    <a:pt x="6"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6" name="Freeform 1170"/>
            <p:cNvSpPr/>
            <p:nvPr/>
          </p:nvSpPr>
          <p:spPr>
            <a:xfrm>
              <a:off x="2467752" y="1507226"/>
              <a:ext cx="8131" cy="12196"/>
            </a:xfrm>
            <a:custGeom>
              <a:avLst/>
              <a:gdLst>
                <a:gd name="T0" fmla="*/ 4 w 4"/>
                <a:gd name="T1" fmla="*/ 6 h 6"/>
                <a:gd name="T2" fmla="*/ 2 w 4"/>
                <a:gd name="T3" fmla="*/ 0 h 6"/>
                <a:gd name="T4" fmla="*/ 0 w 4"/>
                <a:gd name="T5" fmla="*/ 2 h 6"/>
                <a:gd name="T6" fmla="*/ 2 w 4"/>
                <a:gd name="T7" fmla="*/ 6 h 6"/>
                <a:gd name="T8" fmla="*/ 4 w 4"/>
                <a:gd name="T9" fmla="*/ 6 h 6"/>
              </a:gdLst>
              <a:ahLst/>
              <a:cxnLst>
                <a:cxn ang="0">
                  <a:pos x="T0" y="T1"/>
                </a:cxn>
                <a:cxn ang="0">
                  <a:pos x="T2" y="T3"/>
                </a:cxn>
                <a:cxn ang="0">
                  <a:pos x="T4" y="T5"/>
                </a:cxn>
                <a:cxn ang="0">
                  <a:pos x="T6" y="T7"/>
                </a:cxn>
                <a:cxn ang="0">
                  <a:pos x="T8" y="T9"/>
                </a:cxn>
              </a:cxnLst>
              <a:rect l="0" t="0" r="r" b="b"/>
              <a:pathLst>
                <a:path w="4" h="6">
                  <a:moveTo>
                    <a:pt x="4" y="6"/>
                  </a:moveTo>
                  <a:lnTo>
                    <a:pt x="2" y="0"/>
                  </a:lnTo>
                  <a:lnTo>
                    <a:pt x="0" y="2"/>
                  </a:lnTo>
                  <a:lnTo>
                    <a:pt x="2" y="6"/>
                  </a:lnTo>
                  <a:lnTo>
                    <a:pt x="4"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7" name="Freeform 1171"/>
            <p:cNvSpPr/>
            <p:nvPr/>
          </p:nvSpPr>
          <p:spPr>
            <a:xfrm>
              <a:off x="2455150" y="1485855"/>
              <a:ext cx="16261" cy="14228"/>
            </a:xfrm>
            <a:custGeom>
              <a:avLst/>
              <a:gdLst>
                <a:gd name="T0" fmla="*/ 4 w 8"/>
                <a:gd name="T1" fmla="*/ 6 h 7"/>
                <a:gd name="T2" fmla="*/ 8 w 8"/>
                <a:gd name="T3" fmla="*/ 4 h 7"/>
                <a:gd name="T4" fmla="*/ 4 w 8"/>
                <a:gd name="T5" fmla="*/ 0 h 7"/>
                <a:gd name="T6" fmla="*/ 0 w 8"/>
                <a:gd name="T7" fmla="*/ 2 h 7"/>
                <a:gd name="T8" fmla="*/ 2 w 8"/>
                <a:gd name="T9" fmla="*/ 7 h 7"/>
                <a:gd name="T10" fmla="*/ 4 w 8"/>
                <a:gd name="T11" fmla="*/ 6 h 7"/>
              </a:gdLst>
              <a:ahLst/>
              <a:cxnLst>
                <a:cxn ang="0">
                  <a:pos x="T0" y="T1"/>
                </a:cxn>
                <a:cxn ang="0">
                  <a:pos x="T2" y="T3"/>
                </a:cxn>
                <a:cxn ang="0">
                  <a:pos x="T4" y="T5"/>
                </a:cxn>
                <a:cxn ang="0">
                  <a:pos x="T6" y="T7"/>
                </a:cxn>
                <a:cxn ang="0">
                  <a:pos x="T8" y="T9"/>
                </a:cxn>
                <a:cxn ang="0">
                  <a:pos x="T10" y="T11"/>
                </a:cxn>
              </a:cxnLst>
              <a:rect l="0" t="0" r="r" b="b"/>
              <a:pathLst>
                <a:path w="8" h="7">
                  <a:moveTo>
                    <a:pt x="4" y="6"/>
                  </a:moveTo>
                  <a:lnTo>
                    <a:pt x="8" y="4"/>
                  </a:lnTo>
                  <a:lnTo>
                    <a:pt x="4" y="0"/>
                  </a:lnTo>
                  <a:lnTo>
                    <a:pt x="0" y="2"/>
                  </a:lnTo>
                  <a:lnTo>
                    <a:pt x="2" y="7"/>
                  </a:lnTo>
                  <a:lnTo>
                    <a:pt x="4"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8" name="Freeform 1172"/>
            <p:cNvSpPr/>
            <p:nvPr/>
          </p:nvSpPr>
          <p:spPr>
            <a:xfrm>
              <a:off x="2467346" y="1493985"/>
              <a:ext cx="12196" cy="10163"/>
            </a:xfrm>
            <a:custGeom>
              <a:avLst/>
              <a:gdLst>
                <a:gd name="T0" fmla="*/ 4 w 6"/>
                <a:gd name="T1" fmla="*/ 5 h 5"/>
                <a:gd name="T2" fmla="*/ 6 w 6"/>
                <a:gd name="T3" fmla="*/ 5 h 5"/>
                <a:gd name="T4" fmla="*/ 2 w 6"/>
                <a:gd name="T5" fmla="*/ 0 h 5"/>
                <a:gd name="T6" fmla="*/ 0 w 6"/>
                <a:gd name="T7" fmla="*/ 2 h 5"/>
                <a:gd name="T8" fmla="*/ 2 w 6"/>
                <a:gd name="T9" fmla="*/ 3 h 5"/>
                <a:gd name="T10" fmla="*/ 4 w 6"/>
                <a:gd name="T11" fmla="*/ 5 h 5"/>
              </a:gdLst>
              <a:ahLst/>
              <a:cxnLst>
                <a:cxn ang="0">
                  <a:pos x="T0" y="T1"/>
                </a:cxn>
                <a:cxn ang="0">
                  <a:pos x="T2" y="T3"/>
                </a:cxn>
                <a:cxn ang="0">
                  <a:pos x="T4" y="T5"/>
                </a:cxn>
                <a:cxn ang="0">
                  <a:pos x="T6" y="T7"/>
                </a:cxn>
                <a:cxn ang="0">
                  <a:pos x="T8" y="T9"/>
                </a:cxn>
                <a:cxn ang="0">
                  <a:pos x="T10" y="T11"/>
                </a:cxn>
              </a:cxnLst>
              <a:rect l="0" t="0" r="r" b="b"/>
              <a:pathLst>
                <a:path w="6" h="5">
                  <a:moveTo>
                    <a:pt x="4" y="5"/>
                  </a:moveTo>
                  <a:lnTo>
                    <a:pt x="6" y="5"/>
                  </a:lnTo>
                  <a:lnTo>
                    <a:pt x="2" y="0"/>
                  </a:lnTo>
                  <a:lnTo>
                    <a:pt x="0" y="2"/>
                  </a:lnTo>
                  <a:lnTo>
                    <a:pt x="2" y="3"/>
                  </a:lnTo>
                  <a:lnTo>
                    <a:pt x="4"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79" name="Freeform 1173"/>
            <p:cNvSpPr/>
            <p:nvPr/>
          </p:nvSpPr>
          <p:spPr>
            <a:xfrm>
              <a:off x="2467346" y="1498050"/>
              <a:ext cx="4065" cy="2033"/>
            </a:xfrm>
            <a:custGeom>
              <a:avLst/>
              <a:gdLst>
                <a:gd name="T0" fmla="*/ 0 w 2"/>
                <a:gd name="T1" fmla="*/ 0 h 1"/>
                <a:gd name="T2" fmla="*/ 0 w 2"/>
                <a:gd name="T3" fmla="*/ 0 h 1"/>
                <a:gd name="T4" fmla="*/ 0 w 2"/>
                <a:gd name="T5" fmla="*/ 1 h 1"/>
                <a:gd name="T6" fmla="*/ 2 w 2"/>
                <a:gd name="T7" fmla="*/ 1 h 1"/>
                <a:gd name="T8" fmla="*/ 0 w 2"/>
                <a:gd name="T9" fmla="*/ 0 h 1"/>
              </a:gdLst>
              <a:ahLst/>
              <a:cxnLst>
                <a:cxn ang="0">
                  <a:pos x="T0" y="T1"/>
                </a:cxn>
                <a:cxn ang="0">
                  <a:pos x="T2" y="T3"/>
                </a:cxn>
                <a:cxn ang="0">
                  <a:pos x="T4" y="T5"/>
                </a:cxn>
                <a:cxn ang="0">
                  <a:pos x="T6" y="T7"/>
                </a:cxn>
                <a:cxn ang="0">
                  <a:pos x="T8" y="T9"/>
                </a:cxn>
              </a:cxnLst>
              <a:rect l="0" t="0" r="r" b="b"/>
              <a:pathLst>
                <a:path w="2" h="1">
                  <a:moveTo>
                    <a:pt x="0" y="0"/>
                  </a:moveTo>
                  <a:lnTo>
                    <a:pt x="0" y="0"/>
                  </a:lnTo>
                  <a:lnTo>
                    <a:pt x="0" y="1"/>
                  </a:lnTo>
                  <a:lnTo>
                    <a:pt x="2" y="1"/>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0" name="Freeform 1174"/>
            <p:cNvSpPr/>
            <p:nvPr/>
          </p:nvSpPr>
          <p:spPr>
            <a:xfrm>
              <a:off x="2484013" y="1507226"/>
              <a:ext cx="8131" cy="12196"/>
            </a:xfrm>
            <a:custGeom>
              <a:avLst/>
              <a:gdLst>
                <a:gd name="T0" fmla="*/ 4 w 4"/>
                <a:gd name="T1" fmla="*/ 4 h 6"/>
                <a:gd name="T2" fmla="*/ 2 w 4"/>
                <a:gd name="T3" fmla="*/ 0 h 6"/>
                <a:gd name="T4" fmla="*/ 0 w 4"/>
                <a:gd name="T5" fmla="*/ 0 h 6"/>
                <a:gd name="T6" fmla="*/ 0 w 4"/>
                <a:gd name="T7" fmla="*/ 2 h 6"/>
                <a:gd name="T8" fmla="*/ 2 w 4"/>
                <a:gd name="T9" fmla="*/ 6 h 6"/>
                <a:gd name="T10" fmla="*/ 4 w 4"/>
                <a:gd name="T11" fmla="*/ 4 h 6"/>
              </a:gdLst>
              <a:ahLst/>
              <a:cxnLst>
                <a:cxn ang="0">
                  <a:pos x="T0" y="T1"/>
                </a:cxn>
                <a:cxn ang="0">
                  <a:pos x="T2" y="T3"/>
                </a:cxn>
                <a:cxn ang="0">
                  <a:pos x="T4" y="T5"/>
                </a:cxn>
                <a:cxn ang="0">
                  <a:pos x="T6" y="T7"/>
                </a:cxn>
                <a:cxn ang="0">
                  <a:pos x="T8" y="T9"/>
                </a:cxn>
                <a:cxn ang="0">
                  <a:pos x="T10" y="T11"/>
                </a:cxn>
              </a:cxnLst>
              <a:rect l="0" t="0" r="r" b="b"/>
              <a:pathLst>
                <a:path w="4" h="6">
                  <a:moveTo>
                    <a:pt x="4" y="4"/>
                  </a:moveTo>
                  <a:lnTo>
                    <a:pt x="2" y="0"/>
                  </a:lnTo>
                  <a:lnTo>
                    <a:pt x="0" y="0"/>
                  </a:lnTo>
                  <a:lnTo>
                    <a:pt x="0" y="2"/>
                  </a:lnTo>
                  <a:lnTo>
                    <a:pt x="2" y="6"/>
                  </a:lnTo>
                  <a:lnTo>
                    <a:pt x="4"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1" name="Freeform 1175"/>
            <p:cNvSpPr/>
            <p:nvPr/>
          </p:nvSpPr>
          <p:spPr>
            <a:xfrm>
              <a:off x="2481575" y="1481789"/>
              <a:ext cx="8131" cy="12196"/>
            </a:xfrm>
            <a:custGeom>
              <a:avLst/>
              <a:gdLst>
                <a:gd name="T0" fmla="*/ 4 w 4"/>
                <a:gd name="T1" fmla="*/ 2 h 6"/>
                <a:gd name="T2" fmla="*/ 4 w 4"/>
                <a:gd name="T3" fmla="*/ 2 h 6"/>
                <a:gd name="T4" fmla="*/ 2 w 4"/>
                <a:gd name="T5" fmla="*/ 0 h 6"/>
                <a:gd name="T6" fmla="*/ 0 w 4"/>
                <a:gd name="T7" fmla="*/ 2 h 6"/>
                <a:gd name="T8" fmla="*/ 4 w 4"/>
                <a:gd name="T9" fmla="*/ 6 h 6"/>
                <a:gd name="T10" fmla="*/ 4 w 4"/>
                <a:gd name="T11" fmla="*/ 2 h 6"/>
              </a:gdLst>
              <a:ahLst/>
              <a:cxnLst>
                <a:cxn ang="0">
                  <a:pos x="T0" y="T1"/>
                </a:cxn>
                <a:cxn ang="0">
                  <a:pos x="T2" y="T3"/>
                </a:cxn>
                <a:cxn ang="0">
                  <a:pos x="T4" y="T5"/>
                </a:cxn>
                <a:cxn ang="0">
                  <a:pos x="T6" y="T7"/>
                </a:cxn>
                <a:cxn ang="0">
                  <a:pos x="T8" y="T9"/>
                </a:cxn>
                <a:cxn ang="0">
                  <a:pos x="T10" y="T11"/>
                </a:cxn>
              </a:cxnLst>
              <a:rect l="0" t="0" r="r" b="b"/>
              <a:pathLst>
                <a:path w="4" h="6">
                  <a:moveTo>
                    <a:pt x="4" y="2"/>
                  </a:moveTo>
                  <a:lnTo>
                    <a:pt x="4" y="2"/>
                  </a:lnTo>
                  <a:lnTo>
                    <a:pt x="2" y="0"/>
                  </a:lnTo>
                  <a:lnTo>
                    <a:pt x="0" y="2"/>
                  </a:lnTo>
                  <a:lnTo>
                    <a:pt x="4" y="6"/>
                  </a:lnTo>
                  <a:lnTo>
                    <a:pt x="4"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2" name="Freeform 1176"/>
            <p:cNvSpPr/>
            <p:nvPr/>
          </p:nvSpPr>
          <p:spPr>
            <a:xfrm>
              <a:off x="2506372" y="1477724"/>
              <a:ext cx="8131" cy="12196"/>
            </a:xfrm>
            <a:custGeom>
              <a:avLst/>
              <a:gdLst>
                <a:gd name="T0" fmla="*/ 4 w 4"/>
                <a:gd name="T1" fmla="*/ 0 h 6"/>
                <a:gd name="T2" fmla="*/ 4 w 4"/>
                <a:gd name="T3" fmla="*/ 0 h 6"/>
                <a:gd name="T4" fmla="*/ 0 w 4"/>
                <a:gd name="T5" fmla="*/ 4 h 6"/>
                <a:gd name="T6" fmla="*/ 2 w 4"/>
                <a:gd name="T7" fmla="*/ 6 h 6"/>
                <a:gd name="T8" fmla="*/ 4 w 4"/>
                <a:gd name="T9" fmla="*/ 0 h 6"/>
              </a:gdLst>
              <a:ahLst/>
              <a:cxnLst>
                <a:cxn ang="0">
                  <a:pos x="T0" y="T1"/>
                </a:cxn>
                <a:cxn ang="0">
                  <a:pos x="T2" y="T3"/>
                </a:cxn>
                <a:cxn ang="0">
                  <a:pos x="T4" y="T5"/>
                </a:cxn>
                <a:cxn ang="0">
                  <a:pos x="T6" y="T7"/>
                </a:cxn>
                <a:cxn ang="0">
                  <a:pos x="T8" y="T9"/>
                </a:cxn>
              </a:cxnLst>
              <a:rect l="0" t="0" r="r" b="b"/>
              <a:pathLst>
                <a:path w="4" h="6">
                  <a:moveTo>
                    <a:pt x="4" y="0"/>
                  </a:moveTo>
                  <a:lnTo>
                    <a:pt x="4" y="0"/>
                  </a:lnTo>
                  <a:lnTo>
                    <a:pt x="0" y="4"/>
                  </a:lnTo>
                  <a:lnTo>
                    <a:pt x="2" y="6"/>
                  </a:ln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3" name="Rectangle 1177"/>
            <p:cNvSpPr>
              <a:spLocks noChangeArrowheads="1"/>
            </p:cNvSpPr>
            <p:nvPr/>
          </p:nvSpPr>
          <p:spPr>
            <a:xfrm>
              <a:off x="2514503" y="147772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4" name="Rectangle 1178"/>
            <p:cNvSpPr>
              <a:spLocks noChangeArrowheads="1"/>
            </p:cNvSpPr>
            <p:nvPr/>
          </p:nvSpPr>
          <p:spPr>
            <a:xfrm>
              <a:off x="2489705" y="1485855"/>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5" name="Freeform 1179"/>
            <p:cNvSpPr/>
            <p:nvPr/>
          </p:nvSpPr>
          <p:spPr>
            <a:xfrm>
              <a:off x="2506372" y="1485855"/>
              <a:ext cx="4065" cy="4065"/>
            </a:xfrm>
            <a:custGeom>
              <a:avLst/>
              <a:gdLst>
                <a:gd name="T0" fmla="*/ 2 w 2"/>
                <a:gd name="T1" fmla="*/ 2 h 2"/>
                <a:gd name="T2" fmla="*/ 2 w 2"/>
                <a:gd name="T3" fmla="*/ 2 h 2"/>
                <a:gd name="T4" fmla="*/ 0 w 2"/>
                <a:gd name="T5" fmla="*/ 0 h 2"/>
                <a:gd name="T6" fmla="*/ 0 w 2"/>
                <a:gd name="T7" fmla="*/ 0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2"/>
                  </a:lnTo>
                  <a:lnTo>
                    <a:pt x="0" y="0"/>
                  </a:lnTo>
                  <a:lnTo>
                    <a:pt x="0" y="0"/>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6" name="Freeform 1180"/>
            <p:cNvSpPr/>
            <p:nvPr/>
          </p:nvSpPr>
          <p:spPr>
            <a:xfrm>
              <a:off x="2488078" y="1519422"/>
              <a:ext cx="4065" cy="4065"/>
            </a:xfrm>
            <a:custGeom>
              <a:avLst/>
              <a:gdLst>
                <a:gd name="T0" fmla="*/ 2 w 2"/>
                <a:gd name="T1" fmla="*/ 2 h 2"/>
                <a:gd name="T2" fmla="*/ 0 w 2"/>
                <a:gd name="T3" fmla="*/ 0 h 2"/>
                <a:gd name="T4" fmla="*/ 0 w 2"/>
                <a:gd name="T5" fmla="*/ 0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0" y="0"/>
                  </a:lnTo>
                  <a:lnTo>
                    <a:pt x="0" y="0"/>
                  </a:lnTo>
                  <a:lnTo>
                    <a:pt x="0"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7" name="Freeform 1181"/>
            <p:cNvSpPr/>
            <p:nvPr/>
          </p:nvSpPr>
          <p:spPr>
            <a:xfrm>
              <a:off x="2484013" y="1511291"/>
              <a:ext cx="4065" cy="8130"/>
            </a:xfrm>
            <a:custGeom>
              <a:avLst/>
              <a:gdLst>
                <a:gd name="T0" fmla="*/ 0 w 2"/>
                <a:gd name="T1" fmla="*/ 0 h 4"/>
                <a:gd name="T2" fmla="*/ 0 w 2"/>
                <a:gd name="T3" fmla="*/ 2 h 4"/>
                <a:gd name="T4" fmla="*/ 2 w 2"/>
                <a:gd name="T5" fmla="*/ 4 h 4"/>
                <a:gd name="T6" fmla="*/ 2 w 2"/>
                <a:gd name="T7" fmla="*/ 4 h 4"/>
                <a:gd name="T8" fmla="*/ 0 w 2"/>
                <a:gd name="T9" fmla="*/ 0 h 4"/>
              </a:gdLst>
              <a:ahLst/>
              <a:cxnLst>
                <a:cxn ang="0">
                  <a:pos x="T0" y="T1"/>
                </a:cxn>
                <a:cxn ang="0">
                  <a:pos x="T2" y="T3"/>
                </a:cxn>
                <a:cxn ang="0">
                  <a:pos x="T4" y="T5"/>
                </a:cxn>
                <a:cxn ang="0">
                  <a:pos x="T6" y="T7"/>
                </a:cxn>
                <a:cxn ang="0">
                  <a:pos x="T8" y="T9"/>
                </a:cxn>
              </a:cxnLst>
              <a:rect l="0" t="0" r="r" b="b"/>
              <a:pathLst>
                <a:path w="2" h="4">
                  <a:moveTo>
                    <a:pt x="0" y="0"/>
                  </a:moveTo>
                  <a:lnTo>
                    <a:pt x="0" y="2"/>
                  </a:lnTo>
                  <a:lnTo>
                    <a:pt x="2" y="4"/>
                  </a:lnTo>
                  <a:lnTo>
                    <a:pt x="2" y="4"/>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8" name="Freeform 1182"/>
            <p:cNvSpPr/>
            <p:nvPr/>
          </p:nvSpPr>
          <p:spPr>
            <a:xfrm>
              <a:off x="2484013" y="1523487"/>
              <a:ext cx="4065" cy="4065"/>
            </a:xfrm>
            <a:custGeom>
              <a:avLst/>
              <a:gdLst>
                <a:gd name="T0" fmla="*/ 2 w 2"/>
                <a:gd name="T1" fmla="*/ 2 h 2"/>
                <a:gd name="T2" fmla="*/ 2 w 2"/>
                <a:gd name="T3" fmla="*/ 0 h 2"/>
                <a:gd name="T4" fmla="*/ 0 w 2"/>
                <a:gd name="T5" fmla="*/ 2 h 2"/>
                <a:gd name="T6" fmla="*/ 2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0"/>
                  </a:lnTo>
                  <a:lnTo>
                    <a:pt x="0" y="2"/>
                  </a:lnTo>
                  <a:lnTo>
                    <a:pt x="2"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89" name="Freeform 1183"/>
            <p:cNvSpPr/>
            <p:nvPr/>
          </p:nvSpPr>
          <p:spPr>
            <a:xfrm>
              <a:off x="2467346" y="1570237"/>
              <a:ext cx="12196" cy="12196"/>
            </a:xfrm>
            <a:custGeom>
              <a:avLst/>
              <a:gdLst>
                <a:gd name="T0" fmla="*/ 2 w 6"/>
                <a:gd name="T1" fmla="*/ 0 h 6"/>
                <a:gd name="T2" fmla="*/ 0 w 6"/>
                <a:gd name="T3" fmla="*/ 0 h 6"/>
                <a:gd name="T4" fmla="*/ 0 w 6"/>
                <a:gd name="T5" fmla="*/ 0 h 6"/>
                <a:gd name="T6" fmla="*/ 4 w 6"/>
                <a:gd name="T7" fmla="*/ 6 h 6"/>
                <a:gd name="T8" fmla="*/ 6 w 6"/>
                <a:gd name="T9" fmla="*/ 4 h 6"/>
                <a:gd name="T10" fmla="*/ 2 w 6"/>
                <a:gd name="T11" fmla="*/ 0 h 6"/>
              </a:gdLst>
              <a:ahLst/>
              <a:cxnLst>
                <a:cxn ang="0">
                  <a:pos x="T0" y="T1"/>
                </a:cxn>
                <a:cxn ang="0">
                  <a:pos x="T2" y="T3"/>
                </a:cxn>
                <a:cxn ang="0">
                  <a:pos x="T4" y="T5"/>
                </a:cxn>
                <a:cxn ang="0">
                  <a:pos x="T6" y="T7"/>
                </a:cxn>
                <a:cxn ang="0">
                  <a:pos x="T8" y="T9"/>
                </a:cxn>
                <a:cxn ang="0">
                  <a:pos x="T10" y="T11"/>
                </a:cxn>
              </a:cxnLst>
              <a:rect l="0" t="0" r="r" b="b"/>
              <a:pathLst>
                <a:path w="6" h="6">
                  <a:moveTo>
                    <a:pt x="2" y="0"/>
                  </a:moveTo>
                  <a:lnTo>
                    <a:pt x="0" y="0"/>
                  </a:lnTo>
                  <a:lnTo>
                    <a:pt x="0" y="0"/>
                  </a:lnTo>
                  <a:lnTo>
                    <a:pt x="4" y="6"/>
                  </a:lnTo>
                  <a:lnTo>
                    <a:pt x="6" y="4"/>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0" name="Freeform 1184"/>
            <p:cNvSpPr/>
            <p:nvPr/>
          </p:nvSpPr>
          <p:spPr>
            <a:xfrm>
              <a:off x="2488078" y="1523487"/>
              <a:ext cx="4065" cy="4065"/>
            </a:xfrm>
            <a:custGeom>
              <a:avLst/>
              <a:gdLst>
                <a:gd name="T0" fmla="*/ 2 w 2"/>
                <a:gd name="T1" fmla="*/ 0 h 2"/>
                <a:gd name="T2" fmla="*/ 0 w 2"/>
                <a:gd name="T3" fmla="*/ 0 h 2"/>
                <a:gd name="T4" fmla="*/ 0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0"/>
                  </a:lnTo>
                  <a:lnTo>
                    <a:pt x="0" y="0"/>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1" name="Freeform 1185"/>
            <p:cNvSpPr/>
            <p:nvPr/>
          </p:nvSpPr>
          <p:spPr>
            <a:xfrm>
              <a:off x="2484013" y="1527552"/>
              <a:ext cx="4065" cy="4065"/>
            </a:xfrm>
            <a:custGeom>
              <a:avLst/>
              <a:gdLst>
                <a:gd name="T0" fmla="*/ 2 w 2"/>
                <a:gd name="T1" fmla="*/ 0 h 2"/>
                <a:gd name="T2" fmla="*/ 0 w 2"/>
                <a:gd name="T3" fmla="*/ 0 h 2"/>
                <a:gd name="T4" fmla="*/ 0 w 2"/>
                <a:gd name="T5" fmla="*/ 0 h 2"/>
                <a:gd name="T6" fmla="*/ 0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0"/>
                  </a:lnTo>
                  <a:lnTo>
                    <a:pt x="0" y="0"/>
                  </a:lnTo>
                  <a:lnTo>
                    <a:pt x="0"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2" name="Freeform 1186"/>
            <p:cNvSpPr/>
            <p:nvPr/>
          </p:nvSpPr>
          <p:spPr>
            <a:xfrm>
              <a:off x="2467346" y="1574302"/>
              <a:ext cx="4065" cy="8130"/>
            </a:xfrm>
            <a:custGeom>
              <a:avLst/>
              <a:gdLst>
                <a:gd name="T0" fmla="*/ 0 w 2"/>
                <a:gd name="T1" fmla="*/ 2 h 4"/>
                <a:gd name="T2" fmla="*/ 2 w 2"/>
                <a:gd name="T3" fmla="*/ 4 h 4"/>
                <a:gd name="T4" fmla="*/ 2 w 2"/>
                <a:gd name="T5" fmla="*/ 2 h 4"/>
                <a:gd name="T6" fmla="*/ 0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2" y="4"/>
                  </a:lnTo>
                  <a:lnTo>
                    <a:pt x="2"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3" name="Freeform 1187"/>
            <p:cNvSpPr/>
            <p:nvPr/>
          </p:nvSpPr>
          <p:spPr>
            <a:xfrm>
              <a:off x="2514503" y="1566172"/>
              <a:ext cx="0" cy="4065"/>
            </a:xfrm>
            <a:custGeom>
              <a:avLst/>
              <a:gdLst>
                <a:gd name="T0" fmla="*/ 1 h 1"/>
                <a:gd name="T1" fmla="*/ 1 h 1"/>
                <a:gd name="T2" fmla="*/ 0 h 1"/>
                <a:gd name="T3" fmla="*/ 0 h 1"/>
                <a:gd name="T4" fmla="*/ 1 h 1"/>
              </a:gdLst>
              <a:ahLst/>
              <a:cxnLst>
                <a:cxn ang="0">
                  <a:pos x="0" y="T0"/>
                </a:cxn>
                <a:cxn ang="0">
                  <a:pos x="0" y="T1"/>
                </a:cxn>
                <a:cxn ang="0">
                  <a:pos x="0" y="T2"/>
                </a:cxn>
                <a:cxn ang="0">
                  <a:pos x="0" y="T3"/>
                </a:cxn>
                <a:cxn ang="0">
                  <a:pos x="0" y="T4"/>
                </a:cxn>
              </a:cxnLst>
              <a:rect l="0" t="0" r="r" b="b"/>
              <a:pathLst>
                <a:path h="1">
                  <a:moveTo>
                    <a:pt x="0" y="1"/>
                  </a:moveTo>
                  <a:cubicBezTo>
                    <a:pt x="0" y="1"/>
                    <a:pt x="0" y="1"/>
                    <a:pt x="0" y="1"/>
                  </a:cubicBezTo>
                  <a:cubicBezTo>
                    <a:pt x="0" y="0"/>
                    <a:pt x="0" y="0"/>
                    <a:pt x="0" y="0"/>
                  </a:cubicBezTo>
                  <a:cubicBezTo>
                    <a:pt x="0" y="0"/>
                    <a:pt x="0" y="0"/>
                    <a:pt x="0" y="0"/>
                  </a:cubicBezTo>
                  <a:cubicBezTo>
                    <a:pt x="0" y="0"/>
                    <a:pt x="0" y="0"/>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4" name="Freeform 1188"/>
            <p:cNvSpPr/>
            <p:nvPr/>
          </p:nvSpPr>
          <p:spPr>
            <a:xfrm>
              <a:off x="2484013" y="1519422"/>
              <a:ext cx="4065" cy="4065"/>
            </a:xfrm>
            <a:custGeom>
              <a:avLst/>
              <a:gdLst>
                <a:gd name="T0" fmla="*/ 2 w 2"/>
                <a:gd name="T1" fmla="*/ 0 h 2"/>
                <a:gd name="T2" fmla="*/ 0 w 2"/>
                <a:gd name="T3" fmla="*/ 0 h 2"/>
                <a:gd name="T4" fmla="*/ 2 w 2"/>
                <a:gd name="T5" fmla="*/ 2 h 2"/>
                <a:gd name="T6" fmla="*/ 2 w 2"/>
                <a:gd name="T7" fmla="*/ 2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0"/>
                  </a:lnTo>
                  <a:lnTo>
                    <a:pt x="2" y="2"/>
                  </a:lnTo>
                  <a:lnTo>
                    <a:pt x="2"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5" name="Freeform 1189"/>
            <p:cNvSpPr/>
            <p:nvPr/>
          </p:nvSpPr>
          <p:spPr>
            <a:xfrm>
              <a:off x="2488078" y="1612922"/>
              <a:ext cx="14228" cy="22359"/>
            </a:xfrm>
            <a:custGeom>
              <a:avLst/>
              <a:gdLst>
                <a:gd name="T0" fmla="*/ 2 w 7"/>
                <a:gd name="T1" fmla="*/ 0 h 11"/>
                <a:gd name="T2" fmla="*/ 0 w 7"/>
                <a:gd name="T3" fmla="*/ 0 h 11"/>
                <a:gd name="T4" fmla="*/ 0 w 7"/>
                <a:gd name="T5" fmla="*/ 0 h 11"/>
                <a:gd name="T6" fmla="*/ 0 w 7"/>
                <a:gd name="T7" fmla="*/ 7 h 11"/>
                <a:gd name="T8" fmla="*/ 5 w 7"/>
                <a:gd name="T9" fmla="*/ 11 h 11"/>
                <a:gd name="T10" fmla="*/ 7 w 7"/>
                <a:gd name="T11" fmla="*/ 7 h 11"/>
                <a:gd name="T12" fmla="*/ 2 w 7"/>
                <a:gd name="T13" fmla="*/ 0 h 11"/>
              </a:gdLst>
              <a:ahLst/>
              <a:cxnLst>
                <a:cxn ang="0">
                  <a:pos x="T0" y="T1"/>
                </a:cxn>
                <a:cxn ang="0">
                  <a:pos x="T2" y="T3"/>
                </a:cxn>
                <a:cxn ang="0">
                  <a:pos x="T4" y="T5"/>
                </a:cxn>
                <a:cxn ang="0">
                  <a:pos x="T6" y="T7"/>
                </a:cxn>
                <a:cxn ang="0">
                  <a:pos x="T8" y="T9"/>
                </a:cxn>
                <a:cxn ang="0">
                  <a:pos x="T10" y="T11"/>
                </a:cxn>
                <a:cxn ang="0">
                  <a:pos x="T12" y="T13"/>
                </a:cxn>
              </a:cxnLst>
              <a:rect l="0" t="0" r="r" b="b"/>
              <a:pathLst>
                <a:path w="7" h="11">
                  <a:moveTo>
                    <a:pt x="2" y="0"/>
                  </a:moveTo>
                  <a:lnTo>
                    <a:pt x="0" y="0"/>
                  </a:lnTo>
                  <a:lnTo>
                    <a:pt x="0" y="0"/>
                  </a:lnTo>
                  <a:lnTo>
                    <a:pt x="0" y="7"/>
                  </a:lnTo>
                  <a:lnTo>
                    <a:pt x="5" y="11"/>
                  </a:lnTo>
                  <a:lnTo>
                    <a:pt x="7" y="7"/>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6" name="Rectangle 1190"/>
            <p:cNvSpPr>
              <a:spLocks noChangeArrowheads="1"/>
            </p:cNvSpPr>
            <p:nvPr/>
          </p:nvSpPr>
          <p:spPr>
            <a:xfrm>
              <a:off x="2544992" y="148080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7" name="Freeform 1191"/>
            <p:cNvSpPr/>
            <p:nvPr/>
          </p:nvSpPr>
          <p:spPr>
            <a:xfrm>
              <a:off x="2484013" y="1519422"/>
              <a:ext cx="0" cy="4065"/>
            </a:xfrm>
            <a:custGeom>
              <a:avLst/>
              <a:gdLst>
                <a:gd name="T0" fmla="*/ 0 h 2"/>
                <a:gd name="T1" fmla="*/ 2 h 2"/>
                <a:gd name="T2" fmla="*/ 0 h 2"/>
                <a:gd name="T3" fmla="*/ 0 h 2"/>
              </a:gdLst>
              <a:ahLst/>
              <a:cxnLst>
                <a:cxn ang="0">
                  <a:pos x="0" y="T0"/>
                </a:cxn>
                <a:cxn ang="0">
                  <a:pos x="0" y="T1"/>
                </a:cxn>
                <a:cxn ang="0">
                  <a:pos x="0" y="T2"/>
                </a:cxn>
                <a:cxn ang="0">
                  <a:pos x="0" y="T3"/>
                </a:cxn>
              </a:cxnLst>
              <a:rect l="0" t="0" r="r" b="b"/>
              <a:pathLst>
                <a:path h="2">
                  <a:moveTo>
                    <a:pt x="0" y="0"/>
                  </a:moveTo>
                  <a:lnTo>
                    <a:pt x="0"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8" name="Freeform 1192"/>
            <p:cNvSpPr/>
            <p:nvPr/>
          </p:nvSpPr>
          <p:spPr>
            <a:xfrm>
              <a:off x="2463281" y="1578368"/>
              <a:ext cx="4065" cy="4065"/>
            </a:xfrm>
            <a:custGeom>
              <a:avLst/>
              <a:gdLst>
                <a:gd name="T0" fmla="*/ 0 w 2"/>
                <a:gd name="T1" fmla="*/ 0 h 2"/>
                <a:gd name="T2" fmla="*/ 0 w 2"/>
                <a:gd name="T3" fmla="*/ 0 h 2"/>
                <a:gd name="T4" fmla="*/ 2 w 2"/>
                <a:gd name="T5" fmla="*/ 2 h 2"/>
                <a:gd name="T6" fmla="*/ 2 w 2"/>
                <a:gd name="T7" fmla="*/ 2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0"/>
                  </a:lnTo>
                  <a:lnTo>
                    <a:pt x="2" y="2"/>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199" name="Freeform 1193"/>
            <p:cNvSpPr/>
            <p:nvPr/>
          </p:nvSpPr>
          <p:spPr>
            <a:xfrm>
              <a:off x="2484013" y="1519422"/>
              <a:ext cx="4065" cy="8130"/>
            </a:xfrm>
            <a:custGeom>
              <a:avLst/>
              <a:gdLst>
                <a:gd name="T0" fmla="*/ 0 w 2"/>
                <a:gd name="T1" fmla="*/ 4 h 4"/>
                <a:gd name="T2" fmla="*/ 2 w 2"/>
                <a:gd name="T3" fmla="*/ 2 h 4"/>
                <a:gd name="T4" fmla="*/ 0 w 2"/>
                <a:gd name="T5" fmla="*/ 0 h 4"/>
                <a:gd name="T6" fmla="*/ 0 w 2"/>
                <a:gd name="T7" fmla="*/ 2 h 4"/>
                <a:gd name="T8" fmla="*/ 0 w 2"/>
                <a:gd name="T9" fmla="*/ 2 h 4"/>
                <a:gd name="T10" fmla="*/ 0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0" y="4"/>
                  </a:moveTo>
                  <a:lnTo>
                    <a:pt x="2" y="2"/>
                  </a:lnTo>
                  <a:lnTo>
                    <a:pt x="0" y="0"/>
                  </a:lnTo>
                  <a:lnTo>
                    <a:pt x="0" y="2"/>
                  </a:lnTo>
                  <a:lnTo>
                    <a:pt x="0" y="2"/>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0" name="Freeform 1194"/>
            <p:cNvSpPr/>
            <p:nvPr/>
          </p:nvSpPr>
          <p:spPr>
            <a:xfrm>
              <a:off x="2467346" y="1493985"/>
              <a:ext cx="4065" cy="4065"/>
            </a:xfrm>
            <a:custGeom>
              <a:avLst/>
              <a:gdLst>
                <a:gd name="T0" fmla="*/ 0 w 2"/>
                <a:gd name="T1" fmla="*/ 2 h 2"/>
                <a:gd name="T2" fmla="*/ 2 w 2"/>
                <a:gd name="T3" fmla="*/ 0 h 2"/>
                <a:gd name="T4" fmla="*/ 2 w 2"/>
                <a:gd name="T5" fmla="*/ 0 h 2"/>
                <a:gd name="T6" fmla="*/ 0 w 2"/>
                <a:gd name="T7" fmla="*/ 0 h 2"/>
                <a:gd name="T8" fmla="*/ 0 w 2"/>
                <a:gd name="T9" fmla="*/ 2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lnTo>
                    <a:pt x="2" y="0"/>
                  </a:lnTo>
                  <a:lnTo>
                    <a:pt x="2" y="0"/>
                  </a:ln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1" name="Freeform 1195"/>
            <p:cNvSpPr/>
            <p:nvPr/>
          </p:nvSpPr>
          <p:spPr>
            <a:xfrm>
              <a:off x="2455150" y="1574302"/>
              <a:ext cx="12196" cy="8130"/>
            </a:xfrm>
            <a:custGeom>
              <a:avLst/>
              <a:gdLst>
                <a:gd name="T0" fmla="*/ 0 w 6"/>
                <a:gd name="T1" fmla="*/ 0 h 4"/>
                <a:gd name="T2" fmla="*/ 0 w 6"/>
                <a:gd name="T3" fmla="*/ 0 h 4"/>
                <a:gd name="T4" fmla="*/ 6 w 6"/>
                <a:gd name="T5" fmla="*/ 4 h 4"/>
                <a:gd name="T6" fmla="*/ 6 w 6"/>
                <a:gd name="T7" fmla="*/ 4 h 4"/>
                <a:gd name="T8" fmla="*/ 0 w 6"/>
                <a:gd name="T9" fmla="*/ 0 h 4"/>
              </a:gdLst>
              <a:ahLst/>
              <a:cxnLst>
                <a:cxn ang="0">
                  <a:pos x="T0" y="T1"/>
                </a:cxn>
                <a:cxn ang="0">
                  <a:pos x="T2" y="T3"/>
                </a:cxn>
                <a:cxn ang="0">
                  <a:pos x="T4" y="T5"/>
                </a:cxn>
                <a:cxn ang="0">
                  <a:pos x="T6" y="T7"/>
                </a:cxn>
                <a:cxn ang="0">
                  <a:pos x="T8" y="T9"/>
                </a:cxn>
              </a:cxnLst>
              <a:rect l="0" t="0" r="r" b="b"/>
              <a:pathLst>
                <a:path w="6" h="4">
                  <a:moveTo>
                    <a:pt x="0" y="0"/>
                  </a:moveTo>
                  <a:lnTo>
                    <a:pt x="0" y="0"/>
                  </a:lnTo>
                  <a:lnTo>
                    <a:pt x="6" y="4"/>
                  </a:lnTo>
                  <a:lnTo>
                    <a:pt x="6" y="4"/>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2" name="Freeform 1196"/>
            <p:cNvSpPr/>
            <p:nvPr/>
          </p:nvSpPr>
          <p:spPr>
            <a:xfrm>
              <a:off x="2479542" y="1477724"/>
              <a:ext cx="6098" cy="8130"/>
            </a:xfrm>
            <a:custGeom>
              <a:avLst/>
              <a:gdLst>
                <a:gd name="T0" fmla="*/ 3 w 3"/>
                <a:gd name="T1" fmla="*/ 2 h 4"/>
                <a:gd name="T2" fmla="*/ 1 w 3"/>
                <a:gd name="T3" fmla="*/ 0 h 4"/>
                <a:gd name="T4" fmla="*/ 0 w 3"/>
                <a:gd name="T5" fmla="*/ 2 h 4"/>
                <a:gd name="T6" fmla="*/ 1 w 3"/>
                <a:gd name="T7" fmla="*/ 4 h 4"/>
                <a:gd name="T8" fmla="*/ 3 w 3"/>
                <a:gd name="T9" fmla="*/ 2 h 4"/>
              </a:gdLst>
              <a:ahLst/>
              <a:cxnLst>
                <a:cxn ang="0">
                  <a:pos x="T0" y="T1"/>
                </a:cxn>
                <a:cxn ang="0">
                  <a:pos x="T2" y="T3"/>
                </a:cxn>
                <a:cxn ang="0">
                  <a:pos x="T4" y="T5"/>
                </a:cxn>
                <a:cxn ang="0">
                  <a:pos x="T6" y="T7"/>
                </a:cxn>
                <a:cxn ang="0">
                  <a:pos x="T8" y="T9"/>
                </a:cxn>
              </a:cxnLst>
              <a:rect l="0" t="0" r="r" b="b"/>
              <a:pathLst>
                <a:path w="3" h="4">
                  <a:moveTo>
                    <a:pt x="3" y="2"/>
                  </a:moveTo>
                  <a:lnTo>
                    <a:pt x="1" y="0"/>
                  </a:lnTo>
                  <a:lnTo>
                    <a:pt x="0" y="2"/>
                  </a:lnTo>
                  <a:lnTo>
                    <a:pt x="1" y="4"/>
                  </a:lnTo>
                  <a:lnTo>
                    <a:pt x="3"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3" name="Freeform 1197"/>
            <p:cNvSpPr/>
            <p:nvPr/>
          </p:nvSpPr>
          <p:spPr>
            <a:xfrm>
              <a:off x="2471411" y="1481789"/>
              <a:ext cx="10163" cy="12196"/>
            </a:xfrm>
            <a:custGeom>
              <a:avLst/>
              <a:gdLst>
                <a:gd name="T0" fmla="*/ 2 w 5"/>
                <a:gd name="T1" fmla="*/ 6 h 6"/>
                <a:gd name="T2" fmla="*/ 5 w 5"/>
                <a:gd name="T3" fmla="*/ 2 h 6"/>
                <a:gd name="T4" fmla="*/ 4 w 5"/>
                <a:gd name="T5" fmla="*/ 0 h 6"/>
                <a:gd name="T6" fmla="*/ 0 w 5"/>
                <a:gd name="T7" fmla="*/ 4 h 6"/>
                <a:gd name="T8" fmla="*/ 2 w 5"/>
                <a:gd name="T9" fmla="*/ 6 h 6"/>
              </a:gdLst>
              <a:ahLst/>
              <a:cxnLst>
                <a:cxn ang="0">
                  <a:pos x="T0" y="T1"/>
                </a:cxn>
                <a:cxn ang="0">
                  <a:pos x="T2" y="T3"/>
                </a:cxn>
                <a:cxn ang="0">
                  <a:pos x="T4" y="T5"/>
                </a:cxn>
                <a:cxn ang="0">
                  <a:pos x="T6" y="T7"/>
                </a:cxn>
                <a:cxn ang="0">
                  <a:pos x="T8" y="T9"/>
                </a:cxn>
              </a:cxnLst>
              <a:rect l="0" t="0" r="r" b="b"/>
              <a:pathLst>
                <a:path w="5" h="6">
                  <a:moveTo>
                    <a:pt x="2" y="6"/>
                  </a:moveTo>
                  <a:lnTo>
                    <a:pt x="5" y="2"/>
                  </a:lnTo>
                  <a:lnTo>
                    <a:pt x="4" y="0"/>
                  </a:lnTo>
                  <a:lnTo>
                    <a:pt x="0" y="4"/>
                  </a:lnTo>
                  <a:lnTo>
                    <a:pt x="2"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4" name="Freeform 1198"/>
            <p:cNvSpPr/>
            <p:nvPr/>
          </p:nvSpPr>
          <p:spPr>
            <a:xfrm>
              <a:off x="2459216" y="1477724"/>
              <a:ext cx="8131" cy="12196"/>
            </a:xfrm>
            <a:custGeom>
              <a:avLst/>
              <a:gdLst>
                <a:gd name="T0" fmla="*/ 4 w 4"/>
                <a:gd name="T1" fmla="*/ 2 h 6"/>
                <a:gd name="T2" fmla="*/ 2 w 4"/>
                <a:gd name="T3" fmla="*/ 0 h 6"/>
                <a:gd name="T4" fmla="*/ 0 w 4"/>
                <a:gd name="T5" fmla="*/ 4 h 6"/>
                <a:gd name="T6" fmla="*/ 2 w 4"/>
                <a:gd name="T7" fmla="*/ 6 h 6"/>
                <a:gd name="T8" fmla="*/ 4 w 4"/>
                <a:gd name="T9" fmla="*/ 2 h 6"/>
              </a:gdLst>
              <a:ahLst/>
              <a:cxnLst>
                <a:cxn ang="0">
                  <a:pos x="T0" y="T1"/>
                </a:cxn>
                <a:cxn ang="0">
                  <a:pos x="T2" y="T3"/>
                </a:cxn>
                <a:cxn ang="0">
                  <a:pos x="T4" y="T5"/>
                </a:cxn>
                <a:cxn ang="0">
                  <a:pos x="T6" y="T7"/>
                </a:cxn>
                <a:cxn ang="0">
                  <a:pos x="T8" y="T9"/>
                </a:cxn>
              </a:cxnLst>
              <a:rect l="0" t="0" r="r" b="b"/>
              <a:pathLst>
                <a:path w="4" h="6">
                  <a:moveTo>
                    <a:pt x="4" y="2"/>
                  </a:moveTo>
                  <a:lnTo>
                    <a:pt x="2" y="0"/>
                  </a:lnTo>
                  <a:lnTo>
                    <a:pt x="0" y="4"/>
                  </a:lnTo>
                  <a:lnTo>
                    <a:pt x="2" y="6"/>
                  </a:lnTo>
                  <a:lnTo>
                    <a:pt x="4"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5" name="Freeform 1199"/>
            <p:cNvSpPr/>
            <p:nvPr/>
          </p:nvSpPr>
          <p:spPr>
            <a:xfrm>
              <a:off x="2467346" y="1485855"/>
              <a:ext cx="4065" cy="8130"/>
            </a:xfrm>
            <a:custGeom>
              <a:avLst/>
              <a:gdLst>
                <a:gd name="T0" fmla="*/ 2 w 2"/>
                <a:gd name="T1" fmla="*/ 2 h 4"/>
                <a:gd name="T2" fmla="*/ 2 w 2"/>
                <a:gd name="T3" fmla="*/ 0 h 4"/>
                <a:gd name="T4" fmla="*/ 0 w 2"/>
                <a:gd name="T5" fmla="*/ 2 h 4"/>
                <a:gd name="T6" fmla="*/ 0 w 2"/>
                <a:gd name="T7" fmla="*/ 2 h 4"/>
                <a:gd name="T8" fmla="*/ 2 w 2"/>
                <a:gd name="T9" fmla="*/ 4 h 4"/>
                <a:gd name="T10" fmla="*/ 2 w 2"/>
                <a:gd name="T11" fmla="*/ 2 h 4"/>
              </a:gdLst>
              <a:ahLst/>
              <a:cxnLst>
                <a:cxn ang="0">
                  <a:pos x="T0" y="T1"/>
                </a:cxn>
                <a:cxn ang="0">
                  <a:pos x="T2" y="T3"/>
                </a:cxn>
                <a:cxn ang="0">
                  <a:pos x="T4" y="T5"/>
                </a:cxn>
                <a:cxn ang="0">
                  <a:pos x="T6" y="T7"/>
                </a:cxn>
                <a:cxn ang="0">
                  <a:pos x="T8" y="T9"/>
                </a:cxn>
                <a:cxn ang="0">
                  <a:pos x="T10" y="T11"/>
                </a:cxn>
              </a:cxnLst>
              <a:rect l="0" t="0" r="r" b="b"/>
              <a:pathLst>
                <a:path w="2" h="4">
                  <a:moveTo>
                    <a:pt x="2" y="2"/>
                  </a:moveTo>
                  <a:lnTo>
                    <a:pt x="2" y="0"/>
                  </a:lnTo>
                  <a:lnTo>
                    <a:pt x="0" y="2"/>
                  </a:lnTo>
                  <a:lnTo>
                    <a:pt x="0" y="2"/>
                  </a:lnTo>
                  <a:lnTo>
                    <a:pt x="2" y="4"/>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6" name="Freeform 1200"/>
            <p:cNvSpPr/>
            <p:nvPr/>
          </p:nvSpPr>
          <p:spPr>
            <a:xfrm>
              <a:off x="2467346" y="1489920"/>
              <a:ext cx="4065" cy="4065"/>
            </a:xfrm>
            <a:custGeom>
              <a:avLst/>
              <a:gdLst>
                <a:gd name="T0" fmla="*/ 0 w 2"/>
                <a:gd name="T1" fmla="*/ 0 h 2"/>
                <a:gd name="T2" fmla="*/ 0 w 2"/>
                <a:gd name="T3" fmla="*/ 2 h 2"/>
                <a:gd name="T4" fmla="*/ 2 w 2"/>
                <a:gd name="T5" fmla="*/ 2 h 2"/>
                <a:gd name="T6" fmla="*/ 0 w 2"/>
                <a:gd name="T7" fmla="*/ 0 h 2"/>
              </a:gdLst>
              <a:ahLst/>
              <a:cxnLst>
                <a:cxn ang="0">
                  <a:pos x="T0" y="T1"/>
                </a:cxn>
                <a:cxn ang="0">
                  <a:pos x="T2" y="T3"/>
                </a:cxn>
                <a:cxn ang="0">
                  <a:pos x="T4" y="T5"/>
                </a:cxn>
                <a:cxn ang="0">
                  <a:pos x="T6" y="T7"/>
                </a:cxn>
              </a:cxnLst>
              <a:rect l="0" t="0" r="r" b="b"/>
              <a:pathLst>
                <a:path w="2" h="2">
                  <a:moveTo>
                    <a:pt x="0" y="0"/>
                  </a:moveTo>
                  <a:lnTo>
                    <a:pt x="0" y="2"/>
                  </a:lnTo>
                  <a:lnTo>
                    <a:pt x="2"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7" name="Freeform 1201"/>
            <p:cNvSpPr/>
            <p:nvPr/>
          </p:nvSpPr>
          <p:spPr>
            <a:xfrm>
              <a:off x="2484013" y="1515357"/>
              <a:ext cx="4065" cy="4065"/>
            </a:xfrm>
            <a:custGeom>
              <a:avLst/>
              <a:gdLst>
                <a:gd name="T0" fmla="*/ 2 w 2"/>
                <a:gd name="T1" fmla="*/ 2 h 2"/>
                <a:gd name="T2" fmla="*/ 0 w 2"/>
                <a:gd name="T3" fmla="*/ 0 h 2"/>
                <a:gd name="T4" fmla="*/ 0 w 2"/>
                <a:gd name="T5" fmla="*/ 2 h 2"/>
                <a:gd name="T6" fmla="*/ 0 w 2"/>
                <a:gd name="T7" fmla="*/ 2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0" y="0"/>
                  </a:lnTo>
                  <a:lnTo>
                    <a:pt x="0" y="2"/>
                  </a:lnTo>
                  <a:lnTo>
                    <a:pt x="0" y="2"/>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8" name="Freeform 1202"/>
            <p:cNvSpPr/>
            <p:nvPr/>
          </p:nvSpPr>
          <p:spPr>
            <a:xfrm>
              <a:off x="2506372" y="1574302"/>
              <a:ext cx="12196" cy="18294"/>
            </a:xfrm>
            <a:custGeom>
              <a:avLst/>
              <a:gdLst>
                <a:gd name="T0" fmla="*/ 1 w 3"/>
                <a:gd name="T1" fmla="*/ 0 h 5"/>
                <a:gd name="T2" fmla="*/ 0 w 3"/>
                <a:gd name="T3" fmla="*/ 1 h 5"/>
                <a:gd name="T4" fmla="*/ 0 w 3"/>
                <a:gd name="T5" fmla="*/ 1 h 5"/>
                <a:gd name="T6" fmla="*/ 2 w 3"/>
                <a:gd name="T7" fmla="*/ 5 h 5"/>
                <a:gd name="T8" fmla="*/ 2 w 3"/>
                <a:gd name="T9" fmla="*/ 5 h 5"/>
                <a:gd name="T10" fmla="*/ 3 w 3"/>
                <a:gd name="T11" fmla="*/ 4 h 5"/>
                <a:gd name="T12" fmla="*/ 1 w 3"/>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3" h="5">
                  <a:moveTo>
                    <a:pt x="1" y="0"/>
                  </a:moveTo>
                  <a:cubicBezTo>
                    <a:pt x="0" y="1"/>
                    <a:pt x="0" y="1"/>
                    <a:pt x="0" y="1"/>
                  </a:cubicBezTo>
                  <a:cubicBezTo>
                    <a:pt x="0" y="1"/>
                    <a:pt x="0" y="1"/>
                    <a:pt x="0" y="1"/>
                  </a:cubicBezTo>
                  <a:cubicBezTo>
                    <a:pt x="2" y="5"/>
                    <a:pt x="2" y="5"/>
                    <a:pt x="2" y="5"/>
                  </a:cubicBezTo>
                  <a:cubicBezTo>
                    <a:pt x="2" y="5"/>
                    <a:pt x="2" y="5"/>
                    <a:pt x="2" y="5"/>
                  </a:cubicBezTo>
                  <a:cubicBezTo>
                    <a:pt x="3" y="4"/>
                    <a:pt x="3" y="4"/>
                    <a:pt x="3" y="4"/>
                  </a:cubicBezTo>
                  <a:cubicBezTo>
                    <a:pt x="1" y="0"/>
                    <a:pt x="1" y="0"/>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09" name="Freeform 1203"/>
            <p:cNvSpPr/>
            <p:nvPr/>
          </p:nvSpPr>
          <p:spPr>
            <a:xfrm>
              <a:off x="2510437" y="1570237"/>
              <a:ext cx="0" cy="4065"/>
            </a:xfrm>
            <a:custGeom>
              <a:avLst/>
              <a:gdLst>
                <a:gd name="T0" fmla="*/ 0 h 1"/>
                <a:gd name="T1" fmla="*/ 1 h 1"/>
                <a:gd name="T2" fmla="*/ 0 h 1"/>
                <a:gd name="T3" fmla="*/ 0 h 1"/>
                <a:gd name="T4" fmla="*/ 0 h 1"/>
              </a:gdLst>
              <a:ahLst/>
              <a:cxnLst>
                <a:cxn ang="0">
                  <a:pos x="0" y="T0"/>
                </a:cxn>
                <a:cxn ang="0">
                  <a:pos x="0" y="T1"/>
                </a:cxn>
                <a:cxn ang="0">
                  <a:pos x="0" y="T2"/>
                </a:cxn>
                <a:cxn ang="0">
                  <a:pos x="0" y="T3"/>
                </a:cxn>
                <a:cxn ang="0">
                  <a:pos x="0" y="T4"/>
                </a:cxn>
              </a:cxnLst>
              <a:rect l="0" t="0" r="r" b="b"/>
              <a:pathLst>
                <a:path h="1">
                  <a:moveTo>
                    <a:pt x="0" y="0"/>
                  </a:moveTo>
                  <a:cubicBezTo>
                    <a:pt x="0" y="1"/>
                    <a:pt x="0" y="1"/>
                    <a:pt x="0" y="1"/>
                  </a:cubicBez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0" name="Freeform 1204"/>
            <p:cNvSpPr/>
            <p:nvPr/>
          </p:nvSpPr>
          <p:spPr>
            <a:xfrm>
              <a:off x="2510437" y="1570237"/>
              <a:ext cx="4065" cy="0"/>
            </a:xfrm>
            <a:custGeom>
              <a:avLst/>
              <a:gdLst>
                <a:gd name="T0" fmla="*/ 0 w 1"/>
                <a:gd name="T1" fmla="*/ 0 w 1"/>
                <a:gd name="T2" fmla="*/ 1 w 1"/>
                <a:gd name="T3" fmla="*/ 1 w 1"/>
                <a:gd name="T4" fmla="*/ 0 w 1"/>
              </a:gdLst>
              <a:ahLst/>
              <a:cxnLst>
                <a:cxn ang="0">
                  <a:pos x="T0" y="0"/>
                </a:cxn>
                <a:cxn ang="0">
                  <a:pos x="T1" y="0"/>
                </a:cxn>
                <a:cxn ang="0">
                  <a:pos x="T2" y="0"/>
                </a:cxn>
                <a:cxn ang="0">
                  <a:pos x="T3" y="0"/>
                </a:cxn>
                <a:cxn ang="0">
                  <a:pos x="T4" y="0"/>
                </a:cxn>
              </a:cxnLst>
              <a:rect l="0" t="0" r="r" b="b"/>
              <a:pathLst>
                <a:path w="1">
                  <a:moveTo>
                    <a:pt x="0" y="0"/>
                  </a:moveTo>
                  <a:cubicBezTo>
                    <a:pt x="0" y="0"/>
                    <a:pt x="0" y="0"/>
                    <a:pt x="0" y="0"/>
                  </a:cubicBezTo>
                  <a:cubicBezTo>
                    <a:pt x="1" y="0"/>
                    <a:pt x="1" y="0"/>
                    <a:pt x="1" y="0"/>
                  </a:cubicBezTo>
                  <a:cubicBezTo>
                    <a:pt x="1" y="0"/>
                    <a:pt x="1" y="0"/>
                    <a:pt x="1" y="0"/>
                  </a:cubicBezTo>
                  <a:cubicBezTo>
                    <a:pt x="1"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1" name="Oval 1205"/>
            <p:cNvSpPr>
              <a:spLocks noChangeArrowheads="1"/>
            </p:cNvSpPr>
            <p:nvPr/>
          </p:nvSpPr>
          <p:spPr>
            <a:xfrm>
              <a:off x="2514503" y="1570237"/>
              <a:ext cx="2033" cy="203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2" name="Freeform 1206"/>
            <p:cNvSpPr/>
            <p:nvPr/>
          </p:nvSpPr>
          <p:spPr>
            <a:xfrm>
              <a:off x="2510437" y="1574302"/>
              <a:ext cx="8131" cy="14228"/>
            </a:xfrm>
            <a:custGeom>
              <a:avLst/>
              <a:gdLst>
                <a:gd name="T0" fmla="*/ 0 w 4"/>
                <a:gd name="T1" fmla="*/ 0 h 7"/>
                <a:gd name="T2" fmla="*/ 4 w 4"/>
                <a:gd name="T3" fmla="*/ 7 h 7"/>
                <a:gd name="T4" fmla="*/ 4 w 4"/>
                <a:gd name="T5" fmla="*/ 7 h 7"/>
                <a:gd name="T6" fmla="*/ 0 w 4"/>
                <a:gd name="T7" fmla="*/ 0 h 7"/>
                <a:gd name="T8" fmla="*/ 0 w 4"/>
                <a:gd name="T9" fmla="*/ 0 h 7"/>
              </a:gdLst>
              <a:ahLst/>
              <a:cxnLst>
                <a:cxn ang="0">
                  <a:pos x="T0" y="T1"/>
                </a:cxn>
                <a:cxn ang="0">
                  <a:pos x="T2" y="T3"/>
                </a:cxn>
                <a:cxn ang="0">
                  <a:pos x="T4" y="T5"/>
                </a:cxn>
                <a:cxn ang="0">
                  <a:pos x="T6" y="T7"/>
                </a:cxn>
                <a:cxn ang="0">
                  <a:pos x="T8" y="T9"/>
                </a:cxn>
              </a:cxnLst>
              <a:rect l="0" t="0" r="r" b="b"/>
              <a:pathLst>
                <a:path w="4" h="7">
                  <a:moveTo>
                    <a:pt x="0" y="0"/>
                  </a:moveTo>
                  <a:lnTo>
                    <a:pt x="4" y="7"/>
                  </a:lnTo>
                  <a:lnTo>
                    <a:pt x="4" y="7"/>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3" name="Freeform 1207"/>
            <p:cNvSpPr/>
            <p:nvPr/>
          </p:nvSpPr>
          <p:spPr>
            <a:xfrm>
              <a:off x="2522633" y="1558041"/>
              <a:ext cx="10163" cy="12196"/>
            </a:xfrm>
            <a:custGeom>
              <a:avLst/>
              <a:gdLst>
                <a:gd name="T0" fmla="*/ 0 w 3"/>
                <a:gd name="T1" fmla="*/ 1 h 3"/>
                <a:gd name="T2" fmla="*/ 2 w 3"/>
                <a:gd name="T3" fmla="*/ 3 h 3"/>
                <a:gd name="T4" fmla="*/ 3 w 3"/>
                <a:gd name="T5" fmla="*/ 1 h 3"/>
                <a:gd name="T6" fmla="*/ 3 w 3"/>
                <a:gd name="T7" fmla="*/ 0 h 3"/>
                <a:gd name="T8" fmla="*/ 0 w 3"/>
                <a:gd name="T9" fmla="*/ 1 h 3"/>
              </a:gdLst>
              <a:ahLst/>
              <a:cxnLst>
                <a:cxn ang="0">
                  <a:pos x="T0" y="T1"/>
                </a:cxn>
                <a:cxn ang="0">
                  <a:pos x="T2" y="T3"/>
                </a:cxn>
                <a:cxn ang="0">
                  <a:pos x="T4" y="T5"/>
                </a:cxn>
                <a:cxn ang="0">
                  <a:pos x="T6" y="T7"/>
                </a:cxn>
                <a:cxn ang="0">
                  <a:pos x="T8" y="T9"/>
                </a:cxn>
              </a:cxnLst>
              <a:rect l="0" t="0" r="r" b="b"/>
              <a:pathLst>
                <a:path w="3" h="3">
                  <a:moveTo>
                    <a:pt x="0" y="1"/>
                  </a:moveTo>
                  <a:cubicBezTo>
                    <a:pt x="2" y="3"/>
                    <a:pt x="2" y="3"/>
                    <a:pt x="2" y="3"/>
                  </a:cubicBezTo>
                  <a:cubicBezTo>
                    <a:pt x="3" y="1"/>
                    <a:pt x="3" y="1"/>
                    <a:pt x="3" y="1"/>
                  </a:cubicBezTo>
                  <a:cubicBezTo>
                    <a:pt x="3" y="0"/>
                    <a:pt x="3" y="0"/>
                    <a:pt x="3" y="0"/>
                  </a:cubicBezTo>
                  <a:cubicBezTo>
                    <a:pt x="2" y="0"/>
                    <a:pt x="1"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4" name="Freeform 1208"/>
            <p:cNvSpPr/>
            <p:nvPr/>
          </p:nvSpPr>
          <p:spPr>
            <a:xfrm>
              <a:off x="2522633" y="1562107"/>
              <a:ext cx="6098" cy="16261"/>
            </a:xfrm>
            <a:custGeom>
              <a:avLst/>
              <a:gdLst>
                <a:gd name="T0" fmla="*/ 0 w 2"/>
                <a:gd name="T1" fmla="*/ 0 h 4"/>
                <a:gd name="T2" fmla="*/ 0 w 2"/>
                <a:gd name="T3" fmla="*/ 0 h 4"/>
                <a:gd name="T4" fmla="*/ 1 w 2"/>
                <a:gd name="T5" fmla="*/ 4 h 4"/>
                <a:gd name="T6" fmla="*/ 2 w 2"/>
                <a:gd name="T7" fmla="*/ 2 h 4"/>
                <a:gd name="T8" fmla="*/ 0 w 2"/>
                <a:gd name="T9" fmla="*/ 0 h 4"/>
                <a:gd name="T10" fmla="*/ 0 w 2"/>
                <a:gd name="T11" fmla="*/ 0 h 4"/>
              </a:gdLst>
              <a:ahLst/>
              <a:cxnLst>
                <a:cxn ang="0">
                  <a:pos x="T0" y="T1"/>
                </a:cxn>
                <a:cxn ang="0">
                  <a:pos x="T2" y="T3"/>
                </a:cxn>
                <a:cxn ang="0">
                  <a:pos x="T4" y="T5"/>
                </a:cxn>
                <a:cxn ang="0">
                  <a:pos x="T6" y="T7"/>
                </a:cxn>
                <a:cxn ang="0">
                  <a:pos x="T8" y="T9"/>
                </a:cxn>
                <a:cxn ang="0">
                  <a:pos x="T10" y="T11"/>
                </a:cxn>
              </a:cxnLst>
              <a:rect l="0" t="0" r="r" b="b"/>
              <a:pathLst>
                <a:path w="2" h="4">
                  <a:moveTo>
                    <a:pt x="0" y="0"/>
                  </a:moveTo>
                  <a:cubicBezTo>
                    <a:pt x="0" y="0"/>
                    <a:pt x="0" y="0"/>
                    <a:pt x="0" y="0"/>
                  </a:cubicBezTo>
                  <a:cubicBezTo>
                    <a:pt x="1" y="4"/>
                    <a:pt x="1" y="4"/>
                    <a:pt x="1" y="4"/>
                  </a:cubicBezTo>
                  <a:cubicBezTo>
                    <a:pt x="2" y="2"/>
                    <a:pt x="2" y="2"/>
                    <a:pt x="2" y="2"/>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5" name="Freeform 1209"/>
            <p:cNvSpPr/>
            <p:nvPr/>
          </p:nvSpPr>
          <p:spPr>
            <a:xfrm>
              <a:off x="2528731" y="1570237"/>
              <a:ext cx="8131" cy="14228"/>
            </a:xfrm>
            <a:custGeom>
              <a:avLst/>
              <a:gdLst>
                <a:gd name="T0" fmla="*/ 0 w 4"/>
                <a:gd name="T1" fmla="*/ 2 h 7"/>
                <a:gd name="T2" fmla="*/ 4 w 4"/>
                <a:gd name="T3" fmla="*/ 7 h 7"/>
                <a:gd name="T4" fmla="*/ 4 w 4"/>
                <a:gd name="T5" fmla="*/ 7 h 7"/>
                <a:gd name="T6" fmla="*/ 2 w 4"/>
                <a:gd name="T7" fmla="*/ 0 h 7"/>
                <a:gd name="T8" fmla="*/ 0 w 4"/>
                <a:gd name="T9" fmla="*/ 2 h 7"/>
              </a:gdLst>
              <a:ahLst/>
              <a:cxnLst>
                <a:cxn ang="0">
                  <a:pos x="T0" y="T1"/>
                </a:cxn>
                <a:cxn ang="0">
                  <a:pos x="T2" y="T3"/>
                </a:cxn>
                <a:cxn ang="0">
                  <a:pos x="T4" y="T5"/>
                </a:cxn>
                <a:cxn ang="0">
                  <a:pos x="T6" y="T7"/>
                </a:cxn>
                <a:cxn ang="0">
                  <a:pos x="T8" y="T9"/>
                </a:cxn>
              </a:cxnLst>
              <a:rect l="0" t="0" r="r" b="b"/>
              <a:pathLst>
                <a:path w="4" h="7">
                  <a:moveTo>
                    <a:pt x="0" y="2"/>
                  </a:moveTo>
                  <a:lnTo>
                    <a:pt x="4" y="7"/>
                  </a:lnTo>
                  <a:lnTo>
                    <a:pt x="4" y="7"/>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6" name="Freeform 1211"/>
            <p:cNvSpPr/>
            <p:nvPr/>
          </p:nvSpPr>
          <p:spPr>
            <a:xfrm>
              <a:off x="2514502" y="1578367"/>
              <a:ext cx="8130" cy="18294"/>
            </a:xfrm>
            <a:custGeom>
              <a:avLst/>
              <a:gdLst>
                <a:gd name="T0" fmla="*/ 2 w 4"/>
                <a:gd name="T1" fmla="*/ 0 h 9"/>
                <a:gd name="T2" fmla="*/ 0 w 4"/>
                <a:gd name="T3" fmla="*/ 0 h 9"/>
                <a:gd name="T4" fmla="*/ 2 w 4"/>
                <a:gd name="T5" fmla="*/ 9 h 9"/>
                <a:gd name="T6" fmla="*/ 4 w 4"/>
                <a:gd name="T7" fmla="*/ 5 h 9"/>
                <a:gd name="T8" fmla="*/ 2 w 4"/>
                <a:gd name="T9" fmla="*/ 2 h 9"/>
                <a:gd name="T10" fmla="*/ 2 w 4"/>
                <a:gd name="T11" fmla="*/ 0 h 9"/>
              </a:gdLst>
              <a:ahLst/>
              <a:cxnLst>
                <a:cxn ang="0">
                  <a:pos x="T0" y="T1"/>
                </a:cxn>
                <a:cxn ang="0">
                  <a:pos x="T2" y="T3"/>
                </a:cxn>
                <a:cxn ang="0">
                  <a:pos x="T4" y="T5"/>
                </a:cxn>
                <a:cxn ang="0">
                  <a:pos x="T6" y="T7"/>
                </a:cxn>
                <a:cxn ang="0">
                  <a:pos x="T8" y="T9"/>
                </a:cxn>
                <a:cxn ang="0">
                  <a:pos x="T10" y="T11"/>
                </a:cxn>
              </a:cxnLst>
              <a:rect l="0" t="0" r="r" b="b"/>
              <a:pathLst>
                <a:path w="4" h="9">
                  <a:moveTo>
                    <a:pt x="2" y="0"/>
                  </a:moveTo>
                  <a:lnTo>
                    <a:pt x="0" y="0"/>
                  </a:lnTo>
                  <a:lnTo>
                    <a:pt x="2" y="9"/>
                  </a:lnTo>
                  <a:lnTo>
                    <a:pt x="4" y="5"/>
                  </a:lnTo>
                  <a:lnTo>
                    <a:pt x="2"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7" name="Freeform 1212"/>
            <p:cNvSpPr/>
            <p:nvPr/>
          </p:nvSpPr>
          <p:spPr>
            <a:xfrm>
              <a:off x="2536861" y="1562106"/>
              <a:ext cx="0" cy="4065"/>
            </a:xfrm>
            <a:custGeom>
              <a:avLst/>
              <a:gdLst>
                <a:gd name="T0" fmla="*/ 0 h 1"/>
                <a:gd name="T1" fmla="*/ 1 h 1"/>
                <a:gd name="T2" fmla="*/ 0 h 1"/>
                <a:gd name="T3" fmla="*/ 0 h 1"/>
                <a:gd name="T4" fmla="*/ 0 h 1"/>
              </a:gdLst>
              <a:ahLst/>
              <a:cxnLst>
                <a:cxn ang="0">
                  <a:pos x="0" y="T0"/>
                </a:cxn>
                <a:cxn ang="0">
                  <a:pos x="0" y="T1"/>
                </a:cxn>
                <a:cxn ang="0">
                  <a:pos x="0" y="T2"/>
                </a:cxn>
                <a:cxn ang="0">
                  <a:pos x="0" y="T3"/>
                </a:cxn>
                <a:cxn ang="0">
                  <a:pos x="0" y="T4"/>
                </a:cxn>
              </a:cxnLst>
              <a:rect l="0" t="0" r="r" b="b"/>
              <a:pathLst>
                <a:path h="1">
                  <a:moveTo>
                    <a:pt x="0" y="0"/>
                  </a:moveTo>
                  <a:cubicBezTo>
                    <a:pt x="0" y="1"/>
                    <a:pt x="0" y="1"/>
                    <a:pt x="0" y="1"/>
                  </a:cubicBez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8" name="Freeform 1213"/>
            <p:cNvSpPr/>
            <p:nvPr/>
          </p:nvSpPr>
          <p:spPr>
            <a:xfrm>
              <a:off x="2518567" y="1469594"/>
              <a:ext cx="4065" cy="4065"/>
            </a:xfrm>
            <a:custGeom>
              <a:avLst/>
              <a:gdLst>
                <a:gd name="T0" fmla="*/ 0 w 1"/>
                <a:gd name="T1" fmla="*/ 1 h 1"/>
                <a:gd name="T2" fmla="*/ 1 w 1"/>
                <a:gd name="T3" fmla="*/ 0 h 1"/>
                <a:gd name="T4" fmla="*/ 1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1" y="0"/>
                    <a:pt x="1" y="0"/>
                    <a:pt x="1" y="0"/>
                  </a:cubicBezTo>
                  <a:cubicBezTo>
                    <a:pt x="1" y="0"/>
                    <a:pt x="1" y="0"/>
                    <a:pt x="1" y="0"/>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19" name="Freeform 1214"/>
            <p:cNvSpPr/>
            <p:nvPr/>
          </p:nvSpPr>
          <p:spPr>
            <a:xfrm>
              <a:off x="2496209" y="1465528"/>
              <a:ext cx="18294" cy="8130"/>
            </a:xfrm>
            <a:custGeom>
              <a:avLst/>
              <a:gdLst>
                <a:gd name="T0" fmla="*/ 3 w 9"/>
                <a:gd name="T1" fmla="*/ 2 h 4"/>
                <a:gd name="T2" fmla="*/ 9 w 9"/>
                <a:gd name="T3" fmla="*/ 0 h 4"/>
                <a:gd name="T4" fmla="*/ 5 w 9"/>
                <a:gd name="T5" fmla="*/ 2 h 4"/>
                <a:gd name="T6" fmla="*/ 0 w 9"/>
                <a:gd name="T7" fmla="*/ 4 h 4"/>
                <a:gd name="T8" fmla="*/ 3 w 9"/>
                <a:gd name="T9" fmla="*/ 2 h 4"/>
              </a:gdLst>
              <a:ahLst/>
              <a:cxnLst>
                <a:cxn ang="0">
                  <a:pos x="T0" y="T1"/>
                </a:cxn>
                <a:cxn ang="0">
                  <a:pos x="T2" y="T3"/>
                </a:cxn>
                <a:cxn ang="0">
                  <a:pos x="T4" y="T5"/>
                </a:cxn>
                <a:cxn ang="0">
                  <a:pos x="T6" y="T7"/>
                </a:cxn>
                <a:cxn ang="0">
                  <a:pos x="T8" y="T9"/>
                </a:cxn>
              </a:cxnLst>
              <a:rect l="0" t="0" r="r" b="b"/>
              <a:pathLst>
                <a:path w="9" h="4">
                  <a:moveTo>
                    <a:pt x="3" y="2"/>
                  </a:moveTo>
                  <a:lnTo>
                    <a:pt x="9" y="0"/>
                  </a:lnTo>
                  <a:lnTo>
                    <a:pt x="5" y="2"/>
                  </a:lnTo>
                  <a:lnTo>
                    <a:pt x="0" y="4"/>
                  </a:lnTo>
                  <a:lnTo>
                    <a:pt x="3"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0" name="Freeform 1215"/>
            <p:cNvSpPr/>
            <p:nvPr/>
          </p:nvSpPr>
          <p:spPr>
            <a:xfrm>
              <a:off x="2518567" y="1485854"/>
              <a:ext cx="4065" cy="14229"/>
            </a:xfrm>
            <a:custGeom>
              <a:avLst/>
              <a:gdLst>
                <a:gd name="T0" fmla="*/ 0 w 2"/>
                <a:gd name="T1" fmla="*/ 2 h 7"/>
                <a:gd name="T2" fmla="*/ 2 w 2"/>
                <a:gd name="T3" fmla="*/ 7 h 7"/>
                <a:gd name="T4" fmla="*/ 2 w 2"/>
                <a:gd name="T5" fmla="*/ 7 h 7"/>
                <a:gd name="T6" fmla="*/ 0 w 2"/>
                <a:gd name="T7" fmla="*/ 0 h 7"/>
                <a:gd name="T8" fmla="*/ 0 w 2"/>
                <a:gd name="T9" fmla="*/ 0 h 7"/>
                <a:gd name="T10" fmla="*/ 0 w 2"/>
                <a:gd name="T11" fmla="*/ 2 h 7"/>
              </a:gdLst>
              <a:ahLst/>
              <a:cxnLst>
                <a:cxn ang="0">
                  <a:pos x="T0" y="T1"/>
                </a:cxn>
                <a:cxn ang="0">
                  <a:pos x="T2" y="T3"/>
                </a:cxn>
                <a:cxn ang="0">
                  <a:pos x="T4" y="T5"/>
                </a:cxn>
                <a:cxn ang="0">
                  <a:pos x="T6" y="T7"/>
                </a:cxn>
                <a:cxn ang="0">
                  <a:pos x="T8" y="T9"/>
                </a:cxn>
                <a:cxn ang="0">
                  <a:pos x="T10" y="T11"/>
                </a:cxn>
              </a:cxnLst>
              <a:rect l="0" t="0" r="r" b="b"/>
              <a:pathLst>
                <a:path w="2" h="7">
                  <a:moveTo>
                    <a:pt x="0" y="2"/>
                  </a:moveTo>
                  <a:lnTo>
                    <a:pt x="2" y="7"/>
                  </a:lnTo>
                  <a:lnTo>
                    <a:pt x="2" y="7"/>
                  </a:lnTo>
                  <a:lnTo>
                    <a:pt x="0" y="0"/>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1" name="Freeform 1216"/>
            <p:cNvSpPr/>
            <p:nvPr/>
          </p:nvSpPr>
          <p:spPr>
            <a:xfrm>
              <a:off x="2522632" y="1498050"/>
              <a:ext cx="6098" cy="6098"/>
            </a:xfrm>
            <a:custGeom>
              <a:avLst/>
              <a:gdLst>
                <a:gd name="T0" fmla="*/ 2 w 3"/>
                <a:gd name="T1" fmla="*/ 3 h 3"/>
                <a:gd name="T2" fmla="*/ 3 w 3"/>
                <a:gd name="T3" fmla="*/ 3 h 3"/>
                <a:gd name="T4" fmla="*/ 2 w 3"/>
                <a:gd name="T5" fmla="*/ 0 h 3"/>
                <a:gd name="T6" fmla="*/ 0 w 3"/>
                <a:gd name="T7" fmla="*/ 1 h 3"/>
                <a:gd name="T8" fmla="*/ 2 w 3"/>
                <a:gd name="T9" fmla="*/ 3 h 3"/>
              </a:gdLst>
              <a:ahLst/>
              <a:cxnLst>
                <a:cxn ang="0">
                  <a:pos x="T0" y="T1"/>
                </a:cxn>
                <a:cxn ang="0">
                  <a:pos x="T2" y="T3"/>
                </a:cxn>
                <a:cxn ang="0">
                  <a:pos x="T4" y="T5"/>
                </a:cxn>
                <a:cxn ang="0">
                  <a:pos x="T6" y="T7"/>
                </a:cxn>
                <a:cxn ang="0">
                  <a:pos x="T8" y="T9"/>
                </a:cxn>
              </a:cxnLst>
              <a:rect l="0" t="0" r="r" b="b"/>
              <a:pathLst>
                <a:path w="3" h="3">
                  <a:moveTo>
                    <a:pt x="2" y="3"/>
                  </a:moveTo>
                  <a:lnTo>
                    <a:pt x="3" y="3"/>
                  </a:lnTo>
                  <a:lnTo>
                    <a:pt x="2" y="0"/>
                  </a:lnTo>
                  <a:lnTo>
                    <a:pt x="0" y="1"/>
                  </a:lnTo>
                  <a:lnTo>
                    <a:pt x="2"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2" name="Rectangle 1217"/>
            <p:cNvSpPr>
              <a:spLocks noChangeArrowheads="1"/>
            </p:cNvSpPr>
            <p:nvPr/>
          </p:nvSpPr>
          <p:spPr>
            <a:xfrm>
              <a:off x="2518567" y="148585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3" name="Rectangle 1218"/>
            <p:cNvSpPr>
              <a:spLocks noChangeArrowheads="1"/>
            </p:cNvSpPr>
            <p:nvPr/>
          </p:nvSpPr>
          <p:spPr>
            <a:xfrm>
              <a:off x="2518567" y="1485854"/>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4" name="Freeform 1219"/>
            <p:cNvSpPr/>
            <p:nvPr/>
          </p:nvSpPr>
          <p:spPr>
            <a:xfrm>
              <a:off x="2528730" y="1500083"/>
              <a:ext cx="4065" cy="4065"/>
            </a:xfrm>
            <a:custGeom>
              <a:avLst/>
              <a:gdLst>
                <a:gd name="T0" fmla="*/ 0 w 2"/>
                <a:gd name="T1" fmla="*/ 2 h 2"/>
                <a:gd name="T2" fmla="*/ 2 w 2"/>
                <a:gd name="T3" fmla="*/ 0 h 2"/>
                <a:gd name="T4" fmla="*/ 2 w 2"/>
                <a:gd name="T5" fmla="*/ 0 h 2"/>
                <a:gd name="T6" fmla="*/ 0 w 2"/>
                <a:gd name="T7" fmla="*/ 0 h 2"/>
                <a:gd name="T8" fmla="*/ 0 w 2"/>
                <a:gd name="T9" fmla="*/ 2 h 2"/>
                <a:gd name="T10" fmla="*/ 0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0" y="2"/>
                  </a:moveTo>
                  <a:lnTo>
                    <a:pt x="2" y="0"/>
                  </a:lnTo>
                  <a:lnTo>
                    <a:pt x="2" y="0"/>
                  </a:ln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5" name="Freeform 1220"/>
            <p:cNvSpPr/>
            <p:nvPr/>
          </p:nvSpPr>
          <p:spPr>
            <a:xfrm>
              <a:off x="2526697" y="1504149"/>
              <a:ext cx="2033" cy="0"/>
            </a:xfrm>
            <a:custGeom>
              <a:avLst/>
              <a:gdLst>
                <a:gd name="T0" fmla="*/ 1 w 1"/>
                <a:gd name="T1" fmla="*/ 1 w 1"/>
                <a:gd name="T2" fmla="*/ 1 w 1"/>
                <a:gd name="T3" fmla="*/ 0 w 1"/>
                <a:gd name="T4" fmla="*/ 1 w 1"/>
              </a:gdLst>
              <a:ahLst/>
              <a:cxnLst>
                <a:cxn ang="0">
                  <a:pos x="T0" y="0"/>
                </a:cxn>
                <a:cxn ang="0">
                  <a:pos x="T1" y="0"/>
                </a:cxn>
                <a:cxn ang="0">
                  <a:pos x="T2" y="0"/>
                </a:cxn>
                <a:cxn ang="0">
                  <a:pos x="T3" y="0"/>
                </a:cxn>
                <a:cxn ang="0">
                  <a:pos x="T4" y="0"/>
                </a:cxn>
              </a:cxnLst>
              <a:rect l="0" t="0" r="r" b="b"/>
              <a:pathLst>
                <a:path w="1">
                  <a:moveTo>
                    <a:pt x="1" y="0"/>
                  </a:moveTo>
                  <a:lnTo>
                    <a:pt x="1" y="0"/>
                  </a:lnTo>
                  <a:lnTo>
                    <a:pt x="1" y="0"/>
                  </a:lnTo>
                  <a:lnTo>
                    <a:pt x="0" y="0"/>
                  </a:ln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6" name="Freeform 1221"/>
            <p:cNvSpPr/>
            <p:nvPr/>
          </p:nvSpPr>
          <p:spPr>
            <a:xfrm>
              <a:off x="2528730" y="1507226"/>
              <a:ext cx="4065" cy="12196"/>
            </a:xfrm>
            <a:custGeom>
              <a:avLst/>
              <a:gdLst>
                <a:gd name="T0" fmla="*/ 2 w 2"/>
                <a:gd name="T1" fmla="*/ 6 h 6"/>
                <a:gd name="T2" fmla="*/ 2 w 2"/>
                <a:gd name="T3" fmla="*/ 4 h 6"/>
                <a:gd name="T4" fmla="*/ 2 w 2"/>
                <a:gd name="T5" fmla="*/ 0 h 6"/>
                <a:gd name="T6" fmla="*/ 0 w 2"/>
                <a:gd name="T7" fmla="*/ 2 h 6"/>
                <a:gd name="T8" fmla="*/ 2 w 2"/>
                <a:gd name="T9" fmla="*/ 6 h 6"/>
              </a:gdLst>
              <a:ahLst/>
              <a:cxnLst>
                <a:cxn ang="0">
                  <a:pos x="T0" y="T1"/>
                </a:cxn>
                <a:cxn ang="0">
                  <a:pos x="T2" y="T3"/>
                </a:cxn>
                <a:cxn ang="0">
                  <a:pos x="T4" y="T5"/>
                </a:cxn>
                <a:cxn ang="0">
                  <a:pos x="T6" y="T7"/>
                </a:cxn>
                <a:cxn ang="0">
                  <a:pos x="T8" y="T9"/>
                </a:cxn>
              </a:cxnLst>
              <a:rect l="0" t="0" r="r" b="b"/>
              <a:pathLst>
                <a:path w="2" h="6">
                  <a:moveTo>
                    <a:pt x="2" y="6"/>
                  </a:moveTo>
                  <a:lnTo>
                    <a:pt x="2" y="4"/>
                  </a:lnTo>
                  <a:lnTo>
                    <a:pt x="2" y="0"/>
                  </a:lnTo>
                  <a:lnTo>
                    <a:pt x="0" y="2"/>
                  </a:lnTo>
                  <a:lnTo>
                    <a:pt x="2"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7" name="Rectangle 1222"/>
            <p:cNvSpPr>
              <a:spLocks noChangeArrowheads="1"/>
            </p:cNvSpPr>
            <p:nvPr/>
          </p:nvSpPr>
          <p:spPr>
            <a:xfrm>
              <a:off x="2518567" y="1481789"/>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8" name="Rectangle 1223"/>
            <p:cNvSpPr>
              <a:spLocks noChangeArrowheads="1"/>
            </p:cNvSpPr>
            <p:nvPr/>
          </p:nvSpPr>
          <p:spPr>
            <a:xfrm>
              <a:off x="2528730" y="1500083"/>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29" name="Freeform 1224"/>
            <p:cNvSpPr/>
            <p:nvPr/>
          </p:nvSpPr>
          <p:spPr>
            <a:xfrm>
              <a:off x="2518567" y="1485854"/>
              <a:ext cx="8130" cy="14229"/>
            </a:xfrm>
            <a:custGeom>
              <a:avLst/>
              <a:gdLst>
                <a:gd name="T0" fmla="*/ 2 w 4"/>
                <a:gd name="T1" fmla="*/ 7 h 7"/>
                <a:gd name="T2" fmla="*/ 4 w 4"/>
                <a:gd name="T3" fmla="*/ 6 h 7"/>
                <a:gd name="T4" fmla="*/ 0 w 4"/>
                <a:gd name="T5" fmla="*/ 0 h 7"/>
                <a:gd name="T6" fmla="*/ 2 w 4"/>
                <a:gd name="T7" fmla="*/ 7 h 7"/>
                <a:gd name="T8" fmla="*/ 2 w 4"/>
                <a:gd name="T9" fmla="*/ 7 h 7"/>
              </a:gdLst>
              <a:ahLst/>
              <a:cxnLst>
                <a:cxn ang="0">
                  <a:pos x="T0" y="T1"/>
                </a:cxn>
                <a:cxn ang="0">
                  <a:pos x="T2" y="T3"/>
                </a:cxn>
                <a:cxn ang="0">
                  <a:pos x="T4" y="T5"/>
                </a:cxn>
                <a:cxn ang="0">
                  <a:pos x="T6" y="T7"/>
                </a:cxn>
                <a:cxn ang="0">
                  <a:pos x="T8" y="T9"/>
                </a:cxn>
              </a:cxnLst>
              <a:rect l="0" t="0" r="r" b="b"/>
              <a:pathLst>
                <a:path w="4" h="7">
                  <a:moveTo>
                    <a:pt x="2" y="7"/>
                  </a:moveTo>
                  <a:lnTo>
                    <a:pt x="4" y="6"/>
                  </a:lnTo>
                  <a:lnTo>
                    <a:pt x="0" y="0"/>
                  </a:lnTo>
                  <a:lnTo>
                    <a:pt x="2" y="7"/>
                  </a:lnTo>
                  <a:lnTo>
                    <a:pt x="2" y="7"/>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0" name="Freeform 1225"/>
            <p:cNvSpPr/>
            <p:nvPr/>
          </p:nvSpPr>
          <p:spPr>
            <a:xfrm>
              <a:off x="2506371" y="1473659"/>
              <a:ext cx="8130" cy="12196"/>
            </a:xfrm>
            <a:custGeom>
              <a:avLst/>
              <a:gdLst>
                <a:gd name="T0" fmla="*/ 0 w 4"/>
                <a:gd name="T1" fmla="*/ 6 h 6"/>
                <a:gd name="T2" fmla="*/ 4 w 4"/>
                <a:gd name="T3" fmla="*/ 2 h 6"/>
                <a:gd name="T4" fmla="*/ 4 w 4"/>
                <a:gd name="T5" fmla="*/ 2 h 6"/>
                <a:gd name="T6" fmla="*/ 2 w 4"/>
                <a:gd name="T7" fmla="*/ 0 h 6"/>
                <a:gd name="T8" fmla="*/ 0 w 4"/>
                <a:gd name="T9" fmla="*/ 2 h 6"/>
                <a:gd name="T10" fmla="*/ 0 w 4"/>
                <a:gd name="T11" fmla="*/ 6 h 6"/>
                <a:gd name="T12" fmla="*/ 0 w 4"/>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4" h="6">
                  <a:moveTo>
                    <a:pt x="0" y="6"/>
                  </a:moveTo>
                  <a:lnTo>
                    <a:pt x="4" y="2"/>
                  </a:lnTo>
                  <a:lnTo>
                    <a:pt x="4" y="2"/>
                  </a:lnTo>
                  <a:lnTo>
                    <a:pt x="2" y="0"/>
                  </a:lnTo>
                  <a:lnTo>
                    <a:pt x="0" y="2"/>
                  </a:lnTo>
                  <a:lnTo>
                    <a:pt x="0" y="6"/>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1" name="Freeform 1226"/>
            <p:cNvSpPr/>
            <p:nvPr/>
          </p:nvSpPr>
          <p:spPr>
            <a:xfrm>
              <a:off x="2510436" y="1473659"/>
              <a:ext cx="4065" cy="4065"/>
            </a:xfrm>
            <a:custGeom>
              <a:avLst/>
              <a:gdLst>
                <a:gd name="T0" fmla="*/ 2 w 2"/>
                <a:gd name="T1" fmla="*/ 0 h 2"/>
                <a:gd name="T2" fmla="*/ 0 w 2"/>
                <a:gd name="T3" fmla="*/ 0 h 2"/>
                <a:gd name="T4" fmla="*/ 2 w 2"/>
                <a:gd name="T5" fmla="*/ 2 h 2"/>
                <a:gd name="T6" fmla="*/ 2 w 2"/>
                <a:gd name="T7" fmla="*/ 0 h 2"/>
              </a:gdLst>
              <a:ahLst/>
              <a:cxnLst>
                <a:cxn ang="0">
                  <a:pos x="T0" y="T1"/>
                </a:cxn>
                <a:cxn ang="0">
                  <a:pos x="T2" y="T3"/>
                </a:cxn>
                <a:cxn ang="0">
                  <a:pos x="T4" y="T5"/>
                </a:cxn>
                <a:cxn ang="0">
                  <a:pos x="T6" y="T7"/>
                </a:cxn>
              </a:cxnLst>
              <a:rect l="0" t="0" r="r" b="b"/>
              <a:pathLst>
                <a:path w="2" h="2">
                  <a:moveTo>
                    <a:pt x="2" y="0"/>
                  </a:moveTo>
                  <a:lnTo>
                    <a:pt x="0" y="0"/>
                  </a:lnTo>
                  <a:lnTo>
                    <a:pt x="2" y="2"/>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2" name="Freeform 1227"/>
            <p:cNvSpPr/>
            <p:nvPr/>
          </p:nvSpPr>
          <p:spPr>
            <a:xfrm>
              <a:off x="2514502" y="1469594"/>
              <a:ext cx="4065" cy="8130"/>
            </a:xfrm>
            <a:custGeom>
              <a:avLst/>
              <a:gdLst>
                <a:gd name="T0" fmla="*/ 0 w 2"/>
                <a:gd name="T1" fmla="*/ 4 h 4"/>
                <a:gd name="T2" fmla="*/ 2 w 2"/>
                <a:gd name="T3" fmla="*/ 2 h 4"/>
                <a:gd name="T4" fmla="*/ 2 w 2"/>
                <a:gd name="T5" fmla="*/ 0 h 4"/>
                <a:gd name="T6" fmla="*/ 0 w 2"/>
                <a:gd name="T7" fmla="*/ 2 h 4"/>
                <a:gd name="T8" fmla="*/ 0 w 2"/>
                <a:gd name="T9" fmla="*/ 4 h 4"/>
                <a:gd name="T10" fmla="*/ 0 w 2"/>
                <a:gd name="T11" fmla="*/ 4 h 4"/>
              </a:gdLst>
              <a:ahLst/>
              <a:cxnLst>
                <a:cxn ang="0">
                  <a:pos x="T0" y="T1"/>
                </a:cxn>
                <a:cxn ang="0">
                  <a:pos x="T2" y="T3"/>
                </a:cxn>
                <a:cxn ang="0">
                  <a:pos x="T4" y="T5"/>
                </a:cxn>
                <a:cxn ang="0">
                  <a:pos x="T6" y="T7"/>
                </a:cxn>
                <a:cxn ang="0">
                  <a:pos x="T8" y="T9"/>
                </a:cxn>
                <a:cxn ang="0">
                  <a:pos x="T10" y="T11"/>
                </a:cxn>
              </a:cxnLst>
              <a:rect l="0" t="0" r="r" b="b"/>
              <a:pathLst>
                <a:path w="2" h="4">
                  <a:moveTo>
                    <a:pt x="0" y="4"/>
                  </a:moveTo>
                  <a:lnTo>
                    <a:pt x="2" y="2"/>
                  </a:lnTo>
                  <a:lnTo>
                    <a:pt x="2" y="0"/>
                  </a:lnTo>
                  <a:lnTo>
                    <a:pt x="0" y="2"/>
                  </a:lnTo>
                  <a:lnTo>
                    <a:pt x="0" y="4"/>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3" name="Freeform 1228"/>
            <p:cNvSpPr/>
            <p:nvPr/>
          </p:nvSpPr>
          <p:spPr>
            <a:xfrm>
              <a:off x="2518567" y="1477724"/>
              <a:ext cx="0" cy="4065"/>
            </a:xfrm>
            <a:custGeom>
              <a:avLst/>
              <a:gdLst>
                <a:gd name="T0" fmla="*/ 2 h 2"/>
                <a:gd name="T1" fmla="*/ 2 h 2"/>
                <a:gd name="T2" fmla="*/ 2 h 2"/>
                <a:gd name="T3" fmla="*/ 0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4" name="Freeform 1229"/>
            <p:cNvSpPr/>
            <p:nvPr/>
          </p:nvSpPr>
          <p:spPr>
            <a:xfrm>
              <a:off x="2485639" y="1477724"/>
              <a:ext cx="4065" cy="8130"/>
            </a:xfrm>
            <a:custGeom>
              <a:avLst/>
              <a:gdLst>
                <a:gd name="T0" fmla="*/ 2 w 2"/>
                <a:gd name="T1" fmla="*/ 4 h 4"/>
                <a:gd name="T2" fmla="*/ 2 w 2"/>
                <a:gd name="T3" fmla="*/ 0 h 4"/>
                <a:gd name="T4" fmla="*/ 0 w 2"/>
                <a:gd name="T5" fmla="*/ 2 h 4"/>
                <a:gd name="T6" fmla="*/ 2 w 2"/>
                <a:gd name="T7" fmla="*/ 4 h 4"/>
              </a:gdLst>
              <a:ahLst/>
              <a:cxnLst>
                <a:cxn ang="0">
                  <a:pos x="T0" y="T1"/>
                </a:cxn>
                <a:cxn ang="0">
                  <a:pos x="T2" y="T3"/>
                </a:cxn>
                <a:cxn ang="0">
                  <a:pos x="T4" y="T5"/>
                </a:cxn>
                <a:cxn ang="0">
                  <a:pos x="T6" y="T7"/>
                </a:cxn>
              </a:cxnLst>
              <a:rect l="0" t="0" r="r" b="b"/>
              <a:pathLst>
                <a:path w="2" h="4">
                  <a:moveTo>
                    <a:pt x="2" y="4"/>
                  </a:moveTo>
                  <a:lnTo>
                    <a:pt x="2" y="0"/>
                  </a:lnTo>
                  <a:lnTo>
                    <a:pt x="0"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5" name="Freeform 1230"/>
            <p:cNvSpPr/>
            <p:nvPr/>
          </p:nvSpPr>
          <p:spPr>
            <a:xfrm>
              <a:off x="2518567" y="1469594"/>
              <a:ext cx="8130" cy="12196"/>
            </a:xfrm>
            <a:custGeom>
              <a:avLst/>
              <a:gdLst>
                <a:gd name="T0" fmla="*/ 0 w 2"/>
                <a:gd name="T1" fmla="*/ 2 h 3"/>
                <a:gd name="T2" fmla="*/ 0 w 2"/>
                <a:gd name="T3" fmla="*/ 3 h 3"/>
                <a:gd name="T4" fmla="*/ 2 w 2"/>
                <a:gd name="T5" fmla="*/ 1 h 3"/>
                <a:gd name="T6" fmla="*/ 2 w 2"/>
                <a:gd name="T7" fmla="*/ 0 h 3"/>
                <a:gd name="T8" fmla="*/ 1 w 2"/>
                <a:gd name="T9" fmla="*/ 0 h 3"/>
                <a:gd name="T10" fmla="*/ 0 w 2"/>
                <a:gd name="T11" fmla="*/ 2 h 3"/>
              </a:gdLst>
              <a:ahLst/>
              <a:cxnLst>
                <a:cxn ang="0">
                  <a:pos x="T0" y="T1"/>
                </a:cxn>
                <a:cxn ang="0">
                  <a:pos x="T2" y="T3"/>
                </a:cxn>
                <a:cxn ang="0">
                  <a:pos x="T4" y="T5"/>
                </a:cxn>
                <a:cxn ang="0">
                  <a:pos x="T6" y="T7"/>
                </a:cxn>
                <a:cxn ang="0">
                  <a:pos x="T8" y="T9"/>
                </a:cxn>
                <a:cxn ang="0">
                  <a:pos x="T10" y="T11"/>
                </a:cxn>
              </a:cxnLst>
              <a:rect l="0" t="0" r="r" b="b"/>
              <a:pathLst>
                <a:path w="2" h="3">
                  <a:moveTo>
                    <a:pt x="0" y="2"/>
                  </a:moveTo>
                  <a:cubicBezTo>
                    <a:pt x="0" y="3"/>
                    <a:pt x="0" y="3"/>
                    <a:pt x="0" y="3"/>
                  </a:cubicBezTo>
                  <a:cubicBezTo>
                    <a:pt x="2" y="1"/>
                    <a:pt x="2" y="1"/>
                    <a:pt x="2" y="1"/>
                  </a:cubicBezTo>
                  <a:cubicBezTo>
                    <a:pt x="2" y="0"/>
                    <a:pt x="2" y="0"/>
                    <a:pt x="2" y="0"/>
                  </a:cubicBezTo>
                  <a:cubicBezTo>
                    <a:pt x="2" y="0"/>
                    <a:pt x="1" y="0"/>
                    <a:pt x="1" y="0"/>
                  </a:cubicBez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6" name="Freeform 1231"/>
            <p:cNvSpPr/>
            <p:nvPr/>
          </p:nvSpPr>
          <p:spPr>
            <a:xfrm>
              <a:off x="2518567" y="1465528"/>
              <a:ext cx="4065" cy="8130"/>
            </a:xfrm>
            <a:custGeom>
              <a:avLst/>
              <a:gdLst>
                <a:gd name="T0" fmla="*/ 1 w 1"/>
                <a:gd name="T1" fmla="*/ 1 h 2"/>
                <a:gd name="T2" fmla="*/ 0 w 1"/>
                <a:gd name="T3" fmla="*/ 0 h 2"/>
                <a:gd name="T4" fmla="*/ 0 w 1"/>
                <a:gd name="T5" fmla="*/ 1 h 2"/>
                <a:gd name="T6" fmla="*/ 0 w 1"/>
                <a:gd name="T7" fmla="*/ 2 h 2"/>
                <a:gd name="T8" fmla="*/ 1 w 1"/>
                <a:gd name="T9" fmla="*/ 1 h 2"/>
              </a:gdLst>
              <a:ahLst/>
              <a:cxnLst>
                <a:cxn ang="0">
                  <a:pos x="T0" y="T1"/>
                </a:cxn>
                <a:cxn ang="0">
                  <a:pos x="T2" y="T3"/>
                </a:cxn>
                <a:cxn ang="0">
                  <a:pos x="T4" y="T5"/>
                </a:cxn>
                <a:cxn ang="0">
                  <a:pos x="T6" y="T7"/>
                </a:cxn>
                <a:cxn ang="0">
                  <a:pos x="T8" y="T9"/>
                </a:cxn>
              </a:cxnLst>
              <a:rect l="0" t="0" r="r" b="b"/>
              <a:pathLst>
                <a:path w="1" h="2">
                  <a:moveTo>
                    <a:pt x="1" y="1"/>
                  </a:moveTo>
                  <a:cubicBezTo>
                    <a:pt x="0" y="1"/>
                    <a:pt x="0" y="0"/>
                    <a:pt x="0" y="0"/>
                  </a:cubicBezTo>
                  <a:cubicBezTo>
                    <a:pt x="0" y="1"/>
                    <a:pt x="0" y="1"/>
                    <a:pt x="0" y="1"/>
                  </a:cubicBezTo>
                  <a:cubicBezTo>
                    <a:pt x="0" y="2"/>
                    <a:pt x="0" y="2"/>
                    <a:pt x="0" y="2"/>
                  </a:cubicBezTo>
                  <a:lnTo>
                    <a:pt x="1"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7" name="Freeform 1232"/>
            <p:cNvSpPr/>
            <p:nvPr/>
          </p:nvSpPr>
          <p:spPr>
            <a:xfrm>
              <a:off x="2540926" y="1480802"/>
              <a:ext cx="16261" cy="12196"/>
            </a:xfrm>
            <a:custGeom>
              <a:avLst/>
              <a:gdLst>
                <a:gd name="T0" fmla="*/ 0 w 8"/>
                <a:gd name="T1" fmla="*/ 4 h 6"/>
                <a:gd name="T2" fmla="*/ 2 w 8"/>
                <a:gd name="T3" fmla="*/ 6 h 6"/>
                <a:gd name="T4" fmla="*/ 8 w 8"/>
                <a:gd name="T5" fmla="*/ 0 h 6"/>
                <a:gd name="T6" fmla="*/ 8 w 8"/>
                <a:gd name="T7" fmla="*/ 0 h 6"/>
                <a:gd name="T8" fmla="*/ 2 w 8"/>
                <a:gd name="T9" fmla="*/ 0 h 6"/>
                <a:gd name="T10" fmla="*/ 2 w 8"/>
                <a:gd name="T11" fmla="*/ 0 h 6"/>
                <a:gd name="T12" fmla="*/ 0 w 8"/>
                <a:gd name="T13" fmla="*/ 4 h 6"/>
              </a:gdLst>
              <a:ahLst/>
              <a:cxnLst>
                <a:cxn ang="0">
                  <a:pos x="T0" y="T1"/>
                </a:cxn>
                <a:cxn ang="0">
                  <a:pos x="T2" y="T3"/>
                </a:cxn>
                <a:cxn ang="0">
                  <a:pos x="T4" y="T5"/>
                </a:cxn>
                <a:cxn ang="0">
                  <a:pos x="T6" y="T7"/>
                </a:cxn>
                <a:cxn ang="0">
                  <a:pos x="T8" y="T9"/>
                </a:cxn>
                <a:cxn ang="0">
                  <a:pos x="T10" y="T11"/>
                </a:cxn>
                <a:cxn ang="0">
                  <a:pos x="T12" y="T13"/>
                </a:cxn>
              </a:cxnLst>
              <a:rect l="0" t="0" r="r" b="b"/>
              <a:pathLst>
                <a:path w="8" h="6">
                  <a:moveTo>
                    <a:pt x="0" y="4"/>
                  </a:moveTo>
                  <a:lnTo>
                    <a:pt x="2" y="6"/>
                  </a:lnTo>
                  <a:lnTo>
                    <a:pt x="8" y="0"/>
                  </a:lnTo>
                  <a:lnTo>
                    <a:pt x="8" y="0"/>
                  </a:lnTo>
                  <a:lnTo>
                    <a:pt x="2" y="0"/>
                  </a:lnTo>
                  <a:lnTo>
                    <a:pt x="2"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8" name="Freeform 1233"/>
            <p:cNvSpPr/>
            <p:nvPr/>
          </p:nvSpPr>
          <p:spPr>
            <a:xfrm>
              <a:off x="2522632" y="1545845"/>
              <a:ext cx="6098" cy="16261"/>
            </a:xfrm>
            <a:custGeom>
              <a:avLst/>
              <a:gdLst>
                <a:gd name="T0" fmla="*/ 0 w 3"/>
                <a:gd name="T1" fmla="*/ 8 h 8"/>
                <a:gd name="T2" fmla="*/ 3 w 3"/>
                <a:gd name="T3" fmla="*/ 4 h 8"/>
                <a:gd name="T4" fmla="*/ 3 w 3"/>
                <a:gd name="T5" fmla="*/ 0 h 8"/>
                <a:gd name="T6" fmla="*/ 0 w 3"/>
                <a:gd name="T7" fmla="*/ 6 h 8"/>
                <a:gd name="T8" fmla="*/ 0 w 3"/>
                <a:gd name="T9" fmla="*/ 8 h 8"/>
              </a:gdLst>
              <a:ahLst/>
              <a:cxnLst>
                <a:cxn ang="0">
                  <a:pos x="T0" y="T1"/>
                </a:cxn>
                <a:cxn ang="0">
                  <a:pos x="T2" y="T3"/>
                </a:cxn>
                <a:cxn ang="0">
                  <a:pos x="T4" y="T5"/>
                </a:cxn>
                <a:cxn ang="0">
                  <a:pos x="T6" y="T7"/>
                </a:cxn>
                <a:cxn ang="0">
                  <a:pos x="T8" y="T9"/>
                </a:cxn>
              </a:cxnLst>
              <a:rect l="0" t="0" r="r" b="b"/>
              <a:pathLst>
                <a:path w="3" h="8">
                  <a:moveTo>
                    <a:pt x="0" y="8"/>
                  </a:moveTo>
                  <a:lnTo>
                    <a:pt x="3" y="4"/>
                  </a:lnTo>
                  <a:lnTo>
                    <a:pt x="3" y="0"/>
                  </a:lnTo>
                  <a:lnTo>
                    <a:pt x="0" y="6"/>
                  </a:lnTo>
                  <a:lnTo>
                    <a:pt x="0"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39" name="Freeform 1234"/>
            <p:cNvSpPr/>
            <p:nvPr/>
          </p:nvSpPr>
          <p:spPr>
            <a:xfrm>
              <a:off x="2532796" y="1543813"/>
              <a:ext cx="0" cy="2033"/>
            </a:xfrm>
            <a:custGeom>
              <a:avLst/>
              <a:gdLst>
                <a:gd name="T0" fmla="*/ 1 h 1"/>
                <a:gd name="T1" fmla="*/ 0 h 1"/>
                <a:gd name="T2" fmla="*/ 1 h 1"/>
                <a:gd name="T3" fmla="*/ 1 h 1"/>
              </a:gdLst>
              <a:ahLst/>
              <a:cxnLst>
                <a:cxn ang="0">
                  <a:pos x="0" y="T0"/>
                </a:cxn>
                <a:cxn ang="0">
                  <a:pos x="0" y="T1"/>
                </a:cxn>
                <a:cxn ang="0">
                  <a:pos x="0" y="T2"/>
                </a:cxn>
                <a:cxn ang="0">
                  <a:pos x="0" y="T3"/>
                </a:cxn>
              </a:cxnLst>
              <a:rect l="0" t="0" r="r" b="b"/>
              <a:pathLst>
                <a:path h="1">
                  <a:moveTo>
                    <a:pt x="0" y="1"/>
                  </a:moveTo>
                  <a:lnTo>
                    <a:pt x="0" y="0"/>
                  </a:lnTo>
                  <a:lnTo>
                    <a:pt x="0" y="1"/>
                  </a:ln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0" name="Rectangle 1235"/>
            <p:cNvSpPr>
              <a:spLocks noChangeArrowheads="1"/>
            </p:cNvSpPr>
            <p:nvPr/>
          </p:nvSpPr>
          <p:spPr>
            <a:xfrm>
              <a:off x="2475476" y="159259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1" name="Freeform 1236"/>
            <p:cNvSpPr/>
            <p:nvPr/>
          </p:nvSpPr>
          <p:spPr>
            <a:xfrm>
              <a:off x="2544991" y="1497063"/>
              <a:ext cx="8130" cy="14229"/>
            </a:xfrm>
            <a:custGeom>
              <a:avLst/>
              <a:gdLst>
                <a:gd name="T0" fmla="*/ 0 w 4"/>
                <a:gd name="T1" fmla="*/ 2 h 7"/>
                <a:gd name="T2" fmla="*/ 2 w 4"/>
                <a:gd name="T3" fmla="*/ 7 h 7"/>
                <a:gd name="T4" fmla="*/ 4 w 4"/>
                <a:gd name="T5" fmla="*/ 5 h 7"/>
                <a:gd name="T6" fmla="*/ 0 w 4"/>
                <a:gd name="T7" fmla="*/ 0 h 7"/>
                <a:gd name="T8" fmla="*/ 0 w 4"/>
                <a:gd name="T9" fmla="*/ 0 h 7"/>
                <a:gd name="T10" fmla="*/ 0 w 4"/>
                <a:gd name="T11" fmla="*/ 2 h 7"/>
              </a:gdLst>
              <a:ahLst/>
              <a:cxnLst>
                <a:cxn ang="0">
                  <a:pos x="T0" y="T1"/>
                </a:cxn>
                <a:cxn ang="0">
                  <a:pos x="T2" y="T3"/>
                </a:cxn>
                <a:cxn ang="0">
                  <a:pos x="T4" y="T5"/>
                </a:cxn>
                <a:cxn ang="0">
                  <a:pos x="T6" y="T7"/>
                </a:cxn>
                <a:cxn ang="0">
                  <a:pos x="T8" y="T9"/>
                </a:cxn>
                <a:cxn ang="0">
                  <a:pos x="T10" y="T11"/>
                </a:cxn>
              </a:cxnLst>
              <a:rect l="0" t="0" r="r" b="b"/>
              <a:pathLst>
                <a:path w="4" h="7">
                  <a:moveTo>
                    <a:pt x="0" y="2"/>
                  </a:moveTo>
                  <a:lnTo>
                    <a:pt x="2" y="7"/>
                  </a:lnTo>
                  <a:lnTo>
                    <a:pt x="4" y="5"/>
                  </a:lnTo>
                  <a:lnTo>
                    <a:pt x="0" y="0"/>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2" name="Rectangle 1237"/>
            <p:cNvSpPr>
              <a:spLocks noChangeArrowheads="1"/>
            </p:cNvSpPr>
            <p:nvPr/>
          </p:nvSpPr>
          <p:spPr>
            <a:xfrm>
              <a:off x="2544991" y="149706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3" name="Freeform 1238"/>
            <p:cNvSpPr/>
            <p:nvPr/>
          </p:nvSpPr>
          <p:spPr>
            <a:xfrm>
              <a:off x="2549057" y="1519422"/>
              <a:ext cx="4065" cy="12196"/>
            </a:xfrm>
            <a:custGeom>
              <a:avLst/>
              <a:gdLst>
                <a:gd name="T0" fmla="*/ 0 w 2"/>
                <a:gd name="T1" fmla="*/ 2 h 6"/>
                <a:gd name="T2" fmla="*/ 2 w 2"/>
                <a:gd name="T3" fmla="*/ 6 h 6"/>
                <a:gd name="T4" fmla="*/ 2 w 2"/>
                <a:gd name="T5" fmla="*/ 6 h 6"/>
                <a:gd name="T6" fmla="*/ 0 w 2"/>
                <a:gd name="T7" fmla="*/ 0 h 6"/>
                <a:gd name="T8" fmla="*/ 0 w 2"/>
                <a:gd name="T9" fmla="*/ 2 h 6"/>
              </a:gdLst>
              <a:ahLst/>
              <a:cxnLst>
                <a:cxn ang="0">
                  <a:pos x="T0" y="T1"/>
                </a:cxn>
                <a:cxn ang="0">
                  <a:pos x="T2" y="T3"/>
                </a:cxn>
                <a:cxn ang="0">
                  <a:pos x="T4" y="T5"/>
                </a:cxn>
                <a:cxn ang="0">
                  <a:pos x="T6" y="T7"/>
                </a:cxn>
                <a:cxn ang="0">
                  <a:pos x="T8" y="T9"/>
                </a:cxn>
              </a:cxnLst>
              <a:rect l="0" t="0" r="r" b="b"/>
              <a:pathLst>
                <a:path w="2" h="6">
                  <a:moveTo>
                    <a:pt x="0" y="2"/>
                  </a:moveTo>
                  <a:lnTo>
                    <a:pt x="2" y="6"/>
                  </a:lnTo>
                  <a:lnTo>
                    <a:pt x="2" y="6"/>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4" name="Freeform 1239"/>
            <p:cNvSpPr/>
            <p:nvPr/>
          </p:nvSpPr>
          <p:spPr>
            <a:xfrm>
              <a:off x="2549057" y="1515357"/>
              <a:ext cx="8130" cy="16261"/>
            </a:xfrm>
            <a:custGeom>
              <a:avLst/>
              <a:gdLst>
                <a:gd name="T0" fmla="*/ 0 w 4"/>
                <a:gd name="T1" fmla="*/ 2 h 8"/>
                <a:gd name="T2" fmla="*/ 2 w 4"/>
                <a:gd name="T3" fmla="*/ 8 h 8"/>
                <a:gd name="T4" fmla="*/ 4 w 4"/>
                <a:gd name="T5" fmla="*/ 4 h 8"/>
                <a:gd name="T6" fmla="*/ 2 w 4"/>
                <a:gd name="T7" fmla="*/ 0 h 8"/>
                <a:gd name="T8" fmla="*/ 0 w 4"/>
                <a:gd name="T9" fmla="*/ 2 h 8"/>
              </a:gdLst>
              <a:ahLst/>
              <a:cxnLst>
                <a:cxn ang="0">
                  <a:pos x="T0" y="T1"/>
                </a:cxn>
                <a:cxn ang="0">
                  <a:pos x="T2" y="T3"/>
                </a:cxn>
                <a:cxn ang="0">
                  <a:pos x="T4" y="T5"/>
                </a:cxn>
                <a:cxn ang="0">
                  <a:pos x="T6" y="T7"/>
                </a:cxn>
                <a:cxn ang="0">
                  <a:pos x="T8" y="T9"/>
                </a:cxn>
              </a:cxnLst>
              <a:rect l="0" t="0" r="r" b="b"/>
              <a:pathLst>
                <a:path w="4" h="8">
                  <a:moveTo>
                    <a:pt x="0" y="2"/>
                  </a:moveTo>
                  <a:lnTo>
                    <a:pt x="2" y="8"/>
                  </a:lnTo>
                  <a:lnTo>
                    <a:pt x="4" y="4"/>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5" name="Freeform 1240"/>
            <p:cNvSpPr/>
            <p:nvPr/>
          </p:nvSpPr>
          <p:spPr>
            <a:xfrm>
              <a:off x="2549057" y="1511292"/>
              <a:ext cx="4065" cy="8130"/>
            </a:xfrm>
            <a:custGeom>
              <a:avLst/>
              <a:gdLst>
                <a:gd name="T0" fmla="*/ 0 w 2"/>
                <a:gd name="T1" fmla="*/ 2 h 4"/>
                <a:gd name="T2" fmla="*/ 0 w 2"/>
                <a:gd name="T3" fmla="*/ 4 h 4"/>
                <a:gd name="T4" fmla="*/ 2 w 2"/>
                <a:gd name="T5" fmla="*/ 2 h 4"/>
                <a:gd name="T6" fmla="*/ 2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0" y="4"/>
                  </a:lnTo>
                  <a:lnTo>
                    <a:pt x="2" y="2"/>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6" name="Freeform 1241"/>
            <p:cNvSpPr/>
            <p:nvPr/>
          </p:nvSpPr>
          <p:spPr>
            <a:xfrm>
              <a:off x="2553122" y="1507226"/>
              <a:ext cx="8130" cy="8130"/>
            </a:xfrm>
            <a:custGeom>
              <a:avLst/>
              <a:gdLst>
                <a:gd name="T0" fmla="*/ 0 w 4"/>
                <a:gd name="T1" fmla="*/ 4 h 4"/>
                <a:gd name="T2" fmla="*/ 4 w 4"/>
                <a:gd name="T3" fmla="*/ 0 h 4"/>
                <a:gd name="T4" fmla="*/ 0 w 4"/>
                <a:gd name="T5" fmla="*/ 2 h 4"/>
                <a:gd name="T6" fmla="*/ 0 w 4"/>
                <a:gd name="T7" fmla="*/ 4 h 4"/>
              </a:gdLst>
              <a:ahLst/>
              <a:cxnLst>
                <a:cxn ang="0">
                  <a:pos x="T0" y="T1"/>
                </a:cxn>
                <a:cxn ang="0">
                  <a:pos x="T2" y="T3"/>
                </a:cxn>
                <a:cxn ang="0">
                  <a:pos x="T4" y="T5"/>
                </a:cxn>
                <a:cxn ang="0">
                  <a:pos x="T6" y="T7"/>
                </a:cxn>
              </a:cxnLst>
              <a:rect l="0" t="0" r="r" b="b"/>
              <a:pathLst>
                <a:path w="4" h="4">
                  <a:moveTo>
                    <a:pt x="0" y="4"/>
                  </a:moveTo>
                  <a:lnTo>
                    <a:pt x="4" y="0"/>
                  </a:lnTo>
                  <a:lnTo>
                    <a:pt x="0" y="2"/>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7" name="Freeform 1242"/>
            <p:cNvSpPr/>
            <p:nvPr/>
          </p:nvSpPr>
          <p:spPr>
            <a:xfrm>
              <a:off x="2532796" y="1545845"/>
              <a:ext cx="4065" cy="12196"/>
            </a:xfrm>
            <a:custGeom>
              <a:avLst/>
              <a:gdLst>
                <a:gd name="T0" fmla="*/ 0 w 1"/>
                <a:gd name="T1" fmla="*/ 1 h 3"/>
                <a:gd name="T2" fmla="*/ 0 w 1"/>
                <a:gd name="T3" fmla="*/ 3 h 3"/>
                <a:gd name="T4" fmla="*/ 1 w 1"/>
                <a:gd name="T5" fmla="*/ 3 h 3"/>
                <a:gd name="T6" fmla="*/ 1 w 1"/>
                <a:gd name="T7" fmla="*/ 2 h 3"/>
                <a:gd name="T8" fmla="*/ 1 w 1"/>
                <a:gd name="T9" fmla="*/ 0 h 3"/>
                <a:gd name="T10" fmla="*/ 0 w 1"/>
                <a:gd name="T11" fmla="*/ 1 h 3"/>
              </a:gdLst>
              <a:ahLst/>
              <a:cxnLst>
                <a:cxn ang="0">
                  <a:pos x="T0" y="T1"/>
                </a:cxn>
                <a:cxn ang="0">
                  <a:pos x="T2" y="T3"/>
                </a:cxn>
                <a:cxn ang="0">
                  <a:pos x="T4" y="T5"/>
                </a:cxn>
                <a:cxn ang="0">
                  <a:pos x="T6" y="T7"/>
                </a:cxn>
                <a:cxn ang="0">
                  <a:pos x="T8" y="T9"/>
                </a:cxn>
                <a:cxn ang="0">
                  <a:pos x="T10" y="T11"/>
                </a:cxn>
              </a:cxnLst>
              <a:rect l="0" t="0" r="r" b="b"/>
              <a:pathLst>
                <a:path w="1" h="3">
                  <a:moveTo>
                    <a:pt x="0" y="1"/>
                  </a:moveTo>
                  <a:cubicBezTo>
                    <a:pt x="0" y="3"/>
                    <a:pt x="0" y="3"/>
                    <a:pt x="0" y="3"/>
                  </a:cubicBezTo>
                  <a:cubicBezTo>
                    <a:pt x="0" y="3"/>
                    <a:pt x="1" y="3"/>
                    <a:pt x="1" y="3"/>
                  </a:cubicBezTo>
                  <a:cubicBezTo>
                    <a:pt x="1" y="2"/>
                    <a:pt x="1" y="2"/>
                    <a:pt x="1" y="2"/>
                  </a:cubicBezTo>
                  <a:cubicBezTo>
                    <a:pt x="1" y="0"/>
                    <a:pt x="1" y="0"/>
                    <a:pt x="1" y="0"/>
                  </a:cubicBez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8" name="Freeform 1243"/>
            <p:cNvSpPr/>
            <p:nvPr/>
          </p:nvSpPr>
          <p:spPr>
            <a:xfrm>
              <a:off x="2549057" y="1507226"/>
              <a:ext cx="4065" cy="8130"/>
            </a:xfrm>
            <a:custGeom>
              <a:avLst/>
              <a:gdLst>
                <a:gd name="T0" fmla="*/ 0 w 2"/>
                <a:gd name="T1" fmla="*/ 4 h 4"/>
                <a:gd name="T2" fmla="*/ 2 w 2"/>
                <a:gd name="T3" fmla="*/ 2 h 4"/>
                <a:gd name="T4" fmla="*/ 2 w 2"/>
                <a:gd name="T5" fmla="*/ 0 h 4"/>
                <a:gd name="T6" fmla="*/ 0 w 2"/>
                <a:gd name="T7" fmla="*/ 2 h 4"/>
                <a:gd name="T8" fmla="*/ 0 w 2"/>
                <a:gd name="T9" fmla="*/ 4 h 4"/>
              </a:gdLst>
              <a:ahLst/>
              <a:cxnLst>
                <a:cxn ang="0">
                  <a:pos x="T0" y="T1"/>
                </a:cxn>
                <a:cxn ang="0">
                  <a:pos x="T2" y="T3"/>
                </a:cxn>
                <a:cxn ang="0">
                  <a:pos x="T4" y="T5"/>
                </a:cxn>
                <a:cxn ang="0">
                  <a:pos x="T6" y="T7"/>
                </a:cxn>
                <a:cxn ang="0">
                  <a:pos x="T8" y="T9"/>
                </a:cxn>
              </a:cxnLst>
              <a:rect l="0" t="0" r="r" b="b"/>
              <a:pathLst>
                <a:path w="2" h="4">
                  <a:moveTo>
                    <a:pt x="0" y="4"/>
                  </a:moveTo>
                  <a:lnTo>
                    <a:pt x="2" y="2"/>
                  </a:lnTo>
                  <a:lnTo>
                    <a:pt x="2" y="0"/>
                  </a:lnTo>
                  <a:lnTo>
                    <a:pt x="0" y="2"/>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49" name="Freeform 1244"/>
            <p:cNvSpPr/>
            <p:nvPr/>
          </p:nvSpPr>
          <p:spPr>
            <a:xfrm>
              <a:off x="2556896" y="1485564"/>
              <a:ext cx="34555" cy="26425"/>
            </a:xfrm>
            <a:custGeom>
              <a:avLst/>
              <a:gdLst>
                <a:gd name="T0" fmla="*/ 4 w 17"/>
                <a:gd name="T1" fmla="*/ 13 h 13"/>
                <a:gd name="T2" fmla="*/ 11 w 17"/>
                <a:gd name="T3" fmla="*/ 8 h 13"/>
                <a:gd name="T4" fmla="*/ 17 w 17"/>
                <a:gd name="T5" fmla="*/ 0 h 13"/>
                <a:gd name="T6" fmla="*/ 9 w 17"/>
                <a:gd name="T7" fmla="*/ 0 h 13"/>
                <a:gd name="T8" fmla="*/ 0 w 17"/>
                <a:gd name="T9" fmla="*/ 8 h 13"/>
                <a:gd name="T10" fmla="*/ 4 w 17"/>
                <a:gd name="T11" fmla="*/ 13 h 13"/>
              </a:gdLst>
              <a:ahLst/>
              <a:cxnLst>
                <a:cxn ang="0">
                  <a:pos x="T0" y="T1"/>
                </a:cxn>
                <a:cxn ang="0">
                  <a:pos x="T2" y="T3"/>
                </a:cxn>
                <a:cxn ang="0">
                  <a:pos x="T4" y="T5"/>
                </a:cxn>
                <a:cxn ang="0">
                  <a:pos x="T6" y="T7"/>
                </a:cxn>
                <a:cxn ang="0">
                  <a:pos x="T8" y="T9"/>
                </a:cxn>
                <a:cxn ang="0">
                  <a:pos x="T10" y="T11"/>
                </a:cxn>
              </a:cxnLst>
              <a:rect l="0" t="0" r="r" b="b"/>
              <a:pathLst>
                <a:path w="17" h="13">
                  <a:moveTo>
                    <a:pt x="4" y="13"/>
                  </a:moveTo>
                  <a:lnTo>
                    <a:pt x="11" y="8"/>
                  </a:lnTo>
                  <a:lnTo>
                    <a:pt x="17" y="0"/>
                  </a:lnTo>
                  <a:lnTo>
                    <a:pt x="9" y="0"/>
                  </a:lnTo>
                  <a:lnTo>
                    <a:pt x="0" y="8"/>
                  </a:lnTo>
                  <a:lnTo>
                    <a:pt x="4" y="1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0" name="Freeform 1245"/>
            <p:cNvSpPr/>
            <p:nvPr/>
          </p:nvSpPr>
          <p:spPr>
            <a:xfrm>
              <a:off x="2544991" y="1480802"/>
              <a:ext cx="18294" cy="16261"/>
            </a:xfrm>
            <a:custGeom>
              <a:avLst/>
              <a:gdLst>
                <a:gd name="T0" fmla="*/ 0 w 9"/>
                <a:gd name="T1" fmla="*/ 8 h 8"/>
                <a:gd name="T2" fmla="*/ 0 w 9"/>
                <a:gd name="T3" fmla="*/ 8 h 8"/>
                <a:gd name="T4" fmla="*/ 9 w 9"/>
                <a:gd name="T5" fmla="*/ 0 h 8"/>
                <a:gd name="T6" fmla="*/ 6 w 9"/>
                <a:gd name="T7" fmla="*/ 0 h 8"/>
                <a:gd name="T8" fmla="*/ 6 w 9"/>
                <a:gd name="T9" fmla="*/ 0 h 8"/>
                <a:gd name="T10" fmla="*/ 0 w 9"/>
                <a:gd name="T11" fmla="*/ 8 h 8"/>
              </a:gdLst>
              <a:ahLst/>
              <a:cxnLst>
                <a:cxn ang="0">
                  <a:pos x="T0" y="T1"/>
                </a:cxn>
                <a:cxn ang="0">
                  <a:pos x="T2" y="T3"/>
                </a:cxn>
                <a:cxn ang="0">
                  <a:pos x="T4" y="T5"/>
                </a:cxn>
                <a:cxn ang="0">
                  <a:pos x="T6" y="T7"/>
                </a:cxn>
                <a:cxn ang="0">
                  <a:pos x="T8" y="T9"/>
                </a:cxn>
                <a:cxn ang="0">
                  <a:pos x="T10" y="T11"/>
                </a:cxn>
              </a:cxnLst>
              <a:rect l="0" t="0" r="r" b="b"/>
              <a:pathLst>
                <a:path w="9" h="8">
                  <a:moveTo>
                    <a:pt x="0" y="8"/>
                  </a:moveTo>
                  <a:lnTo>
                    <a:pt x="0" y="8"/>
                  </a:lnTo>
                  <a:lnTo>
                    <a:pt x="9" y="0"/>
                  </a:lnTo>
                  <a:lnTo>
                    <a:pt x="6" y="0"/>
                  </a:lnTo>
                  <a:lnTo>
                    <a:pt x="6" y="0"/>
                  </a:lnTo>
                  <a:lnTo>
                    <a:pt x="0"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1" name="Rectangle 1246"/>
            <p:cNvSpPr>
              <a:spLocks noChangeArrowheads="1"/>
            </p:cNvSpPr>
            <p:nvPr/>
          </p:nvSpPr>
          <p:spPr>
            <a:xfrm>
              <a:off x="2557187" y="148080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2" name="Freeform 1247"/>
            <p:cNvSpPr/>
            <p:nvPr/>
          </p:nvSpPr>
          <p:spPr>
            <a:xfrm>
              <a:off x="2573157" y="1493694"/>
              <a:ext cx="14229" cy="18294"/>
            </a:xfrm>
            <a:custGeom>
              <a:avLst/>
              <a:gdLst>
                <a:gd name="T0" fmla="*/ 0 w 7"/>
                <a:gd name="T1" fmla="*/ 9 h 9"/>
                <a:gd name="T2" fmla="*/ 5 w 7"/>
                <a:gd name="T3" fmla="*/ 4 h 9"/>
                <a:gd name="T4" fmla="*/ 7 w 7"/>
                <a:gd name="T5" fmla="*/ 0 h 9"/>
                <a:gd name="T6" fmla="*/ 3 w 7"/>
                <a:gd name="T7" fmla="*/ 4 h 9"/>
                <a:gd name="T8" fmla="*/ 0 w 7"/>
                <a:gd name="T9" fmla="*/ 9 h 9"/>
              </a:gdLst>
              <a:ahLst/>
              <a:cxnLst>
                <a:cxn ang="0">
                  <a:pos x="T0" y="T1"/>
                </a:cxn>
                <a:cxn ang="0">
                  <a:pos x="T2" y="T3"/>
                </a:cxn>
                <a:cxn ang="0">
                  <a:pos x="T4" y="T5"/>
                </a:cxn>
                <a:cxn ang="0">
                  <a:pos x="T6" y="T7"/>
                </a:cxn>
                <a:cxn ang="0">
                  <a:pos x="T8" y="T9"/>
                </a:cxn>
              </a:cxnLst>
              <a:rect l="0" t="0" r="r" b="b"/>
              <a:pathLst>
                <a:path w="7" h="9">
                  <a:moveTo>
                    <a:pt x="0" y="9"/>
                  </a:moveTo>
                  <a:lnTo>
                    <a:pt x="5" y="4"/>
                  </a:lnTo>
                  <a:lnTo>
                    <a:pt x="7" y="0"/>
                  </a:lnTo>
                  <a:lnTo>
                    <a:pt x="3" y="4"/>
                  </a:lnTo>
                  <a:lnTo>
                    <a:pt x="0" y="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3" name="Freeform 1248"/>
            <p:cNvSpPr/>
            <p:nvPr/>
          </p:nvSpPr>
          <p:spPr>
            <a:xfrm>
              <a:off x="2565027" y="1501825"/>
              <a:ext cx="18294" cy="26425"/>
            </a:xfrm>
            <a:custGeom>
              <a:avLst/>
              <a:gdLst>
                <a:gd name="T0" fmla="*/ 0 w 9"/>
                <a:gd name="T1" fmla="*/ 9 h 13"/>
                <a:gd name="T2" fmla="*/ 2 w 9"/>
                <a:gd name="T3" fmla="*/ 13 h 13"/>
                <a:gd name="T4" fmla="*/ 9 w 9"/>
                <a:gd name="T5" fmla="*/ 0 h 13"/>
                <a:gd name="T6" fmla="*/ 4 w 9"/>
                <a:gd name="T7" fmla="*/ 5 h 13"/>
                <a:gd name="T8" fmla="*/ 0 w 9"/>
                <a:gd name="T9" fmla="*/ 9 h 13"/>
              </a:gdLst>
              <a:ahLst/>
              <a:cxnLst>
                <a:cxn ang="0">
                  <a:pos x="T0" y="T1"/>
                </a:cxn>
                <a:cxn ang="0">
                  <a:pos x="T2" y="T3"/>
                </a:cxn>
                <a:cxn ang="0">
                  <a:pos x="T4" y="T5"/>
                </a:cxn>
                <a:cxn ang="0">
                  <a:pos x="T6" y="T7"/>
                </a:cxn>
                <a:cxn ang="0">
                  <a:pos x="T8" y="T9"/>
                </a:cxn>
              </a:cxnLst>
              <a:rect l="0" t="0" r="r" b="b"/>
              <a:pathLst>
                <a:path w="9" h="13">
                  <a:moveTo>
                    <a:pt x="0" y="9"/>
                  </a:moveTo>
                  <a:lnTo>
                    <a:pt x="2" y="13"/>
                  </a:lnTo>
                  <a:lnTo>
                    <a:pt x="9" y="0"/>
                  </a:lnTo>
                  <a:lnTo>
                    <a:pt x="4" y="5"/>
                  </a:lnTo>
                  <a:lnTo>
                    <a:pt x="0" y="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4" name="Freeform 1249"/>
            <p:cNvSpPr/>
            <p:nvPr/>
          </p:nvSpPr>
          <p:spPr>
            <a:xfrm>
              <a:off x="2579255" y="1485564"/>
              <a:ext cx="12196" cy="16261"/>
            </a:xfrm>
            <a:custGeom>
              <a:avLst/>
              <a:gdLst>
                <a:gd name="T0" fmla="*/ 4 w 6"/>
                <a:gd name="T1" fmla="*/ 4 h 8"/>
                <a:gd name="T2" fmla="*/ 6 w 6"/>
                <a:gd name="T3" fmla="*/ 0 h 8"/>
                <a:gd name="T4" fmla="*/ 6 w 6"/>
                <a:gd name="T5" fmla="*/ 0 h 8"/>
                <a:gd name="T6" fmla="*/ 0 w 6"/>
                <a:gd name="T7" fmla="*/ 8 h 8"/>
                <a:gd name="T8" fmla="*/ 4 w 6"/>
                <a:gd name="T9" fmla="*/ 4 h 8"/>
              </a:gdLst>
              <a:ahLst/>
              <a:cxnLst>
                <a:cxn ang="0">
                  <a:pos x="T0" y="T1"/>
                </a:cxn>
                <a:cxn ang="0">
                  <a:pos x="T2" y="T3"/>
                </a:cxn>
                <a:cxn ang="0">
                  <a:pos x="T4" y="T5"/>
                </a:cxn>
                <a:cxn ang="0">
                  <a:pos x="T6" y="T7"/>
                </a:cxn>
                <a:cxn ang="0">
                  <a:pos x="T8" y="T9"/>
                </a:cxn>
              </a:cxnLst>
              <a:rect l="0" t="0" r="r" b="b"/>
              <a:pathLst>
                <a:path w="6" h="8">
                  <a:moveTo>
                    <a:pt x="4" y="4"/>
                  </a:moveTo>
                  <a:lnTo>
                    <a:pt x="6" y="0"/>
                  </a:lnTo>
                  <a:lnTo>
                    <a:pt x="6" y="0"/>
                  </a:lnTo>
                  <a:lnTo>
                    <a:pt x="0" y="8"/>
                  </a:lnTo>
                  <a:lnTo>
                    <a:pt x="4"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5" name="Freeform 1250"/>
            <p:cNvSpPr/>
            <p:nvPr/>
          </p:nvSpPr>
          <p:spPr>
            <a:xfrm>
              <a:off x="2553122" y="1497063"/>
              <a:ext cx="14229" cy="14229"/>
            </a:xfrm>
            <a:custGeom>
              <a:avLst/>
              <a:gdLst>
                <a:gd name="T0" fmla="*/ 4 w 7"/>
                <a:gd name="T1" fmla="*/ 5 h 7"/>
                <a:gd name="T2" fmla="*/ 7 w 7"/>
                <a:gd name="T3" fmla="*/ 0 h 7"/>
                <a:gd name="T4" fmla="*/ 0 w 7"/>
                <a:gd name="T5" fmla="*/ 5 h 7"/>
                <a:gd name="T6" fmla="*/ 0 w 7"/>
                <a:gd name="T7" fmla="*/ 7 h 7"/>
                <a:gd name="T8" fmla="*/ 4 w 7"/>
                <a:gd name="T9" fmla="*/ 5 h 7"/>
              </a:gdLst>
              <a:ahLst/>
              <a:cxnLst>
                <a:cxn ang="0">
                  <a:pos x="T0" y="T1"/>
                </a:cxn>
                <a:cxn ang="0">
                  <a:pos x="T2" y="T3"/>
                </a:cxn>
                <a:cxn ang="0">
                  <a:pos x="T4" y="T5"/>
                </a:cxn>
                <a:cxn ang="0">
                  <a:pos x="T6" y="T7"/>
                </a:cxn>
                <a:cxn ang="0">
                  <a:pos x="T8" y="T9"/>
                </a:cxn>
              </a:cxnLst>
              <a:rect l="0" t="0" r="r" b="b"/>
              <a:pathLst>
                <a:path w="7" h="7">
                  <a:moveTo>
                    <a:pt x="4" y="5"/>
                  </a:moveTo>
                  <a:lnTo>
                    <a:pt x="7" y="0"/>
                  </a:lnTo>
                  <a:lnTo>
                    <a:pt x="0" y="5"/>
                  </a:lnTo>
                  <a:lnTo>
                    <a:pt x="0" y="7"/>
                  </a:lnTo>
                  <a:lnTo>
                    <a:pt x="4"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6" name="Rectangle 1251"/>
            <p:cNvSpPr>
              <a:spLocks noChangeArrowheads="1"/>
            </p:cNvSpPr>
            <p:nvPr/>
          </p:nvSpPr>
          <p:spPr>
            <a:xfrm>
              <a:off x="2475476" y="159259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7" name="Freeform 1252"/>
            <p:cNvSpPr/>
            <p:nvPr/>
          </p:nvSpPr>
          <p:spPr>
            <a:xfrm>
              <a:off x="2540926" y="1539748"/>
              <a:ext cx="4065" cy="6098"/>
            </a:xfrm>
            <a:custGeom>
              <a:avLst/>
              <a:gdLst>
                <a:gd name="T0" fmla="*/ 0 w 2"/>
                <a:gd name="T1" fmla="*/ 2 h 3"/>
                <a:gd name="T2" fmla="*/ 0 w 2"/>
                <a:gd name="T3" fmla="*/ 3 h 3"/>
                <a:gd name="T4" fmla="*/ 0 w 2"/>
                <a:gd name="T5" fmla="*/ 3 h 3"/>
                <a:gd name="T6" fmla="*/ 2 w 2"/>
                <a:gd name="T7" fmla="*/ 0 h 3"/>
                <a:gd name="T8" fmla="*/ 2 w 2"/>
                <a:gd name="T9" fmla="*/ 0 h 3"/>
                <a:gd name="T10" fmla="*/ 0 w 2"/>
                <a:gd name="T11" fmla="*/ 2 h 3"/>
              </a:gdLst>
              <a:ahLst/>
              <a:cxnLst>
                <a:cxn ang="0">
                  <a:pos x="T0" y="T1"/>
                </a:cxn>
                <a:cxn ang="0">
                  <a:pos x="T2" y="T3"/>
                </a:cxn>
                <a:cxn ang="0">
                  <a:pos x="T4" y="T5"/>
                </a:cxn>
                <a:cxn ang="0">
                  <a:pos x="T6" y="T7"/>
                </a:cxn>
                <a:cxn ang="0">
                  <a:pos x="T8" y="T9"/>
                </a:cxn>
                <a:cxn ang="0">
                  <a:pos x="T10" y="T11"/>
                </a:cxn>
              </a:cxnLst>
              <a:rect l="0" t="0" r="r" b="b"/>
              <a:pathLst>
                <a:path w="2" h="3">
                  <a:moveTo>
                    <a:pt x="0" y="2"/>
                  </a:moveTo>
                  <a:lnTo>
                    <a:pt x="0" y="3"/>
                  </a:lnTo>
                  <a:lnTo>
                    <a:pt x="0" y="3"/>
                  </a:ln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8" name="Freeform 1253"/>
            <p:cNvSpPr/>
            <p:nvPr/>
          </p:nvSpPr>
          <p:spPr>
            <a:xfrm>
              <a:off x="2544991" y="1539748"/>
              <a:ext cx="4065" cy="0"/>
            </a:xfrm>
            <a:custGeom>
              <a:avLst/>
              <a:gdLst>
                <a:gd name="T0" fmla="*/ 0 w 2"/>
                <a:gd name="T1" fmla="*/ 0 w 2"/>
                <a:gd name="T2" fmla="*/ 2 w 2"/>
                <a:gd name="T3" fmla="*/ 0 w 2"/>
                <a:gd name="T4" fmla="*/ 0 w 2"/>
              </a:gdLst>
              <a:ahLst/>
              <a:cxnLst>
                <a:cxn ang="0">
                  <a:pos x="T0" y="0"/>
                </a:cxn>
                <a:cxn ang="0">
                  <a:pos x="T1" y="0"/>
                </a:cxn>
                <a:cxn ang="0">
                  <a:pos x="T2" y="0"/>
                </a:cxn>
                <a:cxn ang="0">
                  <a:pos x="T3" y="0"/>
                </a:cxn>
                <a:cxn ang="0">
                  <a:pos x="T4" y="0"/>
                </a:cxn>
              </a:cxnLst>
              <a:rect l="0" t="0" r="r" b="b"/>
              <a:pathLst>
                <a:path w="2">
                  <a:moveTo>
                    <a:pt x="0" y="0"/>
                  </a:moveTo>
                  <a:lnTo>
                    <a:pt x="0" y="0"/>
                  </a:lnTo>
                  <a:lnTo>
                    <a:pt x="2"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59" name="Rectangle 1254"/>
            <p:cNvSpPr>
              <a:spLocks noChangeArrowheads="1"/>
            </p:cNvSpPr>
            <p:nvPr/>
          </p:nvSpPr>
          <p:spPr>
            <a:xfrm>
              <a:off x="2540926" y="1545845"/>
              <a:ext cx="2033" cy="4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0" name="Freeform 1255"/>
            <p:cNvSpPr/>
            <p:nvPr/>
          </p:nvSpPr>
          <p:spPr>
            <a:xfrm>
              <a:off x="2536861" y="1545845"/>
              <a:ext cx="4065" cy="8130"/>
            </a:xfrm>
            <a:custGeom>
              <a:avLst/>
              <a:gdLst>
                <a:gd name="T0" fmla="*/ 0 w 2"/>
                <a:gd name="T1" fmla="*/ 0 h 4"/>
                <a:gd name="T2" fmla="*/ 0 w 2"/>
                <a:gd name="T3" fmla="*/ 4 h 4"/>
                <a:gd name="T4" fmla="*/ 2 w 2"/>
                <a:gd name="T5" fmla="*/ 2 h 4"/>
                <a:gd name="T6" fmla="*/ 0 w 2"/>
                <a:gd name="T7" fmla="*/ 0 h 4"/>
                <a:gd name="T8" fmla="*/ 0 w 2"/>
                <a:gd name="T9" fmla="*/ 0 h 4"/>
              </a:gdLst>
              <a:ahLst/>
              <a:cxnLst>
                <a:cxn ang="0">
                  <a:pos x="T0" y="T1"/>
                </a:cxn>
                <a:cxn ang="0">
                  <a:pos x="T2" y="T3"/>
                </a:cxn>
                <a:cxn ang="0">
                  <a:pos x="T4" y="T5"/>
                </a:cxn>
                <a:cxn ang="0">
                  <a:pos x="T6" y="T7"/>
                </a:cxn>
                <a:cxn ang="0">
                  <a:pos x="T8" y="T9"/>
                </a:cxn>
              </a:cxnLst>
              <a:rect l="0" t="0" r="r" b="b"/>
              <a:pathLst>
                <a:path w="2" h="4">
                  <a:moveTo>
                    <a:pt x="0" y="0"/>
                  </a:moveTo>
                  <a:lnTo>
                    <a:pt x="0" y="4"/>
                  </a:lnTo>
                  <a:lnTo>
                    <a:pt x="2"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1" name="Freeform 1256"/>
            <p:cNvSpPr/>
            <p:nvPr/>
          </p:nvSpPr>
          <p:spPr>
            <a:xfrm>
              <a:off x="2536861" y="1543813"/>
              <a:ext cx="4065" cy="6098"/>
            </a:xfrm>
            <a:custGeom>
              <a:avLst/>
              <a:gdLst>
                <a:gd name="T0" fmla="*/ 2 w 2"/>
                <a:gd name="T1" fmla="*/ 0 h 3"/>
                <a:gd name="T2" fmla="*/ 0 w 2"/>
                <a:gd name="T3" fmla="*/ 1 h 3"/>
                <a:gd name="T4" fmla="*/ 2 w 2"/>
                <a:gd name="T5" fmla="*/ 3 h 3"/>
                <a:gd name="T6" fmla="*/ 2 w 2"/>
                <a:gd name="T7" fmla="*/ 3 h 3"/>
                <a:gd name="T8" fmla="*/ 2 w 2"/>
                <a:gd name="T9" fmla="*/ 1 h 3"/>
                <a:gd name="T10" fmla="*/ 2 w 2"/>
                <a:gd name="T11" fmla="*/ 0 h 3"/>
              </a:gdLst>
              <a:ahLst/>
              <a:cxnLst>
                <a:cxn ang="0">
                  <a:pos x="T0" y="T1"/>
                </a:cxn>
                <a:cxn ang="0">
                  <a:pos x="T2" y="T3"/>
                </a:cxn>
                <a:cxn ang="0">
                  <a:pos x="T4" y="T5"/>
                </a:cxn>
                <a:cxn ang="0">
                  <a:pos x="T6" y="T7"/>
                </a:cxn>
                <a:cxn ang="0">
                  <a:pos x="T8" y="T9"/>
                </a:cxn>
                <a:cxn ang="0">
                  <a:pos x="T10" y="T11"/>
                </a:cxn>
              </a:cxnLst>
              <a:rect l="0" t="0" r="r" b="b"/>
              <a:pathLst>
                <a:path w="2" h="3">
                  <a:moveTo>
                    <a:pt x="2" y="0"/>
                  </a:moveTo>
                  <a:lnTo>
                    <a:pt x="0" y="1"/>
                  </a:lnTo>
                  <a:lnTo>
                    <a:pt x="2" y="3"/>
                  </a:lnTo>
                  <a:lnTo>
                    <a:pt x="2" y="3"/>
                  </a:lnTo>
                  <a:lnTo>
                    <a:pt x="2" y="1"/>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2" name="Freeform 1257"/>
            <p:cNvSpPr/>
            <p:nvPr/>
          </p:nvSpPr>
          <p:spPr>
            <a:xfrm>
              <a:off x="2540926" y="1515357"/>
              <a:ext cx="8130" cy="12196"/>
            </a:xfrm>
            <a:custGeom>
              <a:avLst/>
              <a:gdLst>
                <a:gd name="T0" fmla="*/ 0 w 4"/>
                <a:gd name="T1" fmla="*/ 4 h 6"/>
                <a:gd name="T2" fmla="*/ 2 w 4"/>
                <a:gd name="T3" fmla="*/ 6 h 6"/>
                <a:gd name="T4" fmla="*/ 4 w 4"/>
                <a:gd name="T5" fmla="*/ 4 h 6"/>
                <a:gd name="T6" fmla="*/ 4 w 4"/>
                <a:gd name="T7" fmla="*/ 0 h 6"/>
                <a:gd name="T8" fmla="*/ 0 w 4"/>
                <a:gd name="T9" fmla="*/ 4 h 6"/>
              </a:gdLst>
              <a:ahLst/>
              <a:cxnLst>
                <a:cxn ang="0">
                  <a:pos x="T0" y="T1"/>
                </a:cxn>
                <a:cxn ang="0">
                  <a:pos x="T2" y="T3"/>
                </a:cxn>
                <a:cxn ang="0">
                  <a:pos x="T4" y="T5"/>
                </a:cxn>
                <a:cxn ang="0">
                  <a:pos x="T6" y="T7"/>
                </a:cxn>
                <a:cxn ang="0">
                  <a:pos x="T8" y="T9"/>
                </a:cxn>
              </a:cxnLst>
              <a:rect l="0" t="0" r="r" b="b"/>
              <a:pathLst>
                <a:path w="4" h="6">
                  <a:moveTo>
                    <a:pt x="0" y="4"/>
                  </a:moveTo>
                  <a:lnTo>
                    <a:pt x="2" y="6"/>
                  </a:lnTo>
                  <a:lnTo>
                    <a:pt x="4" y="4"/>
                  </a:lnTo>
                  <a:lnTo>
                    <a:pt x="4"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3" name="Rectangle 1258"/>
            <p:cNvSpPr>
              <a:spLocks noChangeArrowheads="1"/>
            </p:cNvSpPr>
            <p:nvPr/>
          </p:nvSpPr>
          <p:spPr>
            <a:xfrm>
              <a:off x="2540926" y="154381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4" name="Freeform 1259"/>
            <p:cNvSpPr/>
            <p:nvPr/>
          </p:nvSpPr>
          <p:spPr>
            <a:xfrm>
              <a:off x="2544991" y="1527553"/>
              <a:ext cx="4065" cy="12196"/>
            </a:xfrm>
            <a:custGeom>
              <a:avLst/>
              <a:gdLst>
                <a:gd name="T0" fmla="*/ 2 w 2"/>
                <a:gd name="T1" fmla="*/ 4 h 6"/>
                <a:gd name="T2" fmla="*/ 0 w 2"/>
                <a:gd name="T3" fmla="*/ 0 h 6"/>
                <a:gd name="T4" fmla="*/ 0 w 2"/>
                <a:gd name="T5" fmla="*/ 6 h 6"/>
                <a:gd name="T6" fmla="*/ 2 w 2"/>
                <a:gd name="T7" fmla="*/ 4 h 6"/>
              </a:gdLst>
              <a:ahLst/>
              <a:cxnLst>
                <a:cxn ang="0">
                  <a:pos x="T0" y="T1"/>
                </a:cxn>
                <a:cxn ang="0">
                  <a:pos x="T2" y="T3"/>
                </a:cxn>
                <a:cxn ang="0">
                  <a:pos x="T4" y="T5"/>
                </a:cxn>
                <a:cxn ang="0">
                  <a:pos x="T6" y="T7"/>
                </a:cxn>
              </a:cxnLst>
              <a:rect l="0" t="0" r="r" b="b"/>
              <a:pathLst>
                <a:path w="2" h="6">
                  <a:moveTo>
                    <a:pt x="2" y="4"/>
                  </a:moveTo>
                  <a:lnTo>
                    <a:pt x="0" y="0"/>
                  </a:lnTo>
                  <a:lnTo>
                    <a:pt x="0" y="6"/>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5" name="Freeform 1260"/>
            <p:cNvSpPr/>
            <p:nvPr/>
          </p:nvSpPr>
          <p:spPr>
            <a:xfrm>
              <a:off x="2544991" y="1535683"/>
              <a:ext cx="4065" cy="4065"/>
            </a:xfrm>
            <a:custGeom>
              <a:avLst/>
              <a:gdLst>
                <a:gd name="T0" fmla="*/ 0 w 2"/>
                <a:gd name="T1" fmla="*/ 2 h 2"/>
                <a:gd name="T2" fmla="*/ 2 w 2"/>
                <a:gd name="T3" fmla="*/ 2 h 2"/>
                <a:gd name="T4" fmla="*/ 2 w 2"/>
                <a:gd name="T5" fmla="*/ 0 h 2"/>
                <a:gd name="T6" fmla="*/ 2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6" name="Freeform 1261"/>
            <p:cNvSpPr/>
            <p:nvPr/>
          </p:nvSpPr>
          <p:spPr>
            <a:xfrm>
              <a:off x="2549057" y="1515357"/>
              <a:ext cx="0" cy="8130"/>
            </a:xfrm>
            <a:custGeom>
              <a:avLst/>
              <a:gdLst>
                <a:gd name="T0" fmla="*/ 0 h 4"/>
                <a:gd name="T1" fmla="*/ 4 h 4"/>
                <a:gd name="T2" fmla="*/ 2 h 4"/>
                <a:gd name="T3" fmla="*/ 0 h 4"/>
                <a:gd name="T4" fmla="*/ 0 h 4"/>
              </a:gdLst>
              <a:ahLst/>
              <a:cxnLst>
                <a:cxn ang="0">
                  <a:pos x="0" y="T0"/>
                </a:cxn>
                <a:cxn ang="0">
                  <a:pos x="0" y="T1"/>
                </a:cxn>
                <a:cxn ang="0">
                  <a:pos x="0" y="T2"/>
                </a:cxn>
                <a:cxn ang="0">
                  <a:pos x="0" y="T3"/>
                </a:cxn>
                <a:cxn ang="0">
                  <a:pos x="0" y="T4"/>
                </a:cxn>
              </a:cxnLst>
              <a:rect l="0" t="0" r="r" b="b"/>
              <a:pathLst>
                <a:path h="4">
                  <a:moveTo>
                    <a:pt x="0" y="0"/>
                  </a:moveTo>
                  <a:lnTo>
                    <a:pt x="0" y="4"/>
                  </a:lnTo>
                  <a:lnTo>
                    <a:pt x="0"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7" name="Freeform 1262"/>
            <p:cNvSpPr/>
            <p:nvPr/>
          </p:nvSpPr>
          <p:spPr>
            <a:xfrm>
              <a:off x="2544991" y="1523487"/>
              <a:ext cx="8130" cy="12196"/>
            </a:xfrm>
            <a:custGeom>
              <a:avLst/>
              <a:gdLst>
                <a:gd name="T0" fmla="*/ 0 w 4"/>
                <a:gd name="T1" fmla="*/ 2 h 6"/>
                <a:gd name="T2" fmla="*/ 2 w 4"/>
                <a:gd name="T3" fmla="*/ 6 h 6"/>
                <a:gd name="T4" fmla="*/ 2 w 4"/>
                <a:gd name="T5" fmla="*/ 6 h 6"/>
                <a:gd name="T6" fmla="*/ 4 w 4"/>
                <a:gd name="T7" fmla="*/ 4 h 6"/>
                <a:gd name="T8" fmla="*/ 2 w 4"/>
                <a:gd name="T9" fmla="*/ 0 h 6"/>
                <a:gd name="T10" fmla="*/ 0 w 4"/>
                <a:gd name="T11" fmla="*/ 2 h 6"/>
                <a:gd name="T12" fmla="*/ 0 w 4"/>
                <a:gd name="T13" fmla="*/ 2 h 6"/>
              </a:gdLst>
              <a:ahLst/>
              <a:cxnLst>
                <a:cxn ang="0">
                  <a:pos x="T0" y="T1"/>
                </a:cxn>
                <a:cxn ang="0">
                  <a:pos x="T2" y="T3"/>
                </a:cxn>
                <a:cxn ang="0">
                  <a:pos x="T4" y="T5"/>
                </a:cxn>
                <a:cxn ang="0">
                  <a:pos x="T6" y="T7"/>
                </a:cxn>
                <a:cxn ang="0">
                  <a:pos x="T8" y="T9"/>
                </a:cxn>
                <a:cxn ang="0">
                  <a:pos x="T10" y="T11"/>
                </a:cxn>
                <a:cxn ang="0">
                  <a:pos x="T12" y="T13"/>
                </a:cxn>
              </a:cxnLst>
              <a:rect l="0" t="0" r="r" b="b"/>
              <a:pathLst>
                <a:path w="4" h="6">
                  <a:moveTo>
                    <a:pt x="0" y="2"/>
                  </a:moveTo>
                  <a:lnTo>
                    <a:pt x="2" y="6"/>
                  </a:lnTo>
                  <a:lnTo>
                    <a:pt x="2" y="6"/>
                  </a:lnTo>
                  <a:lnTo>
                    <a:pt x="4" y="4"/>
                  </a:lnTo>
                  <a:lnTo>
                    <a:pt x="2"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8" name="Rectangle 1263"/>
            <p:cNvSpPr>
              <a:spLocks noChangeArrowheads="1"/>
            </p:cNvSpPr>
            <p:nvPr/>
          </p:nvSpPr>
          <p:spPr>
            <a:xfrm>
              <a:off x="2549057" y="153568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69" name="Freeform 1264"/>
            <p:cNvSpPr/>
            <p:nvPr/>
          </p:nvSpPr>
          <p:spPr>
            <a:xfrm>
              <a:off x="2526697" y="1527553"/>
              <a:ext cx="2033" cy="8130"/>
            </a:xfrm>
            <a:custGeom>
              <a:avLst/>
              <a:gdLst>
                <a:gd name="T0" fmla="*/ 0 w 1"/>
                <a:gd name="T1" fmla="*/ 0 h 4"/>
                <a:gd name="T2" fmla="*/ 0 w 1"/>
                <a:gd name="T3" fmla="*/ 2 h 4"/>
                <a:gd name="T4" fmla="*/ 0 w 1"/>
                <a:gd name="T5" fmla="*/ 4 h 4"/>
                <a:gd name="T6" fmla="*/ 1 w 1"/>
                <a:gd name="T7" fmla="*/ 2 h 4"/>
                <a:gd name="T8" fmla="*/ 1 w 1"/>
                <a:gd name="T9" fmla="*/ 2 h 4"/>
                <a:gd name="T10" fmla="*/ 0 w 1"/>
                <a:gd name="T11" fmla="*/ 0 h 4"/>
              </a:gdLst>
              <a:ahLst/>
              <a:cxnLst>
                <a:cxn ang="0">
                  <a:pos x="T0" y="T1"/>
                </a:cxn>
                <a:cxn ang="0">
                  <a:pos x="T2" y="T3"/>
                </a:cxn>
                <a:cxn ang="0">
                  <a:pos x="T4" y="T5"/>
                </a:cxn>
                <a:cxn ang="0">
                  <a:pos x="T6" y="T7"/>
                </a:cxn>
                <a:cxn ang="0">
                  <a:pos x="T8" y="T9"/>
                </a:cxn>
                <a:cxn ang="0">
                  <a:pos x="T10" y="T11"/>
                </a:cxn>
              </a:cxnLst>
              <a:rect l="0" t="0" r="r" b="b"/>
              <a:pathLst>
                <a:path w="1" h="4">
                  <a:moveTo>
                    <a:pt x="0" y="0"/>
                  </a:moveTo>
                  <a:lnTo>
                    <a:pt x="0" y="2"/>
                  </a:lnTo>
                  <a:lnTo>
                    <a:pt x="0" y="4"/>
                  </a:lnTo>
                  <a:lnTo>
                    <a:pt x="1" y="2"/>
                  </a:lnTo>
                  <a:lnTo>
                    <a:pt x="1" y="2"/>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0" name="Freeform 1265"/>
            <p:cNvSpPr/>
            <p:nvPr/>
          </p:nvSpPr>
          <p:spPr>
            <a:xfrm>
              <a:off x="2514502" y="1566172"/>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1" name="Freeform 1266"/>
            <p:cNvSpPr/>
            <p:nvPr/>
          </p:nvSpPr>
          <p:spPr>
            <a:xfrm>
              <a:off x="2510436" y="1558041"/>
              <a:ext cx="4065" cy="12196"/>
            </a:xfrm>
            <a:custGeom>
              <a:avLst/>
              <a:gdLst>
                <a:gd name="T0" fmla="*/ 0 w 1"/>
                <a:gd name="T1" fmla="*/ 0 h 3"/>
                <a:gd name="T2" fmla="*/ 0 w 1"/>
                <a:gd name="T3" fmla="*/ 1 h 3"/>
                <a:gd name="T4" fmla="*/ 1 w 1"/>
                <a:gd name="T5" fmla="*/ 3 h 3"/>
                <a:gd name="T6" fmla="*/ 1 w 1"/>
                <a:gd name="T7" fmla="*/ 2 h 3"/>
                <a:gd name="T8" fmla="*/ 1 w 1"/>
                <a:gd name="T9" fmla="*/ 2 h 3"/>
                <a:gd name="T10" fmla="*/ 1 w 1"/>
                <a:gd name="T11" fmla="*/ 2 h 3"/>
                <a:gd name="T12" fmla="*/ 0 w 1"/>
                <a:gd name="T13" fmla="*/ 0 h 3"/>
              </a:gdLst>
              <a:ahLst/>
              <a:cxnLst>
                <a:cxn ang="0">
                  <a:pos x="T0" y="T1"/>
                </a:cxn>
                <a:cxn ang="0">
                  <a:pos x="T2" y="T3"/>
                </a:cxn>
                <a:cxn ang="0">
                  <a:pos x="T4" y="T5"/>
                </a:cxn>
                <a:cxn ang="0">
                  <a:pos x="T6" y="T7"/>
                </a:cxn>
                <a:cxn ang="0">
                  <a:pos x="T8" y="T9"/>
                </a:cxn>
                <a:cxn ang="0">
                  <a:pos x="T10" y="T11"/>
                </a:cxn>
                <a:cxn ang="0">
                  <a:pos x="T12" y="T13"/>
                </a:cxn>
              </a:cxnLst>
              <a:rect l="0" t="0" r="r" b="b"/>
              <a:pathLst>
                <a:path w="1" h="3">
                  <a:moveTo>
                    <a:pt x="0" y="0"/>
                  </a:moveTo>
                  <a:cubicBezTo>
                    <a:pt x="0" y="1"/>
                    <a:pt x="0" y="1"/>
                    <a:pt x="0" y="1"/>
                  </a:cubicBezTo>
                  <a:cubicBezTo>
                    <a:pt x="1" y="3"/>
                    <a:pt x="1" y="3"/>
                    <a:pt x="1" y="3"/>
                  </a:cubicBezTo>
                  <a:cubicBezTo>
                    <a:pt x="1" y="2"/>
                    <a:pt x="1" y="2"/>
                    <a:pt x="1" y="2"/>
                  </a:cubicBezTo>
                  <a:cubicBezTo>
                    <a:pt x="1" y="2"/>
                    <a:pt x="1" y="2"/>
                    <a:pt x="1" y="2"/>
                  </a:cubicBezTo>
                  <a:cubicBezTo>
                    <a:pt x="1" y="2"/>
                    <a:pt x="1" y="2"/>
                    <a:pt x="1" y="2"/>
                  </a:cubicBez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2" name="Freeform 1267"/>
            <p:cNvSpPr/>
            <p:nvPr/>
          </p:nvSpPr>
          <p:spPr>
            <a:xfrm>
              <a:off x="2506371" y="1566172"/>
              <a:ext cx="4065" cy="4065"/>
            </a:xfrm>
            <a:custGeom>
              <a:avLst/>
              <a:gdLst>
                <a:gd name="T0" fmla="*/ 1 w 1"/>
                <a:gd name="T1" fmla="*/ 0 h 1"/>
                <a:gd name="T2" fmla="*/ 0 w 1"/>
                <a:gd name="T3" fmla="*/ 0 h 1"/>
                <a:gd name="T4" fmla="*/ 1 w 1"/>
                <a:gd name="T5" fmla="*/ 1 h 1"/>
                <a:gd name="T6" fmla="*/ 1 w 1"/>
                <a:gd name="T7" fmla="*/ 1 h 1"/>
                <a:gd name="T8" fmla="*/ 1 w 1"/>
                <a:gd name="T9" fmla="*/ 0 h 1"/>
              </a:gdLst>
              <a:ahLst/>
              <a:cxnLst>
                <a:cxn ang="0">
                  <a:pos x="T0" y="T1"/>
                </a:cxn>
                <a:cxn ang="0">
                  <a:pos x="T2" y="T3"/>
                </a:cxn>
                <a:cxn ang="0">
                  <a:pos x="T4" y="T5"/>
                </a:cxn>
                <a:cxn ang="0">
                  <a:pos x="T6" y="T7"/>
                </a:cxn>
                <a:cxn ang="0">
                  <a:pos x="T8" y="T9"/>
                </a:cxn>
              </a:cxnLst>
              <a:rect l="0" t="0" r="r" b="b"/>
              <a:pathLst>
                <a:path w="1" h="1">
                  <a:moveTo>
                    <a:pt x="1" y="0"/>
                  </a:moveTo>
                  <a:cubicBezTo>
                    <a:pt x="0" y="0"/>
                    <a:pt x="0" y="0"/>
                    <a:pt x="0" y="0"/>
                  </a:cubicBezTo>
                  <a:cubicBezTo>
                    <a:pt x="1" y="1"/>
                    <a:pt x="1" y="1"/>
                    <a:pt x="1" y="1"/>
                  </a:cubicBezTo>
                  <a:cubicBezTo>
                    <a:pt x="1" y="1"/>
                    <a:pt x="1" y="1"/>
                    <a:pt x="1" y="1"/>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3" name="Freeform 1268"/>
            <p:cNvSpPr/>
            <p:nvPr/>
          </p:nvSpPr>
          <p:spPr>
            <a:xfrm>
              <a:off x="2536861" y="1519422"/>
              <a:ext cx="0" cy="8130"/>
            </a:xfrm>
            <a:custGeom>
              <a:avLst/>
              <a:gdLst>
                <a:gd name="T0" fmla="*/ 4 h 4"/>
                <a:gd name="T1" fmla="*/ 0 h 4"/>
                <a:gd name="T2" fmla="*/ 4 h 4"/>
                <a:gd name="T3" fmla="*/ 4 h 4"/>
              </a:gdLst>
              <a:ahLst/>
              <a:cxnLst>
                <a:cxn ang="0">
                  <a:pos x="0" y="T0"/>
                </a:cxn>
                <a:cxn ang="0">
                  <a:pos x="0" y="T1"/>
                </a:cxn>
                <a:cxn ang="0">
                  <a:pos x="0" y="T2"/>
                </a:cxn>
                <a:cxn ang="0">
                  <a:pos x="0" y="T3"/>
                </a:cxn>
              </a:cxnLst>
              <a:rect l="0" t="0" r="r" b="b"/>
              <a:pathLst>
                <a:path h="4">
                  <a:moveTo>
                    <a:pt x="0" y="4"/>
                  </a:moveTo>
                  <a:lnTo>
                    <a:pt x="0" y="0"/>
                  </a:lnTo>
                  <a:lnTo>
                    <a:pt x="0" y="4"/>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4" name="Freeform 1269"/>
            <p:cNvSpPr/>
            <p:nvPr/>
          </p:nvSpPr>
          <p:spPr>
            <a:xfrm>
              <a:off x="2485639" y="1578367"/>
              <a:ext cx="4065" cy="6098"/>
            </a:xfrm>
            <a:custGeom>
              <a:avLst/>
              <a:gdLst>
                <a:gd name="T0" fmla="*/ 0 w 2"/>
                <a:gd name="T1" fmla="*/ 3 h 3"/>
                <a:gd name="T2" fmla="*/ 2 w 2"/>
                <a:gd name="T3" fmla="*/ 0 h 3"/>
                <a:gd name="T4" fmla="*/ 2 w 2"/>
                <a:gd name="T5" fmla="*/ 0 h 3"/>
                <a:gd name="T6" fmla="*/ 0 w 2"/>
                <a:gd name="T7" fmla="*/ 2 h 3"/>
                <a:gd name="T8" fmla="*/ 0 w 2"/>
                <a:gd name="T9" fmla="*/ 3 h 3"/>
              </a:gdLst>
              <a:ahLst/>
              <a:cxnLst>
                <a:cxn ang="0">
                  <a:pos x="T0" y="T1"/>
                </a:cxn>
                <a:cxn ang="0">
                  <a:pos x="T2" y="T3"/>
                </a:cxn>
                <a:cxn ang="0">
                  <a:pos x="T4" y="T5"/>
                </a:cxn>
                <a:cxn ang="0">
                  <a:pos x="T6" y="T7"/>
                </a:cxn>
                <a:cxn ang="0">
                  <a:pos x="T8" y="T9"/>
                </a:cxn>
              </a:cxnLst>
              <a:rect l="0" t="0" r="r" b="b"/>
              <a:pathLst>
                <a:path w="2" h="3">
                  <a:moveTo>
                    <a:pt x="0" y="3"/>
                  </a:moveTo>
                  <a:lnTo>
                    <a:pt x="2" y="0"/>
                  </a:lnTo>
                  <a:lnTo>
                    <a:pt x="2" y="0"/>
                  </a:lnTo>
                  <a:lnTo>
                    <a:pt x="0" y="2"/>
                  </a:lnTo>
                  <a:lnTo>
                    <a:pt x="0"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5" name="Freeform 1270"/>
            <p:cNvSpPr/>
            <p:nvPr/>
          </p:nvSpPr>
          <p:spPr>
            <a:xfrm>
              <a:off x="2502306" y="1562106"/>
              <a:ext cx="8130" cy="16261"/>
            </a:xfrm>
            <a:custGeom>
              <a:avLst/>
              <a:gdLst>
                <a:gd name="T0" fmla="*/ 1 w 2"/>
                <a:gd name="T1" fmla="*/ 0 h 4"/>
                <a:gd name="T2" fmla="*/ 0 w 2"/>
                <a:gd name="T3" fmla="*/ 2 h 4"/>
                <a:gd name="T4" fmla="*/ 1 w 2"/>
                <a:gd name="T5" fmla="*/ 4 h 4"/>
                <a:gd name="T6" fmla="*/ 2 w 2"/>
                <a:gd name="T7" fmla="*/ 3 h 4"/>
                <a:gd name="T8" fmla="*/ 2 w 2"/>
                <a:gd name="T9" fmla="*/ 2 h 4"/>
                <a:gd name="T10" fmla="*/ 1 w 2"/>
                <a:gd name="T11" fmla="*/ 1 h 4"/>
                <a:gd name="T12" fmla="*/ 1 w 2"/>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2" h="4">
                  <a:moveTo>
                    <a:pt x="1" y="0"/>
                  </a:moveTo>
                  <a:cubicBezTo>
                    <a:pt x="0" y="2"/>
                    <a:pt x="0" y="2"/>
                    <a:pt x="0" y="2"/>
                  </a:cubicBezTo>
                  <a:cubicBezTo>
                    <a:pt x="1" y="4"/>
                    <a:pt x="1" y="4"/>
                    <a:pt x="1" y="4"/>
                  </a:cubicBezTo>
                  <a:cubicBezTo>
                    <a:pt x="2" y="3"/>
                    <a:pt x="2" y="3"/>
                    <a:pt x="2" y="3"/>
                  </a:cubicBezTo>
                  <a:cubicBezTo>
                    <a:pt x="2" y="3"/>
                    <a:pt x="2" y="3"/>
                    <a:pt x="2" y="2"/>
                  </a:cubicBezTo>
                  <a:cubicBezTo>
                    <a:pt x="1" y="1"/>
                    <a:pt x="1" y="1"/>
                    <a:pt x="1" y="1"/>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6" name="Freeform 1271"/>
            <p:cNvSpPr/>
            <p:nvPr/>
          </p:nvSpPr>
          <p:spPr>
            <a:xfrm>
              <a:off x="2502306" y="1553976"/>
              <a:ext cx="8130" cy="16261"/>
            </a:xfrm>
            <a:custGeom>
              <a:avLst/>
              <a:gdLst>
                <a:gd name="T0" fmla="*/ 0 w 4"/>
                <a:gd name="T1" fmla="*/ 4 h 8"/>
                <a:gd name="T2" fmla="*/ 2 w 4"/>
                <a:gd name="T3" fmla="*/ 8 h 8"/>
                <a:gd name="T4" fmla="*/ 4 w 4"/>
                <a:gd name="T5" fmla="*/ 6 h 8"/>
                <a:gd name="T6" fmla="*/ 2 w 4"/>
                <a:gd name="T7" fmla="*/ 0 h 8"/>
                <a:gd name="T8" fmla="*/ 0 w 4"/>
                <a:gd name="T9" fmla="*/ 4 h 8"/>
              </a:gdLst>
              <a:ahLst/>
              <a:cxnLst>
                <a:cxn ang="0">
                  <a:pos x="T0" y="T1"/>
                </a:cxn>
                <a:cxn ang="0">
                  <a:pos x="T2" y="T3"/>
                </a:cxn>
                <a:cxn ang="0">
                  <a:pos x="T4" y="T5"/>
                </a:cxn>
                <a:cxn ang="0">
                  <a:pos x="T6" y="T7"/>
                </a:cxn>
                <a:cxn ang="0">
                  <a:pos x="T8" y="T9"/>
                </a:cxn>
              </a:cxnLst>
              <a:rect l="0" t="0" r="r" b="b"/>
              <a:pathLst>
                <a:path w="4" h="8">
                  <a:moveTo>
                    <a:pt x="0" y="4"/>
                  </a:moveTo>
                  <a:lnTo>
                    <a:pt x="2" y="8"/>
                  </a:lnTo>
                  <a:lnTo>
                    <a:pt x="4" y="6"/>
                  </a:lnTo>
                  <a:lnTo>
                    <a:pt x="2"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7" name="Freeform 1272"/>
            <p:cNvSpPr/>
            <p:nvPr/>
          </p:nvSpPr>
          <p:spPr>
            <a:xfrm>
              <a:off x="2481574" y="1570237"/>
              <a:ext cx="8130" cy="12196"/>
            </a:xfrm>
            <a:custGeom>
              <a:avLst/>
              <a:gdLst>
                <a:gd name="T0" fmla="*/ 0 w 4"/>
                <a:gd name="T1" fmla="*/ 6 h 6"/>
                <a:gd name="T2" fmla="*/ 2 w 4"/>
                <a:gd name="T3" fmla="*/ 6 h 6"/>
                <a:gd name="T4" fmla="*/ 4 w 4"/>
                <a:gd name="T5" fmla="*/ 4 h 6"/>
                <a:gd name="T6" fmla="*/ 2 w 4"/>
                <a:gd name="T7" fmla="*/ 0 h 6"/>
                <a:gd name="T8" fmla="*/ 0 w 4"/>
                <a:gd name="T9" fmla="*/ 6 h 6"/>
              </a:gdLst>
              <a:ahLst/>
              <a:cxnLst>
                <a:cxn ang="0">
                  <a:pos x="T0" y="T1"/>
                </a:cxn>
                <a:cxn ang="0">
                  <a:pos x="T2" y="T3"/>
                </a:cxn>
                <a:cxn ang="0">
                  <a:pos x="T4" y="T5"/>
                </a:cxn>
                <a:cxn ang="0">
                  <a:pos x="T6" y="T7"/>
                </a:cxn>
                <a:cxn ang="0">
                  <a:pos x="T8" y="T9"/>
                </a:cxn>
              </a:cxnLst>
              <a:rect l="0" t="0" r="r" b="b"/>
              <a:pathLst>
                <a:path w="4" h="6">
                  <a:moveTo>
                    <a:pt x="0" y="6"/>
                  </a:moveTo>
                  <a:lnTo>
                    <a:pt x="2" y="6"/>
                  </a:lnTo>
                  <a:lnTo>
                    <a:pt x="4" y="4"/>
                  </a:lnTo>
                  <a:lnTo>
                    <a:pt x="2" y="0"/>
                  </a:lnTo>
                  <a:lnTo>
                    <a:pt x="0"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8" name="Freeform 1273"/>
            <p:cNvSpPr/>
            <p:nvPr/>
          </p:nvSpPr>
          <p:spPr>
            <a:xfrm>
              <a:off x="2536861" y="1527553"/>
              <a:ext cx="4065" cy="8130"/>
            </a:xfrm>
            <a:custGeom>
              <a:avLst/>
              <a:gdLst>
                <a:gd name="T0" fmla="*/ 0 w 2"/>
                <a:gd name="T1" fmla="*/ 0 h 4"/>
                <a:gd name="T2" fmla="*/ 0 w 2"/>
                <a:gd name="T3" fmla="*/ 4 h 4"/>
                <a:gd name="T4" fmla="*/ 2 w 2"/>
                <a:gd name="T5" fmla="*/ 2 h 4"/>
                <a:gd name="T6" fmla="*/ 0 w 2"/>
                <a:gd name="T7" fmla="*/ 0 h 4"/>
                <a:gd name="T8" fmla="*/ 0 w 2"/>
                <a:gd name="T9" fmla="*/ 0 h 4"/>
              </a:gdLst>
              <a:ahLst/>
              <a:cxnLst>
                <a:cxn ang="0">
                  <a:pos x="T0" y="T1"/>
                </a:cxn>
                <a:cxn ang="0">
                  <a:pos x="T2" y="T3"/>
                </a:cxn>
                <a:cxn ang="0">
                  <a:pos x="T4" y="T5"/>
                </a:cxn>
                <a:cxn ang="0">
                  <a:pos x="T6" y="T7"/>
                </a:cxn>
                <a:cxn ang="0">
                  <a:pos x="T8" y="T9"/>
                </a:cxn>
              </a:cxnLst>
              <a:rect l="0" t="0" r="r" b="b"/>
              <a:pathLst>
                <a:path w="2" h="4">
                  <a:moveTo>
                    <a:pt x="0" y="0"/>
                  </a:moveTo>
                  <a:lnTo>
                    <a:pt x="0" y="4"/>
                  </a:lnTo>
                  <a:lnTo>
                    <a:pt x="2"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79" name="Freeform 1274"/>
            <p:cNvSpPr/>
            <p:nvPr/>
          </p:nvSpPr>
          <p:spPr>
            <a:xfrm>
              <a:off x="2536861" y="1523487"/>
              <a:ext cx="8130" cy="8130"/>
            </a:xfrm>
            <a:custGeom>
              <a:avLst/>
              <a:gdLst>
                <a:gd name="T0" fmla="*/ 2 w 4"/>
                <a:gd name="T1" fmla="*/ 4 h 4"/>
                <a:gd name="T2" fmla="*/ 4 w 4"/>
                <a:gd name="T3" fmla="*/ 2 h 4"/>
                <a:gd name="T4" fmla="*/ 2 w 4"/>
                <a:gd name="T5" fmla="*/ 0 h 4"/>
                <a:gd name="T6" fmla="*/ 0 w 4"/>
                <a:gd name="T7" fmla="*/ 2 h 4"/>
                <a:gd name="T8" fmla="*/ 2 w 4"/>
                <a:gd name="T9" fmla="*/ 4 h 4"/>
              </a:gdLst>
              <a:ahLst/>
              <a:cxnLst>
                <a:cxn ang="0">
                  <a:pos x="T0" y="T1"/>
                </a:cxn>
                <a:cxn ang="0">
                  <a:pos x="T2" y="T3"/>
                </a:cxn>
                <a:cxn ang="0">
                  <a:pos x="T4" y="T5"/>
                </a:cxn>
                <a:cxn ang="0">
                  <a:pos x="T6" y="T7"/>
                </a:cxn>
                <a:cxn ang="0">
                  <a:pos x="T8" y="T9"/>
                </a:cxn>
              </a:cxnLst>
              <a:rect l="0" t="0" r="r" b="b"/>
              <a:pathLst>
                <a:path w="4" h="4">
                  <a:moveTo>
                    <a:pt x="2" y="4"/>
                  </a:moveTo>
                  <a:lnTo>
                    <a:pt x="4" y="2"/>
                  </a:lnTo>
                  <a:lnTo>
                    <a:pt x="2" y="0"/>
                  </a:lnTo>
                  <a:lnTo>
                    <a:pt x="0" y="2"/>
                  </a:lnTo>
                  <a:lnTo>
                    <a:pt x="2"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0" name="Freeform 1275"/>
            <p:cNvSpPr/>
            <p:nvPr/>
          </p:nvSpPr>
          <p:spPr>
            <a:xfrm>
              <a:off x="2526697" y="1531618"/>
              <a:ext cx="6098" cy="14229"/>
            </a:xfrm>
            <a:custGeom>
              <a:avLst/>
              <a:gdLst>
                <a:gd name="T0" fmla="*/ 0 w 3"/>
                <a:gd name="T1" fmla="*/ 2 h 7"/>
                <a:gd name="T2" fmla="*/ 1 w 3"/>
                <a:gd name="T3" fmla="*/ 6 h 7"/>
                <a:gd name="T4" fmla="*/ 3 w 3"/>
                <a:gd name="T5" fmla="*/ 7 h 7"/>
                <a:gd name="T6" fmla="*/ 3 w 3"/>
                <a:gd name="T7" fmla="*/ 6 h 7"/>
                <a:gd name="T8" fmla="*/ 1 w 3"/>
                <a:gd name="T9" fmla="*/ 0 h 7"/>
                <a:gd name="T10" fmla="*/ 0 w 3"/>
                <a:gd name="T11" fmla="*/ 2 h 7"/>
              </a:gdLst>
              <a:ahLst/>
              <a:cxnLst>
                <a:cxn ang="0">
                  <a:pos x="T0" y="T1"/>
                </a:cxn>
                <a:cxn ang="0">
                  <a:pos x="T2" y="T3"/>
                </a:cxn>
                <a:cxn ang="0">
                  <a:pos x="T4" y="T5"/>
                </a:cxn>
                <a:cxn ang="0">
                  <a:pos x="T6" y="T7"/>
                </a:cxn>
                <a:cxn ang="0">
                  <a:pos x="T8" y="T9"/>
                </a:cxn>
                <a:cxn ang="0">
                  <a:pos x="T10" y="T11"/>
                </a:cxn>
              </a:cxnLst>
              <a:rect l="0" t="0" r="r" b="b"/>
              <a:pathLst>
                <a:path w="3" h="7">
                  <a:moveTo>
                    <a:pt x="0" y="2"/>
                  </a:moveTo>
                  <a:lnTo>
                    <a:pt x="1" y="6"/>
                  </a:lnTo>
                  <a:lnTo>
                    <a:pt x="3" y="7"/>
                  </a:lnTo>
                  <a:lnTo>
                    <a:pt x="3" y="6"/>
                  </a:lnTo>
                  <a:lnTo>
                    <a:pt x="1"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1" name="Freeform 1276"/>
            <p:cNvSpPr/>
            <p:nvPr/>
          </p:nvSpPr>
          <p:spPr>
            <a:xfrm>
              <a:off x="2528730" y="1531618"/>
              <a:ext cx="8130" cy="12196"/>
            </a:xfrm>
            <a:custGeom>
              <a:avLst/>
              <a:gdLst>
                <a:gd name="T0" fmla="*/ 0 w 4"/>
                <a:gd name="T1" fmla="*/ 0 h 6"/>
                <a:gd name="T2" fmla="*/ 2 w 4"/>
                <a:gd name="T3" fmla="*/ 6 h 6"/>
                <a:gd name="T4" fmla="*/ 4 w 4"/>
                <a:gd name="T5" fmla="*/ 4 h 6"/>
                <a:gd name="T6" fmla="*/ 0 w 4"/>
                <a:gd name="T7" fmla="*/ 0 h 6"/>
                <a:gd name="T8" fmla="*/ 0 w 4"/>
                <a:gd name="T9" fmla="*/ 0 h 6"/>
              </a:gdLst>
              <a:ahLst/>
              <a:cxnLst>
                <a:cxn ang="0">
                  <a:pos x="T0" y="T1"/>
                </a:cxn>
                <a:cxn ang="0">
                  <a:pos x="T2" y="T3"/>
                </a:cxn>
                <a:cxn ang="0">
                  <a:pos x="T4" y="T5"/>
                </a:cxn>
                <a:cxn ang="0">
                  <a:pos x="T6" y="T7"/>
                </a:cxn>
                <a:cxn ang="0">
                  <a:pos x="T8" y="T9"/>
                </a:cxn>
              </a:cxnLst>
              <a:rect l="0" t="0" r="r" b="b"/>
              <a:pathLst>
                <a:path w="4" h="6">
                  <a:moveTo>
                    <a:pt x="0" y="0"/>
                  </a:moveTo>
                  <a:lnTo>
                    <a:pt x="2" y="6"/>
                  </a:lnTo>
                  <a:lnTo>
                    <a:pt x="4" y="4"/>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2" name="Freeform 1277"/>
            <p:cNvSpPr/>
            <p:nvPr/>
          </p:nvSpPr>
          <p:spPr>
            <a:xfrm>
              <a:off x="2481574" y="1582433"/>
              <a:ext cx="4065" cy="2033"/>
            </a:xfrm>
            <a:custGeom>
              <a:avLst/>
              <a:gdLst>
                <a:gd name="T0" fmla="*/ 0 w 2"/>
                <a:gd name="T1" fmla="*/ 1 h 1"/>
                <a:gd name="T2" fmla="*/ 0 w 2"/>
                <a:gd name="T3" fmla="*/ 1 h 1"/>
                <a:gd name="T4" fmla="*/ 2 w 2"/>
                <a:gd name="T5" fmla="*/ 1 h 1"/>
                <a:gd name="T6" fmla="*/ 2 w 2"/>
                <a:gd name="T7" fmla="*/ 0 h 1"/>
                <a:gd name="T8" fmla="*/ 0 w 2"/>
                <a:gd name="T9" fmla="*/ 1 h 1"/>
              </a:gdLst>
              <a:ahLst/>
              <a:cxnLst>
                <a:cxn ang="0">
                  <a:pos x="T0" y="T1"/>
                </a:cxn>
                <a:cxn ang="0">
                  <a:pos x="T2" y="T3"/>
                </a:cxn>
                <a:cxn ang="0">
                  <a:pos x="T4" y="T5"/>
                </a:cxn>
                <a:cxn ang="0">
                  <a:pos x="T6" y="T7"/>
                </a:cxn>
                <a:cxn ang="0">
                  <a:pos x="T8" y="T9"/>
                </a:cxn>
              </a:cxnLst>
              <a:rect l="0" t="0" r="r" b="b"/>
              <a:pathLst>
                <a:path w="2" h="1">
                  <a:moveTo>
                    <a:pt x="0" y="1"/>
                  </a:moveTo>
                  <a:lnTo>
                    <a:pt x="0" y="1"/>
                  </a:lnTo>
                  <a:lnTo>
                    <a:pt x="2" y="1"/>
                  </a:lnTo>
                  <a:lnTo>
                    <a:pt x="2" y="0"/>
                  </a:ln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3" name="Rectangle 1278"/>
            <p:cNvSpPr>
              <a:spLocks noChangeArrowheads="1"/>
            </p:cNvSpPr>
            <p:nvPr/>
          </p:nvSpPr>
          <p:spPr>
            <a:xfrm>
              <a:off x="2528730" y="1545845"/>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4" name="Freeform 1279"/>
            <p:cNvSpPr/>
            <p:nvPr/>
          </p:nvSpPr>
          <p:spPr>
            <a:xfrm>
              <a:off x="2528730" y="1543813"/>
              <a:ext cx="4065" cy="2033"/>
            </a:xfrm>
            <a:custGeom>
              <a:avLst/>
              <a:gdLst>
                <a:gd name="T0" fmla="*/ 0 w 2"/>
                <a:gd name="T1" fmla="*/ 1 h 1"/>
                <a:gd name="T2" fmla="*/ 0 w 2"/>
                <a:gd name="T3" fmla="*/ 1 h 1"/>
                <a:gd name="T4" fmla="*/ 2 w 2"/>
                <a:gd name="T5" fmla="*/ 1 h 1"/>
                <a:gd name="T6" fmla="*/ 0 w 2"/>
                <a:gd name="T7" fmla="*/ 0 h 1"/>
                <a:gd name="T8" fmla="*/ 0 w 2"/>
                <a:gd name="T9" fmla="*/ 1 h 1"/>
              </a:gdLst>
              <a:ahLst/>
              <a:cxnLst>
                <a:cxn ang="0">
                  <a:pos x="T0" y="T1"/>
                </a:cxn>
                <a:cxn ang="0">
                  <a:pos x="T2" y="T3"/>
                </a:cxn>
                <a:cxn ang="0">
                  <a:pos x="T4" y="T5"/>
                </a:cxn>
                <a:cxn ang="0">
                  <a:pos x="T6" y="T7"/>
                </a:cxn>
                <a:cxn ang="0">
                  <a:pos x="T8" y="T9"/>
                </a:cxn>
              </a:cxnLst>
              <a:rect l="0" t="0" r="r" b="b"/>
              <a:pathLst>
                <a:path w="2" h="1">
                  <a:moveTo>
                    <a:pt x="0" y="1"/>
                  </a:moveTo>
                  <a:lnTo>
                    <a:pt x="0" y="1"/>
                  </a:lnTo>
                  <a:lnTo>
                    <a:pt x="2" y="1"/>
                  </a:lnTo>
                  <a:lnTo>
                    <a:pt x="0" y="0"/>
                  </a:ln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5" name="Freeform 1280"/>
            <p:cNvSpPr/>
            <p:nvPr/>
          </p:nvSpPr>
          <p:spPr>
            <a:xfrm>
              <a:off x="2514502" y="1539748"/>
              <a:ext cx="14229" cy="18294"/>
            </a:xfrm>
            <a:custGeom>
              <a:avLst/>
              <a:gdLst>
                <a:gd name="T0" fmla="*/ 6 w 7"/>
                <a:gd name="T1" fmla="*/ 2 h 9"/>
                <a:gd name="T2" fmla="*/ 4 w 7"/>
                <a:gd name="T3" fmla="*/ 0 h 9"/>
                <a:gd name="T4" fmla="*/ 4 w 7"/>
                <a:gd name="T5" fmla="*/ 0 h 9"/>
                <a:gd name="T6" fmla="*/ 0 w 7"/>
                <a:gd name="T7" fmla="*/ 5 h 9"/>
                <a:gd name="T8" fmla="*/ 4 w 7"/>
                <a:gd name="T9" fmla="*/ 9 h 9"/>
                <a:gd name="T10" fmla="*/ 7 w 7"/>
                <a:gd name="T11" fmla="*/ 3 h 9"/>
                <a:gd name="T12" fmla="*/ 7 w 7"/>
                <a:gd name="T13" fmla="*/ 3 h 9"/>
                <a:gd name="T14" fmla="*/ 6 w 7"/>
                <a:gd name="T15" fmla="*/ 2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9">
                  <a:moveTo>
                    <a:pt x="6" y="2"/>
                  </a:moveTo>
                  <a:lnTo>
                    <a:pt x="4" y="0"/>
                  </a:lnTo>
                  <a:lnTo>
                    <a:pt x="4" y="0"/>
                  </a:lnTo>
                  <a:lnTo>
                    <a:pt x="0" y="5"/>
                  </a:lnTo>
                  <a:lnTo>
                    <a:pt x="4" y="9"/>
                  </a:lnTo>
                  <a:lnTo>
                    <a:pt x="7" y="3"/>
                  </a:lnTo>
                  <a:lnTo>
                    <a:pt x="7" y="3"/>
                  </a:lnTo>
                  <a:lnTo>
                    <a:pt x="6"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6" name="Freeform 1281"/>
            <p:cNvSpPr/>
            <p:nvPr/>
          </p:nvSpPr>
          <p:spPr>
            <a:xfrm>
              <a:off x="2514502" y="1549911"/>
              <a:ext cx="8130" cy="12196"/>
            </a:xfrm>
            <a:custGeom>
              <a:avLst/>
              <a:gdLst>
                <a:gd name="T0" fmla="*/ 0 w 4"/>
                <a:gd name="T1" fmla="*/ 0 h 6"/>
                <a:gd name="T2" fmla="*/ 2 w 4"/>
                <a:gd name="T3" fmla="*/ 6 h 6"/>
                <a:gd name="T4" fmla="*/ 4 w 4"/>
                <a:gd name="T5" fmla="*/ 4 h 6"/>
                <a:gd name="T6" fmla="*/ 0 w 4"/>
                <a:gd name="T7" fmla="*/ 0 h 6"/>
                <a:gd name="T8" fmla="*/ 0 w 4"/>
                <a:gd name="T9" fmla="*/ 0 h 6"/>
              </a:gdLst>
              <a:ahLst/>
              <a:cxnLst>
                <a:cxn ang="0">
                  <a:pos x="T0" y="T1"/>
                </a:cxn>
                <a:cxn ang="0">
                  <a:pos x="T2" y="T3"/>
                </a:cxn>
                <a:cxn ang="0">
                  <a:pos x="T4" y="T5"/>
                </a:cxn>
                <a:cxn ang="0">
                  <a:pos x="T6" y="T7"/>
                </a:cxn>
                <a:cxn ang="0">
                  <a:pos x="T8" y="T9"/>
                </a:cxn>
              </a:cxnLst>
              <a:rect l="0" t="0" r="r" b="b"/>
              <a:pathLst>
                <a:path w="4" h="6">
                  <a:moveTo>
                    <a:pt x="0" y="0"/>
                  </a:moveTo>
                  <a:lnTo>
                    <a:pt x="2" y="6"/>
                  </a:lnTo>
                  <a:lnTo>
                    <a:pt x="4" y="4"/>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7" name="Freeform 1282"/>
            <p:cNvSpPr/>
            <p:nvPr/>
          </p:nvSpPr>
          <p:spPr>
            <a:xfrm>
              <a:off x="2528730" y="1527553"/>
              <a:ext cx="8130" cy="12196"/>
            </a:xfrm>
            <a:custGeom>
              <a:avLst/>
              <a:gdLst>
                <a:gd name="T0" fmla="*/ 0 w 4"/>
                <a:gd name="T1" fmla="*/ 2 h 6"/>
                <a:gd name="T2" fmla="*/ 4 w 4"/>
                <a:gd name="T3" fmla="*/ 6 h 6"/>
                <a:gd name="T4" fmla="*/ 4 w 4"/>
                <a:gd name="T5" fmla="*/ 4 h 6"/>
                <a:gd name="T6" fmla="*/ 4 w 4"/>
                <a:gd name="T7" fmla="*/ 0 h 6"/>
                <a:gd name="T8" fmla="*/ 0 w 4"/>
                <a:gd name="T9" fmla="*/ 2 h 6"/>
              </a:gdLst>
              <a:ahLst/>
              <a:cxnLst>
                <a:cxn ang="0">
                  <a:pos x="T0" y="T1"/>
                </a:cxn>
                <a:cxn ang="0">
                  <a:pos x="T2" y="T3"/>
                </a:cxn>
                <a:cxn ang="0">
                  <a:pos x="T4" y="T5"/>
                </a:cxn>
                <a:cxn ang="0">
                  <a:pos x="T6" y="T7"/>
                </a:cxn>
                <a:cxn ang="0">
                  <a:pos x="T8" y="T9"/>
                </a:cxn>
              </a:cxnLst>
              <a:rect l="0" t="0" r="r" b="b"/>
              <a:pathLst>
                <a:path w="4" h="6">
                  <a:moveTo>
                    <a:pt x="0" y="2"/>
                  </a:moveTo>
                  <a:lnTo>
                    <a:pt x="4" y="6"/>
                  </a:lnTo>
                  <a:lnTo>
                    <a:pt x="4" y="4"/>
                  </a:lnTo>
                  <a:lnTo>
                    <a:pt x="4"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8" name="Freeform 1283"/>
            <p:cNvSpPr/>
            <p:nvPr/>
          </p:nvSpPr>
          <p:spPr>
            <a:xfrm>
              <a:off x="2506371" y="1562106"/>
              <a:ext cx="8130" cy="8130"/>
            </a:xfrm>
            <a:custGeom>
              <a:avLst/>
              <a:gdLst>
                <a:gd name="T0" fmla="*/ 1 w 2"/>
                <a:gd name="T1" fmla="*/ 1 h 2"/>
                <a:gd name="T2" fmla="*/ 2 w 2"/>
                <a:gd name="T3" fmla="*/ 2 h 2"/>
                <a:gd name="T4" fmla="*/ 2 w 2"/>
                <a:gd name="T5" fmla="*/ 2 h 2"/>
                <a:gd name="T6" fmla="*/ 1 w 2"/>
                <a:gd name="T7" fmla="*/ 0 h 2"/>
                <a:gd name="T8" fmla="*/ 0 w 2"/>
                <a:gd name="T9" fmla="*/ 0 h 2"/>
                <a:gd name="T10" fmla="*/ 1 w 2"/>
                <a:gd name="T11" fmla="*/ 1 h 2"/>
              </a:gdLst>
              <a:ahLst/>
              <a:cxnLst>
                <a:cxn ang="0">
                  <a:pos x="T0" y="T1"/>
                </a:cxn>
                <a:cxn ang="0">
                  <a:pos x="T2" y="T3"/>
                </a:cxn>
                <a:cxn ang="0">
                  <a:pos x="T4" y="T5"/>
                </a:cxn>
                <a:cxn ang="0">
                  <a:pos x="T6" y="T7"/>
                </a:cxn>
                <a:cxn ang="0">
                  <a:pos x="T8" y="T9"/>
                </a:cxn>
                <a:cxn ang="0">
                  <a:pos x="T10" y="T11"/>
                </a:cxn>
              </a:cxnLst>
              <a:rect l="0" t="0" r="r" b="b"/>
              <a:pathLst>
                <a:path w="2" h="2">
                  <a:moveTo>
                    <a:pt x="1" y="1"/>
                  </a:moveTo>
                  <a:cubicBezTo>
                    <a:pt x="2" y="2"/>
                    <a:pt x="2" y="2"/>
                    <a:pt x="2" y="2"/>
                  </a:cubicBezTo>
                  <a:cubicBezTo>
                    <a:pt x="2" y="2"/>
                    <a:pt x="2" y="2"/>
                    <a:pt x="2" y="2"/>
                  </a:cubicBezTo>
                  <a:cubicBezTo>
                    <a:pt x="1" y="0"/>
                    <a:pt x="1" y="0"/>
                    <a:pt x="1" y="0"/>
                  </a:cubicBezTo>
                  <a:cubicBezTo>
                    <a:pt x="0" y="0"/>
                    <a:pt x="0" y="0"/>
                    <a:pt x="0" y="0"/>
                  </a:cubicBezTo>
                  <a:lnTo>
                    <a:pt x="1"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89" name="Freeform 1284"/>
            <p:cNvSpPr/>
            <p:nvPr/>
          </p:nvSpPr>
          <p:spPr>
            <a:xfrm>
              <a:off x="2506371" y="1562106"/>
              <a:ext cx="4065" cy="4065"/>
            </a:xfrm>
            <a:custGeom>
              <a:avLst/>
              <a:gdLst>
                <a:gd name="T0" fmla="*/ 0 w 2"/>
                <a:gd name="T1" fmla="*/ 0 h 2"/>
                <a:gd name="T2" fmla="*/ 0 w 2"/>
                <a:gd name="T3" fmla="*/ 2 h 2"/>
                <a:gd name="T4" fmla="*/ 2 w 2"/>
                <a:gd name="T5" fmla="*/ 2 h 2"/>
                <a:gd name="T6" fmla="*/ 0 w 2"/>
                <a:gd name="T7" fmla="*/ 0 h 2"/>
                <a:gd name="T8" fmla="*/ 0 w 2"/>
                <a:gd name="T9" fmla="*/ 0 h 2"/>
              </a:gdLst>
              <a:ahLst/>
              <a:cxnLst>
                <a:cxn ang="0">
                  <a:pos x="T0" y="T1"/>
                </a:cxn>
                <a:cxn ang="0">
                  <a:pos x="T2" y="T3"/>
                </a:cxn>
                <a:cxn ang="0">
                  <a:pos x="T4" y="T5"/>
                </a:cxn>
                <a:cxn ang="0">
                  <a:pos x="T6" y="T7"/>
                </a:cxn>
                <a:cxn ang="0">
                  <a:pos x="T8" y="T9"/>
                </a:cxn>
              </a:cxnLst>
              <a:rect l="0" t="0" r="r" b="b"/>
              <a:pathLst>
                <a:path w="2" h="2">
                  <a:moveTo>
                    <a:pt x="0" y="0"/>
                  </a:moveTo>
                  <a:lnTo>
                    <a:pt x="0" y="2"/>
                  </a:lnTo>
                  <a:lnTo>
                    <a:pt x="2"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0" name="Freeform 1285"/>
            <p:cNvSpPr/>
            <p:nvPr/>
          </p:nvSpPr>
          <p:spPr>
            <a:xfrm>
              <a:off x="2522632" y="1535683"/>
              <a:ext cx="4065" cy="8130"/>
            </a:xfrm>
            <a:custGeom>
              <a:avLst/>
              <a:gdLst>
                <a:gd name="T0" fmla="*/ 0 w 2"/>
                <a:gd name="T1" fmla="*/ 2 h 4"/>
                <a:gd name="T2" fmla="*/ 2 w 2"/>
                <a:gd name="T3" fmla="*/ 4 h 4"/>
                <a:gd name="T4" fmla="*/ 2 w 2"/>
                <a:gd name="T5" fmla="*/ 0 h 4"/>
                <a:gd name="T6" fmla="*/ 0 w 2"/>
                <a:gd name="T7" fmla="*/ 2 h 4"/>
              </a:gdLst>
              <a:ahLst/>
              <a:cxnLst>
                <a:cxn ang="0">
                  <a:pos x="T0" y="T1"/>
                </a:cxn>
                <a:cxn ang="0">
                  <a:pos x="T2" y="T3"/>
                </a:cxn>
                <a:cxn ang="0">
                  <a:pos x="T4" y="T5"/>
                </a:cxn>
                <a:cxn ang="0">
                  <a:pos x="T6" y="T7"/>
                </a:cxn>
              </a:cxnLst>
              <a:rect l="0" t="0" r="r" b="b"/>
              <a:pathLst>
                <a:path w="2" h="4">
                  <a:moveTo>
                    <a:pt x="0" y="2"/>
                  </a:moveTo>
                  <a:lnTo>
                    <a:pt x="2" y="4"/>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1" name="Freeform 1286"/>
            <p:cNvSpPr/>
            <p:nvPr/>
          </p:nvSpPr>
          <p:spPr>
            <a:xfrm>
              <a:off x="2522632" y="1535683"/>
              <a:ext cx="4065" cy="4065"/>
            </a:xfrm>
            <a:custGeom>
              <a:avLst/>
              <a:gdLst>
                <a:gd name="T0" fmla="*/ 2 w 2"/>
                <a:gd name="T1" fmla="*/ 0 h 2"/>
                <a:gd name="T2" fmla="*/ 0 w 2"/>
                <a:gd name="T3" fmla="*/ 2 h 2"/>
                <a:gd name="T4" fmla="*/ 0 w 2"/>
                <a:gd name="T5" fmla="*/ 2 h 2"/>
                <a:gd name="T6" fmla="*/ 2 w 2"/>
                <a:gd name="T7" fmla="*/ 0 h 2"/>
                <a:gd name="T8" fmla="*/ 2 w 2"/>
                <a:gd name="T9" fmla="*/ 0 h 2"/>
              </a:gdLst>
              <a:ahLst/>
              <a:cxnLst>
                <a:cxn ang="0">
                  <a:pos x="T0" y="T1"/>
                </a:cxn>
                <a:cxn ang="0">
                  <a:pos x="T2" y="T3"/>
                </a:cxn>
                <a:cxn ang="0">
                  <a:pos x="T4" y="T5"/>
                </a:cxn>
                <a:cxn ang="0">
                  <a:pos x="T6" y="T7"/>
                </a:cxn>
                <a:cxn ang="0">
                  <a:pos x="T8" y="T9"/>
                </a:cxn>
              </a:cxnLst>
              <a:rect l="0" t="0" r="r" b="b"/>
              <a:pathLst>
                <a:path w="2" h="2">
                  <a:moveTo>
                    <a:pt x="2" y="0"/>
                  </a:moveTo>
                  <a:lnTo>
                    <a:pt x="0" y="2"/>
                  </a:lnTo>
                  <a:lnTo>
                    <a:pt x="0" y="2"/>
                  </a:lnTo>
                  <a:lnTo>
                    <a:pt x="2"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2" name="Rectangle 1287"/>
            <p:cNvSpPr>
              <a:spLocks noChangeArrowheads="1"/>
            </p:cNvSpPr>
            <p:nvPr/>
          </p:nvSpPr>
          <p:spPr>
            <a:xfrm>
              <a:off x="2522632" y="1539748"/>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3" name="Rectangle 1288"/>
            <p:cNvSpPr>
              <a:spLocks noChangeArrowheads="1"/>
            </p:cNvSpPr>
            <p:nvPr/>
          </p:nvSpPr>
          <p:spPr>
            <a:xfrm>
              <a:off x="2532796" y="151942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4" name="Freeform 1289"/>
            <p:cNvSpPr/>
            <p:nvPr/>
          </p:nvSpPr>
          <p:spPr>
            <a:xfrm>
              <a:off x="2528730" y="1519422"/>
              <a:ext cx="8130" cy="4065"/>
            </a:xfrm>
            <a:custGeom>
              <a:avLst/>
              <a:gdLst>
                <a:gd name="T0" fmla="*/ 0 w 4"/>
                <a:gd name="T1" fmla="*/ 2 h 2"/>
                <a:gd name="T2" fmla="*/ 4 w 4"/>
                <a:gd name="T3" fmla="*/ 0 h 2"/>
                <a:gd name="T4" fmla="*/ 2 w 4"/>
                <a:gd name="T5" fmla="*/ 0 h 2"/>
                <a:gd name="T6" fmla="*/ 2 w 4"/>
                <a:gd name="T7" fmla="*/ 0 h 2"/>
                <a:gd name="T8" fmla="*/ 0 w 4"/>
                <a:gd name="T9" fmla="*/ 2 h 2"/>
              </a:gdLst>
              <a:ahLst/>
              <a:cxnLst>
                <a:cxn ang="0">
                  <a:pos x="T0" y="T1"/>
                </a:cxn>
                <a:cxn ang="0">
                  <a:pos x="T2" y="T3"/>
                </a:cxn>
                <a:cxn ang="0">
                  <a:pos x="T4" y="T5"/>
                </a:cxn>
                <a:cxn ang="0">
                  <a:pos x="T6" y="T7"/>
                </a:cxn>
                <a:cxn ang="0">
                  <a:pos x="T8" y="T9"/>
                </a:cxn>
              </a:cxnLst>
              <a:rect l="0" t="0" r="r" b="b"/>
              <a:pathLst>
                <a:path w="4" h="2">
                  <a:moveTo>
                    <a:pt x="0" y="2"/>
                  </a:moveTo>
                  <a:lnTo>
                    <a:pt x="4" y="0"/>
                  </a:ln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5" name="Freeform 1290"/>
            <p:cNvSpPr/>
            <p:nvPr/>
          </p:nvSpPr>
          <p:spPr>
            <a:xfrm>
              <a:off x="2489704" y="1562106"/>
              <a:ext cx="0" cy="4065"/>
            </a:xfrm>
            <a:custGeom>
              <a:avLst/>
              <a:gdLst>
                <a:gd name="T0" fmla="*/ 0 h 2"/>
                <a:gd name="T1" fmla="*/ 2 h 2"/>
                <a:gd name="T2" fmla="*/ 0 h 2"/>
                <a:gd name="T3" fmla="*/ 0 h 2"/>
              </a:gdLst>
              <a:ahLst/>
              <a:cxnLst>
                <a:cxn ang="0">
                  <a:pos x="0" y="T0"/>
                </a:cxn>
                <a:cxn ang="0">
                  <a:pos x="0" y="T1"/>
                </a:cxn>
                <a:cxn ang="0">
                  <a:pos x="0" y="T2"/>
                </a:cxn>
                <a:cxn ang="0">
                  <a:pos x="0" y="T3"/>
                </a:cxn>
              </a:cxnLst>
              <a:rect l="0" t="0" r="r" b="b"/>
              <a:pathLst>
                <a:path h="2">
                  <a:moveTo>
                    <a:pt x="0" y="0"/>
                  </a:moveTo>
                  <a:lnTo>
                    <a:pt x="0"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6" name="Rectangle 1291"/>
            <p:cNvSpPr>
              <a:spLocks noChangeArrowheads="1"/>
            </p:cNvSpPr>
            <p:nvPr/>
          </p:nvSpPr>
          <p:spPr>
            <a:xfrm>
              <a:off x="2528730" y="1531618"/>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7" name="Freeform 1292"/>
            <p:cNvSpPr/>
            <p:nvPr/>
          </p:nvSpPr>
          <p:spPr>
            <a:xfrm>
              <a:off x="2532796" y="1519422"/>
              <a:ext cx="4065" cy="0"/>
            </a:xfrm>
            <a:custGeom>
              <a:avLst/>
              <a:gdLst>
                <a:gd name="T0" fmla="*/ 2 w 2"/>
                <a:gd name="T1" fmla="*/ 2 w 2"/>
                <a:gd name="T2" fmla="*/ 2 w 2"/>
                <a:gd name="T3" fmla="*/ 0 w 2"/>
                <a:gd name="T4" fmla="*/ 2 w 2"/>
              </a:gdLst>
              <a:ahLst/>
              <a:cxnLst>
                <a:cxn ang="0">
                  <a:pos x="T0" y="0"/>
                </a:cxn>
                <a:cxn ang="0">
                  <a:pos x="T1" y="0"/>
                </a:cxn>
                <a:cxn ang="0">
                  <a:pos x="T2" y="0"/>
                </a:cxn>
                <a:cxn ang="0">
                  <a:pos x="T3" y="0"/>
                </a:cxn>
                <a:cxn ang="0">
                  <a:pos x="T4" y="0"/>
                </a:cxn>
              </a:cxnLst>
              <a:rect l="0" t="0" r="r" b="b"/>
              <a:pathLst>
                <a:path w="2">
                  <a:moveTo>
                    <a:pt x="2" y="0"/>
                  </a:moveTo>
                  <a:lnTo>
                    <a:pt x="2" y="0"/>
                  </a:lnTo>
                  <a:lnTo>
                    <a:pt x="2" y="0"/>
                  </a:lnTo>
                  <a:lnTo>
                    <a:pt x="0"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8" name="Freeform 1293"/>
            <p:cNvSpPr/>
            <p:nvPr/>
          </p:nvSpPr>
          <p:spPr>
            <a:xfrm>
              <a:off x="2532796" y="1515357"/>
              <a:ext cx="4065" cy="4065"/>
            </a:xfrm>
            <a:custGeom>
              <a:avLst/>
              <a:gdLst>
                <a:gd name="T0" fmla="*/ 0 w 2"/>
                <a:gd name="T1" fmla="*/ 2 h 2"/>
                <a:gd name="T2" fmla="*/ 2 w 2"/>
                <a:gd name="T3" fmla="*/ 2 h 2"/>
                <a:gd name="T4" fmla="*/ 0 w 2"/>
                <a:gd name="T5" fmla="*/ 0 h 2"/>
                <a:gd name="T6" fmla="*/ 0 w 2"/>
                <a:gd name="T7" fmla="*/ 2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lnTo>
                    <a:pt x="2" y="2"/>
                  </a:lnTo>
                  <a:lnTo>
                    <a:pt x="0" y="0"/>
                  </a:lnTo>
                  <a:lnTo>
                    <a:pt x="0" y="2"/>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299" name="Rectangle 1294"/>
            <p:cNvSpPr>
              <a:spLocks noChangeArrowheads="1"/>
            </p:cNvSpPr>
            <p:nvPr/>
          </p:nvSpPr>
          <p:spPr>
            <a:xfrm>
              <a:off x="2536861" y="151942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0" name="Freeform 1295"/>
            <p:cNvSpPr/>
            <p:nvPr/>
          </p:nvSpPr>
          <p:spPr>
            <a:xfrm>
              <a:off x="2479542" y="1582433"/>
              <a:ext cx="2033" cy="2033"/>
            </a:xfrm>
            <a:custGeom>
              <a:avLst/>
              <a:gdLst>
                <a:gd name="T0" fmla="*/ 0 w 1"/>
                <a:gd name="T1" fmla="*/ 0 h 1"/>
                <a:gd name="T2" fmla="*/ 0 w 1"/>
                <a:gd name="T3" fmla="*/ 0 h 1"/>
                <a:gd name="T4" fmla="*/ 1 w 1"/>
                <a:gd name="T5" fmla="*/ 1 h 1"/>
                <a:gd name="T6" fmla="*/ 1 w 1"/>
                <a:gd name="T7" fmla="*/ 1 h 1"/>
                <a:gd name="T8" fmla="*/ 0 w 1"/>
                <a:gd name="T9" fmla="*/ 0 h 1"/>
              </a:gdLst>
              <a:ahLst/>
              <a:cxnLst>
                <a:cxn ang="0">
                  <a:pos x="T0" y="T1"/>
                </a:cxn>
                <a:cxn ang="0">
                  <a:pos x="T2" y="T3"/>
                </a:cxn>
                <a:cxn ang="0">
                  <a:pos x="T4" y="T5"/>
                </a:cxn>
                <a:cxn ang="0">
                  <a:pos x="T6" y="T7"/>
                </a:cxn>
                <a:cxn ang="0">
                  <a:pos x="T8" y="T9"/>
                </a:cxn>
              </a:cxnLst>
              <a:rect l="0" t="0" r="r" b="b"/>
              <a:pathLst>
                <a:path w="1" h="1">
                  <a:moveTo>
                    <a:pt x="0" y="0"/>
                  </a:moveTo>
                  <a:lnTo>
                    <a:pt x="0" y="0"/>
                  </a:lnTo>
                  <a:lnTo>
                    <a:pt x="1" y="1"/>
                  </a:lnTo>
                  <a:lnTo>
                    <a:pt x="1" y="1"/>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1" name="Freeform 1296"/>
            <p:cNvSpPr/>
            <p:nvPr/>
          </p:nvSpPr>
          <p:spPr>
            <a:xfrm>
              <a:off x="2526697" y="1531618"/>
              <a:ext cx="0" cy="4065"/>
            </a:xfrm>
            <a:custGeom>
              <a:avLst/>
              <a:gdLst>
                <a:gd name="T0" fmla="*/ 2 h 2"/>
                <a:gd name="T1" fmla="*/ 2 h 2"/>
                <a:gd name="T2" fmla="*/ 2 h 2"/>
                <a:gd name="T3" fmla="*/ 0 h 2"/>
                <a:gd name="T4" fmla="*/ 2 h 2"/>
              </a:gdLst>
              <a:ahLst/>
              <a:cxnLst>
                <a:cxn ang="0">
                  <a:pos x="0" y="T0"/>
                </a:cxn>
                <a:cxn ang="0">
                  <a:pos x="0" y="T1"/>
                </a:cxn>
                <a:cxn ang="0">
                  <a:pos x="0" y="T2"/>
                </a:cxn>
                <a:cxn ang="0">
                  <a:pos x="0" y="T3"/>
                </a:cxn>
                <a:cxn ang="0">
                  <a:pos x="0" y="T4"/>
                </a:cxn>
              </a:cxnLst>
              <a:rect l="0" t="0" r="r" b="b"/>
              <a:pathLst>
                <a:path h="2">
                  <a:moveTo>
                    <a:pt x="0" y="2"/>
                  </a:moveTo>
                  <a:lnTo>
                    <a:pt x="0" y="2"/>
                  </a:lnTo>
                  <a:lnTo>
                    <a:pt x="0" y="2"/>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2" name="Freeform 1297"/>
            <p:cNvSpPr/>
            <p:nvPr/>
          </p:nvSpPr>
          <p:spPr>
            <a:xfrm>
              <a:off x="2528730" y="1519422"/>
              <a:ext cx="8130" cy="12196"/>
            </a:xfrm>
            <a:custGeom>
              <a:avLst/>
              <a:gdLst>
                <a:gd name="T0" fmla="*/ 0 w 4"/>
                <a:gd name="T1" fmla="*/ 2 h 6"/>
                <a:gd name="T2" fmla="*/ 0 w 4"/>
                <a:gd name="T3" fmla="*/ 4 h 6"/>
                <a:gd name="T4" fmla="*/ 0 w 4"/>
                <a:gd name="T5" fmla="*/ 6 h 6"/>
                <a:gd name="T6" fmla="*/ 0 w 4"/>
                <a:gd name="T7" fmla="*/ 6 h 6"/>
                <a:gd name="T8" fmla="*/ 4 w 4"/>
                <a:gd name="T9" fmla="*/ 4 h 6"/>
                <a:gd name="T10" fmla="*/ 4 w 4"/>
                <a:gd name="T11" fmla="*/ 0 h 6"/>
                <a:gd name="T12" fmla="*/ 4 w 4"/>
                <a:gd name="T13" fmla="*/ 0 h 6"/>
                <a:gd name="T14" fmla="*/ 0 w 4"/>
                <a:gd name="T15" fmla="*/ 2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 h="6">
                  <a:moveTo>
                    <a:pt x="0" y="2"/>
                  </a:moveTo>
                  <a:lnTo>
                    <a:pt x="0" y="4"/>
                  </a:lnTo>
                  <a:lnTo>
                    <a:pt x="0" y="6"/>
                  </a:lnTo>
                  <a:lnTo>
                    <a:pt x="0" y="6"/>
                  </a:lnTo>
                  <a:lnTo>
                    <a:pt x="4" y="4"/>
                  </a:lnTo>
                  <a:lnTo>
                    <a:pt x="4" y="0"/>
                  </a:lnTo>
                  <a:lnTo>
                    <a:pt x="4"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3" name="Freeform 1298"/>
            <p:cNvSpPr/>
            <p:nvPr/>
          </p:nvSpPr>
          <p:spPr>
            <a:xfrm>
              <a:off x="2526697" y="1535683"/>
              <a:ext cx="2033" cy="8130"/>
            </a:xfrm>
            <a:custGeom>
              <a:avLst/>
              <a:gdLst>
                <a:gd name="T0" fmla="*/ 0 w 1"/>
                <a:gd name="T1" fmla="*/ 4 h 4"/>
                <a:gd name="T2" fmla="*/ 1 w 1"/>
                <a:gd name="T3" fmla="*/ 4 h 4"/>
                <a:gd name="T4" fmla="*/ 0 w 1"/>
                <a:gd name="T5" fmla="*/ 0 h 4"/>
                <a:gd name="T6" fmla="*/ 0 w 1"/>
                <a:gd name="T7" fmla="*/ 0 h 4"/>
                <a:gd name="T8" fmla="*/ 0 w 1"/>
                <a:gd name="T9" fmla="*/ 4 h 4"/>
              </a:gdLst>
              <a:ahLst/>
              <a:cxnLst>
                <a:cxn ang="0">
                  <a:pos x="T0" y="T1"/>
                </a:cxn>
                <a:cxn ang="0">
                  <a:pos x="T2" y="T3"/>
                </a:cxn>
                <a:cxn ang="0">
                  <a:pos x="T4" y="T5"/>
                </a:cxn>
                <a:cxn ang="0">
                  <a:pos x="T6" y="T7"/>
                </a:cxn>
                <a:cxn ang="0">
                  <a:pos x="T8" y="T9"/>
                </a:cxn>
              </a:cxnLst>
              <a:rect l="0" t="0" r="r" b="b"/>
              <a:pathLst>
                <a:path w="1" h="4">
                  <a:moveTo>
                    <a:pt x="0" y="4"/>
                  </a:moveTo>
                  <a:lnTo>
                    <a:pt x="1" y="4"/>
                  </a:lnTo>
                  <a:lnTo>
                    <a:pt x="0" y="0"/>
                  </a:lnTo>
                  <a:lnTo>
                    <a:pt x="0"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4" name="Rectangle 1299"/>
            <p:cNvSpPr>
              <a:spLocks noChangeArrowheads="1"/>
            </p:cNvSpPr>
            <p:nvPr/>
          </p:nvSpPr>
          <p:spPr>
            <a:xfrm>
              <a:off x="2481574" y="1584466"/>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5" name="Freeform 1300"/>
            <p:cNvSpPr/>
            <p:nvPr/>
          </p:nvSpPr>
          <p:spPr>
            <a:xfrm>
              <a:off x="2514502" y="1562106"/>
              <a:ext cx="4065" cy="4065"/>
            </a:xfrm>
            <a:custGeom>
              <a:avLst/>
              <a:gdLst>
                <a:gd name="T0" fmla="*/ 0 w 1"/>
                <a:gd name="T1" fmla="*/ 1 h 1"/>
                <a:gd name="T2" fmla="*/ 1 w 1"/>
                <a:gd name="T3" fmla="*/ 0 h 1"/>
                <a:gd name="T4" fmla="*/ 1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1" y="1"/>
                    <a:pt x="1" y="0"/>
                    <a:pt x="1" y="0"/>
                  </a:cubicBezTo>
                  <a:cubicBezTo>
                    <a:pt x="1" y="0"/>
                    <a:pt x="1" y="0"/>
                    <a:pt x="1" y="0"/>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6" name="Rectangle 1301"/>
            <p:cNvSpPr>
              <a:spLocks noChangeArrowheads="1"/>
            </p:cNvSpPr>
            <p:nvPr/>
          </p:nvSpPr>
          <p:spPr>
            <a:xfrm>
              <a:off x="2544991" y="1527553"/>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7" name="Freeform 1302"/>
            <p:cNvSpPr/>
            <p:nvPr/>
          </p:nvSpPr>
          <p:spPr>
            <a:xfrm>
              <a:off x="2540926" y="1527553"/>
              <a:ext cx="4065" cy="12196"/>
            </a:xfrm>
            <a:custGeom>
              <a:avLst/>
              <a:gdLst>
                <a:gd name="T0" fmla="*/ 0 w 2"/>
                <a:gd name="T1" fmla="*/ 2 h 6"/>
                <a:gd name="T2" fmla="*/ 2 w 2"/>
                <a:gd name="T3" fmla="*/ 6 h 6"/>
                <a:gd name="T4" fmla="*/ 2 w 2"/>
                <a:gd name="T5" fmla="*/ 6 h 6"/>
                <a:gd name="T6" fmla="*/ 2 w 2"/>
                <a:gd name="T7" fmla="*/ 0 h 6"/>
                <a:gd name="T8" fmla="*/ 2 w 2"/>
                <a:gd name="T9" fmla="*/ 0 h 6"/>
                <a:gd name="T10" fmla="*/ 0 w 2"/>
                <a:gd name="T11" fmla="*/ 2 h 6"/>
              </a:gdLst>
              <a:ahLst/>
              <a:cxnLst>
                <a:cxn ang="0">
                  <a:pos x="T0" y="T1"/>
                </a:cxn>
                <a:cxn ang="0">
                  <a:pos x="T2" y="T3"/>
                </a:cxn>
                <a:cxn ang="0">
                  <a:pos x="T4" y="T5"/>
                </a:cxn>
                <a:cxn ang="0">
                  <a:pos x="T6" y="T7"/>
                </a:cxn>
                <a:cxn ang="0">
                  <a:pos x="T8" y="T9"/>
                </a:cxn>
                <a:cxn ang="0">
                  <a:pos x="T10" y="T11"/>
                </a:cxn>
              </a:cxnLst>
              <a:rect l="0" t="0" r="r" b="b"/>
              <a:pathLst>
                <a:path w="2" h="6">
                  <a:moveTo>
                    <a:pt x="0" y="2"/>
                  </a:moveTo>
                  <a:lnTo>
                    <a:pt x="2" y="6"/>
                  </a:lnTo>
                  <a:lnTo>
                    <a:pt x="2" y="6"/>
                  </a:lnTo>
                  <a:lnTo>
                    <a:pt x="2" y="0"/>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8" name="Freeform 1303"/>
            <p:cNvSpPr/>
            <p:nvPr/>
          </p:nvSpPr>
          <p:spPr>
            <a:xfrm>
              <a:off x="2540926" y="1523487"/>
              <a:ext cx="4065" cy="4065"/>
            </a:xfrm>
            <a:custGeom>
              <a:avLst/>
              <a:gdLst>
                <a:gd name="T0" fmla="*/ 2 w 2"/>
                <a:gd name="T1" fmla="*/ 2 h 2"/>
                <a:gd name="T2" fmla="*/ 2 w 2"/>
                <a:gd name="T3" fmla="*/ 2 h 2"/>
                <a:gd name="T4" fmla="*/ 0 w 2"/>
                <a:gd name="T5" fmla="*/ 0 h 2"/>
                <a:gd name="T6" fmla="*/ 0 w 2"/>
                <a:gd name="T7" fmla="*/ 0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2"/>
                  </a:lnTo>
                  <a:lnTo>
                    <a:pt x="0" y="0"/>
                  </a:lnTo>
                  <a:lnTo>
                    <a:pt x="0" y="0"/>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09" name="Freeform 1304"/>
            <p:cNvSpPr/>
            <p:nvPr/>
          </p:nvSpPr>
          <p:spPr>
            <a:xfrm>
              <a:off x="2536861" y="1531618"/>
              <a:ext cx="8130" cy="12196"/>
            </a:xfrm>
            <a:custGeom>
              <a:avLst/>
              <a:gdLst>
                <a:gd name="T0" fmla="*/ 0 w 4"/>
                <a:gd name="T1" fmla="*/ 2 h 6"/>
                <a:gd name="T2" fmla="*/ 2 w 4"/>
                <a:gd name="T3" fmla="*/ 6 h 6"/>
                <a:gd name="T4" fmla="*/ 4 w 4"/>
                <a:gd name="T5" fmla="*/ 4 h 6"/>
                <a:gd name="T6" fmla="*/ 2 w 4"/>
                <a:gd name="T7" fmla="*/ 0 h 6"/>
                <a:gd name="T8" fmla="*/ 0 w 4"/>
                <a:gd name="T9" fmla="*/ 2 h 6"/>
              </a:gdLst>
              <a:ahLst/>
              <a:cxnLst>
                <a:cxn ang="0">
                  <a:pos x="T0" y="T1"/>
                </a:cxn>
                <a:cxn ang="0">
                  <a:pos x="T2" y="T3"/>
                </a:cxn>
                <a:cxn ang="0">
                  <a:pos x="T4" y="T5"/>
                </a:cxn>
                <a:cxn ang="0">
                  <a:pos x="T6" y="T7"/>
                </a:cxn>
                <a:cxn ang="0">
                  <a:pos x="T8" y="T9"/>
                </a:cxn>
              </a:cxnLst>
              <a:rect l="0" t="0" r="r" b="b"/>
              <a:pathLst>
                <a:path w="4" h="6">
                  <a:moveTo>
                    <a:pt x="0" y="2"/>
                  </a:moveTo>
                  <a:lnTo>
                    <a:pt x="2" y="6"/>
                  </a:lnTo>
                  <a:lnTo>
                    <a:pt x="4" y="4"/>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0" name="Freeform 1305"/>
            <p:cNvSpPr/>
            <p:nvPr/>
          </p:nvSpPr>
          <p:spPr>
            <a:xfrm>
              <a:off x="2536861" y="1515357"/>
              <a:ext cx="4065" cy="8130"/>
            </a:xfrm>
            <a:custGeom>
              <a:avLst/>
              <a:gdLst>
                <a:gd name="T0" fmla="*/ 0 w 2"/>
                <a:gd name="T1" fmla="*/ 2 h 4"/>
                <a:gd name="T2" fmla="*/ 2 w 2"/>
                <a:gd name="T3" fmla="*/ 4 h 4"/>
                <a:gd name="T4" fmla="*/ 2 w 2"/>
                <a:gd name="T5" fmla="*/ 4 h 4"/>
                <a:gd name="T6" fmla="*/ 2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2" y="4"/>
                  </a:lnTo>
                  <a:lnTo>
                    <a:pt x="2" y="4"/>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1" name="Freeform 1306"/>
            <p:cNvSpPr/>
            <p:nvPr/>
          </p:nvSpPr>
          <p:spPr>
            <a:xfrm>
              <a:off x="2532796" y="1545845"/>
              <a:ext cx="4065"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2" name="Freeform 1307"/>
            <p:cNvSpPr/>
            <p:nvPr/>
          </p:nvSpPr>
          <p:spPr>
            <a:xfrm>
              <a:off x="2532796" y="1539748"/>
              <a:ext cx="8130" cy="6098"/>
            </a:xfrm>
            <a:custGeom>
              <a:avLst/>
              <a:gdLst>
                <a:gd name="T0" fmla="*/ 0 w 4"/>
                <a:gd name="T1" fmla="*/ 2 h 3"/>
                <a:gd name="T2" fmla="*/ 0 w 4"/>
                <a:gd name="T3" fmla="*/ 3 h 3"/>
                <a:gd name="T4" fmla="*/ 2 w 4"/>
                <a:gd name="T5" fmla="*/ 3 h 3"/>
                <a:gd name="T6" fmla="*/ 4 w 4"/>
                <a:gd name="T7" fmla="*/ 2 h 3"/>
                <a:gd name="T8" fmla="*/ 2 w 4"/>
                <a:gd name="T9" fmla="*/ 0 h 3"/>
                <a:gd name="T10" fmla="*/ 0 w 4"/>
                <a:gd name="T11" fmla="*/ 2 h 3"/>
              </a:gdLst>
              <a:ahLst/>
              <a:cxnLst>
                <a:cxn ang="0">
                  <a:pos x="T0" y="T1"/>
                </a:cxn>
                <a:cxn ang="0">
                  <a:pos x="T2" y="T3"/>
                </a:cxn>
                <a:cxn ang="0">
                  <a:pos x="T4" y="T5"/>
                </a:cxn>
                <a:cxn ang="0">
                  <a:pos x="T6" y="T7"/>
                </a:cxn>
                <a:cxn ang="0">
                  <a:pos x="T8" y="T9"/>
                </a:cxn>
                <a:cxn ang="0">
                  <a:pos x="T10" y="T11"/>
                </a:cxn>
              </a:cxnLst>
              <a:rect l="0" t="0" r="r" b="b"/>
              <a:pathLst>
                <a:path w="4" h="3">
                  <a:moveTo>
                    <a:pt x="0" y="2"/>
                  </a:moveTo>
                  <a:lnTo>
                    <a:pt x="0" y="3"/>
                  </a:lnTo>
                  <a:lnTo>
                    <a:pt x="2" y="3"/>
                  </a:lnTo>
                  <a:lnTo>
                    <a:pt x="4" y="2"/>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3" name="Freeform 1308"/>
            <p:cNvSpPr/>
            <p:nvPr/>
          </p:nvSpPr>
          <p:spPr>
            <a:xfrm>
              <a:off x="2536861" y="1535683"/>
              <a:ext cx="4065" cy="8130"/>
            </a:xfrm>
            <a:custGeom>
              <a:avLst/>
              <a:gdLst>
                <a:gd name="T0" fmla="*/ 0 w 2"/>
                <a:gd name="T1" fmla="*/ 2 h 4"/>
                <a:gd name="T2" fmla="*/ 2 w 2"/>
                <a:gd name="T3" fmla="*/ 4 h 4"/>
                <a:gd name="T4" fmla="*/ 2 w 2"/>
                <a:gd name="T5" fmla="*/ 4 h 4"/>
                <a:gd name="T6" fmla="*/ 0 w 2"/>
                <a:gd name="T7" fmla="*/ 0 h 4"/>
                <a:gd name="T8" fmla="*/ 0 w 2"/>
                <a:gd name="T9" fmla="*/ 2 h 4"/>
              </a:gdLst>
              <a:ahLst/>
              <a:cxnLst>
                <a:cxn ang="0">
                  <a:pos x="T0" y="T1"/>
                </a:cxn>
                <a:cxn ang="0">
                  <a:pos x="T2" y="T3"/>
                </a:cxn>
                <a:cxn ang="0">
                  <a:pos x="T4" y="T5"/>
                </a:cxn>
                <a:cxn ang="0">
                  <a:pos x="T6" y="T7"/>
                </a:cxn>
                <a:cxn ang="0">
                  <a:pos x="T8" y="T9"/>
                </a:cxn>
              </a:cxnLst>
              <a:rect l="0" t="0" r="r" b="b"/>
              <a:pathLst>
                <a:path w="2" h="4">
                  <a:moveTo>
                    <a:pt x="0" y="2"/>
                  </a:moveTo>
                  <a:lnTo>
                    <a:pt x="2" y="4"/>
                  </a:lnTo>
                  <a:lnTo>
                    <a:pt x="2" y="4"/>
                  </a:lnTo>
                  <a:lnTo>
                    <a:pt x="0"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4" name="Freeform 1309"/>
            <p:cNvSpPr/>
            <p:nvPr/>
          </p:nvSpPr>
          <p:spPr>
            <a:xfrm>
              <a:off x="2510436" y="1566172"/>
              <a:ext cx="4065" cy="4065"/>
            </a:xfrm>
            <a:custGeom>
              <a:avLst/>
              <a:gdLst>
                <a:gd name="T0" fmla="*/ 0 w 1"/>
                <a:gd name="T1" fmla="*/ 1 h 1"/>
                <a:gd name="T2" fmla="*/ 1 w 1"/>
                <a:gd name="T3" fmla="*/ 1 h 1"/>
                <a:gd name="T4" fmla="*/ 0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0" y="1"/>
                    <a:pt x="1" y="1"/>
                    <a:pt x="1" y="1"/>
                  </a:cubicBezTo>
                  <a:cubicBezTo>
                    <a:pt x="0" y="0"/>
                    <a:pt x="0" y="0"/>
                    <a:pt x="0" y="0"/>
                  </a:cubicBez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5" name="Freeform 1310"/>
            <p:cNvSpPr/>
            <p:nvPr/>
          </p:nvSpPr>
          <p:spPr>
            <a:xfrm>
              <a:off x="2528730" y="1545845"/>
              <a:ext cx="8130" cy="4065"/>
            </a:xfrm>
            <a:custGeom>
              <a:avLst/>
              <a:gdLst>
                <a:gd name="T0" fmla="*/ 2 w 4"/>
                <a:gd name="T1" fmla="*/ 0 h 2"/>
                <a:gd name="T2" fmla="*/ 0 w 4"/>
                <a:gd name="T3" fmla="*/ 0 h 2"/>
                <a:gd name="T4" fmla="*/ 2 w 4"/>
                <a:gd name="T5" fmla="*/ 2 h 2"/>
                <a:gd name="T6" fmla="*/ 4 w 4"/>
                <a:gd name="T7" fmla="*/ 0 h 2"/>
                <a:gd name="T8" fmla="*/ 2 w 4"/>
                <a:gd name="T9" fmla="*/ 0 h 2"/>
                <a:gd name="T10" fmla="*/ 2 w 4"/>
                <a:gd name="T11" fmla="*/ 0 h 2"/>
              </a:gdLst>
              <a:ahLst/>
              <a:cxnLst>
                <a:cxn ang="0">
                  <a:pos x="T0" y="T1"/>
                </a:cxn>
                <a:cxn ang="0">
                  <a:pos x="T2" y="T3"/>
                </a:cxn>
                <a:cxn ang="0">
                  <a:pos x="T4" y="T5"/>
                </a:cxn>
                <a:cxn ang="0">
                  <a:pos x="T6" y="T7"/>
                </a:cxn>
                <a:cxn ang="0">
                  <a:pos x="T8" y="T9"/>
                </a:cxn>
                <a:cxn ang="0">
                  <a:pos x="T10" y="T11"/>
                </a:cxn>
              </a:cxnLst>
              <a:rect l="0" t="0" r="r" b="b"/>
              <a:pathLst>
                <a:path w="4" h="2">
                  <a:moveTo>
                    <a:pt x="2" y="0"/>
                  </a:moveTo>
                  <a:lnTo>
                    <a:pt x="0" y="0"/>
                  </a:lnTo>
                  <a:lnTo>
                    <a:pt x="2" y="2"/>
                  </a:lnTo>
                  <a:lnTo>
                    <a:pt x="4" y="0"/>
                  </a:lnTo>
                  <a:lnTo>
                    <a:pt x="2"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6" name="Freeform 1311"/>
            <p:cNvSpPr/>
            <p:nvPr/>
          </p:nvSpPr>
          <p:spPr>
            <a:xfrm>
              <a:off x="2479542" y="1582433"/>
              <a:ext cx="6098" cy="2033"/>
            </a:xfrm>
            <a:custGeom>
              <a:avLst/>
              <a:gdLst>
                <a:gd name="T0" fmla="*/ 1 w 3"/>
                <a:gd name="T1" fmla="*/ 1 h 1"/>
                <a:gd name="T2" fmla="*/ 3 w 3"/>
                <a:gd name="T3" fmla="*/ 0 h 1"/>
                <a:gd name="T4" fmla="*/ 1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3" y="0"/>
                  </a:lnTo>
                  <a:lnTo>
                    <a:pt x="1" y="0"/>
                  </a:lnTo>
                  <a:lnTo>
                    <a:pt x="0" y="0"/>
                  </a:lnTo>
                  <a:lnTo>
                    <a:pt x="1"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7" name="Freeform 1312"/>
            <p:cNvSpPr/>
            <p:nvPr/>
          </p:nvSpPr>
          <p:spPr>
            <a:xfrm>
              <a:off x="2540926" y="1511292"/>
              <a:ext cx="8130" cy="12196"/>
            </a:xfrm>
            <a:custGeom>
              <a:avLst/>
              <a:gdLst>
                <a:gd name="T0" fmla="*/ 0 w 4"/>
                <a:gd name="T1" fmla="*/ 2 h 6"/>
                <a:gd name="T2" fmla="*/ 0 w 4"/>
                <a:gd name="T3" fmla="*/ 6 h 6"/>
                <a:gd name="T4" fmla="*/ 4 w 4"/>
                <a:gd name="T5" fmla="*/ 2 h 6"/>
                <a:gd name="T6" fmla="*/ 2 w 4"/>
                <a:gd name="T7" fmla="*/ 0 h 6"/>
                <a:gd name="T8" fmla="*/ 0 w 4"/>
                <a:gd name="T9" fmla="*/ 2 h 6"/>
              </a:gdLst>
              <a:ahLst/>
              <a:cxnLst>
                <a:cxn ang="0">
                  <a:pos x="T0" y="T1"/>
                </a:cxn>
                <a:cxn ang="0">
                  <a:pos x="T2" y="T3"/>
                </a:cxn>
                <a:cxn ang="0">
                  <a:pos x="T4" y="T5"/>
                </a:cxn>
                <a:cxn ang="0">
                  <a:pos x="T6" y="T7"/>
                </a:cxn>
                <a:cxn ang="0">
                  <a:pos x="T8" y="T9"/>
                </a:cxn>
              </a:cxnLst>
              <a:rect l="0" t="0" r="r" b="b"/>
              <a:pathLst>
                <a:path w="4" h="6">
                  <a:moveTo>
                    <a:pt x="0" y="2"/>
                  </a:moveTo>
                  <a:lnTo>
                    <a:pt x="0" y="6"/>
                  </a:lnTo>
                  <a:lnTo>
                    <a:pt x="4" y="2"/>
                  </a:lnTo>
                  <a:lnTo>
                    <a:pt x="2" y="0"/>
                  </a:ln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8" name="Freeform 1313"/>
            <p:cNvSpPr/>
            <p:nvPr/>
          </p:nvSpPr>
          <p:spPr>
            <a:xfrm>
              <a:off x="2526697" y="1543813"/>
              <a:ext cx="2033" cy="2033"/>
            </a:xfrm>
            <a:custGeom>
              <a:avLst/>
              <a:gdLst>
                <a:gd name="T0" fmla="*/ 1 w 1"/>
                <a:gd name="T1" fmla="*/ 1 h 1"/>
                <a:gd name="T2" fmla="*/ 1 w 1"/>
                <a:gd name="T3" fmla="*/ 0 h 1"/>
                <a:gd name="T4" fmla="*/ 0 w 1"/>
                <a:gd name="T5" fmla="*/ 0 h 1"/>
                <a:gd name="T6" fmla="*/ 1 w 1"/>
                <a:gd name="T7" fmla="*/ 1 h 1"/>
              </a:gdLst>
              <a:ahLst/>
              <a:cxnLst>
                <a:cxn ang="0">
                  <a:pos x="T0" y="T1"/>
                </a:cxn>
                <a:cxn ang="0">
                  <a:pos x="T2" y="T3"/>
                </a:cxn>
                <a:cxn ang="0">
                  <a:pos x="T4" y="T5"/>
                </a:cxn>
                <a:cxn ang="0">
                  <a:pos x="T6" y="T7"/>
                </a:cxn>
              </a:cxnLst>
              <a:rect l="0" t="0" r="r" b="b"/>
              <a:pathLst>
                <a:path w="1" h="1">
                  <a:moveTo>
                    <a:pt x="1" y="1"/>
                  </a:moveTo>
                  <a:lnTo>
                    <a:pt x="1" y="0"/>
                  </a:lnTo>
                  <a:lnTo>
                    <a:pt x="0" y="0"/>
                  </a:lnTo>
                  <a:lnTo>
                    <a:pt x="1"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19" name="Freeform 1314"/>
            <p:cNvSpPr/>
            <p:nvPr/>
          </p:nvSpPr>
          <p:spPr>
            <a:xfrm>
              <a:off x="2475476" y="1592596"/>
              <a:ext cx="4065" cy="0"/>
            </a:xfrm>
            <a:custGeom>
              <a:avLst/>
              <a:gdLst>
                <a:gd name="T0" fmla="*/ 0 w 2"/>
                <a:gd name="T1" fmla="*/ 0 w 2"/>
                <a:gd name="T2" fmla="*/ 0 w 2"/>
                <a:gd name="T3" fmla="*/ 0 w 2"/>
                <a:gd name="T4" fmla="*/ 2 w 2"/>
                <a:gd name="T5" fmla="*/ 0 w 2"/>
              </a:gdLst>
              <a:ahLst/>
              <a:cxnLst>
                <a:cxn ang="0">
                  <a:pos x="T0" y="0"/>
                </a:cxn>
                <a:cxn ang="0">
                  <a:pos x="T1" y="0"/>
                </a:cxn>
                <a:cxn ang="0">
                  <a:pos x="T2" y="0"/>
                </a:cxn>
                <a:cxn ang="0">
                  <a:pos x="T3" y="0"/>
                </a:cxn>
                <a:cxn ang="0">
                  <a:pos x="T4" y="0"/>
                </a:cxn>
                <a:cxn ang="0">
                  <a:pos x="T5" y="0"/>
                </a:cxn>
              </a:cxnLst>
              <a:rect l="0" t="0" r="r" b="b"/>
              <a:pathLst>
                <a:path w="2">
                  <a:moveTo>
                    <a:pt x="0" y="0"/>
                  </a:moveTo>
                  <a:lnTo>
                    <a:pt x="0" y="0"/>
                  </a:lnTo>
                  <a:lnTo>
                    <a:pt x="0" y="0"/>
                  </a:lnTo>
                  <a:lnTo>
                    <a:pt x="0" y="0"/>
                  </a:lnTo>
                  <a:lnTo>
                    <a:pt x="2"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0" name="Freeform 1315"/>
            <p:cNvSpPr/>
            <p:nvPr/>
          </p:nvSpPr>
          <p:spPr>
            <a:xfrm>
              <a:off x="2544991" y="1511292"/>
              <a:ext cx="4065" cy="4065"/>
            </a:xfrm>
            <a:custGeom>
              <a:avLst/>
              <a:gdLst>
                <a:gd name="T0" fmla="*/ 2 w 2"/>
                <a:gd name="T1" fmla="*/ 2 h 2"/>
                <a:gd name="T2" fmla="*/ 2 w 2"/>
                <a:gd name="T3" fmla="*/ 2 h 2"/>
                <a:gd name="T4" fmla="*/ 2 w 2"/>
                <a:gd name="T5" fmla="*/ 0 h 2"/>
                <a:gd name="T6" fmla="*/ 0 w 2"/>
                <a:gd name="T7" fmla="*/ 0 h 2"/>
                <a:gd name="T8" fmla="*/ 2 w 2"/>
                <a:gd name="T9" fmla="*/ 2 h 2"/>
              </a:gdLst>
              <a:ahLst/>
              <a:cxnLst>
                <a:cxn ang="0">
                  <a:pos x="T0" y="T1"/>
                </a:cxn>
                <a:cxn ang="0">
                  <a:pos x="T2" y="T3"/>
                </a:cxn>
                <a:cxn ang="0">
                  <a:pos x="T4" y="T5"/>
                </a:cxn>
                <a:cxn ang="0">
                  <a:pos x="T6" y="T7"/>
                </a:cxn>
                <a:cxn ang="0">
                  <a:pos x="T8" y="T9"/>
                </a:cxn>
              </a:cxnLst>
              <a:rect l="0" t="0" r="r" b="b"/>
              <a:pathLst>
                <a:path w="2" h="2">
                  <a:moveTo>
                    <a:pt x="2" y="2"/>
                  </a:moveTo>
                  <a:lnTo>
                    <a:pt x="2" y="2"/>
                  </a:lnTo>
                  <a:lnTo>
                    <a:pt x="2" y="0"/>
                  </a:lnTo>
                  <a:lnTo>
                    <a:pt x="0" y="0"/>
                  </a:lnTo>
                  <a:lnTo>
                    <a:pt x="2"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1" name="Freeform 1316"/>
            <p:cNvSpPr/>
            <p:nvPr/>
          </p:nvSpPr>
          <p:spPr>
            <a:xfrm>
              <a:off x="2526697" y="1527553"/>
              <a:ext cx="2033" cy="4065"/>
            </a:xfrm>
            <a:custGeom>
              <a:avLst/>
              <a:gdLst>
                <a:gd name="T0" fmla="*/ 1 w 1"/>
                <a:gd name="T1" fmla="*/ 2 h 2"/>
                <a:gd name="T2" fmla="*/ 1 w 1"/>
                <a:gd name="T3" fmla="*/ 0 h 2"/>
                <a:gd name="T4" fmla="*/ 0 w 1"/>
                <a:gd name="T5" fmla="*/ 0 h 2"/>
                <a:gd name="T6" fmla="*/ 1 w 1"/>
                <a:gd name="T7" fmla="*/ 2 h 2"/>
              </a:gdLst>
              <a:ahLst/>
              <a:cxnLst>
                <a:cxn ang="0">
                  <a:pos x="T0" y="T1"/>
                </a:cxn>
                <a:cxn ang="0">
                  <a:pos x="T2" y="T3"/>
                </a:cxn>
                <a:cxn ang="0">
                  <a:pos x="T4" y="T5"/>
                </a:cxn>
                <a:cxn ang="0">
                  <a:pos x="T6" y="T7"/>
                </a:cxn>
              </a:cxnLst>
              <a:rect l="0" t="0" r="r" b="b"/>
              <a:pathLst>
                <a:path w="1" h="2">
                  <a:moveTo>
                    <a:pt x="1" y="2"/>
                  </a:moveTo>
                  <a:lnTo>
                    <a:pt x="1" y="0"/>
                  </a:lnTo>
                  <a:lnTo>
                    <a:pt x="0" y="0"/>
                  </a:lnTo>
                  <a:lnTo>
                    <a:pt x="1"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2" name="Freeform 1317"/>
            <p:cNvSpPr/>
            <p:nvPr/>
          </p:nvSpPr>
          <p:spPr>
            <a:xfrm>
              <a:off x="2544991" y="1501128"/>
              <a:ext cx="4065" cy="10164"/>
            </a:xfrm>
            <a:custGeom>
              <a:avLst/>
              <a:gdLst>
                <a:gd name="T0" fmla="*/ 0 w 2"/>
                <a:gd name="T1" fmla="*/ 5 h 5"/>
                <a:gd name="T2" fmla="*/ 2 w 2"/>
                <a:gd name="T3" fmla="*/ 5 h 5"/>
                <a:gd name="T4" fmla="*/ 0 w 2"/>
                <a:gd name="T5" fmla="*/ 0 h 5"/>
                <a:gd name="T6" fmla="*/ 0 w 2"/>
                <a:gd name="T7" fmla="*/ 0 h 5"/>
                <a:gd name="T8" fmla="*/ 0 w 2"/>
                <a:gd name="T9" fmla="*/ 5 h 5"/>
              </a:gdLst>
              <a:ahLst/>
              <a:cxnLst>
                <a:cxn ang="0">
                  <a:pos x="T0" y="T1"/>
                </a:cxn>
                <a:cxn ang="0">
                  <a:pos x="T2" y="T3"/>
                </a:cxn>
                <a:cxn ang="0">
                  <a:pos x="T4" y="T5"/>
                </a:cxn>
                <a:cxn ang="0">
                  <a:pos x="T6" y="T7"/>
                </a:cxn>
                <a:cxn ang="0">
                  <a:pos x="T8" y="T9"/>
                </a:cxn>
              </a:cxnLst>
              <a:rect l="0" t="0" r="r" b="b"/>
              <a:pathLst>
                <a:path w="2" h="5">
                  <a:moveTo>
                    <a:pt x="0" y="5"/>
                  </a:moveTo>
                  <a:lnTo>
                    <a:pt x="2" y="5"/>
                  </a:lnTo>
                  <a:lnTo>
                    <a:pt x="0" y="0"/>
                  </a:lnTo>
                  <a:lnTo>
                    <a:pt x="0" y="0"/>
                  </a:lnTo>
                  <a:lnTo>
                    <a:pt x="0" y="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3" name="Freeform 1318"/>
            <p:cNvSpPr/>
            <p:nvPr/>
          </p:nvSpPr>
          <p:spPr>
            <a:xfrm>
              <a:off x="2522632" y="1553976"/>
              <a:ext cx="10164" cy="8130"/>
            </a:xfrm>
            <a:custGeom>
              <a:avLst/>
              <a:gdLst>
                <a:gd name="T0" fmla="*/ 0 w 3"/>
                <a:gd name="T1" fmla="*/ 2 h 2"/>
                <a:gd name="T2" fmla="*/ 0 w 3"/>
                <a:gd name="T3" fmla="*/ 2 h 2"/>
                <a:gd name="T4" fmla="*/ 3 w 3"/>
                <a:gd name="T5" fmla="*/ 1 h 2"/>
                <a:gd name="T6" fmla="*/ 2 w 3"/>
                <a:gd name="T7" fmla="*/ 0 h 2"/>
                <a:gd name="T8" fmla="*/ 0 w 3"/>
                <a:gd name="T9" fmla="*/ 2 h 2"/>
              </a:gdLst>
              <a:ahLst/>
              <a:cxnLst>
                <a:cxn ang="0">
                  <a:pos x="T0" y="T1"/>
                </a:cxn>
                <a:cxn ang="0">
                  <a:pos x="T2" y="T3"/>
                </a:cxn>
                <a:cxn ang="0">
                  <a:pos x="T4" y="T5"/>
                </a:cxn>
                <a:cxn ang="0">
                  <a:pos x="T6" y="T7"/>
                </a:cxn>
                <a:cxn ang="0">
                  <a:pos x="T8" y="T9"/>
                </a:cxn>
              </a:cxnLst>
              <a:rect l="0" t="0" r="r" b="b"/>
              <a:pathLst>
                <a:path w="3" h="2">
                  <a:moveTo>
                    <a:pt x="0" y="2"/>
                  </a:moveTo>
                  <a:cubicBezTo>
                    <a:pt x="0" y="2"/>
                    <a:pt x="0" y="2"/>
                    <a:pt x="0" y="2"/>
                  </a:cubicBezTo>
                  <a:cubicBezTo>
                    <a:pt x="1" y="2"/>
                    <a:pt x="2" y="1"/>
                    <a:pt x="3" y="1"/>
                  </a:cubicBezTo>
                  <a:cubicBezTo>
                    <a:pt x="2" y="0"/>
                    <a:pt x="2" y="0"/>
                    <a:pt x="2" y="0"/>
                  </a:cubicBez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4" name="Freeform 1319"/>
            <p:cNvSpPr/>
            <p:nvPr/>
          </p:nvSpPr>
          <p:spPr>
            <a:xfrm>
              <a:off x="2475476" y="1582433"/>
              <a:ext cx="6098" cy="10164"/>
            </a:xfrm>
            <a:custGeom>
              <a:avLst/>
              <a:gdLst>
                <a:gd name="T0" fmla="*/ 2 w 3"/>
                <a:gd name="T1" fmla="*/ 0 h 5"/>
                <a:gd name="T2" fmla="*/ 0 w 3"/>
                <a:gd name="T3" fmla="*/ 5 h 5"/>
                <a:gd name="T4" fmla="*/ 0 w 3"/>
                <a:gd name="T5" fmla="*/ 5 h 5"/>
                <a:gd name="T6" fmla="*/ 3 w 3"/>
                <a:gd name="T7" fmla="*/ 1 h 5"/>
                <a:gd name="T8" fmla="*/ 2 w 3"/>
                <a:gd name="T9" fmla="*/ 0 h 5"/>
              </a:gdLst>
              <a:ahLst/>
              <a:cxnLst>
                <a:cxn ang="0">
                  <a:pos x="T0" y="T1"/>
                </a:cxn>
                <a:cxn ang="0">
                  <a:pos x="T2" y="T3"/>
                </a:cxn>
                <a:cxn ang="0">
                  <a:pos x="T4" y="T5"/>
                </a:cxn>
                <a:cxn ang="0">
                  <a:pos x="T6" y="T7"/>
                </a:cxn>
                <a:cxn ang="0">
                  <a:pos x="T8" y="T9"/>
                </a:cxn>
              </a:cxnLst>
              <a:rect l="0" t="0" r="r" b="b"/>
              <a:pathLst>
                <a:path w="3" h="5">
                  <a:moveTo>
                    <a:pt x="2" y="0"/>
                  </a:moveTo>
                  <a:lnTo>
                    <a:pt x="0" y="5"/>
                  </a:lnTo>
                  <a:lnTo>
                    <a:pt x="0" y="5"/>
                  </a:lnTo>
                  <a:lnTo>
                    <a:pt x="3" y="1"/>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5" name="Freeform 1320"/>
            <p:cNvSpPr/>
            <p:nvPr/>
          </p:nvSpPr>
          <p:spPr>
            <a:xfrm>
              <a:off x="2479542" y="1584466"/>
              <a:ext cx="6098" cy="8130"/>
            </a:xfrm>
            <a:custGeom>
              <a:avLst/>
              <a:gdLst>
                <a:gd name="T0" fmla="*/ 0 w 2"/>
                <a:gd name="T1" fmla="*/ 2 h 2"/>
                <a:gd name="T2" fmla="*/ 2 w 2"/>
                <a:gd name="T3" fmla="*/ 2 h 2"/>
                <a:gd name="T4" fmla="*/ 2 w 2"/>
                <a:gd name="T5" fmla="*/ 1 h 2"/>
                <a:gd name="T6" fmla="*/ 1 w 2"/>
                <a:gd name="T7" fmla="*/ 0 h 2"/>
                <a:gd name="T8" fmla="*/ 0 w 2"/>
                <a:gd name="T9" fmla="*/ 2 h 2"/>
              </a:gdLst>
              <a:ahLst/>
              <a:cxnLst>
                <a:cxn ang="0">
                  <a:pos x="T0" y="T1"/>
                </a:cxn>
                <a:cxn ang="0">
                  <a:pos x="T2" y="T3"/>
                </a:cxn>
                <a:cxn ang="0">
                  <a:pos x="T4" y="T5"/>
                </a:cxn>
                <a:cxn ang="0">
                  <a:pos x="T6" y="T7"/>
                </a:cxn>
                <a:cxn ang="0">
                  <a:pos x="T8" y="T9"/>
                </a:cxn>
              </a:cxnLst>
              <a:rect l="0" t="0" r="r" b="b"/>
              <a:pathLst>
                <a:path w="2" h="2">
                  <a:moveTo>
                    <a:pt x="0" y="2"/>
                  </a:moveTo>
                  <a:cubicBezTo>
                    <a:pt x="2" y="2"/>
                    <a:pt x="2" y="2"/>
                    <a:pt x="2" y="2"/>
                  </a:cubicBezTo>
                  <a:cubicBezTo>
                    <a:pt x="2" y="2"/>
                    <a:pt x="2" y="1"/>
                    <a:pt x="2" y="1"/>
                  </a:cubicBezTo>
                  <a:cubicBezTo>
                    <a:pt x="1" y="0"/>
                    <a:pt x="1" y="0"/>
                    <a:pt x="1" y="0"/>
                  </a:cubicBez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6" name="Freeform 1321"/>
            <p:cNvSpPr/>
            <p:nvPr/>
          </p:nvSpPr>
          <p:spPr>
            <a:xfrm>
              <a:off x="2492143" y="1612922"/>
              <a:ext cx="6098" cy="8130"/>
            </a:xfrm>
            <a:custGeom>
              <a:avLst/>
              <a:gdLst>
                <a:gd name="T0" fmla="*/ 2 w 3"/>
                <a:gd name="T1" fmla="*/ 0 h 4"/>
                <a:gd name="T2" fmla="*/ 0 w 3"/>
                <a:gd name="T3" fmla="*/ 4 h 4"/>
                <a:gd name="T4" fmla="*/ 2 w 3"/>
                <a:gd name="T5" fmla="*/ 4 h 4"/>
                <a:gd name="T6" fmla="*/ 2 w 3"/>
                <a:gd name="T7" fmla="*/ 4 h 4"/>
                <a:gd name="T8" fmla="*/ 3 w 3"/>
                <a:gd name="T9" fmla="*/ 0 h 4"/>
                <a:gd name="T10" fmla="*/ 2 w 3"/>
                <a:gd name="T11" fmla="*/ 0 h 4"/>
              </a:gdLst>
              <a:ahLst/>
              <a:cxnLst>
                <a:cxn ang="0">
                  <a:pos x="T0" y="T1"/>
                </a:cxn>
                <a:cxn ang="0">
                  <a:pos x="T2" y="T3"/>
                </a:cxn>
                <a:cxn ang="0">
                  <a:pos x="T4" y="T5"/>
                </a:cxn>
                <a:cxn ang="0">
                  <a:pos x="T6" y="T7"/>
                </a:cxn>
                <a:cxn ang="0">
                  <a:pos x="T8" y="T9"/>
                </a:cxn>
                <a:cxn ang="0">
                  <a:pos x="T10" y="T11"/>
                </a:cxn>
              </a:cxnLst>
              <a:rect l="0" t="0" r="r" b="b"/>
              <a:pathLst>
                <a:path w="3" h="4">
                  <a:moveTo>
                    <a:pt x="2" y="0"/>
                  </a:moveTo>
                  <a:lnTo>
                    <a:pt x="0" y="4"/>
                  </a:lnTo>
                  <a:lnTo>
                    <a:pt x="2" y="4"/>
                  </a:lnTo>
                  <a:lnTo>
                    <a:pt x="2" y="4"/>
                  </a:lnTo>
                  <a:lnTo>
                    <a:pt x="3" y="0"/>
                  </a:lnTo>
                  <a:lnTo>
                    <a:pt x="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7" name="Freeform 1322"/>
            <p:cNvSpPr/>
            <p:nvPr/>
          </p:nvSpPr>
          <p:spPr>
            <a:xfrm>
              <a:off x="2481574" y="1584466"/>
              <a:ext cx="4065" cy="4065"/>
            </a:xfrm>
            <a:custGeom>
              <a:avLst/>
              <a:gdLst>
                <a:gd name="T0" fmla="*/ 0 w 1"/>
                <a:gd name="T1" fmla="*/ 0 h 1"/>
                <a:gd name="T2" fmla="*/ 1 w 1"/>
                <a:gd name="T3" fmla="*/ 1 h 1"/>
                <a:gd name="T4" fmla="*/ 1 w 1"/>
                <a:gd name="T5" fmla="*/ 1 h 1"/>
                <a:gd name="T6" fmla="*/ 0 w 1"/>
                <a:gd name="T7" fmla="*/ 0 h 1"/>
              </a:gdLst>
              <a:ahLst/>
              <a:cxnLst>
                <a:cxn ang="0">
                  <a:pos x="T0" y="T1"/>
                </a:cxn>
                <a:cxn ang="0">
                  <a:pos x="T2" y="T3"/>
                </a:cxn>
                <a:cxn ang="0">
                  <a:pos x="T4" y="T5"/>
                </a:cxn>
                <a:cxn ang="0">
                  <a:pos x="T6" y="T7"/>
                </a:cxn>
              </a:cxnLst>
              <a:rect l="0" t="0" r="r" b="b"/>
              <a:pathLst>
                <a:path w="1" h="1">
                  <a:moveTo>
                    <a:pt x="0" y="0"/>
                  </a:moveTo>
                  <a:cubicBezTo>
                    <a:pt x="1" y="1"/>
                    <a:pt x="1" y="1"/>
                    <a:pt x="1" y="1"/>
                  </a:cubicBezTo>
                  <a:cubicBezTo>
                    <a:pt x="1" y="1"/>
                    <a:pt x="1" y="1"/>
                    <a:pt x="1" y="1"/>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8" name="Rectangle 1323"/>
            <p:cNvSpPr>
              <a:spLocks noChangeArrowheads="1"/>
            </p:cNvSpPr>
            <p:nvPr/>
          </p:nvSpPr>
          <p:spPr>
            <a:xfrm>
              <a:off x="2536861" y="1519422"/>
              <a:ext cx="2033" cy="203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29" name="Freeform 1324"/>
            <p:cNvSpPr/>
            <p:nvPr/>
          </p:nvSpPr>
          <p:spPr>
            <a:xfrm>
              <a:off x="2481574" y="1584466"/>
              <a:ext cx="4065" cy="4065"/>
            </a:xfrm>
            <a:custGeom>
              <a:avLst/>
              <a:gdLst>
                <a:gd name="T0" fmla="*/ 1 w 1"/>
                <a:gd name="T1" fmla="*/ 0 h 1"/>
                <a:gd name="T2" fmla="*/ 0 w 1"/>
                <a:gd name="T3" fmla="*/ 0 h 1"/>
                <a:gd name="T4" fmla="*/ 1 w 1"/>
                <a:gd name="T5" fmla="*/ 1 h 1"/>
                <a:gd name="T6" fmla="*/ 1 w 1"/>
                <a:gd name="T7" fmla="*/ 0 h 1"/>
              </a:gdLst>
              <a:ahLst/>
              <a:cxnLst>
                <a:cxn ang="0">
                  <a:pos x="T0" y="T1"/>
                </a:cxn>
                <a:cxn ang="0">
                  <a:pos x="T2" y="T3"/>
                </a:cxn>
                <a:cxn ang="0">
                  <a:pos x="T4" y="T5"/>
                </a:cxn>
                <a:cxn ang="0">
                  <a:pos x="T6" y="T7"/>
                </a:cxn>
              </a:cxnLst>
              <a:rect l="0" t="0" r="r" b="b"/>
              <a:pathLst>
                <a:path w="1" h="1">
                  <a:moveTo>
                    <a:pt x="1" y="0"/>
                  </a:moveTo>
                  <a:cubicBezTo>
                    <a:pt x="0" y="0"/>
                    <a:pt x="0" y="0"/>
                    <a:pt x="0" y="0"/>
                  </a:cubicBezTo>
                  <a:cubicBezTo>
                    <a:pt x="1" y="1"/>
                    <a:pt x="1" y="1"/>
                    <a:pt x="1" y="1"/>
                  </a:cubicBezTo>
                  <a:cubicBezTo>
                    <a:pt x="1" y="1"/>
                    <a:pt x="1" y="0"/>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0" name="Freeform 1325"/>
            <p:cNvSpPr/>
            <p:nvPr/>
          </p:nvSpPr>
          <p:spPr>
            <a:xfrm>
              <a:off x="2532796" y="1507226"/>
              <a:ext cx="8130" cy="12196"/>
            </a:xfrm>
            <a:custGeom>
              <a:avLst/>
              <a:gdLst>
                <a:gd name="T0" fmla="*/ 0 w 4"/>
                <a:gd name="T1" fmla="*/ 4 h 6"/>
                <a:gd name="T2" fmla="*/ 2 w 4"/>
                <a:gd name="T3" fmla="*/ 6 h 6"/>
                <a:gd name="T4" fmla="*/ 2 w 4"/>
                <a:gd name="T5" fmla="*/ 6 h 6"/>
                <a:gd name="T6" fmla="*/ 4 w 4"/>
                <a:gd name="T7" fmla="*/ 4 h 6"/>
                <a:gd name="T8" fmla="*/ 2 w 4"/>
                <a:gd name="T9" fmla="*/ 0 h 6"/>
                <a:gd name="T10" fmla="*/ 0 w 4"/>
                <a:gd name="T11" fmla="*/ 4 h 6"/>
              </a:gdLst>
              <a:ahLst/>
              <a:cxnLst>
                <a:cxn ang="0">
                  <a:pos x="T0" y="T1"/>
                </a:cxn>
                <a:cxn ang="0">
                  <a:pos x="T2" y="T3"/>
                </a:cxn>
                <a:cxn ang="0">
                  <a:pos x="T4" y="T5"/>
                </a:cxn>
                <a:cxn ang="0">
                  <a:pos x="T6" y="T7"/>
                </a:cxn>
                <a:cxn ang="0">
                  <a:pos x="T8" y="T9"/>
                </a:cxn>
                <a:cxn ang="0">
                  <a:pos x="T10" y="T11"/>
                </a:cxn>
              </a:cxnLst>
              <a:rect l="0" t="0" r="r" b="b"/>
              <a:pathLst>
                <a:path w="4" h="6">
                  <a:moveTo>
                    <a:pt x="0" y="4"/>
                  </a:moveTo>
                  <a:lnTo>
                    <a:pt x="2" y="6"/>
                  </a:lnTo>
                  <a:lnTo>
                    <a:pt x="2" y="6"/>
                  </a:lnTo>
                  <a:lnTo>
                    <a:pt x="4" y="4"/>
                  </a:lnTo>
                  <a:lnTo>
                    <a:pt x="2" y="0"/>
                  </a:lnTo>
                  <a:lnTo>
                    <a:pt x="0" y="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1" name="Freeform 1326"/>
            <p:cNvSpPr/>
            <p:nvPr/>
          </p:nvSpPr>
          <p:spPr>
            <a:xfrm>
              <a:off x="2536861" y="1493985"/>
              <a:ext cx="8130" cy="14229"/>
            </a:xfrm>
            <a:custGeom>
              <a:avLst/>
              <a:gdLst>
                <a:gd name="T0" fmla="*/ 2 w 4"/>
                <a:gd name="T1" fmla="*/ 7 h 7"/>
                <a:gd name="T2" fmla="*/ 4 w 4"/>
                <a:gd name="T3" fmla="*/ 5 h 7"/>
                <a:gd name="T4" fmla="*/ 4 w 4"/>
                <a:gd name="T5" fmla="*/ 0 h 7"/>
                <a:gd name="T6" fmla="*/ 0 w 4"/>
                <a:gd name="T7" fmla="*/ 3 h 7"/>
                <a:gd name="T8" fmla="*/ 2 w 4"/>
                <a:gd name="T9" fmla="*/ 7 h 7"/>
              </a:gdLst>
              <a:ahLst/>
              <a:cxnLst>
                <a:cxn ang="0">
                  <a:pos x="T0" y="T1"/>
                </a:cxn>
                <a:cxn ang="0">
                  <a:pos x="T2" y="T3"/>
                </a:cxn>
                <a:cxn ang="0">
                  <a:pos x="T4" y="T5"/>
                </a:cxn>
                <a:cxn ang="0">
                  <a:pos x="T6" y="T7"/>
                </a:cxn>
                <a:cxn ang="0">
                  <a:pos x="T8" y="T9"/>
                </a:cxn>
              </a:cxnLst>
              <a:rect l="0" t="0" r="r" b="b"/>
              <a:pathLst>
                <a:path w="4" h="7">
                  <a:moveTo>
                    <a:pt x="2" y="7"/>
                  </a:moveTo>
                  <a:lnTo>
                    <a:pt x="4" y="5"/>
                  </a:lnTo>
                  <a:lnTo>
                    <a:pt x="4" y="0"/>
                  </a:lnTo>
                  <a:lnTo>
                    <a:pt x="0" y="3"/>
                  </a:lnTo>
                  <a:lnTo>
                    <a:pt x="2" y="7"/>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2" name="Freeform 1327"/>
            <p:cNvSpPr/>
            <p:nvPr/>
          </p:nvSpPr>
          <p:spPr>
            <a:xfrm>
              <a:off x="2522632" y="156210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3" name="Freeform 1328"/>
            <p:cNvSpPr/>
            <p:nvPr/>
          </p:nvSpPr>
          <p:spPr>
            <a:xfrm>
              <a:off x="2536861" y="1519422"/>
              <a:ext cx="4065" cy="8130"/>
            </a:xfrm>
            <a:custGeom>
              <a:avLst/>
              <a:gdLst>
                <a:gd name="T0" fmla="*/ 0 w 2"/>
                <a:gd name="T1" fmla="*/ 0 h 4"/>
                <a:gd name="T2" fmla="*/ 0 w 2"/>
                <a:gd name="T3" fmla="*/ 4 h 4"/>
                <a:gd name="T4" fmla="*/ 2 w 2"/>
                <a:gd name="T5" fmla="*/ 2 h 4"/>
                <a:gd name="T6" fmla="*/ 0 w 2"/>
                <a:gd name="T7" fmla="*/ 0 h 4"/>
                <a:gd name="T8" fmla="*/ 0 w 2"/>
                <a:gd name="T9" fmla="*/ 0 h 4"/>
                <a:gd name="T10" fmla="*/ 0 w 2"/>
                <a:gd name="T11" fmla="*/ 0 h 4"/>
              </a:gdLst>
              <a:ahLst/>
              <a:cxnLst>
                <a:cxn ang="0">
                  <a:pos x="T0" y="T1"/>
                </a:cxn>
                <a:cxn ang="0">
                  <a:pos x="T2" y="T3"/>
                </a:cxn>
                <a:cxn ang="0">
                  <a:pos x="T4" y="T5"/>
                </a:cxn>
                <a:cxn ang="0">
                  <a:pos x="T6" y="T7"/>
                </a:cxn>
                <a:cxn ang="0">
                  <a:pos x="T8" y="T9"/>
                </a:cxn>
                <a:cxn ang="0">
                  <a:pos x="T10" y="T11"/>
                </a:cxn>
              </a:cxnLst>
              <a:rect l="0" t="0" r="r" b="b"/>
              <a:pathLst>
                <a:path w="2" h="4">
                  <a:moveTo>
                    <a:pt x="0" y="0"/>
                  </a:moveTo>
                  <a:lnTo>
                    <a:pt x="0" y="4"/>
                  </a:lnTo>
                  <a:lnTo>
                    <a:pt x="2" y="2"/>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4" name="Freeform 1329"/>
            <p:cNvSpPr/>
            <p:nvPr/>
          </p:nvSpPr>
          <p:spPr>
            <a:xfrm>
              <a:off x="2485639" y="1578367"/>
              <a:ext cx="4065" cy="6098"/>
            </a:xfrm>
            <a:custGeom>
              <a:avLst/>
              <a:gdLst>
                <a:gd name="T0" fmla="*/ 0 w 1"/>
                <a:gd name="T1" fmla="*/ 2 h 2"/>
                <a:gd name="T2" fmla="*/ 0 w 1"/>
                <a:gd name="T3" fmla="*/ 2 h 2"/>
                <a:gd name="T4" fmla="*/ 1 w 1"/>
                <a:gd name="T5" fmla="*/ 0 h 2"/>
                <a:gd name="T6" fmla="*/ 1 w 1"/>
                <a:gd name="T7" fmla="*/ 0 h 2"/>
                <a:gd name="T8" fmla="*/ 0 w 1"/>
                <a:gd name="T9" fmla="*/ 2 h 2"/>
              </a:gdLst>
              <a:ahLst/>
              <a:cxnLst>
                <a:cxn ang="0">
                  <a:pos x="T0" y="T1"/>
                </a:cxn>
                <a:cxn ang="0">
                  <a:pos x="T2" y="T3"/>
                </a:cxn>
                <a:cxn ang="0">
                  <a:pos x="T4" y="T5"/>
                </a:cxn>
                <a:cxn ang="0">
                  <a:pos x="T6" y="T7"/>
                </a:cxn>
                <a:cxn ang="0">
                  <a:pos x="T8" y="T9"/>
                </a:cxn>
              </a:cxnLst>
              <a:rect l="0" t="0" r="r" b="b"/>
              <a:pathLst>
                <a:path w="1" h="2">
                  <a:moveTo>
                    <a:pt x="0" y="2"/>
                  </a:moveTo>
                  <a:cubicBezTo>
                    <a:pt x="0" y="2"/>
                    <a:pt x="0" y="2"/>
                    <a:pt x="0" y="2"/>
                  </a:cubicBezTo>
                  <a:cubicBezTo>
                    <a:pt x="1" y="1"/>
                    <a:pt x="1" y="0"/>
                    <a:pt x="1" y="0"/>
                  </a:cubicBezTo>
                  <a:cubicBezTo>
                    <a:pt x="1" y="0"/>
                    <a:pt x="1" y="0"/>
                    <a:pt x="1" y="0"/>
                  </a:cubicBez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5" name="Freeform 1330"/>
            <p:cNvSpPr/>
            <p:nvPr/>
          </p:nvSpPr>
          <p:spPr>
            <a:xfrm>
              <a:off x="2528730" y="1549911"/>
              <a:ext cx="4065" cy="8130"/>
            </a:xfrm>
            <a:custGeom>
              <a:avLst/>
              <a:gdLst>
                <a:gd name="T0" fmla="*/ 1 w 1"/>
                <a:gd name="T1" fmla="*/ 2 h 2"/>
                <a:gd name="T2" fmla="*/ 1 w 1"/>
                <a:gd name="T3" fmla="*/ 2 h 2"/>
                <a:gd name="T4" fmla="*/ 1 w 1"/>
                <a:gd name="T5" fmla="*/ 0 h 2"/>
                <a:gd name="T6" fmla="*/ 0 w 1"/>
                <a:gd name="T7" fmla="*/ 1 h 2"/>
                <a:gd name="T8" fmla="*/ 1 w 1"/>
                <a:gd name="T9" fmla="*/ 2 h 2"/>
              </a:gdLst>
              <a:ahLst/>
              <a:cxnLst>
                <a:cxn ang="0">
                  <a:pos x="T0" y="T1"/>
                </a:cxn>
                <a:cxn ang="0">
                  <a:pos x="T2" y="T3"/>
                </a:cxn>
                <a:cxn ang="0">
                  <a:pos x="T4" y="T5"/>
                </a:cxn>
                <a:cxn ang="0">
                  <a:pos x="T6" y="T7"/>
                </a:cxn>
                <a:cxn ang="0">
                  <a:pos x="T8" y="T9"/>
                </a:cxn>
              </a:cxnLst>
              <a:rect l="0" t="0" r="r" b="b"/>
              <a:pathLst>
                <a:path w="1" h="2">
                  <a:moveTo>
                    <a:pt x="1" y="2"/>
                  </a:moveTo>
                  <a:cubicBezTo>
                    <a:pt x="1" y="2"/>
                    <a:pt x="1" y="2"/>
                    <a:pt x="1" y="2"/>
                  </a:cubicBezTo>
                  <a:cubicBezTo>
                    <a:pt x="1" y="0"/>
                    <a:pt x="1" y="0"/>
                    <a:pt x="1" y="0"/>
                  </a:cubicBezTo>
                  <a:cubicBezTo>
                    <a:pt x="0" y="1"/>
                    <a:pt x="0" y="1"/>
                    <a:pt x="0" y="1"/>
                  </a:cubicBezTo>
                  <a:lnTo>
                    <a:pt x="1"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6" name="Freeform 1331"/>
            <p:cNvSpPr/>
            <p:nvPr/>
          </p:nvSpPr>
          <p:spPr>
            <a:xfrm>
              <a:off x="2528730" y="1545845"/>
              <a:ext cx="4065" cy="8130"/>
            </a:xfrm>
            <a:custGeom>
              <a:avLst/>
              <a:gdLst>
                <a:gd name="T0" fmla="*/ 0 w 2"/>
                <a:gd name="T1" fmla="*/ 0 h 4"/>
                <a:gd name="T2" fmla="*/ 0 w 2"/>
                <a:gd name="T3" fmla="*/ 4 h 4"/>
                <a:gd name="T4" fmla="*/ 2 w 2"/>
                <a:gd name="T5" fmla="*/ 2 h 4"/>
                <a:gd name="T6" fmla="*/ 0 w 2"/>
                <a:gd name="T7" fmla="*/ 0 h 4"/>
                <a:gd name="T8" fmla="*/ 0 w 2"/>
                <a:gd name="T9" fmla="*/ 0 h 4"/>
              </a:gdLst>
              <a:ahLst/>
              <a:cxnLst>
                <a:cxn ang="0">
                  <a:pos x="T0" y="T1"/>
                </a:cxn>
                <a:cxn ang="0">
                  <a:pos x="T2" y="T3"/>
                </a:cxn>
                <a:cxn ang="0">
                  <a:pos x="T4" y="T5"/>
                </a:cxn>
                <a:cxn ang="0">
                  <a:pos x="T6" y="T7"/>
                </a:cxn>
                <a:cxn ang="0">
                  <a:pos x="T8" y="T9"/>
                </a:cxn>
              </a:cxnLst>
              <a:rect l="0" t="0" r="r" b="b"/>
              <a:pathLst>
                <a:path w="2" h="4">
                  <a:moveTo>
                    <a:pt x="0" y="0"/>
                  </a:moveTo>
                  <a:lnTo>
                    <a:pt x="0" y="4"/>
                  </a:lnTo>
                  <a:lnTo>
                    <a:pt x="2" y="2"/>
                  </a:lnTo>
                  <a:lnTo>
                    <a:pt x="0" y="0"/>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7" name="Freeform 1332"/>
            <p:cNvSpPr/>
            <p:nvPr/>
          </p:nvSpPr>
          <p:spPr>
            <a:xfrm>
              <a:off x="2489704" y="1578367"/>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8" name="Freeform 1333"/>
            <p:cNvSpPr/>
            <p:nvPr/>
          </p:nvSpPr>
          <p:spPr>
            <a:xfrm>
              <a:off x="2522632" y="1588531"/>
              <a:ext cx="0" cy="4065"/>
            </a:xfrm>
            <a:custGeom>
              <a:avLst/>
              <a:gdLst>
                <a:gd name="T0" fmla="*/ 1 h 1"/>
                <a:gd name="T1" fmla="*/ 1 h 1"/>
                <a:gd name="T2" fmla="*/ 1 h 1"/>
                <a:gd name="T3" fmla="*/ 0 h 1"/>
                <a:gd name="T4" fmla="*/ 1 h 1"/>
              </a:gdLst>
              <a:ahLst/>
              <a:cxnLst>
                <a:cxn ang="0">
                  <a:pos x="0" y="T0"/>
                </a:cxn>
                <a:cxn ang="0">
                  <a:pos x="0" y="T1"/>
                </a:cxn>
                <a:cxn ang="0">
                  <a:pos x="0" y="T2"/>
                </a:cxn>
                <a:cxn ang="0">
                  <a:pos x="0" y="T3"/>
                </a:cxn>
                <a:cxn ang="0">
                  <a:pos x="0" y="T4"/>
                </a:cxn>
              </a:cxnLst>
              <a:rect l="0" t="0" r="r" b="b"/>
              <a:pathLst>
                <a:path h="1">
                  <a:moveTo>
                    <a:pt x="0" y="1"/>
                  </a:moveTo>
                  <a:cubicBezTo>
                    <a:pt x="0" y="1"/>
                    <a:pt x="0" y="1"/>
                    <a:pt x="0" y="1"/>
                  </a:cubicBezTo>
                  <a:cubicBezTo>
                    <a:pt x="0" y="1"/>
                    <a:pt x="0" y="1"/>
                    <a:pt x="0" y="1"/>
                  </a:cubicBezTo>
                  <a:cubicBezTo>
                    <a:pt x="0" y="1"/>
                    <a:pt x="0" y="0"/>
                    <a:pt x="0" y="0"/>
                  </a:cubicBez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sp>
          <p:nvSpPr>
            <p:cNvPr id="1339" name="Freeform 1334"/>
            <p:cNvSpPr/>
            <p:nvPr/>
          </p:nvSpPr>
          <p:spPr>
            <a:xfrm>
              <a:off x="2518567" y="1558041"/>
              <a:ext cx="4065" cy="4065"/>
            </a:xfrm>
            <a:custGeom>
              <a:avLst/>
              <a:gdLst>
                <a:gd name="T0" fmla="*/ 1 w 1"/>
                <a:gd name="T1" fmla="*/ 0 h 1"/>
                <a:gd name="T2" fmla="*/ 0 w 1"/>
                <a:gd name="T3" fmla="*/ 1 h 1"/>
                <a:gd name="T4" fmla="*/ 1 w 1"/>
                <a:gd name="T5" fmla="*/ 1 h 1"/>
                <a:gd name="T6" fmla="*/ 1 w 1"/>
                <a:gd name="T7" fmla="*/ 1 h 1"/>
                <a:gd name="T8" fmla="*/ 1 w 1"/>
                <a:gd name="T9" fmla="*/ 1 h 1"/>
                <a:gd name="T10" fmla="*/ 1 w 1"/>
                <a:gd name="T11" fmla="*/ 0 h 1"/>
              </a:gdLst>
              <a:ahLst/>
              <a:cxnLst>
                <a:cxn ang="0">
                  <a:pos x="T0" y="T1"/>
                </a:cxn>
                <a:cxn ang="0">
                  <a:pos x="T2" y="T3"/>
                </a:cxn>
                <a:cxn ang="0">
                  <a:pos x="T4" y="T5"/>
                </a:cxn>
                <a:cxn ang="0">
                  <a:pos x="T6" y="T7"/>
                </a:cxn>
                <a:cxn ang="0">
                  <a:pos x="T8" y="T9"/>
                </a:cxn>
                <a:cxn ang="0">
                  <a:pos x="T10" y="T11"/>
                </a:cxn>
              </a:cxnLst>
              <a:rect l="0" t="0" r="r" b="b"/>
              <a:pathLst>
                <a:path w="1" h="1">
                  <a:moveTo>
                    <a:pt x="1" y="0"/>
                  </a:moveTo>
                  <a:cubicBezTo>
                    <a:pt x="0" y="1"/>
                    <a:pt x="0" y="1"/>
                    <a:pt x="0" y="1"/>
                  </a:cubicBezTo>
                  <a:cubicBezTo>
                    <a:pt x="1" y="1"/>
                    <a:pt x="1" y="1"/>
                    <a:pt x="1" y="1"/>
                  </a:cubicBezTo>
                  <a:cubicBezTo>
                    <a:pt x="1" y="1"/>
                    <a:pt x="1" y="1"/>
                    <a:pt x="1" y="1"/>
                  </a:cubicBezTo>
                  <a:cubicBezTo>
                    <a:pt x="1" y="1"/>
                    <a:pt x="1" y="1"/>
                    <a:pt x="1" y="1"/>
                  </a:cubicBezTo>
                  <a:lnTo>
                    <a:pt x="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p:tgtEl>
                                          <p:spTgt spid="15"/>
                                        </p:tgtEl>
                                        <p:attrNameLst>
                                          <p:attrName>ppt_y</p:attrName>
                                        </p:attrNameLst>
                                      </p:cBhvr>
                                      <p:tavLst>
                                        <p:tav tm="0">
                                          <p:val>
                                            <p:strVal val="#ppt_y+#ppt_h*1.125000"/>
                                          </p:val>
                                        </p:tav>
                                        <p:tav tm="100000">
                                          <p:val>
                                            <p:strVal val="#ppt_y"/>
                                          </p:val>
                                        </p:tav>
                                      </p:tavLst>
                                    </p:anim>
                                    <p:animEffect transition="in" filter="wipe(up)" prLst="">
                                      <p:cBhvr>
                                        <p:cTn id="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TABLE_ENDDRAG_ORIGIN_RECT" val="785*201"/>
  <p:tag name="TABLE_ENDDRAG_RECT" val="74*295*785*201"/>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TABLE_ENDDRAG_ORIGIN_RECT" val="755*229"/>
  <p:tag name="TABLE_ENDDRAG_RECT" val="105*179*755*229"/>
</p:tagLst>
</file>

<file path=ppt/tags/tag11.xml><?xml version="1.0" encoding="utf-8"?>
<p:tagLst xmlns:p="http://schemas.openxmlformats.org/presentationml/2006/main">
  <p:tag name="TABLE_ENDDRAG_ORIGIN_RECT" val="746*265"/>
  <p:tag name="TABLE_ENDDRAG_RECT" val="85*229*746*265"/>
</p:tagLst>
</file>

<file path=ppt/tags/tag12.xml><?xml version="1.0" encoding="utf-8"?>
<p:tagLst xmlns:p="http://schemas.openxmlformats.org/presentationml/2006/main">
  <p:tag name="TABLE_ENDDRAG_ORIGIN_RECT" val="746*265"/>
  <p:tag name="TABLE_ENDDRAG_RECT" val="85*229*746*265"/>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TABLE_ENDDRAG_ORIGIN_RECT" val="852*250"/>
  <p:tag name="TABLE_ENDDRAG_RECT" val="46*157*852*250"/>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TABLE_ENDDRAG_ORIGIN_RECT" val="766*441"/>
  <p:tag name="TABLE_ENDDRAG_RECT" val="71*79*766*441"/>
</p:tagLst>
</file>

<file path=ppt/tags/tag36.xml><?xml version="1.0" encoding="utf-8"?>
<p:tagLst xmlns:p="http://schemas.openxmlformats.org/presentationml/2006/main">
  <p:tag name="commondata" val="eyJoZGlkIjoiOTBkNTNjYTcyMDE2ZDQ4YWU0ZGRkZDY2MzRiZTlhYmI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tileRect/>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tileRect/>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tileRect/>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tileRect/>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tileRect/>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tileRect/>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tileRect/>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tileRect/>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tileRect/>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item1.xml><?xml version="1.0" encoding="utf-8"?>
<s:customData xmlns="http://www.wps.cn/officeDocument/2013/wpsCustomData" xmlns:s="http://www.wps.cn/officeDocument/2013/wpsCustomData">
  <extobjs>
    <extobj name="C9F754DE-2CAD-44b6-B708-469DEB6407EB-1">
      <extobjdata type="C9F754DE-2CAD-44b6-B708-469DEB6407EB" data="ewoJIkZpbGVJZCIgOiAiMjYxMDAwMTg4ODY0IiwKCSJHcm91cElkIiA6ICIyMzgzMTYzNDMiLAoJIkltYWdlIiA6ICJpVkJPUncwS0dnb0FBQUFOU1VoRVVnQUFCTWtBQUFJRUNBWUFBQUFEOW5uRUFBQUFDWEJJV1hNQUFBc1RBQUFMRXdFQW1wd1lBQUFnQUVsRVFWUjRuT3pkZDN4VjVmMEg4TStaZCtabWtKQkJnTEJIZ29BSUNESWRGYTFvMUtxdGRsbnJiTVZWdGEwdFZscXNvNkt0L2xxVkRtMnJyYlVLS2xvVTJVTUIyUVRDREFtUUFaazNkNTU3eHUrUGNPTWxPNUFRREovM1ArMDU1em5QOHowM0YxL2t3L004QnlB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dXIyaEs0dWdJaUlpRHBXN3VwblhvQWxqR3F4a1dUZHYvQ2lSN2JXMzdQMm1WRXdoQmRhdkVld3RpNmMvTWo5SEl0amNTeU94YkU0RnNmaVdCeXJhOGFpenNXUWpJaUlxSnZJWGY1OEFtUjlGQ3dzYjYydHBlQXkxZU5mRlQzV3ZLNHBRZ1JMV3J3SHdpcTFoKyt5MkhOYWhYdUpBR3NLeCtKWUhJdGpjU3lPeGJFNEZzZnFuTEZTdCs5YitlcWRyMFphYWtjZFErN3FBb2lJaUtpRHRERWdBd0JSRXp3NDVreXFQeFlGanlWWUxkNGpXSllTZXc4QUNLS2x0UFpQYmh5TFkzRXNqc1d4T0JiSDRsZ2M2OVRIcWhveE5BNUFaY3N0cVNOd0poa1JFVkUza2J2NjJXbXhJWmxnQ2RjMzIxZ1Vkc3E2NFkwZTZyTGtnV25sdE5TL3BRZzFTdGpJaXowWHNVblpRc1NLYjdFd2pzV3hPQmJINGxnY2kyTnhMSTUxNm1OSlF2bmJFeDlrU0hZR01DUWpJaUxxSms0S3lTeDhwcGpXZFYxY0VoRVJFUkdkaG9oTnlyWU0weWtBdGREbHJRdW5QMURkMVRWMVoxeHVTVVJFUkVSRVJFUjBOb3FZdnhZRVRBQUF5UHAwQUN1NnRKNXVUdXpxQW9pSWlJaUlpSWlJaUxvYVF6SWlJaUlpSWlJaUlqcm5NU1FqSWlJaUlpSWlJcUp6SGtNeUlpSWlJaUlpSWlJNjUzSGpmaUlpb3U1Q3RLcGhDQ3N0UUlhSVhUQzd1aUFpSWlJaW9xOE9obVJFUkVUZHhNS0xIdGtLWU5vTjYrWWxJYXlyWFYwUEVSRVJFZEZYQ1pkYkVoRVJFUkVSRVJIUk9ZOHp5WWlJaUlpSWlJaUl6a0tXaUoyd1lBcUFEdEdxN3VwNnVqdUdaRVJFUkVSRVJFUkVaeUZWdDJiREptdHZUM3l3c3F0ck9SY3dKQ01pSXVvbWN0YytNd3FHOElLbUd6SmtZWmVxVzdPN3VpWWlJaUlpb3E4S2htUkVSRVRkaFNra0FKZ3FBSURKZlVlSmlJaUlpTnFEZjRFbUlpSWlJaUlpSXFKekhrTXlJaUlpSWlJaUlxS3prQ1lMY3pUZGVEOTMxYk1yY3RjK002cXI2K251dU55U2lJaUlpSWlJaU9nc0pKaklnWUFKQUtKYmExQW40a3d5SWlJaUlpSWlJaUk2NXpFa0l5SWlJaUlpSWlLaWN4NURNaUlpSWlJaUlpSWlPdWN4SkNNaUlpSWlJaUlpb25NZU4rNG5JaUxxTG5SNUsyUjl1Z1hFQ2JJWVFOam82b3FJaUlpSWlMNHlHSklSRVJGMUV3dW5QMUFOWU1VTjYrWWxJYXlyWFYwUEVSRVJFZEZYQ1pkYkVoRVJFZEVab1I4UEREeFRZMFgybFY5bWxmcXlUNmNQS1dLSmtTTlZGNHBCdUdMUG01RndYSGpMNGUrZ090VHI5S3BzbjhqUjZ0R2hOUWZ1UDZOajdpNjdPcmh5MzA4QlFBb1o5dkQya3B1a2lQV1YvUjNDa0JRaHVLNWdscmFyOUpybTJ2aitzK1cxMFBKOVAyKzFNMU9XbWpwdGxmcXl0ZDFsVnpVOHIrMHV1NnExNzJUd2Y3dWUwUTVVWE54U20waGg1VVgrUlR0LzMycDlaMUI0dzZIYmpZS3FTVjFkQnhIUjZlSk1NaUlpSWlMcWRPRXRSMjhKL0cvWE0vYUxzbDVVcHc3OG5RUkJCd0F0ci9qNnR2YWhKTHYzQ2FtZTdXMXA2L3ZQNXIrck9lbnZ1cTRaOGFNMjFiZTdKTGZoT1RVbFB0LzMrc1lGMWpVamZxVG1wTDhiUFIvWlZ6TXQ4Tkh1WjNDdDdRNWJndjFvVS8xSm1xWVl1cGxnNnBCRjAxUU0wMUFzdzdKWm1tbURaZGtRMGgyQ2JqZ3N6WFJaRWQxbGhvdzRLNng3ckpDV1lJWDFCQUNHNjlxUmQ4WDJhUjZ0dmlDNDhzQ2o5a2tEWG9pZTAvS0tyL2N2M1BsU1c1NHg4Ykd2cGJlbFhheElRZm1VOExiaW14eFRCejBWUGx4MVVlRERuYytHdnlpODFaVjczaXdweWJtM3ZmMjFsVlVlR0JvcHF6NnRrRk5KVGNnVGtwMzVzZWNrSTJJWlIyckdhSnNPZjg4eE1Pa2pRMVVqc2RkTmJ5ZzlzdS80NWFKYlBkNVMzNEVsZTM1bEhQTU9UN2p4Z204YWltREdYZ3Z1UEhKVGVIM1I3V3FEejl2LzdyYjV0dkY5NWp2VGhzNXVydC9RNWlQZmNjVFppakdneDdMbTJwamx2Z0hhdHVJYlhWZmwzTmRTamVIdEpUY0ZQdGp4UWt0dFd0UFc3MHhneWQ0NTl2TXovK0hvbDdqbWRNWWpvaVlvNGk4dHczUUtRQzEwZVd0WGw5UGRNU1FqSWlMcUpuS1hQNThBV1IrbEdVYWNZSk1DU3RqSTYrcWFpS0tVbk9UMzFZTTlwNGZXRk55bkg2cWU2TGgreE8yeTIxN1cxb0FIQUd6ais4eDN0akVrYTYvQXV6disxUENjY3UrVTgrWE14STNoM2NkbVNpUDdMTEJLYXdZQVFHVG4wZXNGV1F5cFNjNkREV2ZIeVQwOEJSQjFRenNXT00vNytvWkY3YTFEVUNXL1lKTnJCYWRTWmNDU28yRmljK1RCUFQ1eDN6ajZWcU80WnFReUltT0JaYUErc0xGcS9MMzlIK2YvMXFvTnB6c205NS9YM2xvQVFGRGtJRXhMQmdCNVVQTFMrTnZHWDFuNzd2WlhhbDlidnlEcDd1bmpUQWY4cDlKdmE4TDVKVE9DS3c4OGVqcDlPS1lPZU5vK2FVQitvL09YRHA3cmZYbnQ4bEIrZWE1eVhzYmJzZGVNUTVXVEFFQVozUE9qbHZxVzB6M2J3eHNLNy9SL1Z2Q2dmVXIvMzUxT25aM044NzJ4MTFnMlcyVjc3b25zUFBMTjBMcERiUXFZaWFoektXRWpEelpaZTN2aWcrMzZjMHluaGlFWkVSRlJkeUhybzJCaHVRQUFFZk16QU5kMWNVVkU5VVRGVnV1NmZ1UVBwVFVIN2crdVBQQkk0TitiLytXNmMrb2xpUTllM0dpMlVOVzhaWG5xOE5SRnJoblpKNFVrcGlxRU9yTkcxNHloUDdNUHkzZzN2UGZZbGY1UGRzOFZuV3FGa3BPMk1QVHBudG1XTjlDajl0VTFxMlBiVi85bDNhY04rNGkvZC9wSTBhTWNVM29rNUR1bURuZ2FzcVFKa3FSWmloQ1NSREZzeW5KSVZNUlFhUDJoTy9UQ3lra0pkMDZZWXFtS1Q1Wmx2NkJJdm9hemtsb2pLcmJhMElIalU4T2JqbnhmeXo5MnBYUDY0Q2Zsd2NrZmg3Y1czeHo4TlA4SktTVnV0K1BHTWQrV1U1ejdHOTBjaUtSWjNuQ1Bsdm8zd3JvYkFLd3k3M213UkVPQWFEbXZ5bjdJS1BNTk4ycDhXVlpFcmhROTlwTDIxTndlcmMxa0NuNjQ4emw1V1BwN1N2OGVxMkxQVjgzOXBMNG1VOU1UQksrV0ZqMFdBVGltRG5oR1NQSGtXK1dCb2RIelFySXpQN3lyTkZlTXM1VXEvZE5YQWMzbmsycE8rcnVSUXhWVGcyc08zSy8wVDFvdVpTWnNNcjJSbmdBQXpYUUNRUDF4TE0xMFJzOWJibHVOSkpwaEFEQmcxZjllSnBnUW84ZXRoYVJ0SVhqY2h5U1BjcXc5OStoMlcwV2prMEU5cWFWN1RNTzBOZGZHVklXUUtFbUI5dFJBUk5RVkdKSVJFUkVSMFJsam56VGdCU2tsYmgvc2NyVmtSQ3c0NUtiL1pWd1V0WWJYR202RUZSdUVORVhiV1hLZHRyT2syYkM0WVFCaktVclFkTXJlOEtIeUtYSy9wTFdRUlUwZGxQSy80T0xkYzNHOGRsamlZMTlMRDYwdnZDTzhydURIY2JNbVg5alNMLzJtQS83WVpaR05hdHRWdDd4VFNJN2JKd0JvS1JscitKelI0Mmo5emhuRGY2WU9TdjA0c1BiZy9iVnZiMzVOOU5pTHpkcHdtdlBTUWI5eWp1NzdsK2FDdDhDNkEvZUUxeGZkM3NMUTlhci8vUG5IRGM4RkFkalB6L3lINDRyaGo3U2xqODRRMmxwOHN6UEZuWThHSVZrc2JVZkpkY0hGdStjMnVyQmkvMDlqRCtQdm5UNHlVbEF4QmFZbFYvMzJveU5OOVNXbGU3WjdmbkRoNVFEZ3VuVFFiUDFBNVRSdDM3RXJISmtKbTJwZVhMNHR0bTNEWXdBSWJ6bHlTM2pMa1ZzQXdIbmRpTHVsWWVrTFRXOG8zZnZpcXMzUk5vSFZCeDdHNmdNUEE0Qnp4dEJIQTR2em4yNnFscWErLzU3SEx1dmRNRml6dkw0c1BXenpOTlZIYzZ4UTQvQzBhdDZ5Rm1jbmE5dUtiOVMyRmQvWTFEVjFUTysvdVdZTWEzMmZOeUtpTHNhUWpJaUlpSWc2blZFWkdCemR3MG9aMHZQRGp1cFh5b2pmcWc1S2JoemdyRHp3cUpRYWw2Y083ZGxveWFPMnIveHlvN2htVkpNZDZxWWEyVjkrcVd2NndDY0JRUFRZU3hMdm1USVJpZllDUTFJRWJldlJiNnVqTS81bFZvWXpHaVpQVGM3VzZnQnhkMHlhREFDUnZDTTNoTlllbWhVOVBtbXBwOGR4eEhsRjlrK013c3JKb2JVSDc0ZGxpWkxIZmpSY0hld2ZiV0tMbHdzYjdzRUZBSEczakcxMlg3aHdmdWxWMnFiRHQ4WmRmOTV0c051cUcxNlgzTGJTMDN5OFRtY2ZrUEt4ZEpPOUFBQjhiMjE1VXgyZXVrZ2RrZkZtdzNhaERRZnZoR25Kamd1ei9nU25yWDVQTXFPMGVxUzJxK3dhKy9pc2w2VjA5ODR2TzdiVnhIL3ZncGxJY0JZQmdQdjYwYmNDUUhqSGtac2plNDlmRmoyTzhyMno1Vy9LNEpRbHRoR1pid0tBMGlkaEt3QllIdHZ4Nk0rMDl0VTFxMjNqKzh4WFIvYjVPd0FZUmVVVEFTRHhuaWtUby8wRWR4Ym5obGJ0ZitTa2M3dExab2FXNy90WlU4L3ZmWDNqZSszOHlKb2w5MGxjcHc1UFBibS9pT2tNTE4zN3VOSS9lYVV5T0xuUk10WG1RajRpYXB1SVRjcTJETU9adS9yWld1ankxaE52TTZkT3dwQ01pSWlJaURwVlpQL3g2YjYzdHJ5aERrdDd6elZqOEd3NDdTMXVpdDRlU2xyY2pxWm1iQVZYSG5oVVNuSHZhZXFhVlJ2T2FDNGtpeFJVWEl5d0hxY09TUDV5NC9URXVvREYzSFAwRXFQY044Z285dzBLclQwMHErRzlEV2VtQlQvZCszaHpkUnVsdFNOYWEyTWIxKzlQb2tjNUZnM2ZES2RhRG53WnhyVTJrNjcybmUxL2lUMlc3cHcwWFVoV0crM1JKV2Nscm11MnppcmZBQTJBbUo2UUo4YmJDMXNhcjdPMDlweUJKWHZuQkpic25STTlka3dlK054SkRSTHNSNVVFKzFGRFVnUmdDNlFFWjRFeU1HVjViQlBkSDBuV0ZteWZEd0RTd09TbFN0K2t0ZEZyNGMrdHU3UmRaZGM0SnZaN0JVN2w1RkR3UkVBR0FNclFsTVVBb0IrdXZDZ0NXTkhqV0dLaTQxREQ4eElFSFRFQnEyaFhLdXQvNWtXb0M4Sk9mQWNCUUhUS0ZZM09PZFRHeXlOUGlDNEJibmpla0JRQmhpYkZ6and6WU1tUVZFUHgraEtNb0pIYXFQNFU5eDdibUxvQXIvNmV5dG9CV0lySGxhekUxUTJ2QVF6SmlFNWJ4UHkxSUdBQ0FFRFdwd05ZMGFYMWRITU15WWlJaUlpb1UwbDlQVitvNTJYOFI5dGVmRlBrVU1WVTk1WERmaUlQVFd0eFkvU3VFczRydVZwTWNCUWh3VmxVL2J0bGU2eXc3Z0hxQXJEUW1vSUhnTHFaWGJHenh2VGpnWUVOOXlzRGdORDZRM2MxUE5lZU52WlJtVzhCVGU4bFpVYkNjYkdobkZYcXkvYitkK3RyU3YvRWxWSm0wc2JBQnp0ZXFMOGVOdHpWTHl6ZllYblVVcUcxZ2hvVklkY0NnQm5RUFdMOGlYT0JTRnJ0aDd0KzY1ZzBZSjZjN3Q3UjNpN2JLenJMS3BaWlhqdlV2MkQ3SzdBczBYNVIxaCtVN016NkRmaGx0MW9aWEwzL29ZYjNxRUZUQmdCVGJMelBWM2hKL2hPV1pqZ0ZXUXlaM3VCSllhZFJHMDZESkVaZ2R4d0hkSVMzbDl4aytiWDZ2YmZzRS9xZTlOSUh5N0xhL1RHZkNjYVI2akdSZzVYVG95OGFpS3paZjFkdzJaN1pzZDhqNzl3bGg1MlhEWjR0amN1YUw3aFExWlorellyUUlBQ1FFaDBGcmJVbElqcmJNU1FqSWlJaW9rNGxLclphMTh5Yys1V0JLWjhHUHN4NzN2ZmhydWNUK2laLzN1eCtaRjFJNlpXNE9aSlhlcTEyb09MaStPOWZlRVY0LzdFWndhVjdmeG5lWFpJcnVPcG02NWplWUovWWxNWDBCdnMwMVZkTG04NzczOXZ4ZjlyT2t1dGEyNWkrS2FGVkIzOFMybHowdllUN3A0MkFLVXZCTC9iL01MeW1ZSmJqNGlGemJhTXkzdFR5aWs5YVBxbnRMYjBTYmx1WnFNcE5MdEZwYXFhV2JYU3ZONXhYWnY5RXNOdnFncEpBdUFmZ0JnQUVOeDMrbHI2M2JJWjVZZFlmZ2JxOTMwSnJEajdZM3Vkb2p1ZXVpeWJGSGpkY3hpcUZESHZWZ3ExL2x0TTkyL1RpbXRHaVV5MXYwMUpYVTVNQXdEeGFNenIwV2VIZDlmMGxPWXIwb3NxSmFrNzZBck02MU5zczgyZGpCUDRidlc2VTFXWkxTYzZERUhVREFNS2ZGOXh0SFBjTmlWNXZGSktabGdpaGZTOWc2RXlpYkZpQUFyMjQrdnpnNnYwUGRmVGJPQ01GRlpNQXdKTGtSa3Q1aVlpK2FoaVNFUkVSRWRFWm9RNUxYYVNreE8weWE4TVpjTWlWTFMyamEyN1RmVEhPVmhvL2Ercm96cXBSdnJEL1grUzhrbXRDUy9MblNEK2FObGtzcXk0REFLc3kyTmMrdHUvOHlON2psL24vdmVtTnpocS9LWWFrQ0ZaQjZiakl2b3BMQVNDMDRkRHR0Z3N5WDlNS0txZUdsdTc1cFJEdlBCeDM0NmhiUlVVS1dlV0JvWkY5RlJlTFRyVitTYXUyby9SYUpjT3p0V0cvZ2lVSUVBWGRNVzN3azdIbmd5djIvZ3l5RkFJQXlhVWVBd0RURjBvSEFNTVViZG9YUmJmS0dmRmIxTjd4R3dIQURPc0pSb1YvUU9kOUFqRk1XYXI1WU9zZnphcEFYL2NQeHMrb2ZmV3pGVzI5MVlCdUE0QklRY1cwU0VIRnRPaDUrL21aLy9EY1BQWmJnbE9wRGl6Yis0aCt0R1pNOUpvVXNVU2oxRHNxZGg4OXp4MFRwd0YxWVdWMHhscDRVOUYzNjBzODVodlc4Rng5RGFXK1liSG5iYVA3dnhFTjMrcmJWQVFHQlQ3ZE04YzQ2aDJsNXFUK3QyRWY3UlhhVzM2NVlKTjhlcWwvQkFDRWQ5ZTlOTUk0NXMySlBZN1NTLzBqY09LYzdMS1ZTWDJTUG11dWJ6R2dlN1NkSmQrQUlCaStkN2IrMlRWeitJTnFkc1k3cDFzekVWRlhZVWhHUkVSRTFFMmtIeGFTZTFXS3MwVGQrcG9BOUFIUTRjdStJckw1M09hUk9PV1pLRUt5ODZDVTdEd0lBTTdMQnM5dXFrMWd5ZDQ1VXJwbnV5MG5yWEZBb0tyK1V4MjdMU1FqWXRrdjZ2ZC92djlzK1JzS2o0Mk5ucmVQNmZVYTdMWWFvTzNMTFR1QzdvOGsrLys2YXJIcERmVVNaREVFQUVuM1RCa2JDV2xwd2ZkM3pITmNOdVJ4cFcvUzJzaSs0ek84cjIvOEd3QUlEcVhLZWZtUVgwYjdjTXdZOWpQTGFPTHYvYnBoRTFRcDBIQW1WSEQ1M2w4SXNoUUVBQ0ZST1FJQWVuV3d0d29nc3JIZ2UyWkFTM0ZkbGZOQXRMMTlUTysvMnNmMC9tdG5QUDlKVEZueWY3UjFYbVR2c1N2Y00zTm15U2x4ZTlwenU2RWJMZ0J3ZkgzNHcvWlJtZjhFZ0txblBpMnlaQ2tnSkR2ekFVRE1qTjhjM2xGOEE0SjZFaHh5WmVodzVTUXJyTHZsck1RMUxmWGQxTDViVFozVEN5c242WVdWOVRQbDVORlpiMG1BWVpVSGhvYnk2b0twYURnczkvbHlyN2pZbHpSWWdVaEtvM1ArVUVyRHNVU3pidGxuOE1OZHo1NVUxN3M3L3RUU3NiYmo2QTNhanFNM0FJRFNyOGNLOTgzTmgyUzFpM2M5YlFVajhlN3JSdDZwN1QxMnVYL2h6cGYwOHNBQTU5U0J6elIzRHhIUjJZd2hHUkVSVVhjaFd0VXdoSlVXSUVQRUxwdzFpMzNvVEJpUkoxM3BERm5QUW9CcVNkaHNBQitiZ2xuYjBlT0VGWEVkVHVQTEZkbFhmcG1RRWI5RmRpbmx0bkZaODV0cUUxaXlkNDdVdzdXL3VldWR6ZFlyY1owUGdGNWNNMUp3cVhWTFFrOEVaRUFibGx0V2gzb0Z2eWo2WVV0anRHWGovdnA2UnZmNnAyMWc2aEt0cUh4aVlNbmVPYVpUOWtwTzJldisvdmlyb20yVVFTbUxFeC83V25yNGl5TzNCajdlOVdUc2JCNHB5WG1vcVg3Tm9CNG4yRlR2U1hXWm9nMldKVUtSQWtEZFVsblJiVDltVmZvSGlmNXdZbWp0d1FmbHpNU044cURrcGEzVjNaSEVJRnkxNzI5OFdkdC8vRkxIMUFGUEsrZGx2TjM2WFEzNjhKbUpBQ0Fwc2grb215VUd3MVNnMWowckFOajdKcThObXBZY3lpdVphYitnOSt2YWp1S2JJSWtSMjZEa0pTMzFIYnRzdHViRlZadEVqK05vM1BmR1hoM2JwbXJ1SnlXMjhYM21PeThkR2hNT205QVBWVTJzZldQak85RVFWTWxPVytDOGVQQ3ZSWSs5SkRycnJLa1F0clZnMWpKME93QWtQenl0ajZHcWtmQ0dRN2NIbHV5ZEU2MDE5Rm5oM1EzM0pLdWErMG1KODdMQnMxdjlzMmZLa3YrVEhiL1dkcGZtS3RscEM1UmhxZStMT1prZndMYTlKcnptNEFOV1RUalRmdlh3QjJOZkNrQkU5RlhBa0l5SWlLaWJXSGpSSTFzQlRMdGgzYndraEhXMXErdWhNK2RFUVBZWFU3UStLT2tqL3V4SUQ2UFpOOTJkdnROTFh3TWY3NTVyYWJvNzdzRnA1NTJ0djBBTGl1UURBRXN6WElJTGpmWk5hMjI1cGVFTHBiVmwwMzZnYlp2NzE0Y1lSZVVUbytmRWdPN1IvRnJQaG0ydFlEZ0pPSG1XVWF6WUdYQm1RRXVXM0VwWjdIVWhFbkFEZ0dpVGZkRnpVcXA3cDM2azV2emFKWHQvWTRWMHQrdUtJVDl2OWNFNmtGWHF5NjUrZjl0THhuSC9VTWZVQVU4MzljYlN0dEI5d1o0QUlMaHNaUUJnbUtZVEFDUlYrbkoyWXFLOVFFcUwyeG5lVUhpbjNEZCtvNVpYZW8weVBQWDkySkMweFZyTEEwTk5ieWhEelU1L3Q4MkZwYmozdXE3T3ZrOGRuUFpSMWUrVzdwT1RYWHRGai8ya3BjaXhRVlo0VTlGM0E0dnpuejdwM0phanR3USt5anRwaHFjWmlQU0FKR3FHcW5ib1htRkdiYWgzNEwyZHordUZsUmZKV1ltckhWZVBlZ0F3SVJrUnl6VmoyTTlGV1FxSDFoKzZ5d3ByQ2U1clI3WVlGaE1SblcwWWtoRVJFUkY5aGFVZkZwSWRRZk1aVThJSEcwZGJkd0JuWmU0RUFMREthd2VaTmNIZXlyQzA5OC9HZ013eURRVUFRbVhWNHdCQThEaExBS3RSdTlhV1cwcVpDWnRhMjVEL2REYnVCNERnbnJLWkRVT1JXTTNOTW9vZHo2d09aY21aOFJ0aXJ3dTFaandBQ0E2cFBoUlMraWF1aXh3b3YxakxLN25PUGo3clpiR25aeWNBU0pxbWRIUUEwMUJrYS9FM2ZmL0xld2FDWUxtdXpyNVBIZEhyUDlGcllxRHV6YU9XSkJuTjkvQWxxenJZSHdEa251NkRBS0JISWk0QXNKUXZBMEVBVUVkbS9qUDQ4ZTZuZkc5c2ZndUE0SmpZLzhXMjFodGNkL0JIQUtBTVMzKy9yZmZJTHFVY01jL1ZVWXlxVUY4aHp0YnN2bjlSelFXcVRRcEVFbXRmWGZlcEZkSTl0dEdaYjhSZE92Qm5obWllOUIxd1hEcjRDVmlXSE5wWTlBUHRjUFdFVXlpZGlLakxNQ1FqSWlJaStncnJWU25PRWtUWWl2c0lQenViQXpJQUNPODVmaVVBcU5scEM3dXFCa05TQkwzU245WFUyd2NqVzQ3ZUhQcGt6eE9XYnRwRnAzcGNHWnJ5c2I3djJDV3Q5V2xWK3dkQ0VOb1UxSFFVMitoZWI5aEc5NnFmMGFadEt2cCtZTm0rWDZnajB0OE9ienJ5ZmR1WXpOZU1VbDlPM0xmR2ZBczJ5ZGZ3ZmpHZ2U4eWFRS1kwdW01dnJpaWpwbTdwcU9CUTZtZlFDV254ZGFGWXNudWZZOXJBMzBiUDE2NHErS2xSSGhnVzk4M1JOM2ZHTXdLQTFDL3BNN0duSjk5MVpmWkRjcnA3aDFVZTZDOUlvbVZLWmlTdzRmQWRBQ0RGMjRyYTBsZWtxUG9DMFcwL0JxZFNDZ0FJbW5FQUlEcE8vbnhjNTZXK0dWcTEveEhMcnlYYlJtZStJZlYwNzI1TC8zcCs2WlhoSGNYZlVQcjFXQ0dudTNlMDYwRTdnVkZhYzE1YjltMXIxMzU2VHFYS2NkbXcyYUpEcmxFR3BTeHU3a3V2enNpWkxRL3IrYUdTbWZoNXAyNGlTSFFPc0VUc2hBVlRBSFNJVnBOdkthYU93NUNNaUlpSTZDdE0xSzJ2V1JJMmQrNFN5NDZoN1M2YkthaVNYeHFVdHV4MGwyMjJSK2l6d3J2RG54ZmNEWnZzUThSMG1iNVFUeWsxTHE5aE8yVkl5a2ZLc05SRm9pSUd4Q0U5L3llcWNyV1dkNnh1WDZsUU9ENTJ5VjBrci9SYTMzczdYb1FvbURCTVJjbnFzZXFNUFZBTVExSUViVm4rVDBLZkZkenJ6aDE1aCttdlcxSVlOMjNJRTFWdmJuelArNC8xNzhmbGp2cWhjT0psQ1ZIaG9xcUpBQ0QzOG15TzdEbjJkVXVMdUFSWkRvVStQM1FYQk1HUWVpWnVCd0RURzhnTUxzcDdIZ0RNb0pZSU15SUJOZ0NBNVEzM3RtcUN2VHJ6K2NSNGUySDhiZU8vRmowTzdUeHlVMmp0b1ZuUlk2VlgvQ1o3bi9TVkJsck9LS1dRWVk4Y3FwaXVEa3lwMzF2TURFVVNBVUJRbFpOeUhQL200dHV0WUNRSkFDSUhLaTVHZGFnWEV1eEhHL1pwVkovWWk4NlVKUzMvOERYKzkvTmVFQnhLdFdObTlpT245clFkeC9BRk1vemp2c0ZxVXkrL2FLRGhubVN0dGJlZGwvNVdhMjBrSTJKSm1ZbWZ0MTRwRWJWRzFhM1pzTW5hMnhNZmJMVDhuem9lUXpJaUlxSnVJbmZ0TTZOZ0NDOW91aUZERm5hcHV0WGttd09wZXhHQVBnYndjVmZYMFJyam1HK1lVVmFiclE1TFd5aUpadmhNamkybXhlMFMzTGJqTUMwRmtsaWpaS1JzYzAwZjhtVERkb0xiY1R3MkFBaHZPSFI3WlAveFN3U25VdUZia1BlSys3cVJQM1JNRy9Ta0dLK1d5ODdFRmNibFEyY0xsbURCSlZYWkJpUzE2MmRnK1NNOTBOUmF6dmIwVVI3b0gvaGYzdStNNHByUjd1dEgzcUVNU2xrYzNlamRzRXNoOXkyamJ2YTl2dm1kbXIrdSs5UTJvZitMdG9sOVh4R2x1azNxdGZ6U21ZSXErZVhNaFBXaGxmdC9Hdno4ME4xMUg0SmdPS1lPZWxiMEtNZU15dG9CdmplMnZHWDZ0UjcyU1FQbWhkWWNlRER3MmVGN28yOHVOQ3I5L2NWazkvNW1DK3dFNmdXWnI4dTlFcmNJaGlIQ2Jxc1dzaEkyR0RCYW5VSVoySDc0TzFZd0VpK1B5S2dQamF4cVgxOEFFR3hpRlZBWE9FWSszZld6NExxQ2U2VzB1SjIya2IzZkRIeThhMjdOMzljdmNsNC84Z2RLcjRRdEFBQlRsZ0tMdHo5OTRnMlFsbi9SdHVkdEUvcjhuNXptMmVhK1l1aGpRcHo5Y09jOGZkdHBXMHB2QWlBb1ExUCsxMXdiKzRTK2YycjRadE5UWGY3YkhERUlGd0FJWXVPWm0wUkVaeU9HWkVSRVJOMkZLU1FBbUNvQWdBbXhpNnVoTTBmb2pMZFlkclR3MWlPM0FJQ2FuYmFvby9wczZ5LzBhcitrbGVydEUxcGROaG5MS3ZWbEI1YnQvNlZqMG9BWDFJSEp5N3h2ZnZHdm1wZlhyRkd5VTkrUGJDMitRVlBGb0NDS2RXRmZJT0lKYnp0MmkyVVlxcHlUOW83c3RwKzBHVDUwVTYzOTE2Wi9DVGE1RnFvVXNFSkdnbDVRUGxWTWNMUytUTkNVSlZNUHhZa3d3bnBsc0I4a1VaTWlsbGk3TFAvSjhPWWpONHVKanNQeDM3dndLaUhOM1dobW5HaXpWeVI4ZTl6Vk5lL3ZlRG0wYXY4ajRZMkZkOFovZC95Vmxpb0d0Znl5bWVydzlJV1FSVTJkMHZkNStiek1Od0ZkbGQzT1VqamtTcTJnY21wZ3diWlhMTTF3dUw5eDNtM0t3SjZmNnNkOHc4TnJDMllwaWM0Q01UTmhvM0hjTjFnZDJyUERmcDVOYWN2TXB0YVlOYUcrZ1ZVSEg1WlM0L0xrSG5HN2c1L3VmUnlLRk5CMmxOd0lTWXlveWZHNzlYQ29SMkRCbGhmMUE4ZW55NzNpTjhmZk1PcmJwc3RXQlp0UUcxaTBhNTd2N3h2ZnQ0M3Q4NnA5eW9BWC9lOXRlMTdmV3piRFBxbmY3K1hrdUQyKzkzZjhRUzhvbjZJTVNmbWZWbGc1SHNXMUkwUkowQ0NKdWlVS0VZaUNJWmlXNHJ3NisxNFlncXB0S3ZxK1paaUtwWnMyNTZnK2Z4ZGtXOURTdzQ2SXFia0JBSUxZYUZwY1U1OURjNStOcWVrSjRZMkZkOGg5azlaS1NYRUhHbDRQN3k3SmJldG5wL1JLWE4vd0pRSXRNVFU5SWZEQnJ1ZEVoMVFGVlE0WUpkNGNBQkFTdWo0NEpDSnFDNFprUkVSRVJOVHBqR0x2U0VFUmcwcS8rR1ZkWFV0YkJMOG92RTNxNmQ1dG56VDRlWWk2NGJuandrdENhdzdkSDhrdnZ5SmNHMHlGYVNrTjd4RWNTbldQOHdmTWI3VDBUeFkxc3phY1lSWlY5UVVnQUxDRUJFZWhhOGJ3bjdaYWlLbEpOYjlidmhPV0pRR0EwcS9IQ2tNUlRORmhLN2RQelBxamUzei9GM1RQbDJjQUFDQUFTVVJCVkF5N0ZHcjJkcWZzZGQ0eTdoWmp3NEh2bVJIVEtTUTdEd1kvM3YwVURGT3hqZTA3SHdCRXhWWXJwcUErYU5YOWtXVC9PMXZuQ3dJczk3Zk92MW5wbTdRV0FPSm1EcjNmKzgvQU83NFBkdjRoMmxidG45S3B5MHlkTTBmY2Z5cjNCVDdZVWY4R3pORG5CWGNnckxzZE00YitRblE3S3NLYmlyNXY2YVpka01XUTg1SWhjN1R5bW1HKy8yNy9xeFdNSkNuWmFRdmNWdzU1eUZSdFFRQ3dqZWoxWHlIQlhSaDhiL3YvaGRjWDNtTlcrSWRJTHRzeGFWemZWeHhUQnowRkFKNFVkMzV3UStFZGtZT1YwN1J0eGQrMGROUGVsaHBGai8yb2ZXTC9seEFLeEZjOXZ6Sy8vbnhHL1BhR2JlUHVtRFM1cGI3MFBTVlhCVmNlZUJRQXRDK0t2bTJGZEkvcjRzR05aa3NDUU9EZEhYOXE2bnhUWE5lTnZGMzEyTnNjaElxcVhLMFhWbHhrQlNQeEFBQkJNSlQreVN0ZE9abi80bFF5SXZvcVlFaEdSRVJFUkowdTRaYXgxMFNPMTQ3Q2lmQ2hKYmJ4ZmViTDZaNXRaNkt1S1B1RWZpK3BxYTc2RGRxZEZ3LzRyZTZQSkVIVURRQVFQYzRqeml1SC82VCtCdDFVVFN0aUV3MklwaWdKb21sWUVLRVpxdEhrMng3ajc1bDBhbS81azBYTmZXWDJUd3pkc0lrdXRVSWRrTEFVQU94VCt2OE9RS09kdU5TK3lXdUUzSndmeDU2VGpJZ2xqZW56V24yYjgzdjlIWVlsTjdlNXZPeFN5ajNYai80QjRtMUhwQ1Rub2ZvTGRsdU41enZqY29PckR6eWtINjRhcnd4TytWak04R3crcGVkcWpVUDFpdkhPSTIzWi82b3BvVFVIN2hjZFNqVUF1Q2NQZWxycTZjNVhNaE0vQjNUMGVPRHl3VEExQ1pLb0dZcGdRamRWdVgrUGxVcmZIbXRqWDRZUXBmYU8zMmkvYmZKMDM0YjlQN0tQem5nVGR0Vm5PUncxT1BHamxucTZkN3V2eW40ZzloNUowNVNJSkNseTJKSmhHVkwwdks1SUZnQ0lwbUdaaWx6WGdkMVc0NWc4OERsWXBpU2x4bTlUK2lXdGpMYVhVejE1OXZGWkw4ZStUYlVwbHRaanBUMWt4S3NSbU9vRm1hK0lIa2R4dzUrTmJWeldmTnU0clBudC9TeWpFbTZiZUtuZ3NiVzY5MkhDZzlPSEFnQk1XVElVd1pTTWlNV0FqT2pVYWJJd0I3b3hQSGZWc3pvazYvNkZGejJ5dGF0cjZzNkVyaTZBaUlpSU9rYnU2bWVud2NKeUFJQ0Z6eFRUdXE2TFM2SXpZUHdtc1NRaW04OXRIb25mZFhVdDlOVmhTSW9nR1pIVDJoT05pSWc2WDBRVTNvV0F1bjlvRVRCOTRlU0hWM1J0UmQwYjl5c2hJaUlpSWpySE1DQWpJaUpxakNFWkVSRVJFUkVSRVJHZDh4aVNFUkVSRVJFUkVSSFJPWThoR1JFUkVSRVJFUkVSbmZQNGRrc2lJcUx1UXBlM1F0YW5XMENjSUlzQmhCdSs5NDZJaUlpSWlKckRrSXlJaUtpYldEajlnV29BSzI1WU55OEpZVjN0Nm5xSWlJaUlpTDVLdU55U2lJaUlpSWlJaUlqT2VaeEpSa1JFUkVSRVJFUjBObExFWDFxRzZSU0FXdWp5MXE0dXA3dGpTRVpFUk5STjVDNS9QZ0d5UGtvempEakJKZ1dVc0pIWDFUVVJFUkVSMGFsVHdrWWViTEwyOXNRSEs3dTZsbk1CUXpJaUlxTHVRdFpId2NKeUFRQWk1bWNBcmp1VmJvWkVQSEhqaE41M3ExQXVGeUZrQ1lDekk4dnNMaXdnWU1JNnBDSHk4UWJyOEovMktON2FycTZKaUlpSWlFNGRReklpSWlLcWQ2MCtkRXFLNkp6WEt5T2pWMFpHQnR4dU55Uko2dXF5emtxR1lUaDlQdC93NHVMaTRZNWkyNDNEOWNDREMrVDhWVjFkRnhFUkVSR2RHb1prUkVSRUJLQXVJTXUwSmJ5Vms1T0R4TVRFcmk3bnJDZEpFdUxqNHhFZkg0KzB0TFJlTzNmdWZDczNOT1RHaGNxZTFWMWRHeEVSRVhVUEVadVViUm1HTTNmMXM3WFE1YTBuM21aT25ZUnZ0eVFpSWlJTWlYamlVZ1RuUEFaa3B5WXhNUkU1T1Rub0ticWVIeEx4eEhWMVBVUkVSTlJOUk14ZkN4YmVoNFhsa1BWUlhWMU9kOGVRaklpSWlEQk82SDEzcjR5TVhneklUbDFpWWlKNlpXVDBHaWYwdnJ1cmF5RWlJaUtpOW1OSVJrUkVSRkNoWEo2UmtkSFZaWHpsWldSa3dDWW9YK3ZxT29pSWlJaW8vUmlTRVJFUkVVUUlXVzYzdTZ2TCtNcHp1OTBRTENHcnErc2dJaUlpb3ZaalNFWkVSRVFRQUNmZllubjZKRW1DQUxpNnVnNGlJaUlpYWorKzNaS0lpS2k3RUsxcUdNSktDNUFoWWhmTXJpNklpSWlJaU9pcmd5RVpFUkZSTjdId29rZTJBcGgydzdwNVNRanJhbGZYUTBSRVJFVDBWY0xsbGtSRVJFUkVSRVJFZE03alRESWlJaUlpSWlJaW9yT1FKV0luTEpnQ29FTzBxcnU2bnU2T0lSa1JFUkVSRVJFUjBWbEkxYTNac01uYTJ4TWZyT3pxV3M0RkRNbUlpSWk2aWR5MXo0eUNJYnlnNllZTVdkaWw2dGJzcnE2SmlJaUlpT2lyZ2lFWkVSRlJkMkVLQ1FDbUNnQmdjdDlSSWlJaUlxTDI0RitnaVlpSWlJaUlpSWpvbk1lUWpJaUlpSWlJaUlqb0xLVEp3aHhOTjk3UFhmWHNpdHkxejR6cTZucTZPeTYzSkNJaUlpSWlJaUk2Q3drbWNpQmdBb0RvMWhyVWlUaVRqSWlJaUlpSWlJaUl6bmtNeVlpSWlJaUlpSWlJNkp6SGtJeUlpSWlJaUlpSWlNNTVETW1JaUlpSWlJaUlpT2ljeDQzN2lZaUl1Z3RkM2dwWm4yNEJjWUlzQmhBMnVyb2lJaUlpSXFLdkRJWmtSRVJFM2NUQzZROVVBMWh4dzdwNVNRanJhbGZYUTBSRVJFVDBWY0xsbGtSRVJFUkVSRVJFZE03alRESWlJaUlpSWlJaW9yT1JJdjdTTWt5bkFOUkNsN2QyZFRuZEhVTXlJaUtpYmlKMytmTUprUFZSbW1IRUNUWXBvSVNOdks2dXFUbVZsWlY0OWRWWEFRQS8vZWxQMjNXdlpWbjQ0b3N2TUhiczJNNG9qWWlJaU9pc29ZU05QTmhrN2UySkQxWjJkUzNuQW9aa1JFUkUzWVdzajRLRjVRSUFSTXpQQUZ6WHhSV2hwS1FFOGZIeGNEcWRKNTMzKy8xWXVuUXBnUGFIWkMrLy9ETGVmZmRkVEo4K0hmZmRkeDljTGxlTDdTM0xndC92UnlBUWdOL3ZSMDFORGJ4ZUw3eGVMNnFycTFGUlVZSEt5a3A0dlY0ODk5eHpFRVh1UnRHWmd2L2I5WXcwT0hXeE9xREhzdWJhUkFvckw5SjJGTi9vdWlybnZqTlpXMHZDR3c3ZExxZkU3NWI2SmE1cDc3Mmh0UWZ2RS92MFdLZjJqdC9ZNkdKMXFGZHdWOG4xNnREVTk2VWs1NkUyZFZnVjZpZmE1QXJUS1h0alR4dVZnY0ZTa25OdmUrczdhd1gxcE5EbXc3ZllzMVBmUTRLenFDTzZOQ1JGMEZidnZWZEtjQlNxdzlQZWE2cU43ejliWHBOVDNIdnQwd2M5MlJGamRqU2pOdFJiVWdRdjdMYWFycTZsSTVpYW5pQ3FjblZYMTNFbWRJZnZIMUYzeDVDTWlJaUlPczJ2ZnZVckZCVVZZZGFzV2JqaWlpczZwTS9CZ3dmRFpyTmgrZkxsMkwxN04yYlBubzFCZ3dZQkFCNTU1QkZVVmxZaUZBcEIwelNFUWlHRVFpRllsdFdtdnZmdDI0Y2hRNFowU0ozVXRORG1JOTl4eE5tSzBVSklacGI3Qm1qYldnL0p3dHRMYmdwOHNPT0YwNmtuOGJHdnBiZWxYV0RKM2puMjh6UC80V2huU0dZVyswWUdWK3ovcVdPODlpcWFDTW5DK2FVelE4djMvVXpKaU4rQ05vWmtWWDljdGM1eDhaQTU5Z2w5L3hROXB4ZFZqSy85eDZhRjdtK051VW5wMzJOVlcrc0xmSm8vSjd5KzZQYTJ0bzlxNitkMk9peS8xak80WXQvUHBWVDNUaVhCV1lTZ25sUTFiMW1iWjhqRzNURnBzcHppM0I5N1RqSWlsbkdrWm95MjZmRDNIQU9UUGpKVU5SSjczZlNHMGlQN2psOHV1dFhqTGZVZCtIVFBITUJDM0tSQlR4cDJLUVFBV2w3eDllMTVQalU3NDUyRzV3eEpFWVJBYlpKUXBhZnBOWUVzbzhMWHo2d09aaGtWZ1g1eE0wZk1Rb0w5cVBjUHF6Yll4MmU5N0xoMDhCUHRHZTlzRmZoZzEzT2lJZ2Fja3dmTzAzVlRhcys5RFgrK0hVRXY4WTR5SzMwRFdtdlgxTSt2TlIzMS9TT2l6c09RaklpSWlEckY5dTNiY2ZEZ1FRQkFUazVPaC9WN3lTV1hvRisvZm5qODhjZFJXbHFLKys2N0Q3Tm16Y0tNR1RPZ0tBb0tDd3ZyMjhxeURMZmJEYnZkanVQSDYzN25HRE5tRER3ZUQrTGk0aEFYRjRmNCtIaDRQQjRrSkNRZ0l5T2p3K3FrTThmenZiSFhXRFpidTVhaFJIWWUrV1pvM2FFZmRWWk5VYUh0UmQrRUlKanEyS3kvTmxsSGZ0bFZZcHl0MU5ZcmNhM1JRajk2ZnVtVmxpU1p5cUNVeFUyUFUvcE5NZEZaSUE1S1d3MGowbFNURnJseWMzN2NsbmJhdHBKdlJBb3FwclY3Z0E3aytkNjRxeXliV2xQNzZwclZybStPdVVYME9JcE1iN0NQLzkrYjNvaTdZOUprQUtoOWRjM3E1dTUzWERwNHJ2Zmx0Y3REK2VXNXlua1piOGRlTXc1VlRnSUFaWERQajFxcVFYU294NE9yOWorczc2KzRPTzdhRWZjSXFaN3Qvb1U3WDJyUGMwUkRGdE1iU3ZlOXMrMnZsazlMTlgyaEZKaldTYitqQ1hiWkt5WTRpdlNnbGlJbjJJKzJaNHlPVWpYM2s1S082TWMrS3VOTng5ZHpIb29laXdIZEU5bDM3RkxIOUVGemExNzcvRDB6b0tXMHA3OW9XR3VWQjRaV3Y3Sm0rZW5VRnUwcnZPM29qZHFtdzdlMjFyNjFuN2M4T0hWeDNBMGpHL1hURWQ4L09yZEViRksyWlJqTzNOWFAxa0tYdDU1NG16bDFFb1prUkVSRTFDbmVmcnZ1Ny80NU9Ubm8zYnQzaC9iZHYzOS92UFRTUzNqaWlTZXdZOGVPK3ZPUFB2b29kRjJIM1c2SDNXNC9hZW5rWlpkZEJnRDR4UzkrQWJmYjNhSDFVT3NNZlBtTHYyQkNqQjVMRVBUVDdWdnd1QTlKSHVWWWUrN1I3YmFLUmllRGVsSkw5NWlHYVd1dWpha0tJVkdTQXRIajhKYWp0d0NBbGxkNm5aamdLSW9jckpnRVlCSUF5Q211ZkNrellaTitQREF3Y3JSbWpKUVJ2OVgvUmRHZERmc1VFK3lIMVdHcGl3QWd0TG40dTVZaUJac0t5VXhOVDlEelNuS2wvaWtyOUMxRk56YjNnWW85SEh1VlhnbGJtcnJXMWxreGVvbDNKTG80SkpONnVBdmdrQ3NCUVBRNGl1UVU1LzdvTXpjMXM4alU5QVRCcTZWRmowVUFqcWtEbmhGU1BQbFdlV0JvOUx5UTdNd1A3eXJORmVOc3BVci85RlZBODE5TiswWDlYcFQ3cDZ6d3ZidGxmczNmTjc2YjhLTXBrMURYNzlQMlNRTmFuTjBZV25QZy91REtBNC9XMStPeGw0anhqaUloMmJWSDlEaEtCWmRhRXZ4NDkxTzIwYjMrYWI5czRCeFJzZFcyOGFQcE5QWkpBMzdmY2dzVDRjOEw3N0owMDZhTzZQVzJHRzh2YnFxVm5PbzVhZFB4d0s2U2EyR1lpam9zOVFQNytMNnZObXd2QnVHcW1QZkpmbGR1em85YitvNWFxbEpwSDUvMWNuUFhRK3NQM1NVbHUvY3BBNUtYdHZ3Y2dHdkdzSjg3SnZaN3NlYkZWWnNiamxzMTk1T1M2Q3pPME9vRER3VlhIZmhKd20wVEx6VWtNUnpiaC8vTkw5NFJISFZMU0R2aiswZm5tSWo1YTBIQUJBQ0FyRThIc0tKTDYrbm1HSklSRVJGUmg4dkx5OFBubjM4T0FNak56ZTJVTWVMajQvSE1NODlnOWVyVm1ENTlPZ0RBNC9GMHlsaDBla3h2S04zNzRxck4wZVBBNmdNUFkvV0Jod0hBT1dQb280SEYrVTgzZFY5VHMxYzhqMTNXdTJHd1pubDlXWHJZMXE0ZnZoVUs5MmcwWGl0TCtiUnR4VGRxMjRwdmJPcWFPcWIzMzF3emh2MDhlaHo0S085M1g0NmxlMktQYmVQN3pIZG1KbXpTdHhWOUJ3Q000cHBSd2VLYVVRMzdWQVltTDQyR1pFWjFvSTh5TUhtWkdORHJudFBRYldKQTl3aXlMUmo4b3VDN2xtN2E5YjFsTS9TOVpUT2FxOTgrb2Q5THpZVmtaNVBnc24yUGhUNHJxSi9aNW50cnk1c0E0UDdXbUp0T3BUOXRSOGwxd2NXNzV6YTZzR0wvU1JzaXh0ODdmV1Nrb0dJS1RFdXUrdTFIUjVycVMwcjNiUGY4NE1MTEFVQk9kKzlJdW5YQzE4S1Z0Y1BoVkVvQndEanV5MjV0MmFWeDNKZmQ4Sno3dXZOT0NrbURIKzkrU3JDcjFXZERRQVlBanFrRG5tcnBlbmpMNGU5WXVta1QwK0ozZUs0WWZyK2hDR1pyZlJxU0ltaGZGUDFRN3B1MFZ2VFlTMHpEY0pxVjRaT244K3FtQXdETVdpMVZQeDRZR0h0SlRKREtvcCtQNkZHT3RiVDhOTFQrMEYxU1d0eU9qbHlpS3FaN2RnQ0FZQmRyNWRnOTg4S0cyL1NGVXV6SnJqMUE1MzMvaUtoek1DUWpJaUtpRGpkLy92ejYvLytiMy93R3Yvbk5iNXB0RzUzaDFaS0pFeWZpaVNjYS8yNGp5M0o5UUVabkw4dGpPeDY3RE00MnZzOThkV1NmdndPQVVWUStFUUFTNzVreU1kbyt1TE00TjdScS95TW5uZHRkTWpPMGZOL1BtdXJmKy9yR0pqZkFQaFZ5bjhSMTZ2RFVrL3VMbU03QTByMlBLLzJUVnlxRGt4c3RnMm91NUxPZm4va1B4N1RCSjRVTDlVRmNLQndmMm5MMEZuVm82b2YyNjgrN3ErRzl0VTh2M1dkSlVnUUFUTU53bXRYQnZ1R05SYmVGTnhiZEJnREJsUWNlRGE0ODhLanp5dXlmaEQ4L2RLZDlmTmJMNnFXRDV0YStzSEtMYlZ6ZitlckVyRC82L3JMaEk3bW5hNWQ5WnZaUGZDK3VYaS9ZSk4rcGZpNW5rdTJpM2k4ckkzcTlaZGI0Ky92ZjJ2SzY4OHJzbjBpWmlldGxsK0lEQUtQQzE4K3lxVWtBWUhxRGZmUVQvd3NBRFlNVUFMQVBTUGxZdXNsZUFOUUZidXJ3MUVYcWlJdzNHN1lMYlRoNEoweExkbHlZOVNjNGJmVjdRaG1sMVNPMVhXWFgyTWRudlN5bHUzY2FzR1Fwb0NmRHFaU2FUdG1yT0JNL2o3YlZkcFZkcGUwcXU2ckRQNVN6bU9FTFpBU1g3ZnNGQk1HTXUyTFlUOXNTa0FHQXVlZm9KVWFGZjZCclF0WWZBY0FvcUJ3ZkRVUWJDaTdkKzBzczNmdkwySE90elM3ckNFMkZjMUZpdkwwUUFJeXFjQjhwSmlRenltcEdBQkRrMVBpZFFNZC8venI0RVltb0FZWmtSRVJFMUtFKyt1Z2o1T1hWNVFBMm13MkNJRFJxWTFrV3d1RzYxU2wydTczVlBtMDJHd0JnNjlhdFdMUm9FZTY1NXg0a0piVzRNbzdPSWhJRUhUSEw0RVM3VWhsZEZtY1VvUzRJUzZ6N0pSSUFSS2RjMGVpY1EyMjhQUEtFK0h1bmp4U2JXRzVwU0lvQVE1TmlaNTRac0dSSXFxRjRmUWxHMEVodGVJK1k0dDVqRzFNWDROWGZVMWs3QUV2eHVKS1Z1THJoTmFENWtNeFN4RkIwV1dCRHdmVkZkMXVhNFhSTTd2ZUMyTVNTVTh1Q0pJaUNCZ0I2VWMxWVdKWVlmL3VGbDhIdU9GYno0dkp0OWtrRDV0bEc5M2xkMjNUb2g0Z1lMc2ZFZnErWUVjMWgrYlZrcWFjN1g0S2d3eGRPRlFjbUw1RWc2RmJFY0FxcTRtK3FGZ0F3VE5IVzNMV1RHMXJ0MmxqOVZJZzJlNFdZZ2dwTHFQdGRSWXhUaStVVTUvN29VbGZ2NnhzV1JkdjYvNzNwamRoN205eUxMTUYrVkVtd0h6VWtSUUMyUUVwd0ZpZ0RVMDdhdjByM1I1SzFCZHZuQTRBME1IbXAwamRwYmZSYStIUHJMbTFYMlRXT2lmMWVnVk1wRFh5Nlo0NjI5ZWkzSEZNR1B1TWMzZnN2c2FIUXFTeTMxQTVVWEd4Vit6TWJ0ak5LdlRuaFRVWGZqVDNYMVBldkswa1JTNnhkdU92M1ZrajMyTWIyK1l1WTRkbmMrbDExZnpZREt3c2VBUURCYVN1UHZSYjc1N201NVpZZHRVZGFhNW9LNTZMa1JGY0JSRUdQVlBvR3g3NzFObExzSFExQk1KWFV1TzBtME9IZnY4NTVVaUtLWWtoR1JFUkVIYWFzckF5dnZQSUtBR0RzMkxHWU8zZHVreUhaNGNPSDhZTWYvQUFBOE1FSEg3U3BiMTNYOGR4eno2RzB0QlJmZlBFRmJyLzlkbno5NjErdnYzNzk5VzE3c2R4M3YvdmRKbXVLZXZqaGgzSGhoUmUycVM4NnV4aEhxc2RFRGxaT3QwL3AvenNBaUt6WmYxZHcyWjdac1c5aTlNNWRjdGg1MmVEWjByaXMrWUlMVlczcDE2d0lEUUlBS2RGUjBGcmJ0ckIweXhiSkw1MmhacWN2RUh0Nm1wNFpZcGl5S0l0MUlkbUJZNWVJSHZ2UjJMYUNLdnRnR1k3UWhzTGIxZk43dndhblVtb1VWbDRFQUdKYTNEWXBaTmhOZnpoWlRuUWNBZ0JMTTF5aTB2eE1NdTl2RngvcWlHZnJUSklzVmNmZk8rVjh4V0VyaXdaVGhpbmFJbHNLYjdIMTdiRkNTSFllakxZMXZhRjB5Mk03NlEyQmF0Q1VBY0FVRzRlUzRTWDVUMWlhNFJSa01XUjZneWU5dWRPb0RhZEJFaU93TzQ0RE90UUwrLzZmV2VZYkVsaVNQMGZiWFRiVE9UTjdsblRpemFTbU41eHBIS2thMTlKem1ON3dTWUZZNUl1aVc3WDl4eTl0MkM1U1VER3Q0VXNTenJhUXpMZnU0Q042WWVVa1FaWDhTditrRlcyOXo5eCtPTmNzclJuUjFMV1Rsayszc056eVRHZ3huSk5GVGVyaDNLK1hlRTk2RHIyb2VyelUwNzNiZE1yZTJQTWQ5ZjBqb3M3RmtJeUlpS2k3RUsxcUdNSktDNUFoWWhmYXRPQ2xiaVlBbXMrTTJpd1NpZURKSjU5RUlCQkFVbElTSG4zMDBSYkRxUGFTWlJsUFBmVVVubnJxS2VUbjUrT0ZGMTdBWjU5OWhvY2VlZ2lKaVlud2VyMnRkd0tndHJibExYNDBUZXVJY3VrTUVtWERBaFRveGRYbkIxZnZmeWdha25XVVNFSEZKQUN3SkxuOXI0MXNnaUFMNGNUYkprL1hmTjYrdnY5c2VjMTE4WkE1c1FGUDNZd1RDSkNGTUFEb2h5b25LUU9TVnpUc1IxYnQ1ZXFGV1g5eWo4MTYyUVNnSDZxYUxDUTRDbVczdlV3djlXWERza1QwY082WE5FbUJZU3BXRThzdHhRVFhBVGtyY2JWNmZtYVR5OXdhTW83V25HK1UxUTV0dldVSDAwM1Ywa1ZGOU5oTFl0OENLb1UxbDNmeDdybGliczZQMVpqUFVQVFlHODgwTWpVSkFNeWpOYU5EbnhYZVhkOUhrcU5JTDZxY3FPYWtMekNyUTczTk1uODJSdUMvMGV0R1dXMjJsT1E4Q0ZFM0FFQjIyOHNjMzczd204cnkvQWNDNndydVEwRHJnUk1oV1hqTGtWdkNXNDdjMHA1SGM5MDAranV1QnVlcTVuNVNZcC9RN3lYSHhZTWE3MlYxbG9qa2xWNGJXbk5nbHVCU3kyRlpndSt0cmY5SWZPeHI2ZnJ4MmlGV2RhaGZjMjlpUlNnY0gvaDB6K09peDM3VTlJWjZOYnpjMVBMcGxtWjBCVC9kKzNoYjZqVkthMGUwMXRaeFFaOC9veDF2RUpVekV6ZEZEbFhXTHd1WE5FbUpGRlZPc0kvS2ZLTlI0dzc2L2hGUjUySklSa1JFMUUwc3ZPaVJyUUNtM2JCdVhoTEN1dHBhKzh5d3l6M1NuL2czMFJJbUlmNzB4My91dWVld2E5Y3V5TEtNeHg1N0RQSHhIZEJwQTcxNjljSUxMN3lBMTE1N0RXKzk5UmJXcjErUDMvLys5L2pWcjM2RkpVdVd0SGh2ZE8rekJRc1c4TzJXWGN5b0NBd0tmTHBuam5IVU8wck5TZjF2NjNlMExMUzMvSExCSnZuMFV2OElBQWp2THNrRkFPT1lOeWYyT0VvdjlZL0FpWE95eTFZbTlVbjZyTG0reFlEdTBYYVdmQU9DWVBqZTJmcG4xOHpoRDdaMUh5UXJFRW1LZlh0ZExOTUJ2eHhXYS9RajFlTnIzOW42bXVmNzQ2L0VpUkJMQ29jVkFMREV1cGxrem0rTnZWRUtScEliOXFINUF1bU83TlFGMFJrcmtmeXlLOVZCS1o4Q2dGWlNNd3FDWUVocGNYc2lScmd1ZzdFcmpSSmkrd1c5WDdkZjBQdjF0andQQUdCWStzSTJ0ejFOa1dBa0RnQkNxdzgrN0YrNDQxWG56SnhaNFEyRnQrdEZWUk1hdHZVdjNQbVNmK0hPbDJMUHhjNGdCQUFEdWcxb1BFUExmbjdtUHp3M2ovMlc0RlNxQTh2MlBxSWZyUmtUdlNaRkxORW85WTVTaHZUOE1MWXZ5WWhZMHBRQjgrVHowLzh0dVozMWIzSzBqODk2V1IzZjU2OHRQWmUydnVnSG9mV0hHdTFEOTFXaUZWUk85WCt3OC9lQ0xHcHgzeGoxZmYraXZOOGJnVWdQQUFndXp2K3RYbFExUVI2U3V0ZzVZOUJqc1o4UEFBU1g3cHR0K3JVVTEvVWpmK2ovNzlaR24xV1R5eTJ2SGZFamRYajZ1OUUyc1RPNjJ2cFpHdVcrUVVhNWIxQkxiZFNoUFJkSk1TR1pFSUhTMGxKa3FWL2ltdkNXSTdkWTVZSCtRckx6WVBEbzhZa0k2M0h5b09SUEc0M2ZnZDgvSXVvOERNbUlpSWpPTVNOOVNYMzZhTzczWUZscHJiZHVtMkF3aUFNSERrQVVSZno4NXovSGVlZWQxMUZkTnlKSkVtNjc3VGFNR0RFQ2YvN3puekZyMXF4T0crdFVqZDhrbnBIOWNxSVVYWHhvL0NZOGRDYkdpc2ptYzV0SG90MHp0YXp5d05CUVhsMHdwZTBzdVE2bzJ5US9lajEyS1pVVmlLUTBPdWNQcFRUc1V6UXRBUUNDSCs1Nk52Wjg0TjBkZjJycFdOdHg5QVp0eDlFYkFFRHAxMk9GKytibVE3TGF4YnVldG9LUmVQZDFJKy9VOWg2NzNMOXc1MHQ2ZVdDQWMrckFaMXA3Wm0xSHlmWGFqcExtMXdFbjJJODZyODY1ei8vV2x0ZDlpL0orNzc3K3ZOc0FRSXlJQ2dBSVVsMUlKcnVVY3JpVXVuMmJUdXpMRmZyczRJK3RaWHRtT3ljUGVOWTJKVzZlVmxBNTFTajNEWEpjTmZ3K0FEQU9WMTBvOVhUbmk1SVVNUDJCdWczOFpDa1FIVm8vN2gxdWxQaWJYTzRHQUxiejB0OXFUN3VPcE9VVlh4L2VjUGcyL2NRYlA0MUsvd0RieUY3L2x0TTlXOVdaSSs3VkkzVkw4QUJBQ0d2eDN0YzNMSEpjTXZqWDhvQ2VuN1RVcjZFYkxnQndmSDM0dy9aUm1mOEVnS3FuUGkyeVpDa2dKRHZ6QVVETWpOOGMzbEY4QTRKNkVoeHlaZWh3NVNRcnJMdmxyQy8zbklvVkd3Q3B3MU1YQ1U2NVFvcXpINDV0RTk1ZWNsTm96WUg3NCsrWk5BRUFsQXY3dkN3TlNmMG9HcXdBQUV4Wk1tQ2U5THVaWUZsU2JFQWppV2E0RFI5ZnA5TUtLcWNHL3JQNWRWaVc0TTRkY1krVW1iQXA5cnJyeGhHM0IvKzNiNDZXVjNKZGJVSDVaTWZVQVU4N1IvZjljdTgyVlFrNHh2ZDlSVTczYkcycWYxR0dhTUNxMjQvTzFGUUFFQ3pCaXA1cnFHRVkycFNxdVorVXFEbnA3N3F1R2ZHajlqeXI3OE9keitQRG5jODNkOTNSTjJWWlFCUWlvZDJsMXpnbTkzOCtrbGQ4bmVpMkg3Tm5KSDdXY05wWFozei9pS2pqTVNRaklpSTZSMHlxU1oyUXFLc24vaVhlNnRDK0hRNEhubnJxS1d6YnRnMlRKMC91MEw2Yk0yN2NPSXdkTzdaRGwzUjJGTk95anB5cHNVUkJ5RFFGNUJtUzJmVFNwZzRXVnNSMWFPdGEzaFAwUTFVVGE5L1krSTRnaXlFQVVMTFRGamd2SHZ4cjBXTXZpVzVNM3RTRzYwMXV3aDdETW5RN0FDUS9QSzJQb2FxUjhJWkR0d2VXN0owVC9hVTU5Rm5oM1EzM0pLdWErMG1KODdMQnMyM2pzdVkzMXk4QXdKUWwveWM3ZnEzdExzMVZzdE1XS01OUzN4ZHpNaitBYlh0TmVNM0JCNnlhY0tiOTZ1RVBTazFzdWgrbERrdjd3RDZ1OTU5anp6VmNTcVlPVFBra01xYjMzN1JOaDIvVnZraTRUYjJnejE5Z2h1dUNBYVZ1dWFVWTBEM2gvY2N1RCs4dXZTWnlzR0lxQUFoMnBjWitVZi9mSzZOUzM1RTBUUWt0elg5YzdwTzRUdW1Wc0VYU0pFWGJmL3hTMjNtOS9nMEFabGozQUlEaStISW1tYjduK05kaU40OXZxRDRrYTJPN2pxUVhWay9RaTJ0R1N6MWNCNHdLL3dCbjdzaTcxUUU5bGtXdm4vUUxUTER1TFpkaW5Gb214N3djb2ltaXowd0VBRW1SL2NDSnBlYUdxVUQ5TWp5MDkwMWVHelF0T1pSWE10TitRZS9YdFIzRk4wRVNJN1pCeVkybXF1b2wzbEhoend0K1pKdlU3M2s1eGJQTEtQTU5FMVdwOGJydlVOaGpWZ1d5b29mV01mK1EwQ2Y1VHdhREVVL2NqeWRjSkNxMjJ0QzZQZmMyL0p5RG54KzZPL2o1b2ZwbGVXMEpnenFidHF2a092LzdlUy9Bc2dUM2RTUHZrb2YwYlBTMlY5Rm1yM0RsanZpUm1wMzJRV0JSM2pPQkpYdm5SSGFWWGVPNmF2Z0RRbkxjUHR1NHZuOVdIR0p4SkdRMm1oMEpBRlhQTDkvUzhKeHY0ZlkvWWlIKzJCblAxQkxuWllObnk4UFM2di9iNnYzRHFnMngxMDJuN0pVSDlWeXFiVDN5YmNlWTN2K0s1SlZlYlJ2ZjU5V20zdkRaMGQ4L09uZFlJbmJDZ2lrQU9rU3J1cXZyNmU0WWtoRVJFWFZqYmsxU3h2bFR2dUV5bFhrdE5QTURhTGdsVHJ2MTZORURGMTk4TVFvTEMzSDMzWGUzMk5heXZnenBycnp5eWxiNy91aWpScitIQWNCWkdaQUJ3TVlMckxGbmFxenhtNFFTUXpJWG44cnNybFBUdm9BTUFKRGkzdXU2T3ZzK2RYRGFSMVcvVzdwUFRuYnRiYmhuVkd3QUVONVU5TjNBNHZ5blR6cTM1ZWd0Z1kveVRucEdNeERwQVVuVURGWHRrTDNDb296YVVPL0FlenVmMXdzckw1S3pFbGM3cmg3MUFHQkNNaUtXYThhd240dXlGQTZ0UDNTWEZkWVMzTmVPL0dGei9RZ2V0VlRLVE56UTNQV291S25ENWxidHI3Z3N0TzNvTjlYeis3OW1DcEc2MlVPU0hBTHFack5wdTB0ekJadnN0WS9xOWEvUTVpUGZzWTN1L1EvNytMNnZBb0J2eVo1Zkc4ZjlBeE51blhBRkFJUVBIcjNNQ2tZUzFLRXAvd01BSzJ4NFBCV3gwZ0FBSUFCSlJFRlVBRUNReFViTExSc0dMdzNmdk5qZWRoMUJIWks2U0IzZDUzVkpFU1BWcjZ4WkxsaW1CWnc4c3pCS0NHdnhRUE1idThzdXNRWk8rM0VBMEgzQm5nQWd1R3hsQUdDWXBoTUFKRlg2OHEyZmlmWUNLUzF1WjNoRDRaMXkzL2lOV2w3cE5jcncxUGRodDlVMDdGdmZmL3dTYlZmWlZjcW8zdi9FaVhtT29hM0ZONGUyRnQ5Yy95eERVeitVZThldkJ3Q2pNakE0K09uZXh5TDdqdjAvZS9jZEdGV1ZOUUQ4M05lbVR6cHBoSllBZ2RBQzBydUNJcUlnZlVIc1lsZDBYY3UzdTY3ckxxNTlWWFJkZTBWeFFnZGRCSlRlT3lHUTBFbENDdW1aK3VyOS9nZ1RKcE5KTWdrSkVUeS92OGg3OTkxM3BpUTZaODQ5OTBZMnhuTEVjRXZxVXd5dnEvR2FXSjhZVWF2cC8yOWhlU1lyVThheDVlUUxuaDFuSGlNNnptR2ExT05oUHFsTnJTV0Z2dmpPVVdzc2p3emE0MXlaOWFaOHZIQmMrYWU3MXV0SEpMNGxETyt5UUZWbENoNVB6Zkh0ckR2TmR3OFlUMVJWNEN5bUN3QUFVbmJKSU9mcWpMZk5NMUpuOFJHV3M5NnhGUXYzMmdoYjkyNnR6WVdZaEZML3lrQi8rdjRKbnpxK0xWeGMrZlh1eFpRQ1l4alE4WXRBNDVyNy9ZZCtQd1NGdmdnNlRrb2I4blRBM1pKUjg4SWtHVUlJSVhTTm1MVHQ5VDZna25ja1JlVjRqcHdhWHh4Znhxbmt5YnJHYTBBUFpsbnNmemdwVkpUUFZTS2JiWGtncFJSa09maWNSV1BHK2lvc0xBUzczUTVKU1RVL0YzdDN6YXpMWTQ4OUJnekQxRHIrK2VmMXRoRkNsNEV6OGNYUU05N1czUE9xWlo3MnhLSnI4TDNicUYzeFhIS1kvZVB0NjZsSHNlcFMyeTYwakVsNlFXVzBHbTlTdzVndWZ3ZEtPYytlN0h1bG5QSmEvYkVhU3pPQTB6eXI3MnpCcU10V0dVV2xMdGtJQUVBNDFnTUF3Q1hIL0NRa1JmNnE3eEs5U3RXekhzLyszRG5lYThYZFp4L3c3RDUzdjJGVWwxZEpqRGtETkk1MWJUbnpSemJTZkJ6YXQ5a0RxZ3pnVmtJQkFCaUJzemNoeFhuRmNZa1JHd0dxbHVqNkhxK3ZzckN1eHU1Q3Y0UXZUT082L1I4QUFDMTNkd0lBNE5xWVR3TUFLTEpzQWdDZ1BGZGpRd09oZDl0djNUOGZlOVd4Y1A4UEFFQU1Rem90Q0hSUCtWVEpLTUt6TGlFaHRIcTVMcGNRdGxQbzAzYVI5MmZXcXM5UkwxU2tBQUJVL25mYkJzWWtGSmttcER4dDZCNzNRNkJxbzBBSkdhSm5HMHlRMEdKN1orZW1NOCtiUmlhOTRWMjYxMXhVdXlmQnZ2VHcrMHB1K1FER3FqOXZtdG5uVGk3S2VqU1lheG1kdnNReXJmYzk0b0djT2U2MVdTK3JwYTZPckNvSExtVVdkRzdQTDRkZnBLcW1ENTA1Y0twbUFDZE45OXhPT0ViVXR3dlo2cHNNRDNsczJCWDdJc0tmNXZCRXl5ZUt4MUtQR0NiMGpMZng3Y08zY2UzRHR5bm5Tb2ZxQjNkOEg0eDhRYURybXZ2OWh4QnFHWmdrUXdnaGhLNFZHZ2tGZ0pFRUFFSkYzVkJPRFZ4bHBSQzZlSSt1OExsaWsrd0tPT0F5ZGVqUW9jRW0rams1T2RYSnJJYkcxbVhUcGszd3lTZWZ3UERodytIRkYxK3NNWGQ5enA4UGV1TXk5QnVuRmxUMDRxSXNXUTJOYTJqWlpnMUd2c3d3dHR1TGpJR3I0RHRIcmFsck96bGhYSThYdVc1dGZ1VGJodTFzam5JV050eDR2UHBlU2xYUExjSlhKY2wwM2R1c0FnRHdqMFhKZC9SMHJUditzdEF0WmprL292TjdvTXJnMlhuOFlmV0N2YnRwY3U4SHFwTVJUamtVQUNqaGErOXVlYVhRWW50blVLbUJSRnNQTjNVTzMybzJKZC9SMC9ITnpoWEVJSlNHM0RGZ0dvVHB6NmhBT2RhdFdzSEFCYXkya0xQTHIyUE0rZ3ZWU1F5M1pnRUFZQXcxbnhkVHIranZQSnRQUGt1ZFVxUXV0ZTFDdG8zNW1QOWNqRXV4S25rVnFWem5OdXVBWTZxM3hPVWlES2Y5bDZCNmsyU0drWW12Ni92SGZ3eUN6cTBDZ1AyTFhUL3BCM2Q2ajArdVl4ZklSbEJkVXJpY1dUQmVTWXhjeHdlUkpHdk02OEc0cERBbHY3S1BrQno5bytIV2xHY1lnV3YwY2k5ZGFzSTNiTnVJSFV5NExxL2VjYU83dk9MNmZzOFA1ZC92WEdLZTJ1dCs2V2orRkM0aGJFZHpWNHMyaENwVjd3M2xYTmtndGRqZFNTMXhKbW5GOWk0QUFPTHVjdytLdTg4OXlMVU4yeVAwakxlQnl4T2xsYms2QWdBb0Z4d3BLc3VUUUluQTVuei9JWVJhRGliSkVFSUlvYXNjcFpUWWJMWWI4MG85NzI4S3UxRG5PSW5SM2t4djQxaVFKMWRJZFE2Nml1emJWOVVyT3RDU1M0Wmg0T2VmZnc1cW5wdHV1Z2swN1dxb3IwRytWSWNyVGkxeWRCRjZ4RFM0TzZaL1Q3S0d4Z2ZUWjR0VlpjcTJEZHZaY0tTTnAzcmtxcTFoZlhvVkJjTEZtdE5OazNvOHhxYkVybUJWbWNxblMwYTRONTE2amsrTS9GWG9GcjNhTzA1eml4RkV4emtEVlM1ZENheE1tWkl2OTZ4bXdneloxdnNHajczYytWUzdKOEdadHU5cnhtbzRiN29qZFFhWTlYa0FBUEttVTM5MEhpdTgxVHhyd0dUdjdvalZNWGhVdlh5MlpMU1FGRldkbGRjOGNoZ0FBQkZxTHR0ejdzOTdnTHJsY0FBQStWVEo5VkR1aVFlZkhROEJBRHluaThZQXBheVFWSHNYdytvNGdYS2tVcXplY0VJL3ROTzcxU2ZkU3JpU1Y1R3EyVDF0bS9RaytOL0xvVll0NWJQb0FsWXgrV3JzNjBHaXJZZEQ3eDg0aGtSYVRseE9qQTMxakFNQUVCSkM5c0FmK3M5d0xUbndlY1YvdG04RFZSUE1vN3U4Y2puM2JhektyL2NzVjNQS0JnSUFpQWZPMzhGWWRBVnNsQ1ZMNkJTeDJWM2tUTllOYlArSk1MalRlNXlKTHdaUk5kdHRoNzZrTGluQ01MRGR4KzVkMlhPbG56TmVOSXpwOG5mZk9adjcvWWNRYWptWUpFTUlJWVN1VXF0V3JUSzYzZTQ3MHRMUzNpYUVtRGdhdUhMTXcybC8ybUVvK01FaHFESmMwZS9pVzQ0b2lwQ2VuZzRBQUVPR0RHbmxhRkJya0E0VXpBQUF3bC9zdXhXSWZuRDdEL1dEMjlmWTJiSzVtNTh6N3FwK2ZvU3BuWUFTZDJVL0lPN0tmcUN4YzZvRkZiMEFBSWlSSzJ0b3JKQVN0d1FBUU00dEcrUmNjdkJ6eHF3dk10L1dmWjd2R0RtbnZEOWoxUVhjVE1KMzkwUUFBTkJJczM4K2tNcWNYYW1vV0hXZDI5VDVXZ1ZMS1hJbE9Xejd2bVZERE5raFUzdmZyWmwwWlFCVkNTbXVYOXN2eFl5Q1NZN3ZkaSt4M3RsdnNyY1hHUUNBNjNET0hPcVdRN2llY2RWSlZWcnVhQThBUUhSTTFSd3NUK1QxUjE5d2J6L3pPQnRqT2FMcm5mQ2Q2K2VqOHl1KzNyWGFPS1gzdlh4OGFIVkRlZWxvd1cwQVFObk9FYldUWkM0NVJ0eWJQY3R6TUhlTzBMdnRkNHlCTHdlb2VxNjlPMVFxZVJkZjR4anJJZi9INXorZDVxbEttUGdpb05WWU0wN3Q3bGdBQURiRWtOM1FjOWlVMStOeUUyU05ZWWcySEZTNlJLMFJENXkvQXdEQXRTYnpGYjZnTXNYUU5lWkhFbVBPYU94OFdxVmNsVUFrd1NXSmhWNnhpeUVsWmlVYmJUN0tSeHFQK2ZZRGMrL0tuc3VZOVBtY2lTOW1uR0pZUmRxaHI1WHpGWDNOdC9aNGd1OFZsMFpGeGV6WmRmWWhRb0R5TjZiOHcxdFIxdHp2UC9UN0luSGtaVkRVN3BNMnY2RUFTK2N0SC9wc3dKMWhVZlBBSkJsQ0NDRjBsYkhaYlBHVTBrZmRidmNMOVkxenNNcURPNjFGUDdvWnBhNFZZMWV0dzRjUGd5ekx3SEVjREJ3NHNMWERRUTFnSlphbmltaVFOY2tNQUFDRXFmV2VERlRoVlZmVmx5WXBvZUtlYzNPNTl1SGIySERMS2YvejRySDhTY0hHeHNlSDdmTGZSS0ErbXFTRXVsWWRmWXN4c0dVZ2NDNDF2N0lIQUFBSnJkMUxpbXNidG9kUHFya3JuWHZqaWYvei9kbXo0OXpEMU9HSlkwS041MERQbEd0MktVN2NmdVpSWUJsWmlMTUU5YUZZeXNpYjRscDk5QzNnV1pkNVJ1cHNjZS81T1pxb2hGR0J0ZE5TWjJmNVJORk4rbUdKQVRmdnFQelhtclBCM0NPWUNyeTZLRG1sL1FFQXVPVG9vSkl5dE5qVlNhV0tYajFUT2hRQUFQU2NHK0RpRXN1dmQ2NmlpcVpUSFdKTXlZSXRCMEdqTEZESytzOVJ1ZWpndDZGL0dEUlpNNEJUcS9DMGQyMCsvU2MyMnBMQlJWaU91ZGNmL3h2d3JFdEt6NThPTENNTGtTSEhGTkVUNFZwMllJRnlxbWcwRngreVAyUmFuenMwazY0TWRNVHVXbjMwYmNmWGUxYnErcmY3V0Q4aWNRR25nQ2FmTGhuTnhvVWM0c3o2UW9DcTZpek5KWVdKV1VYalBZZnlaeENXS0VLM21GVkN6OWdWV3BHak13Q0F1UHJ3bTJ5OGRROVFoaFVQNTg0Z09zNGh4RnBxSk1tQ1dScE1lTllsbnFzWUxFaEtLQ053NVl4THNjcVpGeVlRSGVjZzRkWnpBSFZ1dU5xazErT0tjU3ZoWW5ydUZNK3U3SWUwU2src1lWQ0hENWt1MGYrVGRweCtWTngyNWdseDYrbW5pRWtvNW1Lc2g1bElVeVliWXN6WDlZaGQ2cis4VnNsMzlIUXNQZkFKMFF1VkRNZDR0RkpuQndBQUVxSUxxaHBMMzZmdHR3Mk4wUzVVOWloUE8vUXBMWGUzTjF6ZjlXVytWMXdhQUlCNWJPL24xVW9wM3IzejdNTktzYU9MK2RhZXoyaXlxbXZPOTE5VGxydWlxeHZSb0FjUXFPcC9XZFZhQTdVZ1RKSWhoQkJDVndtYnpUWUFBSjRFZ0ZrTjdlcFlMSWc3Tm9UbXI3d2lnYldDUFh2MkFBQkFyMTY5d0d3MnQzSTBxQ0dxNWpLVy9YdFRkWjhrSmk2a1ZoOGt5OXhodyt1YlE4bktuK0RkVFZIYW0zMEg5U2hXMC9XQmwyRzVscVovR09oNElLYkp2UjhRclByVkRZK3N3Z2hjdVhLdVpDaDFYMXdTU1lqS2Q0cmNaT3JSOW52L01oVTIzbkpRUDdSamphYmIva2t5cXFoNnorNXpOWGJJSkJ6ak1ZeEwvai9mU3FpNnFFQTU5ODZjQjRsUktEYk5USjNOUnBtenhMM1o5NGtIY21jQkFDRTg2OUwxanY5ZUdONzV2VUE3azRZK09HeDBqZmoyWjk4aDdzbSt6MytjLytzakhjcStNOWdxT2VWOHhRQW16SGcyMk41S1lsYmhMZDduaVRIckwrZ2l3dEkxQU9DaWpGbHMyNURkYkxRMWt6SHJDb2lPdFJPZWN3TFB1Z2xMUEVSZ1hBeW44eWgyVjV4ejJlR1A3R3ZUWHpkTjdQbW9aK2VadVNBcVpzTzQ1TDh3WmtPSnVDLzdicXBvZXNJeEh1TU5YVitXaWl1Nk9SWWYvcHk2NVhBK0pXYVplWHpYUDJxQ3pnMEFvT3NadjVpRW1zKzVWeHorUU54MTdoR3R4TmxWMXkvaE05QW9KM1NPckY3VHJUckZXSkJWSXpIdzVmcVJTZi9SOTAxWTZFM2VDR2J1akpRVXRWNU16NXNLNlhsVEFRQkF4OW1OWTVMLzV0dlBEQ0J3cGFQL1RxSkNqNWhsNG9IenN5dmUrTFhHODJrWTFlVlZDT0pMa2NhK0hpMU9wYXhqMGY2Rjh1bVNrVUFweTNVSTIyS2MzT3QrYitXVWtKQjZ0K0tVSTlYakJUY3JaMHVIS3JrVjE4bW5pa2V6RWFaVHVuNGR2L0JQQ25KaGZEWXRkN2VuNEs1Nnh6TkU0UkxDZHZMOUVnTHVPdGxZOHFtaTY5MGJqLzhmYUpRMTNaVDhGK0c2ZHA5VlB4UkJsVU51NzMxM3hkS0RYOGduaTIvd0hNcTdYYXQwdFczTzk1OTVSdDg3bXVOeElJUUN3eVFaUWdnaDlCdTJZY01HcnJpNCtIWks2VHdBcUc5ZDRZRThvK2RiQUhnTEFBQUM3eDEyVGFDVXd1Yk5td0VBWU9qUW9hMGNEUXFLWGxkaEdKNzBGbENOWmFORER2RWR3emQ1VDNIUjFnejl3QTcvYmFoZkVaVWlOdWs5YW9nZ2d5WmMxL1lqeG1ySVkrS3MrMzNINkFaMCtFUTNvTU1uVFEwejlMNGhZNGhWVjlMZ3VLZEhWKzI2cUhHc3loT05WV1hxbjM0eXowaWRSVUpNdGFyTHdoNFpNUVQwWFBYeUxkMmcrRS81NUtpZlFLRUdUYUU4d3hHWkN6ZWRCRjF3VGZaWklJcGxhdThIUUE4T1JxY3ZBUUF3anUvK2pIRjg5MmRBNDloTFNaT2FFVEpSbGl5aGUvUUsvNTBRdWZiaDI2aFRqUFFmNS8vNmFBbmhPNmhkYkJOTWpFcE9lWCtoYS9SUHdZd0ZBQkI2eEs1a1F2VG5nV2ZkWEFmcmJrMEhWVDJiT0VheXpPNC92Y0hyd1h3SWJ1dnhPSnNRdWg4QXdEeTg4MnRzRzNNbTN6WnNKNEFDRVUvZDFBVTBpUVdXa1ZTZWFLQm9BdGNwWWhQZlBtS2JMalYrWWEzNUVrTDI2TzhiUHRxeCsrU2ordFM0N3hpck1kZjZ4TkQrUk9NdlpXZEM5ZWZOZC9TYlJtSWowcjFMS3IxVVFaQk5NMUxuR0ZUVnlFaFVyN0dnOFlTdDlPMFJ4OFpZanVqN3hIMFg2UEg0bjdPTTdmNHMxelhtSjFycGlnZU5Fc0t4TWhkclNXZmFXSTgwL093Mi92Vm9NWHJPTFhTUFhzR0c2M0tGbmpGTHVWanJZYTU3OVBKQW0zRndKcjZZUzAzNFJwZWE4QTBBQUVpaVFaRVpVOENrb0Y1WFlYM3hsampCSXhHSkJ3WllRYTF6UjgxR1lrS011VUszTnF2WWNPTTV2a3ZrR2o2cFRhM2x0cXFlOVJobTlaM0RIVHcvVTkrbjdiZU1TN0UyNS91dk9SNEhRcWh1OVg4TmpSQkNDS0ZXc1hEaHdqQ2U1KzhIZ01jQklLR2VvVDhUUWw2ZU5tM2E5a2xiM2hnRkZEWUFBQUNGSGJ4R0p3ZDd2N2xLYXY2WU1XTXVMK2hHdUp6ZExROGNPQURQUHZzc0FBQjg5OTEzRUJVVlZlUDgyTEZqbTlTNHY2bTdiUHBidjM0OWZNd2RhTmErVi9VWnVJL0psem50cmYyOTRjMHJkVStFRUVJSVhSa3lRNVpXTDdja01IcjU4RDl0Yk4ySXJtMVlTWVlRUWdqOWhpeGF0S2dMeTdKUFVFcnZBUUJqUFVPWGFKcjJ5c3laTS9mWE0rYUtrU1FKYnJubGxpWmRPM1pzOEp2ZHJWdTNEbjc5OVZjQUFPamN1WE90QkptWHBtblZTYmlHNE02V0NDR0VFRUlJQUpOa0NDR0VVS3VqbEJLYnpYWURJV1FlQU54Q2FkMnJRZ2doMzFKSy96VjkrdlNqdFU0cTNFSGdsTkVVd0VJNHhnWGlsZXZYVHdpQnNMQ3dGcitQTE11d1pVdFZYK3VHZHJYTXlhbTEwZzBoaEJCQ0NLRTZZWklNSVlRUWFpVTJtODFBQ0ptZGxwWTJqeENTVXQ5WVFzZ25xcXErTm5QbXpGbzcrWGt0SC8xVU9RQnNuTGI5N1hBUUZhSFpBNjRIei9OZ3M5bGEvRDZLb3NEamp6OE9temR2aG1IRGh0VTVyaW5MTFJGQ0NDR0UwTzhiSnNrUVFnaWhLK3o3NzcrUFl4am1ZUUI0aUZJYVdjOVFEd0I4eExMc20xT21UTW05UXVIOXBuRWNCemZjY0FQY2NNTU5kWTc1NFljZm9LSGRQMzB0V3JRSTZxdmVRd2doaEJCQ3Z3K1lKRU1JSVlTdUVKdk4xbzhRTW85U09nTUErSHFHMmdIZ0E0N2ovajE1OHVRTFZ5aThhMFo0ZUhpanhsK0paYUlJSVlRUVFrM0NNMytscW1Za0FIWlF1SU90SGM2MURwTmtDQ0dFVUF1eTJXd3NwWFRTeFg1and4cW9XQ29EZ0hka1dWNHdlL2Jzc3NiZWE5S0dmNGNDcC9TUlZOVkNkS3lMRjlXTXBzYU5FRUlJSVlSYUh5K3FHYURqcExRaFQ1ZTJkaXkvQjVna1F3Z2hoRnFBeldZTEFZRDdBT0J4UWtpSEJvWVhBc0JiT3AzdXZ4TW5UclEzK2FhYzBnY29iQ0FBQUxLMkF3QW1OM2t1aEJCQ0NDR0VmbWN3U1lZUVFnZzFJNXZObGtRcGZRSUE3Z0VBY3dQRGN3RGdkUUQ0YlByMDZlNFdEdzRoaEJCQ0NDRlVKMHlTSVlRUVFwZUpVa3BzTnRzb1FzaFRBRENCTk53MS9pUUF2QW9BMzB5ZlBsMXErUWdSUWdnaGhORFZTTmF4S1ZSVmpaTzJ2R0VIaFR0NGNUZHoxRUl3U1lZUVFnZzEwUmRmZktFM204MS9TRXRMbTBjSTZSWEVKUmtBOEVwVVZKUnQ5T2pSU2t2SGh4QkNDQ0dFcm5LeTlnOUNZREFBQUhES2FBRFkyS3J4WE9Nd1NZWVFRZ2cxa3MxbWl3R0Fod0hnWVVwcFZCQ1g3QU9BK1VlUEhsM3gwa3N2YVMwYkhVSUlJWVFRUXFncE1FbUdFRUlJQldueDRzV3BxcXJPQTRBL0FBQWZ4Q1ZiQVdEK3RHblRmaWFFMUx1dEpVSUlJWVFRUXFoMVlaSU1JWVFRcW9mTlptTXBwYmNTUXVacG1qYXk0WFpqQUFDd2psTDZ6eGt6Wm14dTZmZ1FRZ2doaEJCQ3pRT1RaQWdoaEZBQTMzNzdyVlduMDkxTEtYMkNFTkl4eU10V0FzRDg2ZE9uNzI3SjJCQkNDQ0dFRUVMTkQ1TmtDQ0dFa0k4bFM1WjBVbFgxQ1FDNGwxSnFDZUlTQ2dBMmhtRmVtVHAxNnVFV0RxOStEQzBIbFd5aUFCd3djQlN3K3hsQ0NDR0VFRUpCd3lRWlFnaWgzejFLS1VsTFN4c0JBUE5VVlowSUFNR3NxVlFvcGQ5UVNsK2RPWFBtOFJZT01TakxoejU3RUFCR1RkditkamlJaXREYThTQ0VFRUlJSVhRMXdTUVpRZ2loMzYyZmZ2cEpaN2ZiWjZhbHBjMERnRDVCWGlaU1NqL2pPTzcxS1ZPbW5HdkorQkJDQ0NHRUVFSlhEaWJKRUVJSS9lNHNYYnEwamFJb0R6a2Nqa2NJSWRGQlh1YWlsSDdJY2R4YlU2Wk15Vy9SQUJGQ0NDR0VFQUlBeXNBUm9LQVJBQVVZV3Q3YThWenJNRW1HRUVMb2QyUFJva1c5Q1NGUEtvb3lHd0NDWFk1WVFTbGRvS3JxdTdObXpTcHV5ZmdRUWdnaGhCRHlKU2owUmRCeFV0cVFwMHRiTzViZkEweVNJWVFRdXFiWmJEWVdBRzRCZ0hrQU1Mb1JseFpUU3Y5TkNQbGd4b3daRlMwVFhmT2F0TzMxUHFDU2R5UkY1WUFqUndXRnZoanN0UlRBcGFxcWtXWFpsZ3p4bXFlcUtsQUFaMnZIZ1JCQ0NDR0VHZytUWkFnaGhLNUpLMWFzc0VpU2REZWw5RWtBU0d6RXBYbVUwamRGVWZ6NHpqdnZ2THFTSFJvSkJZQ1JCQUJBQTZaUmx3STk2M0E0dW9lRWhMUklhTDhYRG9jREtLRm5XenNPaEJCQ0NDSFVlSmdrUXdnaGRFMzUvdnZ2TzdBcys3Z29pdmNEZ0xVUmw1NGxoTHhxTXBtK0hEOSt2TmhTOGYxV1NTRC9uSmVYaDBteXk1U1hsd2NpbGRlMmRod0lJWVFRUXFqeE1FbUdFRUxvcWtjcEpXbHBhVU9oYWtubDdRQ05xcUxLSW9TOFVscGErdjJERHo0b3QweUV2MzI3YWM2SGhqemQ5SmlZbVBpd3NMRFdEdWVxVkZaV0JybDVlYm43dWZ6L3RIWXNDQ0dFRUxvMlNCeDVHUlMxKzZUTmJ5akEwbm5MaHo1N3NMVmp1cFpoa2d3aGhOQlZ5MmF6Q1pUUzZXbHBhZk1Bb0Y4akx6OUVDSmxQS1YwNmJkbzB0U1hpdTVwazhaWDI3b3JyNlNOSGp2elFvMGNQd0VSWjQ1U1ZsY0dSSTBlZ1NITStuY0dXT2xvN0hvUVFRZ2hkRzRnR1BZREFZQUR3dHRaQUxRaVRaQWdoaEs0Nk5wc3RpaER5SUtYMFVVSklUQ012MzBVSStlZlVxVk4vSklUUUZnbndLcldNeTl4OHU1ZzhROXkvLyszNHVMajR1TGc0TUp2TmdNMzhBMU5WRlJ3T0IrVGw1Y0g1dkx6ekZ6VG5VOHY1ckMydEhSZENDQ0dFRUdvYVRKSWhoQkM2YWl4YXRLZ0hJZVJKQUxpRFVxcHY1T1ViQ0NIenAwNmQraXNteCtxMmpNdmMzRlcyamg1d1hudzRKeS8zUmtKSkJ3SmdhdTI0Zm9zb2dKTVNlbGFrOHRyZE5PZkRMTDdTM3RveElZUVFRZ2locHNNa0dVSUlvZCswbDE1NmllbmV2ZnZOVU5WdmJFd1RwdmlKRURKLzJyUnAyNXM1dEd0V0ZsOXB6NEtNMXdIZzlkYU9CU0dFRUVJSW9Tc0ZrMlFJSVlSK2sydzJtNWxTZXRmRnlySE9qYnljQXNCU1RkTmVtVGx6NXY0V0NBOGhoQkJDQ0NGMGpjRWtHVUlJb2Q4VW04M1dEZ0FlQTRBSENHbDBjMUtWRVBJOXBmUmYwNmRQUDlvQzRmMjJLZHhCNEpUUkZNQkNPTVlGNHU5K1B3S0VFRUlJSVlTQ2hra3loQkJDclk1U1NoWXZYanlZVWpvUEFDWURRR003eGN1RWtDOVZWWDF0NXN5WnAxb2d4S3ZDOHRGUGxRUEF4bW5iM3c0SFVSRmFPeDZFRUVJSUlZU3VKcGdrUXdnaDFHbysrdWdqUGl3c2JGcGFXdG84QU9qZmhDbmNBUEF4eTdKdlRwa3lKYmVadzBNSUlZUVFRZ2o5am1DU0RDR0UwQlczZE9uU0NGVlY1MUpLSHdPQXVDWk1ZUWVBRHppTysvZmt5Wk12TkhONENDR0VFRUlJL1Rid3pGK3BxaGtKZ0IwVTdtQnJoM090d3lRWlFnaWhLOFptczNVSGdDY1ZSWmtEQUlZbVRGRUdBTy9Jc3J4Zzl1elpaYzBiM2RWdjBvWi9od0tuOUpGVTFVSjBySXNYMVl6V2pna2hoQkJDQ0RVZEw2b1pvT09rdENGUGw3WjJMTDhIbUNSRENDSFVvbDU2NlNXbWUvZnVOd0xBVXdCd1l4T25LUVNBdDNRNjNYOG5UcHhvYjc3b3JqR2MwZ2NvYkNBQUFMSzJBNnI2dXlHRUVFSUlJWVNDZ0VreWhCQkNMZUxycjc4MjZYUzZPWVNRSndFZ3VZblQ1QURBNndEdzJmVHAwOTNORngxQ0NDR0VFRUlJMVlSSk1vUVFRczNxKysrL1QrQTQ3bEZLNlZ3QUNHdmlOQ2NCNEZVQStHYjY5T2xTODBXSEVFSUlJWVRRMVVQV3NTbFVWWTJUdHJ4aEI0VTdlSEUzYzlSQ21OWU9BQ0dFMExWaDhlTEZBMjAyMnlLV1pjOVFTcCtEcGlYSU1nQmdkbFJVVkxmcDA2ZC9oZ2t5aEs1TnROalZTZFVZWFowRFhKNG9LUE4wYk9yOEtzc1RLU052Q3BTNzJqWGxlbGFTZUtYSWxWVFhlY1hoaVFaSmJFcGZ4ZDhGMXFQcXRVcTVUWjBETkk1bFpkcW96eUdWSDIvZktPN0x2dk55WTdOL3RXZWxmRGh2MnVYT2M2MlFjOHNHdVRlZGVoNEFBQlJOOEJ6TXZZT1ZXTDR4YzZpNVpRTTgrM0x1YlpFQW00RW1peGI1ZE1rSUthZWljYnRvYXh3YjZEQXRjS1JJeHdvbitCK1hqaFZPb0FXT2xHQ205bXc5TlUrcjhMUnZWRHpCMGpqV3N5L25Yam1qNFBhbVhDNGZ6SnNaN09NSWhtZmI2U2ZyZk83TFBmSHU3V2VlVUV0ZEhZS2RqM0dLWWZYOS9kQXFQYkdhTEZvYUgrbHZtS3o5ZzFCWUNSUTJBS2YwYWUxd3JuVllTWVlRUXFqSlB2cm9JejRzTEd3eUFNelRORzNRWlV5MUR3RG1IejE2ZE1WTEw3MmtOVk40Q0tIZnFNckYrNzhoREpHc2M0ZU9EblRldWU3RVM5S1IvTWxoZjc0eHRpbnowK01GSTUzTGo3eFBiK3oyVjExLzQ2Y05YbERtNmFnb1d2VUhZcW5TM2M2NWFOOUN5OXhodzMySGNWSEdrd0FBN21YcEh4S1dsY3l6K3M1c2JHeXNSOVdMZHJGdE1HT1pVTGFRNFhYVmZSakw1cS9OYit6OXZMajRrUDJXdXdmZUFnREF1TUZVOHZiYWswMmR5MWVnMThpVmNYNjZhMDNtYTNXOWZ0SzVDOE5jeXc1OVpMMS80QmpHYXN3TjVqNXFzVE9KdXVWd2dNWTlEMFRIVllZK2MzMVg3ODlLYmxsL05USDhWOThzVUxEeldmODhOb0VGb3FnT1Z4eDFnN0crc1Z5VThXUkQ4MXJtRGh2dWZVKzFGaTNmMGNPei9mUWpocEdKcjZvNUZRTThQMmYrVTlxVi9ZRDUxaDVQTVhIVy9jSE1JV1lXVGhCM1pUK2c3NWZ3ZVoyREZFMEFqbW1WTDc2Y0t6TGZVN0lLeDdFUnBwUEN2ZGZkQ0lLdXdmWU5yblZaTDZrWEtydUhUcjl1cHNxVEd2OWY0ajZTTzBQY2xmMkE0UGYrZGk0OTlJbHVZTHRQakRISkw5WTN0N2d2KzA3M3BsUFBLYmtWL2Mweis4NEdSUk8wQzY1dXdUd1dKczU4cU1GQm1zUksrM05uYStXdTlxRnhvUWNoVEg4bW1MbTlIUC9MZU1Nd0l1bDFmWXo1c2pmLzBmSWN2ZDBiVHo1dkdDaDlEQWtoZS96UGk1a0Z0M28ybkhpQmp3czVBT0hHczhITVdaRjI2R3ZOSWNXRVBESnFFRENLV3V2OGdzMzdEY09UM3RLUDZQUm1mZk9vWjhxR0tVVVZRVDN2Z1hBeDFpTnN1L0FkVGIwZS9YWmhrZ3doaEZDajJXeTJjRXJwQTRTUXh3QWdxQTk3ZGRnS0FQT25UWnYyTXlHRU5sTjRDS0hmTUZwczc2eVZ1RHJwaHlXK2V6bnoxRmZwNWRxUTlTTFJjNVY4KzVDZDlZMERBT0FpckdmS3Y5anhJM1hMdGFwZjdSOXYzZUw3YzlpZmI0eFY4aDA5bGV5eXdZWXhYZjhXYUc1ZGlPVmN4ZUxkWDh0blNrWUZ1cC8xcnY0VDdWL3RXVkZmVEY2bVNUMGVFMUxpbG5oLzlrL2FlUkZSREsvOGFzOEs0N2prNTloMmtkc0RqV0YwNFBIK1d6Ynpya0J6eVVkeVozcTJuMzNVOTF5Z1kwMmhBdVdJTEJrWVhtZFhUaFdOSUJ6anJpOUI1dGx4N21IM3Ixa3ZCa3EwR1NmM2ZOai9tR3RwK29kOFNzd3l2bXZVV3QvakxDRkJKV1lNSXhMZjVKSmpBNzR1U2xiK0JQZW1VODlWMzJ0RnhqdksyYko2bnc5djNLYVovV1l6VmtPMi8zbi85MWFyNFZrWFVHQUJBTmlPWVZzdER3eTUwYm5rMEljVlgrNWFhYmxuOE0xY3JEbmRkN2dLdE5iblIwSUpDWFNPMVhnS2pLSXFaMHVITzFjY2VkODBzZWZEWElldzdRQ1hsL0QxcGU4VDk1M2hsaDUvck91OGU5T3BQeWxaaGVPRW52RnBVa2JlSlB1S3pQOFlwL1Y2Z0FXaTFEY3ZGMnM5TE80Kzk2Qnp4NW1uRzBxMk5JWjh2anpWdmY3NHk0eFJLRExmMW4wZUFBRFlwZmlLTDdhdkNlYjZvTDQ0NEJqSmNudnZSOHMvMmJiV3ZqTDlYY3RkL1c5cjZCTEdLWVpKTGpVQ1FHVkJveHoyNmphMkFBQWdBRWxFUVZTVlpiUC8zemRkQ0hmT2xWN3dCOWVhek5jQ3pXRzR2dXZMK3NIdFAvUTk1am1jUFJNSTBZVCtIUUltVU9YTXdnbU1SVmVnaXcvYlZpdmJGWWpMRTZYa1ZmVFZEVWo0TEZDQ3JER2t6UHpiUFB0ejV6VDFldDNBZHA4WU1VbDJUY0lrR1VJSW9hQXRYcnc0bVZMNkpLWDBMa0xJNVN3MVdrY3AvZWVNR1RNMk4xdHdDS0dyZ3BoVk1oNEFnRXNJM2E1VmVtcDg0T040ZmFWbUFHY3c4d1NUWktqNFpPZTZoc2FFUFgxOVN1alRvN3Y3SGxPS1hFbjJqN2R1Q2ZTQjFMUGgrSjhCQU56cnMvNE9rUFYzLy9QY0l5T0dHQVozK2tEb0hidVllaFNUYTAzbWE3clUrRys1OW1FN2ZjZFo3eG93Z1cwYnVnOEFRTng5OWdIWHV1TXZlKytuVmNwdEtoWnN1RlF4NGxiQ0ZZY1UzdEJqcVk4bWdwNXhLK0ZnNEVwWlZhWVFvSUpKMGV0S0FDNVZ6TlYxTEJDMTFOV0JxbFdmTGFoTGpnSzRsTWprb293bnhmWEhYMUJPRnQ5b3ZYL3dEY3JaMHBGODkraFZUWDBzdW02eHkvMlB1U0Q5UXk3S2NpelF1V0FRSTE5VTEyTlVjL1ZGdmo5Ylp2ZWY3djEzMmZ5MStTR1BqKzVkc1dERG9aREhSL2RtclB3RjM3R00xWkRkS3RWaXdTNVhsaVFUVU1xb3BmWkVsdkFhU3hqWmNudnZSOFdqQlJNNFBlZFE3WjRFMXFMUDhRNnZuTDh1cDY2cC9NK3hVZVlzeThRZVR6aVdIUHlVNlBseWlESWY5NTVyT0VtdWdianozRU5VMFhSQ3ovZzBKa1NmRjJnVUYyMDlXTmNNNHQ3Y2V6eGJUejJ0UzQzLzFqZys1VTljUXVndTEwOFpiM3FXSFA2dmFXTFBSK3FyYkJONnhDNlZ6NWFNZEc4OU5ZL3ZGTDZCYlJ1NnIzb0pzYVFaQWFwK1QydGRLR2xHNzNGcTFsV3dqQ1o2VDlGaVZ5Zlg0c05mQWdBMVR1OXpGeGlyM2xlc2djODMvNkhmalBxZmo1b2FTdjREZ0NLa3R2MVdpQWs1WE85WUEyUG56UHBDMTRIY3Uzd1R3WjV0WjUvd2JEdjdoTzlROXNGaFE3My90c3dkZEFNQVYvMzgrZjg5RmcrY253MEFJR1VVVEdaQ0Rkbnk2WkpoQURBTUFJQ0xNbVd5YlVQM0tVV3VKUGw4UlQ4Mkx1U2djMi8yZy82aE1hSDZIS0ZiOU9vYTgyWVZqUU5LaWRBdGVtVjlpVmIzbHBOL2RHODVHVEI1V3VQdk9zdElZYytQcWJYczFiVSs4MlZ4Vi9ZRGRTVWxteXZKaTM2Yk1FbUdFRUtvWHBSU3Nuang0ckdVMG5tYXB0MThtZE90QklENTA2ZFAzOTBjc1NHRXFsMFZmV1pWbGlmaW9keVpBQUNPNy9mOTRIL2VPTGJMaTdvQkhUNEpaaTcvRHkrYUxGcGN5NCs5SzU4c0dtT2ExT3NSM3c5WDh1RzhhWTdWR2Y4MkRPMjR3RFFrOFEzLzVWTUFnVC8wK0I2enpCMDJYQzBvNnlPZktSN0pXUFY1SVkrUDZPYzk1L2grL3lLdVkvaG0vYUFPL3dFQVlNUDBaMWdJQTNBcjRhNDFtYSt4YmNQM0NpbXhTd0NxK2pjRjgvaDhlZlprMzF2WEJ6NWZkVlY0ZU9tSEpiNXJHSm40S2dBQTQxS3NrbE9xOFNHZmVzUUlnSm9md0FNZDgvSk4vamkrMjUrbVZiaHFWQlo3UHpoYnB2ZTlROXgxN21IRHVHNS9VZDFTdEZwb1QxRUw3U25pcnV3SGFzM1pJV3lMYnhLcU9VZ1plVk9jeTQrODcvM1p2ZW5VYzk2RWdQZDk1UDdseE4rcWUzUDVVeldocWZkdXJZcXhzdjlzRGxoUldKZktEM2RzOVQvbTNuTHlqNHhSS0FwNWFsUXY3N0d3UjBZTThSL24zSHJ5U2VsdzNnei9jMUorZWErS2hmdHNST0FjSWJQN1RRTVRYK3c5NTMwZjFrVThrRE9IS3BxT2lRbEp0OTdjZlY2ZzM5bjZlSGFkbSt0ZW4vVVMzNlhOLzR6amVqOFBvSUF1Tlg2aDVwWWlQQnRPdktBNkpadDVVcCs1L2tsTlg2WXhuVjlVVHBXT2trNWN1Tm5RTm5SZmpjUTFBUGovWEJWMzdtenhRTzVzZ0txS1IvWmkwbFlwY2lVNXY5K1Rwcm1rTU5PMFB2Zno4YUVIdk5lb2V0YkRkNHBvMUplR3diNnZKS2d6cHdrQVZjbEFibUxQUi9YREV0L1JEMHQ4aHhZNFVzby8yNzdlUENOMUZwOFV0UUVBUURwYU1ORzU3UEIvaVpGM2VhOGpFYUduZkJPQS9sdy9aVlJYMzFHUFl2WDlXVGV3M1NmR3RxSDdsRVBaY3dBQTFMeUtQdTY4aWxwOXR2aWt5Ri84azJUU3didy9DRWxSditqYWhPNkhPcXBiN1I5djNTTDBTL2hDMTY5OTNjdC9FYW9ISnNrUVFnZ0Z0R3JWS3FQYjdiNGpMUzN0U1FEbzN1QUZkYU1BWUdNWTVwV3BVNmNlYnFid1VDQU1MUWVWYktJQUhEQndGTEM3Mis4Q0JYQVNsYlNyK2xYN2pUdDVZYWhXNXVxZ0g5RCtVeWJhZXNSN21KWTRFdDNienp4T0JhN0JYa0grVkpZbjZwSGNXOXpyczE0Q0FHS2RjOTFVdG0xWWpVUTgzeXN1emN5em9uTlYranZpeVpJYkROZDNuaTkwRE4va1A1ZjFydjRUaWRWOGxsWTZPbFIrdFdkRnlPT2pld05jL0RCY1V0bkY5WFBXSzN4OHlENmwwTjVEUFZNMmpPMFl0bFZ4eXBIeXVkSWhwckdkLzlxb3VDczliV21ScXdJQVFITkprUUNYRWxGRUZBTldqZFZWMWVDdFBETlA3M3NuM3preVlQV2NmeExRZmJMb1p0ZXE5SGNDalEzMEFUelFNZDk0UWg0YlZ0MllXOXlYZmFlM0o1bFNWTm5kL3RYZTVicnJFcjdXOTB2NFhOeDU5aUhHS0JUNUxtRnovWnoxQ3Q4NWFpM2ZLWHdqWXpVMlhLRlI3b2tYODh0cU5RSlhpdXpkeEdQNWszeVA2YnJGTHVlNlJLejFMaGUxZjd4MWkyNWd1MCtFM3UyKzloMm5IOXJ4UGI1WDNOSkF0NVBUOHlhNk41ejg4Nlg3VkZVYWVuLzJKa3Q4a3liZTU4WXkrN3JwSktKMnI2WEs5emEzNkpkRjVpbXA5d1F6VGkydVRIWnZPdldjYVdMUFJ3bkh1V29ONEtCbUlpUkFmeXRpNENyOXowbEhDeWE2VmgxNWx3M1JuemZONmpzRGd1dzlCd0NnT2x4eDdsOVAvQVVJMFN3M2QzdStNUWt5RlNqbldaUDVzclF2NXg0aEpYYXBmbEtQSndFdUxjc3pET240SHNOekx0ZTZ6TC9iUDl1MjNqZ2g1Vm0rYzFUZ3BZNTZYVVhJWGRmZENxSEdiSUJMejZtWW5qdExQbDQwMXY4NWRpdzU4QVhmSldxZHJtZmI3d0FBK0hhaEJ3RUE1SE9sUTUyTEQzNU9aYzFnbXRibmZpRXBhcTE4T0crYWZNSGVVejhpOFcxRzRCcTlVNkZwY3U5YUNlYnE1OER1anZlc08vNFNZOUVWR01ZbTEvdDNpUWsxMUhoZGxJTEtuZ0FBWEtqcG5QY1lGVlV6QUlER2EwRlYrWHJwKzdiOXhqQ3FTNDFrYU5uYnYxYjFPZk9JSVo0RDUyY0x5ZEUvNnFmMGVzai9XdnRydjV5Z0xDdlhlRndYSE4yVXZJcFU2MTM5SjZvODBlcXIwR1NOdXRMVzd2ZUhybDZZSkVNSUlWU0R6V2FMSjRRODRuYTdId1NBaU11WVNxR1Vma01wZlhYbXpKbkhHeDZPTHRmeW9jOGVCSUJSMDdhL0hRNmkwdVRLQjNSMW9Relp5MUxvZVRVa3lkeTd6enhFREh5RmVYalNmRlhQVnZmSWtqTHlwZ0FBOENHbXM3N2psYk9sdzdrMmxoTmc1QXRxVFNhSkJqR3o5RFp4MTltNTZnVjdkU0svc3A1K1gwVEhPWWlxOE03djlpNXloeHF5aGE3UlB6RnhvZnU1NUppMWRWM2pwYnJsQ01Zb2xPakhkbmxKVEMrWTV0cDAvSVhRdGdOdWRlODQ4eWdYYXoxQUlpMG5nbnNXcWppWEhmNnYvN0ZncWtQYzY0Ly9UVHg4dnNiU0xPdjl3MGJWZDk1L09hbXZpS2V1NzZvWnE1SWNnZnFBQlRybVhSN3EvZG0vS3MyNzNGSStYNTdxV25Mb2N5N1NkRUxYdjZxcVF6eVNQNVZMak5pczYxZVZwR0k5cXQ2MUp2TTF2bVBrRmwyL3RqVVNWM1VSODh2NnU1YW1mK2gvWE00b3VOMS9Sei9kbjJPWE03ek96a1JCOVFZSWpKNnY5UUdhNkxreTMyV0Z2aFNEcml6UWNjdmNZY1B0SDIvZFlyMnIvOFRLci9hc3NON1ZmNklxYW1ibm9uMEx2V00wbGZLTVI2dDdKOWNXd2lmWGtmanh3K1laOHQyYlRqMG5kSXJjSHZEMzdLTDZsdXhSbHhycU8wYmNkKzVlYVYvT1BVeUU4YlR1bHA3ek5CSDAyc1Z6TEFHTlJCcFAxeG1QVEJuNzhxUHZVbzlpMWZWdjkxbXdtd2NBQUVDWnA2TnJ4YUgzbGZNVmZZVitDVjlZYjBqK2l3cTFFMnk2L2dtZk1tSDZVODZWUno1dzJBNThJU1JGcmRlUDd2d0syOFo4ck5hY0Z4TmtBSmVlVXlXbmRLZ01RQU05eDB5WTRhei9jZXBSckVDSVlwbVZPbzFyRjdHTGNZcGh6bCt5L2dZVUdHRlErdzhZb2ZFZnlmMHJyTHhVbGlmU3Q3dStCd0RRSEZJYm9YM0lMdSt5em1DSXh5L2N6RmgwQlZwMHlCbFdyY3BSVVpjVURvUm9WRzkyQUJRR0hTUGxHUThZdU5KQTU5eTdzaCtta21vMERPLzREaE9nUHh5bHdCS21aajlCeis2ekR3RUE4QkZoR1JvQWFKSVNxbFZVZmNIZ1QzV0o0Zjd2V2NISWxtZ212OTlsU2hueGNINnRwYTdhQlZjWEFJQkE1OUMxRDVOa0NDR0VBQUJnMGFKRi9SbUdtUWNBMHltdDNaaTNFVVJLNldjY3g3MCtaY3FVY3cwUFJ3aGREbzhBWHhzOThGbXZvK3l0aDd1clRlN3oxTkswUEVkditXVHhEWVloSFJmNEpzZ0FBTFFDUndvQUFCdHRycEc0Y0N3OTlERWhSRFpNVGIxUDhOa1pUVDZjTjgyNU52TVZLaXBtdmxQa0pzT0l4UHNkaXc5K2FycTk1Nk5NVkVpZEZhc2N4NmlzZ2M5M2JELzlSOC91YzNNOXU4NCt4SGVLM01UMWpGOE5VRHZCNWxzWnhMYU4yR0YrcE8zM0xCQ0ZpVFNjcWZ4dzU4YksxWWMva2pJdjNHU2VjMTJqbHdjMnBpZVp2bis3ejdsdU1jc0JBQXhqdXZ6ZE1LWkxqVjVvdnIyUkFwMEh1TGlUb2xrSStJSDFjdFZWbGViNGN2ZFBBQUNhWFl5cC9IRHJKdlBkQThhcmhmWVVQajZrT3ZFaFMySWtBQUJyNW9MLzlIMVJ5T01qK2pKV2ZUNUFWYVdjWVZUblYvUkRPeTRBcUozSTg2ZXlQS0duTGd6Mk5wSjNyY2w4cmFIbHF2NjhpVFkyM0hBR0FJQll6V2NaVWJiNmp2Rk5tRjFwM29xK1FPZU00NUtmMC9Wcjl6VnpzUXBNOWNoVzltS1NqSEVwMXNyVjZlL3BoM1o0bjRzUDJ3c1FYQUxYZjR4VzR1cmsvSHJYU3Q5ai9ydU4rbk5zUC8yc2NxNTBHQkZZSjk4cGZHT0REeElBUU5FRXo2NXpEM3Eybm5xYVVtRDRqcEdidUhEREdkZUJjL2ZWZDVtK2Qvd2lwZFNaSkIwdkdpdWRMTHFCNzl4bW5hRi8rMDhVdXllZU9pLzFBUFJ2Ums4cEpVSEZkUkhiUFg2TkpkNThpRFViOHdBQTdHc3ovMFZkY29SbFNxLzdHQTBZT2JOb1hHUG1xeThCS20vT2VrSStYVHhTNkpmd2hiUS85MDR4bzJpaXJuOUN6UjErTlk3MTdEanhpUDY2ZGwrQWpuVjRENnNYSE4za2swVmpESU03Zk1DcThxVnZYZHhpSk5GejVhd3FVMjgyaTVhVUp5bytQY2thZ3lwVUoyY1dqQk5TWXBjeGJTNVZGTmVnYWh6ajJ6T3UzTlZPU3MrZjdEdEUycE16eDczeHhQOEZ1bHphbDNPUHRDK25ScVdmWVdUaWEvcGhpVFgvVG1tVXE2dWlGZ0Nndm5QbzJvVkpNb1FRK2gzYnNHRURWMXhjZkR1bGRCNEExT296MGtndVN1bUhITWU5TldYS0ZHeG9pdEFWa3A2aS90VC9BRmxoY01Pcm5VK3hwMDhrcWhtdEhWTWd6czBubmlNYzQrRUdkUGpZLzV5Y1U5NmZDVEhtK2xleUdLZjF2ZE9WdHY4cjU4STlTK2hOM1Y3UXBjWXZCQUFnVWRaTUVtWTZZeHlWOUtxUUdQRXJMWFlsQnhPRG9taXNZaGZibWdaMVhDQU1pUDlDMnBON3I5Qy83ZWVzS2xQclhRTW1RRno0RVRVemI1ejdsK012YXBXZU9NT296cThJUFdNWDAwcFBIRVNZYzFqUUZBQUFhclNVOGttUnYwcUg4cVlUQTEvRzhXeU5aV3Ewd0pFaWwxUW1VNDlpQWdCUWMwdXZrMWlxZ0k2M3MvckdMNjBDQTFmS1hhekljUC92Nk92K083SjVsNFhXZFQ3c3p6ZkcxclgwU0twd2RRSW41d0FJdmllWmQzbW9sNjVYN0ErNlhySFZQZVpVb0p3NzdlRG5hcEV6S2VUKy9qZUFvSE1EQURoWEgza1hBRUFwZGlaV3oxWG82Z29BUU1MTnRaYnh0UlQ1Vk1sbzhmQ0c2ZFFsUllVK2MzMW5vWGVjalV1TTJNQkdoZ1Q4d0U2TDdkMmxVMFUzQ0RKb0tuL3BPT3RSOVFBQW1vNFB1QXpOT0M3NU9jWnF1TUIzamxwRGkxMmQ1TUx5Vk85dXBXcHVlVCtJTU9mQUZWZ1hiN3kxNXp6Zm4zMC8rR3RtVXRVbnJFSnNBK0hHNHdBQTdxekNXK1VUUlRjSnZlT3JYOVA2ZGxWVWM4c0d1TmNmZjFFK1g5RlA2QjY5d25SVDk1ZnFxMHFyaTV4UmNMdG42NmtuaUVrb0JrcUo0NGVEMzFRdDJiVjNwZVdlam5VdGkzU3R6WHhGUEpBN3UzcWpnUDhkKzFkOUNWSmZZWCsrTVZiT0xCcm4ycGoxVi9uRWhSdjV6bEZyeFQzbkhsQ0xITldKdkZwSk1vMHlRSUpmQXNxcU1vV0xDVEx4WU40czZXamhSTU9nRGg5eXlURS8rZmZMQ3pibVFNZkZZL21UM0J0UFBzY2xoTzAwM2RqenIxcXhzNHQ0S0dlV2I1S005YWo2aXBVSC9pdWZLTHBKYzNoaWpEZDErek1BZ0tveE9zZXFqSGVKbnJQckIzWDhyM2Foc2dkaE9FWHhpS0hpc1F1M3NGSG1UTjk3MlQvZStVdGpZdlpGT0NLRzNUZDh0T1NvYk8rd0hmalNkSDNYbDMyckMxV1dKd0JBZ0NQVlMzMmRtMDQ5QjFyZ0wzQ3RmeDZiNEx0YmFkbjh0Zm5HNFlsdjZFWWt2dTE3TEdBd0xDTlpuNzJ4aS85aGNWM0dpK0xlbkh1dEw0enJFT2l5eW4rdE9kdndJMjArbElFalFFRWpBQW93dFBIL0RVR05na2t5aEJENkhWcTJiRm1vSkVuM0Z4VVZQUTRBN1M1enVncEs2UUpWVmQrZE5XdFdjY1BERVVMTjdXeWM5a0tuUE82SDhISzZwdDlCNWtPUGlhd3ZEVmVQNVVkY1dtTFdtdVRNb25IS3FhTFIrc0VkM3hjSWtleExEMytvSDl2bEZkYWl6OUZFVDRTU1Y5R1g3eFZuODc5T1NBalp3OTg1Y0VMRkQvdStjLzJVOGFaYVpPOW1ITlBqYjF5c09kMDhkOWhOTmFvZEFNQzVMUDJEWU9JeGprOTVScGNhdjlBd3Vzcy92Y2Y0Y1BNSng1b2o4OVVManE2bWlTbVAyTC9adDF3NmxuKzdaL3ZwSncyanU4N24ya2Z0QjFVRHBjaVY1UDc1Nkt2S3VkS2hYRUxZVGlXdm9sLzVaN3YrcCtzUnU5UXdzTjBuSk5wNjJKTlZlS3RuNjZrbnZYT0xCODdmSVI0NGZ3Y2JZVHBsbXREOWFZQ205U1FEQURDTVRmNkxhVlQzbXBWa09zNWptVHRzT0JPdXkrTTdobStxZGI2ZTU4TCsrYzcvMVRvV1pFOHlMMVppZWJIQ1hyMURuR2Z6eVJmazQwVmpUYmVsUEtsVXFQRUFMbUFFUnBiUzh5ZXowWllNdGREZUN6U09CVVpSbGNLS25vUm4zRUpveUVrVjFMcHVVWVdRcHE4cDFqaFd5c3laQ0FDZzVKWVBZT05DRHByR3B6d0RBR0NhME9QSmVxK05NcDdrdTBXdjlJOU90RHM3RVIxWHliQnM3VjVlQUNEdXpiMWZseHIzRFVBVVNPZUtoN25XWkw3bVRaSlZWUkZlbWNhUnZnbE1nSnBKTW9iWDJZbU9jMmgyZHl3TFlWVng3OHUraHdrMVpBdWQ0OVlDMUZvSlYwM0txZWd2YlQvMXBIeXkrQVkrUG1TZlpVNi9TVnk3aUYxTmlWRTZVenJTdWVySXU0UmpKTXZVUG5jN1YyZThxN3JrQ0FBQTk1ck1meW5aWllPNXJ0RnJqT002LzlsYmtlVmxITjNsRmNhcXl6VU5TUGhBRlFUWmN2ZkFXeHB6Yno0NWFvMDVPWEs5ZHFKNEROODVhbzAzR2UvWmZQb1o3NFlaNHI3c083M2p0UXVPYnY3SHZOUUNSemZmNDdyVVRndUJxZXFKSnVWVTlIZi9mUFFWQUFEOTZPN3pBUlR3N1pmbnoybmJ0MUFyZDdlcjY3d3YrVmpoYmE3bFJ4WndFY1l6bG1tcDl3R2pxTHJlc1RibnlveDNwVk1sMXd1SkViOXFsWElieDlMOW44dm5LL3J4S1RITExDTzcvRU1GQUUxVmphNjBBNTlxQlJVOWpiZjNtUXNHcnRTOTh0Uzcwc21pTVZVUGdyTWJoaVcrcDhLbEpKWDFoWEVkZkJ2M0IwcENVWmNjWHRjWEdKb0JuSndvVkNpNTVRUHRTdzUrYWIxNzRIaHZWUnNyaWp3QUFHV3FLc25rM0xKQjBwSDh5VUszbU9YU3NZSkpnZWE3TkRISEFnQlFsbTNnandrQWFCb0xBQ1RnQmdRc1VRRUE2dHVjNEVvU0ZQb2k2RGdwYmNqVExWSU5qR3JDSkJsQ0NQMk9MRnEwcUF2THNrL0lzbnczSWNSMG1kTVZVMHIvVFFqNVlNYU1HUlhORWlDNkxKTzJ2ZDRIVlBLT3BLZ2NjT1Nvb05BWFd6c21kR1VVUlpNeWR4amMwaldUUE1ISmRKNjVrajV1cm1TZzNkbm12NWZNYVcvdDd3MXZOanp5RXZmbUU4OFRBMTltR3RSeGdaaFgxazgrY2VGbStVeng5YWJiZWoybWxEazZBYVdNTGpucXgwRFhra2pqYWV1Y1FiYzViSHUvRS9kazN3YzZydEk0TXVsMS93UVpRRlhqZmYrbS9RMlNSSU40c1BBT3o3YlRqL005WTVlSHp1b3pXYXhRMmdNQVdPOGRNVmJhZi9wdTE2OVpmekhvaU4xenBueUVsSkYzT3dDQWNYamlHOXpvNUgvRHVhSytqcFZIRm9qcGVWT2xrMFZqcmZjUEcyRVltZmlxWVdUaXErQld3c3ZlL2pYRGVHdlBlZDVFaFhkM3k4YjBKS3V2SHhRQUFGeGNNS1dWaW5FQjB5Nk9TLzhrRWVZY2x0RkVQdEowUXVpWDhJVjFWSmVYdmN0ZjVSUEZZOTJiVHp4ckhKL3lKeTdXZXJDdTJ5bG55NGFJbVFVVExqMkZ6cGhBc1R0WFpyenIvYmQ1U3VvOVRKZ2gyelN1MjNPVlgrMWVMWjB2NlNza2hPeFJUaGFQNGRxRzcxWUZWZmEvdnByR3NVQXBDeXhUOTVoNnlLZExScmorZC9RTnJkemREZ0JBNkpmd3RXbGN0K2Rvc1N1NXpncVRlbmlURmtwbTBjMmNkNWRDUWpUcUVTT0FWTVdveWFKRkxYRW1NbnFoWENseUpYbjd0UG0rbGt3b1c4and1bFpQWkRNaGhteWwxSkhFUTFXeVNpMjBweGpIcHp6alRlNzRZaVdXZDU4OFAxN2NrMzJ2a2x0ZXZWT3JmTDZpbi96TnZ1VjEzYU8rU2pUcFRPbElsMjMvVjBBcE1VL3ErWWgzR2JLWGFYclBCOXovTy9HeWxKRS8yWDZtZUxoaFpPSnJ4dFQybjFVMzlEZHdwZnBoaWU4MG5CV3BHd3RFWWV0cTRBK0JkNDROZEV3NVZ6cE1PVmM2elBzemw5cmhCeFpBcFFXT0ZGZmEvbStvY3JFLzNjWG4xcjlmbmk5eThmM2VVQU42Y2VmWmgxeS9udmdyVU1vWVoxODMwOXNIVE9nV3U5ejF5NG0vZWpZZWY0SFJKMWM2bHh6K1JITkliZlNqTy8vTE1LVGplOTduaXhNcHh4cjVFbTVzbDVkMDNkdXNBZ0F3M2RydGFaMHpLWndsckV4QzlibFNWc0d0bGZQWDVZUStPR3lvNGFucnUycCt5YU5BcjYrVW5qOUZTcytmVW1mZ29mcnp4dHQ2UE9uODRjQlhqdFVaNzVxbjlMb1BBSUNSR2Y3aTQ2OUtraDB0bk1CM2p2cVo2eGIxYzZBa0dTMXlKQ3BRbFJSanFLSUhBQUNQRk5MUTMwMk5Ba2M0cHRHYnhhQnJIeWJKRUVMb0drY3BKWXNYTDc3KzRwTEtDWlJlZG5QdlBFcnBtNklvZm56bm5YYzJhcWNqMU1JMEVnb0FJd2tBZ0FaTUswZURyakNIb01yN2VzRmJNVVhNRjlFRjlIcFdJKzBBdEdaL0g0ZzhzNzJ4RlRCQ2NzeHFZdFhuYVVhdWtrK0sybUMrZDhCNFo5cmhUeDIyL1Y4UkhXZG56THBDdmxQY2hycXFWaGdyZnlGMFZ2L0psV3VPdm1FYzBPSFRnSU9nL3FiOXZ2VERFdDgxakV5czJuVk5ZVUtrb3dXM21hYjBmSUJyRjdHcjZvUGp4VGdZUlJXdWEvZVprQlM1RGd5NlVyWFUzWW52RUxITmNFT1h2N050ek1kQWxRSGFodTRMbVR0a2xMZzMrMTdHb2k5a3JQeUYrcDhNM3M2MUM5dGh2Q1hsZWZiaThyWmFQY2trSmRUNXc0SFB3YWd2QmdpdUgxU3dySGNObUtEb2hBcmd1VXBkdi9hZmkzYXhMZGdCV0FLY2E4M1JmNEZHT2VCQXF2Y0Rwa2wzUWRldi9lZEtrU3RKTUFrWHdLTFBNYzlJbmVWWW52NFJhOVpkc0V6dGRRK0p0Snp3YkRyNW5IdnI2U2ROTnlYL2xVK09XaFBTSlhZZE1JcktXUFY1YW1iQmJWb0lueS9uVmFZYWIwNSt2cjZZR2JmVENnQkFkR3lURWtxMDFOa1pGS28zVHU3NXNHdHArb2VzV2NnSEFPQ3MzS2xBVlRwS1p2NUU5K1pUejFqdUhYUXpjSnlqOW94VlBIdXlIekNNN2ZJWEFBQStLWEpkNWFjNzFwT0xTOFRVcy9aQlFDbmpXSFhrUGQ5cmZGOUwwNlFlajNrcnkxcVNtbHZlcjc3elRJVHBwRnJvU0ZGWm5uZzJISCtCaVRDZTVsTGphbFNmMFFKSGlwaVJOMFU4bkRkVmMwbFJBQUNXZTRmY0NBMGtHY1I5NXg2UTl1WFVxcmp5a283bVQzYXV6SGdIS0NYbXliMGY0cnEyK2FsV2ZEcDlpV2xTejBlRmxKaFZydFVacjd2V0hYOVpQbG80MFRTaCsxUGVEVE04Tzg0OVhGOGNRUkVZVWQ4djRmTkFwM3lUUUJVTE51OWpySWJ6bHJ2NjMrWTdwbXorMm56ZHdIYWZHTWNrKzN4QnBZR1NYVExRc2Zqd1Y0UmozR3k3c0tOS2R0bmd5NDRWQU1Bamhqai9sL21tZExTd09tRmRZL01KanBFTVF6cTk1MXFYK2JMOXE3MHJpSkV2dGY3aHVobHN4N0N0dnROb1JxN1NPRHlwYW1saW1hZGo5ZVVjWDlVVHpDN0ZVM3ZWYTY2NVBOR0VaU2lJU3VDTm5RaElFS28vRHdBZ2RJdFpwUjlRc3grYS85OW9JU2xxcmR3djRRdHBYODQ5MHQ3USs0VHIybjBHbWlnQUFCQys2bmRKMTZmdFFxTFhsY2puaXdPMkJiRi92R09qL3pIM3pyTVB3ODZ6OWI4blJOVUVETkdrWTVlZVB5OWE0dTRJQUJEb0hMcjJZWklNSVlTdVVUYWJ6UUFBczlMUzB1WUJRSTltbVBJc0llUlZrOG4wNWZqeDQzOFQ1ZWNJb2RvS29yVFNnaWhZM0hLN1hUWitpWmd3dFAxL3FLQjN3OFZpSVM3S2VqVGszdjQzVnk3Y3YxZ3RzUGZRRCs3NGZxQ3FsUnAzTlhLVjVzbTlIcXh2VEVPTis3MXFOTEEzOGdXV3V3ZmNHcWlpcUs0cUkvbDA4YS8reDR6amtwL2pVMktXTlhSdnRvMzVtR1ZPLzhuMWpXRUVydHgzVEgxVk9BQUFycFZIRnFoNTVYMHREdzBiMnREOUFlcnB6M05SWS9vTkdjZW5QQU02dnRLMS9OQi8rZVRvMWNaYnV6NURlSjNkcytua2MrN3RaeDR6VGV6NW1OQWpkaWtBVkZmUENEMWpGbnYyNXQ2amlvcVo4SXpiMERWMlJYM3ZLc1VweGdNQUVJdSswYzM5QVFEWVRwRy9oSFdQUzlPTVhLVUxMdTJLcVFxQ3pFVVl6MVM4Lzh0ZTNkQk9DN3dKRWpXYkx3SUFFRUtNcDcwN2Y5YUk1MklDVVg5OTUzL3FVdG92QTFEQVBEMzFicTFTYnFPVjJydmFGKzYxU1prRnQraFM0NzgxamsvNUU4Q2xKdm9OdlpZdG9mS3IzUUYzUXZUaW9pMUhQRHZQUENidk9uMm5tbC9aMnpTejMyemZIay95dWRLaGptLzNMZ1lBNE5xRzdtWVN3dllwV1lYanVGaHpla1AzbGcxQ3dKMUJXWmt5amkwblgvRHNPUE1ZMFhFTzA2UWVEL05KYmRiWE54ZmZPV3FONVpGQmU1d3JzOTZVanhlT0svOTAxM3I5aU1TM2hPRmRGcmgvemJyc3ltbWk0eXJyU3BKNTBXSlhzbGJwaVJOU0xyNm5neUNmS1I5Tk9NWnQra1AvYWVLdTA0OURNeVRKcEdPRkU5eHJNLytwT2NSb3ZuUFV6OFRBbDB1SDgycnR4R2pzMC9GTDhVRHVIV3F4bzR2eDFwNVAraWZJdk1yK3MzbDdNUGV0L0dadnZZK2JqVENkc2o0MGRCZ0FBTEVLQmNGVTlscEdkcHRmZHJKa3JPZlErWmxDMzA1ZmFrU3VxclpqT1E5QTFkOU1BQUE0WC9NNi9kQ09DL1JET3k0QWx4emo3WUVublNrZDZmeHU3eUx6SGRkTjVkdUhiL09PcmZqM3hzTkVZR3Q4c2F1NTVSRHFsa09kU3c5OVVsZHM5WjFEMXk1TWtpR0UwRFZteVpJbHNZcWlQQUlBRHdGQXdLMnhHeW1MRVBKS2FXbnA5dzgrK0dDVGxyb2doSDdmR0paMWdmOXFPZzgxcTJYdTlveFJLQklHdGZ1c3NYUFdhQ1JmNFd4VWIwWEZJWVdENCtMdWRRYkd6cG4xaFEzMS9iRi92SFdMWVVUaW0xeHliTUJxTmNFa1hBZ21mZWh0NEY0am5nSjdid0FBS1NPdjF0SWtiNldSVXVSS2FxaWlyTDdrbCsvT2J2NkpHdkZBemh6WFQ4ZGVOOTNlNnlHaGUweXR4eWVmTDA5MWZMTjNCUmNmc3NkNDk1Q3B0WmE2dWp4Uk1LSEgwOVZMU2xtZXVMZWVuc2QzYWZNL3JjS2Q0RmgrK0Q5YWliT3o5YjdCWXdFQURBTTZmaUh1eW41UVBuUitwbjV3eC9jREphSnEzTC9BbVFJQUlFUlVWUTAxRmh0dVBGdlhhNk02SFhHYVhZeGg5R3l0dGdHK214b0FBTEFFTk44RzQxeDgrRTZscExLajd6V2FTcXRhKzFQQzZLOUwrS29wOFRhM3NFZEcxS2pBcWZ4aDN6ZkVJRlEvWHI1OTZDNzNSdVgvM091ei9pRjBqMTRoSkViOENnREF1TUZFV0VtQzltTnNGV3NBQUNBQVNVUkJWT0hiZEwzanYrZVMyNndSa3FMV3VqZWRlbDdKS2h6WDRESmdBTkRjVXBqL01kWHVTYkF2UGZ5K2tscytnTEhxejV0bTlybVRpN0llRGVheE1EcDlpV1ZhNzN2RUF6bHozR3V6WGxaTFhSMVpWYWFCa285cWJubS95bS8yTE9NN1Jtd3hUeDl3WjBPSitHQzR0NTkrRkFDQTd4YTdzcUd4WHJyVWRwOExmZU1Yc2haOVRuTjh3eWp1eWJuZnRmYllQNEJsSk9QMW5mL0pEZXZ5SC9IbjlGbzcyZ0lBcUlJcUcyL3I5Wmo5eXgwL3VuL0tlSU81WjhCNHpsdzcyV3k5YTBEQWlpbXFxWnpuMTVOL1ZjdmM3VFNYRkVVTWZEbmZQbnliZm1ETnpReThHSTd6QkRwZUg4MEFUdk9zdnJNRm95NWJaUlNWdW1RakFBRGgyQWJuY3E0KzhxNXl1bVNFNmI0aFl6a1RYNnpsbC9jRUFHQmpqRFUyR2doNWFsU3ZXby9OSWNadzdjTzNXcWIwcWZYbGkzdmo4ZWM5KzNQbmhEMTlmVXFnKzVhOS9lc1YzU0JINHNqTG9LamRKMjErUXdHV3pscys5Tms2bDhPank0ZEpNb1FRdWtZc1dyU29MOE13ODFSVm5Va0k0UnUrb2tHSENDSHpLYVZMcDAyYmR0bi9ZNGtRUWw2c0pQSGxLOVBmQjFHeEdDYjNmcnF1eHVmMUNkZ0RLOGpHL2I2RUhyRkx1WWs5SC9YMi9aSE9sSTZVOStmTU1VM3BmWCt0d1F4UmlKNnA5VG1YWlZtNW9VUVBBQUNJcXRuYndEM1E2VUM3M1Brdnh6UGUyTzJ2YkllSWpRQUE4b25DOFo0TkoxNnd6QjA4Q2k3MjVMRi92SFdMWVdUaWExelgyT3Jxb2ZxU2EwcFJaWGYzMnF5WEdiT3VrRENzcUttcTBmZjFVUElkUFoyMkE5OHdCcUhNTkxIblkweUFYbkFzdzl0cGhhdXROeG1tbFZUdFhpbWZLcjVCcTNDM1k2UE1XVUpLN0tVcU8wNnJZRUlNdVdxSk01RnJGeHF3Z29VMThjVnN0Q1VEQUVBOVd6S01HUGhTTmRKeWxxMm5kUmtBWVVEUkJGYmpxVnJzN0FvTWFmQ0xIU1duc2c4QUFCOWh6ZlEvVjJ0VEE1YVJ3cDRmVTcxQlFYM1BxK20ybENjYXFrN2tPb1J0c2N6dVA3MmhHQUVBYUxHOU02alVRS0t0RFZaS1ZzL2ZwYzBHczhsd0Q0VHBhK3djNnEzMDhXTER6ZGtBUUluQU9nMjNwRlF2ZlJXekw0eHkvcGp4aHVYdTYyNDFUa2g1Mm4vK3BpNERabHhTbUpKZjJVZElqdjdSY0d2S000elErQjFmZGFrSjM3QnRJM1l3NGJxOGdBTmNjb3hqNmFGUG1UYldUT3ZFdm5PMWl3a3kxZUdLY3kzTFdHQWNtZmdtMnk1OFIyUHVxV1FXakJmVDg2YnlIU00yQmxORjUxVzFCTHM1L3Jlc2lyRjNoNi9Vb3Nwa3c0QjJINUZJeTRsYVgwRDQ0V0xONmNaeDNWOXcvWlR4cHZQcnZjdk1jNjZiVVdOWkpuZzNrcWhKZGJqaTNFc3kva3NFem02NHZ2Ty9uS3N6M2piZTN2c2gxN0pESHhLelVHeThvZXVMd0ZYMURidGNiTGp4ZVBYL2FDcWFBUUNBOEEwbnlRd0QybjFTbVZGd20rdUhmUXZOZDF3M1E4b3F1b1dOTkI5bmRQcVNldThuc2J4YTdtNnY2eGkremR2RHpSZmxtYXA3QnpqWEdvZ0dQWUJBVlFWaVZXc04xSUl3U1lZUVFsY3htODNHRWtJbVh1dzMxdUR1UjBIYVJRajU1OVNwVTM4a2w3T1RHRUlJQmNES2xLbGNuZm1la2xNMlNPZ2RaeE82UmRlN0ZLd3UvcFVqY3RhRld4eXJqdnliand2ZGI1elMvVkgvRDBueWllS3g0cDV6OTVwdjcvMW9mUjk4YUttanZaUlplRXVnblUzY0cwOCs3OTU0c2xiL0xEYmFrbUc5Zi9BWS8rT2FyT2dBQU9UMHZNbmkzblAzMEFwUFhNaFRvM3JwK3JYNzJuZWNmMCt5K2hDelVPQk42S241VlJVaEpNcDh5bmQ1SERIcGl4cHE5dTNGbVlRaXd3M0pMMHVaQmJjNGxoNzhGQmlpOHUzRGQvQ0prYjlRbFhLZXpTZWVKWHErd2pRcmRRWmoxUWVzVkZNWmhZaDdjKzVpWWtPT0NKMGlONUFoSFQ1d0xVMy8wRGkyeS8remQ5L2hjUlhYMzhDL3QyM2ZWZS9ObG1SYjduTHZqVjVpYkl5TkthRWwxQ1FRU0NnaHZPR1hrSkRRa2hBQ3BBQUJIRW93eFlWbXNISHZSWmFMTEZtMlphdjN2bjF2ZWYrUUpiWkoycFZXelQ2ZjUrRjUyTGwzNXN4cVpYdjM3TXlaMzNnL1Z6Z2QydGJQVHJ3bE5WclQyQWpkT2N2NjQ2OGJicDUybzNmU1FaaVErTEV3SWZGaldaSjBqc0thSzFVajR6YjRPNnpCbld4em1CcWYzMVRjTVVaR3RNKzJXSis1bjY2NUFnQ3MrODcrUkw5NDBrUHVxNDJpSHJsa1ZGZkpUMyt2bC91S1AvZlZpUjExenR6YUdDMENTZzV6TG9XdGYrZkFGMnlFdHFSOU5WNUEvWXlhVWk3cmZETEU2b3AzVnJlT2ttdGFSOG0xNWl5cDFwekZaOFpzVk05TWV0UDh2OFB2QUdBVXUyaGlHdXhKaURjMEFZRFVhRTFUYks0SVFhT3Q5YmNTTDVEZlY5dTJNNzl5UCtrVkFKZzQwOUh3dTJkYzFsNVByS2M2K3gxbnJhS3A2WU9ENzdFcXpxcTlhZkl0c2hZZDIrd1lsY29LVWRhMnZIL29JKzNWbzMrdHlVNStyN1B4cGZNSFBiU2ZqR3Babi9jeW94V2F0SXZIUHQ2YmVmZVdwSkpjdXZNbnMzWkpsRlhPMHFaWnF1R1IyOVNUa3Q1WHJJNW8yOWJUdnpLL3VmZEwvWFhqSCtJejJwTHQzamlYd2xxUGxOOWgyMXI0YXo0dFlrL1k0Z24zMnM1VVh3c0FYTFN1eUhEemxGc3MvOHRaMVZMY01FTjd6WmduaGVTSXZTRjlmblpYR0FCQTFmMlhKMnlzNmJqdWhvbjNXVDQ1OG1iTDZ6dDNLQlpudE82U0VYL29ycCt0dWlFYmtpeXdjY2JqSVpneXVjQlFrb3dRUW9hZzFhdFhod0g0TVlBSEZVVVpGcUpodHpBTTgrenk1Y3MzVTNLTUVOSVhKSmxWVzlZZmZzMVpVSDB0bnhxeFczL1ZtTWQ2UGFiWm1tamZVdlM0TTY5cW1YWmV4b3Y2NmNOZTZ6ajFEZ0JFV1FYUnBlWDBxbnFwenB6Vi9PN2V6OE51bW53enduVWx3Y2JTWGpYNktXRlMydnZlN1NyUkxyc3Z0N1Z0Ty9VcjE1bjZoVkoxNjFnQUVLdGJKdkpwVWJ1RWlZa2Y5T1E1OWltZHBsWTlOZmx0OWRUa3QwV0xLMW84V3JIQ3Z1UFVZNjZpdWdYdHR3akRJNytFelJrT21lZjhibGxUcVczZTI1bmNhMzkxYUxJbnRhdzU4cVpVMFR4UnQzajhJOEt3aU8ydHF3NnVOLzkzMzFyOXRXTWY5VmZUelhtZzlFNDRSS002Tzc3ajU4N3l2SjNWcVdwbDF2TmtDbGFyYXRJdkdmOVQyUzRhV1IzZnFzcU0vTnA3UEE5V2U0d3p2MnF4a0JHOTJWVlFmVzFyNjk1WXcxVmpudWl5VHhEY2t6anRkYzRDVFY2NmN6WmFSaWtPMGFRZUVkdjE4MmxuZGNYYkQ1WGNLalZZMDZVR2E3cGNiOGxVSEtLaC9USnIwTlN3VWJwVG5JNXZ0THlmK3orcHNtV2lkbEhtcy9hZFJiOW8vZUxvM3cxM1RGbkNDdXBXcWM0OGlnM1hsZ1MwU2pKSXZVMlFkVWEwdUtKdEgrZThLenRFZy9HT0tjczR2VkFIdENWK1hIRHFXWkhWNks4YysyVHJtc1AvdG4xNTRrWFVXOU9GSzhiKzNpTUJLL09jZGNQUjU1M0h5bGNBVUN4ZkhQbXJlbGJxYTN5ODZZamg2cXluR0s5VldIMkJjeW1zM0pZc0N2cjltRmpiT3NxWlczR3o4MWpGQ2tZbk5Lbk8xeXJVekVuL0c2Tld0VmczNWovVCtyOURINmduSnYxUGQ4bklGOXJyZVVtY3dDaDVwVmUzYkQvem1GUnJ5VkpQVC91WGNlSElaenorUGdYQUo1aHl3KzZhZVhYTEo0ZmZOYjk3WUkwd1BIcWJhbnJLZjdTcDhWdmNUNmwxN0N1NXg3R3Y1SjVnNXk5Vk5VOEFBRWJIKzYxbjUwMlZHZk90TkQ3K1kzdHV4UzBBSUZhMFRPSnFXMGZ4TWNhVG5jWW9xTG9PQUlUVVNMODEyc2pGalpKa2hCQXloS3hldlRxVFlaZ0hGVVg1RVFCRHR4MEM4eFhETU0rdVdMRWlvS0t0aEJEU0UwcWROZDN5K2JIWHBJcm1iRDR0Y3BkKzVmaTdlcnRWUjI2eEpyZTh1bXNmRklWbFZKekZrVk42aCtOZzZkMktKS25oa3RTS0tLc0JNQUFBaHBFWWdiWERLUm1hVngxWVo3cGw4bzN0SDlUZGF5c3BWbGVNZDFzSHF6TkNxVGVuZURlMzdiOXNXOGpGeEdqUHlVMzJGRENNb3BtZC9vb3FJMnF6S2k3c3NDUXdzdU5vNVVySDBVcWY0dHF1aXBaSkFPRHZHcDlzT01oRkdzOEUvY094aVpHU2xtdmhHaDF0ODJWWS85dm1SVmtsTjVoSE9rdWFwMGpGRGZOY1orb1dLUzVaeXllR0hSWkd4MzBobm0yWTc4eXJXdUk4Vm5rRG94V2FoV0ZSVzRTc21JMnE5TWp2b0ZFM2U0ekRLTHlpMHRqUTNOeTJ3b2pqMjM0b01zL1pqNTY3MmJhcDhHbTRKSTN1dXJFUHFjY25mQUlBWVQrYXNiamwvWVB2bTljZWZWM0lxMXFxWFpqNVhIdWhicW5Wbm1MZldmUUlueGE1azArTjJ0Y2VTaGdSc3lIc2tZVWIvRDJkamtNQzNMQlcwU1J6akN3N1pGM2JENVZ6QW9CbDQ2bmZLcUtzMGx5YTlYK3cyYUlzYTQvL3MrbmZ1M2F3NXc4SXNKNm92SjdScVJzQWdJSE1LcElrUUlTYWkyL2JCdHBWRFRqdjM1L09mcTk0azdvS2FxN1RFelFCUUN4dG1BWUFmRlpjWUVreWhuSGF0cC81SmNPekRpN1dtSzhhRTdlT2pUT2RFR0wwK1VLVXZrRFdxeHVsaHRZTXkrcWo3MHIxbGd6OWxWbi9UelUxOVMyb2hGYmJOL25QbWQ4K3VGNHphOWcvWEtkcUx4WFNvN2QxRnFhN0F5RDZtL05zd3dMcm1pUC9VR3l1Q05ha3JUU3Z5dmtFRHRHZ3VDUzk0cEowL3ZyWTlwNTdRR3AxeEdtV2p2dDUrMnJNMWs4UHZTa1dWbCtsbVR2OGIzeTA4YVI1L2JGWHhMTjE4NFZSTVY4N2l4dG1vS0oxUE1zeFRuQ3NxTENNQ3l3ak1iSWk2SzRiK3lBa1J1VThWSEtuSXNtQ0lzcHFYWGJxcWtDVGpOYXZUcnlrMkVXOW91THNTcjBsWGJFNG85a3dYVmtnZlpWbVJ5SUFOTCsxNzF1NXF2bDhYUzdqY2RVVXo3cDQ2cW5KYjNPeDJoT1dkWG12T1k2VTN3eWVjV2d1emZpajQzRGxMYTZjOGg5SzlaWk0xcVNwTUt5Y2RJdVFHYk9sMDFvYjRacnlpTnZuWG0wNWNQcCsrNjR6ajdqTzFpMndhb1ZtMWRqNHRlcHJKandKQUh4eXhBRWhNM3FqeDg5NzY2bGZ1eisyN3lsK1FESGJFOWx3WFRFMGJKUGM2a3gwN0Q3N1UzQ3NTNVZvUE56ZDh4YkxHNmZhdHB6NWxWamNNSWRQRHQvUHhoa0xuSWZMYm5FV1ZGL0xKWWJsQ3FOaXYrWlR3L2NMTWFiajdYL09XSXNqd25Hay9DWStLU3lIaTlTZDZ5Nkd4QW1NeXU1azJwT0YzNThXMi8xMmJqSTBVWktNRUVJR09VVlJtTldyVnk5a0dPWmhBSXNWUldGQ01TeUF6MlJaL3VOTk45MlVFNEx4Q0NHa2MwMzJwT2IvN042a3VHU3RlbUxTaDhZckpqd2hDZDBVMGdrQWE5S1Y2UzdQK2o4d2pNVG91R2FvZURPbjRscFpOVzhCeDVzWm5XQmx3VmdaWG0xclgrSEFXa1ZUMDZwOVh6cU9WTjZzdWRUNERPQy90cEsvTnR2Mk00OWkrNWt1dHptRlBUaC9zbWJaNUorNXIweHAvNkJwL2Z6WXkxMzE5WGRkZDFYV0U1MGx5Vml0ME1BbG1JNXlzcUNBYmN0SGNRbW1vNnhCVmQveTNvR1BwWnJXTWVkdlZiaTA4QU1kODVGWnRlMS9COThWR3kzRGxCWjdFbVNGQndBK1NsZWtucHl5U2pNK2ZrMUg3YXVadzE1bkxZNElXMkhkTmE2QzZzWE9rOVUvY09aWExiWHlyTjN3MDdrejI0dUFPeXRiSjFwVzdmdSttRG5IT2xYSjRYc0JvUFd6UTIrS0o2dXZZazJhY3YzTmsyN2hreUlPZnY4RWhhcUkyNlpmMjdxNTRQZU93K1czS3JJaUdHK2FkQXNBT0xlZmZoZ0FlcnU2eTNheWVySDFxN3lYMmg4TGlhYkRydHlLbTV6SEs1ZXB4aVY4MXJhNlMzYzY3UDZac3gxNU5jdkZ3cm9yUkFhaWJldXBwK0NTdE8wL0h3Qmd3M1JscHBzbTNnSjRicWRzSjdmWVVpMy9PL1IrWi9XNnZOdjF5eWJlMDkyV1k3RzhlVG9ib1R2WGNjcGZkN1I4UThSUDVzOUJtS0hFZStXZkRBQjJSMWpyT3dmWEt3N1JxTDl1N005VjQ1TldBNEJtYXNxN3NzVVI1OWhaOUxCbGZkN2ZBRUNZMEhiTm4rNE91d0FBeDZIaWU1eUhTbThQYU42OXhNWWE4d0FvZkZya0xzNmtxWVJPYUdUVVFpT3JWVFZCenpWeUtsV1RvdUdhZWJXcVdUR3l6Ynlzc1Rldk8veUdNNjl5R1pjY3ZwODdmOUFDcCtVYnVlbHAvOUl1R1BFY0FKaGlEQVcyL2NYM3Vvb2FGanFQVk55a2lMSW1vUG1ZTk9XYTJlaytkUVk3STV1ZE1hNVRiZHQvQVlBMXFxdTBWNDE2cXJ0K2tzeXFYU1VOTXdGQWFiYW1xR2VrdmFITlR2bUFpZGI1MU5rREFENDFhcC94SjNQbU8vYVYzRzJZblBwdmlXRmtzYWh4Z1d4MnhHdm5wcitzbXAzeU9pdW9XN3VOcTVKY21qbkQvNjRhbi95UjgzRHhYWTdqbGNzMGs1TGVhNjlieUNVWmN6Vnpodi9kdlk5M2trd1JKWTE5ZjdGSC9VZUdaKzNhcTdKK0RaMm10clBZanFPVkt4MkhTdTZVS3Bxem9lWmJkWmVNK0FNL2E5aS9PRENpYm1yYXYydzVKVDl5SHE5Y2J0OXk2c24yVUl4ZVZTK2tSZXppVE5vS3hTRWFWRE5TQXpxNWtuSGF0WFV2Ymk1a09NYWxjS3dMRHRFSUFLclVxRzVQN2lSRFV5ZythQkZDQ09rRGI3Lzl0c1pnTU54OHZ0Nll6Nms4UFNReERQT2hvaWgvdXZIR0d3TTZTWW9NSFV1My9EVWN2Sml0QUVhR1k2MkNRK3JYMDVjSTZZcDEyK25IaGJpd28wSldqTjhWUU80czY0Njk1anhldVN5UW1rYzl3Vm9jRWJKZUhkQldua0hESmtiYTloZmZLNHlKWGRQVk5xSjJ6ck1OQzlCZ0hpNHJqTUlsR0k4S1NlRWVxektzMytRL0s3YzRFcmhZZlNFWGF6cXVTb3M4Mkw3dHFydDVPQW9xcjRVSXRYcGF5cHZ0emF3TmVzZkppc1VTWko0Qks2dVN3L2UybndRcHQ5Z1RISWZMNzlCUHovaTdlMzBvbnptWE5rL2p3M1RGYllYT0FRa0tyOVMyamd6azVFTlhRZTFWZkxTKzBQMzB5UTZOOXVHMm8rWExJYkFPSVRIc01EOHNjZ2RubHpUbXZXY2VVYzlLL1hlM1JiNWRDaXN4Q3MvSm9pTHhPaG1pUmVVcU0wOFQwcU8yZTk4cnlheWFxV3JKWWhNTlI3cWJjNkNhWDl1eFR6VXE3aXZ0WlNQOW5tRFlFK0taK29YUXNHYVBoR1g3dGRyV1VkSzVwbmxjalA0a1B5elNKOW1uMUZuVHhTWkxtcEFaczZXN09NSGM2Njdsbjd0MlN2V1dqS0QvRHVoc1MzQW5PTHVrc1o2cStvRjZmTkluSFVNNHhYQkZxMjN1cWdZZTUzUUtMbzRUZUlmQ1E1RzQ5blpSNEJRQVlHVkprUVhlNVgwb2lWeGhuaWcyVzFJNlM0eHlMb1dWT0lIaEpKZml2YzJ4SzY2VE5kZktEc21nSGhPM3BrY3JkSjBPclF4TzNka2hDczY4aWhzc2E0Ky9hbnBvL25Udm92OSs1M082ZGhFVHBpLzEyVjdjYUI4T0RkL2NYaGRTZGptTWNwTXpFYUtpbFVWRllIbkd4VWZxVC90YlhlazRVYlBZdXY3b3EyR1BMUm90blcyWVlmMm00RG4xeE1RUE5WT1QzL1pZMVhxZUJJVkhXZE5rc2FoaHJxdldNbFpwdGNYcmw0Mi9UMkZZeHZadDRXKzFOMDY1dTdQWDJIV3E3bkt4dEhHNjlwSVJ6d0tBZmR2cEoyU0xNMGFXRlk1dHE5dTR5OS8yOEw3aVlwblBPZ3IzTTFpMGR0NWpXL3NyOXNXSWttU0VFRExJZlBEQkIzRWN4ejNBTU13REFHSkROS3lMWVpoM0pFbDYvcWFiYmdwKzJ3NFpVbGJzL2tza0hLSnFvT2RCQ0NHRUVFSjZoNUprL1l1Mld4SkN5Q0N4ZXZYcWJJWmhIbFlVNVdZQW9VcHcyQUQ4bStPNGwyNjQ0WWFBNmxvUVFnZ2hoQkJDeU1XSWttU0VFREtBVnE5ZXpTbUtzdmg4dmJFRmloS3lReVZiQWJ6RzgveGZseTFiVmhPcVFRa2hoQkJDQ0NIOVNHQi9vMGl5amdGYUlmSzVBejJkQ3gxdHR5U0VrQUh3M252dm1WUXExVjBBSGdLUUhzS2hHd0c4N0hLNS9uN3JyYmNPclhvN3BOZW9KaGtoaEJCQ3lBVkl6VHMvbnYyTGhvR2V4c1dBVnBJUlFrZy8rdlRUVDlORlVYeVFZWmdmQXpDR2NPaHFBSDlXcTlYL1hMSmtTYmNuRXBFTEZDOW1ROEVXQmdCYzhoNEF5d1o0Um9RUVFnZ2hoQXdaUXo1SmR2WGVWMHhxcCtOUkJsaWlBQmtBOUFNOUowSUk2Y3gvNFh2b1ZvakVBWGdCd0F0THQ3OW9ZWUF6Q3JET29WSy85UFhNaDFyNktpZ2hoQkJDQ0NHRVhDaUc5SGJMSlR0ZXZJeFI4QmFBMUlHZUN5R0VERklsQ29NZnI1djMyS2FCbmdqcGUwdDN2TGdRQ3JZQUFCVHNFV1NGVnBJUlFnZ2hoQXhoTGpVMzFyMG0yZHBGanpRTjlKd3VaT3hBVDZDbnppZklOb0lTWklRUTBwVlVSc0hHcGR2L2ZPbEFUNFFRUWdnaGhCQVNKSmY4ZTBiQmVpallBbDdNSHVqcFhPaUdaSkxzNnIydm1NNnZJQ09FRUJJUStUOVg3MzNGTk5DeklJUVFRZ2doaEpEQmFrZ215ZFJPeDZPZ0ZXU0VFQktNMVBOL2R4SkNDQ0dFRUVJSThXTklKc2tZWU1sQXo0RVFRb2FnNndaNkFvUVFRZ2doaEJBeVdBM0pKTm41VXl3SklZUUVoLzd1SklRUVFnZ2hoSkJPOEFNOWdSN1NEL1FFQ0NGa0NESU05QVJJSDJPVkprak1OZ1hnd2VJRTVJR2VFQ0dFRUVJSUlVUEhVRTJTRVVJSUljVEwyam1QNXdKWXVHTDNYeUxoRUZVRFBSOUNDQ0dFRUVLR2tpRzUzWklRUWdnaGhCQkNDQ0dFa0ZDaWxXU0VFRUlJSVlRUVFnZ2hnNURDNGpnVXlBd2dnbFdhQm5vK0Z6cEtraEZDQ0NHRUVFSUlJWVFNUWlwUmVScHEzdm54N0Y4MERQUmNMZ2FVSkNPRUVFSXVFRXQzdlpBTmlYblpLVW84ZU9hRVNsU2VIdWc1RVVJSUlZUVFNbFJRa293UVFnaTVVTWhNT0lBRkRBRElWSGVVRUVJSUlZU1FZTkFiYUVJSUlZUVFRZ2doaEJCeTBhTWtHU0dFRUVJSUlZUVFRc2dnNU9TWlo1eWl0SDdwOWhlM0x0MzFRdlpBeitkQ1I5c3RDU0dFRUVJSUlZUVFRZ1loUnNZNE1KZ0ZvTDIwQnVsRHRKS01FRUlJSVlRUVFnZ2hoRnowYUNVWklZUVFjaUZxLzhiUmpaTm5ubUZrak91eW44RCtSbkJJZWUwUFhXcHVMRnp5Nzd2cW9yQTQ3bjJTSnNXaVdCU0xZbEVzaWtXeEtCYkZDa0VzUCsvcFNOK2hKQmtoaEJCeW9WTHpUby9Ib2pTbXV6ZGFpaVRyM1BzcGtxUmp1bnR6cGtDbVdCU0xZbEVzaWtXeEtCYkZvbGo5RjR2MERVcVNFVUlJSVJjSVFYSGx1U0EwQUlnRXNPM2oyYjlvY0wrK2RQdUxZbmRqTUVDcmU3K2xPMTVzRGFDUFNMRW9Gc1dpV0JTTFlsRXNpa1d4K2pSV2c2QzQ4dnkwa3hDaUpCa2hoQkJ5Z2ZoNC9xOXJWMnovWTVhTEVjYUNWWnA4YnVDVWg3c3QrQ3J5dVQ2UGVYRlJsMzBvRnNXaVdCU0xZbEVzaWtXeEtGYWZ4aElVVjk3SDgzOWQyK1ZZcE5lWWdaNUFUeXpkL3FJeTBITWdoSkNoYU8zOHg0YmszL3VFRUVJSUlZUVEwdGZvZEV0Q0NDR0VFRUlJSVlRUWN0R2pKQmtoaEJCQ0NDR0VFRUlJdWVoUmtvd1FRZ2doaEJCQ0NDR0VYUFFvU1VZSUlZUVFRZ2doaEJCQ0xucVVKQ09FRUVJSUlZUVFRZ2doRnoxS2toRkNDQ0dFRUVJSUlZU1FpeDRseVFnaGhCQkNDQ0dFRUVMSVJZK1NaSVFRUWdnaGhCQkNDQ0hrb2tkSk1rSUlJWVFRUWdnaGhCQnkwYU1rR1NHRUVFSUlJWVFRUWdpNTZGR1NqQkJDQ0NHRUVFSUlJWVJjOUNoSlJnZ2hoQkJDQ0NHRUVFSXVlcFFrSTRRUVFnZ2hoQkJDQ0NFWFBVcVNFVUlJSVlRUVFnZ2hoSkNMSGlYSkNDR0VFRUlJSVlRUVFzaEZqNUpraEJCQ0NDR0VFRUlJSWVTaVIwa3lRZ2doaEJCQ0NDR0VFSExSb3lRWklZUVFRZ2doaEJCQ0NMbm9VWktNRUVJSUlZUVFRZ2doaEZ6MEtFbEdDQ0dFRUVJSUlZUVFRaTU2bENRamhCQkNDQ0dFRUVJSUlSYzlmcUFuTUJSZEVUOEJhZm9ZZkZkOURFWG1tcENPdlRocENnVDIrNWVsMkZLTFF3MUZJWTFCL0JzZm5vb2xTVk9SMDNnV2h4dlBvdExXRkxLeEJaYkQ3OGJmaU1LV1NoeHJMa0YrY3htc2tqTms0L2ZXMVFuWlVITkN4K08xWlFkQ052YU1xRXlrRytKd3NLRUlwMXNyb1lSc1pFSUlJWVFRUWdnaEpIUW9TUllrbG1Hd1BIVW1ZdFFtWEpNNENVWG1HbnhYZlF5YnE0L0RMcmw2UGY1TmFYT2c0MVFkanpkVkhSc1VTVEtPWWJFNGFZcFBlMCtTS2Y4M2Jqbml0ZUVlYmMvbXJVR1p0YjdIOHd1RlJiRmpNU1V5SFZNaTB3RUFsYlltYktqTXhmcnlnNzBlZTN4WUtrYWJrakRhbElRbHlWTWhLd3J5bWt2eDlMSFZ2UjQ3Rkc1T213T2pvTzE0SE1vazJkVUprekF4SWcwM3BzNUNrOU9LOWVVSHNhWnNmOGpHSjRRUVFnZ2hoQkJDUW9HU1pFR2FHVFVTTVdwVHgrTjBReXdpVlRPeHVmcDRuOFJUQnNtNkc0SGxjTWZ3QlQ3dFBVbW14R2hNaU5kNEpza0VodXZ4M0VKQllIbk1pQjdoMFphZ0RZZEQ3bjNpRXdDbVIyVjZQR1laQmcxT2MwakdIc3lNZ2hiandsTTZIb2VyZERDTDlnR2NFU0dFRUVJSUlZUVE0aDhseVlKMG5aL1ZWS3RMOTRaa0ZSa0FNRjZQWldWd0pNa3VkRk1qMHoxVzhBR0FWWFJnVzgySlhvL05BSmdhbGVIVHZyMG12OWRqRDNZem96TEJNZCtYUG5USUx1eXNMUmpBR1FWbVRzd28vR0xVRHdZcy91TzU3K0dNdVhyQTRoTkNDQ0dFRUVMSXhZaVNaRUVZYVV6QUtGT2lSMXUxdlJuZlZoNEpXUXpHSzAwbUszTEl4aWFkbXhlVDVkTzJLVVJiYUVlWmtoQ2xNbmkwdGJpc09OSlUzT3V4L2JsMTJOeWcrN2pYSSt2SkdEWDJGbXlzT3VyVFBqdDZsTWZqWGJVbllSdEV0ZGc2dzRBQnkzaW5yUHMzUGlHOXNYVEhDeTlEWWJLN3ZJbFRIbDQ3NS9IY2pqNjdYc2lHeEx6Y1pSOUd5VjA3Ny9HSEtSYkZvbGdVaTJKUkxJcEZzU2dXeGVyTFdBcVViZXZtUGZaYk1FeS9yaHlpSkZrUWxpWlA4Mm43b0hnbnBCQW1zcncvbU11RFpMdmxoY3drYURITmE2V1hBZ1ZmVnh3T3lmaHpZMGI1dE8ycUt3enA3NDI3NVNreiszMk1ncFp5bnlSWmxNcUE4ZUdwSG0zZmhEQ2hEQUJyNWowYTB2RitkdWcvS0xjMmhIUk1RZ2FDb2pDVEdHQitsL2V3VFBTS3ZOOTJMS0YxdGpEUmpBVGZmZlVlNDdLTWV4OEFjTmF6a3hnb0ZJdGlVU3lLUmJFb0ZzV2lXQlNMWW9Vc0ZnTm13WktkTCsxWUIyenFhcHhRb3lSWmdGSjBVWmdaUGRLajdaeWxGanRDdkdYT2UvMklSTnN0Kzl6QzJMSGd2V3FpSGFndlFwVzk5NmRiTW1Bd3krdjNCa0NmMWJBYlRLNUt6UGJZYWxsa3JrRmhhK1VBem9pUWkwcTNoUjVaSjJOQ2pTNnk0ekhMbUpSdXZxaGpGRVZ3N3dNQURLc0kzUzErcEZnVWkySlJMSXBGc1NnV3hhSllGQ3ZZV0N5VWlLNUhDVDFLa2dYb2hwUVpQcS94Zjg5dUQvazZMOVl0cVFEUWRzditjSG44ZUorMlVKeG9DUUFUSTlJUTZiWFZzc1JhaDlPdFZTRVpmN0FTV0E1WHhFL3dhQXNUdFBqRGhKVzlIdnVMOGh6c3JUL1Y2M0dDZGYyT2w3cTl4M3RsMjR2NTY3RzdyckRMUGduYWNMdys5ZTVlelkwUWJ5eVVwNkN3VVYzZnhCeUg3UG1Za1hGRFYxMFVnV21HUS9Kc0ZOamZNQzRsakdKUkxJcEZzU2dXeGFKWUZJdGlVYXpleGxJWTVkT09zY0hVZGpsR0g2QWtXUURpTkdHWUZ6UGFvKzFJVXpGeUdzK0dQSloza3F5dnR1U1JObG1tSkNUclBEOUhGcG1ya2RkY0dwTHhGOFdPOVducjYxVmtnU1J6dksyYStWTVlCVzJ2eG5BM0wyWTBUSUxPb3kxS2JVU1UydGlyY1FGMG0zUWloQUE4engrRFExUjFlWlBYUHkrOEtMVUEyTjFsSDRkdmsrQ1E4cnFkRU1XaVdCU0xZbEVzaWtXeEtCYkZvbGdCeEhLeHpCNHdtTlZ0L3o1Q1NiSUEzSkF5dzZOV21BSUY3eFJ0RFhrY0J2NjJXMUtTTEJSaTFDWm9lZC9QaTljbVR2SnBPOUJ3QnFuNjZJREhMckhVK1czWGNTck1pTTcwYVpjVUdYUDlIQlFRTExOb1IyN2p1VjZQMHhldVRaemNMM0h1MnZlUFRxK0ZDVnE4UFBsT2o3Ym44OWVob0tXaTB6NHRMbXVvcGtZSUlZUVFRZ2doWklpaEpGazNFclRodUNSdW5FZmI1dW84bkxPRWZ0VWZ4L2lXa0tFa1dXamNuWEVKcGtmNUpxejhXWms2R3l0VFp3YzhkbWVycmhiRWpvR2FGWHphZjV4K1NjQmpkK1YwYTlXZ1RKTE5qQnFCZEVOc3Y4UnFjbHFDdXQvc3NnZmRoNUNocFAxVUlLY284ZUNaRXlwUmVYcWc1MFFJSVlRUVFzaFFRVW15YnR5Y050ZWorTGhEZHVHRGN6djdKQmJQc2o1dElpWEpocXdyRWliMjZmaWlJblY1UGN1VUNDMm5EbWdzN2hqUHJRQUFJQUJKUkVGVWp2Vk0wRTZLR0I1UVA1dms4RmlaeFRJTWZqaHNuczk5cnhSK2pTM1YzYSs0QllDL1RyNER3L1F4SFkvL2VYcGp5RS9GSk9TQ0pUUGhBQll3QUNERDl4OFZRZ2doaEJCQ0JqR0Z4WEVva0JsQUJLdjAvalM5SUZHU3JBdkQ5REUrMitMV2xCNUFnOVBjWmIvbEtUUFE3TEpoYTgwSnVHVFI0OXFpMkxFSVUrbjg5aE5ZMzVWa28wMkpXSm84TGNpWmYyOXJ6UWxhT1RNQVJwdVNQQkk5ZmNFbGQ1MGt1eS96OGg3UDRlbHhYZFptN0hET1VvdEhjdDd0ZUh4cDNIZ2tlUjVzQWdDWUhwVVpVSklzU21Yd21mT2hocUtBNWtJSUlZUVFRZ2doWkdoVGljclRVUFBPajJmL29tRWc0bE9TckFzL0hEYlBvMFpZcmFNRmE4cjJkOWtuV20zRXlyVFo0QmtPUHh3MkR4c3FjL0YxeFdFMG5hOTFkRjN5MUtBU0YxTWpNekExTXFNbjB3Y0FIRzBxb1NUWkFMZ3VlV3FmeCtodUpWbC9VN0U4VnFiNTM2YWFIVDRNQXN2N0pJMjlUWTVNOTNoY1lxbERuYU0xWkhNa2hCQkNDQ0dFRUVJNlEwbXlUa3lNU01NVXJ3L3NieGR0aGJPYkQvazNwTXdBZjc2Mm1FblE0c2JVV1pnVFBRb1BIdm9QbEQ2YmJlZGsycTdacVY4ZitURG9QajhjTmc5andwSzd2Q2RPRTRZWlh2WFBtcHdXUEhqbzdSNG50a2Fia3ZEMHVPVWViUzU1Y0wyMk42Zk5RWlRLNFBlYWhoTXdLM29FdHRma2R6bUc5OHJOUTQyMGlvd1FRZ2doaEJCQ1NQK2dKSmtmSE1QaWJxL2k2a2ViU3JDbnJyRExmbEZxSXk2TEgrL1Qvbjd4emdGSmtBRlUwNndyK1MzbFFmY3hpL1p1NzFtV01nT00xem1sWDFUa0JOUzNNLzVleDJBVGJwMGRNQUFBcTJiK0ZFWkJHOUM5YStZOTZ0TTIwcGlBSlY2cjU4cXM5VWpXUlhVOFhwSTB0Y3NrV2FJMkF1UERVejNhdWt1cTlhZC9UNzgzNkQ3M1pWNkdPOU1YZG5rUHkxRFpLRUlJSVlRUVFnZ1pEQ2hKNXNlMWlaTThQdHhMaW95M3ptenV0cC83S3JKMmVjMmwzU2JYK3BJMHlMYmtYZWlpMUVaY0VqZldvODB1dWJDaE1yZFg0N0lNNDlNbWRsT1RyTDhJTEkrSFJsN3RrUmhzY2xydzlMSFZlSDNxM2RCd2JTZDhwaHZpTUM0c0JjZWJTLzJPYzJWQ3RrZHFzYkMxc2s5T2tlMnBHTFVwNkQ0bXdYLzlRVUlJSVlRUVFnZ2h2cHc4OHd4RWFjelM3UytLNEpTSDE4NTV2SGNmcG9ORVNUSXY0WUlPSzFNOTZ5cDlVWjZERW10ZGwvM2lOZUc0SW42Q1I1c0NCZjhwMnVMUjVsN2szRnVpTmdLdlRmMnhSOXNmODliZ1FNT1pRS2FPYXhNbjQrNE16eFZ3NGlEYmtuZWh1eUY1dWsraTlLdkt3N0NJamw2TnkvazVwTTQxU0JLZ042Yk85Q25XLzk2NW5XaDBXckN0NWdTdWREdmw4OVpoOC9Eckl4LzRyS3dNVitsOS92eDhXM20wcjZaTUNDR0VFRUlJSVdRUVltU01BNE5aQU5wUGJ1OVh0TS9IeS8wanJvQ09WM2M4cm5XMDRIOGx1N3J0ZCt1d3VlQzh0azF0cmo2T0luTk53TEc5a3l0QWNOc2xlZGIzNVpSb3UyVy9pZGVFNHdxM2hCRFF0b3BzWGRuQlhvL3QvYnNGREo2VlpCdXJqcUdncGFMajhXbHpGVFpYSHdjQXJDcy82UEU3bUdWSzlMc2wrWmEwdVIwcnpnQ2d4V1hEenRxQ1BwdzFJWVFRUWdnaGhCRGlpVmFTdWJreVlhSlB3ZlUzejN3SHUrVHFzbCs2SVJaenZBcU8yeVFuM2p1M002ajQvaElod1d5WDlMZmFhTENkZ0hnaDg1Y28zVkNaaTVieko1djJodC90bGtHK3RwTWlobmQ2aldNOUU3UmQzZXV0eHQ2TXA0NStpSldwczNGRHlnejg2L1FtS09mWGlsWGFHckdsT3M4ak1YYjc4QVU0MEZEVWNlcnFjSDBzTG8wYjV6SG1KNlY3NFpDNy9uUFgzN3FxMDliT3UxN2JpL25yc2J1YjdkWUoybkM4UHZYdVhzMk5rQTRpbnd0ZVhLUUFSb1puclhEUXZ3R0VFRUlJSVlRRWlwSms1NDBKUzhhUHZZcjE3NnMvamYzMS9yYzZjZ3dMUGErR250ZmdqdUVMNFozQytLUjBYMGNTSUZBQzI3dVZaSnlmbFdSVXVMOS9aSm1TZkU1bXRJZ09mRnE2THlUamMzNVdHYnFDWEVuMjlMZ2IrdVJlQUpBVkJSOFc3OEozMWNkUlkyLzJ1UFpSeVc3TWpjbnFXQ2xtNERWNFl2UVMvT2JvUitBWUZyL0l1dFlqQ1ZqcmFPbDFEVGRDTGxackZ6M1NCR0RyaXQxL2lZUkRWQTMwZkFnaGhCQkNDQmxLS0VrR1lHeFlNbjQ5NW5xZkpKV2lLUGo1cUd2YWttRmNXMEtzTFRHbWhwYnIvTE5IdGIwWm41Y0h2OFdPOTVja0N5SVIwcGRiOHJ4UGF3UXdZQ2QyRGpZTUdOeWJlYWxQKzJkbCszdDFvcVU3TGdRcnlmcURkNElNQU9vY3JYaS9lSWRIRWpyTGxJajdSMXdPV1ZFOERza0FnUGZQN1F3NkFVZ0lJWVFRUWdnaGhQUVdKY2tBVEk0WTdsR0hyTjNNNkJFOUd1K3RNNXQ3OUNIZlgrTE5Ic1NXTS8vYk5VT3prc3pmMkRLdFVqdFB3Y2NsZTdFaWRTYUc2Mk1CdENkS0Q0VXNncjk2ZFVNcGtmUmwrV0hNaVI2RkxGTlNSNXYzRmtzQU9OQndCdHRxVHZUbjFBZ2hoQkJDQ0NHRUVBQ1VKQU1BN0tvN2lXVXBNMEl5MXNHR013R2ZSdW5OeUd0ODJxeEJuSXJvblVoUm9QUnBrb3dPQldpakFOaFRWNGk5ZFlWWUVEc0dkNlV2eER0RlcrR1NSUUJ0UDd2NXNhT3hwVHF2eHpIWUVLd1M5SzZwbGFpTndKTmpsdnFzNVBKM3J6dnZ1bHVCVUtEZ3BmelA4ZEtrMnhDdTB2dTlwOWxseFd1RjN3UTlOaUhrZTB1My9EVWN2Smp0bENRam8rYXNna1BxK1Y4OGhCQkNDQ0dFWEdRb1NRYWd5RnlEU2xzVEVyUmRueTRxS3dyTW9nMnRManNjc2d2cGhqaVA2eTVaeEp0bk52ZDRIZ2JCTjBsbUNTSko1cDNJRXVYUUpiSDhiUVdsSkprbkJjRFdtaFBZMzNDbUk3a1pvemJoMGRHTE1kS1lnRWlWb2NjMXl2eHR0M1IxczkzeXcrS2RNUEJhdjllbVJtYmdrVkhYK0YxQjJXNWFaQWJ5VzhwOXRveit2WEJEeC8rYlJWdVhjM0JYN3pUanp3VmY0UGNUVnZxOXZxVTZEODFCSG5JUXBUYml6ZW4zQlh4L1o3SGJCVktjbjVCQmpSZXpvV0FMQXdBdWVRK0FaUU04STBJSUlZUVFRb1lNU3BLZHQ2TTJIL05qUjZQUzFvaHFlelBxSEsyb2RiU2cwV2xCczlPS1JwY0ZacGV0b3c3WHpXbHpmSkprbjVUdVE3V2Zta3lCTW5vbE5HUkZnVTF5QnR5ZjkwNlNoYkJtVlh2UmRYZU9iazc5dkZpMUo4aW1SV2Jnb1ZGWHczQitoZUN0dythaXhGTFhvNVdHM3FkUEF0MXZ0L1IzNkFUSHNMZ3hkUlpXcE03cXFESlhhV3RDcEZvUE5mdjlhenc5S2dPL0duTTlISklMMzFRZXdicnlBMmc4ZnhERjV1cmpRYzhmQUpLMGtiZ3JmVkduMTVjbVQwT0tMZ3B2bnRtTUtudFRqMklRUWdnaGhCQkNDQm5DQlBZM2lpVHJHS0FWSXQvdko3cFJrdXk4RDR0MzRjUGlYUUhkRzZjSncvWEowenphcXV4TldGTzJ2MWR6TUhodHQ3UktnYThpQTN4WGU0V3FhRDhBYUZuZmVtazJTcEoxYVZIY1dJL1hsQUdEUjdLdXhhOXlQMENKdFM2b3NRUS8yeTJEclVtV3BvL0dReU92OWtqdW5qWlg0US9IUDhQZnA5emxrU1I3YU9RMVlOQ1dIRjJTUEJYWEpFN0M1dXJqV0ZPMlAraEVNTXN3dUNvaEc3Y1BuKzhSdzU4cGtlbklqaGlHclRVbjhGbnBQbFRZR29PS1JRZ2hoQkJDQ0NGazZCSWNVaDdVdlBQajJiOW9HSWo0bENUcmdic3pMb0hBZXY3bzN1eGhzWDUzRVY2MW1vSTlHZEU3U2RiZGRyeGc2UDFzeXd0bWxkdkY2TlhDRFJpbWovWFl4cXZsVlBqMTJPdng2T0gvQnZYNmN2NEs5eXRpZ0gxWlhKODhEU3ZUWm52VXJUdlNXSXpuOHRmQzdpZlpxWGlkWFNxd0hLNU1tSWpMNHNkalMzVWVWcGZzUWEyanBkdllXYVpFM0pOeEdkSU5zVDdYbkxJSXErandxVkhHTVN3dWpSdUhTK0xHSXFmaExMNnJQbzREOVdjRy9EVFBUK2YrTXVnK2o0NWVESVdPZ1NXRUVFSUlJWVNRSVlHU1pFR2FFcG1PcVpFWkhtMzc2ay9qVUVOUnI4ZE8wa1o2UEE1MnhZN2dsVWdKNWVtSFlTcWRUMXV3U2J6QlpxUXhJZWcrZWorSEszVEdLam54UXY0NnZKQjlxMGRTTlU0VGhrZXlyc1Vmam4vbWs0enFETS8yYkNYWnpPZ1J1SDNZQXA5NmUrdkxEMkhWMlcyZDFwVzdaLysvY0dYQ1JGeVhOQldSS2tOSE84ZXd1Q3grUEJiRmpjV21xbVA0cEhRdjZoeXRQdjNURFhGWW1Ub0wwNk15L1k1ZlpXL0M4eWZXb2Q1cHhnT1psMk5XOUVpZmV4Z3dtQktaamltUjZXaDEyYkMvNFRRTzFoY2h0K2xjUjJLdndXSEdYZnYrNFRkR21LREZ5NVB2OUdoN1BuOGRDbG9xL043ZkhkWlBYYmp1TUdEUWcyNkVFRUlJSVQ2YS9yTDFEMHlNN3RPdzI2WWZIdWk1RUVMSWhZcVNaRUVRV0E1M1oxemkwV2FYWEhpckY4WDYyekZnZkJJWmxVRnVOZk0rM1RLVTJ5M0RCZDhrV2JCRjFnZWI1N052N2ZNWTV5eTFlT1BNZC9qSmlDczkyaWRIRE1mTmFYUHdRZkhPZ01ieGZtMkJycE5rV2FaRTNENThBVWFia2p6YTdaSUxyNTdhZ0YyMUo3dU1aNWRjV0ZkMkVGOVZITWFpMkxHNFBtVTY0alhmLzM1eURJc3JFeWJpa3JoeCtOM3hqNUhYWEFZR3dQandWQ3hPbXVLVFNIYTNwNjRRcjUzNnB1TlFpaGZ5MTJOKzdHamNNWHlCUjBMT25WSFE0dEs0OGJnMGJqejIxNS9CbjA2c0FkQzI0cTNwZksyMFFKaGQ5cUR1SjRRUVFnZ1pMQlNIYXhIS1c4WTF2YkNwbm9zMnZXWDgwZlRkQXowblFnZ0pOWmVhRzZ0SWttN3BqaGRiSWZLNWF4YzkwcThGcXlsSkZvVHJrejBUQlFEdzNya2RBVzA3NjA2TXh1U3poYlBTRnR6dmd0Q0gyeTJqMVNhZnRwWWhuaVRyTHh1cmppRTdZaGhtUjQveWFGK2VPaE9uV2lzREt1VHY3M1JSNysyV0RCaE1qOHJBMHVScHlQSktqZ0ZBa2JrYWZ6MzVGY3FzOVFIUDNTVkwrTGJxS0w2clBvNHI0aWRnWmRwc2hMa2xURXV0ZGNodktjZjgyTkZZbVRvYmlkcUlUc2RxY2xyeHhwbnZzTHZPTjBHM3ZTWWYrK3RQWTNuS1RGeVhOTVhuejRMN0dQODQ5VTNBOHllRUVESzRjUzZGdFZjM1RWZEhSUnlUdGVqNEZrTjJPWXl1NHpWTDFjTmpOaU5jVTk2ZmM1STRnWEh1S0h5UUM5Y1dxOGJFci9OM2ozbjE0WGY0R0VPaFp0R0lQM1kzbnV4eUdHRlRES3hKVXhsSWZOWXFta1JSMUhkMlAyc1ZUYkpEakVLRTVtd2c0NkhSUGx6Vzg0MnNpcjlnVDhXUk9JRmhuSFl0NjNEcDRZQkJ0SXNHeHU0SzQ1SjBoNkJTZHh6RkxVSGhXNTdkV0twYk52NEI5ZWlFdGIyTnl6azVRVkwxWDVGZWhtV2J3Mzg2NzRibTl3OWVKZFcwUE43dzNDYXJLa2IvbHVISHM3NlRHcXg4Nnh1N1B3SVkvMGViZDFCc1hKVHVIOGE3WjIvcW4xa1RRa2lRWFBMdkdRYXpBQUM4dUFqQTF2NE1UMG15QU1Xb1RiZ2haWVpIMjZuV1NueFZFWnJWenY2U0M4R3VKUE5PTElSeUpWbWNKc3luTFJUSndZdkY2NmUreFFoakFtTGNrbzBNZ0lkR1hZMWY1S3pxOW1mcGJ5V1o5K3Y3K3drck1UWXMyZWMrU1pHeHVtUVBQaTNkMStuMnl1NUlpb3l2SzNPeHRlWUVscVZNeDNWSlU4RXpIRjQ3OVMxa1JVR3R2Y1VuZ2V6ZTk5dktJL2lnZUZlWFczVHRrZ3Z2bmR1Qkw4b1BZVW55TkZ5VmtPMXpxdW8vVDMrTHBnRkt6bDYvNDZWdTcxa3o3MUdQeHkvbXI4ZnV1c0l1K3lSb3cvSDYxTHQ3TlRkQ0NCa0tIUG1WUzczYlZERmhCZVozRDZ4Umxvei9xV3Bjd21mdDdhNVR6UXV0WCtXL2dPdlY5Nm83U1pKeFRxY2dpWEs0TElKblpWbVFaRWxRSkVXdE9HVTFGRVVOdTZobFJFbXJPR1c5NGhMMXNsMHlLZzdScE5pZDRZcEREQWNnNmErZmVML1B1SkpMa2NxYXB6Z1BsZDZoell6OFNsS3BQSklnY29zOXdYV3E5a3JXb0tvTjVIazc5NVRmWjl0eCtwY1JUMTBSVUowSHkrNmlSK3o3enQzZjJmMjI0MlVyclJzTG53bDB2TWJYdCsvV3pzdjhzMlorZXZmL2tBMG1qZmJocmQva1A4dElNcWZJc2dCSkVSUlpWa0dVVklxc3FPQlN0SXBMMU1BbGFSVlJWZ1B3S1hCZ3VtM3FNaTVWdmFmTE9FNkgxbEhRY0YwZ1UxSm5SbStEVHFnQ0FLWE9tdFh3MGFGMzlaZU8rQjJmRmY5Vit6MnVveFVyWkx2VC81c2lMMHhDUks0cUpleEFJUGQyTUtpa3NQdG1mOW15NDlSZVpYZnhhODVxODNNNFVibUlHNU5nRG4vaXNodTY2MjdkVmhUdDNGUDBYd0NVSkNPRUVEOG9TUmFnZXpNdmhjb3RDU1VwTWw0LzlXM0FOYVc2aytsMjRtQzdDbnV3U1RMUFJJcFREcXl3ZXlDODY2VUJ3ZGRNdTVoWlJBZitVdkFsbnAxd2swZHRLd092d1dPakYrUEpJeDkybWNEeWZtMEIzKzJXSDVYc3h1L0dyd0RqOWg3eHRMa0tyeGQraTdPV21oQThpN2JER3Q0L3R4TWJLbkl4T2l3WlJlWnFBRUIrU3prK0xONkZXNGZON2JoWFFkdld5dmZPYlE5cVZXU1R5NHAzejI3RHA2WDdjRm44ZUZ3UlB3RUoyZ2pzcnorTmZmV25RL0k4Q0xsZ3NVb1RKR2FiQXZCZ2NRSTl5NHNUMGllc254M3pLU0lwUERoL01wOGNjY0NSWDdPWW01aTZScWxxemdBQTEvSHlHeGlldGFzaWRVVmlyZFdqd0NVZlpUb0xWcFNjTmRZSkxlL3UveUxZZVRBcXpzS28rVlpHSnpSS1VIZ09qTThiSnUxbEk1OXQrZWV1TGZhQ3VxWENoTVNQM2E5SjV4cm1Bb0F3TXZZcjczNTlScFJWc3VRMHNtcU54M0p3emk1cEZJWGoybGZoU1EydEdWeWtzZnNsNm4yZzhkbHZBMW9wMXgxTmR1SUgybXZIL1JJNm9aYUwwaFV5QXVOZ1dONmw4SXdUUE9OZ1dkNnAyQnlSdHUxbkh0Vk1UdjR2bHhYL0pTY3dOb1VUYkp6QVdoaWRZR1hCV0dXTnhnSlc3UFliWTltdWhGcy9QL1p5SUhOalYwNjZSY2lNYVV1U3FZUUdjSXpZdXViWVA0MDM4UGZ3STZPL0FRRGI3ck0vbCtvdG5kZWRjSCt1czRhL2lpQ1RaSzBiQzJPbDQrVzN3eUZkeGFpNURkem9oSjlqVElJNTBQNjZCZWwxenIxbjZWZ2hRZ2pwQkNYSkFyQWdkb3hQamFXMVpRZHd6dkw5RjRnR1hvUEw0eWRnWWV3WVBIbmtBMWlEUFBseFRGaUt4Mk9yNUVTRk5jZ2ttWGZoL2hCdHQxU3hQQkw4ckhTcnRnM3RKRmtnSzRPOFBUbG1hYWZGNkx0VDBGS096OHIyWVhuS1RJLzJFY1lFM0RGOEFmNVR0S1hUdnY1V2tua25RWTgxbGVEVDByYnhtNXhXdkhkdUJ6WlhId3RSR3RkVHZkT01uYlVGSG0yZmx1NURkc1F3akRJbFlIdE5QdGFWSFVTSnRhN0hNY3lpSFd2TERtQmQyUUdNQzA5RlJaQXJLM3ZqV0ZNSmZuUDBvMzZKVmU4dys4UXF0dzNJYWNma0FyQjJ6dU81QUJhdTJQMlhTRGhFMVVEUGh4QnYrcXV5bnRTTVR2ek1VVmh6amVYYi9HZFpuYXBlR0JlLzFyN3A1Tk5LaXpXcTlkODdkN2pmMy9UV2JwL1ZMbUVQTHBySW1vUWFJU3E4UUxzZzQzbnduSlBoT0tjaU1IYU9aUjB5ejl0WmdiWGI5NTI3Vnl4dW1CdCszNno1aWtvdzh6eHZZUVRPTEFtTVQvcFlkb3JoVElzenZ2MHhDMEM3SU9NRkpzWlVvTlJaczlyYm1XaGRnZU5FMVZMV3FLNFMwaE8yQTZIN1FySXI1bzl6VnlrQ1p6TXVuM2lYZTdzMXYrb0cyNmFDMzBYKzdOS0pqdkthV2VhUGNsZHBaNlMrb1ZrNDhsbndiTDhlUTY2Wm0vRzNydStRNGRoYmZMOGl5bXJWK0tTUDJUQ04zNU4wK0RoVExnQkF6WmwxbDQvNnJiOTc3SHVLSHdBQTllejAxOWd3VGJGdkpDRFExNFkxYVNvRFhaWG4yVStvTWQ0eWRYbnJ1L3UvYVAwczl3M0Q4b2wzQ0preFcwejN6NW5iZmUrZUpSVmxTWTVCVHNsNzBBa2ZDd3ZTbCtrbnA5RzJEa0lJQ1RGS2tuVWpYTkRoeCttTFBOb3FiVTM0cU9UN2xkdDNEbCtJS3hNbWRtd051eVp4RWo0cDNSZHdESlpoa0dWSzlHZ3JiS2tJZXBXYXltdTdwU3RFSzhuU0RiRStKL3RKaW93eVcrQzFyVWliajRyM1lGcGtKdEwwMFI3dGk1T21JTGZ4SEhJYS9aY1hVZm10U2VhYkJQMWY4VzZZUlRzMlZoNE5LbEY3Kzk3WEFyNjNNd29VL0xuZ2M3QmdVTzhNK0F2TkFNWnRTMXIxcDJhWEZjM04vYk90MHltTE9ONWMyaSt4Q0NGa29DbUNZSk4xZkl2alhOMThmbmprTHZDc1V6VWk1bXZiaHZ4blVkczZPdUtwS3hMcys0cnZkZXcrK3pQalEvTm1zaHpYNlYvR3NoWVd6ZHlNVGxjQU9VKzBiZTlrb28ybkdLRExoWlhPWTVYTGJCdnluL1c1c1BYMHI5d2ZoajI0YUtMcmJQMTh5QXJmK0tldnl2eU54U1dZanVvdUdma0hzYXh4Q2dDNFNocG5Bb0I5NTVtSDIrL1J6TTE0Mlg2bzlFZisrb3ZWeldNQm9QMDZhMUJYcWtmSHJ6Vi9sZmRucGM2YTdqSHZ2TXFsUW5yMFZsa0xpNUFadTBsMzVaaW5ySnNLZnVjc2FacGhXRDdoYnRhazh6dkh2cUJka1BGY1Y5Y2RoMHR2VTBSWnpjYUhIVE5kUGVaaGY4bEtiOTBsa3BwZjNiNjNxK3ZHVzZmZHdBK0wyTjM0eDQxbFVKU09OMVBXejQ3OXc0cTJsWTA5U1pDMVkwMmFTdjFOMmJmWlBqMzZocUpXaGU3TlR5YzRsbWsyTEorMm1Nc0ljL1IxTEVJSXVWaFJrcXdiOTJaZUJxUGdXZi95SDZlLzlVaEE2WGkxUisya3hVbFQ4SGw1RGh4eVlIVTgwL1Z4MEhLZVgvam50d1JmbzFiRmViNmN6aERWSkJ2bnRjb05BQ3BzalYyZXJ0aGZHREI0WXN3U2ZGZDFERG1OWjN0Y2M2dS9pSXFFVndxL3dndlpQd1RIc0I3WEhoeDVOWDZlODQ3ZkF4SDhGYkozU3I1SlVFbVJzYTdzSUFBZ1NtWEFJMW5YaG1qbUErZVBKOWJDS3RKN1FVSUl1V0NJc3NwMXV1NHkvYUxNUHdMblYvTDhaUDVzUkdqT1NwekFPSFBMZjZpYWxQaWgzT0JJOVA1WG5ZL1I5Y20rZTAxR3pEZmN5clpDK09hUERuK2dHaFAzaFdwODRnZmU5OW4zRjkwSFdlRzFNNGY5QXpwMXg1WUNxYXBwb3ZORTlSTE5qR0gvNUJJTXg2V1N4bW1PUTZWM0FvQnNkNFVEZ09QQTkwa3h6ZHlNbC8wbTVkeTBYK2RUSS9ib2I1bjhRMlpqL2g5c0I4L2R3MFhxaWdCQWFyV25pTVVOYy9TM1RMMjV2WTk2YXZMYmZMemhxUG5Uby85eEZqVXMxR1RyM3V2Tnp5VlVKTE0xMGJiNTFQOER3OGpHcTBmL0twQUVHUUFZNzUwN3o3dk5WVkMxMkw3OTlPT0dwUk4rd3NTYWpuWFZudy9qeWdIQWRQL01CWXJFTVZKbDh4VHI1OGRlMWx3KzhyZkM4Tmp2ZXZac3ZHTEVtRTZFLzNqT3ZFQ2ZVMjhvRE9Pa0JCa2hoUFF0U3BKMVlYYjBTTXlLSHVuUjlsMzFNWjlWTFd2TDl1T3krSEVkdGFCTWdnNVhKRXpBNStXSEFvb3pMdHczQ2RXakpGa2ZyU1RMamhqbTAxYllHcEt5RTcybTVRVE1pTXJFaktoTU5EbXQyRmxiZ08yMStUZzFTT2JuVDVHNUJwK1U3c1hLMU5rZTdlRXFIZTVNWDRCWFRuN3QwMGZ0SjBuVzNldXI0bmlNOVpQZ0hHcDRyMlFpSVlTUW9jMTF0djRTT0VTaktpTjZjMGZqK1pNYTVaUGxsMHAxNWhGU25YbUVmZGU1aDd6N2VxLzZzVzBxL0wvTzRraFZyZU83dTBjOWZmZy9XSk5RZzNCTnVSQ3VLWmM0Z1FFT2d3dlhuUlV5WXp6cUlJZ1dWN1J6emRFM0FJRExqUDVPU0l2YzFYN05zVmU1MzNtaWVvbDI5dkIvdFJkMlY4L1ArQXZuVXRpR1Y3Zmx5bFpuVE5nakN5ZDA5VndBd0xJaC80L09RNlYzK2J1dUhwZndHU1M1NDF0VnFiUnhHaGRqS09ReTQ3YkQ3WUJGTGpuOGtQRW5NK2F5Z3JxMXMrZmRuemlYd3JhdVBmRTN4UzZhMU5OUzMySVRUVG1COXZWT2lrcWN3TGpXNVM3bTRnejV3dGo0TlFIUDRYeWRObGRCMVdJQVlJM3E2bEFtWFBzalFkYjQ0bmQvaGlURk5mOTF5eE5oanl4NnZyMjk0YmxOSDdBTTArMUJBVXk0N3RXdysyYjFYeDA5UWdnWm9paEoxZ2tEcjhFOUdaZDV0TlU3V3ZHZm9xMCs5MWJZR3JHdi9qUm1SbzNvYUZ1U1BBMGJLbk1EV20wMUoyYVV4Mk5Ka1ZIWUVueVNSODE2bmdRWWlzTDk0U285eHZnNU1UR3ZhWEJzRDNOZmdSZXUwdUVIU1pQeGc2VEorRVhPcXBBVnErOExuNVRzdzl6b0xDVHB2ajhRNFZCREVWWVZiZk43djkrVlpDRThtSUVRY21GWXV1dUZiRWpNeTA1UjRzRXpKMVNpOHZSQXo0a1FiNDY4eXV2WWNHMEp3blVsVFM5dFBxazRSQlBRbGhTeTd6ejdDTkMyZ3NnOWlTSFdXak85NjVVQmdIM2ZPWi9US1lPNVI1T2QvQkVnZEx4aFVObGtIZ0JrMXJlWXYyTmp3ZThVcDZSamVOWXV0OWc4RWxoU3F5TWVIT3VDUmx2clhndkxWdFV5UmJZNlk0QzJ1bWNDdzdWMGxsQlI2cXpwenR6eUh6SUNhMU5jc3RiN3V2YnFNWThEZ0dQL3VYc0FRRFVtNFRQVnlMZ3ZJTGtVQUhBVjFjOW4xS3lWVDRvNE9GZ1NaQUJnM2wzMHVGamNNSmRSY1JZaFBYSnJJSDBrS0h6THN4dTdmTE1aVEUydjlvU2pXRlR2VVVORjRnUkdPbHE4TE5CeEFFQXpQSFpqK3dta0hXMXpNLzdtdnQzVSs3Q0pVSWg0N05KZittdVAvTlZsdDRRNkZpR0VYTXdvU2RhSmV6SXVSYmhLNTlIMjJxbHZPdDMydGFaMHYwZVNMRXBsd0NWeDQvQk41WkV1NDhScndwRnBpUGRvTzlwVUhQQldUWGZ1V3o2QjBDUlJMb3NiNTNGYUl0QldJK3BvazArTjFBR2g0ZjNYcFc3MnMyVnhNQkVWQ2ErZi9oWi9tSEFUSEpJTDc1emQydVh2aXIrVlpLSGFUa3NJdVlESVREaUFCUXdBeUtCbG1HUlFFcElpY2x4NVZkYzd6OVJmRW5ibnpLc2RwMnV1c24xWCtCdEhmdVZTUnErcUJ3QzV4WmJxL2k1R2JyR2wraHVycTNwU2xuWEhYbk1lcjF3V1ZNMHAyY2tCZ0Z6ZVBLbTlPRHdBY0pIYUVyR2tZYlpxWE1JYXVjbWVJbGRieG1JOFBtbS9MbFczanVVaWRVWGVweWxLUjB0dmF2Ly8xamYyZk1ORjYwL3BsbzE5d0Y4U3kvSk4vcDhZRmRlcXlvcjcybkc0N0ZiM2E4MnZiRHNzdHpvODNqQzZKNGtpbnJvaXdYbWs3QmJuaWVyclZGTlMvcXRmTlBMM1VITjlYaU9yTzY2OHF1dnRPODg4eE9oVmRWQVV4dnhSN244am5yb2lRYXh0SGFVMDJZY0xJMkkyK092SGdSRzl0MXBLVlkzWjF2VjVyNmpISjM2cW1wWGV6U0VCZmpUWms4U3l4cWtBQUx1c2w4cWFwaUE1N0lobDdmRlhneGxHdUcvdUltRmsxQWJXcEtvQUFPdkd3bWU4Ny9HWDBDV0VFQklZaGNWeEtKQVpRQVNyTlBWM2ZFcVMrVEUxTWdQelkwZDd0RzJzT29iRGplYzY3VlBZV29uQzFrcU1OSDcvUHV6NjVPbllWSFdzeXpwWjgyS3pmTnAyMVo0TWVzNGN3L3JVdU9wdGtreGdPVnlUT05tbnZiQ2xJcVNGMlh2RHlHdDgyaFFNL2lRWkFKeG9Mc1BiUlZ0d3NPRU1LbTFkLzlsWGV5VkFaVVdCMk0zcHBaVzJwaDZkNEJtb05mTWU5WGo4Uk83N2cyWWJibTk0UDYvZWVHejBkVDN1ZTZIOFBBa2h4QnMvTS8wdFBxOXlpWDFqd1RQY1R4Zk9ZNnVicWdGQWFiQ2xhYWFsdmVFcXJMM2M4cjlEN3cvRTNDU0lhZ0J3bmExZjZEcGJ2N0M5WFRNNStiK21XNmJkek9pRUp1dm13c2ZGOHVZcDdkYzRsOEpLVlMzWndxallMOTNIWWkyT0NFZGU5VkkrT2VLQVdOWTRUWHZacU45YTFoejlwL2svaDc0dzNKeDlxM3RSZmNlQjBydGQ1K3JuNjY0Wis2aGNiL0ZaaFdUNDRiVHJGYW50ZmJ2bGZ3Yy9rbHZzaWQ1SkpQMzFFKy9uazBzUFdyODcrYlI0dW01UjJLM1RWclp2WXgwSXpyTU5DeXlmSC84Ync3Tk80L0xzT3kxZjVQMU5zcnFpQU1DMm9lQlBZa25qTEg1VTNBYmRWU09lNGd3Nm41TXUzVmNTU21acm9uM0w2YWNZbm5XcXNoTUNxck9tMHF0cVpCM2ZjZnFqL1ZqNVRheFJYUzIzT3VJZGgwdHZzOWFZeCtpdkcvdXd2eVNxZmVlWmgyM2J6anpSV1lLVmh3NThhdFErd0grU0RBQlVZK0xXcWNZbGZkclovTXlyYzFZRjhqemNOYjN3M2Fyd3h5KzlQZGgraEJBeWxLaEU1V21vZWVmSHMzL1JNQkR4S1VubXhTVG84Tk1SVjNxMDFUbGE4VTdSbGs1NmZPL3o4a1A0WmRZUE9oN0hhY0l3SzNva2R0WVdkTnBuWG94bk1rNVNaT3lyRDc1RWd2K1ZScjFMa2wwUlB4RVJLcjFQKzdhYUU3MGFONVQwZnBKa1pwZHQwQmZ3YnhkbzNUcnYxNWUyV2hKQ0NQRW5vWlNKVG1wZ0gySTdFa3lKQUFBZ0FFbEVRVlJGNVFvR1NBVzhsb09IZ0l1WC81d3pFVDMrRm9hVFhJcG16dkRYektzUHY0M2ltbW50N1pvcFNlOUFvMjRHQXQ5dUdXcVNLT2tCUUh2dG1NYzAyY252QVVEamM1dEtGSjZ6TXRHNkFnQmdrOE55SE1jcVZzQW1Sa0xMTjloTEcrWXFEdEhBRDR2WTZUNldlYys1bnpGYW9aRWJGckZUTEd1Y3Bob1Yreld6Zk9LZDVrK092TnU2NnRCbnhnZG1MMlE1enVvc2JaNW0vZTdrMDhLd3FPMzgxR0VmT0wvSjg5a216VVhxemdHQVhORXlXVzZ4SndLQTRuQkVxNk1panNsYVdOcnZVMDlMZVpOTE5PUTZEcGJkaFRCRGlmdld6LzdrUE51d3dMbzY1MTBvQ21OWU92NG5YSEs0eHhzZS9ZM2o3N0Y5ZmVvWloxN2xzdGF6ZGZPMEN6S2UxMDFLZTh2dlZsU3JLOTY4S3VlVDlwVjByZjg5dERhUU9laXV5bnBDUFNXMUxSRWx5aXJId2RJNzFCTVNQN0h0UGZlQVptYmF2MTFuNnVkYjFoNS9SWWdOeTVVakRlV2NMQ3JnV2Y5SGd6c2tRN0FyODloSXd6bGhSUFRHcnVZbkpJUWZEMlpNS09nNEh0MzI5ZkZVeDVHcTE4RUVWcnhWQVJvaW5yajBoMEhGSTRTUWl4QWx5ZHd3WVBESXFHdDh0bG0rZW1vRHJKTC9melBkN2FrclJMMmpGVkZxWTBmYmRVbFRPazJTWlVjTVE0b3V5cVB0U0ZNeHpLSTk2TGw3bjQ0SkFBNC9weDhHeXNCcnNDSjFways3VlhSZ1MwMWVqOGNOTlg4cnlRYkxLcmRROGw1SjV1ekJkbHgzZWw2TjBTYlBXbk1IRzg3MGFreENDQ0VEYTN3ZWQ0M09ycndJQmlxRlE0NEVmQ016Y3NoclV6a0VkamZRdXkrajFFa1J1ODBBeElybWlZeGUxZlpOOGZrRUdSREFkc3NtZTVMdFlNbmRYY1VJcEhCL08rMWxJMzhIQUt4WmpnQUFUdUF0UU5zcU1VaXlBQlhYc1VSZGt4YTl5eVlydkQydmNyRm1hc3E3em1NVks4R3hMclZiUWtScXNBNXpIaXI5a1diK2lCZmdranErY1JReVk3WVlsays4Z3pkb2F4aU9zeXAxMW5Uckp6bHZzMXBWbytINkNUOXZyeS9XR2R1K3MvZUNaVVRJQ205ZG4vY1hlNHp4cE82bXFUL2kzUHJ4U1JFSCthU0lnKzRKTXNWaWozV2VxYjlFYWJTbGNkSDZrL3l3aU4zZC9VeDZ5bm1pY3BsbGZkN0xVQlRHc0d6aS9meW9XSjlpOGF4YVU2OWZPdjZucXJIeG4xdS95SHZCdXJId0dkZUo2aVg2SDR4NWhJazJubXEvVDJxd2pqUi9rUE8rYkhlR0FZRHVtckdQcWljbGRidkswTHRlbVNPbjVBN1o1b3BTVDB4K3o3YjMzQU1LQTFsL2JmWXZoWEdKYTVob1haRnIxNWtIVy9lZS9abnh0dWxMdVZoRHZudGYrNDR6djNUa2x0OGM5c0RjMlowbTBYcWdJNEhYUTlxcng1Vm9yeDczZys3dkpJUVFFZ3hLa3JtNWJmZzhuNU1jdjYwNmlpT05udlczR0FCaGdnNnhtckMyLzlTbTgvOXY4a2xtakRBbUlNdVVoQUkvcDFVdVM1N3UwN2E5SnQrbkxSQWFQMG15M3F3MnVuMzRmSVFKT3AvMnJ5dHpZWmQ2bDZBSnBYQS9LOTBhTHNBa21YY1MxTkhMbFdSSjJrZzhOZlo2ajdhKzNKbzUyQWtzai9GaEtUZ3lTR3J0RVVKSXNNNG55TjZTV2VYenlsVDJ5YklvcWI3dm92Vit0VFlqdEszS1VaeVNudEhEWnp0RmQ5c3RKYk05UHBDaS9VQmd4ZjNiazJTaTJSWUxBSXhlWFEwQWtpenJBSUJUY1IycnRSQ2hPY3ZGRzQ4NzloZmZ4NmVGSFhEbVZTMFJ4c1N0ZDAveVdUZWYraitvZWJNdU8yMlY5VURSQSs2eDJrL05WT3FzNlMwZkh2b0VUa212dldYeWplMm5ZblpHcVdzZDRjeXZXU3lNaXR2Z0txaTZSbi85aEorMHZydC92WFByeVlmVjB4TlhpV1dXaVhLak5VVnBzU2ZMemRZVXVkbWVJamZhVWdEQW5sTjJHM0xLYmdNQTlZeTAxL3NpU2NhNUZOYTg0L1NUOWoxbmY4YW9lYk4rNmJnSGhNellUVjMxRVViRWJERCtaT1lCeS9xVEw3a0txNjlxZW5QZkpzMzhqRCtyNW8zOHU1eFhjYVhseTJOL2c2eHdwcHNuMzlMeTdvRjExcS95WHJKK2xSZlVHeFpKWnRXMm5XY2ZFYkxpdnBDanRkOGZVYytLa21wNDVEWkpadFdPZzZWM3MyR2FjaVJFRk1EcmZTNlhHckZYM243bVVjZmg4dHZWMDFMZURDWTJJWVNRb1llU1pPZGRuVGdKMTNzbHJXUkZRWlBUZ2grbEwwS1Uyb0JJbFJGUmFnTWlWSHJ3REJmdzJOY2xUZkZKa28wd0ptQjh1T2VYb28xT1M0L3FrUUdkckNUcjRXcWo2VkdadUR4K2drKzdYWEpoWGZuQkhvM1pWL3h0QjYxM1hGaEpNZ2ErU2REQmxLaHNkMS9tNWJCSi9nKzJDTmJtNmp4c3JnNXVCMEt3WWpWaG1Cd3hIRk1qMHpFK1BCVXFsc2Q5Qjk3QVhmdiswZU14MzU3aDhUa0lyNS82QmdjYWlubzBWcXZMMXVONUVFSXVMZ21sVExUV0pyOGdjL2o4d0NUbDNvSGFZaGNJUlpZRUFMQlhOMDBIQU1ha3EyeXJKdXFwdSsyV1hITDRvZTRLOHZla2NML1NaRXNIQUQ3V1VBUUFvc3VsQndCRjREM2VYS2dtSnI5bit5Yi9PZlA3T1I4QllMU3owLy91Y1QzV2NBd1prWnZkdDBLNmt5dGFKcmQrbFBPT2JIZUY2MWRrMzYxS0NUdlEzZHdzRzAvOW5vc3puQkJTVEh0ZEJWWFg4QW1tWE8zODlCZGNwK3F2NEtLMHhaWTF4MTREQUlabkhWeVlwcHdKMDVXcXNvd2I3RGxsdDZuR3hLM1R6aGorYjBTcGlsbTFKdVFKVktuVm50TDYyZEZYeGJLbTZheEpVNjYvS2Z0MlBzWVVVSDBPVnEycE42NlllSmZqY09sdHRtOVBQaU0xV0ljemxmVmp6WjhlZnB0Ujh5MkdsZG0zSWprOEJ3QzBDektlNTBjbGZOSGRtQjYvSzZ6czRDSjA1L1R6TTUvM2w5NTFIaXk2VXpiYlkvVlhaZitLODdPU1QwaUwzTVVuaFIrMDd5NzZtVzU4NG51U2hndCt5MGNuN051TEhtWEN0YVhxQ1FrZmhXcE1RZ2daNnB3ODh3eEVhY3pTN1MrSzRKU0gxODU1UExjLzQxT1NERUNXS1FuM1pGenEwODR5REc1TW5kWHI4V2RFalVDc0pndzE5bzR2R0hGRHlneWYrNzZzeU9tMkdIdG5kSDVPZVhUMElKRVNwd25EZ3lPdjhudnRvNUxkZys2RGU2VEs0TlBtL25PK0VHZzVsVTlCbVo2OHRuMHQzUkFic3JHT04zZDU2bnVQWlptU01DMHFFMU1paGlOSkYrbHpQVVp0UkY1em1aK2VQV01SSFdoeSt2MThSQWdoSVpQVXdEN0VzRkJYcERKUER1WUVHUUM0RHBmZll2LzI1TzhVVWRhd09sV3RrQlh6alhpcXh2ZE5tQmVseVpJSmh1bnpZNTFkSlUxVFdZT21wbU5WbDAwMkFnQ3I5YXhIcFo4UTk0RjkrK25IRllzeldqMHArWDN2TFhyQ3JPUTNGSTNCN0wwcUNRQWNoOHR2dFgyYi95d0F4YkJpNG8rRXpKZ3VWMXNCZ09OWStYSlhVZDBDdzQyVDdwSWJMU2tkODVnMi9IVnBhdEpickFzYTlzNXBpeEdtTFdYQ2pEWHV5UjU3VHRsdFhKVHhOSnRveWdubVo2SFV0WTZBcEdpWk9OUFI3dTVscmM0SXNiSWxXNVVWOTZWMjhkaEhXUlVmOUdsazZra3AvK1dTby9hd2tlb0tsdU9zcXN5WVRlcExNdjdFeDVoT1NGQjRBR0MwUWdNVFpRajZUWUwyeHNtM00zcWhEdWZIYVNlN0hFYkhyck1QY29saHVhcFJzVjkzMWw4ekovMFY4K3FjVmRhanBiZXBwdzk3STlqNG5YSG1WeTBHQUVxU0VVTEk5eGdaNDhDZ0xSSFRkbko3djZJa0dZQnpsaHJZUkFkMHZMclhZemxsRVkxT0MrSTBZUjF0TE1QZzJzVEplUHQ4OGYrSjRXbVlFZVY1Y0pGZGN1R2J5aU05anF2amZPY2U3Slk4SGEvRy94dTdEQVkvZGI1S3JIVUJGNW52VDdGdVArZDJOWTRMSzBubTczQUNXd0ExOG9pdlc0Zk43Zko2bkNZOHBFa3lRZ2pwRDZ5b1hLRnd5T25iTFphaElZeUsrVW9ZSGZjRks3QldkbFRzMTZ5S2IzTG0xYlFkQld4M2hMbHZXWFRsVlYxdlhuZnM3MkFaR1pJc0NNT2l0dmZsM0RpN3BIR2RxMStreW96cHFDMG0yMTBSQU1Db0JJOXZQQ3c1RmZjb05sY2tBTGpPMUYrQ0puc1N3alVkMndaWVFkM3FMMEVHdXlQTXZ1ZnN6eGlOMEdSY01lbEhBU1d1Wko2emJTejh2WkFldlUwWUViUEJzZDl5VC91bHRrTDNhcHVzZ28zWHE5dVcrNGZnaXpUT3BiRDE3eHo0Z28zUWxwaCtQT3Z5N3U1bjRreEh3KytlY1psN1BiR2VjRjg5cUY4NTZUYnY2OVlOQmM5alE4SHpRWStyRityOHRUdDJGdjljc2JxaXRDdEdkbG5manMxSzJNUkg2WXJzZTRwL3FwNmMrcTYvMm1SeXkvOW43NzdEbzZyU1A0Qi9iNW1hU1U4b29YZnBDQUtDZ0FSRUVXRkZ3Tmg3VzNYWFZWeHdsVjBWRWYwcHJyanI2bHAyMVhVVk54TVJSTVVDU085VlNnaTlCUkpJVHlaVDc3M245MGNTREttVGtFTGcrM21lZWN6Y2U4bzdJYWE4Yzg1N0FzMEtGKzkrSzJSUzc4ZUNpVWtKQ05uSWRiY3pkWTJ0dExoL1dSS2c1UCtRMGp4czdHV25nKzFUVnNHUy9jMGdSRkRGL29tSUxrVk1rcUVvUWJYMDlHNzhwdFdBYXR2cXdzQVpiejdPZVBPUTdzM0ZHVi9SeDZlOWVjanc1aUUzNElZRTRKOERIem9uVVhaTmk5NUlQTFlXZmtQSHc1MnZLVGZ1c3RPN2FsV3d2MFJJQlFrK3R4YjgxamV6ck9LNUhoUFJ1c3hCQWdDZ0NSMXZwU3l1dXhNakt5aEpLMG0xTzN5clJRVkpzalJQamQrOHZLQ0Ztc29ueWJ6bldiai9ZaFZxc3FGM2VGdjBpV2lMdnBIdGF0eS9vdFZsUkUyS3B1NkFxc1VMSUZSU1pUZDg5Yjd3aGk0QUV0QldCMzVzN0RpQ0lUbHNHYVZYemZnMkhYMG9jREJqdEdRM1pia1c3SG5mTWFudmc3YVJYVjZSdzgyWnFqMXloWDdkWmM5TFFoSUlVWElzbmFKcTlCcEZZU0FhRmY3V1VUSDN6aE4zQ1U4Z1hPMGQ5K1haTVhKZDdRQkFzc2c1QUtBckppbXdOUGxaejdvanYxZGFoTzYyOUcwenovMWo4dXk4VHpkK2E1L2M5MzVUcTRqdFZVNWl0ZVNGMzM3RkZFTldBbktZNlV4RlRiUmNUM3ZJMHEvdmRNcWFicjZzK1hmMm9SM25CdnRhenBjL3A3Q2I4R2xobGk2VnI2NHE2M3dUWk1Hd3hYZWViZW9kOTNWMTdmTC92bXBUdFlQbGVsdDVOeHg3Mk55OXhUZW0xcEViU3Q4eWRISE9GZzFGRHdqekZlMy81ZjR4K1JYZmdkUGpMTjFiTGdRQXhWOVVqRmc3bWpYRXQvWDQzUUFnYTVvSmttU0lRbS81WDZwTDhaL091MXhvaGtWcFZ2MUt2Yk54eE5qL3F2MlMrbTd1THlkdHdmWXBUM2lVR1B1bFc0aVdpS2dhVEpJVlczeHFHeWEwNmc4SkVnS0dqalJQRHRLOHVVWC9MZjQ0M1pPTFRGOEJSRFcvYndrQVM5TjM0bzcydzg4KzM1ZC9FcUVtRzBZMDY0NDRXK1E1N2IxNkFQTlBiRHl2K0NzcVlKOGJjRmZRc2p5VHJPRFpIaFBSTTd4TmhmZi9lMlFWamhSVytIdGNyV2dWSk52Q1REWC9XUjlyQ1VOWUJZY0xuSFFIOTBiNm1CYTlhejZuTmF6R2ZjNVhDMnRrdVd1Rk5VaUFOcFJuZG55Ty9RVnAxVGVzUTNiVmdwNWhyZEVyb2kxNmhiZEJCMGV6Y2x0VGc1RWZjR05iemxGc3p6NVM1ekVTTmFTRjhVL2xBbGh4ODdvM28rRFR5dS9EcDR1VlZCK25XTlkza2U3cTZmNzU0Rjlzd3pxOVplNGM4M1ArdkMxZjVMMjNabzJwWi9ORmdSMm5idmFiWlk4a3kwVS84TnlCTU44dlorNFF1bTVXZTdXWXJ6cXM1NjZrMFF4endSZGJ2NUFzYWdITWlsdDQ5UWp0U09iVmNrU3BRdTFWTVBLODdkeXJEazlUbW9mdVVhTkQ5M3FXN244QkpzWHQzNVdXQUVVT21HUEM5Mm8rYjdSN3dmYTN0VU1aOFdxcjhHM2hOL2U3MHdpeDVNQWlGYmkvVFg3VDllbm1SWmFCYlQrd2p1ajBkcFhiRFNPc0owc3Y0M0Y5dmpYUjhQaWpKVlh4R0Y1L2xKSGw3cWkwQ0Qybk1HZm9tTzdUaTFhTk5RenRSUFpBQUZBdmF4NTBrcXhCR0VJVlh1UDh0MzRBUUlUMVpQZ0RnOGZKRGxzbTNONVk3YVNyajJFMTVjdTZZZEwybnA0Z1dkWDgwczFObDdkTWRMUUkyVnM2b2VZN2NlWXFBTkJTY3dlWnVzWXVjZHpRL1duWXJSbHFsTzJvYjJkYWdtUlN2WkpOTGZlTHFlSFZvdnk3MDI2Q0pCbW1MdFZ2dHkzaGVHRElUd0IrT285WFRVUkUxV0NTck5ocGJ4Nytzak1SV1Q0WFRudnpxazJFVmVmbjAzdndtMVpYWU1XWlpIeWZ0aDFwbmx5MERZbkJsRFpYbG11YmRHSURjczZ6YmxHSGtQTDFvSUtwaFdSVlRIaXV4MDNsRGhFb3Nlck1YaXlxNDIyV0ZSMG8wRGVpSFhia0hLM1JPTmRVa09USzhPWERIZVJXeE1lNlhGZWorUnBMNzRqeXljdHNYNVA3VzZqT1BkejVHb3h0MlJkU0xkSmlBc0FoVnpxMlpSL0IxdXpET0ZDUWZ0Ny96eE1SVWMxNHRoeDdRR25tMkdzZDFuVXVaRTBQZS9qSzBkNDFSNThNcEdSZTd5dndOSWNoVEdYN1NEWlRiblQvVGgvcUtMTktVcFg5Um9FdnpqaWUwdzVGWjk0SUtjSjJMR1Jzano4RkU0dDN3NUdINGRNY3RyR1gvVmwyMkxKOFc0L2ZLelRES3FteTF6NjYyMHYrekx6dXJpOTNmaVE4Z1NoVHp4WUxIT082UFcyWUxSNEFzUFJ1OWFVVTRUam0rWHJuTzc2Tnh4NHpzZ3E3T1c3cGYyZXdud2ZKcWhib1I3T0dBNUFnU1lZU0c1SmlHOXQ5ZXVrMkRaa2dBd0R0Wk40Z09kSit0R3l0dGNibVdYbm9HYXc4OUV4ZGpTYzNDOXNOQUVhZTNxN0F1ZTJ6MHZlc3d6cjk3WnkyaXVLV3k2NDQ4L2lqb01qK2tERmRYekFQYVB2SjJiN1hkbi9XL1gzeUhPK21ZdzhBRmZ5aUlrdWFFaFZ5eERibXN1Y3Z0TTh4RWRHbGprbXlVdXF5RmxHMjM0WDdOdjd6N0JaRnUyTEduN3JmQ0xOODdxYzgzWnVMYjg3enhFaXpyS0pmWlB0enJyazBiN1hiTjhOTWR2eTU1MDNvRWxyeG9VLzdDOUx3andOMXYzdmp0RGNQWGN2TU9iWmxQNnc4azR5amhSbEJqZEVqdkRWdWFqMnczUFVERGJ5U3FiNFZyVDdzVWU3NkdWOStCYTB2TGZ2eVQrSDZsdjJDYmwrbytmQkw3bEZzelQ2Q2JkbUhnMTVwU1VSRWRjTTZwTU0vek0xRHppWUU3S002dmFvVkJxSWdhem9BeUdIMlZQdTRIbjg4MjBFenpJWUlXR1Fkc2lFcmttem9Bakw4dXJuaW9sdmhqdzJyOVdsTGp1RmRYbE9hT1ZLS1ZnbHBpSDdxdXE0dy9Bb1UyYStiSkFPYVlWWTdScTgwdFl0ZWE3bTgxZWRsKzV2YmhHKzJQakE4M3JYcDRPUFd5K1BtMVdUdWtNbDlIeXkvSDZCeGFTZHlCNXE3TlYvYzJIR1VNQWRnV0FlM2YwL3QzbXhSdFZ0YUFYaVc3bjlCYlI2MnAreDFCWklXOXV6WTltWmRENVJPczRxbzBPTWh0MTl4S3d5aHlJQWhSZHBPS1ZIMi9kWEcxYXZsVitiVzRWc1FZVDlueGFLcFkvU3E4TWVIbHorbGk0aUlMbmhNa3RXamtnU1pCT0NKYnVQUTBsWisyOXpIaDFjZ1lKeGZ6WmpKYlFhWHEwbDJxS0RxZXA1dDdOR1kwWFBTT1hYVFNqdnV6c1NzM2ZNUnFHSHgvMkRzTHppRjRiR1huWFBOcXBqd2F0L2JzZWprRm16T1BvUXozano0eTh4dGxVMW9aWS9DVlRIZGNHM0x2bENrOGpWSDEyZldlem1NQm1PUlRaamE3UWJZbGZJN3B2Ym1uNnlneDZWbGZlWitQTnhwZEpVSGJweng1bUZUMWlGc3lEcUFsUHlUZFZkWGorZ0NOWEg1M0Fpb1dqKy9yb2RLRnNWdDh1bmwva2drYWl5MlVWMW1uM1BCYnMxUTdkYkszeDFUWmI4TWl4OG1vT2duZnYzOTJtclkxWHpMNVczK1cvSzhLQkduL0pxTVUyVy9ZMktmS2d1eUd6WVUycS91L0hyWjY5WVJIZCt3anVoWVp6V2dMSVBhZjFpVEV4WWpaMXhiOGJ1aFZhaVBCRS9ZYjYrcSt2U2NLdWdteWJCZDAzVm1zTzJyYXF2SWhrK1h6MTNjcGVnQm9YU0lXbG1yNE1va3lJaUlxR2xqa3F3QlRHbDdaYm5UTEFGZ2JjWStiTW82V0VFUFlGanNaUWczMlpIdGR5SExWNEM4Z0JzZTNRK1BIamlidUlxMmhHSkMzQURjMlBxS2N2MlQ4eXRmRlRjb3VoUCswSFZjcGNtRk5FOHVadTc2OHJ3T0Vxaks2ak1wdUx2OTFUREp5am5YcllvSkNXMkhJS0Z0N2Q0SXp2UVZZTU1GbUNRYjM2by8ydHBqa09NdlJLNi9FRG1CUXVUNEMrSFN2UERyR3Z6R3J3OEpFcUlzRHZTTmFJc2JXdzlFSzF2NVF2SVp2bndjTDZ6d2tLWkxpdC9Rc0RvakJkZTE3SHZPOVNPRlo3QXg4eUEyWmgwSWFtV2lJc2tWMXZTckN3N1ZpbWhMNkhtUGs4WHR0UlFzVmVzSGdlVVNBQVNNOVFBbU5YSkVSRVJFUkVSTkJwTms5ZXlHdVA2NHZWMzVOODdPZVBQdzdzSEs2MjYycTZSK0dWQzBRczBRb2x5U3FiU1ZaNUxMWFpNQTNORitPQ2ExR1Z4cEZhZFVkeGFlMytVODd4cHBWY2tMdUxIbzVCWk1ibE4zYjFJS0NMeDc0RWRvSXZoVmVUZXRydm1idXMvMm1JaEJGU1E4cTZKS0NzYTA2RlBqdVNxejRFVGxCemE5M09lV29NYXdLZVVUcE1IMnJjd2puY2ZBbzlmL2dRSkpKemJnbDV4akFJQ2w2YnR3VFl2ZVNNNUx4Y2FzZzlpVWRSQVpOZHlLMnRZZWd6ZjczMTBmb2VMUkx0Zld5VGkxK1ZvbElpSWlJaUpxY2t6eVg0UnUyQ1dnQUpxNm82R25aNUtzSGwzZnNoOGU3RFNxM0hWZEdIaHozM2R3VjNGQzRXRlg1YWRKS3BJTXBZcGE1V3N6OXVHME42L2NkUUVneXV5b05FRjIySFVhTCsyZWo3d0dxTlUwNzlnYXhOa2lNU1NtNjNtUEZUQjB2SFBnUjJ5dlllSC9ockl2LzFTZGpyVWtmVmVsOXlzN29UUVk1OU1YQURvNnloOGVVUjlLdi82RHJuVGNzK0dkQy9LMFR5SWlJaUlpSXFvWmswL2ZBNHZxVHhvNk5ic3g1bWVTcko3MERHK0RoenBmVStHOUw0NnRyVFp4Y3FTS0pGbFYwank1K09EUXNrcnZ2M3ZnSjdTMFJlQ3lzRmJuWE4rZWN3U3Y3MTBFYjhXMWNPdWNJUVJlMzdzSTE3WHNpNXRhRDZxME5scFZkR0ZnVTlaQmZINTBEVTU2R3VYL242Q2NjSmM3K2J0V2poU2V3ZjhsTDZ6UmFybExBUk5rUkVSRVJFUkVWQmVZSktzbnlYbXBXSGttR1NQTG5FeTQ4a3d5dmpxeHNkcitwNzI1OEJrQldPUnlwNTlYeUJBQzZ6TDM0Y05EeTVBZjhGVGFUaE02WGszK0duKzkvQzdFRk5kSytqSHRGM3g0YUZtakZEWC9NZTBYL0pTMkU1MUNtNk9Ub3psaUxLRXd5eWFva2x4dXhac0E0RFVDY0FXOE9PN094TDc4VS9WV042MHV1VFF2OGdNZWhKbHN0ZXBmcVBud2ZkcDJPSTl2cUplREZJaUlpSWlJaUlpSVNiSjZJeUR3OXY3dllaVk51REttQ3dCZ2U4NVJ2TDMvQjRpZytnUE9ZK3ZSM0JZQmk2ekNMS3RRSkJteUpFR1daQmpDZ0ZjUElEL2d3U0hYYWV6S1BSNTBMYWI4Z0J0ejlpN0N6TjRKK09USUN2eVk5a3Z0WDJnZEVCQTRXSkNPZ3dYcDlUWkhYc0JkNDFwVkZWbDJlbmV0VHBiODhOQXlOTE9HdzZhWVlKWE5zQ29tV0JVVFZGa3AzajRyUTBIUnY2OG1EQlJxWHB6eDVXTmYva25zekQwZTlBby8xcTZxdVNPRlovaDVJeUlpSWlJaXVnQUVMRXBQb2V2Mmlhdm5GRUJUZHl5TWZ5cTNJZWRua3F3ZUdVTGdyWDJMTWR0Nkt3UUVYdC83ZFkxV2EzMlZXbm1COXZPMXZ5QU5qMnorb01wVlp4ZVRkdzlVZmtoQ1RWUjJHbWwxMW1TazFNbjhSRVJFUkVSRVJCZXRnREZMa2pBRUFLQnE4UUJXTk9UMFRKTFZNNThSd0t0N0ZpQlF2UExyUW5LcEpNaUlpSWlJaUlpSWlLckRKRmtEeVBLN0dqc0VJaUs2Rk1naUY3cTBVZ0FxWkNTajRVdE5FaEVSRVJFMVdVeVNFUkVSWFNRV1hqVjlCNENSTjY5N013byt6ZHpZOFJBUkVSRVJOU1Z5WXdkQVJFUkVSRVJFUkVUVTJKZ2tJeUlpSWlJaUlpS2lTeDZUWkVSRVJFUkVSRVJFZE1salRUSWlJcUtMeE1TMXIvZURMcjNsMTNRVnFwUnMxc1R6alIwVEVSRVJFVkZUd1NRWkVSSFJ4Y0tRSWdCY0xRR0F3ZFhpUkVSRVJOUzBDQm03SVdCSWdBWlo1RGIwL0V5U0VSRVJFUkVSRVJGUm96TnI0bmxZVkgvUzBLblpqVEUvMzJVbUlpSWlJaUlpSXFKTEhwTmtSRVJFUkVSRVJFUjB5V09TaklpSWlJaUlpSWlJTG5sTWtoRVJFUkVSRVJFUlVhUHpxOUpMZmsxZk5ISFZuQlVUMTc3ZXI2SG5aK0YrSWlJaUlpSWlJaUpxZEpLQlhwQXdCRURKeWUwTmlpdkppSWlJaUlpSWlJam9rc2VWWkVSRVJCY0xUZDBCVllzWFFLaWt5bTc0OU1hT2lJaUlpSWlveVdDU2pJaUk2Q0t4TVA2cFhBQXJibDczWmhSOG1ybXg0eUVpSWlJaWFrcTQzWktJaUlpSWlJaUlpQzU1VEpJUkVSRVJFUkVSRWRFbGo5c3RpWWlJTGhJVGw4K05nS3IxOCt0NnFHUlIzQ2FmdnFleFl5SWlJaUlpYWlxWUpDTWl1b1E0bmM2ZkFDUUNXSkNRa0pEZDJQRlFIVk8xZmhCWUxnRkF3RmdQWUZJalIwUkVSRVJFMUdRd1NVWkVkR2taVS94NHorbDBMaEZDSkVxU3REQWhJU0d2c1FNaklpSWlJcUpMbkVuK2k5QU51d1FVUUZOM05QVDBUSklSRVYyYVZBRFhTNUowUFFDLzArbjhBVUNpeFdMNTVzWWJieXhvNU5pSWlJaUlpT2dTWlBMcGUyQlIvVWxEcHpiS3JoY215WWlJeUF6Z053Qis0L1A1dkU2bjh6c2hoTlBuODMxMzk5MTNGeloyY0VSRVJFUkVSQTJCU1RJaUlpck5DbUN5SkVtVHJWYXIyK2wwZmdNZ3NiQ3c4UHY3N3J2UDI5akJFUkVSRVJFUjFSY215WWlJcURKMkFMY0F1Q1VrSktRZ0tTbnBhOE13bktHaG9UK05HemZPMTlqQkVSRVJFUkhSeFNWZ1VYb0tYYmRQWEQybkFKcTZZMkg4VTdrTk9UK1RaRVJFRkl4UUljU2RraVRkNlhLNThweE81d0lBaVRrNU9jc2VlZVNSUUdNSFIwUkVSRVJFRjRHQU1VdVNNQVFBb0dyeEFGWTA1UFJNa2hFUlVVMkZBN2dYd0wyUmtaRlpTVWxKWHdGSWpJbUpXUmtmSDY4MWJtaEVSRVJFUkVTMXd5UVpFZEdsNVJjQWZldHd2R2doeEVNQUhzckl5RGpqZERybkEwZ0VzQ1loSVVHdncza29HTExJaFM2dEZJQUtHY2t3R2pzZ0lxcU1EcUVxa1BqR0FoRVIwUVZFYnV3QWlJaW80U1FrSlBUVGRiMHRnTWNBZkErZ0xtdUxOUVB3S0lxV1JKOUlTa3I2VzFKUzB0QVhYM3lSUDJzYXlNS3JwdTlZT0dMYVNMT3EvTWFzaWVjYk94NmlpaGdCWDZpUjcyMFpiSHZacllWVjFWNTJhMkhJOFhZSU9vQWNid2ZEcjBWVTFTUndNdmR5NzVZVDl5aCt4UlQwdURYZ1hYbndtY0ovYmZoQkNZZ2FmMzhzL0hyWE85cUJ6TkhsYmhpcTRsNnk3MFdSN3VvSlExVzg2NDg5R2ppY05hSzY4WFRGSkhuV0hYbkNuNXgrWTJWdFhNN3RuM2lYSDNpdXByRVNFUkUxTlUzMUQ1ZkN4ZzZBaUtnSmNnSEFiYmZkZGlJaEllR2ZDUWtKNDd4ZWI3UWtTUk1CL0J0QWVoM08xVklJOFlRUVltMlBIajJPT3AzT3Z6cWR6a0ZDQ0trTzV5Q2lKc2kvL3VRamVXK3YyaFpzKzhKMWg1K3FxcjFuZCtvdE9lK3VXaGZzZURudnJscm4zM0Q4d1NwajNKNTZyM2Yxd1dsK3N5WktyaWtCSWNQckM5ZXozZTBESjNNdjF3NWtqdmJ0VEx2RnQvN0k0OTZsS1RNTEYvenlucDZhTXlpWUdKVDJVV3YwMHdVOXZmdFBWNXFZcWpTMjNXbVR0TXpDcnVXdUh6bDl0Vy9Uc1VjMGw2Y1paRTBQSE1vWTdWNmMvQWI4UGx1VnNlZ0JvYWZtRGZBczIvKzg0dmVYU3dvYStkNldnUU1aMXhrZWYyUk5ZeVVpSW1wcW11UjJTd2s0SklBK2pSMEhFVkVUYzZqc2hidnZ2cnNRd05jQXZuN3h4UmZseXk2N2JJQXN5K01CVEFCd2VSM04yd2JBVkFCVGs1S1NqaVFsSlRrbFNVcWNQSG55RGttU1JIV2RxZUYxQzRTRkRwTGFQR3FHNlRvWlVudXA2S1JUS2tNQWJnUGlxQitCSHplSkUvL2NaOG92YU95WUxobWFZVFowZjZoc3NXYVZ2cXg0ZGFzUWltTFlpdDVRMWJNTE9pbFJvZVcrOTFYSjc3TUZVczZNTS9kdU9WOGN6UjJVOTgydXZ3dWZGaXA4V2lpQXloTDlRcktaY3RVT3NhdVUxcEdiZ0tJVlgvN2RhWk9xbXNxMWNPZTdXTGp6M2NydVI4NjROdWdWZDRHZHFiZkprZmFqY3JlNEZkQURjSXp0OGVmY0Q5WXU4NjQ5L3BRMXZzc3JWZlcxWGROMWR2NTdhNWQ3VXpJbm12ckVKWlcrcHgvTkhnWUFwcTdORmdjYkN4RVJVVlBWSkpOa291Z1BPaWJKaUlocVpsRlZOMTk4OFVVRHdPYml4d3Z6NTg5dnJXbmFlRW1TeGdNWURjQmFCekYwRUVJOEk0UjRKaWtwNlVCaVltS2lKRW5PbTIrK2VUY1RaaGVHbTdUTFJzVEs5amRieGNXMWlvdUxnOFBoZ0tJb2pSM1dCVW5YZFU4SDRvc0FBQ0FBU1VSQlZMdkw1ZXB4NnRTcEhyWlRsb1FlbW52cUFqVmxWV1BIZFNsd0plMzRWSmdVVCtpVXZ2ZVZ2dTdlbXo3WnN6UmxadFR2UnZmMW5Ud3p4Slc0NDFQYjRMWWZXa2QyblExVjlnY3p0amM1WTdMd2FRNXpyeFpmcXBHT1ZMVnQ1RVpZVkpkc1VRb2tzMW9nVzFTWGYzZmFUWUdUZVFQQzd4czZWb1RKR1dhem1xR2J6ZWVjOUdzWjNlVWx5OUJPY3dIQXZXREh2eUJMV3NqWTdzOElpem12M0tSK1gwVGh3dDN2UUpHMGtNbDk3d2VVR3RWME5QSzlMZjBwWjhhR2pPbjJvcUlIQkFCSU1mWVV5NkMyLzVZYzFqUGwydnUxQ0NuZjM2TGt1UXpBZG5XbjE2WFlzQlNSNmI2czVMb1VZMC94SmFkUGxFTXQ2YWFPTFZjQkxLRkdSRVFYdHlhWkpQT1pMVzlZL0w1N0FMUnQ3RmlJaUpxSVk0WnN6S2xKaDhtVEo2Y0NlQS9BZTU5KyttbUkxV29kTFVuU2VDSEVlQUJCcjI2b1FoZEprdjRNNE05SlNVbDdrNUtTRWlWSlNwd3laVXBLSFl4OVNacTQ5dlYrMEtXMy9KcXVRcFdTYTFxWDdDYnRzaEd0TFJHSnZYcjFRbVFrZDFaVlIxRVVoSWVISXp3OEhDMWF0R2kxZS9mdXhJbmViZ2tMVGZ0V04zWnNGeHJ0YVBad0xUVm5BQUFFanVkY0NRRGVOWWVlTExsdkhkYnBMZS9XRS9kWDJQZDBYazhBS0xrdk95eHBsdTR0RnJvVzcvbXJ5SFIzTE4zV3Z5ZHRvcWxqekFyRGhrSlQ1MlpMN2RmMW1PRmVtakxUZnp4M3NHTktud2ZsTUh0cVZYSHFpa255YnpqMmlCTHIyS2UyaXR3Q0FDRTM5bjY4Ykx2QXlieitPSmszUUk1ei9BSUFGV1cwVklmMU5CdzREUUNodituemVMNXo2MmVlamNjZmMwenU4MERwZG9wWHQrYjhaOGRIMElRMVpGTGZlOVRZMEgxVnhWZ1IzOWJqRDhBUWF1R1BLUzhYL3BqeWN0bjc3cC8yemlyNTJISEw1YmZyZWQ0T25oLzJ6aTQzMElxRGZ5cjlOUHozOFgwRFI3Skd3QkJxenF1TEsvemNLUzNEZG9iZGYrVjFOWTJaaUlqb1F0UWtrMlRmWC9sRS9vMnI1endnQ1N4cDdGaUlpSm9HK1lGRnc2YlZlaXRZOGJiTVJRQVd2ZmppaTNLdlhyMzY2N28rWHBLa0NRRDYxMEdBM1lVUUx3b2hYblE2blR1RkVJbVNKRGtURWhJTzFzSFlsdzVEaWdCd3RRUUFSczNxam5ZTGhJWEd5dlkzbVNDcm5jaklTUFRxMVF1K2Jkdm1kZ3VFeFhQcjVibjA0emtEZlZ0UDNBc0FoamNRQVFDK3piOG14YXpET3IxVllkS21sSkw3YXR2STlTRzM5NzlUV3JMM1pjK1dvdzhwVWZiREFLQVhlTnRveDdLdkNybjlpdHRLK2xpdWFQMngyc0t4MHpWLzUwZit3OWtqcmYzc24xVTFoNUZ5NmpvOXE3Q3piWERiRDJyN1dnRWdaL1pQYVJXUG56NHVaM1o2aGZjQW9PQ2pEZCtYdlJiOTFLaHVCYXNPL01tLzljVFpWWE9lbi9jOTcvbDUzL01BRUQ1dFZIZmYxdFM3QUNEMC9xSFhRcFU5QUtEdFN4dnZXWG5vbWJCN0J0NG9MSmJza3I1eWxPV1VxU0N3WDduRmVnUUFYSW5iNTVsN05QL1czRHR1WHRtNXZac09Qd0pEcUxZcjIvOFRka3RHeVhVOVBiZXZQL24wamRiQjdkOVRXanAyQi9NNUlTSWlDb2FRc1JzQ2hnUm9rRVZ1UTgvZkpKTmtBUEQxOEdsTGIxdzlaNHdrOEc5d1JSa1JVV1dPQS9MOUMwYzh2YXl1Qml6ZWxybWwrUEdpMCtsc0JlQUdGTlV4dXdibnZ5MnpqeVJKZlFETWRqcWQyeVJKU3RRMHpYbmJiYmNkUGM5eHFRcURwRGFQdG9xTGE4VUVXZTFGUmthaVZWeGNxMEVuZlkvdXc1N1hHenVlQzRsbFJLYzNMU002dmFrRWhKejlqNVU3RExjL052eXBrZWVVenFpby9sYmhEM3RmS1VrT2xiMXY2ZFh5SytpR3VlUzVmaUpub0JMcjJLOTBicjRLK3E4N0g1WFdFVnRESHhzOFREWlpxazVjR3FyaStmbkFzd0FnSUJ1MWVaMGxRaDhlTnZ4OCtwY21tUlNYcFhlTHI5VG1ZWHNBd0wxNHp4dm03aTIrVVR0RXJ3UUEzNW9qand1ZkZnWUE1Z2pINGJQMTJGS3RHUUFnaFRtT0ttR21jN2RjUmlodVU0VDFwSzZZSkdBN2xBajdFVlBuMk9XbG0yaUZnUmovZ3AwZkFvRFNPV2FacVYzVTJwSjd2ZzNpdC83azB6ZmFoblo0SDNaVFhSNzZRa1JFbHppekpwNkhSZlVuRFoyYVhYM3J1dGRrazJSQVVhTHMrZzEvNzIzeCsvNEk0RGNBT2dGd05ISllSRVNOellXaUl2MkxmR2JMRzk5ZitVUitmVTZXa0pCd0VzQUhBRDc0NXB0djdGNnZkNVFRWWdLQThRRGl6blA0L2tLSS9vcWl2T1owT2pjS0lSSlZWVTBxM2dwS2RjZ00wM1Z4Y2VmN3owVnhjWEU0Y1NyMVdnQk1rbFhBazU0L3dIRDdZNEdpdWxnbVNjblhUVktGQ1NtUjZlN28zM0h5VHNra2UwVEFLSGRDbyszNkh0TUJ3TGZwNkVNQVlPN1I4aXR6MStiZm9yZ21WK0J3MWdqSklydlZWcEZicWsyUUFmRDljdXhXUGROVjd0VEkybEJqN1FjQndBajRRb1ZYUk5TMHYySTI1Y0NpdUlDaXJaeHFxOGd0SmRzLzNZdjN2S0cwRE45dXVielY1M3FCdDAzQnUzdGZsdXltTE9FT1JOZDBIclBIVUFIQWtLVnl4Y1o4UzFKbUNyOXVsMVRaYStSN3prbFE2Z1crRmxEa0FLeTJETllwSXlLaWkwbVRUcElCUlZzdkFUeGYvQ0Fpb2tZMFljSUVONEJ2QVh3cmhKQVNFeE12VnhSbFFuSFNiTUI1RGo5WWtxVEJ1cTYvNlhRNjEwcVNsQ2lFU0VwSVNPQXFoam9nUTJydmNQQjlwdlBsY0RnZ0NhbDlZOGR4b2RKM25yaTE1T09DRDlmL3FNU0VITEJQNnZsb1JVbXN3aC8zdmlxWmxRTHpaYzIvOTIxUHZhUDB2Ynkvcjl4dUZQaGFsTDVXZW90ajVJeHJXL3AvU2IzZG4zejZOK1lCYmY0YkV0OTFWa25TcVVKdWI2eG4rZjQvS3pHTy9YV1ZLQU1BLzViME8wdTJSZGFFYld6M0dkWUJiVDZxcnAxMzhkNVhZRko4MWdIdFB2R3NQdmkwUDlmVkVhNmk3WmFpMEJzTEFDTGYxVjd6V2NJQVFGVmxIWkZGMnl3QkFJWmZBUURqWk43bDN2WEhIaTI1ckVUWmptdkhzNGVhZTdWY1lPUjYyeGluQzN1aU43NHN1YStmTHVpcFJOa1BROVpxZE1BQUVSSFJoYTdKSjhtSWlPakNWSHhhNWJiaXg4d3Z2dmdpVHBibEc0cnJtRjBEb056S2tCcTRTZ2h4RllDL09aM09sY1Uxek9ZbkpDUmtWTnVUS2lRQmRwNWllZjRVUllFRWhEUjJIQmNpdWRBWDZkdHplcUxhT25Lemxwb3owSFpOdHhjTEYreDh6L1hSMW04ZHQvVzdvM1JSZmQvbUV3OEdqbWFOc0kvcitVY2pxN0J6MmJFY2R3NjhTZWhGdjhjVy9tOUxvcEh2alN1N3hUSGtwcjYvVlZ1ZjJPSmV0dTk1N1dCbWZQZ2RBMjg1SjBGVVN1RVArMmNMVHlBOEpLSGZQZm4vMmZ4MXlmWFNod3VVcG1lNHVsVjIzOXl4K2ZLU2d2NGxLdHBLV3VHNEVHcis3Q1VuZ21rTEFHcTd5TFZxaDhpeko2b1dmTFR1cDdKdFNyOGV5V2JLaVpnYTMrUFgrVFFMQUFTT1pJME1ITWthV1hMZDJyLzFmOE51SDNpYlpEZmx1bi9lUDEwN21YZjJUUTRsSUdROVBiK2ZxVnV6NzRLTms0aUlxS2xna295SWlCckViYmZkZGdyQWh3QStkRHFkTmdDamhCQVRKRWthRDZCVkxZZVZBSXlVSkdra2dIODRuYzZmQVNRQ1dKQ1FrTkFvZFF5SUdsUExFMUpNcTJ6NUNWa1QxMHBGTlZ1bHVwNGpvQnAvM2RZWGI5UzBuMnY5MGQ5Sk5sT08wajV5alphYU05RGNyZG4zMHBTKzk3cSsvT1UvQlo5dS9TcjAwYUVqWlVWeCswL2tEWFF2Mi9lOHFYMzBLdldLOXZQOFArNHB0eEpMaWJJZkJRRGpWSDUvSTk4YkJ3REM1NHV4UkVmdUtxbkpCUUNXZ1czK3BjUTVkdmkycE42SGNNZnh5cllHR201L3BHVlF1dytVMXBHYlNsLzNyRHowVEZXdnFjTDdObk8rdFV5U3JMSkMvdWZMY21YNzk1U0FrTjNianowQUFORlRyKzFjOHZwOTIwL2U0VjY4NTQzdzM4ZjNsY3ZXSkN1bWEzb0lBTmh1NkRITjJxLzFad0NRODM5TGp3dFZjVXN4OWhRQWtGdUhiL1B0T25VelBGb1ViR3EyOTBUMk1PSFRIR3I3eURYMThacUlpT2pTNWxlbGw2RHBQU2F1bXFOQkVVOHV2R3I2am9hY24wa3lJaUpxY0FrSkNSNEEzd0g0VGdnaHpaOC92NTloR0JOUVZQei9pbG9PcXdBWVUveDR6K2wwTGlsZVliWXdJU0VocjI0aUo3cHc5ZDZqakxON3hSeElNQXNGMjNUZ1IwTXk2dnlVVFo5SlhnZlVySzY5bnUxdTc5OTY0bjdyaUM2dkk2Q2ZYV2xuNmh5NzNER2w3ejJxdzNaR1VoUzN5SFIzZEgrNTdXUFpaczV4M05UbkR5WDF4U3JqMlhqa1ljaVNCa09vN2tWNzN2VEdodTZ6MzNyRi9VcXBmci9XOC9vMVFTWUt2YzM4aDdKR2lSeFBPeVVtWko4dHZ0TnJsdGlZWDNTY3UzdXdzaFZnaFYvdmVzZS9PMjFTc0N2RXduOGYzemVZZHJJS09XZnU4dTNCdEMxUldVMjNvT1p6R1pFQW9KalVRcUJvbFJoMHd3U3o0aTVwWTIwWHM5WmpDTlc3SjIyQzlZbzIvL0h2T25VTEZEbGc2UkxEVSthSmlLak9TUVo2UWNJUUFDVW50emNvSnNtSWlLaFJGVy9MM0Y3OGVHbisvUGt0RGNPNFFRZ3hIa1VKTDNzdGhsVUJYQzlKMHZVQS9FNm44d2NBaVJhTDVac2JiN3l4enBNR1JJMU5GbklYdTFjOGJjamltN1MyOHJPcDBYcFcvYzFXODV5TSsrY0RMOENpdXV6OTJuM3Ezbno0MGRMM1NrNVZGSm51anZsZmJQMFNmajNFZG52L2hPcE9UUlNaQlYzOGU4OU1NSFZyL2tNZ0pYMWN5RTE5SGl2NHo2WkYvaFg3bnJRTWl2dFVTeTNzYStTNDI0aDhiMnNqejkzR3lQTzJNWEk4YlFEQXV5MzFMbXhMdlFzQUxJUGJ2V3UvcHR1c3NnbXl1aVFrM1JKTU85MXJuTmVlNStwcWtra0t0SkpWZUFDZ3VUek5BRUFLc1p3R0FOMHc3QUNnbUpXenEvRVFhVDJpdEFqZDdkdDA3QkcxWGZobS81NzBHMDA5bWkrQzFjSTNINGlJNktMREpCa1JFVjFRSmsrZW5BYmdYd0QrNVhRNmJVS0krT0l0bVJNQXRLN0ZrR1lVbllEOEc1L1A1M1U2bmQ4SkladytuKys3dSsrK3U3QzZ6azJLcHU2QXFzVUxJRlJTWlRkOHJLbDlxWkIxTWNhUThjM215OFhERitKcGcrWm1qbDNvRlBWejZhMlFwUm1uOHZzWEpHNzd4UEFHSWtKdTd2ZWd1VTM0NXVyR0xGeHlZSmJTM0pGc2FoTzJJWkNTUGs1dEdiYkROcUxqNjRFRFdkY3EwYlpqaFF0MnZRTUFraXI3bEhEclNTbmNmc0o4V2VnUDNtMnBkNWw3TlAvYU5yakRCNGcySDVNdDFucE1LQmJKLy91cVRkVzNxamt0dzkxWmtYN05XbFpYazB3T3RhU0hQM0gxNVNYUFJhNm5Jd0NvelJ5SEFVQUxCRUlBUUpqVWN3NDVNUGR0L1pubng3My81L3A4V3lJQXlUYTA0OXQxL21LSWlJZ3VBRXlTRVJIUkJhdDRXK1ppQUl1RkVJOG5KU1gxbFNScGZQRnBtWU5xTWFRVndHUkpraVpiclZhMzArbjhCa0JpWVdIaDkvZmRkNSszTG1OdkRBdmpuOG9Gc09MbWRXOUd3YWVaR3pzZWFqZ1NKT1ZVVy9uWkN6RkJCZ0NtSWEwL0ZGYUhDM3FnM0QzZjlwTjNlSDdhT3h1QWNOemM5MzVUNTlpbDFZM24yM1Z5U3VCdzV0V09oTXZ2TTNJSzI1UmNEeG5ZNFYzOWlsYi9sZ093eXZjT25JQncyd2twUFBSTTZlMlgzbTJwZHluUm9RZmx1TEJ0ZGZYNkt1VDJ4c3BSdHFQbXZuRk8yNGlPY3dLSGNxNjJkSS81RmxaTFh1RTN1OStTRkZrTHZhYjNzN3I1MTArS0VoQnkvbzk3NWtxSzR0VWhWQVhTT2YrZ3Nsc0xBd0QvbmxPVGZWdVAzMmZrZWRyWVJuVjdTVktLL3VGcldwTXNjRHozQ3RsaFBYTjIxWjdIQ0FVQTJYYnVTYUFoZlpyUDg2NDZPRjBVK21Nc2w3ZitYR25tMkZ1SG55a2lJcUlMQnBOa1JFVFVKQlJ2eTl4Ui9Ialo2WFMyRUVLTUt6NHQ4MXJVZkZ1bUhjQXRBRzRKQ1FrcFNFcEsrdG93REdkb2FPaFA0OGFOODlWdDlFVDFURUphYXJSVzd5dWlha3MyV1FvcVNwREI2d3YzcmoveU84bHF5ZzI5K2ZMN2cwcGNHYXJpV2JKL2xxbGp6RXBUbDlnZmZKc0tIeXE1VlZTZnkrSXh6UENvSVpZdFJSY3JtTGNCRlA2NGI1YWU0K2tRZHYrVjF3VlNNc2E2Ris5NXc5eG0yRmJKaWp4cnIxWmZGamkzL2pjdjE5UEtNYVhYL1RCYlBONzF4eDZWRktIWnhuUitLZjhmNjlhWlRtUVBDcG5RNjBrQThHMDYvcEIvVDlwTldscCtId0F3OHIydDFmYlJLKzNET3IycGRJOWFFdmdsZlZKTjQxTzh1alZ3TkN2ZTNEbjJiRzB4d3h1SUJBREpiRHBueFYvaHRsTVBDVThnQ2dBQ2g3SkdJZGZiQ2hIV2srZnorU0VpSXJvUU1VbEdSRVJOVWtKQ1FqcUFqd0I4OVBISEgxc2REa2U4WVJqamk1Tm1iYXJwWGxhb0VPSk9TWkx1ZExsY2VVNm5jd0dBeEp5Y25HV1BQUEpJNC95RlRWUURBc2hzN0JocXhXckpDNy85aWltR3JBUXFXKzJrNVhyYVF5NjFva3JXZFBObHpiK3pEKzA0dDhIaXJDR1I2ZTdvMzN0bXZHMWtwLzhEVUhTc1NDbEtoOGcxamtuOUh2UWZPSE85QXJ1bVEwZGdYL3A0S0xMWE1xajloOWJSWFdkNXZrdWVvNFRiVTYwak9yNWh1SHpOaEY4UHNRNXA5NTY1Uyt4UFNsenNWc2hhdWYzVWhnaUV5bTVKQVFCSjE2MEFJUGtERHRrdG5WMHBHN0NhZllwcytOdzdUOXdsUElGd3RYZmNsMmZqem5XMUF3REpJdWNBZ0s2WXBNRFM1R2M5NjQ3OFhta1J1dHZTdDgwODk0L0pzL00rM2ZpdGZYTGYrMDJ0SW1wMHlBQVJFZEdGamtreUlpSnE4b3EzU240UDRIc2h4TzhTRXhQN3lMSmNVc2RzRUFDcEJzT0ZBN2dYd0wyUmtaRlpTVWxKWHdGSWpJbUpXUmtmSDM5aDdtVXJObkg1M0Fpb1dqKy9yb2RLRnNWdDh1bDdHanNtYWhoQ0NIOWp4MUJyRWRhVGNxbW5ycyszSmhvZWY3U2tLaDdENjQ4eXN0d2RsUmFodTB0M0NSM1RmZnI1bk9vWXJJTC9iRjZrcGVZTXJPeCt6dXlmMHNwZWk1eHhiVXYzcW9OL2treXkxM3hGMjg4QVFMYXAyUURnTzVBUmI0NXNmVnhJSmwzcTFHeU5wVk96TlFIaE4ybjdzcTdSVHVaZGJodlZiUllBV1B1MS9remt1TnQ3Tng5OVNCM1E1aFBIOE02djZxTzZ6UDUxbG9xL0ZWVjBNbWJ1KzJ2V2xuNXVHOTc1cjFMZnVDVDNxc1BUbE9haGU5VG8wTDJlcGZ0ZmdFbHgrM2VsSlVDUkErYVk4TDJhenh2dFhyRDliZTFRUnJ6YUtueGIrTTM5N2pSQ0xEbXdTQVh1YjVQZmRIMjZlWkZsWU5zUHJDTTZ2UzJiMWR5Z1BxRkVSRVFYT0NiSmlJam9vbEs4TGZPWDRzZnNlZlBtTlRlWlRPT0s2NWhkQ3lDa0JzTkZDeUVlQXZCUVJrYkdHYWZUT1I5QUlvQTFDUWtKRjE1VmZGWHJCNEhsRWdBRWpQVUFhcndGaTZpeFNWYTFRRCthTlJ5QUJFa3lsTmlRRk52WTd0Tkx0Mm1JQkJrQW1BZTIrOURjUGZhYm12VFJGWk9rZG81ZHByYUxXRk9TUERJM2o5aGk2dDVpa2VmbmZjOTdmdDczZklWemRZNWRhdS9YN3RPU0YrWVkxdVVWeTREV244Z2hwc3hndjltRS8yN0VsWkFVVDFWdFZKT3AwTFZxNzNQd2FRN2IyTXYrTER0c1diNnR4KzhWbW1HVlZObHJIOTN0Slg5bVhuZlhsenMvRXA1QWxLbG5pd1dPY2QyZU5zd1dEd0JZZXJmNlVvcHdIUE44dmZNZDM4WmpqeGxaaGQwY3QvUy9NOWpQRHhFUjBZV01TVElpSXJxbzNYNzc3YWNCZkF6ZzQ4V0xGMXNLQ2dwR3lySThvVGhwMXJZR1F6VUQ4R2p4SXkwcEtTa0pRT0tlUFhzMnZQamlpdzN5Qnp2UnBTQmtjdDhIYTVMSnJtdldmbkh6NUxpSWJRQmc2ZEdzUmdreUFJQWVnTktuWmVJNWwweVM0WmpVNXhIWjNXT2Fwdm5EaENTZlhkMHFDVVBBcHVUSkprdUJVYWFQYkxLbkJqT2wwaUowcDNWdysvZE1Odm1VYmpaVnVVWGNBT0FZM3VVMXBaa2p4ZFE2Y2dPZ0lmcXA2N3JDOEN0UVpMOXVrZ3hvaGxudEdMM1MxQzU2cmVYeVZwK1hIY1BjSm55ejlZSGg4YTVOQngrM1hoNDNMNWdZaVlpSWdtS1MveUowd3k0QkJkRFVIUTA5ZlUyMm54QVJFVjAwaEJCU1VsSlNMeUhFaE9JNlpvTlJ1NStMSndBa0FVaTgrZWFiTnhldlpHc1VFMWZQR1FtQjVRQUFnZlVtUXdTOWt1eGg3ZkswYTY2NXB0NWl1NVFzWGJvVUg2amJXemJVZklPM3lta0d4UHJOQTRMLzl5WWlJaUs2WUZsVWY5TFFxZG1OTVRWWGtoRVIwU1dwT0ptMXEvanh5bGRmZmRWTTA3UnhLS3BqZGkwQVI1QkR0UUV3RmNEVXBLU2tJMGxKU1U1SmtoSW5UNTY4b3pFVFprUkVSRVJFVkROTWtoRVJFUUdZTkduU0dRQ2ZBUGhrOGVMRmxzTEN3cXVMdDJST0FOQXV5R0U2Q0NHZUVVSThrNVNVZENBeE1URlJraVRuelRmZnZKc0pNeUlpSWlLaUN4dVRaRVJFUkdXTUd6Zk9CK0FuQUQ4SklaNUlURXpzcVNqS0JDSEVlQUJERU55MnpDNlNKUDBad0orVGtwTDJKaVVsSlVxU2xEaGx5cFNVK295ZGlJaUlpS2lwQ2xpVW5rTFg3Uk5YenltQXB1NVlHUDlVZzU2Z3pDUVpFUkZSRllwWGdPMHVmcnpxZERwamhSRGpKRWthRCtBNkFLRkJETk5kQ1BHaUVPSkZwOU81VXdpUktFbVNNeUVoNFdCOXhrNUVSRVJFMUtRRWpGbVNoQ0VBQUZXTEI3Q2lJYWRua295SWlLZ0dFaElTTWdEOEI4Qi9uRTZuR2NEVmtpU05MOTZhMlNHSUlmcElrdFFId0d5bjA3bE5rcVJFVGRPY3Q5MTIyOUY2REp1SWlJaUlpS3JCSkJrUkVWRXRKU1FrK0FFc0FiQkVDUEhrL1BuemUraTZQcjc0dE13aEFPUnFodWd2aE9pdktNcHJUcWR6b3hBaVVWWFZwTW1USjZmV0tpQlo1RUtYVmdwQWhZeGtHTFVhaFlpSWlJam9rc1FrR1JFUlVSMG8zcGE1cC9qeDJyeDU4MkpVVmIwZVJZWC94Nkw2YlptREpVa2FyT3Y2bTA2bmM2MGtTWWxDaUtTRWhJVDBZR05ZZU5YMEhRQkczcnp1elNqNE5ITnRYd3NSRVJFUjBhV0lTVElpSXFKNmNQdnR0MmNDK0MrQS96cWRUck1rU2NOTG5aYlpzWnJ1VndraHJnTHdkNmZUdWFLNGh0bjg0cTJlVkd6dDJyWHdlcjBZUFhwMDBIM3k4dkt3ZXZWcWhJU0VJRDQrdmg2akl5SWlJcUttaGtreUlpS2llbGE4TFhNWmdHVkNpS2NTRXhNdkt6NHRjd0tBb2FoNlcrWklTWkpHQXZpbjArbGNBaUFSd0lLRWhJVHNlZy84QXZmUGYvNFRwMCtmcmxHUzdNeVpNL2piMy82R1ZxMWFJVDQrSG5QbnpnVUFQUDc0NHpDYnVmaU9pSWlJNkZMR0pCa1JFVkVES3Q2V3ViZjQ4ZnBYWDMwVkhRZ0VycGRsZVlJUVlpeUFzQ3E2anlsKy9NdnBkSDVmdk1Kc1lVSkNRbDREaEI2VUV5ZE80TUVISDZ6emNZY09IWW9YWG5qaHZNZFJGQVVBSU1zeU5FMkR5K1hDcWxXcmtKS1NncGRmZmhteHNiSG5QUWNSRVJFUk5VMU1raEVSRVRXaVNaTW1aUUg0RE1Cbjc3Ly92aWt5TW5LNEVHSkNjZkgvVGxWMHZWNlNwT3NCd09sMC9nVGdQOS9GbkR5V3AycXovWnF1UXBXU3pacDR2Z0ZlUWptR1VmY25CdFRWbUxKY3RHaFBDQUZWVmZIblAvOFpuM3p5Q2ViTm00ZDU4K2JoRDMvNFE1M01RMFJFUkVSTkQ1TmtSRVJFRjRoSEhua2tBT0JuQUQ4TElhYk9ueisvbTJFWUpYWE1obGZSOVZvQTExNlJINDFsVWFjaEFZQ1FWRURVZjlCVldMSmtTYVBPWHhGVkxmclZweVRwSmtrUzdydnZQblRvMEFGRGhneHB6TkNJaUlpSUxubEN4bTRJR0JLZ1FSYTVEVDAvazJSRVJFUVhvT0p0bVNuRmp6bE9wek5La3FUckRjTVlMMG5TcmRYMWovR2JCdy9MalZuak1SbXY3SGJrTGpzanUzMzFIblFsRE1QQTVzMmJNWGp3NEtEYWI5eTRFZi83My84d2JkbzB4TVhGQlQyUHJ1c1lPM1pzVUcxUG5UcUZNV1BHVkhqdmh4OStPTHN0azRpSWlJZ2FqbGtUejhPaStwT0dUbTJVK3J0TWtoRVJFVFVCeFlYNlB3ZncrZnZ2djM5M1JFVEVNRW1TeGdPWVdsa2ZHVktua0lEeTc4RTUwUUNpOHdwTityU1U2TUlmVHdYeS9BMFZOd0M4OHNvcldMbHlKU1pPbkloSEgzMzA3SmJIaW1Sa1pHRE9uRG5JeTh2RGUrKzloNWRlZWlub2VTUkpRcHMyYmFwc28rczZUcDA2QlVWUktrM0FTWklVOUp4RVJFUkVkUEZna295SWlLaUpLZDZXdWJ6NDhiVFQ2ZXdtaEpnZ0pNd0FFRkZKdC9DUWdQTEJnUFF3REVBWVBJcisxQWI3NmZrdXN4Nm83M2l2dXVvcXJGMjdGZ3NYTGtSNmVqcG16SmdCcTlWYXJwMm1hWmcxYXhieTh2SVFHeHVMcDU5K3VseWJ0OTkrRzl1M2J3Y0FaR1ptQWdEdXYvLytzL2MvK3VpakttUEp6OC9INU1tVEVSb2FXbTFiSWlJaUlycTBNRWxHUkVUVXhDVWtKT3dEc0cvaTZqbGJJTEFjQUF3SmJnRDJ5dnJZZEdWdWZFSGNYQUR3S2NZc09Pb3Z2dmo0ZUlTSGgyUG16Sm5Zc0dFRHBrNmRpdG16WnlNeU12S2NkdSs4OHc3Mjd0MExzOW1NRjE1NEFlSGg0ZVhHeXN6TXhJa1RKODY1VnZaNVZTd1dDd0RBNzIvUXhYUkVSRVJFMUFRd1NVWkVSSFFSeWxaOXZ5d1BQWFhMNWQ3WWdhRUI5V2tGMHRESzJscDArUy8xSFUvLy92M3h4aHR2WU1hTUdUaHc0QUNlZU9JSnZQcnFxMmpkdWpVQVlOR2lSZmoyMjI4QkFGT25Ua1czYnQwcUhHZm16SmxuUDc3enpqdHgrdlRwY3c0SStQZS8vNDNzN0lwTFdFeWJOZzFtc3htU0pKVkxraTFZc0FBUkVSRVlPWElrdDFzU0VSRVJOUksvS3IwRVRlOHhjZFVjRFlwNGN1RlYwM2MwNVB4TWtoRVJFVjJrWEdZOXNOcWN2ZzdBT2dBWTZHbldLY1pqbnE0SzZUZU5FVStYTGwwd2QrNWNUSjgrSGVucDZYanl5U2Z4OHNzdkl6YzNGKys4OHc0QTRQYmJiOGZvMGFOclBjZmF0V3NyWFZrMmJkbzBTSklFcTlVS2o4Y0R2OThQczlrTVhkY3hiOTQ4NU9ibW9sT25UbWpidG0ydDV5OHhhS3U4Nzd3SHFRbEphdG5ZcDVrU0VSRVJuUy9KUUM5SUtEcHkzSkFxS3lOU2I1Z2tJeUlpdWtSc3RwMDVCQnNlQWZCSVozOTRSSmZDME9tcUlkM1hrREcwYXRVS2I3MzFGcVpQbjQ3VTFGUk1tellOUWdnWWhvRlJvMGJoM252dnJaTjVTcTh1dS8vKys4OUpuRGtjRG5nOEhoUVdGc0pzTm1QejVzM0l6YzFGNzk2OTZ5UkJCZ0FTRUZZbkF3VTduMEJVUTg1SFJFUkVkREZpa295SWlPaGlvYWs3b0dyeEFnaVZWTmtObjE1cDA0UG12TnlENXJ6bkFEd1had28zai9mRUhHdW9NR05qWXpGMzdseE1tellOUjQ4ZUJRQjA2dFRwN0VxditoWWFHb3FNakF6azVlVWhNaklTUC8zMEV3Qmd3b1FKZFRiSHhnRkd5em9ickJxRHQ4cHBBbUpQUTgxSFJFUkVkTEdxL0F4MklpSWlhbElXeGorVnUzRDR0QlZtUlZscjh1bEJKMDFPQmZJYXZJcDlabVltY25KeXpqNC9mUGp3MldSVmZTczVNQ0EzTnhlblRwM0MyclZyMGF4Wk00d1lNYUpCNWljaUlpS2lDeE5Ya2hFUkVWR0RTa2xKd2JQUFBndVh5NFV1WGJyQVlyRmc5KzdkbUR0M0x0eHVONlpNbVZLdjgwZEhSd01Bc3JPenNXVEpFaGlHZ2NtVEowTlJsSHFkbDRpSWlJZ3ViRXlTRVJFUlVZUFp0R2tUWnMyYUJhL1hpeTVkdXVEMTExK0hvaWg0N3JubnNIdjNicnovL3Zzb0xDekVQZmZjYzE3empCa3pwdEo3elpvMUF3RHMyTEVEeTVZdFExUlVGRzY0NFliem1vK0lpSWlJbWo0bXlZaUlpQzRTRTVmUGpZQ3E5ZlByZXFoa1VkdzEyWExaRUJZdFdvUjMzMzBYdXE2alo4K2VlUG5sbCtGd09BQUFyN3p5Q21iTW1JRmR1M2Joczg4K2c5L3Z4ME1QUFZUcnVhNjk5dHF6SDY5WnN3WnV0L3ZzODlhdFd3TUFmdmpoQndnaGNNY2RkOEJpc2RSNkxpSWlJaUs2T0RCSlJrUkVkTEZRdFg0UVdDNEJRTUJZRDJCU0kwY0VBTkEwRFgvLys5L3gvZmZmQXdBR0RoeUlGMTU0NFp6RWxNMW13eXV2dklMbm5uc091M2J0Z3RQcGhOL3Z4Mk9QUFJaVU1YKy8zNDk5Ky9aaDlPalJ5TTdPeHU5Ly8vdXo5NjYvL25wNFBKNnp6OXUzYnc4QUVFS2diZHUyR0RkdVhCMjlVaUlpSWlKcXlwZ2tJeUlpb25wejh1Ukp6SjQ5R3djT0hBQlFsTEQ2d3gvK1VHSDlMNnZWaXBkZmZoblBQUE1NVWxKU3NIRGhRdmo5Zmp6NTVKTlZKc3BlZXVrbGJONjhHWGE3SFltSmllWHU5K3JWQzBJSTVPYm1JaUlpNG16aGZnRDQ3VzkvQzFVdCtuWG9oeDkrUUZaV0ZxNi8vbnBFUlVXZDcwc243VC9iUmdBQUlBQkpSRUZVSWlJaW9wb3l5WDhSdW1HWGdBSm82bzZHbnA1Sk1pSWlJcW8zYjczMUZnNGNPQUJKa3ZEQUF3L2dsbHR1cWJLOTNXN0hxNisraWovKzhZODRkT2hRdWZ0NWVYbFl2MzQ5VnE5ZWpZeU1EQURBNnRXckVSMGRqVkdqUmdFQTNHNDNqaDgvamlOSGp1RFFvVU00ZE9nUURoOCtqSTRkTytLMTExN0R6Smt6ejQ2bjYvclpqdzhmUG93RkN4YWdVNmRPdVBMS0srdmk1Uk1SRVJGUkRaaDgraDVZVkgvUzBLblpqVEUvazJSRVJFUlViMmJPbklrWFhuZ0J0OTU2S3dZTUdCQlVINGZEZ2RkZWV3MWZmLzAxN3JycnJuTldrVDN4eEJNNGRlclUyWGJEaHcvSHFGR2pZTFZhOGZISEgrTzIyMjVEWm1ibU9lTkZSVVdoWjgrZTZOZXZIMTU3N1RVa0p5ZkRhclhDNi9YaTU1OS9QcHNReTgzTkJRQzBhTkdpTGw0NkVSRVJFVFV4VEpJUkVSRlJ2YkhiN1pnelowNk4rNFdIaCtQdXUrOHVkNzF2Mzc1bzM3NDlSbzhlalNGRGhzQmtNZ0VvV2oyMmQrOWVoSVdGWWZqdzRlalNwUXU2ZE9tQ3pwMDdJeUlpQWtJSS9PTWYvOENxVmFzUUhoNk92LzcxcjVnK2ZUcFdybHlKdSs2NkMyM2F0RUZHUmdZa1NVTExsaTNQKzNVVEVSRVJVZFBESkJrUkVSSFZpekZqeHRUcGVJbUppWmc2ZFdxRjkreDJPNUtTa2lvOHBkTG44K0hWVjEvRjJyVnJZYkZZTUd2V0xMUnIxdzZUSjAvR2h4OStpRGZlZUFNelpzekE0Y09IMGF4Wk01NTBTVVJFUk5SSUFoYWxwOUIxKzhUVmN3cWdxVHNXeGorVjI1RHpNMGxHUkVSRWRVYVdaWVNFaE5UYjJGV3BLTG5sY3JudzdMUFBJaVVsQlhhN0hTKzg4QUs2ZCs4T0FKZ3laUXJXcmwyTDVPUmszSEhISFFDQVljT0cxWDNnUkVSRVJCU2NnREZMa2pBRUFLQnE4UUJXTk9UMFRKSVJFUkZSblduVnFoVVdMbHpZMkdHY0ZSSVNndUhEaHlNek14T3paczFDNTg2ZHo5NlRaUmt2dmZRU1hudnROV3pldkJuUjBkRm5rMlZFUkVSRWRPbGhrb3lJaU9oaUlZdGM2TkpLQWFpUWtReWpzUU5xZkpJa0lTRWhBWk1tVFlLcWx2KzFKenc4SEsrODhncGNMaGZzZG51MXE5V0lpSWlJNk9MRkpCa1JFZEZGWXVGVjAzY0FHSG56dWplajROUE1qUjNQaGFTaUJGbHBEb2VqZ1NJaElpSWlvZ3NWM3k0bElpSWlJaUlpSXFKTEhwTmtSRVJFUkVSRVJFUjB5V09TaklpSWlJZ2FqQkh3aFJyNTNwYkJ0cGZkV2xoVjdXVzNGb1ljYjRlZ0E4anhkakQ4V2tTd3pRT3BPVmQ2TmgxOVJDNzBSUVk5UnhtSzMyL1NNdHlkSzd1dnViek40ZmZaYWp2KytmS3VQZndILzRtOGdSWGV6UFcyOHF3NzhvU2U3VzVmMVJpR3J0dTlhNC8rQVpwUm82M2VCWjlzL002MzRlaHZnMmxyNUh0YndsQ1Ztb3dmTE4vT3RGdjgrODVjWDVNK3VtS1M2aU9XMGpTWHQzbmhvbDMvQ0J6T0dsR240eDdJSEIzWWszNVRqVHA1dEtpZ21xMDg5Q2Z0UU9ib1dnVjJpUW9jemhyaDNYcmlmaTBqdjBkTisrclo3dmJlZFlkL1Z4ZHg2SXBKOHF3NzhvUS9PZjNHeXRxNG5Ocy84UzQvOEZ4dHhxK0w3NmNYTXUxb3psRGQ1WTVyN0RocXlyZnA2RVA2a1J3ZTcxMk1OY21JaUlndUVoUFh2dDRQdXZTV1g5TlZxRkt5V1JQUE4zWk1SR1g1MTU5OHhMUDY0Tk9STTY0TktsRld1Tzd3VTk2TlIzOWJXWHZQN3RSYjNFdjJ2eFRzZURudnJscG5HOTc1cjlZUkhkOElLdDVOSis3Mzd6czlOcVJuUzJjdzdZc204WGJRTk9Oc01zZWY3MmxiK0wrdG40YytQR3g0NldacXJQMGdBSGdXN1BxbnBDaCt4KzM5YncxNmptS0tWN2Y2Q255dGcya3JSeWluWlpPbG9QUTE0NVNycjJmRndUL1pCdnMvUUp2d3pXWDcrRkxTSjNpWEgzaldGQmUrSFZIMm81V05iUnpPR2VKWnNmOVBla1pCMTVDSnZSOFBObjd0WkY1L3VVWFlMNVpTMXdLSHMwWVlPWVh0ZFplL0JRcDhMZlFzZDJjOW82Q2I4R2xoSVhjUC9rM2hweHNYQlROMnNGOFRBT0QrWnRkYlNuVElJWE8zWnQ4SDA5NS9KUHRxNzVLVW1mYWJlajJteG9ZbGw3M3YyM1Qwb2FyNld3YTEvekNZZVFMSjZSUDl1OUltbTd1MitEYVk5a0V4Vk1XOTRzQnplcDZuVFdqNzZOVnFpQ216dWk3K3ZhZkh1Ny9aL1RmN3VCN1R6TDFhZmxWVlcrK2FRMzhRZzl0K3FIYUpXVlpuTVFmSnR6ZHRZbTM2bWNKRGo4aHhqbC9LWGc4Y3pocmgrbUpyWWszSEM1c3hwbzBDU1F1bXJYWXk1d3FYYy90bjBBMlRaWEM3RDlWcndtcjBzMXMvbGRmZnMvemdERGt5NUtpNWUvTnp2MDY4dm5EZnpyU0VpdnBKRnBQTDNMZlZGNld2S1hwQTZLbDVBL3hiVDl4ajZ4eTFXRGViQTZYdkcvbmVsb0VER2RmSkRuTkdUV0lzVWF2dnB3M004R3NSaGZPMi9kZlFoU1gwN242VHkzN1ByRXJCNTV2bjIwWjFlMGtaMHU2ZkFLQm5GM1RTanVSY0ZXeC9XL2U0aFlaZHpRZUtQdGYrWFdsVGF2NEtpbGl2NnZCMnNHM2RTL2EvWk8zZityKzJEcEZyYWp2ZnhZUkpNaUlpb291RklVVUF1Rm9DQUlPcnhla2lwaGxtUS9lSHloWnJWdW5MaWxlM0NxRW9oZzJGUU5FZktFcFU2S0ZnaHRSVGN3YVZ2V2Jvd2hRNGNPWmFwWGxvY2lESDNRVTU3bXJIa2N5S08vK3pyVTdoQ1pSYktWSHd3WnJWcFo5SHpyaTJwWmJtNnEwZHp4bGl1NmJiQ3hXdE5yT0VoeDdMKzNMVHA0RWpXU01ybWkvc25vRTNGdnhuODlmVkJnWWdaR0t2MzVsN3hzMHZmYzI3OC9pdGtDVERQTEQ5UnhYMUNhU2NIaStIV3RJdHJTTFg2bFdNclhhSldXYnQzL3EvM20ycGR5bk53M1piaS85SXJBMy9MNm0zKy9lZW1TQkgySTRiT2U3MnBxNnhTK3hqdXo5cmFoR2VMRVdGSFNnRVlCbmM5a056MzdhZlZ0ei8rTjIramNlclRGS2RMelZFelJJK3plSDZhTk4zOWh0NlBsMDJjZVJlc3YrbHF2cVhUWkpwUjNPR1Z0VE92eVgxSGxqVUFzbXFGRmJXNXR5QkZiZmFNbXhIbFcxa1RiZVA3UEpLZ1hQYlo3N1ZCNmVwWTdzL1U5MndhdWVJbFdxcmlDMkZYKzk2Ujg4bzZPRVkxdVVWM1NSZGNHY291Ny9hVmF1dk8ydi8xdisxeGZVb2x5UXJFWEpUbjkvS3NXRjdxaHZIditQRW5iNU54eDRKZGw0OTI5M1ZsYmpqVThtcTVwazZScS8wYlR6MmtCSVJjc1J5UmV1UGd4M0QzS3ZsVjc0dHh4L3c3enM5cm15U1RDdlFZeXY3V3BURDdhbGxrMlFBWUx1bTYrejg5OVl1OTZaa1RqVDFpVXM2Sjk2ajJjTUF3TlMxMmVJcVgxY2RmaitWbTRYdHJyWmhIZko4djNlMmRqTDNDZ0R3YjB4OXdEcXMwMXUxSFV0TGRWM2gvaUhsdFdEYksyMWoxcW5GU1RLUjcybmpXVkc3Rlh0QXpaSmtGeG9oWXpjRURBblFJSXZjaHA2ZlNUSWlJaUlpYWxKY1NUcytGU2JGRXpxbDczMmxyN3YzcGsvMkxFMlpHZlc3MFgxOUo4OE1jU1h1K05RMnVPMkgxcEZkWjBPVi9WV05tVjlGb2tsUHkrOWIxZjNTbEZqSHZvaXA4ZWRzbWRJeTNKMExQbGl6dXFLVlRkN2wrMmNBZ0dmcHZwbkF2cGxsNzZ1UGpSaHFHOUx4SFhQZmxsOEtyeGJpL2lIbE5jdmxyVDVUMjBWdUtOMHU3SjVCNDVYV0VWdUJvbFZNcFZmWEdmbUJabmx2THo4bkFlRGJmdklPQVBEdlNaOGtSOWlPQnc1bkRRTXdEQURVMkpBVXBYWEVWaTNEM1Rsd01tK0FFaGUrbzNETDhYSi8rTXNSMWhPbC95aTNqZTcwZ3Y5STluRFBpdjNQeWEwanRwZ3JXSmtXak5EcmVrNlhidWorZTkxc0R1VE0vaW5OMURGNjZhOUpxS0xGT2JMVmxGMnlFcThzeldyS3JzMjhOU0UzQzlzZGN2K1FzWjZrN1I4WGZyM3JIYUVKcTZWZjNEd0FVQUpDQmdEYjBBNXZXK083dkZLNm4rZm5Bek84NjQrVTJ4cFg4UG5tK1dXdm5YdC9TMUFyYjVSWXg3NndoNGVPckRhaFpsSThTbXhJaXVJd3AxWFp0ampwSnBzc0JlRTNEN296Lzd0dGIzdlhIWDBjSWVZTTg1QXVINWdLUEtFVmRST2FzTWh1TGF6czlVQ29yVURSQXlLWTExSmJwcDR0RnRoSGRaMFZiUHU4dDFkdHE2Nk5FbVpOVlNyNWVpdE5zNXV6cW10enRtMmFxN2ZyZjV1L2dHNll3MjRkbUdDS0RkMlJyd216KzhmazJRQlFXYUxNdC9YNDNSVW1YazdtOWM4cHM0VzJaUFZxeUtTK0Q1WCtmOVgxdjIyZlE1WTFvR2psbEpUdmIxRnlUd1pndTdyVDYxSnNXSXJJZEY5V2NsMktzYWY0a3RNbnlxR1dkRlBIbHF0Sy9sK3NTRjErUHcxN2VPaklZTnJXQmUrTzFEdjl1OU1tbVM5ci9wM2g4c1Y2Vmg5K1dtMGJzVjV0RzczeGZNWU4vMzE4WHpuTWRLWW1mWlRXa1p0cXNobzJjQ3o3S3ZlaVBXOGJoYjRZKzZqTzViLytxOWt1YmVpR3BiSTJobG55eW9wU2ZWYXpqcGcxOFR3c3FqOXA2TlI2LzE1ZUVTYkppSWlJaUpvNElZbDZyNDEwUHJTajJjTzExSndCQUJBNG5uTWxBSGpYSEhxeTVMNTFXS2UzdkZ0UDNGOWgzOU41UFFHZzVMN3NzS1JadXJkWTZGcTg1NjhpMDkyeGRGdi9uclNKcG80eEt3d2JDazJkbXkyMVg5ZGpobnRweWt6LzhkekJqaWw5SHBURDdLbVZ4UmgyejZEeHBaOGJFQ2JYLzdaL3FvUlpUb2FNNi9uSFlGK3JzTWdlQU1pWi9WTmEyWHVscjRVK1BHeTRucDdUTDNBazgybzV6SG9xL1BjakJwVGNjMzJ4N1g5cWg2aFYxaXZidndzQVNxVDFpSUpJd0tORnVYOUllVTFwSGJYRjNQUC8yYnZ2d0tpcXJBSGc1L1hweWFSM0FpRkFHb1FTa0Y0VXhVSVhVYkQzM25aWDNVV3hyYTd1ZnFLdWJWZnNycnE0Q0tpb0lFZ1Q2U0VoaFJRZ3ZiZEpwci8rL1JFbVRpYVRCZ0VFeis4djU5MzczcnR2U0FibmNNNjVrVjhCK00vWTZBdm45L2tkNWFhcVd6SjV2K1lteEszV3hRUm1Ta2NxYmdBQWtHdmEwbDAxYmVtKzEyQ0dodnpVS1hPRjVWeTZlU21QQ0ZuVjE1SkJ1bEt4c0hHTy9hdXNYak5paE16S1c0VE15bzZBWjMrK0dQYVZYTkV5VVdxMEovWTBSM1dKSmo2ejRzYnV4cm14blRQWGFEM1RwTHZ4b3F2RnZTVjNjOG5CNnozSCtWWlgrOCtsaHJYMGRYMEJ0MHlhMDJtOWlxaDEvRGZyWTRLamJjYkZZMjdyNjNVVVJuVUQ5QjUwODNEdFBERUNvUHRrUys4Z2hjektvdW1xa2ZjNjRxb082TlBpUDVYdExuUHpxOXY4WmxjSm1aVTNObWRXZG5rdnpZL09TZ0V0ZlVhLytGSU02U0pObWk2L2Y2ZkQrdkdCZ1N0M2hWL0xWMVdTa0EzWGpibWVqRElkbGdGQVB5LzFma1ZXR2VmbW95L0tyZmJCeG1rcHo4dXMzS25rVVpzVXRZR0tDOWtqMTFuU1NRM1hSZ1RxU2p0ZCsyRFozVnhxeEZlcVZ1TzNKRktxdGFlSko1cG1HWmFtM3dBQUlPVFdMbkp0S25paHk4UWR4NS93Zmhud3dNeFJZbW56TkZCVTJ2SzM3LzErbGxLUnBoelRyUmRkTnRDZnAyZURVTm95M2ZWRHdkL0lRRzJGZG03S0g4RWxCVmpmMi9Pai9hdWM5d051bURDUENOR1YrRHZQc1NiclUrRjQ0eVdlMTY1dFJTdGQyNHBXQWdEbzVxWTk3TytjZ1VRSkFtUGJWZm9FZjZEaWJqSkFVMlc4YWZ3OGY5bWtsbFgrZjFjOWhDTTExd2hIYXZ5VzVySmpZei9VejBrNjVheTI4dzBHeVJCQ0NDR0V6bk9FUWdRQW5OSGtqTk1pVjFneStNekttd0VBRkxjWUNBREFIL3cxS0thWmt2Q2EzeTlwWGp6amRKeDVyMzdabU91SkxRVi9kUjBxdTRNS2F2L2lJdHZjc1ZKNXkyVDlzbkhYZWM3aHhzVjhTRWNZY3V4ZjVYd2dsTFRNMEtUci90UGQ5VDFaV0I3U3djcmJnWmVNMnBscEwvdU91WGFlZUlJT04yVXpJMEkzOWJSbTAwMFo4d21Ub1V5MTJ1T3RIeC84T3VDQm1hTUFBTnJlMkg0RW1xM0RuSnVMWG1TaUF6S2xlbHVxWEdxWlFnMDI3NVljWW9oWTNqSkpQenZ4cVo2dTdVdTJ1bVBVUm1jYkFJRGlGRUlBMmpQWUFBQUludmViSGFBWkUvT3Bkc2F3bDd5UGRYeVJjdk1CN3F6cTVleUk4TzgwaTBkMmFheHZlL21uWXlwRmliN0htUmp6UGlibVpKWmJoUDZvZGs3U2lwN1c3ZHBVOEFJZGE5N0hwRVI4MjVmbjlGQmtsU1Zkb085dXpQZVlrRnR6dFR1N1psbVAxM1FLb1QyVlJua0h5ZFI2NjBnaTNKUkRrUXBQVFk1LzNYTmNwaGlDLy9uNFl3QUEzT0RnWFYwdVFwRXlRUHZQSzJYVVZIb08rL2JENHJjV1A2M3lra2w3YWRKS2Y3Mnl1dU9wc3pmZGxOR2w4YnI3bDdJSGhPT05seGl2SFhzZHdaRjl5Z29oMkpQWkkwNHhBblJNbmN3UWltWnM3QWN5eUVBSmlrMjNLTzBlMzNPYzYzTGZZUkpDdGpHakl2L25PMFpSaXEybnN0M2Zxb0VxdDFSa1dlZmVVdlFVbjFsMU0yblMxQVFzR1hNakVXSDQ5Ym8wS1FRdUdIbWI3YWVDRi9qOUZYZElGYTNqamZOR1BreUU2QW83cnFHanJZU09jcnEvelB5TU5HanFBNWVOVytBcGZSWExXeWJ6V1ZYTENhT21XanQxeUt2K1NyamRQeC8vSXhtc0s5RU1DdDBtQTRBbUlYUXp0VlJUQ2dCZ1g1UDFPWnNjdnBGTmE4K0s3SFRlZ1pLN1FGRnA3VVh4NzRDTzZ3akF5WFd0bzRTajlmTTFFK0wvUlVVYThnRE96T2ZwbVNTV05FOXovaS9ySTRLaG5JWWxvMjhtV2JvVldMclZzR0RVWGJZdkQzOXEvU0p6cmY3YXNkZjR5MTdsSmd4NmwwNksyQWh1MGVUY1V2Z2NteHorTlowUXR0MTNucjkvT1BHbW5aSDRZbjlMSk5VbVc2TGw2N3kzNVRwYktqTXM3QWZUbGFrUGUzcWErVVBIbWZld3llR2RzL2hFUmVmOHFmaHBaa2pJVG1aWVNKY3kydjZVaTE0b01FaUdFRUlJSVhTZUl3Z0lPOWRyNkFrM0xXRVZOeTFoRlNXcVpNdWJPN01WcHhBYThNaU1rZDV6L0dVUE9UWVZ2T2pKTVBJZDUxSWoxNEg4NjA2S2NxVWxnd28xRkZORHczZUJWK0lGRlJPWWFieDN3cFQrTkY4bW5aTEo5Y3VKaDVqb2dFd21zZXNYTi9mdUV3OXAwcU0rUDUwdmRiSkxEQ1oxYkxObTlyQm4rTnk2SmM2ZHhYOE9qQmsvMTdXMzlENDYwcFJGaEJpUDllZDZqdlU1Ly9JOTV0c0R6WmZLa083dXNucGMreXZ1VVFWWnA1MDYrRFhTVHdOeVZRV0tJSWtlUzFnaFVGZWhHYXY3QUNTRjdhN2MxYldwNEFVeXpGQ2dHUnZiMFJQTjk4dWtjMVBoeTU0dmFvRjNUWmtKQU1EdkxubUUzMTN5U0kvMzk4UDA1em54L281Yi83YXBqQTdXbGVqdW5EYkxkNHpmbFB1Q3B6d1ZvRDFBMXZyKy9oK1l4SkNmZFBQVEhpUlp1aFVBZ0hUd1pzZm1uQmVGZ3JxNTdLaW9MenNGUDA2aW85b3pQS3ovM0hVQUFJQmdTRmZnWTVkMHpvZ3NiWm51UGxCK0o2Rmwya2hGSmZpYzJxVzlQUmNackMxbW9nT3pQSytwR1BNQjN6a3FXUzRDQU5DRHczOEdVdXB6ckVxMnVXTnQ3KzdaeWlTR2J6WmRPdUl4V1VPNUFRQmtsaFc1cE1nTnZ2T2RrUHNPR2FJNzRXL3NmQXlRQVF4TXVhVjR2T0VTeCthaXY2cXRya0hNa0pDZHVrWEo5eEUrZlJVQkFHU0dVSFJ6a3Y5TWhRZmt1YllVUE4rNitwY3Q3T2lZVDdrcGcxK25EWnA2QUFBS0NFbDMyZkFWOWpYWm56cVBWTi9rS2MxMDd6aitHR25XbGJHVGg3NE4wTFZsbkZqZE9sbzgxbkNwN29xa3h6cDZ5Z1ZxcXBsQVRYWDdicTFaUUFYcVNwbWhvWjJDUEpKRERCSFc1NndHQUtDR2h2ekVEQXI2eFRQRzcxUHZGbzdXejlkT0d2eHYwREYxdnZjOEc1K25wNFBQcmI3YStWM0JLb0ltZWQzU3NkZFRZWVlDenhpZEVMekRNQy90UWZ2WHVXL1lQOTMvclg1ZTZyMis3dzBkSC9RekRRRGlzY1k1QUFCVVJPQVJibVRrR29EMlhYTTk4N3czYnBHckxCT2MzK2YvbjM3cDZKdklBSDBKQUFBWndQYTZnWVkzSWJQaVp1Zlc0cWRWRlNqZHBVbFBjUm14Ny9YV0pKQU1OUlQ1WnNUS0xiWUUrQW1lWnVMTlAvdU9BV0NRRENHRUVFSUluWWNJSUlKSEhpWG41aVRML2NyR09kdGNkZGF4aWxNSUJXanZnOE1RbExXNzV0OXFrM09Ja0YxOVBjR1FMbFZVdEw3ajJzdVRId1A0ZFJkQk5qbHlIVHNzZkNPYzdIY2tsalJQSXpqU1NVZWJEL1VuUUFZQVlOOVc5SXpxRWdOMXk4WmMxL3ZzN3ZuMjNmSHVDMGJGQk84MTNCdnpCUVdFUklab1M2M3Y3TnRoM1pqemI2R3c0VExERGVQOGxyejBwTDg5eVhxaVNpb25GdGJOWVZNaTEzZmJORnRXYVBKazRNdDNCMERObElUWHRkTVRYZ0lBRUNyYk1senJzbGVibG81ZDdpOW81SS9ueTZTWVg3WEUvVXZaZzlwcENmOUhqNGo4R2dDQU50SGxtb21EMzZTakFqT3BLS1BmWjVKcmJLT2ttdGF4L3NZb1V1RzdmVzRnVkgvakJOSDVaNVFJTitYb1pnNTkwYm50MkFyYjZyMmJUWXRIMzBxRUJSYTIvbmZ2bDNLZExaVk5pVnlubjVQOEozLzNZQkpETnhtWFp5eFdtbXhKcXFLUUJNZllPNjNkNW81MXJqL3lEcWdxcWJyRUFQdDNlYTkydDE1djNJUzQxZDVCTW4rVU5sY2N3VktPL2dUSUFBQW92YUdHVFkxY3l4K3F2TlhTWUUwMlhUMzZKZ2pVVlBmbkd1ZTcweW0zbEJxdHllNnR4MWVLSlUzVENZWnk2aThiOFNRMUllRURzcGZlYk56bzZNL1lXUE5leDhiY2Z3cVpsYmNJMmRYTHRWTUd2K3BwSk04TURkdktKRVY4UXpDRUd3QkFLR3E0WEtwcUhXKzRidXpTN243TzNkdVByeUFOWEQyWEZ0MWx4MDdXcGRBQUFBclpOU2pPYnlsOFZoVmtIVUdUYnNYcTZ2UVBGcktOandDS0ZFR2piZlRYcDJ5Z1BrOEhuS1N3enArS251WVBWZDVLNk5rbS9aTDBHNW5vZ0N5QTlzOU1raUVrME5JdFRFckVlZ05MdVJ6cmo3eHRYNVAxR1RjdTlrUE5yQ0V2K2Y2OUlweG9tZ2tBUUlCQ0tnM1dWTi9QVHU4c05MWE5FUXNBd0FUcUs0aVEzb092L2pnMkZmNk40R2hyd0xMeDEvUW4yOVNYMHV4T0JBQ2d6TnJTM3VhZUxRSk5QQWVTbkx4ZzF6OGtvTlNITjB4K3JPZk5TQVlZQnNrUVFnZ2hoTTV6Q3FoRldoZThsSGlDS2ptV0lQY3BFSEV1eURtVjEzcisyN1o2NzJZcVJIOU10eWpsSG45QkxNZm1ncjhSTEdWalI0VC93R2RWTGZjZWEvdm56aXpGeGtkNEgvUE9Qakt2dURSU09GSzFURGhhUDQ4ZEcvdXBmdWF3NTRHak9nVWp1aU9VdGt6bmoxUmZwNW1TOFBycDdLcG11bW44VlJBVmxDY1gxc3h4L1ZTOFVyRzZvN1F6RWw5azB5TFhxbFozRkFRYktpbFFKQUFBVldkc1lZYUdiQk9PMUZ4RGFCa0x6WFJ1a0t6VzJWUEVadXNJMVMzcEFRRGtxcFp4QXFWS3dERTJTa01QK001ZkJFM3c1dHVtemhUczFrSDJMN00rMHM4YS9weDNQNTcyakJNZ2dDWjRBQUFtd2xTc216UGljWUN1V1FlYVlIMlJpeUlGNjdyczk4dzNYM1JaVDZWQUhwNHZrKzQ2ZXlvQUFLRmpHajNIWkFEUXprcnNzVFNYTkdscXozUldDamR4OEZ1RVVWUHIrRGJ2TmNmMjRxY00xNDI1MWpoLzFGMVNrMk5ZYi9lbTQ4MTdJTjY4eC9lNFpIZUhPejQ5MUxFemFsOTdzL1ZXeGdYUVh1WW5OOXFIZ2FJeWZabmZxWGNZS2NtNnk1SldFR1p0aFh0TDhkUDJEVWYrYmJoNXdsVzlYT0tDUUJLa0FnUWhHeGFPdkpjSU1SN3RiYjZVVTdYTXRiLzhUa3BoVkdqdml3OEVyMmpGMHVZcDlQRHdUZnBMRTU5cWUyUDNRZGhjK05lK3JvRUkxSmJyRjZiZDU5cCsvSEYyU09ndTN6OC9zYUJ1bm1Oai9pclBhKytBdFhjNXJDTExPdFVsbWxWQk1vaGx6Wk45TTZKQUVTZ0FBS1c2YmJSN2IzbkhlVlNRdGtLcWFKbkVwa2F1VjFyZHNVcTlJd1hTWUsxblhLNjNwVkJCdWhKL3dkZUIrRHdWOG1vWHVYZVhQSG9xNS9wanVudnlGS1hHT3NiK2JkNnJjcE45R0JWdXpEZGRQZXBXQ05SVmVPYTB2Ykg5Q0JXc1AyRzZlM0w3YnA2Sm9ac0Nicnhvcm5WZDltcitVT1d0d3RHNitkcUpnOTlreGtaK1JqS2NUUWFWRmd2cXJnUUE0SS9VWE92Y2NmeHh3OVhwZHc3VW1ydERHcmpHMHdtUUFRQ0lwYzFUQUFCVWl1NVNQbit1RUFxa0FnRVRBY0N6Yy90WmhVRXloQkJDQ0tIem5FUVJXMW1WbUJiVXFtNGFtMDIrNDlZVFcxdUM1SUxhWU9oWEJ0V1pSRHA0TTU5ZnY0Q09NUitVcWl3WjJrdUdQK05Zbi9Ndit3ZVpHdzNYcFMvM2JxclBINnk4WFN4cm5xYTdJdVdQU3JPalMwOGR3L1VaQzFXNS9mOWpIZjg5dEVheHVxTzhTMWtBQVBRTFI5MU54MVFlY3Y1VXRGSTYzalF6WUhuR1VqQnJldnlYY3NYcWpuUnVPUElXQUlCMjh1QlZBTzA3eWZtYkt6VzVFbjNIQ0MzYnhpWkhmQTBBd0FRWmp0azM1YjBnTjlpSDYrZW4zR3Y3TkhPRFVGQzcwTDJuNUNIdHpPRXYwSU5DRDRPc2dOVG9IT3JhZlBRbHFieGxNaDFyM2lmVnRJMXRmWC8vRDF4cTVEcnRoTGpWUkxncHgxMVVQOWU5KzhSREhlOVBWdlgxZkZiMTlWU3cvb1QrcXVSSEFVNnRKNW5xRklPOGQ2L3I5RjVvd1VIemJKdFUxVHJCOWxYMlI2YWJKMXpoQ1RSU1BNOEFBS2preVJKS0hWUG5LZFB4RFpJcE90cXFuVC95UHNlbkI5WmJ2OHQ3emJBazNlOEdEVjN1TDBpQllsbkxGQUFBdWQ0K2tqOVFjUWMzUG00MW4xVzkzSHVUZ2Q2Y2lVMEFQTmpVeUhXRWptMmlvdlg1QUFCRWlLN0UvdS9kdi9SMkhnQUFhZVRxQWg2Y1B0cnpXckc2STUxZkhGNmpXSnp4VkxEK3VPem41LzUwU0RYMkZGQlVoalJwYXJoeGc5N3JiaDZmV1hHTDB1YUtwU2pPSnZzVVIyckh4LytiTm1wcnlYQmRQaWcweFdlVkxPL21NaURYMlpPNis5M3hWOUkxa0JSUjFTaFdjVUJLMEtuQjV0M212OHlPNmV0OCt1Smh6Mmt1SHZhY2QwWVZGUk9ZYWI1bjZsVFA1NCsvUG4xaWJzMWlxYnB0akw4eFVrTzFzY21SNjdTSkVSdGtobEI4UCt0NlhMK3NjSjZJTzBsUlR0T040K2Zidmp6OGlYM3RrWThNTjR4YjRKMTlLSVBFQVFDSXBjMHp4TkxtR1o3am1qRXhuNXFXWlZ4SDZKaFc1N2JpeDZUcXRvNHNUVXBVU2JuT21zNE1EL3ZPOTk0RDlYbXE4RktnM094STZPc3o5OGE1OC9oai9PNlNod0dBNE1iRmZteWNQdXdaVHdseFQ0Z0lRNzc1bGltejdUdVBQc2xuVnQzay9LbjRhUzBBcWJrby9tMmxzT2tTMHFpcGs1MWlNRHN5Y28xVVpjMndmM1hrMzVxeHNSMC82NzROL2dFQVd2Kzl1eU5RNmZtc0VvODF6YlovZWJoUHZ5TnlzeU9odDZCM1Q1K0JwRk15Q1htMVZ3TkJ5UGF2c3QvVHowMStsRTJKNnRPbUh4Y3lESkloaEJCQ0Z3cUp6Z1phbXFrQ0dBbWFkQUovdm5aL1FmMUZFSW83UDVtNmNuZ2g4U0F0cWc4YnJPb0RCaXNKY1dVRGZ5K1JWbDQ1UEFyNkhLVHdzTzh0dTUvUU1oWXEzcnhicXJKa3NNUERmaUN1SG5XemZlMlJqMjJmWks0ejNqTnBCa2xSVHFHeUxjUDVVOUZLSmo1NEZ6MHUvbk5oYy81SzMydFJRYm95QUFDbHhqcEdzYnFqQUFCVW5nL2hnczI1aWhZY25ubGNSdXg3VkpRaG16OVVkUXNFR0NyOGxRSjV5QXJKT2RmbHZLczZ4V0FBQUU4UHJlNzZzVWhWbGd5cHlwTFJhVjNCK2hQc1VQT1BmSGI5OWU1ZlNoNWcwaUkzQkM1TFg4UzNTWU1BQUV5M1Rwc3RIQzY1MmJtdDZFa3RSOWpjcGEzVGhQeWFoUUFBdXFrSi82Qm5qbmdWeWh2SDJML0plNFBQcmJsYU9ONDQyM1Q3bEduYTZRa3ZhYWNudkFRdUtjaXlhbHUrYm03YXc1NmVONTdkTFUrbEo1bVFXN3RZeUsxZDNPMkVRRTIxYmw3cVE0NDFXUi9iTithL2JsZzg4allBQUZJa0dRQUFndkxmWjh3WEd4dHdVSjRjLzZaN2QrbER3cUdLMjloeGNlLzNkbzZRVzd1SUN0Uld5TTJPb1ZKMTIyZytxMnE1S3F1MGJsVDBaMVNNZWIvM1hINXY2WU5DYnZXUy9nUVBCZ296cEhOemZ0Mml0SHY0M1dVUEtEWjNwUGJ5RVYxM2c1TVUydmxkd1N1a1Nkc1JGRmFibkNOc1gyUitybGhka2RwWnc1OVRYVUtRdkxmMC9yNWtmUFdaMVJFSEFFQkZtSTVvSmc1NnA3dHBRbjdOWXNKSnVueDNWUFJna3NLL0FRQ1FGWVhycVZlUlZONHlSU3B2RDNMNk90TkJNaUcvZHBHUVg3dm9kSzR4VU84OUhSMXcySGp6aEN1OUEvVGUvZmM4NU5xMlVWRGROc2JmV01lY2s2WHAvcHJIZDZkTDQzNk9zZ2NzSG4yejVjTzlXMXdiajc2bXVYWGlUTTkxWlVuV0F3Qm9yMHora3lZOTVqOEFBSmFYdGxhK1VPNFpBQUFnQUVsRVFWU29OT1gwYkJ4QXhnUWM1bk5ybG9CTENnSXQzZUt1YkptaThwS0JqamZ2N3JUV2dmbzhUWTc0V2pNMjlvT2UzcGYra2tzdFUwUnozVUx0NWNsUHNJT0RkdmJuLzVRVUxUaDBjNUwvckJrWjkxL1h3ZEk3OVdPaVZzc0E0RDVZZGllVEdMWlpycmVsQUVISnBybnA5em9QbDkxT0dwZ0d6N25heTVNZTQvamhKN09CdS9Zazg2RENETVhhV2NPZjYyMHRybTFGS3drZDA2eTVhTWhiL1hpRVRteWJqcjZzdXNRQXc2SlJkd25GRFpjNU51UzlLVFU1RTNUVGgvNzlWSzk1SWNBZ0dVSUlJWFNCMkREemtWWUEyTEZrejZvZzRLVXV1N3VoQzV1ZGxjWE1rZkJLUkNQNVlYaWRPb3RTaURnQWhlejl6UDdoR1hLUHY0YlFQWkZiblBGQ1p1V3RtbW1KZndkUjd0aVJrQmthdXQxdzlhaWJhSU8yZ2FBb3A5cmtIT0pjZS9oRFVzdGFEQXRIUGdTOTlPeHg3Uys5RTBoQ0FrV2xuZC9rcjNLSEdvdDAxNDY3bGZJNmo0NDJINktqelllOEEyU3F3eDBtbkdpZXBWcGNnNmdRZlJFWEhialB2dUh3TzFKMTZ6amZMQjUvL3dwdmVlSEhXazE2MU9mYUsxUC8wR1ZSVGpGQ09GbzNUNzg0N1E0NkxuaC8reGV3ay9jbUpaa2RGL2MrT3pSa0MyaTVGcm5GTllTSkQvNUZlL0d3WjZrd1F3SElJa0JNWUdiQW5aTm04SWNxYmlXTm1uclM5T3VYTEw5WXhrYkhtZmZxcmt4NWdnclNGUVA0NlVrbVNJR09OVmtmZ0U3VHFURTBteFR4cldaOGJLZXNJdDgrYXV6UTBCL0ZzYkVmQ3BtVnR3aUhBdHNEWEFyUEFnQVFETkZ0Znk5ZmhvbURYaEZQTk04Z2FOclI2MlNGcHZqOTViZHphWkZmdVhhZCtDTTNKdnBqdWRHZTVOcFd0Skl5Y1hWTVNzUjY3K21Dam1vRjZGdndvS2ZnUjEreU1udzV0eFk5eFVRRzVIbld4Q1ZGYmlCNVZXUC9MdTlWaW1WYjZZVGdIZDd6K2F6cTVTQXJMRGMrcnVOOWwwVkpvOWpjNGJwWmlYL2xKZzU2eDdYdDJBcUF6bzIrZTlKYk1CUUFRS3hzei82aEk0dzlsbU9yYnNsRWFKaTI3c2FGNDQyWDBpYXVoZ296NWZuK2JuaDYwN0Vwa2V2MEM5THU2OHZhendSNlVOQXY3TmpvYm5leTllVmNsOXNsYUtpYm0vWndyK2Q5bS9zYU16aGtKNU1hdWI2N09hU082cmFSLytsUUJDbFFhV3ZQR08xT2Q3OFBpbzYyYW1jT2ZkbXhQdmN0b2FwMUVqVzRQY0JGMmhVekFBREZ0UCtPVXFKS2dxd3d3UDVhL3EwWkZQS0xTMUZwZDM3dFhNMjQySStGM0pxbFFKRWlseGl5eFRPSEVsVnl3RDVQendCcXNIbTM0ZDdKVXlrL0c1TDBGUmxsT0tLZm4zYWZEQUJpbGVVaXFjSXkwWEI1eWgvZHUwODhDdEFlVE5OTWpuL2R1M0UvYWRMVWV2NUM3cWtuR1JtZ0tlOHBrTzNoMmxhMGt0U3lyWDJaMjRWQ1U0NGZjNThYQ3VvV01Da1I2NW1rOEcvSTFKaHZnY3RwNDNlWFBLSzI4VEdhZWNtUG5zNTdkRDdESUJsQ0NDR0VRQVZ3eXJLc295anFYQy9sdkNiTE1xZ0F2UWNCenFDNlVLV2xMaFRXQXZRWVh6b04vUXVRQVFBNHR4MTdHamphcmtzZjlJbnpZTWs5M21PZXZqaHFrM09JOVl2TXRTRElldTJ5TWRmNDJ5WE5tOXBrU3hRS0d1WXl3OE0zaVlWMVYrZ1hqcnpYOXZHQmI0UWRSUTl6NDZNK2thb2NveFNMTTFhMXVtT1VObWVzMHVhT1ZTeXVXQUFBOStHcUcrQncxUTBBQU55RVFXK3JEajVjTEc2NG5Ccy82TjhFUzd0bHI5TEdmdE14ZGNhYng4LzFGMnpwTGdBamxqUnQ2M0taT1NNZTl3MEcrVU9GR1FxTU4yVDBtRFZEc25TcnZ6bUVpYTN6dHd1aUwrUDBwQmNzeDV0bnU0OVVYOHVPR2ZLUlFvaGMrODNwWGt1VVBHU1dGVTAzVDdteUwwM2orZnp5aFVxcks0NFpIZm1GYTllSlB3SUE2QzRkK1NRUWhNSkVCL2E2M3A3b1pnL3JrcGtJQU9EY1V2d2NvV2VidEpQaS8razdKaFEwenZYTmNtbGZxR3pnRDFYZW9jUTU5bmovV1dtU1k3OXk3U3U5MzdtbDhLLzZ3Vk12OWpSUlY2eGltR3Q3OFpOMGpQa2dsUmI3aldjWFZqclNsQjF3ODRTNVpKVHBzUGZsKzVNeDFCT1pZZ2pwV09ObEFBRE00S0NlZHp4MWl3RmtEMDM1M1Q4ZFc2RUtzakhnZ2Fsak9nMG9OT1hhV3Znc29hR3Qra3NUbnhtSWRaOEt3M1ZqbDlJbXRwWUlNUjVUYXV5anBNYTJaSFpVOUJmZWM0VFNsdW5nNElQWjFNaDFBQURrZFd3TFlkVFdlTS94WkdvQ0FJZ0Y5Zk9rcXRZTS9lU0VmM2ozMUhOK20vc2FHYVlyOXA3YkczZG1wZDl5WTZXcFBaRFUzVGd6TEhRTFpkUlVkanhEWnZWMXJtMUZmbitXUFhvcXM2T0hobTREQUpEcVdrZDVnbVNTM1JVR0FFRG91WG9BQUZsUmRBQUFGRXY5K25lYVdWTktSUmp6K0FQbGQ5R0RBZzRLK1hYem1lVHdiMEREZFFSVzNjWDE4d2ZzOC9RTUdjamdqL0JMMlgxMG5IbXZkOS9HM3pMWjVvNTFmcDMzcWxUZU1wbU9OLytzblpmK0NJQUNsQ3lxK2psSmZ5RnBpbmZ2TDd0YjVZVkF3OEpSdDUvcjlaNExHQ1JEQ0NHRUVDaWdsdG50OXVTQWdJQnp2WlR6bXQxdUI1VlF5ODcxT241cjJEQkRMaVFFYmZNdWhmU20xRmpIMk5ZYy9raHhpNEg2SmVtM3M3RUJCM3U3cG1QTHNlZXBjTU5SSnRhMFR5eXN1NEtPTkdWcnB3MzV1M2lzK1ZJcVdGdnVXSi83RmdBQVFaTThGYUNwSmdKMGxld0k0eWIzNGFvYjJPVHdyN1VUQnI4THdXdzV5V21hWlZCcFRjdlFlSGJHOE5lRWJZV1BEOFF6OTVZRlpIdDM5OC9ldXpiNll2VnNRMS9Da1dxVGM0aFkzenJhKzVoVVp4c0YwRjQ2MStXNnA5QnZSdEdDdzdCc3pISld4MVhJcENTclRsRUhBRURRdmZmeDZjUW5RS2J3N21BQUFKSWlPNDZUTHRDN3R4OWZ3U1NIZjBNWmREWGU1K291UzFxaDF0bFRXbC80OFpDL3kvc0dJVTAzWmN6M0JBR1p4SWdmQ2FPdWxoc2Z2OXJmdWM0dHhjK1JHcWJOM3pocE5wVEp0Y0dqZkkrTEpVMnpRRllZSmltODA2NnlNaXVMK2l1Uy9tVDlUK1phOThiY2Yram5wVHlveUxMTzhkWGhqMEJSYWNPVkkvNUErR1JKK2diSUFOcURhdjdXMmw5eVVjMXN4ZXFPSWdPMGxUQW83Q0Q0cjZRRUdWUmE1U1VUd1RGK0c2eXJUYzRoY3BOOUdEY2hyc3Q3eEI4NGZvZmM2QmlodXpMMUQ2RFROQUswQjVkY2Uwb2VDTHd1WTNGZk5td1lDSjd5VjlubWpyV3ZPZlNwNGhSQ0tKT3UwaE1Ja2hXU2MzNmYvN0xhNmhxa05Ec1NtVmxKZi9jdG1mWEZINmxlS2xXM2pqTk1UMzRPZlBxMHFVNDVzRXRKNDBtMGdXM3AyUHpnSk5lbWdoNDNuZWh1bkRKcEs3MkRaQjcrQW1HZVROS2U3a1BMSjV1MGl3cm5PYWEydW9ZQUFOQmhoaElBQUVrVTlRQUFLa04zMnZTRUhSWHpIOWZtZ3Bmc254MWVBd0NFZHRLUU43ekh5WlR3YndmNjgvUzNqQXpYSDJWaWcvZjNPRW1WdFZLajJQRnpvdGlFS0FBQXNkVVJSNnEvcGpsekFjYnk3a3FkQjRSVE5OdmUzYk5WZFVzbWJuVE1aOFpMaHY1WkpwVk85OU5lTXV4WlVGWGFmYkRpVnFHeWRlSVpXOHR2R0FiSkVFSUlvUXZFZ3UydkJnSXRwUXV5YkNRNHlzbndmZC9sVUFCeGMwMU5EUWJKVGxOTlRRM3dxdmpqdVY3SGJ3MHpNV2ExcWpIWS9YMDU1N09xbDd0K0xIZ0JBRlREa2xHM01rTkR0L1oyUFQ2MyttcXhwR202NFpyUnR5aVc5cklWQUFCOXh1QzM1WEhSNzVNaWFNaWJNK1pDZ0xhU0NEQTJlSmRmdWc5WDNVQUZHNDk3QnlVb0lDVHQxQ0d2ZGhjOE9CV2VMQ0NodEdXNmVManlCdjFpUC84aVR4SVNvU0c3bEN4U0ZDWDJLYWpBeXdhaHZHbEtkMzErSEJ2eTN2UTlkcXBObWFrZ1hYRkhlRUJTdEFBQUJOTy9JQmtscXFSMVhmYkhLa2ZaZ0taNHBkWTZFZ0NBTW12TE9pYXBFcVdLc2s0L1phamZ2bmRFaU82WWJ3Q3l1NTVrckpHcjhxeVpIaGF5bVI0V3Nyay82L1ZnRWtPMk1GN2xaQjMzTGFpL0VnaEM1a2FFLytBN1JzVUY3ZFhOSFBxaWM5dXhKMGxLRmFVR1I1SlVaMDAxWEQzNk5pTEVlS3d2OTIxN1kvdHA3Vm9IMEI3NGN1ODQvaGdBZ1BhaVFmK21laWhocHB5OEdRQ0ExSE4rU3dUNW9vYTVBQURjaVBDTm5lN1I0b3gzN1R6K09ETWtaQ2VYSHZXNTU3aXFZZHJrT2x1cTdZZjhWWDUvL251Z050a1NRVmExUkxncHB6L25BUUJBcXp2YTl0bkIvNmxPSVZSMzhiQm5QUUV5QUFDS1ZIalREUmtMN1Y5bWZlcmFYZkt3M09JWWFybzg5WUZ1RzdkYjNJUEZrdWJwYkZya1duL0JDeUczZW9tUVc3M0UzNm1hS1FtdmE2Y252T1I5ckx2c0xzZkd2TmVGSXpYWG5NbU5Kcnk1eW1wbkF3QVFKL3M3QWdDSUZhM2pTSU9tb1NPTDE2VVlBUUJJYmVlZGdmVWp3ejkzN3pyK21Pb1FRcmpSTVo5UllZWUM3L0V6OFhuNlc4WmtERjVONjVtbW51YUlOWmJSL3NwNkhXdXlQdlorVFR3NGJUekZkZzJHRGhnZFk5SE9UbHBKYXVrMkpqRjBVM2RwdmV5YzFKVjBVdGgzVEl4NTN6bE5qVDlITUVpR0VFSUlYU2hvS1IxVTJFNEFBSWpLWGdEb2MrUGlBMnJsTzlvYTdwcUlpSWhvczlsOHhwWjRJYk5ZTEZCVlUxTjFtSzU5KzF5djViZUdaRGliM3k5TWJqN0F2YmYwZmtMRHRCcVhqTDdWWHpaTkZ3cE51YllVUDg4TUNkbkpKSVp1NGc4NDd2QU10VGVnNWx3S0N5NWF6N1ZuRzUzakwycHFpMzJRVUZoL3BkN1BtR3ZIOFNkY080NC80WHVjQ2pmbW0yNmZlSW52Y1VVOHVmdGNiczBpL2xENUxXcWJPeXJna1JramZSdWgrL1lrRzJpeVcyeVBwbnYxS2dJQTRMTnJsZ0VBS0szT1dEK25nY3dRaW14eHhwL2NxWTRBaWhUbzRlR2I2TkcvbHNNcE90cHFXRFp1YWJlbFN6UXArSlloZHRlVDdFeHVYVUs1WlkxMG92RmlPczY4enpkYnlJT2JPUGd0c2JJMXczM3lmZEhOR2ZHNHYyQmJkNElmbVRXOEwvT2FYOTFXMU4yWXVQUEVIK1I2V3dvVnJEL09wc2Q4MnROMUZMc1FEZ0JBR0ZpL2ZmQ0VndHE1cEVIVHdJWUhIdks4dDVRZ01MWnZjdDhDaG5JYjVuZnU0OFVPRHRvcGpvMzlSTWlzdkpIT3Jsbm1IVURyQ1NXcVpQTkhCemVTWm0yRjZiYUpzL3R5am9mYzRveTNmNUc1Um0xMXhXbW5EbjJGdXlpK3k0WVdwRWxURzdoODRuenIrc1B2QzBmcnI3SllYTEdtYTlOdjhHVEFlYk52TDM0Q1ZKVVNpaHF1MEV5dy85czNJTVJOaUZ1dHUyUkVqMldQdndWU2d5M1p0YVh3ZWRCckdnbENWZVE2V3lwcDBEVFF3NE8yQUxUL1BJdGx6VFBab2FFZFA1K0tXelFEQUJBczB5bE80amhjYzRmcUVvTUFBTVFUemJPZzFSME5QWlRvWHVoNkM1QUJBRERSSVh2T1ZnQzBOMzBwRDZaa1VhVml6UHZPeG5wK2l6QkloaEJDQ0NFb1lxeTJaTW41YUY1ZTNwclUxRlRBUUZuL1dDd1d5TXZMZzBiRjhXZysxV0x2L1F3RUFBQWFyaTFnMmJpckZaSVN1MnRRTDdXNjRvSDA2aDlEU2pJN0l2dzczYVFocjU3cDVmRUZ0UXU2RzVNczdrSCt4a2tnRmM4T2dMM1J6a2xhd1l3ZTlKbnZjVlp5Szk0Qkh0Zk9ZMCtJSjVwbnlQVzJGQUFBcWQ0NmloNFUvQXN6cW05QmgrN3creXZ1NFBkWDNOSDd6TTdrdXJhUkFBQ0Vqclo0am9uWk5kYzZ2OHY3UHlyTWVGVElxMTFFNk5oRzd1S2t2M242Y1htWTdwN2Nhek42T3RLVTNkODFuVzNPa3ViWnFpRHJtYVR3Ny8yTkM2VXQwL25kSng2VUtpeVRpRUJ0T2RqNUNOZFB4YzhvYlh5czlxTDQ5M3ZydVFmUUhqRHNkU0VLM1cwalNUNjMrbXJYN3BLSENKcmtqUXZUN3ZQc01OZ2RvYWk5YnhrWnJPOFNvSlJiYkFseXZTMUZNeWJtVTg5dWlJcklHKzBiQ3Q2VXF0dEdHNjRaYzFQSE0wa0tDNEljcEZyNVlDN2V2RlBJcnI3V3RhWGdPUzQrY0RjRTZpcDZleVRCNGhpdThwS0pTd3pya3FIWEU3bktNdDcyWmZhSHFrc00wazFOK0FjM2JjaXE3dVlxV25BRVhKMXhROXYzV2ErTCtYVUwyejQ4dU5Gd1hmb3lLc2g0b21NZGViV0x4SUs2ZVpvcENhK0xKeHBuMkQ3ZS82MTJWdUp6dXJTSUwyU1cvVTJrU2ZuN0RKTHFIR20reCtnZ2JabHMwdFNBV3d4VVNWSmtreU8rMWt5TFgwVXluQTBBd0psVGVZUHFFZ1BvdEtpMW5uUFVWdnNnQUFDQ0l5MEE3YjN0eEsxSC8remFVL29BRldITTQwYkZmdTdjZlBTRnRrLzJiOVF0SG5VckV4MlkxZCsxZHF4NUFENVBmMWQrL2IwL1U4MUhBYUM5L0IwQWdDQ0ovamNqUFIwTStaUXFLem9Dd0FZU2ZkYi9Qc0FnR1VJSUlZUUFBR0E5WGJocklUOWlLWC80OEtyb3FLam9xS2dvTUJnTWdNMzgvWk5sR2V4Mk85VFUxRUIxVFUxMWcrSjRaQU5UMU9zdWM4aEhvS2JhZXd0TysyZVpheFNYRUV6UWxFdHhDMEZLczNNSUZXSHMxQ1BKT0R2cE1jOFg5VFBKWDNtTWgxVGVNbGtxYjVuY1pZQWdaR1BJNUtPZWw2cFREQVVBOE51M3lDbVkxV1o3bDZ5cjlxaFNlMXlRQ05XV0thM3VXQ0FJVlROcHlEL1poT0J0YkhoQWxzd1FDcDlUdTlSNzl6UVBzY1k2R2dEQTN4Z2RZemprQ1FUUU1lYUR6TkRPbVUydUhjZis0djNhdmJmOEh0WHVqaUlEZGVXZ0lWc1ZteERGN3ltOUR5aFNaS09NV1FBQVNvMTlsUDM3L0Zmb0dQTWg0L0t4VjdzUGxOM3AybkhpejBKdXpSSm1XT2hXTWtCWFJuS2tIVWhhQW9vUWdDSWxnZ1FSU0FBUUZVNFZWUTFJRXFkS3NrYVZRY09NaTN1dnUreU1ubmFmOURkR3g1dC9OaTdQdUthN2MwNlZtRit6RUFDQUdSNjh5WE5NYmJJbDhvVU5Wd3A1ZFZmTHpZNEVRc3RZZExNUy82b2JHLzJ1WU9malhEOFV2K2plVzNxL2UzL1ozVXhjMEI1NlJOaG1PaTVnSHgxcU90cjluVHFqM0xKR0pFUTlTYkUySUZtWkw2cWNDd0JBa0ZTbllLUndxT0kyNTQ5Rnp3Rkp5TG9GSSsveExWdDBmSFhrUFZXU05hU2VheUExbEUyMml5SEMwYnI1QkUyNk5Va1JYUUovWWw3alFnQUFha1RFZDU1ai9NOFZENHJIR2k0RmloUmNQeFd0ZEg2Zi93L1ZMUWFva3FMeFBWK1ZnYlY5ay8rNjdwWkppM29xK1FRQWtDcGJNZ0FBYUQ5bHJQN0lGRU9JZTQ3ZjRkcCs3RWxRVkVwM1dmSmZ1SEV4SC9aNkhpdUxBVmVtM1c5blNKYzd1MmFaN2FOREc0M1hwTjlFeFpnUENDZWFaemsyNXI5S1J3Y2VNa3djOW9vOGZ0Qzd0clZaN3prM0ZiN3MyblhpTVdaUThCNEFBTG5XbHVyT3JMd1YxUGJFUlpKUUNWVWhhRlZSU0pCbGxwQlVscDZTK0paYVhIT3hiSFZIZDd1V1JzY3dnUFlzMEo3VzdOc3pyNmZQcUU1bzJtbThlY0tWL29hVU52Y2c1NjZTUDFIaHhudzYyRmpnMmxyOE5EQ1VVOGl0dlFZb1VtUkRBZ29rM2gzc1hKLzFoblNpY1NZZEhYQTRZRW42OVlxZXN3QkgySndiajY2eWYzTHdHeTRqN2wzTnRJUTNTSlp1OVhlZlUvMDhOU2ZOUHUrRFpHSisxUkpnS1Z0djg2ZzQ4MzQ2MU5nbE0xUnlpQ0drRENTalVTMkNWaThwK1pYekFBQklEZDN0VHJTblFoR2tRT2UzUjE4aHRaUUZXTm9wMTFwVEFRQ0l3RE5ZQXVvSHc4djV3TkhDL3lZOTZqZEw5MHpESUJsQ0NDR0VPcXluQzNjTkYwMHp4MWZ6OTFUV1ZGMUtxRVE4QWVDdlV1eDNUd1Z3cUlSYXhxdmlqd2ZVeW5lS0dHdXYvd09NZWtkb2FKdGMxandWQUFnZ0NJVUsxUmRxNXlROTVqM25iQVRJQUFCTWY1NFQzOTl6S0VWU0xTOXZMZmM5Ym50M2Q1Y0FxbXZYaVQvQ3lkMGJ1eFB3d0xReG1rVmo3dmNPTEhpeXpKemY1cjdXMDduK3huVnpSanp1Q1pKUjBjWnN6ZVRCblpwdSt3YkpWRW5XdUErVWQrb25SZENrV3p0bnhGODg1V2xrbUs2QWpnbzRyTDA2L1ZhZ1NVRXphY2liOU9Dd25VSm0rUzF5bFdXQ1VOaHdPVWlLQm1TRjZXbTlBQUJVaUtIWXQ0K1R0OTQyUlBCRmFNSForNnorVVdSWko1VTB6YVFpakhtZXpRWHMvOHYrUUN4dXVCd0FnQW94SE5QTkhyWlNteGIvdWFJRmh3d0FWQkI3d3JCODdGSzVvbVdpYzMvbG5lS3hodGxpV2ZNMGJsenNCL1JscGhWOXZUZHZjU1hhUHRqVHBlK2hkL041cWRHYTdOaFM5QXl3bEVPL2NOVGRiRUp3bDkxVENZWnlDVVVOYzBCVk8vNFZoQWpVbHVzdkcvNmt2eXczUHE5bU1hR2hyZHJvMEQzeXlaOUE3ZWpZejhXU3BwbWtqbTBrVEZ3RHFXY2JRYzgyVW5xMmlkUnd6YURqbWtrOTNVVHEyR2JIeHZ4WGhmemFSZEtCRXpkUVB1WEJ2cVRxdHZHa1dWZm1XOXJZSGZsbzlSelgxcUpuZ2FOdCtnVnA5N05EUS92Y0YxSm1DSVdkTi9xUEtrRW9mRmIxOWE3c211czBrc281MWh6K2hBclNsUnF2R1hscmV5OHl1a1YzODZURjh0SHFPV0orM1VLeHRtMGt3VkJPcWJKMXZGUmg2YmE1T1JrUmtCc3dMV0dWTGJQeVpxbk0wdXZQYm04TjkzMkRaS1lWczdzRTJZVUQ1YmU1dHhRLzA5dTlQTno3U3U4RVhqSm81NHg0a2pSb20vbk1pcHRWU2RFUU5PbldYVHo4T2FHcExjbStOdWNEMVNVR01Ta1I2dzFYRFArRHduSXVBQUF1TFhvdEVXZ29kMzJkOHhhL3YveGVwZGt4M0xCMHpQWCs3bk9xbjZmOVBlZTN5TG50MkpOOW1hZWRrN1RDWDVCTUtheTl5cmFwOEc4blg2b0FRQUFBTU1uK04zNDVWU1JMdDBybHpaTlYxOG1TZW9LUW1TRWhPL1dwTVYrYzNWU3ljd3VEWkFnaGhCRHFwSWl4Mm9vZy8rOEE4UGR6dlJiMCs2TmZQT3IyY3htVlpRWUhiaWZvUkFkQWU1UHZmbCtBSkx0dHpuM0t1dW1yZGpyM01Td2R2WXdJMEhmZExlL2VhWlBBS3p1QnV5ajZQV1pFNlBjZ3FWcEZVaG1TSmtRNlNIOGNPSzltM2pRcEJDNmJ1TWk3c1RrZGFjaWxyMHA1MVBmNmxDQXdxc3l5RWlXMUI4d0lXUWFTbGxXQ2tZR1VaUXE4U21zQklPQ1dTWE1nbUs3cXVLNVAzN0Z6Z2FRb3ArSCs2Um1VM1JYbE9hYTlPT0VGS3N4WXJCa1IrcjBuYTh2Zmwwb3FMbWl2TVM1b3I4SzdnK1dpbGxtYUVTRWJ1dlJPTXpCTlZMRCtoSi9UZ1ROcmo0bnBVWityQktFQ0VBQXM2V1RpZzdmVDhVRWRRVmc2MUhUVXNHalUzVXk0SWJlNzhrYmR2TlFIZFBOU0g2RGNza1lHaVZNb1VEeWxkLzZZRnFYZkxsa2NDWjJhMTVzMXBmNTY1L21qdnpUeEdTcFlWOEtrUjYvdGJhNVUyWnJCRHZkZnh1b1BPenpzQjNMeHlOdW9FRk5odDczc2VrREpvc3JOVFgrTWpnL2FTNlhGclFkWm9MaU11UGQwVXhMKzZkMXZqcEpGbFJvZTlnTTd2SE1acUV3eEJNZ0N4UW8wSVpNaVFVbnFyOG14SkN2TElNTkFaek5TSWZyamJITDQxNzYvTHdBQVRMQ3hTRW1OWEFjQVFET2tpNDR4SHlTMWJMY1pPWWFwaVM5VFlZWkNKc2E4RDBDQzRFY3VHd2FLUUFGRkNqSkRLQ0FwTEQwa2VDY3pLUGdYYm5SMDEvTHcySUNEbXR1bXpyUWZPSDZmWm5UbkV2Q0IrRHc5bjNFakk5ZjBwUWRZYjVqb29JT2E5S2pQRlJWb1VGU0taQ2duT1Nqa1p5NDU3TnZlejI0WGVOdWtTd2lULzAwNU9zMTdkT1lJQUFCUWFFcG1DSVdTUmZYM0ZDQURPQm1CUkFnaGhORDViOEhQLzVnQkttd0hBQUFWOWpLSzJ1ZkcvZWo4TlNHVHJCVnA1WlhEbzhEdmJvQUlJWVFRUXVjTGthTlN2SHVTYlpqNWlOOFMzak1GTThrUVFnZ2hoQkJDQ0NHRTBMa25LczhUQkxTWE1kUFNUQURZY1RadmYzN25MeUtFRUVJSUlZUVFRZ2doTkFBd2t3d2hoQkM2VUpCcUs4akVUaFdBQmhLTyttMklneEJDQ0NHRUVQSUxnMlFJSVlUUUJXTEQ1TWV5QVdER2tqMnJnb0NYMkhPOUhvUVFRZ2doaE00bldHNkpFRUlJSVlRUVFnZ2hoSDczTUVpR0VFSUlJWVFRUWdnaGhINzNNRWlHRUVJSUlZUVFRZ2doaEg3M3NDY1pRZ2doZElGWThNdmYwMEVtWGhNa21RYWFPTXBLNnNwenZTYUVFRUlJSVlUT0Z4Z2tRd2doaEM0VUNoRUlBTk1KQUFBRnM4VVJRZ2doaE5ENVJTVWhEMVJRQ0FBSlNMWDFiTjhmZzJRSUlZUVFRZ2doaEJCQzZKeGpKWFVsY0xUd3YwbVB0cHlMKytPL01pT0VFRUlJSVlRUVFnaWgzejBNa2lHRUVFSUlJWVFRUWdpaDN6ME1raUdFRUVJSUlZUVFRZ2loM3owTWtpR0VFRUlJSVlRUVFnaWhjMDZnaWVjRVNmNW13YTUvN0Zqd3k5L1R6L2I5c1hFL1FnZ2hoQkJDQ0NHRUVEcm5DQVZTZ1lDSkFPRFp1ZjJzd2t3eWhCQkNDQ0dFRUVJSUlmUzdoNWxrQ0NHRTBJVkNvck9CbG1hcUFFYUNKcDNBeStkNlJRZ2hoQkJDQ0owM01FaUdFRUlJWFNBMnpIeWtGUUIyTE5tektnaDRpVDNYNjBFSUlZUVFRdWg4Z3VXV0NDR0VFRUlJSVlRUVF1aDNENE5rQ0NHRUVFSUlJWVFRUXVoM0Q4c3RFVUlJb1F2RWd1MnZCZ0l0cFF1eWJDUTR5c253Y3Y2NVhoTkNDQ0dFRUVMbkN3eVNJWVFRUWhjS1drb0hGYllUQUFDaXNoY0FGcDNqRlNHRUVFSUlJWFRld0NBWlFnZ2hoQkJDQ0NHRUVEcjNHUElwVlZaMEJJQU5KRHI3Yk44ZWcyUUlJWVFRUWdnaGhCQkM2SnhqZURrZk9GcjQzNlJIVzg3Ri9iRnhQMElJSVlRUVFnZ2hoQkQ2M2NNZ0dVSUlJWVFRUWdnaGhCRDYzY055UzRRUVFnZ2hoQkJDQ0NGMHpva2NsYUxLc203QnovK3dnVVJuYjVqNVNPdlp2RDhHeVJCQ0NDR0VFRUlJSVlUUXVTY3F6eE1FVEFRQUFGcWFDUUE3enVidHNkd1NJWVFRUWdnaGhCQkNDUDN1WVNZWlFnZ2hkS0VnMVZhUWlaMHFBQTBrSEFYbFhDOElJWVFRUWdpaDh3Y0d5UkJDQ0tFTHhJYkpqMlVEd0l3bGUxWUZBUyt4NTNvOUNDR0VFRUlJblUrdzNCSWhoQkJDQ0NHRUVFSUkvZTVoa0F3aGhCQkNDQ0dFRUVJSS9lNWhrQXdoaEJCQ0NDR0VFRUlJL2U1aFR6S0VFRUxvQXJIZ2w3K25nMHk4SmtneURUUnhsSlhVbGVkNlRRZ2hoQkJDQ0owdk1FaUdFRUlJWFNnVUloQUFwaE1BQUFwbWl5T0UwSVZDQnBXbWdKRE85VG9RUXVoTVUwbklBeFVVQWtBQ1VtMDkyL2ZILzRGR0NDR0VFRUpualNMeVJzWHFqdXpyZk5JcG1YcWFUem9sRTFqY2cvdThBSXQ3c0NKSWdYMmVmNUw5ODhQL2RhekxlYWUvNS9tajFsdEg4am0xUzlVbTU0aUJ1TjZaTUJEUEt4MXJ1dGkxdGZocFVHaHFvTmIxZStUZWVmeHh4M3Y3TmxHaTJyL3ZidDI4NzJxZFBVVW9xTC9LOTdoUVVIK1ZXbWRQNmRPYWRwOTRXR2x6RCtyWGVycEJDUUlqTlRxSGRqY3UyZDNoSVBEYWdialhiNTFqWTk3cjR2SEdtUU54TGNVcWhnM0VkVTZIY0tUNnVyWTNkeC9zYlo3bHhTMVZycDNIbmpnYmEwSy9mYXlrcm1ScGF0NkdhWCthY1hMbjlyTUtNOGtRUWdnaGhOQlpJK3l0dnN2MTgvRS9tRmRjMnFkQW1XTlB5U1B1L1dWM2R6ZmZsVmUxMUxtbCtMbStYcy95OXE0OTJxbERYOUZNRy9KLy9WbTNXTkV5aVRCeU5mMDV4eCtocU9GeXgvcWNmOUZSQVllNUVVSGZuTzcxenBTQmVGNnh2R1dLZTMvWjNld2xpUzlRUUF6VTBuNHpMQy84V0h1NjF3aThiZElsUklRaHY2YzVWSHpRYm5sM3ljUHU0dnI1VEVyRStyNWMxN21sNkJtNXdab2NlTTI0YTJXR1VMekhYSGxWUy9uOUZYZXdQcjh6am5WSFZuTVQ0bGJySWtiMFdLclBaMWJjNk5wNTRuR3BxaTNEY08yWTVTQXByTkxnVE9yTHVzZ293eEd3dUFkTGt0SVJ3Qk9zcmpqSGZ6TS9NOTQ1WmFyM1hEcFVkeHdBd0xVKzl4MkNvZ1REc2pIWDl1VWUzaWkzck9GdGZFeWYxaFpJMVpNTVordnZQUWFTY0tUbUdpcllXTWdNaGUxOW1XOTU0Y2RhL1lMVSs5bVVxSys4ajZ2MTFwRnQ3KzNicEZ1VWRpK1hGTG1oTDllU1FhV0pOajVhYW5Ja0tIVnRhV0t0TFYycGJSdXBtWkt3aWhzZC9kbXBQSS9LaXdhbHpkbjcrNitxRk1qZ042Z3JISzJicjlyZEF4THc0OGJIcng2STY2QUxHd2JKRUVJSUlZVFErVVZTV0VVV2pDU25hZlkrVExsbGphcFNsS0lGQndDQTNHSkxvSUtNSndia25xcEtFQVNobnVycE1zVVF3cy9GRDdoM0hIK2MwTkJXTmkxcXJYQ3MrWXJ1NXBNczIwb25odngwcXZjN2JmMThYcm5GbGlDVldpWjdINU5xMjBZQkFFaVpsY3U2cXhQa3hzWjljaHFyN0xPQkNHZ0JBR2pTb3o3WFhwbjZoeDl0NHpjQUFDQUFTVVJCVkk3WGsrUC95YVRFL00vZlhQdW4remVTQnE1T3R6RDk5dTZ1UjVnMUZRQUFqcTl6M3hMeWFoZjFkRy83aHB5M1lVUE8yOTJOZXdlSzZVaFREbitnL0M3SDN0SkgreHNRN29sWTNUcmF0Ylg0T1ZMSE5ocm1KVDhNQUFBMklicnR3ejJiK25LK2VjV2xrYTBmN3YxT2RZbG0zekhidTd0LzlwMHIxZHJUcEFyTFJPMGx3NS8ybDIzR0JSakwyOVllK0VRc2JaN2g3MzZtbXpMbTJ6NCsrSFZmMXVZdjJOUWpTV0d0bjJkK1NUajUwSUFiTDdwYzBkRldmOU5zSCszL1RxcHVHK043M0x6aTBzaTJmKzdNVW14OGhQZHgxN2FpbGE1dFJaMENsY1k3cDB6MUJBMzd3cGxWZlMyaG9XM2NrTEN0dmMzbHM2cVh1L2VXM3ErMHVXSkFVV2tBQUlLanJWU29vWkFaSHZZREdhUXRBd0NRcXl6amU3b09aZURxSUZCWDBkdjlKSWNZUXJuRUVDSkVWOWlYWitFUGxOL3A3LzA3RlQwRnlSU1JOOXJmUC9ROW9XRmFkVGRlZERWRkt2eEEzQk9kZnpCSWhoQkNDQ0dFeml2Mi8yVi9vaktVeTNqMXFGdThqenNMNmhhN3RoWStHM1QveGFQNDZvYUo5alhabjJnbnhLM1d6QmoyQXRDa2NGbzNWVlNLSUUreEo1VFRIZXIrTm11VmNMenhFZ0FBMVNVR09yL1A3ekZ3UVlVYjgwM25Na2pXeitlVnF1empuSnNLWC9ZMzF0MXhnTE1YSk5OTVNYaTk1eGtLOFB2SzcxWWxoV1BUb3Y5SEJtajhadEhSNGFaT3BUK2tqbTJpUTNYSFpWQnB4aW5yUE1kbHF6dFdkWWtCOUlpd2IxazkyK0I3SFlMbVhESXJpNTdYM01XSnozR1RFbDRGQUhDdXozNFBTRUxTejBsNlhPWFl0aTZMRVBoQXg0YTh0NEFpSlAzaVViY0NVTEx2RkRZMWNwMVkxanpkdGZ2RXc4eVFvTzFVVEdCbVIvbWRvT2dBdWluSEV4U2Q1N2hxNE5xOEF3VnFrM09JYzIzT1J3Q2c2cTVKdndsMG1rWUFBRXJMMUJxdUc3dlUzL3ZsVCtDak01TzlYMHVOenFHMmQzZi83QzhiMUwyOWVBVUFnR3RyMGJNQVJjLzZqdFAzVHB1a25UamtMWFpVNUZyVkxlbWRtd3BmNWtaSC80Y2VaTjduUGM5MDAvaXJxSmpBVEFBQS9rRFpIZDdacDRwVkRHdDdZL3VSdnE3Znc3RzE2Qm01dW5Wc3dHMFR1ZzJRQVFCb0xobjJQTmpiUzd3VlFRcHdmcC8vZHlwSVd3SUFZTGcrWTZFcS8vcWQzUGJ1N3A4MWsrTGZZbEpqL2dzQW9OYTJqclovbS9mUC9xeExFYVJBTWFkbUtSMW1LSERuMVZ6VDNUelN3Tld5dzhOK1lNSUQ4dVJob1Z1b1FIMHB3UkJ1eDhiOFZkb3JreDczelVDejloSnM1Q2JFcmRaZDBuTVdJZ0NBZUtqaWR0dnVFdy8xTmZ2WGVQT0VLM3NhdDM2d2I3TnFFeUlNRDAwZGV6cDkrMGlHcytrV3A5MWxlMi8vSm41VDNndTZLNUwvZUtyWFF1YzNESkloaEJCQ0NKMy9mdE45WnFXeWxxbFNsV1VzQUlCWVlia0lvTDJua1dkY015WGhOWGRtNWExK3o2MXZTd0VBOEl5VEJxNldTNHJZWVA4Ky94VzF5VG5FZTY2UVg3dUFHUkt5UTlHQ2d4a2F0bFYzV2ZJSzU5YkNaNFdLMWdtR3EwZmVUcHAwVmFleWZrcWdHQUFnZ0NiRVhpZjdFUEpyRmpzM0YvMVZGV1NkN3JMa3YzRGpZajdzYnE2WVg3ZlFzYm5nUllLbGJmbzVTWStmeWxvSHdxazhMemN5Y2cwM01uSk54d0dGcHRyZS9Pa1FHYVEvYnJ4KzNCTGYrYzZ0aGMveCt5dnU2SHhmZ1pGWnR0L3ZjVjlvcHllODFOTTRuMVY1Z3lvcEhCa1JrR3U2UFBsaDN4TEYzcWhscmVPYlB6dllKUXVKejZxK25zK3F2dDczdUcvV0VtM1ExSU1CNmdFQWpQTkczbWY5TXZNL3J2MFY5eG9Xajd6Tit6ektMV3NzSDJkL0FKS3EwUzhhZFJNZGFpenFiazM2U3hKWFNpZGFaZ2pIR2k3WHhnUm0rZ2FDL0FXRytLeXE1WHhXMVhJQUFOMml0SHVvazRFU3FkRTUxUEhGd2Y4cFRzR3NYNUorT3hNZG1PVTVSOVpRYm1aSThLNmUzaDlmL2pMN3ZJOFo3NXd5VmE2enBJdWxUZE5KazZZbTRJRnBZejFqOWk4Ty81Y2VITFJMYzFIODJ3QUFsRmxUU29FWndDVUZPVGNWdmt6RkJCMWlVeUsvQXVnOSsrbFVDWlZ0R1VKbTVTM2NoRUdyeVRCVFhrOXptWmoyZ0oxTU1RVC94WUVQQ1pvVWpJdEczd1lBUUFYcHluem5FeHF1MlpNMUpqbjRMb0ZNeWU0T0I1ZGk5THhXYkVLNEo4dU9EdFVkZCs4dHUxTVZaWjFZM1RaV3JHNGI2M3UrQngxdi9wa2RIdllER1dVNG9vc2EzdjZ6WUhFUGR2VHdMR3h5K05lYWpFRmRzckdzSHgvWTJNTnAvZU1VSS9paXV0bFNjZE9sbXRuRG4vTDNIblZvZFVmTHRkYVIzSVJCYncvRXhoWjBxT21vSm1QUSsrNzlaWGV6eVpIcjZIanpudE85SnVvL2dTYWVBMGxPWHJEckh4SlE2c05udXk4WkJza1FRZ2doaE01aktvQ0RrSWs0Z0ZPdUJEemo1QXBMQnA5WmVUTUFnT0lXQXdFQStJTy9Cc1UwVXhKZWMyMHFlS0duYTNqRzZUanpYdjJ5TWRjVFd3cis2anBVZGdjVnBDc0JBSkJ0N2xpcHZHV3lmdG00Nnp6bmNPTmlQcVFqRERuMnIzSStFRXBhWm1qU2RmL3hkMjNiWndlL2xNb3NVLzJOZFhxT2VudFNiMlY3bnV3SXNicDF0SHZyc1dlbEtrc0dGV2s2WXB3MzhtRlZrV2loc2kyRGpRM28xTWhhYm5FT2MyMHFmRTRzYlpyT2pvcjYwamhyeEZNOVphYWNyalB4dkw3NHpOSmJGQnNmb1prNlpGVmYxOVgyYmVHL1NDM1ZvcnNpNVU5OVBXY2d5SFpubEd2YnNTZUJJQlRqNVVsUDlEZEE1czEweDZSWmxGRlQzOU1jeTZwdG5YcVFkZmNlSzRWMVYxaGVxT3YyL2JkOXNPOEgzMlBCajh3YTN2R3pvK0hhQW00YU45ZFRBbWRZUFBvV0FBQSt0MnFaV053NDIvUGF3LzVWMW9mTXNOQXRYRnJNNXdBQVRGeGdOZ0NBV040eTJiRTIrd05WVkxUNkplbTNzME5EZnhSemFwYUlEYlkwemJTRVZTUkxuOUx1YzZhYk11WVRKa09aYXJYSFd6OCsrSFhBQXpOSEFad00zalZiaHprM0Y3M0lSQWRrU3ZXMlZMblVNb1VhYk40dE9jUVFzYnhsa241MjRsUDl1WmRzZGNlb2pjNDJBQURGS1lRQXRBZitBQUFJbmcvcTc5cjVIY1ZQQUVVSzdNUWhmYzd5RW44dXVrODgxbmlaZnRHb080Z1FYVWwzZis3K3lpMDlwYWdCRDB3YncyOC85cVIzYWE3cnArS240S2ZpcHdBQXpJL01IQzNzTDc5TGUxSDhPNXFMaHozWDNWcXM3LzZ5bmFDcGZtZlhFa2F1d1pPUjF4MlpZZ2dRWlJZQVFKVUpHZ0JBVmtnT0FNQmZDYU5NTVFRQWdGamFORU44djJtR1hHZEw5WXhwcmtqNkM4Q3ZmMWErcEtNMWl3RUE2Rmp6b1o0MmZ3RDR0Y2RkYjdTVGg3ekJaMWJjNHRweDdNL0dtOGZQN2NzNWFHQVJDcVFDQVJNQndMTnorMW1GUVRLRUVFSUlvZk9ZU2hLSEtCWFNmc3RCTW01YXdpcHVXc0lxU2xUSmxqZDNaaXRPSVRUZ2tSa2p2ZWY0QzdZNE5oVzhLR1JXM3VKdm5FdU5YQWV5d25wZXk1V1dEQ3JVVUV3TkRkOEZ2MWF4QVJVVG1HbThkOEtVbmhweXMya3hYOUV4UVllN0cxZXNyZ2docDJZcGtJU2ttVFRrcmI0OHMySjFEWkpiN0VPMGM1Slc2RWZHZkNRemhPSmNsL091ZUx6aEVsZ3k1aFoyY05CT3RjazV4TG12NUNFaHAzWXhHYVF0TjE0NzlqbzZJWGpIS1Vkbyt1aE1QSzgzUHJmNmF1Zld3cFZVdUtGQWx4TCszeTYxZ04zZHQ4aytGSUowQTlORHJvOG9VU1Z0RzQ2K3Jyb2xFNWNSOXo0WlplcjJmZWtMNitvOTIvcDdqbS9EK3ROQk1KUzkwd0d2SGxITWlOQk5BQUJTWmN0a0VVRDF2UFpHbXJWbHZzZFZ0MlFDZ3BDTXkwWXZvZU9DOTVNTzN1ejRxZWhwVUlGa0x4cjBGc2tPL0ZkSzJTVUdrenEyV1RONzJETjhidDBTNTg3aVB3ZkdqSi9yMmx0Nkh4MXB5aUpDak1mNmN6M0grcHgvK1I3ejdZSFc1N1cxT0lkSkZaWkpiRkxFQmxyUE5QWHBuSXFXaWE0ZEo1N1FUb2g3bDAwSzN3amcvOCs5dTNKTC9iVmpsNU1tYllWcTRocjE4OVB1MDg5UHUwOXVzU1ZZMzltNzJ6c3IwZkhWa2ZlQUpubk41RUd2QXdBSUo1cG5VWU5EZi9FTlRoR0t5Z0xaWG9MZTl2YnV2WXJGR2U4OTdseVgrNDRUY2p0MnQrMXJhU1FBQUpRM2p2SE5MTFArYlZPWjczV2t3cm9yM01lYlo4dkhHaThHQUZCYVhYRk1ZdmhtM2RURS81TmI3SU9kUHhVL1RWSGc5cnd2UGQzU3NUYjdnOTZXMWVkbjBOSXRURkw0UmlHM2RySFNZRTN0TFZNUVhYZ3dTSVlRUWdoZEtDUTZHMmhwcGdwZ0pHalNDWHhmdjVxaTg1bWJoVTkwYm5oLzVGRnFiazZ5L08yNVhrOVBYSFhXc1lwVENBVm83NXZERUpTMXU2d2R0Y2s1Uk1pdXZwNWdTSmNxS2xyZmNlM2x5WThCdFBjWEFnQmdreVBYc2NQQ040SXNxZ0FBWWtuek5JSWpuWFMwK1ZCdk85WjFLaFAwZzgrcFhTcmsxQ3dGUmFVMXc4Ty83VzAzUWdBQUxpbHlneTRoK0R1WlpVWFBiNkxwcXRIM3RYMmI5Uy9ubDRjL0ZnWUYvU0tXTk04Z05IU2JkdWF3Ri9Sakk5ODdVNldHWGRaMkJwNFhBRUJ0Y281d2JDOStUQ3h1dUp3STFKWWJya20vc2J0bkloaktDUUFnVlZ2R0VYRmhtVkRlT0VadWRneGxVNlBXOWYrSlRwMTlUOGxqVW5uTEZJS2xITXlRb0IybmU3MkFPeTZhRFJwdGx4NWszbnpMSEQwWkxvcklHMVczMnUrc0NZcGxMTUMxQjhka2FQL3pVeDFDUjNhVVp1S2dkN3pucTZyYXI2MUdxZVRvVGNab3d4SEtvS3NCQUxEOVdQZzMxU2tHR3hlUHZJMVVnQlFMRytmMDUzcWVJSnh2anl2djk0V0tDZDVydURmbUN3b0lpUXpSbGxyZjJiZkR1akhuMzBKaHcyV0dHOFoxMjJlck93UFprMHpJcjd1eS9UbkMrclJaZ1dJVncrenI4LzVGUndjZVppNFovcnpuZUhlWlRmN0tMVW1UdHNKM3ZuVGNNc3Y3dGR6aWpCZExtbVpvTDB0ZUFScXVUYTIzam5UOE4vTXo3WXpFRjZuSmc5L290Q1lKV0pvaWVRQUE0L0p4MXlxQ3dnQUE4THVPUFNFVTFsK3BtVDNzR1dadzJDbjFSR1RNMmhMZG9yUjdBQUNrWXkyemhOenFKYnBGYWZlQVhRb1JEbFhjSmg2cnZ4UUF3UFpWenZ0RW9MYWNUWXZjd084dnY0TWJIZnVKZGxiaUN3QUE4Z0g3SFFBQUpOQzg1eThJNzEySkZhczdzdTJOWFljTjE0eTVrVWtNMmRKeGM0dDdzT1h0WFhzTTE0MWQ2aWtCZHU4cSthUHI1K04vZ0g1Z0VzTTJDYm0xaTkwRkRWZm9NRWoydTROQk1vUVFRdWdDc1dIbUk2MEFzR1BKbmxWQndFdHNyeWVnQzBKdWl2eDlSaGJ4dGRZRkx5V2VvRXFPSmNoOUNtaWNDM0pPNWJXZS83YXQzcnVaQ3RFZjB5MUt1Y2RmRU11eHVlQnZCRXZaMkJIaFAzaDZKSG40MnhIT3UzVEp2T0xTU09GSTFUTGhhUDA4ZG16c3AvcVp3NTczQkJGT2FkMFZMUk9BSkNTQ29kejhzZm81bWo0R2pid0RSSkpERE9Ienl4WXFUZlpFVlZJNHFjNDZVbk5SL050S3EydVFXTkl3VTBvTTNVeUVzQ1dudXNhQjFOL25WYXpPR01mNi9MZWxLa3NHQUFDYkZQR3QvdkxrSjBCTHQzam04THRPUE1vWE4xeGh1bjNpSlFBQXpMREk3OXg3eSsreGZYU3dJN0JMR3JoNnplam9IZ040QTBuTXIxdm8zbjNpUVVMUE5vR3FFdlkxMlorYVYxd2FLVFhhaHF1dDdzRk1ZdGRNcTY0NnR3TlVCWVVEcmN5ZHlucUVRM1hYKzViWjlZVjJUdElLemRqWWprd2FmbC9wUFhLamZiam5kWmNnbWFLU1FQUzlwSlNTUlJWT0JzajQ3SnBsd3RINitkcUw0dCtoUjBSOEwrVFhMSFpzeUh1elArczFyN2cwMG5UVCtLc2dLaWhQTHF5WjQvcXBlS1ZpZFVkcFp5Uyt5S1pGcmxXdDdpZ0lObFJTb0VnQUFLck8yTUlNRGRrbUhLbTVodEF5RnZwa2dMWGplZXJzS1dLemRZVHFsdlFBQUhKVnl6aUJVaVhnR0J1bE9iVlMwSjdJVmEwVEFBRG9tTUFEZlprdmxqWE5WT3p1TUZVUTliWlZPM0k4eHdNZm5abmMxOTB0L1Y3M2FPMThBQURYOXBJbmxGcnJTUDMwNGMrYTdwbzJpVFF4RFFBQXp0MmxEeEphcG9VZEgvVlIxNGRRV0dEYk04bklBRTA1Q1FBZ0theTl2R1VLQUFCcDVPcjdzNXVtTjBYUFdUcWEvdHY0VUNFWGxuQkprUnVFMHBicGpzOFBmUUVjYlFjNFdab2NaaWdBQU9EM2wzZnFUNmlLcWdZQVFOUlJUdXBVRm5HYTJFRkJoeHdBSUZlMlpweUQyNk56RElOa0NDR0VFRUxudWJJbzVjOURhdWcxUWEzcXBySFo1RHR1UGJHMUpVZ3VxQTJHSGpPb3ppYlN3WnY1L1BvRmRJejVvRlJseWRCZU12d1p4L3FjZjlrL3lOeG91QzU5dVhkVGZmNWc1ZTFpV2ZNMDNSVXBmMVNhSFYzNnpIanZDUGYvN2QxM2ZGYmwrVC93NjZ6blBEdDdrNTJRUUJoaENnaGhLSmFxQ0NLNHFhaG9YVmhuNi9mcitMMnExYXBRME5yYWIydmRVdHhWUkVWUlJNQWdJNEJBd3N3ZVpLOW5uL243SXp6cFEvSmtRWkNLbi9kZmNNNTl6blh1aytUaGxZdnJ2bTdYMjd2ZTBkcTk4VjJYTGxrdUgzMGJQNlJ5bC92cnc0OHB4eHBuaGx3MzRTb0tNNVlPOUxrNVNSS2tJL1VYODRsaDIxbXJXT2Y3b2VZcXk2UzBWZjNwVzZXMXk5RnljZjFzNlhEOUpVcHA0elRTZEo2TkRkbHZ2ampuQVVOY3lGN0h4L3RlMUZyZFNlYTVJKzdSRFlKVDc3TGJJTTlwc21ZUld3YjZ6S2ZqVk9iTDJzMVZyTjFRSjJUSGZtYWNsUGczUGlGc1Y5Y3htc09Ub05ZNWN2eC81K09zKysyM1RwbXVWYlJPMG5SVllNMWlNNWNXc3BrRTRVZjVucFZLbTZlN1BqbndQTU96a20xaDdoTFh1c0xuVmJjY1FVVGtXWC9vajBwRnkyUStLMmE5ZVU3bXcvNEtxa0FxNlR3UmtjNHhKNVhzRGtZRDgvNHVDMU5KNTl1ZjNGRFo5Ymo5MWlremlFNnVvUEVWVlB6S2YxNnJkdzdyZXF6em5yWE9ZWUhIeFRGcHE0bFZWS0tPWnZXZUw0cWVJaUl5emh6K0pKRkMvTkNJTDN0YUx1cDZ0MkMxMXVwSkNuWmVDTGNlZGE0LzhLUmE3OHl5ek11NXcvRm13VWZTd2VPWGUvTkxmbU9hbWZVa254eTFtMVNObEFaM2h1ZUxvcWVWOHVieitjU3c3NVdhdG5HdEwyLy9YQndSOTZIcHZLU1htQmo3UHUvaHVybmVyY1cvOGQvYnYxa0NGMkVwdGx3Ni9ENml3ZTFKcGpZNk14aUJjN04yWTYvOSt2d004U0U3NmVLY3pwMFM1V1AxdjFCS204OG42c2Z1bHEzdVZOL084cHRZa1QycG43N1M0TWhTVG53ZCtaVFFmTy91NnV1VlptK0srWXFPQ2k2OTFwa2pIYXE3MkRSbjJDTktsV3NzU1cxbVExWjBadzg3WFZWRmhtVk82a2ttSDZoZG9IdmtFQ0lpcWJCK250Ym9TVFZOUzFzMWtIZlRHejRwWktmdG5wbWo1RjBWUzcxYmkzL2pUNUFGb3l1S2hUaFc3cXNadjlidWpndnNSYVk1dlFtRDhyQm1vWll4Y0M2dHhaTStLUGVEbnhRa3lRQUFBQUIrNGhwaW1CWlBHRjJTZFlpNW01ZjFlNnp0K2pKck8wdEpaWU1mUythMVArMGVUU3NHZXAxelc5bGRqRWxvNFZMQ3RpcFZMUk1NV2RHZk13dEhMM0crLzhQcmpqY0tQclRkUG1VR3kzRnVxYkp0Z3Z2cnc0OEpLUkdiK2ZFcC81SytLT3hXVWVIZjdVeXJhUitydFh2amlZaDBueTlTakFqYnI1bW84NWRKY1VMaVA3bDQ2MTdmcnFvYktjUmFRVFR3emMvY2hRMVg2aDQ1eERBaS9rUEdKdFpLaGNjWGVFc2FmaWxrUlgvYTB6V3F3NXZvZW5mUEsycXRJNGVJR05adU9tNmFrUGlLWVZUOGUzcGNSS0d5dlhSSjI1dmJQOVlsMVVJVXZGOFNFUkVYWXl2MFYxNzlXRTVsdnByc3MxbG1aRDNWZWFERm05cHRqTy9FYm53QjV6aUdKUzQ1Zkh2bklLY2VTV0ZuUHJFcmxUWlBkNys3KzNYU2RjWTZmK1FkWFJ1Ulc2NGNlWXZuODZPUFM0WEhGemhLRzZlWnBxYy9ZeDZUL0hKZ290RGcxZmdUazVDSWlBeFI1b09tUzRZL3FCOXZIeVdlbjduQ1g4M2pyN1FLZS9paU9MVzBaU3ByRXh1VkZuZWlrQkN5djZmbjYydXpoRlBoWG4vb21mNGNVOHFicHlvbnFvbUlpUGd4S2U5d1JLcGU2OHh4djdmN1RWM1JPcXJrVGlUT1dFRjBzRkhCdjJZTXg4cEVYWllWU2o2VGIwZkZMZDd2U3BZSkkrTStDcjAyZDRHdlRVa21JckxmbERkYjJsMnl4TDN4OENNbWtYRjRTMXZ6cE1LYXk0bUl6TlBTbC9NenMxZFJlY05ZNTlvREwvajIxeXlVampYTXRpK2RtbWVhbnY2MGFYcjYwK1JSd2x0V2JpdzB6eDE1ajM5SnNYOTN5OEhzU2FhN3BVakdZbXpvNzNqT3hMV3dVZVppL3k2WGNuWHJlRGJzeEk2TjRhYXFybXRmV2FQUXdrU1p5b2lJbUNoVG1Ta3o0aHRCSmkwd0crdkxMN3RieUlqNlVqcFlPMTlJRGQ4c2pFNTh5LzFPd2Irazd5dHVOcDZmK29KcjQ1Rkh1UmpySVdIY2tEZWtiNDg5NEN1b1dteElEc2tubzloR1JFU0tKakFDNy9YZlQrVUV4ck85N0E0dTFuWkFyWFdNME5zOThkN0RkWE5JVVN5bW1VUC9jQ3J2cVN1VzQ5eXNoWFAzWjAyNTZwQmlHQVBYNTJkQnNPL2h3Y0tZeEJiZDVZMDZVL2VILzE1SWtnRUFBSndqNW4rektwUjRKVmRTVlJzamNtN0I5OSs3N0E0R245T2d5Z1dqNkUreERleXJNYlg2TEU1amtvZzB0dThyQjhZbnNQbEVBMnN0cnphN1U2U0N5cHVNZVpuUGt0eVJHQ0lpRWpLaXZyRXVISDBEYnpYVk14em4xaHZkYWU3M2Q3L0ttZ3d0MXN0SC9jYmZYNndubnUybHR4TExLS1Rwdkh0dDRVcHZsTzJ3K2VyeE4zRUIxL0VKWWJzNktwditreURUWGQ1b3FiaHBsdDdpU2VZaUxZZjVsTEQ4b0FFa244bjdYZWs5ak1YUXlJOGE4Z0VKbk1SR21FczhtNDc5anMySytxS25LZ2ZPWnF3VWtpTzI4aGxSRzR5WjBWL3BpUkY3T0ZYVzFXYjNVUGRyK1I4b0ZTMlRoZEVKYjR2RFkvOGQ3SHJ2bHBJSGxLcVdDZnlRazNmQlBPTk9jYjd5Z2NiTDNKOFY5aXR4MnZMaTV1RHYrb1FCTlFnL0JWTFI4UVd1dFlYUGthNHoxZ1dqYitPem9qL3JPb1lWalUyVytTUHZOT1RFZnVKZVYvaXNlOE9SeCtXaXVubVdTNGZmNjI4WXIrcTZtWWlJNVRtMzR2VEdLQVZWUzd3N3ltOWg3YVpxTHRzeHpHQU9iVlY1UnROcW5UbkVkU3hyOCt3b3ZVMCsxbmdCRjJVNXBJNkkrOENZbS9nK21ZWGFydkg5dXp6MmhlV0piVm4xelo3K2pBMThyMjB2YkM1ZzdhWnEydzBUTGdzYzAvTGtsOGZGODVKZU1sK1lIWkNZMWtpcGFEclArZjYrMXhtZTlYQkpZVVZLUmN2ay9zUU1TbUZEcEtMYXl5eFhqTHlGVDRyWTNwSDRPZkZ0eFNxcVlYelN5NGFNeUExa0VwdlZaaytha0JMeG5lbUNvYi9ub3EwSFNaV0pob1FXaE53NlpZWnZWOFZOck0xWTUwOUc5c2dnT1Bpa3NHM21TM0llNHNMTlI0aUM5Q1NUbEZEWE8zdGVJYk94WDAzNGRWVVhHSjc2dlRPazg3dlMrK1ZqamJOQzdwZzZoWWhJcTJzZndjZllpb2lJZ2xVQ3VqY2VmWVEySG4za3BHbGtSSDFsdVdyTVlxSVRWV0tGdGZOdDE0NjdXanBZTzUrSXlKQVlzbE5ZTXVrWFdreElxWHlvWm81YzJwaG52MkhDZkk0WXhUUXA3UysrM1ZYWHV6ZVhQbWkrS1B1UmpqbG9CdUtaem1iKzZ0NnlSV3FqTTlOeWFjNTlybldGSzhYSnlYOVR5bHNuZXZQTDdpU0dWTk9Nb1gvczczeFBsUzRyWnU5WGgzNnZFYU1vUmJXWGNYSDJ2WDFkMDFOUHNrRjVJSlprWGRXUkwva1p3aGNkQUFEZ1hNRXJ1YVRUTngxN3FXdmJpR2hCSDFmQU9hZzJTbXV1amFMM3o5eHVsd1BmZTlHOThlai9JNUYzbW5PVDMzRHZMTGs5OEp5UUVmVU5VVWVqL3ZZMUJlK1RwRnBNMTQ2OU1sanlJSkRlNk1pVUR0YlBGYkppMXN1SGFpKzJYRDdxRHNmck85WkttdzdmSTA2TWYwT3BjbzNXV3R5SmVydDNpTmJtVHRUYXZJbGFpeWVSaU1pN3Uyb3g3YTVhVEVRa25wZjhZazlKTXZmRzRzZTBOdmNRODhYRGZzdXhtbzlVamN6VE1sWTRQOXIzb3JLNTVHNHVMMzFsVDg5bnVuRG83LzEvMWxyYzBlNnRSeDcwN2EyNWhyV0lUYllyUnQzTVo4ZDJTODV3a2lRNHZqejZqRkxWTWtFWW5mQzI3WUpoRC8rWTIyK2M2bnpGck9pdjJSRGpWYjNkMjdlai9OZHljZU1zNnpYamVoMTNwbkN5empxM0hQc2Y3N2JTdXhpUmQxcm1qN2hkeUlqK3FyZHJoTXlvOWJZN0p1MTByVDI4UWo1U042ZjFuOXUvTXVhbC84a3diZWdMdXRNZFRrVEVLTHJCK1gvNW14bU85WmxuWmY2Qkc1ZjRsbmRkNFo5Yy85cjF0djgrNHNUa3Z4TVJXYThhZTczZTZNNTI3eXIvbGZlNzBuczhtNG9mQ3J0OTJyU3V5NEIxcG44OXpWU3ZOdUIyVFhxak8xdHI5OFliY3VMNnZVR0NYTm82aytGWmorV2FDWXQ4MjB1VzBla2t5Y3hDclczSnhMbkJxdVY2cXFDVFN4cTc3UmhxbnBQOU95RW5lSkk1RUJkdFBXaGJQS0hYZnd0WkE5L2ExNWhBaklGems2U2ErenRlR0I2enpyZXo0bWE1dW5VTUYyVXRWZXVkMllaeGlhOFRFWVhka1RjbGNHekxpNXZ6VFZOU1h6RG1KcTRKUEs0STFObUh6YjJ0ZUJrWGF6dkFwNFNmVkFuSFJKcExPSWNqeXZsNTBSL0ZNUW1ydVNGaE80aUlPRWIxaWVPVFgvWnVMYjdQTkRicEZTM1NWRUdhemhQTCtZaUlXQTlaUEp0S0h1S0hoTzAwSkVWODd5L0Z0VitRL1VpclU0cFRtNzBwS2ljTWFMT0hVOEVJdk51N3QycXg3cEZEV0x1eHhqUXI0NHduNW5ybFU2eU15TG42SGdqbkdpVEpBQUFBQU9DTU1rUmI5MU42K01iQXBaQ0J0SnIyc1k1M2RyK21lZVZReTZMY3BZYkV2aXVvWEJ1T1BzSEZXSXVFUlB2MzhxSGFpL2s0KzE1VFh0cXo4dEdtaTdnSVU3bnIzL3YvU2tURThLeVBDekZXTXlIbVNrTzJiYjEzZDlWaXcvQ1lqMDNucGY2RElnemxyR2hzQ25aLzM5NmFhMzBGVlV1NHhMRHQ1aEZEVnZ1VFZleW94SS80Z3NwZnViOHJ1WmRQRE4vQnBZWnQ3ZWtabFFaM2hyU3o5TmZTL3VNTGRVM25EV09IdkdITHkzeGFjcm1IU0FlT0x6Q01DRWhVdExxVDJqN2EvNkpjM1RaT25KcTJTcHcxYkxuYVJ5WGRZRHF0K1pxRldpRXRvak9weWJwOFlhNGQ1WGVhcG1VOFMzeEhGWlZ5OFBnOG1ZajhPODZSVzQ2Vm01MHAvaVZvWjVMcThDWTZQdHozRjZXcWRTSnJOMVpicnM3OUZSOWxMK3JQdGF4b2JMSXRHbjJqYjAvbFlzK1hoeDlYbTkycG5DcnIwb25lUjF5ODlZRGxtckZYQzFHbVEyUVFQVVJFbGd1eWYyK2NrdlpYY3Z0Q2ZjVk5NOHpUTTU3MTM0K0pOQit5ekJuMnYreTB0T1hlcXJaSndmcmt0Zjk1Yzc4YXdwOEtUMzdKblVSRXdyQzR0ZjI5Umh5VDlJcGhiTUpxem1hczlQVTl2Rjk2Nm1QbTUvakgxaTJtdlBRVmZIYmN4OEhPR3l5Ryt2Nms2L1ZHZDVwYzF6b204SmhTNnhoTjFMRVV0dHQ5YytJLzZPdWVyTTFZb3phNTBqbUpFMVNEMnVmcVFXRkkyUGRjcFBXb2IzdkZiVUphNUxla0U4dG5SRzRJdGl5NUo3eE1aczZyR2xVajUrVlRJcmVJWTh4dkJCdm5XSHZ3ZWMzaGk1VUtheStYRGh5L1FsZDBrWFM5czZMWXVlbm9vN2E1STVZUkVURTg2eVVpY241YjlJalc3b216ekJ0KzBuOWdxQUtqaFY0NjRuWmlWWFV3UG90WWx5OU05YWhodlkwSnZXOW1kbWY4aXViSmpyZjMvTXMwUGJQSFpKbnozZDFCMzhOcFV6U0Q1cFlpdVdoYmozM1Q0QXdTMkVkMVZUTXpSQTVTK0Q0ckNnY2JrbVFBQUFBQWNFWUprNGU4cEJ1dFRncnkrNlJ2VC9WMW5pOFBQa2xFdW5YUjZKdUVqS2hlcTN1SWlIejdxeGZLSlkzVHJWZU91VkZyY1NYNmoxc21wTDZvams5NG1aWEp5QzZaTUpkQ1RKVk1pSzArY1BtbGQzZlZZaTdDZG95TnQrL3U4ZjRIajg5M2YxNzRER3MyTkZqbmo3emRjNnorWXNZdVZnc0pvWHM0VmRiTmw0KzgyL0dQL0s4Y0greDUyWHJkK0t2NElNdUNWSTBWbmU4V3ZLVzNlUk9GN0poMWxyeU1aNWhJYzRsR1JOS1c2bC81Q3FvV3N6empGZE1TTnJqM2xpN3hiRHI2RVBHc1pGMll1MVRJaXY0MDJMdnFqZDdveUNSVk56RXg5bjE5ang3OCtYWnl5N0d0cXd2ZVZwdGM2VnhLNUJaRGF2aTN3WVk1MXgxNFdqN2FjSkZoWE9KcnB0bEQvOEJ5Sis5WTJKZUJ6SmQxUzJISzhmWmNRM2JNcDZhNU9RK3dob0h2ZUNpT1NYeVRHeEt4alEwWGE0aUl0RnJIY0NMUzZTVldNQUFBRXI1SlJFRlUyUkJMbVZyUk10bjkxYkhIYmJPeUgyMzlZUGNieG9tcEx3bVprUnQ4eHhwdjhXMHR1WmV6bTZyRk1RbXJpVTcwZmxxejQxVXV6RnhwbXAzMWFHY0F0emVLRFRlVkdVYkh2MnZLUzFzdUY3ZE1GNGRGcmlPajJPYjY1TUJ6RE1jcXRndEgvazlnVW9hVGRiYjlpOEpWRE1kNVZkTDV2cHFjSzRkcUwvYnRyMWtvcEVaczR1T3NQZlpFNi9iKzdFSTlrVERRVjlZcmY1OHlxYlI1dXJ5N2NySGxpdEZMdXdkbUZNYklkc3ZMY1J3bmEyYSt2YzhnUHRVcWxUZE83YWx2VmJCZE9mdVZKSXV4RnFxTnpxRnlhMHNXRzIwLzBPZHpFSkdZbDdyUy9lSCt2NmxWTFJPRjFJZ3R2TlZZMTFQbG5DZS9kSmtudjNSWjErUFdhOFpkSmFSRmJCWkhKNy90N3duWDdmbEhKYXhoVFh3TEYyazV3bGlNRGF5VnIrZk14bWJXWkdoeDc2dGFwQnlzdTB6emRteFF3UWljbDRoSXFXNGJieGdXK3hHZkZMRzlhK0pPTlhKZW9sUGZYMUx6cUtGRVJJN1hkNjVWcWx2SGloTVRYMkVFb1Y4LzYxcXpOMWtwYnBoSmswN2VuVFdRZVU3Mjc3aWt5TTVLWU0zcFRRaXM0anhWY2wxN0RoRXhYSnl0WDE5ZkdGeUNUeTBra1pmZW0zSmZjOStqQngrU1pBQUFBQUJ3UnJHQzZBaWE5UEg2UXJ6YlN1OWlqRUtyYmRHWW0zcExYSFhTZU02ejRjZ1RRbHJrdDBKbTFIcmZEdGN0L2xNZGpkVkZqMllnRDI4Uk8zWllIRUN5U2VVRVJ0NTg1QzdQcHFQL1F5THZ0RjAzOWxxTkpjMzFhZUZLaG1WVTIvVVRGbkRSMW9PY3pWaHB2U0ozcVdOTndXcm5tenMvc0Z3MjZrNGhPMnA5NEwwNFZ2T0ZYREhtWnVKWkR4TnBMZ2s4WjU0OThtR3QxVFBFdWZiQVgxejJZOGUxSm5lYU1EUnFnL1dTRWIvdGE1bHBNSnlzczAydjdWekhocGtxN0RkUG5uMDI1a3ZVMFN1cC9iMDliK3B1WDdqdGlqRkwrUjRTWkVSRTVubkQ3bmQ5d3E2UUNpcHZWSW9iTDdET0c3SE12enhzc09mTHhOajNoUzQ5NzBKL1A3RlRGZGlBWGlscm1zNUZXUTZUeURsOWU2dXUwWnBjbWFxUjh5cGxMZE8wN0poMVJFVGl4S1NYbE1xVzh6eGZIMzdNbEJYelNmdVhSVThiczZQWGNUSDJROTZ0eFhkekdWRmYrWk9Jcmk4T1A2RzJlRkx0TjAzNmhYeW9ZWTc3czhJVmhzU3BCWXlSMm93akV0NTN2RnZ3Wmx1cko4RzZjTVJOWkJBOTNtM2x0ek9jcnBobVp6emUvcGY4ZktHeWVhSmw3b2g3QXA5WGJmVWtFUkdSeG5QU29jcDVycldGenpFbW9kVTBOK2UzcC9NZUJwUGU3RXlXRHRWZFlnbHl6clBwMkVPZVRjY2U2bnE4cHcwdE5Ga1JpWWprL1RVTGZMdktiOVRidlBFaDk4NFlKWTVMT3FuYXFHdFBzb0VTVXlJM3k0VzFsMHZGTGRPTS9VMlNEWXY3U0Vxc3VrR3BiSmtrVGtsN2pvakkvdkRzeEs3ajJwL2NVR21lbGZrSGZuTEszN3ZkaERPb3BNclVVNEtNaUVnY0h2MkpPRHo2azJEbnJCTlMvazg3UCswNWNucGppWWhJNkVoTUc2ZW1yMlNIaFBXci82SHU4RVdyVmEzamVodWp0WG1UZlhzcXJwV0s2dWRxTGU1VUlpSzEwWkVsNXNhdk1ZMFk4bzczY04zY3J0Y0UrMXFvTGE0MElpS0s3T2dsRnd4ck54OC9hV01JbmxVSFkzMmtVdDR5alloSVNJbm84VE1NemwxSWtnRUFBQURBMldFVTIwS3VIYjlRWXptNXB3YmNTcXNuaGRpQUNobFdVUTNaTVorYXA2U3RHc3hIMGRxOWNaNTF1MWZKcFkzVFdhdXgzblpON25Wc3RQMEFTMFMyaGJrM085N2V2ZHE1cG1CTnlBMFRMcU5RY3dXZkVyN0ZzaWgzcWV2OUgxNXlmckRuVldGMHd0dldXZWxQa2ZrL3U5NHhzZFp1bTJlb3plNmgwdDdxUldwTit5aGQxa3dzejNrczE0Ni91cWVLcS82UVdseFp1ayt4aTVuUm41K3QrVXFGTlZlNFB5MWFUanduV2E0YmR6WGZaUm1scWpNbmJTTEJpc1ltMjhMUk44cDdhNjUyZlZuMFZQc2J1LzV0UEQvdEJjUDB0QlY5VlVTZHlueFBOMEYyRXJjY0s1YzFuVytjblB3aXVlVll1Ymp4UW1OZStuODJMdERaenRJYnl5WFo5MHNOM3FHTXdEbVZZNDBYYUltaE8wem5wNjcwSGFpWjcxbDNZS1hoMXZPbjZ3NWZ0SFN3L2xMVGpQU25pYWhiNFE2WEdyYlZ1aUIzcVhTMC9wY2NtUldWVkpJUDExNUtIT3NWSjZhOFpMeGc2Qk9lVDR1V2N5SG1LbU5lMmdyU2VNNjlmdDh6MHY3cVJVU2t1OWI5c0VxY25QUlhQdGIrZy9XWDJROHpObU8zWnZHRGpaTjFWdlBLSVhRYXpSRk5jNFk5TEl4Slh0MzF1RUh4bnJUVG8rZmJvdy9KeFUwejFEcEhEaEdSVXRjK21rK08rRTRZSGYrdlU0M2RHM0ZvOUdldUw3a25mVVcxbHhzbjkxemxGRWh0ZHFTcjlZNFJ4TEdTNTZ2RGordE9UN3c0TnZYbFlKOTdPckZhMEorQkFWYVhkdVd2dmxPZHZsaWlqbDAzaVlnTVdmMy9PWktLNnVaSlJYWHplaHVqTkRpeXZOK1YzVTBNb3dtcGtkOGFjdVBYY05ueDZ6bFc2K2lCZHFUdUYwUWRuMEdzM2RqalRxNXllY3RrMW14bzRLM0d1djQrMzJDUkMydm5NU0x2TkdSR2YvbGp4NGF6RDBreUFBQUFBRGg3UW8zVmdka1Q1K3FDZHpTUEZNSHduRWZ6U3VGYWt6dU5pejE1eVl0dDlyRGZkbFNOblQ1TzFsblg5cEs3dmZsbHkzUlpOZk1Kb2J0czgwZmRScUhHYXY4WVBpVjhpL1hpNGZjN1B6bndaOSsrNHd2RkV3M3NEUmxSWDdLTHgxM2grbURmUy9JUDFWZTNIcW4vcFgzcDFMekFYM3kxZGpsYXEya2FMMVcxVHBLUE5WNmdOYm5UaUVqblU4SzJtaWFOdk1lUUh0R3RLZmxBS1pYTkU0aUkrT3lZUG4vWlBSUHpWY3NhcHJzK09mQm5MdEo2MUg3bDJCc296RmpLdWhXN3I2RjlKQ2NZbktvbW05VHk1aW1NMEgxSnBaQWIvN1kxd2JyUDlkNitmL3EybDkxaUdwWHdUckErWGFjNjN6UEJ1NjMwVnRKMHpqaGl5RHZlN1dVM01ReHA0cmk0MVVSRXJOVllMeDFybUcwYUh2dUJadWJieVNpMm1hTDQvYTRkWlhmcVBzWEdwVVp1SXA2VlRMTXludlorVy95ZzN1cEtjMzlYZGhjanNGN0QrS1MzaUloWUU5OU1ST1E3MmpEVEVEYWtRbWNFbFVtUDNpcW1SMitWZFVsUURqZGRxRlMzalRITnlucUNpTWlZTytRdHZjV2Q0dDFaZGdzL0x2RTF6MmMvTEZlTzFNMHhUazE5bm8rMEhYYXUzZjlucGJReFQ4aUsrbHdxYno2UGFod2pXWTZSaUdNVm5XVmtZaG1WMFhUQmZGbk9NbElaZzFSUXNVUlhOVUZYTk5HY20vUkd2NVkyRXBIN3M2SVZ1bGV4NkFiT3F6ZTUwblNYRk1tR21LdTZqbE1hM0JuK1ArdHVPYXJyc2YvY1VBclRtNXpkcXEwNjFsOTI1SkNZS0ZPWjF1cE5KSWJSalZQUy9teElqOWhvaUFuWm93cU01dHQzL0NyZnZ1UGROb3FRYTlySEVCRUZPOGNQc2U3aXdtM0Z2YzFUTS9QdHhyRUpiM20yVjl5cVZqUlA1cExDdC9VMm5scTlDYzUzZjNpREVYaDM2Tkx4RjdqelM1ZDU4OHZ2OHVhWDM4WEgyWC9nWTIwSEdMdXhtakVJTHRNdmhqMUVQS042OTFaZHo2Z2FxeFBEazZMeHBHZ2lxYnBvSEJXL0p2Qm50Uy9LY2VkSTNzUzJrVWxzNWxqV3JjcStDUGUyaXR1SmlQaVkwQUgzMnpMa3hIMW9ucFQ2WXJjcHZwemZ1VXllUzR2NTFqUWo0MmxoZE94N25OVmMwM0gwUHgvWFhGeklEMFJFem5kM3IrWXpvOWV6SEhQeVRxRWF3eXRWcmVPVjZ0YnhobkdKci9vUGU3WWN1OSt6NWRqOWdVTjc2a25tWEZQd3prRG41cWVVTlU5VDZ4M0R4Zk9TWHlTUmM1N3FmZURVeVNLWG82dXFlZjZXNVE1UytMMGZ6Yngzd0V2a1R3ZVNaQUFBQUFEd1g0TXg4ZzYxckdrYUVUSEVNQm9YWlRsa21qUHNwT1ZoZzVVZzY3eVhWdzRqWGVlTWVSblBHcWFsdmtCQnFqaUVVZkh2V1NQTXg0U0UwRDJCeC9tRXNGMWhOMCthNWZqNnlCTkNXdVJHZjRMTXU3WDRIdS9PaXFXNnU2UC9EekdNS3NUYjk0b3pNcDh5NXNSOU9KQmZkUHVpVkxkTlpNUE1aVnkwdGM5ZmVzL0VmTmtSU1IrYVdyM0poc2tKZnlkQmRCQVJLWXB1ZEw2MTYvM0FhOFh6a2w0SzlreDhsTDBvYk1ta09YS2RZMVJmQ2JLQnp2ZE1rQnRjMmNMUTZQVk1wTG5FUERIcGIxeGl5QTcvQmhDbVdlbFB1ajg3K0V6VHFvMkhBNjloZU5acm1qSDBHUzdjWEVaRXhJOUkramdrSy9FVFZXQTBQc1AxTlo4Y3V0WGZLODBRRTdwTEdCYTcxclB4OEdPZWpZY2ZDL1lNaG95b3I4eTV5Vy80ZnhDc1V6T2ZFc2NOZVkyMUNJMmNpVy9oSmliLzNUUTk4MmtpSW51VTlaQm5SL210Y2tuekRPbUhtcXQxUlRQMlo1NnMzVmh0bkpMV3JXOVhUelNuRkNVZnJiK284M3FiV0d1YWsvVncxM0dPZjJ6ZDBwOWpuczNGRDlEbTRnZDZpeG15TEcrc2NjSFl1d0w3RHZxcnpOeWY3SCt1dDJ1RG5UZlB5ZjVkWDBreUlpTGoxTlNWdnYyMWw3dS9QdnBvNlBVVEwrM3RNNm45dzcydjZFNHAwbjd0eENzcDFGeGh2ampuUWRQRTFMLzVpbW9YeU9WTms2V2pEYk4xanh5bXF6cFBSQXpwT2tORTNYYVRaRU5NbGNhcFExZjVFNFQ5NGQxMDVHRzVwSEY2MStPRzRUSHIrdk96MWhWakZacUNWY2dHNGxqTng1MmY5bnhQNS9uTXlLOU5VOU9lOCs2dVhPemJXbkp2MERnaTMyNFlIZit1YmZxd0ovMHYxakF1OFZWeFhQSXJBMzFtWDBINVRWSkI1WTM5R3F6eG5PdnJvNCt5Vm1POWRVcjY4NFAyRHcwTWpLdzl3VERVc1lzdXI4d2tvazAvWm5na3lRQUFBQURndjRibGl0RkxnL1VuT3FNeHAyZjkzakF4NlNYVzNyM3FKVkRYaEpHZlpoRmJMSmVOdkN2d21ERW40V09scGoyWGp3MDV3TWJiOWhuanc3N3ZiMFhPUUNtVnJSTU1XVEdmOVhmOG9NK1hWVlJqWHRxS3dER3NYYWkzWER2K2FrWlZXWVpoZFM3RVZNdEVtZy8xRkVzejgrMjk3UlFhYUtEekhXd2hsNDI4VGZaSzRVUWQ3MExJaU82c29qR01USGpYbEJtN1ZuSDY0bFdkV0NJaWhpT0ZRcTNIL2N2TmlJZzRWZGFKSlpWVGliaFJjU2RWdmFnQ28xa1hqUG8xNng3K29LSklkcDFoT3hNbWpLN3BaT0xhV0VGMGFGMnVZWVdPcjZmeG9xekhkWk9wemI4OGo0dTJIclJlbW5OU01vS1RKRUhtT0lIMzZUenBhdWNDVDBYZ2RDSWlWbE4xVGVDN3JlOHpqVTE1UlVpUDJoRHN2Vml2ekwyQmszVlc1UVNHVTJXOXA4VFJxZllDNjFFUHl4QUhQVTRnbzlobW1qOXFtV3ROd1dwWFFmbHR4a2twM2Fxci9FeDVhY3Q1cS9sNFlIS0ppVFNYR1BQU1ZoZ3ByZGN3S2ljd0JxL0VkTDVUVmpuNW5YS3N4QkRiWXk3SE9EN3BKUzQrWkMranFBYlNOVTRYQktjUUY3SlBUSTNZRUt5eG1TS1FXMGlOMk1SYnhHNUxITVB1bTVXakdSaHZzRGk5blF2NlhOTXpuakZPendpNm9VSWcvOFQ0b1RIcitlVFFIU2YxSCtzblBUbjhlM0pKMGYwWjY5MTI3QzZ0cmozSGNzMjRhOC9VNXpYODkrdVdvUVlBQUlDZnB2bmZQWnRMS3ZPY1RzUVRRMFVHUlE5YWdRQUFBQUNuVHlxcW5hY2RieDl0bkpxK0VrdnpmdHBZdDJKMzVaZmN5eWJZZmhDSHhYMTB0cC9uNTB4bW1RL0pYMG5HME15UHBqMjQ2Y2VNanlRWkFBREFPV1pSL3NwdzhpbUdzLzBjQUFBQUFBQURjYmFUWkd6ZlF3QUFBQUFBQUFBQUFNNXRTSklCQUFBQUFBQUFBTURQSHBKa0FBQUFBQUFBQUFEd3M0ZmRMUUVBQU00Ui9zYjlrcUx5eERObzNBOEFBQUFBTUFCSWtnRUFBSndyTkNhVWlLWXpSRVFhcXNVQkFBQUE0S2RGWitrQTZhUXhSQXF4ZXV1UEhSOUpNZ0FBQUFBQUFBQUFPT3NNaXY0WWliejAzcFQ3bXM5R2ZQd3ZNd0FBQUFBQUFBQUEvT3doU1FZQUFBQUFBQUFBQUQ5N1NKSUJBQUFBQUFBQUFNRFBIcEprQUFBQUFBQUFBQUJ3MWtrODg3aWtxR3ZuYjE2K2FmNTN6K2IrMlBIUnVCOEFBQUFBQUFBQUFNNDZScU1SeE5Ca0l2THYzUDZqUWlVWkFBQUFBQUFBQUFEODdLR1NEQUFBNEZ5aDhIdUpWMmJxUkRhR1o5M2tVOC8yRXdFQUFBQUEvR1FnU1FZQUFIQ08rR2ptdmExRXRHbFIvc3B3OGltR3MvMDhBQUFBQUFBL0pWaHVDUUFBQUFBQUFBQUFQM3RJa2dFQUFBQUFBQUFBd004ZWxsc0NBQUNjSStaL3N5cVVlQ1ZYVWxVYkkzSnV3YWNXbnUxbkFnQUFBQUQ0cVVDU0RBQUE0RnpCSzdtazB6Y01FWkdzYlNPaUJXZjVpUUFBQUFBQWZqS1FKQU1BQUFBQUFBQUFnTE5QWUIvVlZjM01FRGxJNGZmKzJPR1JKQU1BQUFBQUFBQUFnTE5POEttRkpQTFNlMVB1YXo0YjhkRzRId0FBQUFBQUFBQUFmdlpRU1FZQUFIQXVZbWl5ekRJZmtzQStHdGpBWHhhNUhKSzFKM3E3VkdmcGdFSFJId3M4SnZITTQ0eEdJM3FOaVZpSWhWaUloVmlJaFZpSWhWaUlkWnF4R0ZYWlIwUzM5WHJmTXdSSk1nQUFnSE1WUTVOMVZUT1R5RXYrUTdxcW1obUdKdmQ2blU1YTREVkVSS1NvdzZtUDZ4QUxzUkFMc1JBTHNSQUxzUkFMc1U0M2xxNnphcS9QY2dZaFNRWUFBSENPRUhTNVVDYWhtWWpDL2NjWUlrZGdUNGY1VzVZNytyb1BRNlIwN1FNeGYvTnlwUi9YSVJaaUlSWmlJUlppSVJaaUlSWmluVllzSWgxSk1nQUFBRGc5NytYOWI4T2l6VTlseTR5UTAzbXc2NjVBQ3IrWGVHVm1yemRpOWRadXh6ajlIdEtZMEY2dlF5ekVRaXpFUWl6RVFpekVRaXpFT2hPeE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HMGY4SEx0S2lnMVEvY3NRQUFBQUFTVVZPUks1Q1lJST0iLAoJIlRoZW1lIiA6ICIiLAoJIlR5cGUiIDogIm1pbmQiLAoJIlZlcnNpb24iIDogIiIKfQo="/>
    </extobj>
    <extobj name="C9F754DE-2CAD-44b6-B708-469DEB6407EB-2">
      <extobjdata type="C9F754DE-2CAD-44b6-B708-469DEB6407EB" data="ewoJIkZpbGVJZCIgOiAiMjYxMDAwMTg4ODY0IiwKCSJHcm91cElkIiA6ICIyMzgzMTYzNDMiLAoJIkltYWdlIiA6ICJpVkJPUncwS0dnb0FBQUFOU1VoRVVnQUFCTWtBQUFJRUNBWUFBQUFEOW5uRUFBQUFDWEJJV1hNQUFBc1RBQUFMRXdFQW1wd1lBQUFnQUVsRVFWUjRuT3pkZDN4VjVmMEg4TStaZCtabWtKQkJnTEJIZ29BSUNESWRGYTFvMUtxdGRsbnJiTVZWdGEwdFZscXNvNkt0L2xxVkRtMnJyYlVLS2xvVTJVTUIyUVRDREFtUUFaazNkNTU3eHUrUGNPTWxPNUFRREovM1ArMDU1em5QOHowM0YxL2t3L004QnlB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dXIyaEs0dWdJaUlpRHBXN3VwblhvQWxqR3F4a1dUZHYvQ2lSN2JXMzdQMm1WRXdoQmRhdkVld3RpNmMvTWo5SEl0amNTeU94YkU0RnNmaVdCeXJhOGFpenNXUWpJaUlxSnZJWGY1OEFtUjlGQ3dzYjYydHBlQXkxZU5mRlQzV3ZLNHBRZ1JMV3J3SHdpcTFoKyt5MkhOYWhYdUpBR3NLeCtKWUhJdGpjU3lPeGJFNEZzZnFuTEZTdCs5YitlcWRyMFphYWtjZFErN3FBb2lJaUtpRHRERWdBd0JSRXp3NDVreXFQeFlGanlWWUxkNGpXSllTZXc4QUNLS2x0UFpQYmh5TFkzRXNqc1d4T0JiSDRsZ2M2OVRIcWhveE5BNUFaY3N0cVNOd0poa1JFVkUza2J2NjJXbXhJWmxnQ2RjMzIxZ1Vkc3E2NFkwZTZyTGtnV25sdE5TL3BRZzFTdGpJaXowWHNVblpRc1NLYjdFd2pzV3hPQmJINGxnY2kyTnhMSTUxNm1OSlF2bmJFeDlrU0hZR01DUWpJaUxxSms0S3lTeDhwcGpXZFYxY0VoRVJFUkdkaG9oTnlyWU0weWtBdGREbHJRdW5QMURkMVRWMVoxeHVTVVJFUkVSRVJFUjBOb3FZdnhZRVRBQUF5UHAwQUN1NnRKNXVUdXpxQW9pSWlJaUlpSWlJaUxvYVF6SWlJaUlpSWlJaUlqcm5NU1FqSWlJaUlpSWlJcUp6SGtNeUlpSWlJaUlpSWlJNjUzSGpmaUlpb3U1Q3RLcGhDQ3N0UUlhSVhUQzd1aUFpSWlJaW9xOE9obVJFUkVUZHhNS0xIdGtLWU5vTjYrWWxJYXlyWFYwUEVSRVJFZEZYQ1pkYkVoRVJFUkVSRVJIUk9ZOHp5WWlJaUlpSWlJaUl6a0tXaUoyd1lBcUFEdEdxN3VwNnVqdUdaRVJFUkVSRVJFUkVaeUZWdDJiREptdHZUM3l3c3F0ck9SY3dKQ01pSXVvbWN0YytNd3FHOElLbUd6SmtZWmVxVzdPN3VpWWlJaUlpb3E4S2htUkVSRVRkaFNra0FKZ3FBSURKZlVlSmlJaUlpTnFEZjRFbUlpSWlJaUlpSXFKekhrTXlJaUlpSWlJaUlxS3prQ1lMY3pUZGVEOTMxYk1yY3RjK002cXI2K251dU55U2lJaUlpSWlJaU9nc0pKaklnWUFKQUtKYmExQW40a3d5SWlJaUlpSWlJaUk2NXpFa0l5SWlJaUlpSWlLaWN4NURNaUlpSWlJaUlpSWlPdWN4SkNNaUlpSWlJaUlpb25NZU4rNG5JaUxxTG5SNUsyUjl1Z1hFQ2JJWVFOam82b3FJaUlpSWlMNHlHSklSRVJGMUV3dW5QMUFOWU1VTjYrWWxJYXlyWFYwUEVSRVJFZEZYQ1pkYkVoRVJFZEVab1I4UEREeFRZMFgybFY5bWxmcXlUNmNQS1dLSmtTTlZGNHBCdUdMUG01RndYSGpMNGUrZ090VHI5S3BzbjhqUjZ0R2hOUWZ1UDZOajdpNjdPcmh5MzA4QlFBb1o5dkQya3B1a2lQV1YvUjNDa0JRaHVLNWdscmFyOUpybTJ2aitzK1cxMFBKOVAyKzFNMU9XbWpwdGxmcXl0ZDFsVnpVOHIrMHV1NnExNzJUd2Y3dWUwUTVVWE54U20waGg1VVgrUlR0LzMycDlaMUI0dzZIYmpZS3FTVjFkQnhIUjZlSk1NaUlpSWlMcWRPRXRSMjhKL0cvWE0vYUxzbDVVcHc3OG5RUkJCd0F0ci9qNnR2YWhKTHYzQ2FtZTdXMXA2L3ZQNXIrck9lbnZ1cTRaOGFNMjFiZTdKTGZoT1RVbFB0LzMrc1lGMWpVamZxVG1wTDhiUFIvWlZ6TXQ4Tkh1WjNDdDdRNWJndjFvVS8xSm1xWVl1cGxnNnBCRjAxUU0wMUFzdzdKWm1tbURaZGtRMGgyQ2JqZ3N6WFJaRWQxbGhvdzRLNng3ckpDV1lJWDFCQUNHNjlxUmQ4WDJhUjZ0dmlDNDhzQ2o5a2tEWG9pZTAvS0tyL2N2M1BsU1c1NHg4Ykd2cGJlbFhheElRZm1VOExiaW14eFRCejBWUGx4MVVlRERuYytHdnlpODFaVjczaXdweWJtM3ZmMjFsVlVlR0JvcHF6NnRrRk5KVGNnVGtwMzVzZWNrSTJJWlIyckdhSnNPZjg4eE1Pa2pRMVVqc2RkTmJ5ZzlzdS80NWFKYlBkNVMzNEVsZTM1bEhQTU9UN2p4Z204YWltREdYZ3Z1UEhKVGVIM1I3V3FEejl2LzdyYjV0dkY5NWp2VGhzNXVydC9RNWlQZmNjVFppakdneDdMbTJwamx2Z0hhdHVJYlhWZmwzTmRTamVIdEpUY0ZQdGp4UWt0dFd0UFc3MHhneWQ0NTl2TXovK0hvbDdqbWRNWWpvaVlvNGk4dHczUUtRQzEwZVd0WGw5UGRNU1FqSWlMcUpuS1hQNThBV1IrbEdVYWNZSk1DU3RqSTYrcWFpS0tVbk9UMzFZTTlwNGZXRk55bkg2cWU2TGgreE8yeTIxN1cxb0FIQUd6ais4eDN0akVrYTYvQXV6disxUENjY3UrVTgrWE14STNoM2NkbVNpUDdMTEJLYXdZQVFHVG4wZXNGV1F5cFNjNkREV2ZIeVQwOEJSQjFRenNXT00vNytvWkY3YTFEVUNXL1lKTnJCYWRTWmNDU28yRmljK1RCUFQ1eDN6ajZWcU80WnFReUltT0JaYUErc0xGcS9MMzlIK2YvMXFvTnB6c205NS9YM2xvQVFGRGtJRXhMQmdCNVVQTFMrTnZHWDFuNzd2WlhhbDlidnlEcDd1bmpUQWY4cDlKdmE4TDVKVE9DS3c4OGVqcDlPS1lPZU5vK2FVQitvL09YRHA3cmZYbnQ4bEIrZWE1eVhzYmJzZGVNUTVXVEFFQVozUE9qbHZxVzB6M2J3eHNLNy9SL1Z2Q2dmVXIvMzUxT25aM044NzJ4MTFnMlcyVjc3b25zUFBMTjBMcERiUXFZaWFoektXRWpEelpaZTN2aWcrMzZjMHluaGlFWkVSRlJkeUhybzJCaHVRQUFFZk16QU5kMWNVVkU5VVRGVnV1NmZ1UVBwVFVIN2crdVBQQkk0TitiLytXNmMrb2xpUTllM0dpMlVOVzhaWG5xOE5SRnJoblpKNFVrcGlxRU9yTkcxNHloUDdNUHkzZzN2UGZZbGY1UGRzOFZuV3FGa3BPMk1QVHBudG1XTjlDajl0VTFxMlBiVi85bDNhY04rNGkvZC9wSTBhTWNVM29rNUR1bURuZ2FzcVFKa3FSWmloQ1NSREZzeW5KSVZNUlFhUDJoTy9UQ3lra0pkMDZZWXFtS1Q1Wmx2NkJJdm9hemtsb2pLcmJhMElIalU4T2JqbnhmeXo5MnBYUDY0Q2Zsd2NrZmg3Y1czeHo4TlA4SktTVnV0K1BHTWQrV1U1ejdHOTBjaUtSWjNuQ1Bsdm8zd3JvYkFLd3k3M213UkVPQWFEbXZ5bjdJS1BNTk4ycDhXVlpFcmhROTlwTDIxTndlcmMxa0NuNjQ4emw1V1BwN1N2OGVxMkxQVjgzOXBMNG1VOU1UQksrV0ZqMFdBVGltRG5oR1NQSGtXK1dCb2RIelFySXpQN3lyTkZlTXM1VXEvZE5YQWMzbmsycE8rcnVSUXhWVGcyc08zSy8wVDFvdVpTWnNNcjJSbmdBQXpYUUNRUDF4TE0xMFJzOWJibHVOSkpwaEFEQmcxZjllSnBnUW84ZXRoYVJ0SVhqY2h5U1BjcXc5OStoMlcwV2prMEU5cWFWN1RNTzBOZGZHVklXUUtFbUI5dFJBUk5RVkdKSVJFUkVSMFJsam56VGdCU2tsYmgvc2NyVmtSQ3c0NUtiL1pWd1V0WWJYR202RUZSdUVORVhiV1hLZHRyT2syYkM0WVFCaktVclFkTXJlOEtIeUtYSy9wTFdRUlUwZGxQSy80T0xkYzNHOGRsamlZMTlMRDYwdnZDTzhydURIY2JNbVg5alNMLzJtQS83WVpaR05hdHRWdDd4VFNJN2JKd0JvS1JscitKelI0Mmo5emhuRGY2WU9TdjA0c1BiZy9iVnZiMzVOOU5pTHpkcHdtdlBTUWI5eWp1NzdsK2FDdDhDNkEvZUUxeGZkM3NMUTlhci8vUG5IRGM4RkFkalB6L3lINDRyaGo3U2xqODRRMmxwOHN6UEZuWThHSVZrc2JVZkpkY0hGdStjMnVyQmkvMDlqRCtQdm5UNHlVbEF4QmFZbFYvMzJveU5OOVNXbGU3WjdmbkRoNVFEZ3VuVFFiUDFBNVRSdDM3RXJISmtKbTJwZVhMNHR0bTNEWXdBSWJ6bHlTM2pMa1ZzQXdIbmRpTHVsWWVrTFRXOG8zZnZpcXMzUk5vSFZCeDdHNmdNUEE0Qnp4dEJIQTR2em4yNnFscWErLzU3SEx1dmRNRml6dkw0c1BXenpOTlZIYzZ4UTQvQzBhdDZ5Rm1jbmE5dUtiOVMyRmQvWTFEVjFUTysvdVdZTWEzMmZOeUtpTHNhUWpJaUlpSWc2blZFWkdCemR3MG9aMHZQRGp1cFh5b2pmcWc1S2JoemdyRHp3cUpRYWw2Y083ZGxveWFPMnIveHlvN2htVkpNZDZxWWEyVjkrcVd2NndDY0JRUFRZU3hMdm1USVJpZllDUTFJRWJldlJiNnVqTS81bFZvWXpHaVpQVGM3VzZnQnhkMHlhREFDUnZDTTNoTlllbWhVOVBtbXBwOGR4eEhsRjlrK013c3JKb2JVSDc0ZGxpWkxIZmpSY0hld2ZiV0tMbHdzYjdzRUZBSEczakcxMlg3aHdmdWxWMnFiRHQ4WmRmOTV0c051cUcxNlgzTGJTMDN5OFRtY2ZrUEt4ZEpPOUFBQjhiMjE1VXgyZXVrZ2RrZkZtdzNhaERRZnZoR25Kamd1ei9nU25yWDVQTXFPMGVxUzJxK3dhKy9pc2w2VjA5ODR2TzdiVnhIL3ZncGxJY0JZQmdQdjYwYmNDUUhqSGtac2plNDlmRmoyTzhyMno1Vy9LNEpRbHRoR1pid0tBMGlkaEt3QllIdHZ4Nk0rMDl0VTFxMjNqKzh4WFIvYjVPd0FZUmVVVEFTRHhuaWtUby8wRWR4Ym5obGJ0ZitTa2M3dExab2FXNy90WlU4L3ZmWDNqZSszOHlKb2w5MGxjcHc1UFBibS9pT2tNTE4zN3VOSS9lYVV5T0xuUk10WG1RajRpYXB1SVRjcTJETU9adS9yWld1ankxaE52TTZkT3dwQ01pSWlJaURwVlpQL3g2YjYzdHJ5aERrdDd6elZqOEd3NDdTMXVpdDRlU2xyY2pxWm1iQVZYSG5oVVNuSHZhZXFhVlJ2T2FDNGtpeFJVWEl5d0hxY09TUDV5NC9URXVvREYzSFAwRXFQY044Z285dzBLclQwMHErRzlEV2VtQlQvZCszaHpkUnVsdFNOYWEyTWIxKzlQb2tjNUZnM2ZES2RhRG53WnhyVTJrNjcybmUxL2lUMlc3cHcwWFVoV0crM1JKV2Nscm11MnppcmZBQTJBbUo2UUo4YmJDMXNhcjdPMDlweUJKWHZuQkpic25STTlka3dlK054SkRSTHNSNVVFKzFGRFVnUmdDNlFFWjRFeU1HVjViQlBkSDBuV0ZteWZEd0RTd09TbFN0K2t0ZEZyNGMrdHU3UmRaZGM0SnZaN0JVN2w1RkR3UkVBR0FNclFsTVVBb0IrdXZDZ0NXTkhqV0dLaTQxREQ4eElFSFRFQnEyaFhLdXQvNWtXb0M4Sk9mQWNCUUhUS0ZZM09PZFRHeXlOUGlDNEJibmpla0JRQmhpYkZ6and6WU1tUVZFUHgraEtNb0pIYXFQNFU5eDdibUxvQXIvNmV5dG9CV0lySGxhekUxUTJ2QVF6SmlFNWJ4UHkxSUdBQ0FFRFdwd05ZMGFYMWRITU15WWlJaUlpb1UwbDlQVitvNTJYOFI5dGVmRlBrVU1WVTk1WERmaUlQVFd0eFkvU3VFczRydVZwTWNCUWh3VmxVL2J0bGU2eXc3Z0hxQXJEUW1vSUhnTHFaWGJHenh2VGpnWUVOOXlzRGdORDZRM2MxUE5lZU52WlJtVzhCVGU4bFpVYkNjYkdobkZYcXkvYitkK3RyU3YvRWxWSm0wc2JBQnp0ZXFMOGVOdHpWTHl6ZllYblVVcUcxZ2hvVklkY0NnQm5RUFdMOGlYT0JTRnJ0aDd0KzY1ZzBZSjZjN3Q3UjNpN2JLenJMS3BaWlhqdlV2MkQ3SzdBczBYNVIxaCtVN016NkRmaGx0MW9aWEwzL29ZYjNxRUZUQmdCVGJMelBWM2hKL2hPV1pqZ0ZXUXlaM3VCSllhZFJHMDZESkVaZ2R4d0hkSVMzbDl4aytiWDZ2YmZzRS9xZTlOSUh5N0xhL1RHZkNjYVI2akdSZzVYVG95OGFpS3paZjFkdzJaN1pzZDhqNzl3bGg1MlhEWjR0amN1YUw3aFExWlorellyUUlBQ1FFaDBGcmJVbElqcmJNU1FqSWlJaW9rNGxLclphMTh5Yys1V0JLWjhHUHN4NzN2ZmhydWNUK2laLzN1eCtaRjFJNlpXNE9aSlhlcTEyb09MaStPOWZlRVY0LzdFWndhVjdmeG5lWFpJcnVPcG02NWplWUovWWxNWDBCdnMwMVZkTG04NzczOXZ4ZjlyT2t1dGEyNWkrS2FGVkIzOFMybHowdllUN3A0MkFLVXZCTC9iL01MeW1ZSmJqNGlGemJhTXkzdFR5aWs5YVBxbnRMYjBTYmx1WnFNcE5MdEZwYXFhV2JYU3ZONXhYWnY5RXNOdnFncEpBdUFmZ0JnQUVOeDMrbHI2M2JJWjVZZFlmZ2JxOTMwSnJEajdZM3Vkb2p1ZXVpeWJGSGpkY3hpcUZESHZWZ3ExL2x0TTkyL1RpbXRHaVV5MXYwMUpYVTVNQXdEeGFNenIwV2VIZDlmMGxPWXIwb3NxSmFrNzZBck02MU5zczgyZGpCUDRidlc2VTFXWkxTYzZERUhVREFNS2ZGOXh0SFBjTmlWNXZGSktabGdpaGZTOWc2RXlpYkZpQUFyMjQrdnpnNnYwUGRmVGJPQ01GRlpNQXdKTGtSa3Q1aVlpK2FoaVNFUkVSRWRFWm9RNUxYYVNreE8weWE4TVpjTWlWTFMyamEyN1RmVEhPVmhvL2Ercm96cXBSdnJEL1grUzhrbXRDUy9MblNEK2FObGtzcXk0REFLc3kyTmMrdHUvOHlON2psL24vdmVtTnpocS9LWWFrQ0ZaQjZiakl2b3BMQVNDMDRkRHR0Z3N5WDlNS0txZUdsdTc1cFJEdlBCeDM0NmhiUlVVS1dlV0JvWkY5RlJlTFRyVitTYXUyby9SYUpjT3p0V0cvZ2lVSUVBWGRNVzN3azdIbmd5djIvZ3l5RkFJQXlhVWVBd0RURjBvSEFNTVViZG9YUmJmS0dmRmIxTjd4R3dIQURPc0pSb1YvUU9kOUFqRk1XYXI1WU9zZnphcEFYL2NQeHMrb2ZmV3pGVzI5MVlCdUE0QklRY1cwU0VIRnRPaDUrL21aLy9EY1BQWmJnbE9wRGl6Yis0aCt0R1pNOUpvVXNVU2oxRHNxZGg4OXp4MFRwd0YxWVdWMHhscDRVOUYzNjBzODVodlc4Rng5RGFXK1liSG5iYVA3dnhFTjMrcmJWQVFHQlQ3ZE04YzQ2aDJsNXFUK3QyRWY3UlhhVzM2NVlKTjhlcWwvQkFDRWQ5ZTlOTUk0NXMySlBZN1NTLzBqY09LYzdMS1ZTWDJTUG11dWJ6R2dlN1NkSmQrQUlCaStkN2IrMlRWeitJTnFkc1k3cDFzekVWRlhZVWhHUkVSRTFFMmtIeGFTZTFXS3MwVGQrcG9BOUFIUTRjdStJckw1M09hUk9PV1pLRUt5ODZDVTdEd0lBTTdMQnM5dXFrMWd5ZDQ1VXJwbnV5MG5yWEZBb0tyK1V4MjdMU1FqWXRrdjZ2ZC92djlzK1JzS2o0Mk5ucmVQNmZVYTdMWWFvTzNMTFR1QzdvOGsrLys2YXJIcERmVVNaREVFQUVuM1RCa2JDV2xwd2ZkM3pITmNOdVJ4cFcvUzJzaSs0ek84cjIvOEd3QUlEcVhLZWZtUVgwYjdjTXdZOWpQTGFPTHYvYnBoRTFRcDBIQW1WSEQ1M2w4SXNoUUVBQ0ZST1FJQWVuV3d0d29nc3JIZ2UyWkFTM0ZkbGZOQXRMMTlUTysvMnNmMC9tdG5QUDlKVEZueWY3UjFYbVR2c1N2Y00zTm15U2x4ZTlwenU2RWJMZ0J3ZkgzNHcvWlJtZjhFZ0txblBpMnlaQ2tnSkR2ekFVRE1qTjhjM2xGOEE0SjZFaHh5WmVodzVTUXJyTHZsck1RMUxmWGQxTDViVFozVEN5c242WVdWOVRQbDVORlpiMG1BWVpVSGhvYnk2b0twYURnczkvbHlyN2pZbHpSWWdVaEtvM1ArVUVyRHNVU3pidGxuOE1OZHo1NVUxN3M3L3RUU3NiYmo2QTNhanFNM0FJRFNyOGNLOTgzTmgyUzFpM2M5YlFVajhlN3JSdDZwN1QxMnVYL2h6cGYwOHNBQTU5U0J6elIzRHhIUjJZd2hHUkVSVVhjaFd0VXdoSlVXSUVQRUxwdzFpMzNvVEJpUkoxM3BERm5QUW9CcVNkaHNBQitiZ2xuYjBlT0VGWEVkVHVQTEZkbFhmcG1RRWI5RmRpbmx0bkZaODV0cUUxaXlkNDdVdzdXL3VldWR6ZFlyY1owUGdGNWNNMUp3cVhWTFFrOEVaRUFibGx0V2gzb0Z2eWo2WVV0anRHWGovdnA2UnZmNnAyMWc2aEt0cUh4aVlNbmVPYVpUOWtwTzJldisvdmlyb20yVVFTbUxFeC83V25yNGl5TzNCajdlOVdUc2JCNHB5WG1vcVg3Tm9CNG4yRlR2U1hXWm9nMldKVUtSQWtEZFVsblJiVDltVmZvSGlmNXdZbWp0d1FmbHpNU044cURrcGEzVjNaSEVJRnkxNzI5OFdkdC8vRkxIMUFGUEsrZGx2TjM2WFEzNjhKbUpBQ0Fwc2grb215VUd3MVNnMWowckFOajdKcThObXBZY3lpdVphYitnOSt2YWp1S2JJSWtSMjZEa0pTMzFIYnRzdHViRlZadEVqK05vM1BmR1hoM2JwbXJ1SnlXMjhYM21PeThkR2hNT205QVBWVTJzZldQak85RVFWTWxPVytDOGVQQ3ZSWSs5SkRycnJLa1F0clZnMWpKME93QWtQenl0ajZHcWtmQ0dRN2NIbHV5ZEU2MDE5Rm5oM1EzM0pLdWErMG1KODdMQnMxdjlzMmZLa3YrVEhiL1dkcGZtS3RscEM1UmhxZStMT1prZndMYTlKcnptNEFOV1RUalRmdlh3QjJOZkNrQkU5RlhBa0l5SWlLaWJXSGpSSTFzQlRMdGgzYndraEhXMXErdWhNK2RFUVBZWFU3UStLT2tqL3V4SUQ2UFpOOTJkdnROTFh3TWY3NTVyYWJvNzdzRnA1NTJ0djBBTGl1UURBRXN6WElJTGpmWk5hMjI1cGVFTHBiVmwwMzZnYlp2NzE0Y1lSZVVUbytmRWdPN1IvRnJQaG0ydFlEZ0pPSG1XVWF6WUdYQm1RRXVXM0VwWjdIVWhFbkFEZ0dpVGZkRnpVcXA3cDM2azV2emFKWHQvWTRWMHQrdUtJVDl2OWNFNmtGWHF5NjUrZjl0THhuSC9VTWZVQVU4MzljYlN0dEI5d1o0QUlMaHNaUUJnbUtZVEFDUlYrbkoyWXFLOVFFcUwyeG5lVUhpbjNEZCtvNVpYZW8weVBQWDkySkMweFZyTEEwTk5ieWhEelU1L3Q4MkZwYmozdXE3T3ZrOGRuUFpSMWUrVzdwT1RYWHRGai8ya3BjaXhRVlo0VTlGM0E0dnpuejdwM0phanR3USt5anRwaHFjWmlQU0FKR3FHcW5ib1htRkdiYWgzNEwyZHordUZsUmZKV1ltckhWZVBlZ0F3SVJrUnl6VmoyTTlGV1FxSDFoKzZ5d3ByQ2U1clI3WVlGaE1SblcwWWtoRVJFUkY5aGFVZkZwSWRRZk1aVThJSEcwZGJkd0JuWmU0RUFMREthd2VaTmNIZXlyQzA5OC9HZ013eURRVUFRbVhWNHdCQThEaExBS3RSdTlhV1cwcVpDWnRhMjVEL2REYnVCNERnbnJLWkRVT1JXTTNOTW9vZHo2d09aY21aOFJ0aXJ3dTFaandBQ0E2cFBoUlMraWF1aXh3b3YxakxLN25PUGo3clpiR25aeWNBU0pxbWRIUUEwMUJrYS9FM2ZmL0xld2FDWUxtdXpyNVBIZEhyUDlGcllxRHV6YU9XSkJuTjkvQWxxenJZSHdEa251NkRBS0JISWk0QXNKUXZBMEVBVUVkbS9qUDQ4ZTZuZkc5c2ZndUE0SmpZLzhXMjFodGNkL0JIQUtBTVMzKy9yZmZJTHFVY01jL1ZVWXlxVUY4aHp0YnN2bjlSelFXcVRRcEVFbXRmWGZlcEZkSTl0dEdaYjhSZE92Qm5obWllOUIxd1hEcjRDVmlXSE5wWTlBUHRjUFdFVXlpZGlLakxNQ1FqSWlJaStncnJWU25PRWtUWWl2c0lQenViQXpJQUNPODVmaVVBcU5scEM3dXFCa05TQkwzU245WFUyd2NqVzQ3ZUhQcGt6eE9XYnRwRnAzcGNHWnJ5c2I3djJDV3Q5V2xWK3dkQ0VOb1UxSFFVMitoZWI5aEc5NnFmMGFadEt2cCtZTm0rWDZnajB0OE9ienJ5ZmR1WXpOZU1VbDlPM0xmR2ZBczJ5ZGZ3ZmpHZ2U4eWFRS1kwdW01dnJpaWpwbTdwcU9CUTZtZlFDV254ZGFGWXNudWZZOXJBMzBiUDE2NHErS2xSSGhnVzk4M1JOM2ZHTXdLQTFDL3BNN0duSjk5MVpmWkRjcnA3aDFVZTZDOUlvbVZLWmlTdzRmQWRBQ0RGMjRyYTBsZWtxUG9DMFcwL0JxZFNDZ0FJbW5FQUlEcE8vbnhjNTZXK0dWcTEveEhMcnlYYlJtZStJZlYwNzI1TC8zcCs2WlhoSGNYZlVQcjFXQ0dudTNlMDYwRTdnVkZhYzE1YjltMXIxMzU2VHFYS2NkbXcyYUpEcmxFR3BTeHU3a3V2enNpWkxRL3IrYUdTbWZoNXAyNGlTSFFPc0VUc2hBVlRBSFNJVnBOdkthYU93NUNNaUlpSTZDdE0xSzJ2V1JJMmQrNFN5NDZoN1M2YkthaVNYeHFVdHV4MGwyMjJSK2l6d3J2RG54ZmNEWnZzUThSMG1iNVFUeWsxTHE5aE8yVkl5a2ZLc05SRm9pSUd4Q0U5L3llcWNyV1dkNnh1WDZsUU9ENTJ5VjBrci9SYTMzczdYb1FvbURCTVJjbnFzZXFNUFZBTVExSUViVm4rVDBLZkZkenJ6aDE1aCttdlcxSVlOMjNJRTFWdmJuelArNC8xNzhmbGp2cWhjT0psQ1ZIaG9xcUpBQ0QzOG15TzdEbjJkVXVMdUFSWkRvVStQM1FYQk1HUWVpWnVCd0RURzhnTUxzcDdIZ0RNb0pZSU15SUJOZ0NBNVEzM3RtcUN2VHJ6K2NSNGUySDhiZU8vRmowTzdUeHlVMmp0b1ZuUlk2VlgvQ1o3bi9TVkJsck9LS1dRWVk4Y3FwaXVEa3lwMzF2TURFVVNBVUJRbFpOeUhQL200dHV0WUNRSkFDSUhLaTVHZGFnWEV1eEhHL1pwVkovWWk4NlVKUzMvOERYKzkvTmVFQnhLdFdObTlpT245clFkeC9BRk1vemp2c0ZxVXkrL2FLRGhubVN0dGJlZGwvNVdhMjBrSTJKSm1ZbWZ0MTRwRWJWRzFhM1pzTW5hMnhNZmJMVDhuem9lUXpJaUlxSnVJbmZ0TTZOZ0NDOW91aUZERm5hcHV0WGttd09wZXhHQVBnYndjVmZYMFJyam1HK1lVVmFiclE1TFd5aUpadmhNamkybXhlMFMzTGJqTUMwRmtsaWpaS1JzYzAwZjhtVERkb0xiY1R3MkFBaHZPSFI3WlAveFN3U25VdUZia1BlSys3cVJQM1JNRy9Ta0dLK1d5ODdFRmNibFEyY0xsbURCSlZYWkJpUzE2MmRnK1NNOTBOUmF6dmIwVVI3b0gvaGYzdStNNHByUjd1dEgzcUVNU2xrYzNlamRzRXNoOXkyamJ2YTl2dm1kbXIrdSs5UTJvZitMdG9sOVh4R2x1azNxdGZ6U21ZSXErZVhNaFBXaGxmdC9Hdno4ME4xMUg0SmdPS1lPZWxiMEtNZU15dG9CdmplMnZHWDZ0UjcyU1FQbWhkWWNlRER3MmVGN28yOHVOQ3I5L2NWazkvNW1DK3dFNmdXWnI4dTlFcmNJaGlIQ2Jxc1dzaEkyR0RCYW5VSVoySDc0TzFZd0VpK1B5S2dQamF4cVgxOEFFR3hpRlZBWE9FWSszZld6NExxQ2U2VzB1SjIya2IzZkRIeThhMjdOMzljdmNsNC84Z2RLcjRRdEFBQlRsZ0tMdHo5OTRnMlFsbi9SdHVkdEUvcjhuNXptMmVhK1l1aGpRcHo5Y09jOGZkdHBXMHB2QWlBb1ExUCsxMXdiKzRTK2YycjRadE5UWGY3YkhERUlGd0FJWXVPWm0wUkVaeU9HWkVSRVJOMkZLU1FBbUNvQWdBbXhpNnVoTTBmb2pMZFlkclR3MWlPM0FJQ2FuYmFvby9wczZ5LzBhcitrbGVydEUxcGROaG5MS3ZWbEI1YnQvNlZqMG9BWDFJSEp5N3h2ZnZHdm1wZlhyRkd5VTkrUGJDMitRVlBGb0NDS2RXRmZJT0lKYnp0MmkyVVlxcHlUOW83c3RwKzBHVDUwVTYzOTE2Wi9DVGE1RnFvVXNFSkdnbDVRUGxWTWNMUytUTkNVSlZNUHhZa3d3bnBsc0I4a1VaTWlsbGk3TFAvSjhPWWpONHVKanNQeDM3dndLaUhOM1dobW5HaXpWeVI4ZTl6Vk5lL3ZlRG0wYXY4ajRZMkZkOFovZC95Vmxpb0d0Znl5bWVydzlJV1FSVTJkMHZkNStiek1Od0ZkbGQzT1VqamtTcTJnY21wZ3diWlhMTTF3dUw5eDNtM0t3SjZmNnNkOHc4TnJDMllwaWM0Q01UTmhvM0hjTjFnZDJyUERmcDVOYWN2TXB0YVlOYUcrZ1ZVSEg1WlM0L0xrSG5HN2c1L3VmUnlLRk5CMmxOd0lTWXlveWZHNzlYQ29SMkRCbGhmMUE4ZW55NzNpTjhmZk1PcmJwc3RXQlp0UUcxaTBhNTd2N3h2ZnQ0M3Q4NnA5eW9BWC9lOXRlMTdmV3piRFBxbmY3K1hrdUQyKzkzZjhRUzhvbjZJTVNmbWZWbGc1SHNXMUkwUkowQ0NKdWlVS0VZaUNJWmlXNHJ3NisxNFlncXB0S3ZxK1paaUtwWnMyNTZnK2Z4ZGtXOURTdzQ2SXFia0JBSUxZYUZwY1U1OURjNStOcWVrSjRZMkZkOGg5azlaS1NYRUhHbDRQN3k3SmJldG5wL1JLWE4vd0pRSXRNVFU5SWZEQnJ1ZEVoMVFGVlE0WUpkNGNBQkFTdWo0NEpDSnFDNFprUkVSRVJOVHBqR0x2U0VFUmcwcS8rR1ZkWFV0YkJMOG92RTNxNmQ1dG56VDRlWWk2NGJuandrdENhdzdkSDhrdnZ5SmNHMHlGYVNrTjd4RWNTbldQOHdmTWI3VDBUeFkxc3phY1lSWlY5UVVnQUxDRUJFZWhhOGJ3bjdaYWlLbEpOYjlidmhPV0pRR0EwcS9IQ2tNUlRORmhLN2RQelBxamUzei9GM1RQbDJjQUFDQUFTVVJCVkF5N0ZHcjJkcWZzZGQ0eTdoWmp3NEh2bVJIVEtTUTdEd1kvM3YwVURGT3hqZTA3SHdCRXhWWXJwcUErYU5YOWtXVC9PMXZuQ3dJczk3Zk92MW5wbTdRV0FPSm1EcjNmKzgvQU83NFBkdjRoMmxidG45S3B5MHlkTTBmY2Z5cjNCVDdZVWY4R3pORG5CWGNnckxzZE00YitRblE3S3NLYmlyNXY2YVpka01XUTg1SWhjN1R5bW1HKy8yNy9xeFdNSkNuWmFRdmNWdzU1eUZSdFFRQ3dqZWoxWHlIQlhSaDhiL3YvaGRjWDNtTlcrSWRJTHRzeGFWemZWeHhUQnowRkFKNFVkMzV3UStFZGtZT1YwN1J0eGQrMGROUGVsaHBGai8yb2ZXTC9seEFLeEZjOXZ6Sy8vbnhHL1BhR2JlUHVtRFM1cGI3MFBTVlhCVmNlZUJRQXRDK0t2bTJGZEkvcjRzR05aa3NDUU9EZEhYOXE2bnhUWE5lTnZGMzEyTnNjaElxcVhLMFhWbHhrQlNQeEFBQkJNSlQreVN0ZE9abi80bFF5SXZvcVlFaEdSRVJFUkowdTRaYXgxMFNPMTQ3Q2lmQ2hKYmJ4ZmViTDZaNXRaNkt1S1B1RWZpK3BxYTc2RGRxZEZ3LzRyZTZQSkVIVURRQVFQYzRqeml1SC82VCtCdDFVVFN0aUV3MklwaWdKb21sWUVLRVpxdEhrMng3ajc1bDBhbS81azBYTmZXWDJUd3pkc0lrdXRVSWRrTEFVQU94VCt2OE9RS09kdU5TK3lXdUUzSndmeDU2VGpJZ2xqZW56V24yYjgzdjlIWVlsTjdlNXZPeFN5ajNYai80QjRtMUhwQ1Rub2ZvTGRsdU41enZqY29PckR6eWtINjRhcnd4TytWak04R3crcGVkcWpVUDFpdkhPSTIzWi82b3BvVFVIN2hjZFNqVUF1Q2NQZWxycTZjNVhNaE0vQjNUMGVPRHl3VEExQ1pLb0dZcGdRamRWdVgrUGxVcmZIbXRqWDRZUXBmYU8zMmkvYmZKMDM0YjlQN0tQem5nVGR0Vm5PUncxT1BHamxucTZkN3V2eW40ZzloNUowNVNJSkNseTJKSmhHVkwwdks1SUZnQ0lwbUdaaWx6WGdkMVc0NWc4OERsWXBpU2x4bTlUK2lXdGpMYVhVejE1OXZGWkw4ZStUYlVwbHRaanBUMWt4S3NSbU9vRm1hK0lIa2R4dzUrTmJWeldmTnU0clBudC9TeWpFbTZiZUtuZ3NiVzY5MkhDZzlPSEFnQk1XVElVd1pTTWlNV0FqT2pVYWJJd0I3b3hQSGZWc3pvazYvNkZGejJ5dGF0cjZzNkVyaTZBaUlpSU9rYnU2bWVud2NKeUFJQ0Z6eFRUdXE2TFM2SXpZUHdtc1NRaW04OXRIb25mZFhVdDlOVmhTSW9nR1pIVDJoT05pSWc2WDBRVTNvV0F1bjlvRVRCOTRlU0hWM1J0UmQwYjl5c2hJaUlpSWpySE1DQWpJaUpxakNFWkVSRVJFUkVSRVJHZDh4aVNFUkVSRVJFUkVSSFJPWThoR1JFUkVSRVJFUkVSbmZQNGRrc2lJcUx1UXBlM1F0YW5XMENjSUlzQmhCdSs5NDZJaUlpSWlKckRrSXlJaUtpYldEajlnV29BSzI1WU55OEpZVjN0Nm5xSWlJaUlpTDVLdU55U2lJaUlpSWlJaUlqT2VaeEpSa1JFUkVSRVJFUjBObExFWDFxRzZSU0FXdWp5MXE0dXA3dGpTRVpFUk5STjVDNS9QZ0d5UGtvempEakJKZ1dVc0pIWDFUVVJFUkVSMGFsVHdrWWViTEwyOXNRSEs3dTZsbk1CUXpJaUlxTHVRdFpId2NKeUFRQWk1bWNBcmp1VmJvWkVQSEhqaE41M3ExQXVGeUZrQ1lDekk4dnNMaXdnWU1JNnBDSHk4UWJyOEovMktON2FycTZKaUlpSWlFNGRReklpSWlLcWQ2MCtkRXFLNkp6WEt5T2pWMFpHQnR4dU55Uko2dXF5emtxR1lUaDlQdC93NHVMaTRZNWkyNDNEOWNDREMrVDhWVjFkRnhFUkVSR2RHb1prUkVSRUJLQXVJTXUwSmJ5Vms1T0R4TVRFcmk3bnJDZEpFdUxqNHhFZkg0KzB0TFJlTzNmdWZDczNOT1RHaGNxZTFWMWRHeEVSRVhVUEVadVViUm1HTTNmMXM3WFE1YTBuM21aT25ZUnZ0eVFpSWlJTWlYamlVZ1RuUEFaa3B5WXhNUkU1T1Rub0ticWVIeEx4eEhWMVBVUkVSTlJOUk14ZkN4YmVoNFhsa1BWUlhWMU9kOGVRaklpSWlEQk82SDEzcjR5TVhneklUbDFpWWlKNlpXVDBHaWYwdnJ1cmF5RWlJaUtpOW1OSVJrUkVSRkNoWEo2UmtkSFZaWHpsWldSa3dDWW9YK3ZxT29pSWlJaW8vUmlTRVJFUkVVUUlXVzYzdTZ2TCtNcHp1OTBRTENHcnErc2dJaUlpb3ZaalNFWkVSRVFRQUNmZllubjZKRW1DQUxpNnVnNGlJaUlpYWorKzNaS0lpS2k3RUsxcUdNSktDNUFoWWhmTXJpNklpSWlJaU9pcmd5RVpFUkZSTjdId29rZTJBcGgydzdwNVNRanJhbGZYUTBSRVJFVDBWY0xsbGtSRVJFUkVSRVJFZE03alRESWlJaUlpSWlJaW9yT1FKV0luTEpnQ29FTzBxcnU2bnU2T0lSa1JFUkVSRVJFUjBWbEkxYTNac01uYTJ4TWZyT3pxV3M0RkRNbUlpSWk2aWR5MXo0eUNJYnlnNllZTVdkaWw2dGJzcnE2SmlJaUlpT2lyZ2lFWkVSRlJkMkVLQ1FDbUNnQmdjdDlSSWlJaUlxTDI0RitnaVlpSWlJaUlpSWpvbk1lUWpJaUlpSWlJaUlqb0xLVEp3aHhOTjk3UFhmWHNpdHkxejR6cTZucTZPeTYzSkNJaUlpSWlJaUk2Q3drbWNpQmdBb0RvMWhyVWlUaVRqSWlJaUlpSWlJaUl6bmtNeVlpSWlJaUlpSWlJNkp6SGtJeUlpSWlJaUlpSWlNNTVETW1JaUlpSWlJaUlpT2ljeDQzN2lZaUl1Z3RkM2dwWm4yNEJjWUlzQmhBMnVyb2lJaUlpSXFLdkRJWmtSRVJFM2NUQzZROVVBMWh4dzdwNVNRanJhbGZYUTBSRVJFVDBWY0xsbGtSRVJFUkVSRVJFZE03alRESWlJaUlpSWlJaW9yT1JJdjdTTWt5bkFOUkNsN2QyZFRuZEhVTXlJaUtpYmlKMytmTUprUFZSbW1IRUNUWXBvSVNOdks2dXFUbVZsWlY0OWRWWEFRQS8vZWxQMjNXdlpWbjQ0b3N2TUhiczJNNG9qWWlJaU9pc29ZU05QTmhrN2UySkQxWjJkUzNuQW9aa1JFUkUzWVdzajRLRjVRSUFSTXpQQUZ6WHhSV2hwS1FFOGZIeGNEcWRKNTMzKy8xWXVuUXBnUGFIWkMrLy9ETGVmZmRkVEo4K0hmZmRkeDljTGxlTDdTM0xndC92UnlBUWdOL3ZSMDFORGJ4ZUw3eGVMNnFycTFGUlVZSEt5a3A0dlY0ODk5eHpFRVh1UnRHWmd2L2I5WXcwT0hXeE9xREhzdWJhUkFvckw5SjJGTi9vdWlybnZqTlpXMHZDR3c3ZExxZkU3NWI2SmE1cDc3Mmh0UWZ2RS92MFdLZjJqdC9ZNkdKMXFGZHdWOG4xNnREVTk2VWs1NkUyZFZnVjZpZmE1QXJUS1h0alR4dVZnY0ZTa25OdmUrczdhd1gxcE5EbXc3ZllzMVBmUTRLenFDTzZOQ1JGMEZidnZWZEtjQlNxdzlQZWE2cU43ejliWHBOVDNIdnQwd2M5MlJGamRqU2pOdFJiVWdRdjdMYWFycTZsSTVpYW5pQ3FjblZYMTNFbWRJZnZIMUYzeDVDTWlJaUlPczJ2ZnZVckZCVVZZZGFzV2JqaWlpczZwTS9CZ3dmRFpyTmgrZkxsMkwxN04yYlBubzFCZ3dZQkFCNTU1QkZVVmxZaUZBcEIwelNFUWlHRVFpRllsdFdtdnZmdDI0Y2hRNFowU0ozVXRORG1JOTl4eE5tSzBVSklacGI3Qm1qYldnL0p3dHRMYmdwOHNPT0YwNmtuOGJHdnBiZWxYV0RKM2puMjh6UC80V2huU0dZVyswWUdWK3ovcVdPODlpcWFDTW5DK2FVelE4djMvVXpKaU4rQ05vWmtWWDljdGM1eDhaQTU5Z2w5L3hROXB4ZFZqSy85eDZhRjdtK051VW5wMzJOVlcrc0xmSm8vSjd5KzZQYTJ0bzlxNitkMk9peS8xak80WXQvUHBWVDNUaVhCV1lTZ25sUTFiMW1iWjhqRzNURnBzcHppM0I5N1RqSWlsbkdrWm95MjZmRDNIQU9UUGpKVU5SSjczZlNHMGlQN2psOHV1dFhqTGZVZCtIVFBITUJDM0tSQlR4cDJLUVFBV2w3eDllMTVQalU3NDUyRzV3eEpFWVJBYlpKUXBhZnBOWUVzbzhMWHo2d09aaGtWZ1g1eE0wZk1Rb0w5cVBjUHF6Yll4MmU5N0xoMDhCUHRHZTlzRmZoZzEzT2lJZ2Fja3dmTzAzVlRhcys5RFgrK0hVRXY4WTR5SzMwRFdtdlgxTSt2TlIzMS9TT2l6c09RaklpSWlEckY5dTNiY2ZEZ1FRQkFUazVPaC9WN3lTV1hvRisvZm5qODhjZFJXbHFLKys2N0Q3Tm16Y0tNR1RPZ0tBb0tDd3ZyMjhxeURMZmJEYnZkanVQSDYzN25HRE5tRER3ZUQrTGk0aEFYRjRmNCtIaDRQQjRrSkNRZ0l5T2p3K3FrTThmenZiSFhXRFpidTVhaFJIWWUrV1pvM2FFZmRWWk5VYUh0UmQrRUlKanEyS3kvTmxsSGZ0bFZZcHl0MU5ZcmNhM1JRajk2ZnVtVmxpU1p5cUNVeFUyUFUvcE5NZEZaSUE1S1d3MGowbFNURnJseWMzN2NsbmJhdHBKdlJBb3FwclY3Z0E3aytkNjRxeXliV2xQNzZwclZybStPdVVYME9JcE1iN0NQLzkrYjNvaTdZOUprQUtoOWRjM3E1dTUzWERwNHJ2Zmx0Y3REK2VXNXlua1piOGRlTXc1VlRnSUFaWERQajFxcVFYU294NE9yOWorczc2KzRPTzdhRWZjSXFaN3Qvb1U3WDJyUGMwUkRGdE1iU3ZlOXMrMnZsazlMTlgyaEZKaldTYitqQ1hiWkt5WTRpdlNnbGlJbjJJKzJaNHlPVWpYM2s1S082TWMrS3VOTng5ZHpIb29laXdIZEU5bDM3RkxIOUVGemExNzcvRDB6b0tXMHA3OW9XR3VWQjRaV3Y3Sm0rZW5VRnUwcnZPM29qZHFtdzdlMjFyNjFuN2M4T0hWeDNBMGpHL1hURWQ4L09yZEViRksyWlJqTzNOWFAxa0tYdDU1NG16bDFFb1prUkVSRTFDbmVmcnZ1Ny80NU9Ubm8zYnQzaC9iZHYzOS92UFRTUzNqaWlTZXdZOGVPK3ZPUFB2b29kRjJIM1c2SDNXNC9hZW5rWlpkZEJnRDR4UzkrQWJmYjNhSDFVT3NNZlBtTHYyQkNqQjVMRVBUVDdWdnd1QTlKSHVWWWUrN1I3YmFLUmllRGVsSkw5NWlHYVd1dWpha0tJVkdTQXRIajhKYWp0d0NBbGxkNm5aamdLSW9jckpnRVlCSUF5Q211ZkNrellaTitQREF3Y3JSbWpKUVJ2OVgvUmRHZERmc1VFK3lIMVdHcGl3QWd0TG40dTVZaUJac0t5VXhOVDlEelNuS2wvaWtyOUMxRk56YjNnWW85SEh1VlhnbGJtcnJXMWxreGVvbDNKTG80SkpONnVBdmdrQ3NCUVBRNGl1UVU1LzdvTXpjMXM4alU5QVRCcTZWRmowVUFqcWtEbmhGU1BQbFdlV0JvOUx5UTdNd1A3eXJORmVOc3BVci85RlZBODE5TiswWDlYcFQ3cDZ6d3ZidGxmczNmTjc2YjhLTXBrMURYNzlQMlNRTmFuTjBZV25QZy91REtBNC9XMStPeGw0anhqaUloMmJWSDlEaEtCWmRhRXZ4NDkxTzIwYjMrYWI5czRCeFJzZFcyOGFQcE5QWkpBMzdmY2dzVDRjOEw3N0owMDZhTzZQVzJHRzh2YnFxVm5PbzVhZFB4d0s2U2EyR1lpam9zOVFQNytMNnZObXd2QnVHcW1QZkpmbGR1em85YitvNWFxbEpwSDUvMWNuUFhRK3NQM1NVbHUvY3BBNUtYdHZ3Y2dHdkdzSjg3SnZaN3NlYkZWWnNiamxzMTk1T1M2Q3pPME9vRER3VlhIZmhKd20wVEx6VWtNUnpiaC8vTkw5NFJISFZMU0R2aiswZm5tSWo1YTBIQUJBQ0FyRThIc0tKTDYrbm1HSklSRVJGUmg4dkx5OFBubjM4T0FNak56ZTJVTWVMajQvSE1NODlnOWVyVm1ENTlPZ0RBNC9GMHlsaDBla3h2S04zNzRxck4wZVBBNmdNUFkvV0Jod0hBT1dQb280SEYrVTgzZFY5VHMxYzhqMTNXdTJHd1pubDlXWHJZMXE0ZnZoVUs5MmcwWGl0TCtiUnR4VGRxMjRwdmJPcWFPcWIzMzF3emh2MDhlaHo0S085M1g0NmxlMktQYmVQN3pIZG1KbXpTdHhWOUJ3Q000cHBSd2VLYVVRMzdWQVltTDQyR1pFWjFvSTh5TUhtWkdORHJudFBRYldKQTl3aXlMUmo4b3VDN2xtN2E5YjFsTS9TOVpUT2FxOTgrb2Q5THpZVmtaNVBnc24yUGhUNHJxSi9aNW50cnk1c0E0UDdXbUp0T3BUOXRSOGwxd2NXNzV6YTZzR0wvU1JzaXh0ODdmV1Nrb0dJS1RFdXUrdTFIUjVycVMwcjNiUGY4NE1MTEFVQk9kKzlJdW5YQzE4S1Z0Y1BoVkVvQndEanV5MjV0MmFWeDNKZmQ4Sno3dXZOT0NrbURIKzkrU3JDcjFXZERRQVlBanFrRG5tcnBlbmpMNGU5WXVta1QwK0ozZUs0WWZyK2hDR1pyZlJxU0ltaGZGUDFRN3B1MFZ2VFlTMHpEY0pxVjRaT244K3FtQXdETVdpMVZQeDRZR0h0SlRKREtvcCtQNkZHT3RiVDhOTFQrMEYxU1d0eU9qbHlpS3FaN2RnQ0FZQmRyNWRnOTg4S0cyL1NGVXV6SnJqMUE1MzMvaUtoek1DUWpJaUtpRGpkLy92ejYvLytiMy93R3Yvbk5iNXB0RzUzaDFaS0pFeWZpaVNjYS8yNGp5M0o5UUVabkw4dGpPeDY3RE00MnZzOThkV1NmdndPQVVWUStFUUFTNzVreU1kbyt1TE00TjdScS95TW5uZHRkTWpPMGZOL1BtdXJmKy9yR0pqZkFQaFZ5bjhSMTZ2RFVrL3VMbU03QTByMlBLLzJUVnlxRGt4c3RnMm91NUxPZm4va1B4N1RCSjRVTDlVRmNLQndmMm5MMEZuVm82b2YyNjgrN3ErRzl0VTh2M1dkSlVnUUFUTU53bXRYQnZ1R05SYmVGTnhiZEJnREJsUWNlRGE0ODhLanp5dXlmaEQ4L2RLZDlmTmJMNnFXRDV0YStzSEtMYlZ6ZitlckVyRC82L3JMaEk3bW5hNWQ5WnZaUGZDK3VYaS9ZSk4rcGZpNW5rdTJpM2k4ckkzcTlaZGI0Ky92ZjJ2SzY4OHJzbjBpWmlldGxsK0lEQUtQQzE4K3lxVWtBWUhxRGZmUVQvd3NBRFlNVUFMQVBTUGxZdXNsZUFOUUZidXJ3MUVYcWlJdzNHN1lMYlRoNEoweExkbHlZOVNjNGJmVjdRaG1sMVNPMVhXWFgyTWRudlN5bHUzY2FzR1Fwb0NmRHFaU2FUdG1yT0JNL2o3YlZkcFZkcGUwcXU2ckRQNVN6bU9FTFpBU1g3ZnNGQk1HTXUyTFlUOXNTa0FHQXVlZm9KVWFGZjZCclF0WWZBY0FvcUJ3ZkRVUWJDaTdkKzBzczNmdkwySE90elM3ckNFMkZjMUZpdkwwUUFJeXFjQjhwSmlRenltcEdBQkRrMVBpZFFNZC8venI0RVltb0FZWmtSRVJFMUtFKyt1Z2o1T1hWNVFBMm13MkNJRFJxWTFrV3d1RzYxU2wydTczVlBtMDJHd0JnNjlhdFdMUm9FZTY1NXg0a0piVzRNbzdPSWhJRUhUSEw0RVM3VWhsZEZtY1VvUzRJUzZ6N0pSSUFSS2RjMGVpY1EyMjhQUEtFK0h1bmp4U2JXRzVwU0lvQVE1TmlaNTRac0dSSXFxRjRmUWxHMEVodGVJK1k0dDVqRzFNWDROWGZVMWs3QUV2eHVKS1Z1THJoTmFENWtNeFN4RkIwV1dCRHdmVkZkMXVhNFhSTTd2ZUMyTVNTVTh1Q0pJaUNCZ0I2VWMxWVdKWVlmL3VGbDhIdU9GYno0dkp0OWtrRDV0bEc5M2xkMjNUb2g0Z1lMc2ZFZnErWUVjMWgrYlZrcWFjN1g0S2d3eGRPRlFjbUw1RWc2RmJFY0FxcTRtK3FGZ0F3VE5IVzNMV1RHMXJ0MmxqOVZJZzJlNFdZZ2dwTHFQdGRSWXhUaStVVTUvN29VbGZ2NnhzV1JkdjYvNzNwamRoN205eUxMTUYrVkVtd0h6VWtSUUMyUUVwd0ZpZ0RVMDdhdjByM1I1SzFCZHZuQTRBME1IbXAwamRwYmZSYStIUHJMbTFYMlRXT2lmMWVnVk1wRFh5Nlo0NjI5ZWkzSEZNR1B1TWMzZnN2c2FIUXFTeTMxQTVVWEd4Vit6TWJ0ak5LdlRuaFRVWGZqVDNYMVBldkswa1JTNnhkdU92M1ZrajMyTWIyK1l1WTRkbmMrbDExZnpZREt3c2VBUURCYVN1UHZSYjc1N201NVpZZHRVZGFhNW9LNTZMa1JGY0JSRUdQVlBvR3g3NzFObExzSFExQk1KWFV1TzBtME9IZnY4NTVVaUtLWWtoR1JFUkVIYWFzckF5dnZQSUtBR0RzMkxHWU8zZHVreUhaNGNPSDhZTWYvQUFBOE1FSEg3U3BiMTNYOGR4eno2RzB0QlJmZlBFRmJyLzlkbno5NjErdnYzNzk5VzE3c2R4M3YvdmRKbXVLZXZqaGgzSGhoUmUycVM4NnV4aEhxc2RFRGxaT3QwL3AvenNBaUt6WmYxZHcyWjdac1c5aTlNNWRjdGg1MmVEWjByaXMrWUlMVlczcDE2d0lEUUlBS2RGUjBGcmJ0ckIweXhiSkw1MmhacWN2RUh0Nm1wNFpZcGl5S0l0MUlkbUJZNWVJSHZ2UjJMYUNLdnRnR1k3UWhzTGIxZk43dndhblVtb1VWbDRFQUdKYTNEWXBaTmhOZnpoWlRuUWNBZ0JMTTF5aTB2eE1NdTl2RngvcWlHZnJUSklzVmNmZk8rVjh4V0VyaXdaVGhpbmFJbHNLYjdIMTdiRkNTSFllakxZMXZhRjB5Mk03NlEyQmF0Q1VBY0FVRzRlUzRTWDVUMWlhNFJSa01XUjZneWU5dWRPb0RhZEJFaU93TzQ0RE90UUwrLzZmV2VZYkVsaVNQMGZiWFRiVE9UTjdsblRpemFTbU41eHBIS2thMTlKem1ON3dTWUZZNUl1aVc3WDl4eTl0MkM1U1VER3Q0VXNTenJhUXpMZnU0Q042WWVVa1FaWDhTditrRlcyOXo5eCtPTmNzclJuUjFMV1Rsayszc056eVRHZ3huSk5GVGVyaDNLK1hlRTk2RHIyb2VyelUwNzNiZE1yZTJQTWQ5ZjBqb3M3RmtJeUlpS2k3RUsxcUdNSktDNUFoWWhmYXRPQ2xiaVlBbXMrTTJpd1NpZURKSjU5RUlCQkFVbElTSG4zMDBSYkRxUGFTWlJsUFBmVVVubnJxS2VUbjUrT0ZGMTdBWjU5OWhvY2VlZ2lKaVlud2VyMnRkd0tndHJibExYNDBUZXVJY3VrTUVtWERBaFRveGRYbkIxZnZmeWdha25XVVNFSEZKQUN3SkxuOXI0MXNnaUFMNGNUYkprL1hmTjYrdnY5c2VjMTE4WkE1c1FGUDNZd1RDSkNGTUFEb2h5b25LUU9TVnpUc1IxYnQ1ZXFGV1g5eWo4MTYyUVNnSDZxYUxDUTRDbVczdlV3djlXWERza1QwY082WE5FbUJZU3BXRThzdHhRVFhBVGtyY2JWNmZtYVR5OXdhTW83V25HK1UxUTV0dldVSDAwM1Ywa1ZGOU5oTFl0OENLb1UxbDNmeDdybGliczZQMVpqUFVQVFlHODgwTWpVSkFNeWpOYU5EbnhYZVhkOUhrcU5JTDZxY3FPYWtMekNyUTczTk1uODJSdUMvMGV0R1dXMjJsT1E4Q0ZFM0FFQjIyOHNjMzczd204cnkvQWNDNndydVEwRHJnUk1oV1hqTGtWdkNXNDdjMHA1SGM5MDAranV1QnVlcTVuNVNZcC9RN3lYSHhZTWE3MlYxbG9qa2xWNGJXbk5nbHVCU3kyRlpndSt0cmY5SWZPeHI2ZnJ4MmlGV2RhaGZjMjlpUlNnY0gvaDB6K09peDM3VTlJWjZOYnpjMVBMcGxtWjBCVC9kKzNoYjZqVkthMGUwMXRaeFFaOC9veDF2RUpVekV6ZEZEbFhXTHd1WE5FbUpGRlZPc0kvS2ZLTlI0dzc2L2hGUjUySklSa1JFMUUwc3ZPaVJyUUNtM2JCdVhoTEN1dHBhKzh5d3l6M1NuL2czMFJJbUlmNzB4My91dWVld2E5Y3V5TEtNeHg1N0RQSHhIZEJwQTcxNjljSUxMN3lBMTE1N0RXKzk5UmJXcjErUDMvLys5L2pWcjM2RkpVdVd0SGh2ZE8rekJRc1c4TzJXWGN5b0NBd0tmTHBuam5IVU8wck5TZjF2NjNlMExMUzMvSExCSnZuMFV2OElBQWp2THNrRkFPT1lOeWYyT0VvdjlZL0FpWE95eTFZbTlVbjZyTG0reFlEdTBYYVdmQU9DWVBqZTJmcG4xOHpoRDdaMUh5UXJFRW1LZlh0ZExOTUJ2eHhXYS9RajFlTnIzOW42bXVmNzQ2L0VpUkJMQ29jVkFMREV1cGxrem0rTnZWRUtScEliOXFINUF1bU83TlFGMFJrcmtmeXlLOVZCS1o4Q2dGWlNNd3FDWUVocGNYc2lScmd1ZzdFcmpSSmkrd1c5WDdkZjBQdjF0andQQUdCWStzSTJ0ejFOa1dBa0RnQkNxdzgrN0YrNDQxWG56SnhaNFEyRnQrdEZWUk1hdHZVdjNQbVNmK0hPbDJMUHhjNGdCQUFEdWcxb1BFUExmbjdtUHp3M2ovMlc0RlNxQTh2MlBxSWZyUmtUdlNaRkxORW85WTVTaHZUOE1MWXZ5WWhZMHBRQjgrVHowLzh0dVozMWIzSzBqODk2V1IzZjU2OHRQWmUydnVnSG9mV0hHdTFEOTFXaUZWUk85WCt3OC9lQ0xHcHgzeGoxZmYraXZOOGJnVWdQQUFndXp2K3RYbFExUVI2U3V0ZzVZOUJqc1o4UEFBU1g3cHR0K3JVVTEvVWpmK2ovNzlaR24xV1R5eTJ2SGZFamRYajZ1OUUyc1RPNjJ2cFpHdVcrUVVhNWIxQkxiZFNoUFJkSk1TR1pFSUhTMGxKa3FWL2ltdkNXSTdkWTVZSCtRckx6WVBEbzhZa0k2M0h5b09SUEc0M2ZnZDgvSXVvOERNbUlpSWpPTVNOOVNYMzZhTzczWUZscHJiZHVtMkF3aUFNSERrQVVSZno4NXovSGVlZWQxMUZkTnlKSkVtNjc3VGFNR0RFQ2YvN3puekZyMXF4T0crdFVqZDhrbnBIOWNxSVVYWHhvL0NZOGRDYkdpc2ptYzV0SG90MHp0YXp5d05CUVhsMHdwZTBzdVE2bzJ5US9lajEyS1pVVmlLUTBPdWNQcFRUc1V6UXRBUUNDSCs1Nk52Wjg0TjBkZjJycFdOdHg5QVp0eDlFYkFFRHAxMk9GKytibVE3TGF4YnVldG9LUmVQZDFJKy9VOWg2NzNMOXc1MHQ2ZVdDQWMrckFaMXA3Wm0xSHlmWGFqcExtMXdFbjJJODZyODY1ei8vV2x0ZDlpL0orNzc3K3ZOc0FRSXlJQ2dBSVVsMUlKcnVVY3JpVXVuMmJUdXpMRmZyczRJK3RaWHRtT3ljUGVOWTJKVzZlVmxBNTFTajNEWEpjTmZ3K0FEQU9WMTBvOVhUbmk1SVVNUDJCdWczOFpDa1FIVm8vN2gxdWxQaWJYTzRHQUxiejB0OXFUN3VPcE9VVlh4L2VjUGcyL2NRYlA0MUsvd0RieUY3L2x0TTlXOVdaSSs3VkkzVkw4QUJBQ0d2eDN0YzNMSEpjTXZqWDhvQ2VuN1RVcjZFYkxnQndmSDM0dy9aUm1mOEVnS3FuUGkyeVpDa2dKRHZ6QVVETWpOOGMzbEY4QTRKNkVoeHlaZWh3NVNRcnJMdmxyQy8zbklvVkd3Q3B3MU1YQ1U2NVFvcXpINDV0RTk1ZWNsTm96WUg3NCsrWk5BRUFsQXY3dkN3TlNmMG9HcXdBQUV4Wk1tQ2U5THVaWUZsU2JFQWppV2E0RFI5ZnA5TUtLcWNHL3JQNWRWaVc0TTRkY1krVW1iQXA5cnJyeGhHM0IvKzNiNDZXVjNKZGJVSDVaTWZVQVU4N1IvZjljdTgyVlFrNHh2ZDlSVTczYkcycWYxR0dhTUNxMjQvTzFGUUFFQ3pCaXA1cnFHRVkycFNxdVorVXFEbnA3N3F1R2ZHajlqeXI3OE9keitQRG5jODNkOTNSTjJWWlFCUWlvZDJsMXpnbTkzOCtrbGQ4bmVpMkg3Tm5KSDdXY05wWFozei9pS2pqTVNRaklpSTZSMHlxU1oyUXFLc24vaVhlNnRDK0hRNEhubnJxS1d6YnRnMlRKMC91MEw2Yk0yN2NPSXdkTzdaRGwzUjJGTk95anB5cHNVUkJ5RFFGNUJtUzJmVFNwZzRXVnNSMWFPdGEzaFAwUTFVVGE5L1krSTRnaXlFQVVMTFRGamd2SHZ4cjBXTXZpVzVNM3RTRzYwMXV3aDdETW5RN0FDUS9QSzJQb2FxUjhJWkR0d2VXN0owVC9hVTU5Rm5oM1EzM0pLdWErMG1KODdMQnMyM2pzdVkzMXk4QXdKUWwveWM3ZnEzdExzMVZzdE1XS01OUzN4ZHpNaitBYlh0TmVNM0JCNnlhY0tiOTZ1RVBTazFzdWgrbERrdjd3RDZ1OTU5anp6VmNTcVlPVFBra01xYjMzN1JOaDIvVnZraTRUYjJnejE5Z2h1dUNBYVZ1dWFVWTBEM2gvY2N1RCs4dXZTWnlzR0lxQUFoMnBjWitVZi9mSzZOUzM1RTBUUWt0elg5YzdwTzRUdW1Wc0VYU0pFWGJmL3hTMjNtOS9nMEFabGozQUlEaStISW1tYjduK05kaU40OXZxRDRrYTJPN2pxUVhWay9RaTJ0R1N6MWNCNHdLL3dCbjdzaTcxUUU5bGtXdm4vUUxUTER1TFpkaW5Gb214N3djb2ltaXowd0VBRW1SL2NDSnBlYUdxVUQ5TWp5MDkwMWVHelF0T1pSWE10TitRZS9YdFIzRk4wRVNJN1pCeVkybXF1b2wzbEhoend0K1pKdlU3M2s1eGJQTEtQTU5FMVdwOGJydlVOaGpWZ1d5b29mV01mK1EwQ2Y1VHdhREVVL2NqeWRjSkNxMjJ0QzZQZmMyL0p5RG54KzZPL2o1b2ZwbGVXMEpnenFidHF2a092LzdlUy9Bc2dUM2RTUHZrb2YwYlBTMlY5Rm1yM0RsanZpUm1wMzJRV0JSM2pPQkpYdm5SSGFWWGVPNmF2Z0RRbkxjUHR1NHZuOVdIR0p4SkdRMm1oMEpBRlhQTDkvUzhKeHY0ZlkvWWlIKzJCblAxQkxuWllObnk4UFM2di9iNnYzRHFnMngxMDJuN0pVSDlWeXFiVDN5YmNlWTN2K0s1SlZlYlJ2ZjU5V20zdkRaMGQ4L09uZFlJbmJDZ2lrQU9rU3J1cXZyNmU0WWtoRVJFWFZqYmsxU3h2bFR2dUV5bFhrdE5QTURhTGdsVHJ2MTZORURGMTk4TVFvTEMzSDMzWGUzMk5heXZnenBycnp5eWxiNy91aWpScitIQWNCWkdaQUJ3TVlMckxGbmFxenhtNFFTUXpJWG44cnNybFBUdm9BTUFKRGkzdXU2T3ZzK2RYRGFSMVcvVzdwUFRuYnRiYmhuVkd3QUVONVU5TjNBNHZ5blR6cTM1ZWd0Z1kveVRucEdNeERwQVVuVURGWHRrTDNDb296YVVPL0FlenVmMXdzckw1S3pFbGM3cmg3MUFHQkNNaUtXYThhd240dXlGQTZ0UDNTWEZkWVMzTmVPL0dGei9RZ2V0VlRLVE56UTNQV291S25ENWxidHI3Z3N0TzNvTjlYeis3OW1DcEc2MlVPU0hBTHFack5wdTB0ekJadnN0WS9xOWEvUTVpUGZzWTN1L1EvNytMNnZBb0J2eVo1Zkc4ZjlBeE51blhBRkFJUVBIcjNNQ2tZUzFLRXAvd01BSzJ4NFBCV3gwZ0FBSUFCSlJFRlVBRUNReFViTExSc0dMdzNmdk5qZWRoMUJIWks2U0IzZDUzVkpFU1BWcjZ4WkxsaW1CWnc4c3pCS0NHdnhRUE1idThzdXNRWk8rM0VBMEgzQm5nQWd1R3hsQUdDWXBoTUFKRlg2OHEyZmlmWUNLUzF1WjNoRDRaMXkzL2lOV2w3cE5jcncxUGRodDlVMDdGdmZmL3dTYlZmWlZjcW8zdi9FaVhtT29hM0ZONGUyRnQ5Yy95eERVeitVZThldkJ3Q2pNakE0K09uZXh5TDdqdjAvZS9jZEdGV1ZOUUQ4M05lbVR6cHBoSllBZ2RBQzBydUNJcUlnZlVIc1lsZDBYY3UzdTY3ckxxNTlWWFJkZTBWeFFnZGRCSlRlT3lHUTBFbENDdW1aK3VyOS9nZ1RKcE5KTWdrSkVUeS92OGg3OTkxM3BpUTZaODQ5OTBZMnhuTEVjRXZxVXd5dnEvR2FXSjhZVWF2cC8yOWhlU1lyVThheDVlUUxuaDFuSGlNNnptR2ExT05oUHFsTnJTV0Z2dmpPVVdzc2p3emE0MXlaOWFaOHZIQmMrYWU3MXV0SEpMNGxETyt5UUZWbENoNVB6Zkh0ckR2TmR3OFlUMVJWNEN5bUN3QUFVbmJKSU9mcWpMZk5NMUpuOFJHV3M5NnhGUXYzMmdoYjkyNnR6WVdZaEZML3lrQi8rdjRKbnpxK0xWeGMrZlh1eFpRQ1l4alE4WXRBNDVyNy9ZZCtQd1NGdmdnNlRrb2I4blRBM1pKUjg4SWtHVUlJSVhTTm1MVHQ5VDZna25ja1JlVjRqcHdhWHh4Znhxbmt5YnJHYTBBUFpsbnNmemdwVkpUUFZTS2JiWGtncFJSa09maWNSV1BHK2lvc0xBUzczUTVKU1RVL0YzdDN6YXpMWTQ4OUJnekQxRHIrK2VmMXRoRkNsNEV6OGNYUU05N1czUE9xWlo3MnhLSnI4TDNicUYzeFhIS1kvZVB0NjZsSHNlcFMyeTYwakVsNlFXVzBHbTlTdzVndWZ3ZEtPYytlN0h1bG5QSmEvYkVhU3pPQTB6eXI3MnpCcU10V0dVV2xMdGtJQUVBNDFnTUF3Q1hIL0NRa1JmNnE3eEs5U3RXekhzLyszRG5lYThYZFp4L3c3RDUzdjJGVWwxZEpqRGtETkk1MWJUbnpSemJTZkJ6YXQ5a0RxZ3pnVmtJQkFCaUJzemNoeFhuRmNZa1JHd0dxbHVqNkhxK3ZzckN1eHU1Q3Y0UXZUT082L1I4QUFDMTNkd0lBNE5xWVR3TUFLTEpzQWdDZ1BGZGpRd09oZDl0djNUOGZlOVd4Y1A4UEFFQU1Rem90Q0hSUCtWVEpLTUt6TGlFaHRIcTVMcGNRdGxQbzAzYVI5MmZXcXM5UkwxU2tBQUJVL25mYkJzWWtGSmttcER4dDZCNzNRNkJxbzBBSkdhSm5HMHlRMEdKN1orZW1NOCtiUmlhOTRWMjYxMXhVdXlmQnZ2VHcrMHB1K1FER3FqOXZtdG5uVGk3S2VqU1lheG1kdnNReXJmYzk0b0djT2U2MVdTK3JwYTZPckNvSExtVVdkRzdQTDRkZnBLcW1ENTA1Y0twbUFDZE45OXhPT0ViVXR3dlo2cHNNRDNsczJCWDdJc0tmNXZCRXl5ZUt4MUtQR0NiMGpMZng3Y08zY2UzRHR5bm5Tb2ZxQjNkOEg0eDhRYURybXZ2OWh4QnFHWmdrUXdnaGhLNFZHZ2tGZ0pFRUFFSkYzVkJPRFZ4bHBSQzZlSSt1OExsaWsrd0tPT0F5ZGVqUW9jRW0rams1T2RYSnJJYkcxbVhUcGszd3lTZWZ3UERodytIRkYxK3NNWGQ5enA4UGV1TXk5QnVuRmxUMDRxSXNXUTJOYTJqWlpnMUd2c3d3dHR1TGpJR3I0RHRIcmFsck96bGhYSThYdVc1dGZ1VGJodTFzam5JV050eDR2UHBlU2xYUExjSlhKY2wwM2R1c0FnRHdqMFhKZC9SMHJUditzdEF0WmprL292TjdvTXJnMlhuOFlmV0N2YnRwY3U4SHFwTVJUamtVQUNqaGErOXVlYVhRWW50blVLbUJSRnNQTjNVTzMybzJKZC9SMC9ITnpoWEVJSlNHM0RGZ0dvVHB6NmhBT2RhdFdzSEFCYXkya0xQTHIyUE0rZ3ZWU1F5M1pnRUFZQXcxbnhkVHIranZQSnRQUGt1ZFVxUXV0ZTFDdG8zNW1QOWNqRXV4S25rVnFWem5OdXVBWTZxM3hPVWlES2Y5bDZCNmsyU0drWW12Ni92SGZ3eUN6cTBDZ1AyTFhUL3BCM2Q2ajArdVl4ZklSbEJkVXJpY1dUQmVTWXhjeHdlUkpHdk02OEc0cERBbHY3S1BrQno5bytIV2xHY1lnV3YwY2k5ZGFzSTNiTnVJSFV5NExxL2VjYU83dk9MNmZzOFA1ZC92WEdLZTJ1dCs2V2orRkM0aGJFZHpWNHMyaENwVjd3M2xYTmtndGRqZFNTMXhKbW5GOWk0QUFPTHVjdytLdTg4OXlMVU4yeVAwakxlQnl4T2xsYms2QWdBb0Z4d3BLc3VUUUluQTVuei9JWVJhRGliSkVFSUlvYXNjcFpUWWJMWWI4MG85NzI4S3UxRG5PSW5SM2t4djQxaVFKMWRJZFE2Nml1emJWOVVyT3RDU1M0Wmg0T2VmZnc1cW5wdHV1Z2swN1dxb3IwRytWSWNyVGkxeWRCRjZ4RFM0TzZaL1Q3S0d4Z2ZUWjR0VlpjcTJEZHZaY0tTTnAzcmtxcTFoZlhvVkJjTEZtdE5OazNvOHhxYkVybUJWbWNxblMwYTRONTE2amsrTS9GWG9GcjNhTzA1eml4RkV4emtEVlM1ZENheE1tWkl2OTZ4bXdneloxdnNHajczYytWUzdKOEdadHU5cnhtbzRiN29qZFFhWTlYa0FBUEttVTM5MEhpdTgxVHhyd0dUdjdvalZNWGhVdlh5MlpMU1FGRldkbGRjOGNoZ0FBQkZxTHR0ejdzOTdnTHJsY0FBQStWVEo5VkR1aVFlZkhROEJBRHluaThZQXBheVFWSHNYdytvNGdYS2tVcXplY0VJL3ROTzcxU2ZkU3JpU1Y1R3EyVDF0bS9RaytOL0xvVll0NWJQb0FsWXgrV3JzNjBHaXJZZEQ3eDg0aGtSYVRseE9qQTMxakFNQUVCSkM5c0FmK3M5d0xUbndlY1YvdG04RFZSUE1vN3U4Y2puM2JhektyL2NzVjNQS0JnSUFpQWZPMzhGWWRBVnNsQ1ZMNkJTeDJWM2tUTllOYlArSk1MalRlNXlKTHdaUk5kdHRoNzZrTGluQ01MRGR4KzVkMlhPbG56TmVOSXpwOG5mZk9adjcvWWNRYWptWUpFTUlJWVN1VXF0V3JUSzYzZTQ3MHRMUzNpYUVtRGdhdUhMTXcybC8ybUVvK01FaHFESmMwZS9pVzQ0b2lwQ2VuZzRBQUVPR0RHbmxhRkJya0E0VXpBQUF3bC9zdXhXSWZuRDdEL1dEMjlmWTJiSzVtNTh6N3FwK2ZvU3BuWUFTZDJVL0lPN0tmcUN4YzZvRkZiMEFBSWlSSzJ0b3JKQVN0d1FBUU00dEcrUmNjdkJ6eHF3dk10L1dmWjd2R0RtbnZEOWoxUVhjVE1KMzkwUUFBTkJJczM4K2tNcWNYYW1vV0hXZDI5VDVXZ1ZMS1hJbE9Xejd2bVZERE5raFUzdmZyWmwwWlFCVkNTbXVYOXN2eFl5Q1NZN3ZkaSt4M3RsdnNyY1hHUUNBNjNET0hPcVdRN2llY2RWSlZWcnVhQThBUUhSTTFSd3NUK1QxUjE5d2J6L3pPQnRqT2FMcm5mQ2Q2K2VqOHl1KzNyWGFPS1gzdlh4OGFIVkRlZWxvd1cwQVFObk9FYldUWkM0NVJ0eWJQY3R6TUhlTzBMdnRkNHlCTHdlb2VxNjlPMVFxZVJkZjR4anJJZi9INXorZDVxbEttUGdpb05WWU0wN3Q3bGdBQURiRWtOM1FjOWlVMStOeUUyU05ZWWcySEZTNlJLMFJENXkvQXdEQXRTYnpGYjZnTXNYUU5lWkhFbVBPYU94OFdxVmNsVUFrd1NXSmhWNnhpeUVsWmlVYmJUN0tSeHFQK2ZZRGMrL0tuc3VZOVBtY2lTOW1uR0pZUmRxaHI1WHpGWDNOdC9aNGd1OFZsMFpGeGV6WmRmWWhRb0R5TjZiOHcxdFIxdHp2UC9UN0luSGtaVkRVN3BNMnY2RUFTK2N0SC9wc3dKMWhVZlBBSkJsQ0NDRjBsYkhaYlBHVTBrZmRidmNMOVkxenNNcURPNjFGUDdvWnBhNFZZMWV0dzRjUGd5ekx3SEVjREJ3NHNMWERRUTFnSlphbmltaVFOY2tNQUFDRXFmV2VERlRoVlZmVmx5WXBvZUtlYzNPNTl1SGIySERMS2YvejRySDhTY0hHeHNlSDdmTGZSS0ErbXFTRXVsWWRmWXN4c0dVZ2NDNDF2N0lIQUFBSnJkMUxpbXNidG9kUHFya3JuWHZqaWYvei9kbXo0OXpEMU9HSlkwS041MERQbEd0MktVN2NmdVpSWUJsWmlMTUU5YUZZeXNpYjRscDk5QzNnV1pkNVJ1cHNjZS81T1pxb2hGR0J0ZE5TWjJmNVJORk4rbUdKQVRmdnFQelhtclBCM0NPWUNyeTZLRG1sL1FFQXVPVG9vSkl5dE5qVlNhV0tYajFUT2hRQUFQU2NHK0RpRXN1dmQ2NmlpcVpUSFdKTXlZSXRCMEdqTEZESytzOVJ1ZWpndDZGL0dEUlpNNEJUcS9DMGQyMCsvU2MyMnBMQlJWaU91ZGNmL3h2d3JFdEt6NThPTENNTGtTSEhGTkVUNFZwMllJRnlxbWcwRngreVAyUmFuenMwazY0TWRNVHVXbjMwYmNmWGUxYnErcmY3V0Q4aWNRR25nQ2FmTGhuTnhvVWM0c3o2UW9DcTZpek5KWVdKV1VYalBZZnlaeENXS0VLM21GVkN6OWdWV3BHak13Q0F1UHJ3bTJ5OGRROVFoaFVQNTg0Z09zNGh4RnBxSk1tQ1dScE1lTllsbnFzWUxFaEtLQ053NVl4THNjcVpGeVlRSGVjZzRkWnpBSFZ1dU5xazErT0tjU3ZoWW5ydUZNK3U3SWUwU2src1lWQ0hENWt1MGYrVGRweCtWTngyNWdseDYrbW5pRWtvNW1Lc2g1bElVeVliWXN6WDlZaGQ2cis4VnNsMzlIUXNQZkFKMFF1VkRNZDR0RkpuQndBQUVxSUxxaHBMMzZmdHR3Mk4wUzVVOWloUE8vUXBMWGUzTjF6ZjlXVytWMXdhQUlCNWJPL24xVW9wM3IzejdNTktzYU9MK2RhZXoyaXlxbXZPOTE5VGxydWlxeHZSb0FjUXFPcC9XZFZhQTdVZ1RKSWhoQkJDVndtYnpUWUFBSjRFZ0ZrTjdlcFlMSWc3Tm9UbXI3d2lnYldDUFh2MkFBQkFyMTY5d0d3MnQzSTBxQ0dxNWpLVy9YdFRkWjhrSmk2a1ZoOGt5OXhodyt1YlE4bktuK0RkVFZIYW0zMEg5U2hXMC9XQmwyRzVscVovR09oNElLYkp2UjhRclByVkRZK3N3Z2hjdVhLdVpDaDFYMXdTU1lqS2Q0cmNaT3JSOW52L01oVTIzbkpRUDdSamphYmIva2t5cXFoNnorNXpOWGJJSkJ6ak1ZeEwvai9mU3FpNnFFQTU5ODZjQjRsUktEYk5USjNOUnBtenhMM1o5NGtIY21jQkFDRTg2OUwxanY5ZUdONzV2VUE3azRZK09HeDBqZmoyWjk4aDdzbSt6MytjLytzakhjcStNOWdxT2VWOHhRQW16SGcyMk41S1lsYmhMZDduaVRIckwrZ2l3dEkxQU9DaWpGbHMyNURkYkxRMWt6SHJDb2lPdFJPZWN3TFB1Z2xMUEVSZ1hBeW44eWgyVjV4ejJlR1A3R3ZUWHpkTjdQbW9aK2VadVNBcVpzTzQ1TDh3WmtPSnVDLzdicXBvZXNJeEh1TU5YVitXaWl1Nk9SWWYvcHk2NVhBK0pXYVplWHpYUDJxQ3pnMEFvT3NadjVpRW1zKzVWeHorUU54MTdoR3R4TmxWMXkvaE05QW9KM1NPckY3VHJUckZXSkJWSXpIdzVmcVJTZi9SOTAxWTZFM2VDR2J1akpRVXRWNU16NXNLNlhsVEFRQkF4OW1OWTVMLzV0dlBEQ0J3cGFQL1RxSkNqNWhsNG9IenN5dmUrTFhHODJrWTFlVlZDT0pMa2NhK0hpMU9wYXhqMGY2Rjh1bVNrVUFweTNVSTIyS2MzT3QrYitXVWtKQjZ0K0tVSTlYakJUY3JaMHVIS3JrVjE4bW5pa2V6RWFaVHVuNGR2L0JQQ25KaGZEWXRkN2VuNEs1Nnh6TkU0UkxDZHZMOUVnTHVPdGxZOHFtaTY5MGJqLzhmYUpRMTNaVDhGK0c2ZHA5VlB4UkJsVU51NzMxM3hkS0RYOGduaTIvd0hNcTdYYXQwdFczTzk1OTVSdDg3bXVOeElJUUN3eVFaUWdnaDlCdTJZY01HcnJpNCtIWks2VHdBcUc5ZDRZRThvK2RiQUhnTEFBQUM3eDEyVGFDVXd1Yk5td0VBWU9qUW9hMGNEUXFLWGxkaEdKNzBGbENOWmFORER2RWR3emQ1VDNIUjFnejl3QTcvYmFoZkVaVWlOdWs5YW9nZ2d5WmMxL1lqeG1ySVkrS3MrMzNINkFaMCtFUTNvTU1uVFEwejlMNGhZNGhWVjlMZ3VLZEhWKzI2cUhHc3loT05WV1hxbjM0eXowaWRSVUpNdGFyTHdoNFpNUVQwWFBYeUxkMmcrRS81NUtpZlFLRUdUYUU4d3hHWkN6ZWRCRjF3VGZaWklJcGxhdThIUUE4T1JxY3ZBUUF3anUvK2pIRjg5MmRBNDloTFNaT2FFVEpSbGl5aGUvUUsvNTBRdWZiaDI2aFRqUFFmNS8vNmFBbmhPNmhkYkJOTWpFcE9lWCtoYS9SUHdZd0ZBQkI2eEs1a1F2VG5nV2ZkWEFmcmJrMEhWVDJiT0VheXpPNC92Y0hyd1h3SWJ1dnhPSnNRdWg4QXdEeTg4MnRzRzNNbTN6WnNKNEFDRVUvZDFBVTBpUVdXa1ZTZWFLQm9BdGNwWWhQZlBtS2JMalYrWWEzNUVrTDI2TzhiUHRxeCsrU2ordFM0N3hpck1kZjZ4TkQrUk9NdlpXZEM5ZWZOZC9TYlJtSWowcjFMS3IxVVFaQk5NMUxuR0ZUVnlFaFVyN0dnOFlTdDlPMFJ4OFpZanVqN3hIMFg2UEg0bjdPTTdmNHMxelhtSjFycGlnZU5Fc0t4TWhkclNXZmFXSTgwL093Mi92Vm9NWHJPTFhTUFhzR0c2M0tGbmpGTHVWanJZYTU3OVBKQW0zRndKcjZZUzAzNFJwZWE4QTBBQUVpaVFaRVpVOENrb0Y1WFlYM3hsampCSXhHSkJ3WllRYTF6UjgxR1lrS011VUszTnF2WWNPTTV2a3ZrR2o2cFRhM2x0cXFlOVJobTlaM0RIVHcvVTkrbjdiZU1TN0UyNS91dk9SNEhRcWh1OVg4TmpSQkNDS0ZXc1hEaHdqQ2U1KzhIZ01jQklLR2VvVDhUUWw2ZU5tM2E5a2xiM2hnRkZEWUFBQUNGSGJ4R0p3ZDd2N2xLYXY2WU1XTXVMK2hHdUp6ZExROGNPQURQUHZzc0FBQjg5OTEzRUJVVlZlUDgyTEZqbTlTNHY2bTdiUHBidjM0OWZNd2RhTmErVi9VWnVJL0psem50cmYyOTRjMHJkVStFRUVJSVhSa3lRNVpXTDdja01IcjU4RDl0Yk4ySXJtMVlTWVlRUWdqOWhpeGF0S2dMeTdKUFVFcnZBUUJqUFVPWGFKcjJ5c3laTS9mWE0rYUtrU1FKYnJubGxpWmRPM1pzOEp2ZHJWdTNEbjc5OVZjQUFPamN1WE90QkptWHBtblZTYmlHNE02V0NDR0VFRUlJQUpOa0NDR0VVS3VqbEJLYnpYWURJV1FlQU54Q2FkMnJRZ2doMzFKSy96VjkrdlNqdFU0cTNFSGdsTkVVd0VJNHhnWGlsZXZYVHdpQnNMQ3dGcitQTE11d1pVdFZYK3VHZHJYTXlhbTEwZzBoaEJCQ0NLRTZZWklNSVlRUWFpVTJtODFBQ0ptZGxwWTJqeENTVXQ5WVFzZ25xcXErTm5QbXpGbzcrWGt0SC8xVU9RQnNuTGI5N1hBUUZhSFpBNjRIei9OZ3M5bGEvRDZLb3NEamp6OE9temR2aG1IRGh0VTVyaW5MTFJGQ0NDR0UwTzhiSnNrUVFnaWhLK3o3NzcrUFl4am1ZUUI0aUZJYVdjOVFEd0I4eExMc20xT21UTW05UXVIOXBuRWNCemZjY0FQY2NNTU5kWTc1NFljZm9LSGRQMzB0V3JRSTZxdmVRd2doaEJCQ3Z3K1lKRU1JSVlTdUVKdk4xbzhRTW85U09nTUErSHFHMmdIZ0E0N2ovajE1OHVRTFZ5aThhMFo0ZUhpanhsK0paYUlJSVlRUVFrM0NNMytscW1Za0FIWlF1SU90SGM2MURwTmtDQ0dFVUF1eTJXd3NwWFRTeFg1and4cW9XQ29EZ0hka1dWNHdlL2Jzc3NiZWE5S0dmNGNDcC9TUlZOVkNkS3lMRjlXTXBzYU5FRUlJSVlSYUh5K3FHYURqcExRaFQ1ZTJkaXkvQjVna1F3Z2hoRnFBeldZTEFZRDdBT0J4UWtpSEJvWVhBc0JiT3AzdXZ4TW5UclEzK2FhYzBnY29iQ0FBQUxLMkF3QW1OM2t1aEJCQ0NDR0VmbWN3U1lZUVFnZzFJNXZObGtRcGZRSUE3Z0VBY3dQRGN3RGdkUUQ0YlByMDZlNFdEdzRoaEJCQ0NDRlVKMHlTSVlRUVFwZUpVa3BzTnRzb1FzaFRBRENCTk53MS9pUUF2QW9BMzB5ZlBsMXErUWdSUWdnaGhORFZTTmF4S1ZSVmpaTzJ2R0VIaFR0NGNUZHoxRUl3U1lZUVFnZzEwUmRmZktFM204MS9TRXRMbTBjSTZSWEVKUmtBOEVwVVZKUnQ5T2pSU2t2SGh4QkNDQ0dFcm5LeTlnOUNZREFBQUhES2FBRFkyS3J4WE9Nd1NZWVFRZ2cxa3MxbWl3R0Fod0hnWVVwcFZCQ1g3QU9BK1VlUEhsM3gwa3N2YVMwYkhVSUlJWVFRUXFncE1FbUdFRUlJQldueDRzV3BxcXJPQTRBL0FBQWZ4Q1ZiQVdEK3RHblRmaWFFMUx1dEpVSUlJWVFRUXFoMVlaSU1JWVFRcW9mTlptTXBwYmNTUXVacG1qYXk0WFpqQUFDd2psTDZ6eGt6Wm14dTZmZ1FRZ2doaEJCQ3pRT1RaQWdoaEZBQTMzNzdyVlduMDkxTEtYMkNFTkl4eU10V0FzRDg2ZE9uNzI3SjJCQkNDQ0dFRUVMTkQ1TmtDQ0dFa0k4bFM1WjBVbFgxQ1FDNGwxSnFDZUlTQ2dBMmhtRmVtVHAxNnVFV0RxOStEQzBIbFd5aUFCd3djQlN3K3hsQ0NDR0VFRUpCd3lRWlFnaWgzejFLS1VsTFN4c0JBUE5VVlowSUFNR3NxVlFvcGQ5UVNsK2RPWFBtOFJZT01TakxoejU3RUFCR1RkditkamlJaXREYThTQ0VFRUlJSVhRMXdTUVpRZ2loMzYyZmZ2cEpaN2ZiWjZhbHBjMERnRDVCWGlaU1NqL2pPTzcxS1ZPbW5HdkorQkJDQ0NHRUVFSlhEaWJKRUVJSS9lNHNYYnEwamFJb0R6a2Nqa2NJSWRGQlh1YWlsSDdJY2R4YlU2Wk15Vy9SQUJGQ0NDR0VFQUlBeXNBUm9LQVJBQVVZV3Q3YThWenJNRW1HRUVMb2QyUFJva1c5Q1NGUEtvb3lHd0NDWFk1WVFTbGRvS3JxdTdObXpTcHV5ZmdRUWdnaGhCRHlKU2owUmRCeFV0cVFwMHRiTzViZkEweVNJWVFRdXFiWmJEWVdBRzRCZ0hrQU1Mb1JseFpUU3Y5TkNQbGd4b3daRlMwVFhmT2F0TzMxUHFDU2R5UkY1WUFqUndXRnZoanN0UlRBcGFxcWtXWFpsZ3p4bXFlcUtsQUFaMnZIZ1JCQ0NDR0VHZytUWkFnaGhLNUpLMWFzc0VpU2REZWw5RWtBU0d6RXBYbVUwamRGVWZ6NHpqdnZ2THFTSFJvSkJZQ1JCQUJBQTZaUmx3STk2M0E0dW9lRWhMUklhTDhYRG9jREtLRm5XenNPaEJCQ0NDSFVlSmdrUXdnaGRFMzUvdnZ2TzdBcys3Z29pdmNEZ0xVUmw1NGxoTHhxTXBtK0hEOSt2TmhTOGYxV1NTRC9uSmVYaDBteXk1U1hsd2NpbGRlMmRod0lJWVFRUXFqeE1FbUdFRUxvcWtjcEpXbHBhVU9oYWtubDdRQ05xcUxLSW9TOFVscGErdjJERHo0b3QweUV2MzI3YWM2SGhqemQ5SmlZbVBpd3NMRFdEdWVxVkZaV0JybDVlYm43dWZ6L3RIWXNDQ0dFRUxvMlNCeDVHUlMxKzZUTmJ5akEwbm5MaHo1N3NMVmp1cFpoa2d3aGhOQlZ5MmF6Q1pUUzZXbHBhZk1Bb0Y4akx6OUVDSmxQS1YwNmJkbzB0U1hpdTVwazhaWDI3b3JyNlNOSGp2elFvMGNQd0VSWjQ1U1ZsY0dSSTBlZ1NITStuY0dXT2xvN0hvUVFRZ2hkRzRnR1BZREFZQUR3dHRaQUxRaVRaQWdoaEs0Nk5wc3RpaER5SUtYMFVVSklUQ012MzBVSStlZlVxVk4vSklUUUZnbndLcldNeTl4OHU1ZzhROXkvLyszNHVMajR1TGc0TUp2TmdNMzhBMU5WRlJ3T0IrVGw1Y0g1dkx6ekZ6VG5VOHY1ckMydEhSZENDQ0dFRUdvYVRKSWhoQkM2YWl4YXRLZ0hJZVJKQUxpRFVxcHY1T1ViQ0NIenAwNmQraXNteCtxMmpNdmMzRlcyamg1d1hudzRKeS8zUmtKSkJ3SmdhdTI0Zm9zb2dKTVNlbGFrOHRyZE5PZkRMTDdTM3RveElZUVFRZ2locHNNa0dVSUlvZCswbDE1NmllbmV2ZnZOVU5WdmJFd1RwdmlKRURKLzJyUnAyNXM1dEd0V0ZsOXB6NEtNMXdIZzlkYU9CU0dFRUVJSW9Tc0ZrMlFJSVlSK2sydzJtNWxTZXRmRnlySE9qYnljQXNCU1RkTmVtVGx6NXY0V0NBOGhoQkJDQ0NGMGpjRWtHVUlJb2Q4VW04M1dEZ0FlQTRBSENHbDBjMUtWRVBJOXBmUmYwNmRQUDlvQzRmMjJLZHhCNEpUUkZNQkNPTVlGNHU5K1B3S0VFRUlJSVlTQ2hra3loQkJDclk1U1NoWXZYanlZVWpvUEFDWURRR003eGN1RWtDOVZWWDF0NXN5WnAxb2d4S3ZDOHRGUGxRUEF4bW5iM3c0SFVSRmFPeDZFRUVJSUlZU3VKcGdrUXdnaDFHbysrdWdqUGl3c2JGcGFXdG84QU9qZmhDbmNBUEF4eTdKdlRwa3lKYmVadzBNSUlZUVFRZ2o5am1DU0RDR0UwQlczZE9uU0NGVlY1MUpLSHdPQXVDWk1ZUWVBRHppTysvZmt5Wk12TkhONENDR0VFRUlJL1Rid3pGK3BxaGtKZ0IwVTdtQnJoM090d3lRWlFnaWhLOFptczNVSGdDY1ZSWmtEQUlZbVRGRUdBTy9Jc3J4Zzl1elpaYzBiM2RWdjBvWi9od0tuOUpGVTFVSjBySXNYMVl6V2pna2hoQkJDQ0RVZEw2b1pvT09rdENGUGw3WjJMTDhIbUNSRENDSFVvbDU2NlNXbWUvZnVOd0xBVXdCd1l4T25LUVNBdDNRNjNYOG5UcHhvYjc3b3JqR2MwZ2NvYkNBQUFMSzJBNnI2dXlHRUVFSUlJWVNDZ0VreWhCQkNMZUxycjc4MjZYUzZPWVNRSndFZ3VZblQ1QURBNndEdzJmVHAwOTNORngxQ0NDR0VFRUlJMVlSSk1vUVFRczNxKysrL1QrQTQ3bEZLNlZ3QUNHdmlOQ2NCNEZVQStHYjY5T2xTODBXSEVFSUlJWVRRMVVQV3NTbFVWWTJUdHJ4aEI0VTdlSEUzYzlSQ21OWU9BQ0dFMExWaDhlTEZBMjAyMnlLV1pjOVFTcCtEcGlYSU1nQmdkbFJVVkxmcDA2ZC9oZ2t5aEs1TnROalZTZFVZWFowRFhKNG9LUE4wYk9yOEtzc1RLU052Q3BTNzJqWGxlbGFTZUtYSWxWVFhlY1hoaVFaSmJFcGZ4ZDhGMXFQcXRVcTVUWjBETkk1bFpkcW96eUdWSDIvZktPN0x2dk55WTdOL3RXZWxmRGh2MnVYT2M2MlFjOHNHdVRlZGVoNEFBQlJOOEJ6TXZZT1ZXTDR4YzZpNVpRTTgrM0x1YlpFQW00RW1peGI1ZE1rSUthZWljYnRvYXh3YjZEQXRjS1JJeHdvbitCK1hqaFZPb0FXT2xHQ205bXc5TlUrcjhMUnZWRHpCMGpqV3N5L25Yam1qNFBhbVhDNGZ6SnNaN09NSWhtZmI2U2ZyZk83TFBmSHU3V2VlVUV0ZEhZS2RqM0dLWWZYOS9kQXFQYkdhTEZvYUgrbHZtS3o5ZzFCWUNSUTJBS2YwYWUxd3JuVllTWVlRUXFqSlB2cm9JejRzTEd3eUFNelRORzNRWlV5MUR3RG1IejE2ZE1WTEw3MmtOVk40Q0tIZnFNckYrNzhoREpHc2M0ZU9EblRldWU3RVM5S1IvTWxoZjc0eHRpbnowK01GSTUzTGo3eFBiK3oyVjExLzQ2Y05YbERtNmFnb1d2VUhZcW5TM2M2NWFOOUN5OXhodzMySGNWSEdrd0FBN21YcEh4S1dsY3l6K3M1c2JHeXNSOVdMZHJGdE1HT1pVTGFRNFhYVmZSakw1cS9OYit6OXZMajRrUDJXdXdmZUFnREF1TUZVOHZiYWswMmR5MWVnMThpVmNYNjZhMDNtYTNXOWZ0SzVDOE5jeXc1OVpMMS80QmpHYXN3TjVqNXFzVE9KdXVWd2dNWTlEMFRIVllZK2MzMVg3ODlLYmxsL05USDhWOThzVUxEeldmODhOb0VGb3FnT1Z4eDFnN0crc1Z5VThXUkQ4MXJtRGh2dWZVKzFGaTNmMGNPei9mUWpocEdKcjZvNUZRTThQMmYrVTlxVi9ZRDUxaDVQTVhIVy9jSE1JV1lXVGhCM1pUK2c3NWZ3ZVoyREZFMEFqbW1WTDc2Y0t6TGZVN0lLeDdFUnBwUEN2ZGZkQ0lLdXdmWU5yblZaTDZrWEtydUhUcjl1cHNxVEd2OWY0ajZTTzBQY2xmMkE0UGYrZGk0OTlJbHVZTHRQakRISkw5WTN0N2d2KzA3M3BsUFBLYmtWL2Mweis4NEdSUk8wQzY1dXdUd1dKczU4cU1GQm1zUksrM05uYStXdTlxRnhvUWNoVEg4bW1MbTlIUC9MZU1Nd0l1bDFmWXo1c2pmLzBmSWN2ZDBiVHo1dkdDaDlEQWtoZS96UGk1a0Z0M28ybkhpQmp3czVBT0hHczhITVdaRjI2R3ZOSWNXRVBESnFFRENLV3V2OGdzMzdEY09UM3RLUDZQUm1mZk9vWjhxR0tVVVZRVDN2Z1hBeDFpTnN1L0FkVGIwZS9YWmhrZ3doaEZDajJXeTJjRXJwQTRTUXh3QWdxQTk3ZGRnS0FQT25UWnYyTXlHRU5sTjRDS0hmTUZwczc2eVZ1RHJwaHlXK2V6bnoxRmZwNWRxUTlTTFJjNVY4KzVDZDlZMERBT0FpckdmS3Y5anhJM1hMdGFwZjdSOXYzZUw3YzlpZmI0eFY4aDA5bGV5eXdZWXhYZjhXYUc1ZGlPVmN4ZUxkWDh0blNrWUZ1cC8xcnY0VDdWL3RXVkZmVEY2bVNUMGVFMUxpbG5oLzlrL2FlUkZSREsvOGFzOEs0N2prNTloMmtkc0RqV0YwNFBIK1d6Ynpya0J6eVVkeVozcTJuMzNVOTF5Z1kwMmhBdVdJTEJrWVhtZFhUaFdOSUJ6anJpOUI1dGx4N21IM3Ixa3ZCa3EwR1NmM2ZOai9tR3RwK29kOFNzd3l2bXZVV3QvakxDRkJKV1lNSXhMZjVKSmpBNzR1U2xiK0JQZW1VODlWMzJ0RnhqdksyYko2bnc5djNLYVovV1l6VmtPMi8zbi85MWFyNFZrWFVHQUJBTmlPWVZzdER3eTUwYm5rMEljVlgrNWFhYmxuOE0xY3JEbmRkN2dLdE5iblIwSUpDWFNPMVhnS2pLSXFaMHVITzFjY2VkODBzZWZEWElldzdRQ1hsL0QxcGU4VDk1M2hsaDUvck91OGU5T3BQeWxaaGVPRW52RnBVa2JlSlB1S3pQOFlwL1Y2Z0FXaTFEY3ZGMnM5TE80Kzk2Qnp4NW1uRzBxMk5JWjh2anpWdmY3NHk0eFJLRExmMW4wZUFBRFlwZmlLTDdhdkNlYjZvTDQ0NEJqSmNudnZSOHMvMmJiV3ZqTDlYY3RkL1c5cjZCTEdLWVpKTGpVQ1FHVkJveHoyNmphMkFBQWdBRWxFUVZTVlpiUC8zemRkQ0hmT2xWN3dCOWVhek5jQ3pXRzR2dXZMK3NIdFAvUTk1am1jUFJNSTBZVCtIUUltVU9YTXdnbU1SVmVnaXcvYlZpdmJGWWpMRTZYa1ZmVFZEVWo0TEZDQ3JER2t6UHpiUFB0ejV6VDFldDNBZHA4WU1VbDJUY0lrR1VJSW9hQXRYcnc0bVZMNkpLWDBMa0xJNVN3MVdrY3AvZWVNR1RNMk4xdHdDS0dyZ3BoVk1oNEFnRXNJM2E1VmVtcDg0T040ZmFWbUFHY3c4d1NUWktqNFpPZTZoc2FFUFgxOVN1alRvN3Y3SGxPS1hFbjJqN2R1Q2ZTQjFMUGgrSjhCQU56cnMvNE9rUFYzLy9QY0l5T0dHQVozK2tEb0hidVllaFNUYTAzbWE3clUrRys1OW1FN2ZjZFo3eG93Z1cwYnVnOEFRTng5OWdIWHV1TXZlKytuVmNwdEtoWnN1RlF4NGxiQ0ZZY1UzdEJqcVk4bWdwNXhLK0ZnNEVwWlZhWVFvSUpKMGV0S0FDNVZ6TlYxTEJDMTFOV0JxbFdmTGFoTGpnSzRsTWprb293bnhmWEhYMUJPRnQ5b3ZYL3dEY3JaMHBGODkraFZUWDBzdW02eHkvMlB1U0Q5UXk3S2NpelF1V0FRSTE5VTEyTlVjL1ZGdmo5Ylp2ZWY3djEzMmZ5MStTR1BqKzVkc1dERG9aREhSL2RtclB3RjM3R00xWkRkS3RWaXdTNVhsaVFUVU1xb3BmWkVsdkFhU3hqWmNudnZSOFdqQlJNNFBlZFE3WjRFMXFMUDhRNnZuTDh1cDY2cC9NK3hVZVlzeThRZVR6aVdIUHlVNlBseWlESWY5NTVyT0VtdWdianozRU5VMFhSQ3ovZzBKa1NmRjJnVUYyMDlXTmNNNHQ3Y2V6eGJUejJ0UzQzLzFqZys1VTljUXVndTEwOFpiM3FXSFA2dmFXTFBSK3FyYkJONnhDNlZ6NWFNZEc4OU5ZL3ZGTDZCYlJ1NnIzb0pzYVFaQWFwK1QydGRLR2xHNzNGcTFsV3dqQ1o2VDlGaVZ5Zlg0c05mQWdBMVR1OXpGeGlyM2xlc2djODMvNkhmalBxZmo1b2FTdjREZ0NLa3R2MVdpQWs1WE85WUEyUG56UHBDMTRIY3Uzd1R3WjV0WjUvd2JEdjdoTzlROXNGaFE3My90c3dkZEFNQVYvMzgrZjg5RmcrY253MEFJR1VVVEdaQ0Rkbnk2WkpoQURBTUFJQ0xNbVd5YlVQM0tVV3VKUGw4UlQ4Mkx1U2djMi8yZy82aE1hSDZIS0ZiOU9vYTgyWVZqUU5LaWRBdGVtVjlpVmIzbHBOL2RHODVHVEI1V3VQdk9zdElZYytQcWJYczFiVSs4MlZ4Vi9ZRGRTVWxteXZKaTM2Yk1FbUdFRUtvWHBSU3Nuang0ckdVMG5tYXB0MThtZE90QklENTA2ZFAzOTBjc1NHRXFsMFZmV1pWbGlmaW9keVpBQUNPNy9mOTRIL2VPTGJMaTdvQkhUNEpaaTcvRHkrYUxGcGN5NCs5SzU4c0dtT2ExT3NSM3c5WDh1RzhhWTdWR2Y4MkRPMjR3RFFrOFEzLzVWTUFnVC8wK0I2enpCMDJYQzBvNnlPZktSN0pXUFY1SVkrUDZPYzk1L2grL3lLdVkvaG0vYUFPL3dFQVlNUDBaMWdJQTNBcjRhNDFtYSt4YmNQM0NpbXhTd0NxK2pjRjgvaDhlZlprMzF2WEJ6NWZkVlY0ZU9tSEpiNXJHSm40S2dBQTQxS3NrbE9xOFNHZmVzUUlnSm9md0FNZDgvSk4vamkrMjUrbVZiaHFWQlo3UHpoYnB2ZTlROXgxN21IRHVHNS9VZDFTdEZwb1QxRUw3U25pcnV3SGFzM1pJV3lMYnhLcU9VZ1plVk9jeTQrODcvM1p2ZW5VYzk2RWdQZDk1UDdseE4rcWUzUDVVeldocWZkdXJZcXhzdjlzRGxoUldKZktEM2RzOVQvbTNuTHlqNHhSS0FwNWFsUXY3N0d3UjBZTThSL24zSHJ5U2VsdzNnei9jMUorZWErS2hmdHNST0FjSWJQN1RRTVRYK3c5NTMwZjFrVThrRE9IS3BxT2lRbEp0OTdjZlY2ZzM5bjZlSGFkbSt0ZW4vVVMzNlhOLzR6amVqOFBvSUF1Tlg2aDVwWWlQQnRPdktBNkpadDVVcCs1L2tsTlg2WXhuVjlVVHBXT2trNWN1Tm5RTm5SZmpjUTFBUGovWEJWMzdtenhRTzVzZ0txS1IvWmkwbFlwY2lVNXY5K1Rwcm1rTU5PMFB2Zno4YUVIdk5lb2V0YkRkNHBvMUplR3diNnZKS2d6cHdrQVZjbEFibUxQUi9YREV0L1JEMHQ4aHhZNFVzby8yNzdlUENOMUZwOFV0UUVBUURwYU1ORzU3UEIvaVpGM2VhOGpFYUduZkJPQS9sdy9aVlJYMzFHUFl2WDlXVGV3M1NmR3RxSDdsRVBaY3dBQTFMeUtQdTY4aWxwOXR2aWt5Ri84azJUU3didy9DRWxSditqYWhPNkhPcXBiN1I5djNTTDBTL2hDMTY5OTNjdC9FYW9ISnNrUVFnZ0Z0R3JWS3FQYjdiNGpMUzN0U1FEbzN1QUZkYU1BWUdNWTVwV3BVNmNlYnFid1VDQU1MUWVWYktJQUhEQndGTEM3Mis4Q0JYQVNsYlNyK2xYN2pUdDVZYWhXNXVxZ0g5RCtVeWJhZXNSN21KWTRFdDNienp4T0JhN0JYa0grVkpZbjZwSGNXOXpyczE0Q0FHS2RjOTFVdG0xWWpVUTgzeXN1emN5em9uTlYranZpeVpJYkROZDNuaTkwRE4va1A1ZjFydjRUaWRWOGxsWTZPbFIrdFdkRnlPT2pld05jL0RCY1V0bkY5WFBXSzN4OHlENmwwTjVEUFZNMmpPMFl0bFZ4eXBIeXVkSWhwckdkLzlxb3VDczliV21ScXdJQVFITkprUUNYRWxGRUZBTldqZFZWMWVDdFBETlA3M3NuM3preVlQV2NmeExRZmJMb1p0ZXE5SGNDalEzMEFUelFNZDk0UWg0YlZ0MllXOXlYZmFlM0o1bFNWTm5kL3RYZTVicnJFcjdXOTB2NFhOeDU5aUhHS0JUNUxtRnovWnoxQ3Q4NWFpM2ZLWHdqWXpVMlhLRlI3b2tYODh0cU5RSlhpdXpkeEdQNWszeVA2YnJGTHVlNlJLejFMaGUxZjd4MWkyNWd1MCtFM3UyKzloMm5IOXJ4UGI1WDNOSkF0NVBUOHlhNk41ejg4Nlg3VkZVYWVuLzJKa3Q4a3liZTU4WXkrN3JwSktKMnI2WEs5emEzNkpkRjVpbXA5d1F6VGkydVRIWnZPdldjYVdMUFJ3bkh1V29ONEtCbUlpUkFmeXRpNENyOXowbEhDeWE2VmgxNWx3M1JuemZONmpzRGd1dzlCd0NnT2x4eDdsOVAvQVVJMFN3M2QzdStNUWt5RlNqbldaUDVzclF2NXg0aEpYYXBmbEtQSndFdUxjc3pET240SHNOekx0ZTZ6TC9iUDl1MjNqZ2g1Vm0rYzFUZ3BZNTZYVVhJWGRmZENxSEdiSUJMejZtWW5qdExQbDQwMXY4NWRpdzU4QVhmSldxZHJtZmI3d0FBK0hhaEJ3RUE1SE9sUTUyTEQzNU9aYzFnbXRibmZpRXBhcTE4T0crYWZNSGVVejhpOFcxRzRCcTlVNkZwY3U5YUNlYnE1OER1anZlc08vNFNZOUVWR01ZbTEvdDNpUWsxMUhoZGxJTEtuZ0FBWEtqcG5QY1lGVlV6QUlER2EwRlYrWHJwKzdiOXhqQ3FTNDFrYU5uYnYxYjFPZk9JSVo0RDUyY0x5ZEUvNnFmMGVzai9XdnRydjV5Z0xDdlhlRndYSE4yVXZJcFU2MTM5SjZvODBlcXIwR1NOdXRMVzd2ZUhybDZZSkVNSUlWU0R6V2FMSjRRODRuYTdId1NBaU11WVNxR1Vma01wZlhYbXpKbkhHeDZPTHRmeW9jOGVCSUJSMDdhL0hRNmkwdVRLQjNSMW9Relp5MUxvZVRVa3lkeTd6enhFREh5RmVYalNmRlhQVnZmSWtqTHlwZ0FBOENHbXM3N2psYk9sdzdrMmxoTmc1QXRxVFNhSkJqR3o5RFp4MTltNTZnVjdkU0svc3A1K1gwVEhPWWlxOE03djlpNXloeHF5aGE3UlB6RnhvZnU1NUppMWRWM2pwYnJsQ01Zb2xPakhkbmxKVEMrWTV0cDAvSVhRdGdOdWRlODQ4eWdYYXoxQUlpMG5nbnNXcWppWEhmNnYvN0ZncWtQYzY0Ly9UVHg4dnNiU0xPdjl3MGJWZDk1L09hbXZpS2V1NzZvWnE1SWNnZnFBQlRybVhSN3EvZG0vS3MyNzNGSStYNTdxV25Mb2N5N1NkRUxYdjZxcVF6eVNQNVZMak5pczYxZVZwR0k5cXQ2MUp2TTF2bVBrRmwyL3RqVVNWM1VSODh2NnU1YW1mK2gvWE00b3VOMS9Sei9kbjJPWE03ek96a1JCOVFZSWpKNnY5UUdhNkxreTMyV0Z2aFNEcml6UWNjdmNZY1B0SDIvZFlyMnIvOFRLci9hc3NON1ZmNklxYW1ibm9uMEx2V00wbGZLTVI2dDdKOWNXd2lmWGtmanh3K1laOHQyYlRqMG5kSXJjSHZEMzdLTDZsdXhSbHhycU8wYmNkKzVlYVYvT1BVeUU4YlR1bHA3ek5CSDAyc1Z6TEFHTlJCcFAxeG1QVEJuNzhxUHZVbzlpMWZWdjkxbXdtd2NBQUVDWnA2TnJ4YUgzbGZNVmZZVitDVjlZYjBqK2l3cTFFMnk2L2dtZk1tSDZVODZWUno1dzJBNThJU1JGcmRlUDd2d0syOFo4ck5hY0Z4TmtBSmVlVXlXbmRLZ01RQU05eDB5WTRhei9jZXBSckVDSVlwbVZPbzFyRjdHTGNZcGh6bCt5L2dZVUdHRlErdzhZb2ZFZnlmMHJyTHhVbGlmU3Q3dStCd0RRSEZJYm9YM0lMdSt5em1DSXh5L2N6RmgwQlZwMHlCbFdyY3BSVVpjVURvUm9WRzkyQUJRR0hTUGxHUThZdU5KQTU5eTdzaCtta21vMERPLzREaE9nUHh5bHdCS21aajlCeis2ekR3RUE4QkZoR1JvQWFKSVNxbFZVZmNIZ1QzV0o0Zjd2V2NISWxtZ212OTlsU2hueGNINnRwYTdhQlZjWEFJQkE1OUMxRDVOa0NDR0VBQUJnMGFKRi9SbUdtUWNBMHltdDNaaTNFVVJLNldjY3g3MCtaY3FVY3cwUFJ3aGREbzhBWHhzOThGbXZvK3l0aDd1clRlN3oxTkswUEVkditXVHhEWVloSFJmNEpzZ0FBTFFDUndvQUFCdHRycEc0Y0N3OTlERWhSRFpNVGIxUDhOa1pUVDZjTjgyNU52TVZLaXBtdmxQa0pzT0l4UHNkaXc5K2FycTk1Nk5NVkVpZEZhc2N4NmlzZ2M5M2JELzlSOC91YzNNOXU4NCt4SGVLM01UMWpGOE5VRHZCNWxzWnhMYU4yR0YrcE8zM0xCQ0ZpVFNjcWZ4dzU4YksxWWMva2pJdjNHU2VjMTJqbHdjMnBpZVp2bis3ejdsdU1jc0JBQXhqdXZ6ZE1LWkxqVjVvdnIyUkFwMEh1TGlUb2xrSStJSDFjdFZWbGViNGN2ZFBBQUNhWFl5cC9IRHJKdlBkQThhcmhmWVVQajZrT3ZFaFMySWtBQUJyNW9MLzlIMVJ5T01qK2pKV2ZUNUFWYVdjWVZUblYvUkRPeTRBcUozSTg2ZXlQS0duTGd6Mk5wSjNyY2w4cmFIbHF2NjhpVFkyM0hBR0FJQll6V2NaVWJiNmp2Rk5tRjFwM29xK1FPZU00NUtmMC9Wcjl6VnpzUXBNOWNoVzltS1NqSEVwMXNyVjZlL3BoM1o0bjRzUDJ3c1FYQUxYZjR4VzR1cmsvSHJYU3Q5ai9ydU4rbk5zUC8yc2NxNTBHQkZZSjk4cGZHT0REeElBUU5FRXo2NXpEM3Eybm5xYVVtRDRqcEdidUhEREdkZUJjL2ZWZDVtK2Qvd2lwZFNaSkIwdkdpdWRMTHFCNzl4bW5hRi8rMDhVdXllZU9pLzFBUFJ2Ums4cEpVSEZkUkhiUFg2TkpkNThpRFViOHdBQTdHc3ovMFZkY29SbFNxLzdHQTBZT2JOb1hHUG1xeThCS20vT2VrSStYVHhTNkpmd2hiUS85MDR4bzJpaXJuOUN6UjErTlk3MTdEanhpUDY2ZGwrQWpuVjRENnNYSE4za2swVmpESU03Zk1DcThxVnZYZHhpSk5GejVhd3FVMjgyaTVhVUp5bytQY2thZ3lwVUoyY1dqQk5TWXBjeGJTNVZGTmVnYWh6ajJ6T3UzTlZPU3MrZjdEdEUycE16eDczeHhQOEZ1bHphbDNPUHRDK25ScVdmWVdUaWEvcGhpVFgvVG1tVXE2dWlGZ0Nndm5QbzJvVkpNb1FRK2gzYnNHRURWMXhjZkR1bGRCNEExT296MGtndVN1bUhITWU5TldYS0ZHeG9pdEFWa3A2aS90VC9BRmxoY01Pcm5VK3hwMDhrcWhtdEhWTWd6czBubmlNYzQrRUdkUGpZLzV5Y1U5NmZDVEhtK2xleUdLZjF2ZE9WdHY4cjU4STlTK2hOM1Y3UXBjWXZCQUFnVWRaTUVtWTZZeHlWOUtxUUdQRXJMWFlsQnhPRG9taXNZaGZibWdaMVhDQU1pUDlDMnBON3I5Qy83ZWVzS2xQclhRTW1RRno0RVRVemI1ejdsK012YXBXZU9NT296cThJUFdNWDAwcFBIRVNZYzFqUUZBQUFhclNVOGttUnYwcUg4cVlUQTEvRzhXeU5aV3Ewd0pFaWwxUW1VNDlpQWdCUWMwdXZrMWlxZ0k2M3MvckdMNjBDQTFmS1hhekljUC92Nk92K083SjVsNFhXZFQ3c3p6ZkcxclgwU0twd2RRSW41d0FJdmllWmQzbW9sNjVYN0ErNlhySFZQZVpVb0p3NzdlRG5hcEV6S2VUKy9qZUFvSE1EQURoWEgza1hBRUFwZGlaV3oxWG82Z29BUU1MTnRaYnh0UlQ1Vk1sbzhmQ0c2ZFFsUllVK2MzMW5vWGVjalV1TTJNQkdoZ1Q4d0U2TDdkMmxVMFUzQ0RKb0tuL3BPT3RSOVFBQW1vNFB1QXpOT0M3NU9jWnF1TUIzamxwRGkxMmQ1TUx5Vk85dXBXcHVlVCtJTU9mQUZWZ1hiN3kxNXp6Zm4zMC8rR3RtVXRVbnJFSnNBK0hHNHdBQTdxekNXK1VUUlRjSnZlT3JYOVA2ZGxWVWM4c0d1TmNmZjFFK1g5RlA2QjY5d25SVDk1ZnFxMHFyaTV4UmNMdG42NmtuaUVrb0JrcUo0NGVEMzFRdDJiVjNwZVdlam5VdGkzU3R6WHhGUEpBN3UzcWpnUDhkKzFkOUNWSmZZWCsrTVZiT0xCcm4ycGoxVi9uRWhSdjV6bEZyeFQzbkhsQ0xITldKdkZwSk1vMHlRSUpmQXNxcU1vV0xDVEx4WU40czZXamhSTU9nRGg5eXlURS8rZmZMQ3pibVFNZkZZL21UM0J0UFBzY2xoTzAwM2RqenIxcXhzNHQ0S0dlV2I1S005YWo2aXBVSC9pdWZLTHBKYzNoaWpEZDErek1BZ0tveE9zZXFqSGVKbnJQckIzWDhyM2Foc2dkaE9FWHhpS0hpc1F1M3NGSG1UTjk3MlQvZStVdGpZdlpGT0NLRzNUZDh0T1NvYk8rd0hmalNkSDNYbDMyckMxV1dKd0JBZ0NQVlMzMmRtMDQ5QjFyZ0wzQ3RmeDZiNEx0YmFkbjh0Zm5HNFlsdjZFWWt2dTE3TEdBd0xDTlpuNzJ4aS85aGNWM0dpK0xlbkh1dEw0enJFT2l5eW4rdE9kdndJMjArbElFalFFRWpBQW93dFBIL0RVR05na2t5aEJENkhWcTJiRm1vSkVuM0Z4VVZQUTRBN1M1enVncEs2UUpWVmQrZE5XdFdjY1BERVVMTjdXeWM5a0tuUE82SDhISzZwdDlCNWtPUGlhd3ZEVmVQNVVkY1dtTFdtdVRNb25IS3FhTFIrc0VkM3hjSWtleExEMytvSDl2bEZkYWl6OUZFVDRTU1Y5R1g3eFZuODc5T1NBalp3OTg1Y0VMRkQvdStjLzJVOGFaYVpPOW1ITlBqYjF5c09kMDhkOWhOTmFvZEFNQzVMUDJEWU9JeGprOTVScGNhdjlBd3Vzcy92Y2Y0Y1BNSng1b2o4OVVManE2bWlTbVAyTC9adDF3NmxuKzdaL3ZwSncyanU4N24ya2Z0QjFVRHBjaVY1UDc1Nkt2S3VkS2hYRUxZVGlXdm9sLzVaN3YrcCtzUnU5UXdzTjBuSk5wNjJKTlZlS3RuNjZrbnZYT0xCODdmSVI0NGZ3Y2JZVHBsbXREOWFZQ205U1FEQURDTVRmNkxhVlQzbXBWa09zNWptVHRzT0JPdXkrTTdobStxZGI2ZTU4TCsrYzcvMVRvV1pFOHlMMVppZWJIQ1hyMURuR2Z6eVJmazQwVmpUYmVsUEtsVXFQRUFMbUFFUnBiUzh5ZXowWllNdGREZUN6U09CVVpSbGNLS25vUm4zRUpveUVrVjFMcHVVWVdRcHE4cDFqaFd5c3laQ0FDZzVKWVBZT05DRHByR3B6d0RBR0NhME9QSmVxK05NcDdrdTBXdjlJOU90RHM3RVIxWHliQnM3VjVlQUNEdXpiMWZseHIzRFVBVVNPZUtoN25XWkw3bVRaSlZWUkZlbWNhUnZnbE1nSnBKTW9iWDJZbU9jMmgyZHl3TFlWVng3OHUraHdrMVpBdWQ0OVlDMUZvSlYwM0txZWd2YlQvMXBIeXkrQVkrUG1TZlpVNi9TVnk3aUYxTmlWRTZVenJTdWVySXU0UmpKTXZVUG5jN1YyZThxN3JrQ0FBQTk1ck1meW5aWllPNXJ0RnJqT002LzlsYmtlVmxITjNsRmNhcXl6VU5TUGhBRlFUWmN2ZkFXeHB6Yno0NWFvMDVPWEs5ZHFKNEROODVhbzAzR2UvWmZQb1o3NFlaNHI3c083M2p0UXVPYnY3SHZOUUNSemZmNDdyVVRndUJxZXFKSnVWVTlIZi9mUFFWQUFEOTZPN3pBUlR3N1pmbnoybmJ0MUFyZDdlcjY3d3YrVmpoYmE3bFJ4WndFY1l6bG1tcDl3R2pxTHJlc1RibnlveDNwVk1sMXd1SkViOXFsWElieDlMOW44dm5LL3J4S1RITExDTzcvRU1GQUUxVmphNjBBNTlxQlJVOWpiZjNtUXNHcnRTOTh0Uzcwc21pTVZVUGdyTWJoaVcrcDhLbEpKWDFoWEVkZkJ2M0IwcENVWmNjWHRjWEdKb0JuSndvVkNpNTVRUHRTdzUrYWIxNzRIaHZWUnNyaWp3QUFHV3FLc25rM0xKQjBwSDh5VUszbU9YU3NZSkpnZWE3TkRISEFnQlFsbTNnandrQWFCb0xBQ1RnQmdRc1VRRUE2dHVjNEVvU0ZQb2k2RGdwYmNqVExWSU5qR3JDSkJsQ0NQMk9MRnEwcUF2THNrL0lzbnczSWNSMG1kTVZVMHIvVFFqNVlNYU1HUlhORWlDNkxKTzJ2ZDRIVlBLT3BLZ2NjT1Nvb05BWFd6c21kR1VVUlpNeWR4amMwaldUUE1ISmRKNjVrajV1cm1TZzNkbm12NWZNYVcvdDd3MXZOanp5RXZmbUU4OFRBMTltR3RSeGdaaFgxazgrY2VGbStVeng5YWJiZWoybWxEazZBYVdNTGpucXgwRFhra2pqYWV1Y1FiYzViSHUvRS9kazN3YzZydEk0TXVsMS93UVpRRlhqZmYrbS9RMlNSSU40c1BBT3o3YlRqL005WTVlSHp1b3pXYXhRMmdNQVdPOGRNVmJhZi9wdTE2OVpmekhvaU4xenBueUVsSkYzT3dDQWNYamlHOXpvNUgvRHVhSytqcFZIRm9qcGVWT2xrMFZqcmZjUEcyRVltZmlxWVdUaXErQld3c3ZlL2pYRGVHdlBlZDVFaFhkM3k4YjBKS3V2SHhRQUFGeGNNS1dWaW5FQjB5Nk9TLzhrRWVZY2x0RkVQdEowUXVpWDhJVjFWSmVYdmN0ZjVSUEZZOTJiVHp4ckhKL3lKeTdXZXJDdTJ5bG55NGFJbVFVVExqMkZ6cGhBc1R0WFpyenIvYmQ1U3VvOVRKZ2gyelN1MjNPVlgrMWVMWjB2NlNza2hPeFJUaGFQNGRxRzcxWUZWZmEvdnByR3NVQXBDeXhUOTVoNnlLZExScmorZC9RTnJkemREZ0JBNkpmd3RXbGN0K2Rvc1N1NXpncVRlbmlURmtwbTBjMmNkNWRDUWpUcUVTT0FWTVdveWFKRkxYRW1NbnFoWENseUpYbjd0UG0rbGt3b1c4and1bFpQWkRNaGhteWwxSkhFUTFXeVNpMjBweGpIcHp6alRlNzRZaVdXZDU4OFAxN2NrMzJ2a2x0ZXZWT3JmTDZpbi96TnZ1VjEzYU8rU2pUcFRPbElsMjMvVjBBcE1VL3ErWWgzR2JLWGFYclBCOXovTy9HeWxKRS8yWDZtZUxoaFpPSnJ4dFQybjFVMzlEZHdwZnBoaWU4MG5CV3BHd3RFWWV0cTRBK0JkNDROZEV3NVZ6cE1PVmM2elBzemw5cmhCeFpBcFFXT0ZGZmEvbStvY3JFLzNjWG4xcjlmbmk5eThmM2VVQU42Y2VmWmgxeS9udmdyVU1vWVoxODMwOXNIVE9nV3U5ejF5NG0vZWpZZWY0SFJKMWM2bHh6K1JITkliZlNqTy8vTE1LVGplOTduaXhNcHh4cjVFbTVzbDVkMDNkdXNBZ0F3M2RydGFaMHpLWndsckV4QzlibFNWc0d0bGZQWDVZUStPR3lvNGFucnUycCt5YU5BcjYrVW5qOUZTcytmVW1mZ29mcnp4dHQ2UE9uODRjQlhqdFVaNzVxbjlMb1BBSUNSR2Y3aTQ2OUtraDB0bk1CM2p2cVo2eGIxYzZBa0dTMXlKQ3BRbFJSanFLSUhBQUNQRk5MUTMwMk5Ba2M0cHRHYnhhQnJIeWJKRUVMb0drY3BKWXNYTDc3KzRwTEtDWlJlZG5QdlBFcnBtNklvZm56bm5YYzJhcWNqMU1JMEVnb0FJd2tBZ0FaTUswZURyakNIb01yN2VzRmJNVVhNRjlFRjlIcFdJKzBBdEdaL0g0ZzhzNzJ4RlRCQ2NzeHFZdFhuYVVhdWtrK0sybUMrZDhCNFo5cmhUeDIyL1Y4UkhXZG56THBDdmxQY2hycXFWaGdyZnlGMFZ2L0psV3VPdm1FYzBPSFRnSU9nL3FiOXZ2VERFdDgxakV5czJuVk5ZVUtrb3dXM21hYjBmSUJyRjdHcjZvUGp4VGdZUlJXdWEvZVprQlM1RGd5NlVyWFUzWW52RUxITmNFT1h2N050ek1kQWxRSGFodTRMbVR0a2xMZzMrMTdHb2k5a3JQeUYrcDhNM3M2MUM5dGh2Q1hsZWZiaThyWmFQY2trSmRUNXc0SFB3YWd2QmdpdUgxU3dySGNObUtEb2hBcmd1VXBkdi9hZmkzYXhMZGdCV0FLY2E4M1JmNEZHT2VCQXF2Y0Rwa2wzUWRldi9lZEtrU3RKTUFrWHdLTFBNYzlJbmVWWW52NFJhOVpkc0V6dGRRK0p0Snp3YkRyNW5IdnI2U2ROTnlYL2xVK09XaFBTSlhZZE1JcktXUFY1YW1iQmJWb0lueS9uVmFZYWIwNSt2cjZZR2JmVENnQkFkR3lURWtxMDFOa1pGS28zVHU3NXNHdHArb2VzV2NnSEFPQ3MzS2xBVlRwS1p2NUU5K1pUejFqdUhYUXpjSnlqOW94VlBIdXlIekNNN2ZJWEFBQStLWEpkNWFjNzFwT0xTOFRVcy9aQlFDbmpXSFhrUGQ5cmZGOUwwNlFlajNrcnkxcVNtbHZlcjc3elRJVHBwRnJvU0ZGWm5uZzJISCtCaVRDZTVsTGphbFNmMFFKSGlwaVJOMFU4bkRkVmMwbFJBQUNXZTRmY0NBMGtHY1I5NXg2UTl1WFVxcmp5a283bVQzYXV6SGdIS0NYbXliMGY0cnEyK2FsV2ZEcDlpV2xTejBlRmxKaFZydFVacjd2V0hYOVpQbG80MFRTaCsxUGVEVE04Tzg0OVhGOGNRUkVZVWQ4djRmTkFwM3lUUUJVTE51OWpySWJ6bHJ2NjMrWTdwbXorMm56ZHdIYWZHTWNrKzN4QnBZR1NYVExRc2Zqd1Y0UmozR3k3c0tOS2R0bmd5NDRWQU1Bamhqai9sL21tZExTd09tRmRZL01KanBFTVF6cTk1MXFYK2JMOXE3MHJpSkV2dGY3aHVobHN4N0N0dnROb1JxN1NPRHlwYW1saW1hZGo5ZVVjWDlVVHpDN0ZVM3ZWYTY2NVBOR0VaU2lJU3VDTm5RaElFS28vRHdBZ2RJdFpwUjlRc3grYS85OW9JU2xxcmR3djRRdHBYODQ5MHQ3USs0VHIybjBHbWlnQUFCQys2bmRKMTZmdFFxTFhsY2puaXdPMkJiRi92R09qL3pIM3pyTVB3ODZ6OWI4blJOVUVETkdrWTVlZVB5OWE0dTRJQUJEb0hMcjJZWklNSVlTdVVUYWJ6UUFBczlMUzB1WUJRSTltbVBJc0llUlZrOG4wNWZqeDQzOFQ1ZWNJb2RvS29yVFNnaWhZM0hLN1hUWitpWmd3dFAxL3FLQjN3OFZpSVM3S2VqVGszdjQzVnk3Y3YxZ3RzUGZRRCs3NGZxQ3FsUnAzTlhLVjVzbTlIcXh2VEVPTis3MXFOTEEzOGdXV3V3ZmNHcWlpcUs0cUkvbDA4YS8reDR6amtwL2pVMktXTlhSdnRvMzVtR1ZPLzhuMWpXRUVydHgzVEgxVk9BQUFycFZIRnFoNTVYMHREdzBiMnREOUFlcnB6M05SWS9vTkdjZW5QQU02dnRLMS9OQi8rZVRvMWNaYnV6NURlSjNkcytua2MrN3RaeDR6VGV6NW1OQWpkaWtBVkZmUENEMWpGbnYyNXQ2amlvcVo4SXpiMERWMlJYM3ZLc1VweGdNQUVJdSswYzM5QVFEWVRwRy9oSFdQUzlPTVhLVUxMdTJLcVFxQ3pFVVl6MVM4Lzh0ZTNkQk9DN3dKRWpXYkx3SUFFRUtNcDcwN2Y5YUk1MklDVVg5OTUzL3FVdG92QTFEQVBEMzFicTFTYnFPVjJydmFGKzYxU1prRnQraFM0NzgxamsvNUU4Q2xKdm9OdlpZdG9mS3IzUUYzUXZUaW9pMUhQRHZQUENidk9uMm5tbC9aMnpTejMyemZIay95dWRLaGptLzNMZ1lBNE5xRzdtWVN3dllwV1lYanVGaHpla1AzbGcxQ3dKMUJXWmt5amkwblgvRHNPUE1ZMFhFTzA2UWVEL05KYmRiWE54ZmZPV3FONVpGQmU1d3JzOTZVanhlT0svOTAxM3I5aU1TM2hPRmRGcmgvemJyc3ltbWk0eXJyU3BKNTBXSlhzbGJwaVJOU0xyNm5neUNmS1I5Tk9NWnQra1AvYWVLdTA0OURNeVRKcEdPRkU5eHJNLytwT2NSb3ZuUFV6OFRBbDB1SDgycnR4R2pzMC9GTDhVRHVIV3F4bzR2eDFwNVAraWZJdk1yK3MzbDdNUGV0L0dadnZZK2JqVENkc2o0MGRCZ0FBTEVLQmNGVTlscEdkcHRmZHJKa3JPZlErWmxDMzA1ZmFrU3VxclpqT1E5QTFkOU1BQUE0WC9NNi9kQ09DL1JET3k0QWx4emo3WUVublNrZDZmeHU3eUx6SGRkTjVkdUhiL09PcmZqM3hzTkVZR3Q4c2F1NTVSRHFsa09kU3c5OVVsZHM5WjFEMXk1TWtpR0UwRFZteVpJbHNZcWlQQUlBRHdGQXdLMnhHeW1MRVBKS2FXbnA5dzgrK0dDVGxyb2doSDdmR0paMWdmOXFPZzgxcTJYdTlveFJLQklHdGZ1c3NYUFdhQ1JmNFd4VWIwWEZJWVdENCtMdWRRYkd6cG4xaFEzMS9iRi92SFdMWVVUaW0xeHliTUJxTmNFa1hBZ21mZWh0NEY0am5nSjdid0FBS1NPdjF0SWtiNldSVXVSS2FxaWlyTDdrbCsvT2J2NkpHdkZBemh6WFQ4ZGVOOTNlNnlHaGUweXR4eWVmTDA5MWZMTjNCUmNmc3NkNDk1Q3B0WmE2dWp4Uk1LSEgwOVZMU2xtZXVMZWVuc2QzYWZNL3JjS2Q0RmgrK0Q5YWliT3o5YjdCWXdFQURBTTZmaUh1eW41UVBuUitwbjV3eC9jREphSnEzTC9BbVFJQUlFUlVWUTAxRmh0dVBGdlhhNk02SFhHYVhZeGg5R3l0dGdHK214b0FBTEFFTk44RzQxeDgrRTZscExLajd6V2FTcXRhKzFQQzZLOUwrS29wOFRhM3NFZEcxS2pBcWZ4aDN6ZkVJRlEvWHI1OTZDNzNSdVgvM091ei9pRjBqMTRoSkViOENnREF1TUZFV0VtQzltTnNGV3NBQUNBQVNVUkJWT0hiZEwzanYrZVMyNndSa3FMV3VqZWRlbDdKS2h6WDRESmdBTkRjVXBqL01kWHVTYkF2UGZ5K2tscytnTEhxejV0bTlybVRpN0llRGVheE1EcDlpV1ZhNzN2RUF6bHozR3V6WGxaTFhSMVpWYWFCa285cWJubS95bS8yTE9NN1Jtd3hUeDl3WjBPSitHQzR0NTkrRkFDQTd4YTdzcUd4WHJyVWRwOExmZU1Yc2haOVRuTjh3eWp1eWJuZnRmYllQNEJsSk9QMW5mL0pEZXZ5SC9IbjlGbzcyZ0lBcUlJcUcyL3I5Wmo5eXgwL3VuL0tlSU81WjhCNHpsdzcyV3k5YTBEQWlpbXFxWnpuMTVOL1ZjdmM3VFNYRkVVTWZEbmZQbnliZm1ETnpReThHSTd6QkRwZUg4MEFUdk9zdnJNRm95NWJaUlNWdW1RakFBRGgyQWJuY3E0KzhxNXl1bVNFNmI0aFl6a1RYNnpsbC9jRUFHQmpqRFUyR2doNWFsU3ZXby9OSWNadzdjTzNXcWIwcWZYbGkzdmo4ZWM5KzNQbmhEMTlmVXFnKzVhOS9lc1YzU0JINHNqTG9LamRKMjErUXdHV3pscys5Tms2bDhPank0ZEpNb1FRdWtZc1dyU29MOE13ODFSVm5Va0k0UnUrb2tHSENDSHpLYVZMcDAyYmR0bi9ZNGtRUWw2c0pQSGxLOVBmQjFHeEdDYjNmcnF1eHVmMUNkZ0RLOGpHL2I2RUhyRkx1WWs5SC9YMi9aSE9sSTZVOStmTU1VM3BmWCt0d1F4UmlKNnA5VG1YWlZtNW9VUVBBQUNJcXRuYndEM1E2VUM3M1Brdnh6UGUyTzJ2YkllSWpRQUE4b25DOFo0TkoxNnd6QjA4Q2k3MjVMRi92SFdMWVdUaWExelgyT3Jxb2ZxU2EwcFJaWGYzMnF5WEdiT3VrRENzcUttcTBmZjFVUElkUFoyMkE5OHdCcUhNTkxIblkweUFYbkFzdzl0cGhhdXROeG1tbFZUdFhpbWZLcjVCcTNDM1k2UE1XVUpLN0tVcU8wNnJZRUlNdVdxSk01RnJGeHF3Z29VMThjVnN0Q1VEQUVBOVd6S01HUGhTTmRKeWxxMm5kUmtBWVVEUkJGYmpxVnJzN0FvTWFmQ0xIU1duc2c4QUFCOWh6ZlEvVjJ0VEE1YVJ3cDRmVTcxQlFYM1BxK20ybENjYXFrN2tPb1J0c2N6dVA3MmhHQUVBYUxHOU02alVRS0t0RFZaS1ZzL2ZwYzBHczhsd0Q0VHBhK3djNnEzMDhXTER6ZGtBUUluQU9nMjNwRlF2ZlJXekw0eHkvcGp4aHVYdTYyNDFUa2g1Mm4vK3BpNERabHhTbUpKZjJVZElqdjdSY0d2S000elErQjFmZGFrSjM3QnRJM1l3NGJxOGdBTmNjb3hqNmFGUG1UYldUT3ZFdm5PMWl3a3kxZUdLY3kzTFdHQWNtZmdtMnk1OFIyUHVxV1FXakJmVDg2YnlIU00yQmxORjUxVzFCTHM1L3Jlc2lyRjNoNi9Vb3Nwa3c0QjJINUZJeTRsYVgwRDQ0V0xONmNaeDNWOXcvWlR4cHZQcnZjdk1jNjZiVVdOWkpuZzNrcWhKZGJqaTNFc3kva3NFem02NHZ2Ty9uS3N6M2piZTN2c2gxN0pESHhLelVHeThvZXVMd0ZYMURidGNiTGp4ZVBYL2FDcWFBUUNBOEEwbnlRd0QybjFTbVZGd20rdUhmUXZOZDF3M1E4b3F1b1dOTkI5bmRQcVNldThuc2J4YTdtNnY2eGkremR2RHpSZmxtYXA3QnpqWEdvZ0dQWUJBVlFWaVZXc04xSUl3U1lZUVFsY3htODNHRWtJbVh1dzMxdUR1UjBIYVJRajU1OVNwVTM4a2w3T1RHRUlJQmNES2xLbGNuZm1la2xNMlNPZ2RaeE82UmRlN0ZLd3UvcFVqY3RhRld4eXJqdnliand2ZGI1elMvVkgvRDBueWllS3g0cDV6OTVwdjcvMW9mUjk4YUttanZaUlplRXVnblUzY0cwOCs3OTU0c2xiL0xEYmFrbUc5Zi9BWS8rT2FyT2dBQU9UMHZNbmkzblAzMEFwUFhNaFRvM3JwK3JYNzJuZWNmMCt5K2hDelVPQk42S241VlJVaEpNcDh5bmQ1SERIcGl4cHE5dTNGbVlRaXd3M0pMMHVaQmJjNGxoNzhGQmlpOHUzRGQvQ0prYjlRbFhLZXpTZWVKWHErd2pRcmRRWmoxUWVzVkZNWmhZaDdjKzVpWWtPT0NKMGlONUFoSFQ1d0xVMy8wRGkyeS8remQ5L2hjUlhYMzhDL3QyM2ZWZS9ObG1SYjduTHZqVjVpYkl5TkthRWwxQ1FRU0NnaHZPR1hrSkRRa2hBQ3BBQUJIRW93eFlWbXNISHZSWmFMTEZtMlphdjN2bjF2ZWYrUUpiWkoycFZXelQ2ZjUrRjUyTGwzNXN4cVpYdjM3TXlaMzNnL1Z6Z2QydGJQVHJ3bE5WclQyQWpkT2N2NjQ2OGJicDUybzNmU1FaaVErTEV3SWZGaldaSjBqc0thSzFVajR6YjRPNnpCbld4em1CcWYzMVRjTVVaR3RNKzJXSis1bjY2NUFnQ3MrODcrUkw5NDBrUHVxNDJpSHJsa1ZGZkpUMyt2bC91S1AvZlZpUjExenR6YUdDMENTZzV6TG9XdGYrZkFGMnlFdHFSOU5WNUEvWXlhVWk3cmZETEU2b3AzVnJlT2ttdGFSOG0xNWl5cDFwekZaOFpzVk05TWV0UDh2OFB2QUdBVXUyaGlHdXhKaURjMEFZRFVhRTFUYks0SVFhT3Q5YmNTTDVEZlY5dTJNNzl5UCtrVkFKZzQwOUh3dTJkYzFsNVByS2M2K3gxbnJhS3A2WU9ENzdFcXpxcTlhZkl0c2hZZDIrd1lsY29LVWRhMnZIL29JKzNWbzMrdHlVNStyN1B4cGZNSFBiU2ZqR3Babi9jeW94V2F0SXZIUHQ2YmVmZVdwSkpjdXZNbnMzWkpsRlhPMHFaWnF1R1IyOVNUa3Q1WHJJNW8yOWJUdnpLL3VmZEwvWFhqSCtJejJwTHQzamlYd2xxUGxOOWgyMXI0YXo0dFlrL1k0Z24zMnM1VVh3c0FYTFN1eUhEemxGc3MvOHRaMVZMY01FTjd6WmduaGVTSXZTRjlmblpYR0FCQTFmMlhKMnlzNmJqdWhvbjNXVDQ1OG1iTDZ6dDNLQlpudE82U0VYL29ycCt0dWlFYmtpeXdjY2JqSVpneXVjQlFrb3dRUW9hZzFhdFhod0g0TVlBSEZVVVpGcUpodHpBTTgrenk1Y3MzVTNLTUVOSVhKSmxWVzlZZmZzMVpVSDB0bnhxeFczL1ZtTWQ2UGFiWm1tamZVdlM0TTY5cW1YWmV4b3Y2NmNOZTZ6ajFEZ0JFV1FYUnBlWDBxbnFwenB6Vi9PN2V6OE51bW53enduVWx3Y2JTWGpYNktXRlMydnZlN1NyUkxyc3Z0N1Z0Ty9VcjE1bjZoVkoxNjFnQUVLdGJKdkpwVWJ1RWlZa2Y5T1E1OWltZHBsWTlOZmx0OWRUa3QwV0xLMW84V3JIQ3Z1UFVZNjZpdWdYdHR3akRJNytFelJrT21lZjhibGxUcVczZTI1bmNhMzkxYUxJbnRhdzU4cVpVMFR4UnQzajhJOEt3aU8ydHF3NnVOLzkzMzFyOXRXTWY5VmZUelhtZzlFNDRSS002Tzc3ajU4N3l2SjNWcVdwbDF2TmtDbGFyYXRJdkdmOVQyUzRhV1IzZnFzcU0vTnA3UEE5V2U0d3p2MnF4a0JHOTJWVlFmVzFyNjk1WXcxVmpudWl5VHhEY2t6anRkYzRDVFY2NmN6WmFSaWtPMGFRZUVkdjE4MmxuZGNYYkQ1WGNLalZZMDZVR2E3cGNiOGxVSEtLaC9USnIwTlN3VWJwVG5JNXZ0THlmK3orcHNtV2lkbEhtcy9hZFJiOW8vZUxvM3cxM1RGbkNDdXBXcWM0OGlnM1hsZ1MwU2pKSXZVMlFkVWEwdUtKdEgrZThLenRFZy9HT0tjczR2VkFIdENWK1hIRHFXWkhWNks4YysyVHJtc1AvdG4xNTRrWFVXOU9GSzhiKzNpTUJLL09jZGNQUjU1M0h5bGNBVUN4ZkhQbXJlbGJxYTN5ODZZamg2cXluR0s5VldIMkJjeW1zM0pZc0N2cjltRmpiT3NxWlczR3o4MWpGQ2tZbk5Lbk8xeXJVekVuL0c2Tld0VmczNWovVCtyOURINmduSnYxUGQ4bklGOXJyZVVtY3dDaDVwVmUzYkQvem1GUnJ5VkpQVC91WGNlSElaenorUGdYQUo1aHl3KzZhZVhYTEo0ZmZOYjk3WUkwd1BIcWJhbnJLZjdTcDhWdmNUNmwxN0N1NXg3R3Y1SjVnNXk5Vk5VOEFBRWJIKzYxbjUwMlZHZk90TkQ3K1kzdHV4UzBBSUZhMFRPSnFXMGZ4TWNhVG5jWW9xTG9PQUlUVVNMODEyc2pGalpKa2hCQXloS3hldlRxVFlaZ0hGVVg1RVFCRHR4MEM4eFhETU0rdVdMRWlvS0t0aEJEU0UwcWROZDN5K2JIWHBJcm1iRDR0Y3BkKzVmaTdlcnRWUjI2eEpyZTh1bXNmRklWbFZKekZrVk42aCtOZzZkMktKS25oa3RTS0tLc0JNQUFBaHBFWWdiWERLUm1hVngxWVo3cGw4bzN0SDlUZGF5c3BWbGVNZDFzSHF6TkNxVGVuZURlMzdiOXNXOGpGeEdqUHlVMzJGRENNb3BtZC9vb3FJMnF6S2k3c3NDUXdzdU5vNVVySDBVcWY0dHF1aXBaSkFPRHZHcDlzT01oRkdzOEUvY094aVpHU2xtdmhHaDF0ODJWWS85dm1SVmtsTjVoSE9rdWFwMGpGRGZOY1orb1dLUzVaeXllR0hSWkd4MzBobm0yWTc4eXJXdUk4Vm5rRG94V2FoV0ZSVzRTc21JMnE5TWp2b0ZFM2U0ekRLTHlpMHRqUTNOeTJ3b2pqMjM0b01zL1pqNTY3MmJhcDhHbTRKSTN1dXJFUHFjY25mQUlBWVQrYXNiamwvWVB2bTljZWZWM0lxMXFxWFpqNVhIdWhicW5Wbm1MZldmUUlueGE1azArTjJ0Y2VTaGdSc3lIc2tZVWIvRDJkamtNQzNMQlcwU1J6akN3N1pGM2JENVZ6QW9CbDQ2bmZLcUtzMGx5YTlYK3cyYUlzYTQvL3MrbmZ1M2F3NXc4SXNKNm92SjdScVJzQWdJSE1LcElrUUlTYWkyL2JCdHBWRFRqdjM1L09mcTk0azdvS2FxN1RFelFCUUN4dG1BWUFmRlpjWUVreWhuSGF0cC81SmNPekRpN1dtSzhhRTdlT2pUT2RFR0wwK1VLVXZrRFdxeHVsaHRZTXkrcWo3MHIxbGd6OWxWbi9UelUxOVMyb2hGYmJOL25QbWQ4K3VGNHphOWcvWEtkcUx4WFNvN2QxRnFhN0F5RDZtL05zd3dMcm1pUC9VR3l1Q05ha3JUU3Z5dmtFRHRHZ3VDUzk0cEowL3ZyWTlwNTdRR3AxeEdtV2p2dDUrMnJNMWs4UHZTa1dWbCtsbVR2OGIzeTA4YVI1L2JGWHhMTjE4NFZSTVY4N2l4dG1vS0oxUE1zeFRuQ3NxTENNQ3l3ak1iSWk2SzRiK3lBa1J1VThWSEtuSXNtQ0lzcHFYWGJxcWtDVGpOYXZUcnlrMkVXOW91THNTcjBsWGJFNG85a3dYVmtnZlpWbVJ5SUFOTCsxNzF1NXF2bDhYUzdqY2RVVXo3cDQ2cW5KYjNPeDJoT1dkWG12T1k2VTN3eWVjV2d1emZpajQzRGxMYTZjOGg5SzlaWk0xcVNwTUt5Y2RJdVFHYk9sMDFvYjRacnlpTnZuWG0wNWNQcCsrNjR6ajdqTzFpMndhb1ZtMWRqNHRlcHJKandKQUh4eXhBRWhNM3FqeDg5NzY2bGZ1eisyN3lsK1FESGJFOWx3WFRFMGJKUGM2a3gwN0Q3N1UzQ3NTNVZvUE56ZDh4YkxHNmZhdHB6NWxWamNNSWRQRHQvUHhoa0xuSWZMYm5FV1ZGL0xKWWJsQ3FOaXYrWlR3L2NMTWFiajdYL09XSXNqd25Hay9DWStLU3lIaTlTZDZ5Nkd4QW1NeXU1azJwT0YzNThXMi8xMmJqSTBVWktNRUVJR09VVlJtTldyVnk5a0dPWmhBSXNWUldGQ01TeUF6MlJaL3VOTk45MlVFNEx4Q0NHa2MwMzJwT2IvN042a3VHU3RlbUxTaDhZckpqd2hDZDBVMGdrQWE5S1Y2UzdQK2o4d2pNVG91R2FvZURPbjRscFpOVzhCeDVzWm5XQmx3VmdaWG0xclgrSEFXa1ZUMDZwOVh6cU9WTjZzdWRUNERPQy90cEsvTnR2Mk00OWkrNWt1dHptRlBUaC9zbWJaNUorNXIweHAvNkJwL2Z6WXkxMzE5WGRkZDFYV0U1MGx5Vml0ME1BbG1JNXlzcUNBYmN0SGNRbW1vNnhCVmQveTNvR1BwWnJXTWVkdlZiaTA4QU1kODVGWnRlMS9COThWR3kzRGxCWjdFbVNGQndBK1NsZWtucHl5U2pNK2ZrMUg3YXVadzE1bkxZNElXMkhkTmE2QzZzWE9rOVUvY09aWExiWHlyTjN3MDdrejI0dUFPeXRiSjFwVzdmdSttRG5IT2xYSjRYc0JvUFd6UTIrS0o2dXZZazJhY3YzTmsyN2hreUlPZnY4RWhhcUkyNlpmMjdxNTRQZU93K1czS3JJaUdHK2FkQXNBT0xlZmZoZ0FlcnU2eTNheWVySDFxN3lYMmg4TGlhYkRydHlLbTV6SEs1ZXB4aVY4MXJhNlMzYzY3UDZac3gxNU5jdkZ3cm9yUkFhaWJldXBwK0NTdE8wL0h3Qmd3M1JscHBzbTNnSjRicWRzSjdmWVVpMy9PL1IrWi9XNnZOdjF5eWJlMDkyV1k3RzhlVG9ib1R2WGNjcGZkN1I4UThSUDVzOUJtS0hFZStXZkRBQjJSMWpyT3dmWEt3N1JxTDl1N005VjQ1TldBNEJtYXNxN3NzVVI1OWhaOUxCbGZkN2ZBRUNZMEhiTm4rNE91d0FBeDZIaWU1eUhTbThQYU42OXhNWWE4d0FvZkZya0xzNmtxWVJPYUdUVVFpT3JWVFZCenpWeUtsV1RvdUdhZWJXcVdUR3l6Ynlzc1Rldk8veUdNNjl5R1pjY3ZwODdmOUFDcCtVYnVlbHAvOUl1R1BFY0FKaGlEQVcyL2NYM3Vvb2FGanFQVk55a2lMSW1vUG1ZTk9XYTJlaytkUVk3STV1ZE1hNVRiZHQvQVlBMXFxdTBWNDE2cXJ0K2tzeXFYU1VOTXdGQWFiYW1xR2VrdmFITlR2bUFpZGI1MU5rREFENDFhcC94SjNQbU8vYVYzRzJZblBwdmlXRmtzYWh4Z1d4MnhHdm5wcitzbXAzeU9pdW9XN3VOcTVKY21qbkQvNjRhbi95UjgzRHhYWTdqbGNzMGs1TGVhNjlieUNVWmN6Vnpodi9kdlk5M2trd1JKWTE5ZjdGSC9VZUdaKzNhcTdKK0RaMm10clBZanFPVkt4MkhTdTZVS3Bxem9lWmJkWmVNK0FNL2E5aS9PRENpYm1yYXYydzVKVDl5SHE5Y2J0OXk2c24yVUl4ZVZTK2tSZXppVE5vS3hTRWFWRE5TQXpxNWtuSGF0WFV2Ymk1a09NYWxjS3dMRHRFSUFLclVxRzVQN2lSRFV5ZythQkZDQ09rRGI3Lzl0c1pnTU54OHZ0Nll6Nms4UFNReERQT2hvaWgvdXZIR0d3TTZTWW9NSFV1My9EVWN2Sml0QUVhR1k2MkNRK3JYMDVjSTZZcDEyK25IaGJpd28wSldqTjhWUU80czY0Njk1anhldVN5UW1rYzl3Vm9jRWJKZUhkQldua0hESmtiYTloZmZLNHlKWGRQVk5xSjJ6ck1OQzlCZ0hpNHJqTUlsR0k4S1NlRWVxektzMytRL0s3YzRFcmhZZlNFWGF6cXVTb3M4Mkw3dHFydDVPQW9xcjRVSXRYcGF5cHZ0emF3TmVzZkppc1VTWko0Qks2dVN3L2UybndRcHQ5Z1RISWZMNzlCUHovaTdlMzBvbnptWE5rL2p3M1RGYllYT0FRa0tyOVMyamd6azVFTlhRZTFWZkxTKzBQMzB5UTZOOXVHMm8rWExJYkFPSVRIc01EOHNjZ2RubHpUbXZXY2VVYzlLL1hlM1JiNWRDaXN4Q3MvSm9pTHhPaG1pUmVVcU0wOFQwcU8yZTk4cnlheWFxV3JKWWhNTlI3cWJjNkNhWDl1eFR6VXE3aXZ0WlNQOW5tRFlFK0taK29YUXNHYVBoR1g3dGRyV1VkSzVwbmxjalA0a1B5elNKOW1uMUZuVHhTWkxtcEFaczZXN09NSGM2Njdsbjd0MlN2V1dqS0QvRHVoc1MzQW5PTHVrc1o2cStvRjZmTkluSFVNNHhYQkZxMjN1cWdZZTUzUUtMbzRUZUlmQ1E1RzQ5blpSNEJRQVlHVkprUVhlNVgwb2lWeGhuaWcyVzFJNlM0eHlMb1dWT0lIaEpKZml2YzJ4SzY2VE5kZktEc21nSGhPM3BrY3JkSjBPclF4TzNka2hDczY4aWhzc2E0Ky9hbnBvL25Udm92OSs1M082ZGhFVHBpLzEyVjdjYUI4T0RkL2NYaGRTZGptTWNwTXpFYUtpbFVWRllIbkd4VWZxVC90YlhlazRVYlBZdXY3b3EyR1BMUm90blcyWVlmMm00RG4xeE1RUE5WT1QzL1pZMVhxZUJJVkhXZE5rc2FoaHJxdldNbFpwdGNYcmw0Mi9UMkZZeHZadDRXKzFOMDY1dTdQWDJIV3E3bkt4dEhHNjlwSVJ6d0tBZmR2cEoyU0xNMGFXRlk1dHE5dTR5OS8yOEw3aVlwblBPZ3IzTTFpMGR0NWpXL3NyOXNXSWttU0VFRExJZlBEQkIzRWN4ejNBTU13REFHSkROS3lMWVpoM0pFbDYvcWFiYmdwKzJ3NFpVbGJzL2tza0hLSnFvT2RCQ0NHRUVFSjZoNUprL1l1Mld4SkN5Q0N4ZXZYcWJJWmhIbFlVNVdZQW9VcHcyQUQ4bStPNGwyNjQ0WWFBNmxvUVFnZ2hoQkJDeU1XSWttU0VFREtBVnE5ZXpTbUtzdmg4dmJFRmloS3lReVZiQWJ6RzgveGZseTFiVmhPcVFRa2hoQkJDQ0NIOVNHQi9vMGl5amdGYUlmSzVBejJkQ3gxdHR5U0VrQUh3M252dm1WUXExVjBBSGdLUUhzS2hHd0c4N0hLNS9uN3JyYmNPclhvN3BOZW9KaGtoaEJCQ3lBVkl6VHMvbnYyTGhvR2V4c1dBVnBJUlFrZy8rdlRUVDlORlVYeVFZWmdmQXpDR2NPaHFBSDlXcTlYL1hMSmtTYmNuRXBFTEZDOW1ROEVXQmdCYzhoNEF5d1o0Um9RUVFnZ2hoQXdaUXo1SmR2WGVWMHhxcCtOUkJsaWlBQmtBOUFNOUowSUk2Y3gvNFh2b1ZvakVBWGdCd0F0THQ3OW9ZWUF6Q3JET29WSy85UFhNaDFyNktpZ2hoQkJDQ0NHRVhDaUc5SGJMSlR0ZXZJeFI4QmFBMUlHZUN5R0VERklsQ29NZnI1djMyS2FCbmdqcGUwdDN2TGdRQ3JZQUFCVHNFV1NGVnBJUlFnZ2hoQXhoTGpVMzFyMG0yZHBGanpRTjlKd3VaT3hBVDZDbnppZklOb0lTWklRUTBwVlVSc0hHcGR2L2ZPbEFUNFFRUWdnaGhCQVNKSmY4ZTBiQmVpallBbDdNSHVqcFhPaUdaSkxzNnIydm1NNnZJQ09FRUJJUStUOVg3MzNGTk5DeklJUVFRZ2doaEpEQmFrZ215ZFJPeDZPZ0ZXU0VFQktNMVBOL2R4SkNDQ0dFRUVJSThXTklKc2tZWU1sQXo0RVFRb2FnNndaNkFvUVFRZ2doaEJBeVdBM0pKTm41VXl3SklZUUVoLzd1SklRUVFnZ2hoSkJPOEFNOWdSN1NEL1FFQ0NGa0NESU05QVJJSDJPVkprak1OZ1hnd2VJRTVJR2VFQ0dFRUVJSUlVUEhVRTJTRVVJSUljVEwyam1QNXdKWXVHTDNYeUxoRUZVRFBSOUNDQ0dFRUVLR2tpRzUzWklRUWdnaGhCQkNDQ0dFa0ZDaWxXU0VFRUlJSVlRUVFnZ2hnNURDNGpnVXlBd2dnbFdhQm5vK0Z6cEtraEZDQ0NHRUVFSUlJWVFNUWlwUmVScHEzdm54N0Y4MERQUmNMZ2FVSkNPRUVFSXVFRXQzdlpBTmlYblpLVW84ZU9hRVNsU2VIdWc1RVVJSUlZUVFNbFJRa293UVFnaTVVTWhNT0lBRkRBRElWSGVVRUVJSUlZU1FZTkFiYUVJSUlZUVFRZ2doaEJCeTBhTWtHU0dFRUVJSUlZUVFRc2dnNU9TWlo1eWl0SDdwOWhlM0x0MzFRdlpBeitkQ1I5c3RDU0dFRUVJSUlZUVFRZ1loUnNZNE1KZ0ZvTDIwQnVsRHRKS01FRUlJSVlRUVFnZ2hoRnowYUNVWklZUVFjaUZxLzhiUmpaTm5ubUZrak91eW44RCtSbkJJZWUwUFhXcHVMRnp5Nzd2cW9yQTQ3bjJTSnNXaVdCU0xZbEVzaWtXeEtCYkZDa0VzUCsvcFNOK2hKQmtoaEJCeW9WTHpUby9Ib2pTbXV6ZGFpaVRyM1BzcGtxUmp1bnR6cGtDbVdCU0xZbEVzaWtXeEtCYkZvbGo5RjR2MERVcVNFVUlJSVJjSVFYSGx1U0EwQUlnRXNPM2oyYjlvY0wrK2RQdUxZbmRqTUVDcmU3K2xPMTVzRGFDUFNMRW9Gc1dpV0JTTFlsRXNpa1d4K2pSV2c2QzQ4dnkwa3hDaUpCa2hoQkJ5Z2ZoNC9xOXJWMnovWTVhTEVjYUNWWnA4YnVDVWg3c3QrQ3J5dVQ2UGVYRlJsMzBvRnNXaVdCU0xZbEVzaWtXeEtGYWZ4aElVVjk3SDgzOWQyK1ZZcE5lWWdaNUFUeXpkL3FJeTBITWdoSkNoYU8zOHg0YmszL3VFRUVJSUlZUVEwdGZvZEV0Q0NDR0VFRUlJSVlRUWN0R2pKQmtoaEJCQ0NDR0VFRUlJdWVoUmtvd1FRZ2doaEJCQ0NDR0VYUFFvU1VZSUlZUVFRZ2doaEJCQ0xucVVKQ09FRUVJSUlZUVFRZ2doRnoxS2toRkNDQ0dFRUVJSUlZU1FpeDRseVFnaGhCQkNDQ0dFRUVMSVJZK1NaSVFRUWdnaGhCQkNDQ0hrb2tkSk1rSUlJWVFRUWdnaGhCQnkwYU1rR1NHRUVFSUlJWVFRUWdpNTZGR1NqQkJDQ0NHRUVFSUlJWVJjOUNoSlJnZ2hoQkJDQ0NHRUVFSXVlcFFrSTRRUVFnZ2hoQkJDQ0NFWFBVcVNFVUlJSVlRUVFnZ2hoSkNMSGlYSkNDR0VFRUlJSVlRUVFzaEZqNUpraEJCQ0NDR0VFRUlJSWVTaVIwa3lRZ2doaEJCQ0NDR0VFSExSb3lRWklZUVFRZ2doaEJCQ0NMbm9VWktNRUVJSUlZUVFRZ2doaEZ6MEtFbEdDQ0dFRUVJSUlZUVFRaTU2bENRamhCQkNDQ0dFRUVJSUlSYzlmcUFuTUJSZEVUOEJhZm9ZZkZkOURFWG1tcENPdlRocENnVDIrNWVsMkZLTFF3MUZJWTFCL0JzZm5vb2xTVk9SMDNnV2h4dlBvdExXRkxLeEJaYkQ3OGJmaU1LV1NoeHJMa0YrY3htc2tqTms0L2ZXMVFuWlVITkN4K08xWlFkQ052YU1xRXlrRytKd3NLRUlwMXNyb1lSc1pFSUlJWVFRUWdnaEpIUW9TUllrbG1Hd1BIVW1ZdFFtWEpNNENVWG1HbnhYZlF5YnE0L0RMcmw2UGY1TmFYT2c0MVFkanpkVkhSc1VTVEtPWWJFNGFZcFBlMCtTS2Y4M2Jqbml0ZUVlYmMvbXJVR1p0YjdIOHd1RlJiRmpNU1V5SFZNaTB3RUFsYlltYktqTXhmcnlnNzBlZTN4WUtrYWJrakRhbElRbHlWTWhLd3J5bWt2eDlMSFZ2UjQ3Rkc1T213T2pvTzE0SE1vazJkVUprekF4SWcwM3BzNUNrOU9LOWVVSHNhWnNmOGpHSjRRUVFnZ2hoQkJDUW9HU1pFR2FHVFVTTVdwVHgrTjBReXdpVlRPeHVmcDRuOFJUQnNtNkc0SGxjTWZ3QlQ3dFBVbW14R2hNaU5kNEpza0VodXZ4M0VKQllIbk1pQjdoMFphZ0RZZEQ3bjNpRXdDbVIyVjZQR1laQmcxT2MwakdIc3lNZ2hiandsTTZIb2VyZERDTDlnR2NFU0dFRUVJSUlZUVE0aDhseVlKMG5aL1ZWS3RMOTRaa0ZSa0FNRjZQWldWd0pNa3VkRk1qMHoxVzhBR0FWWFJnVzgySlhvL05BSmdhbGVIVHZyMG12OWRqRDNZem96TEJNZCtYUG5USUx1eXNMUmpBR1FWbVRzd28vR0xVRHdZcy91TzU3K0dNdVhyQTRoTkNDQ0dFRUVMSXhZaVNaRUVZYVV6QUtGT2lSMXUxdlJuZlZoNEpXUXpHSzAwbUszTEl4aWFkbXhlVDVkTzJLVVJiYUVlWmtoQ2xNbmkwdGJpc09OSlUzT3V4L2JsMTJOeWcrN2pYSSt2SkdEWDJGbXlzT3VyVFBqdDZsTWZqWGJVbllSdEV0ZGc2dzRBQnkzaW5yUHMzUGlHOXNYVEhDeTlEWWJLN3ZJbFRIbDQ3NS9IY2pqNjdYc2lHeEx6Y1pSOUd5VjA3Ny9HSEtSYkZvbGdVaTJKUkxJcEZzU2dXeGVyTFdBcVViZXZtUGZaYk1FeS9yaHlpSkZrUWxpWlA4Mm43b0hnbnBCQW1zcncvbU11RFpMdmxoY3drYURITmE2V1hBZ1ZmVnh3T3lmaHpZMGI1dE8ycUt3enA3NDI3NVNreiszMk1ncFp5bnlSWmxNcUE4ZUdwSG0zZmhEQ2hEQUJyNWowYTB2RitkdWcvS0xjMmhIUk1RZ2FDb2pDVEdHQitsL2V3VFBTS3ZOOTJMS0YxdGpEUmpBVGZmZlVlNDdLTWV4OEFjTmF6a3hnb0ZJdGlVU3lLUmJFb0ZzV2lXQlNMWW9Vc0ZnTm13WktkTCsxWUIyenFhcHhRb3lSWmdGSjBVWmdaUGRLajdaeWxGanRDdkdYT2UvMklSTnN0Kzl6QzJMSGd2V3FpSGFndlFwVzk5NmRiTW1Bd3krdjNCa0NmMWJBYlRLNUt6UGJZYWxsa3JrRmhhK1VBem9pUWkwcTNoUjVaSjJOQ2pTNnk0ekhMbUpSdXZxaGpGRVZ3N3dNQURLc0kzUzErcEZnVWkySlJMSXBGc1NnV3hhSllGQ3ZZV0N5VWlLNUhDVDFLa2dYb2hwUVpQcS94Zjg5dUQvazZMOVl0cVFEUWRzditjSG44ZUorMlVKeG9DUUFUSTlJUTZiWFZzc1JhaDlPdFZTRVpmN0FTV0E1WHhFL3dhQXNUdFBqRGhKVzlIdnVMOGh6c3JUL1Y2M0dDZGYyT2w3cTl4M3RsMjR2NTY3RzdyckRMUGduYWNMdys5ZTVlelkwUWJ5eVVwNkN3VVYzZnhCeUg3UG1Za1hGRFYxMFVnV21HUS9Kc0ZOamZNQzRsakdKUkxJcEZzU2dXeGFKWUZJdGlVYXpleGxJWTVkT09zY0hVZGpsR0g2QWtXUURpTkdHWUZ6UGFvKzFJVXpGeUdzK0dQSloza3F5dnR1U1JObG1tSkNUclBEOUhGcG1ya2RkY0dwTHhGOFdPOVducjYxVmtnU1J6dksyYStWTVlCVzJ2eG5BM0wyWTBUSUxPb3kxS2JVU1UydGlyY1FGMG0zUWloQUE4engrRFExUjFlWlBYUHkrOEtMVUEyTjFsSDRkdmsrQ1E4cnFkRU1XaVdCU0xZbEVzaWtXeEtCYkZvbGdCeEhLeHpCNHdtTlZ0L3o1Q1NiSUEzSkF5dzZOV21BSUY3eFJ0RFhrY0J2NjJXMUtTTEJSaTFDWm9lZC9QaTljbVR2SnBPOUJ3QnFuNjZJREhMckhVK1czWGNTck1pTTcwYVpjVUdYUDlIQlFRTExOb1IyN2p1VjZQMHhldVRaemNMM0h1MnZlUFRxK0ZDVnE4UFBsT2o3Ym44OWVob0tXaTB6NHRMbXVvcGtZSUlZUVFRZ2doWklpaEpGazNFclRodUNSdW5FZmI1dW84bkxPRWZ0VWZ4L2lXa0tFa1dXamNuWEVKcGtmNUpxejhXWms2R3l0VFp3YzhkbWVycmhiRWpvR2FGWHphZjV4K1NjQmpkK1YwYTlXZ1RKTE5qQnFCZEVOc3Y4UnFjbHFDdXQvc3NnZmRoNUNocFAxVUlLY284ZUNaRXlwUmVYcWc1MFFJSVlRUVFzaFFRVW15YnR5Y050ZWorTGhEZHVHRGN6djdKQmJQc2o1dElpWEpocXdyRWliMjZmaWlJblY1UGN1VUNDMm5EbWdzN2hqUHJRQUFJQUJKUkVGVWp2Vk0wRTZLR0I1UVA1dms4RmlaeFRJTWZqaHNuczk5cnhSK2pTM1YzYSs0QllDL1RyNER3L1F4SFkvL2VYcGp5RS9GSk9TQ0pUUGhBQll3QUNERDl4OFZRZ2doaEJCQ0JqR0Z4WEVva0JsQUJLdjAvalM5SUZHU3JBdkQ5REUrMitMV2xCNUFnOVBjWmIvbEtUUFE3TEpoYTgwSnVHVFI0OXFpMkxFSVUrbjg5aE5ZMzVWa28wMkpXSm84TGNpWmYyOXJ6UWxhT1RNQVJwdVNQQkk5ZmNFbGQ1MGt1eS96OGg3UDRlbHhYZFptN0hET1VvdEhjdDd0ZUh4cDNIZ2tlUjVzQWdDWUhwVVpVSklzU21Yd21mT2hocUtBNWtJSUlZUVFRZ2doWkdoVGljclRVUFBPajJmL29tRWc0bE9TckFzL0hEYlBvMFpZcmFNRmE4cjJkOWtuV20zRXlyVFo0QmtPUHh3MkR4c3FjL0YxeFdFMG5hOTFkRjN5MUtBU0YxTWpNekExTXFNbjB3Y0FIRzBxb1NUWkFMZ3VlV3FmeCtodUpWbC9VN0U4VnFiNTM2YWFIVDRNQXN2N0pJMjlUWTVNOTNoY1lxbERuYU0xWkhNa2hCQkNDQ0dFRUVJNlEwbXlUa3lNU01NVXJ3L3NieGR0aGJPYkQvazNwTXdBZjc2Mm1FblE0c2JVV1pnVFBRb1BIdm9QbEQ2YmJlZGsycTdacVY4ZitURG9QajhjTmc5andwSzd2Q2RPRTRZWlh2WFBtcHdXUEhqbzdSNG50a2Fia3ZEMHVPVWViUzU1Y0wyMk42Zk5RWlRLNFBlYWhoTXdLM29FdHRma2R6bUc5OHJOUTQyMGlvd1FRZ2doaEJCQ1NQK2dKSmtmSE1QaWJxL2k2a2ViU3JDbnJyRExmbEZxSXk2TEgrL1Qvbjd4emdGSmtBRlUwNndyK1MzbFFmY3hpL1p1NzFtV01nT00xem1sWDFUa0JOUzNNLzVleDJBVGJwMGRNQUFBcTJiK0ZFWkJHOUM5YStZOTZ0TTIwcGlBSlY2cjU4cXM5VWpXUlhVOFhwSTB0Y3NrV2FJMkF1UERVejNhdWt1cTlhZC9UNzgzNkQ3M1pWNkdPOU1YZG5rUHkxRFpLRUlJSVlRUVFnZ1pEQ2hKNXNlMWlaTThQdHhMaW95M3ptenV0cC83S3JKMmVjMmwzU2JYK3BJMHlMYmtYZWlpMUVaY0VqZldvODB1dWJDaE1yZFg0N0lNNDlNbWRsT1RyTDhJTEkrSFJsN3RrUmhzY2xydzlMSFZlSDNxM2RCd2JTZDhwaHZpTUM0c0JjZWJTLzJPYzJWQ3RrZHFzYkMxc2s5T2tlMnBHTFVwNkQ0bXdYLzlRVUlJSVlRUVFnZ2h2cHc4OHd4RWFjelM3UytLNEpTSDE4NTV2SGNmcG9ORVNUSXY0WUlPSzFNOTZ5cDlVWjZERW10ZGwvM2lOZUc0SW42Q1I1c0NCZjhwMnVMUjVsN2szRnVpTmdLdlRmMnhSOXNmODliZ1FNT1pRS2FPYXhNbjQrNE16eFZ3NGlEYmtuZWh1eUY1dWsraTlLdkt3N0NJamw2TnkvazVwTTQxU0JLZ042Yk85Q25XLzk2NW5XaDBXckN0NWdTdWREdmw4OVpoOC9Eckl4LzRyS3dNVitsOS92eDhXM20wcjZaTUNDR0VFRUlJSVdRUVltU01BNE5aQU5wUGJ1OVh0TS9IeS8wanJvQ09WM2M4cm5XMDRIOGx1N3J0ZCt1d3VlQzh0azF0cmo2T0luTk53TEc5a3l0QWNOc2xlZGIzNVpSb3UyVy9pZGVFNHdxM2hCRFF0b3BzWGRuQlhvL3QvYnNGREo2VlpCdXJqcUdncGFMajhXbHpGVFpYSHdjQXJDcy82UEU3bUdWSzlMc2wrWmEwdVIwcnpnQ2d4V1hEenRxQ1BwdzFJWVFRUWdnaGhCRGlpVmFTdWJreVlhSlB3ZlUzejN3SHUrVHFzbCs2SVJaenZBcU8yeVFuM2p1M002ajQvaElod1d5WDlMZmFhTENkZ0hnaDg1Y28zVkNaaTVieko1djJodC90bGtHK3RwTWlobmQ2aldNOUU3UmQzZXV0eHQ2TXA0NStpSldwczNGRHlnejg2L1FtS09mWGlsWGFHckdsT3M4ak1YYjc4QVU0MEZEVWNlcnFjSDBzTG8wYjV6SG1KNlY3NFpDNy9uUFgzN3FxMDliT3UxN2JpL25yc2J1YjdkWUoybkM4UHZYdVhzMk5rQTRpbnd0ZVhLUUFSb1puclhEUXZ3R0VFRUlJSVlRRWlwSms1NDBKUzhhUHZZcjE3NnMvamYzMS9yYzZjZ3dMUGErR250ZmdqdUVMNFozQytLUjBYMGNTSUZBQzI3dVZaSnlmbFdSVXVMOS9aSm1TZkU1bXRJZ09mRnE2THlUamMzNVdHYnFDWEVuMjlMZ2IrdVJlQUpBVkJSOFc3OEozMWNkUlkyLzJ1UFpSeVc3TWpjbnFXQ2xtNERWNFl2UVMvT2JvUitBWUZyL0l1dFlqQ1ZqcmFPbDFEVGRDTGxackZ6M1NCR0RyaXQxL2lZUkRWQTMwZkFnaGhCQkNDQmxLS0VrR1lHeFlNbjQ5NW5xZkpKV2lLUGo1cUd2YWttRmNXMEtzTFRHbWhwYnIvTE5IdGIwWm41Y0h2OFdPOTVja0N5SVIwcGRiOHJ4UGF3UXdZQ2QyRGpZTUdOeWJlYWxQKzJkbCszdDFvcVU3TGdRcnlmcURkNElNQU9vY3JYaS9lSWRIRWpyTGxJajdSMXdPV1ZFOERza0FnUGZQN1F3NkFVZ0lJWVFRUWdnaGhQUVdKY2tBVEk0WTdsR0hyTjNNNkJFOUd1K3RNNXQ3OUNIZlgrTE5Ic1NXTS8vYk5VT3prc3pmMkRLdFVqdFB3Y2NsZTdFaWRTYUc2Mk1CdENkS0Q0VXNncjk2ZFVNcGtmUmwrV0hNaVI2RkxGTlNSNXYzRmtzQU9OQndCdHRxVHZUbjFBZ2hoQkJDQ0NHRUVBQ1VKQU1BN0tvN2lXVXBNMEl5MXNHR013R2ZSdW5OeUd0ODJxeEJuSXJvblVoUm9QUnBrb3dPQldpakFOaFRWNGk5ZFlWWUVEc0dkNlV2eER0RlcrR1NSUUJ0UDd2NXNhT3hwVHF2eHpIWUVLd1M5SzZwbGFpTndKTmpsdnFzNVBKM3J6dnZ1bHVCVUtEZ3BmelA4ZEtrMnhDdTB2dTlwOWxseFd1RjN3UTlOaUhrZTB1My9EVWN2Smp0bENRam8rYXNna1BxK1Y4OGhCQkNDQ0dFWEdRb1NRYWd5RnlEU2xzVEVyUmRueTRxS3dyTW9nMnRManNjc2d2cGhqaVA2eTVaeEp0bk52ZDRIZ2JCTjBsbUNTSko1cDNJRXVYUUpiSDhiUVdsSkprbkJjRFdtaFBZMzNDbUk3a1pvemJoMGRHTE1kS1lnRWlWb2NjMXl2eHR0M1IxczkzeXcrS2RNUEJhdjllbVJtYmdrVkhYK0YxQjJXNWFaQWJ5VzhwOXRveit2WEJEeC8rYlJWdVhjM0JYN3pUanp3VmY0UGNUVnZxOXZxVTZEODFCSG5JUXBUYml6ZW4zQlh4L1o3SGJCVktjbjVCQmpSZXpvV0FMQXdBdWVRK0FaUU04STBJSUlZUVFRb1lNU3BLZHQ2TTJIL05qUjZQUzFvaHFlelBxSEsyb2RiU2cwV2xCczlPS1JwY0ZacGV0b3c3WHpXbHpmSkprbjVUdVE3V2Zta3lCTW5vbE5HUkZnVTF5QnR5ZjkwNlNoYkJtVlh2UmRYZU9iazc5dkZpMUo4aW1SV2Jnb1ZGWHczQitoZUN0dythaXhGTFhvNVdHM3FkUEF0MXZ0L1IzNkFUSHNMZ3hkUlpXcE03cXFESlhhV3RDcEZvUE5mdjlhenc5S2dPL0duTTlISklMMzFRZXdicnlBMmc4ZnhERjV1cmpRYzhmQUpLMGtiZ3JmVkduMTVjbVQwT0tMZ3B2bnRtTUtudFRqMklRUWdnaGhCQkNDQm5DQlBZM2lpVHJHS0FWSXQvdko3cFJrdXk4RDR0MzRjUGlYUUhkRzZjSncvWEowenphcXV4TldGTzJ2MWR6TUhodHQ3UktnYThpQTN4WGU0V3FhRDhBYUZuZmVtazJTcEoxYVZIY1dJL1hsQUdEUjdLdXhhOXlQMENKdFM2b3NRUS8yeTJEclVtV3BvL0dReU92OWtqdW5qWlg0US9IUDhQZnA5emxrU1I3YU9RMVlOQ1dIRjJTUEJYWEpFN0M1dXJqV0ZPMlAraEVNTXN3dUNvaEc3Y1BuKzhSdzU4cGtlbklqaGlHclRVbjhGbnBQbFRZR29PS1JRZ2hoQkJDQ0NGazZCSWNVaDdVdlBQajJiOW9HSWo0bENUcmdic3pMb0hBZXY3bzN1eGhzWDUzRVY2MW1vSTlHZEU3U2RiZGRyeGc2UDFzeXd0bWxkdkY2TlhDRFJpbWovWFl4cXZsVlBqMTJPdng2T0gvQnZYNmN2NEs5eXRpZ0gxWlhKODhEU3ZUWm52VXJUdlNXSXpuOHRmQzdpZlpxWGlkWFNxd0hLNU1tSWpMNHNkalMzVWVWcGZzUWEyanBkdllXYVpFM0pOeEdkSU5zVDdYbkxJSXErandxVkhHTVN3dWpSdUhTK0xHSXFmaExMNnJQbzREOVdjRy9EVFBUK2YrTXVnK2o0NWVESVdPZ1NXRUVFSUlJWVNRSVlHU1pFR2FFcG1PcVpFWkhtMzc2ay9qVUVOUnI4ZE8wa1o2UEE1MnhZN2dsVWdKNWVtSFlTcWRUMXV3U2J6QlpxUXhJZWcrZWorSEszVEdLam54UXY0NnZKQjlxMGRTTlU0VGhrZXlyc1Vmam4vbWs0enFETS8yYkNYWnpPZ1J1SDNZQXA5NmUrdkxEMkhWMlcyZDFwVzdaLysvY0dYQ1JGeVhOQldSS2tOSE84ZXd1Q3grUEJiRmpjV21xbVA0cEhRdjZoeXRQdjNURFhGWW1Ub0wwNk15L1k1ZlpXL0M4eWZXb2Q1cHhnT1psMk5XOUVpZmV4Z3dtQktaamltUjZXaDEyYkMvNFRRTzFoY2h0K2xjUjJLdndXSEdYZnYrNFRkR21LREZ5NVB2OUdoN1BuOGRDbG9xL043ZkhkWlBYYmp1TUdEUWcyNkVFRUlJSVQ2YS9yTDFEMHlNN3RPdzI2WWZIdWk1RUVMSWhZcVNaRUVRV0E1M1oxemkwV2FYWEhpckY4WDYyekZnZkJJWmxVRnVOZk0rM1RLVTJ5M0RCZDhrV2JCRjFnZWI1N052N2ZNWTV5eTFlT1BNZC9qSmlDczkyaWRIRE1mTmFYUHdRZkhPZ01ieGZtMkJycE5rV2FaRTNENThBVWFia2p6YTdaSUxyNTdhZ0YyMUo3dU1aNWRjV0ZkMkVGOVZITWFpMkxHNFBtVTY0alhmLzM1eURJc3JFeWJpa3JoeCtOM3hqNUhYWEFZR3dQandWQ3hPbXVLVFNIYTNwNjRRcjUzNnB1TlFpaGZ5MTJOKzdHamNNWHlCUjBMT25WSFE0dEs0OGJnMGJqejIxNS9CbjA2c0FkQzI0cTNwZksyMFFKaGQ5cUR1SjRRUVFnZ1pMQlNIYXhIS1c4WTF2YkNwbm9zMnZXWDgwZlRkQXowblFnZ0pOWmVhRzZ0SWttN3BqaGRiSWZLNWF4YzkwcThGcXlsSkZvVHJrejBUQlFEdzNya2RBVzA3NjA2TXh1U3poYlBTRnR6dmd0Q0gyeTJqMVNhZnRwWWhuaVRyTHh1cmppRTdZaGhtUjQveWFGK2VPaE9uV2lzREt1VHY3M1JSNysyV0RCaE1qOHJBMHVScHlQSktqZ0ZBa2JrYWZ6MzVGY3FzOVFIUDNTVkwrTGJxS0w2clBvNHI0aWRnWmRwc2hMa2xURXV0ZGNodktjZjgyTkZZbVRvYmlkcUlUc2RxY2xyeHhwbnZzTHZPTjBHM3ZTWWYrK3RQWTNuS1RGeVhOTVhuejRMN0dQODQ5VTNBOHllRUVESzRjUzZGdFZjM1RWZEhSUnlUdGVqNEZrTjJPWXl1NHpWTDFjTmpOaU5jVTk2ZmM1STRnWEh1S0h5UUM5Y1dxOGJFci9OM2ozbjE0WGY0R0VPaFp0R0lQM1kzbnV4eUdHRlRES3hKVXhsSWZOWXFta1JSMUhkMlAyc1ZUYkpEakVLRTVtd2c0NkhSUGx6Vzg0MnNpcjlnVDhXUk9JRmhuSFl0NjNEcDRZQkJ0SXNHeHU0SzQ1SjBoNkJTZHh6RkxVSGhXNTdkV0twYk52NEI5ZWlFdGIyTnl6azVRVkwxWDVGZWhtV2J3Mzg2NzRibTl3OWVKZFcwUE43dzNDYXJLa2IvbHVISHM3NlRHcXg4Nnh1N1B3SVkvMGViZDFCc1hKVHVIOGE3WjIvcW4xa1RRa2lRWFBMdkdRYXpBQUM4dUFqQTF2NE1UMG15QU1Xb1RiZ2haWVpIMjZuV1NueFZFWnJWenY2U0M4R3VKUE5PTElSeUpWbWNKc3luTFJUSndZdkY2NmUreFFoakFtTGNrbzBNZ0lkR1hZMWY1S3pxOW1mcGJ5V1o5K3Y3K3drck1UWXMyZWMrU1pHeHVtUVBQaTNkMStuMnl1NUlpb3l2SzNPeHRlWUVscVZNeDNWSlU4RXpIRjQ3OVMxa1JVR3R2Y1VuZ2V6ZTk5dktJL2lnZUZlWFczVHRrZ3Z2bmR1Qkw4b1BZVW55TkZ5VmtPMXpxdW8vVDMrTHBnRkt6bDYvNDZWdTcxa3o3MUdQeHkvbXI4ZnV1c0l1K3lSb3cvSDYxTHQ3TlRkQ0NCa0tIUG1WUzczYlZERmhCZVozRDZ4Umxvei9xV3Bjd21mdDdhNVR6UXV0WCtXL2dPdlY5Nm83U1pKeFRxY2dpWEs0TElKblpWbVFaRWxRSkVXdE9HVTFGRVVOdTZobFJFbXJPR1c5NGhMMXNsMHlLZzdScE5pZDRZcEREQWNnNmErZmVML1B1SkpMa2NxYXB6Z1BsZDZoell6OFNsS3BQSklnY29zOXdYV3E5a3JXb0tvTjVIazc5NVRmWjl0eCtwY1JUMTBSVUowSHkrNmlSK3o3enQzZjJmMjI0MlVyclJzTG53bDB2TWJYdCsvV3pzdjhzMlorZXZmL2tBMG1qZmJocmQva1A4dElNcWZJc2dCSkVSUlpWa0dVVklxc3FPQlN0SXBMMU1BbGFSVlJWZ1B3S1hCZ3VtM3FNaTVWdmFmTE9FNkgxbEhRY0YwZ1UxSm5SbStEVHFnQ0FLWE9tdFh3MGFGMzlaZU8rQjJmRmY5Vit6MnVveFVyWkx2VC81c2lMMHhDUks0cUpleEFJUGQyTUtpa3NQdG1mOW15NDlSZVpYZnhhODVxODNNNFVibUlHNU5nRG4vaXNodTY2MjdkVmhUdDNGUDBYd0NVSkNPRUVEOG9TUmFnZXpNdmhjb3RDU1VwTWw0LzlXM0FOYVc2aytsMjRtQzdDbnV3U1RMUFJJcFREcXl3ZXlDODY2VUJ3ZGRNdTVoWlJBZitVdkFsbnAxd2swZHRLd092d1dPakYrUEpJeDkybWNEeWZtMEIzKzJXSDVYc3h1L0dyd0RqOWg3eHRMa0tyeGQraTdPV21oQThpN2JER3Q0L3R4TWJLbkl4T2l3WlJlWnFBRUIrU3prK0xONkZXNGZON2JoWFFkdld5dmZPYlE5cVZXU1R5NHAzejI3RHA2WDdjRm44ZUZ3UlB3RUoyZ2pzcnorTmZmV25RL0k4Q0xsZ3NVb1RKR2FiQXZCZ2NRSTl5NHNUMGllc254M3pLU0lwUERoL01wOGNjY0NSWDdPWW01aTZScWxxemdBQTEvSHlHeGlldGFzaWRVVmlyZFdqd0NVZlpUb0xWcFNjTmRZSkxlL3UveUxZZVRBcXpzS28rVlpHSnpSS1VIZ09qTThiSnUxbEk1OXQrZWV1TGZhQ3VxWENoTVNQM2E5SjV4cm1Bb0F3TXZZcjczNTlScFJWc3VRMHNtcU54M0p3emk1cEZJWGoybGZoU1EydEdWeWtzZnNsNm4yZzhkbHZBMW9wMXgxTmR1SUgybXZIL1JJNm9aYUwwaFV5QXVOZ1dONmw4SXdUUE9OZ1dkNnAyQnlSdHUxbkh0Vk1UdjR2bHhYL0pTY3dOb1VUYkp6QVdoaWRZR1hCV0dXTnhnSlc3UFliWTltdWhGcy9QL1p5SUhOalYwNjZSY2lNYVV1U3FZUUdjSXpZdXViWVA0MDM4UGZ3STZPL0FRRGI3ck0vbCtvdG5kZWRjSCt1czRhL2lpQ1RaSzBiQzJPbDQrVzN3eUZkeGFpNURkem9oSjlqVElJNTBQNjZCZWwxenIxbjZWZ2hRZ2pwQkNYSkFyQWdkb3hQamFXMVpRZHd6dkw5RjRnR1hvUEw0eWRnWWV3WVBIbmtBMWlEUFBseFRGaUt4Mk9yNUVTRk5jZ2ttWGZoL2hCdHQxU3hQQkw4ckhTcnRnM3RKRmtnSzRPOFBUbG1hYWZGNkx0VDBGS096OHIyWVhuS1RJLzJFY1lFM0RGOEFmNVR0S1hUdnY1V2tua25RWTgxbGVEVDByYnhtNXhXdkhkdUJ6WlhId3RSR3RkVHZkT01uYlVGSG0yZmx1NURkc1F3akRJbFlIdE5QdGFWSFVTSnRhN0hNY3lpSFd2TERtQmQyUUdNQzA5RlJaQXJLM3ZqV0ZNSmZuUDBvMzZKVmU4dys4UXF0dzNJYWNma0FyQjJ6dU81QUJhdTJQMlhTRGhFMVVEUGh4QnYrcXV5bnRTTVR2ek1VVmh6amVYYi9HZFpuYXBlR0JlLzFyN3A1Tk5LaXpXcTlkODdkN2pmMy9UV2JwL1ZMbUVQTHBySW1vUWFJU3E4UUxzZzQzbnduSlBoT0tjaU1IYU9aUjB5ejl0WmdiWGI5NTI3Vnl4dW1CdCszNno1aWtvdzh6eHZZUVRPTEFtTVQvcFlkb3JoVElzenZ2MHhDMEM3SU9NRkpzWlVvTlJaczlyYm1XaGRnZU5FMVZMV3FLNFMwaE8yQTZIN1FySXI1bzl6VnlrQ1p6TXVuM2lYZTdzMXYrb0cyNmFDMzBYKzdOS0pqdkthV2VhUGNsZHBaNlMrb1ZrNDhsbndiTDhlUTY2Wm0vRzNydStRNGRoYmZMOGl5bXJWK0tTUDJUQ04zNU4wK0RoVExnQkF6WmwxbDQvNnJiOTc3SHVLSHdBQTllejAxOWd3VGJGdkpDRFExNFkxYVNvRFhaWG4yVStvTWQ0eWRYbnJ1L3UvYVAwczl3M0Q4b2wzQ0preFcwejN6NW5iZmUrZUpSVmxTWTVCVHNsNzBBa2ZDd3ZTbCtrbnA5RzJEa0lJQ1RGS2tuVWpYTkRoeCttTFBOb3FiVTM0cU9UN2xkdDNEbCtJS3hNbWRtd051eVp4RWo0cDNSZHdESlpoa0dWSzlHZ3JiS2tJZXBXYXltdTdwU3RFSzhuU0RiRStKL3RKaW93eVcrQzFyVWliajRyM1lGcGtKdEwwMFI3dGk1T21JTGZ4SEhJYS9aY1hVZm10U2VhYkJQMWY4VzZZUlRzMlZoNE5LbEY3Kzk3WEFyNjNNd29VL0xuZ2M3QmdVTzhNK0F2TkFNWnRTMXIxcDJhWEZjM04vYk90MHltTE9ONWMyaSt4Q0NGa29DbUNZSk4xZkl2alhOMThmbmprTHZDc1V6VWk1bXZiaHZ4blVkczZPdUtwS3hMcys0cnZkZXcrK3pQalEvTm1zaHpYNlYvR3NoWVd6ZHlNVGxjQU9VKzBiZTlrb28ybkdLRExoWlhPWTVYTGJCdnluL1c1c1BYMHI5d2ZoajI0YUtMcmJQMTh5QXJmK0tldnl2eU54U1dZanVvdUdma0hzYXh4Q2dDNFNocG5Bb0I5NTVtSDIrL1J6TTE0Mlg2bzlFZisrb3ZWeldNQm9QMDZhMUJYcWtmSHJ6Vi9sZmRucGM2YTdqSHZ2TXFsUW5yMFZsa0xpNUFadTBsMzVaaW5ySnNLZnVjc2FacGhXRDdoYnRhazh6dkh2cUJka1BGY1Y5Y2RoMHR2VTBSWnpjYUhIVE5kUGVaaGY4bEtiOTBsa3BwZjNiNjNxK3ZHVzZmZHdBK0wyTjM0eDQxbFVKU09OMVBXejQ3OXc0cTJsWTA5U1pDMVkwMmFTdjFOMmJmWlBqMzZocUpXaGU3TlR5YzRsbWsyTEorMm1Nc0ljL1IxTEVJSXVWaFJrcXdiOTJaZUJxUGdXZi95SDZlLzlVaEE2WGkxUisya3hVbFQ4SGw1RGh4eVlIVTgwL1Z4MEhLZVgvam50d1JmbzFiRmViNmN6aERWSkJ2bnRjb05BQ3BzalYyZXJ0aGZHREI0WXN3U2ZGZDFERG1OWjN0Y2M2dS9pSXFFVndxL3dndlpQd1RIc0I3WEhoeDVOWDZlODQ3ZkF4SDhGYkozU3I1SlVFbVJzYTdzSUFBZ1NtWEFJMW5YaG1qbUErZVBKOWJDS3RKN1FVSUl1V0NJc3NwMXV1NHkvYUxNUHdMblYvTDhaUDVzUkdqT1NwekFPSFBMZjZpYWxQaWgzT0JJOVA1WG5ZL1I5Y20rZTAxR3pEZmN5clpDK09hUERuK2dHaFAzaFdwODRnZmU5OW4zRjkwSFdlRzFNNGY5QXpwMXg1WUNxYXBwb3ZORTlSTE5qR0gvNUJJTXg2V1N4bW1PUTZWM0FvQnNkNFVEZ09QQTkwa3h6ZHlNbC8wbTVkeTBYK2RUSS9ib2I1bjhRMlpqL2g5c0I4L2R3MFhxaWdCQWFyV25pTVVOYy9TM1RMMjV2WTk2YXZMYmZMemhxUG5Uby85eEZqVXMxR1RyM3V2Tnp5VlVKTE0xMGJiNTFQOER3OGpHcTBmL0twQUVHUUFZNzUwN3o3dk5WVkMxMkw3OTlPT0dwUk4rd3NTYWpuWFZudy9qeWdIQWRQL01CWXJFTVZKbDh4VHI1OGRlMWx3KzhyZkM4Tmp2ZXZac3ZHTEVtRTZFLzNqT3ZFQ2ZVMjhvRE9Pa0JCa2hoUFF0U3BKMVlYYjBTTXlLSHVuUjlsMzFNWjlWTFd2TDl1T3krSEVkdGFCTWdnNVhKRXpBNStXSEFvb3pMdHczQ2RXakpGa2ZyU1RMamhqbTAxYllHcEt5RTcybTVRVE1pTXJFaktoTU5EbXQyRmxiZ08yMStUZzFTT2JuVDVHNUJwK1U3c1hLMU5rZTdlRXFIZTVNWDRCWFRuN3QwMGZ0SjBuVzNldXI0bmlNOVpQZ0hHcDRyMlFpSVlTUW9jMTF0djRTT0VTaktpTjZjMGZqK1pNYTVaUGxsMHAxNWhGU25YbUVmZGU1aDd6N2VxLzZzVzBxL0wvTzRraFZyZU83dTBjOWZmZy9XSk5RZzNCTnVSQ3VLWmM0Z1FFT2d3dlhuUlV5WXp6cUlJZ1dWN1J6emRFM0FJRExqUDVPU0l2YzFYN05zVmU1MzNtaWVvbDI5dkIvdFJkMlY4L1ArQXZuVXRpR1Y3Zmx5bFpuVE5nakN5ZDA5VndBd0xJaC80L09RNlYzK2J1dUhwZndHU1M1NDF0VnFiUnhHaGRqS09ReTQ3YkQ3WUJGTGpuOGtQRW5NK2F5Z3JxMXMrZmRuemlYd3JhdVBmRTN4UzZhMU5OUzMySVRUVG1COXZWT2lrcWN3TGpXNVM3bTRnejV3dGo0TlFIUDRYeWRObGRCMVdJQVlJM3E2bEFtWFBzalFkYjQ0bmQvaGlURk5mOTF5eE5oanl4NnZyMjk0YmxOSDdBTTArMUJBVXk0N3RXdysyYjFYeDA5UWdnWm9paEoxZ2tEcjhFOUdaZDV0TlU3V3ZHZm9xMCs5MWJZR3JHdi9qUm1SbzNvYUZ1U1BBMGJLbk1EV20wMUoyYVV4Mk5Ka1ZIWUVueVNSODE2bmdRWWlzTDk0U285eHZnNU1UR3ZhWEJzRDNOZmdSZXUwdUVIU1pQeGc2VEorRVhPcXBBVnErOExuNVRzdzl6b0xDVHB2ajhRNFZCREVWWVZiZk43djkrVlpDRThtSUVRY21GWXV1dUZiRWpNeTA1UjRzRXpKMVNpOHZSQXo0a1FiNDY4eXV2WWNHMEp3blVsVFM5dFBxazRSQlBRbGhTeTd6ejdDTkMyZ3NnOWlTSFdXak85NjVVQmdIM2ZPWi9US1lPNVI1T2QvQkVnZEx4aFVObGtIZ0JrMXJlWXYyTmp3ZThVcDZSamVOWXV0OWc4RWxoU3F5TWVIT3VDUmx2clhndkxWdFV5UmJZNlk0QzJ1bWNDdzdWMGxsQlI2cXpwenR6eUh6SUNhMU5jc3RiN3V2YnFNWThEZ0dQL3VYc0FRRFVtNFRQVnlMZ3ZJTGtVQUhBVjFjOW4xS3lWVDRvNE9GZ1NaQUJnM2wzMHVGamNNSmRSY1JZaFBYSnJJSDBrS0h6THN4dTdmTE1aVEUydjlvU2pXRlR2VVVORjRnUkdPbHE4TE5CeEFFQXpQSFpqK3dta0hXMXpNLzdtdnQzVSs3Q0pVSWg0N05KZittdVAvTlZsdDRRNkZpR0VYTXdvU2RhSmV6SXVSYmhLNTlIMjJxbHZPdDMydGFaMHYwZVNMRXBsd0NWeDQvQk41WkV1NDhScndwRnBpUGRvTzlwVUhQQldUWGZ1V3o2QjBDUlJMb3NiNTNGYUl0QldJK3BvazArTjFBR2g0ZjNYcFc3MnMyVnhNQkVWQ2ErZi9oWi9tSEFUSEpJTDc1emQydVh2aXIrVlpLSGFUa3NJdVlESVREaUFCUXdBeUtCbG1HUlFFcElpY2x4NVZkYzd6OVJmRW5ibnpLc2RwMnV1c24xWCtCdEhmdVZTUnErcUJ3QzV4WmJxL2k1R2JyR2wraHVycTNwU2xuWEhYbk1lcjF3V1ZNMHAyY2tCZ0Z6ZVBLbTlPRHdBY0pIYUVyR2tZYlpxWE1JYXVjbWVJbGRieG1JOFBtbS9MbFczanVVaWRVWGVweWxLUjB0dmF2Ly8xamYyZk1ORjYwL3BsbzE5d0Y4U3kvSk4vcDhZRmRlcXlvcjcybkc0N0ZiM2E4MnZiRHNzdHpvODNqQzZKNGtpbnJvaXdYbWs3QmJuaWVyclZGTlMvcXRmTlBMM1VITjlYaU9yTzY2OHF1dnRPODg4eE9oVmRWQVV4dnhSN244am5yb2lRYXh0SGFVMDJZY0xJMkkyK092SGdSRzl0MXBLVlkzWjF2VjVyNmpISjM2cW1wWGV6U0VCZmpUWms4U3l4cWtBQUx1c2w4cWFwaUE1N0lobDdmRlhneGxHdUcvdUltRmsxQWJXcEtvQUFPdkd3bWU4Ny9HWDBDV0VFQklZaGNWeEtKQVpRQVNyTlBWM2ZFcVMrVEUxTWdQelkwZDd0RzJzT29iRGplYzY3VlBZV29uQzFrcU1OSDcvUHV6NjVPbllWSFdzeXpwWjgyS3pmTnAyMVo0TWVzNGN3L3JVdU9wdGtreGdPVnlUT05tbnZiQ2xJcVNGMlh2RHlHdDgyaFFNL2lRWkFKeG9Mc1BiUlZ0d3NPRU1LbTFkLzlsWGV5VkFaVVdCMk0zcHBaVzJwaDZkNEJtb05mTWU5WGo4Uk83N2cyWWJibTk0UDYvZWVHejBkVDN1ZTZIOFBBa2h4QnMvTS8wdFBxOXlpWDFqd1RQY1R4Zk9ZNnVicWdGQWFiQ2xhYWFsdmVFcXJMM2M4cjlEN3cvRTNDU0lhZ0J3bmExZjZEcGJ2N0M5WFRNNStiK21XNmJkek9pRUp1dm13c2ZGOHVZcDdkYzRsOEpLVlMzWndxallMOTNIWWkyT0NFZGU5VkkrT2VLQVdOWTRUWHZacU45YTFoejlwL2svaDc0dzNKeDlxM3RSZmNlQjBydGQ1K3JuNjY0Wis2aGNiL0ZaaFdUNDRiVHJGYW50ZmJ2bGZ3Yy9rbHZzaWQ1SkpQMzFFKy9uazBzUFdyODcrYlI0dW01UjJLM1RWclp2WXgwSXpyTU5DeXlmSC84Ync3Tk80L0xzT3kxZjVQMU5zcnFpQU1DMm9lQlBZa25qTEg1VTNBYmRWU09lNGd3Nm41TXUzVmNTU21acm9uM0w2YWNZbm5XcXNoTUNxck9tMHF0cVpCM2ZjZnFqL1ZqNVRheFJYUzIzT3VJZGgwdHZzOWFZeCtpdkcvdXd2eVNxZmVlWmgyM2J6anpSV1lLVmh3NThhdFErd0grU0RBQlVZK0xXcWNZbGZkclovTXlyYzFZRjhqemNOYjN3M2Fyd3h5KzlQZGgraEJBeWxLaEU1V21vZWVmSHMzL1JNQkR4S1VubXhTVG84Tk1SVjNxMDFUbGE4VTdSbGs1NmZPL3o4a1A0WmRZUE9oN0hhY0l3SzNva2R0WVdkTnBuWG94bk1rNVNaT3lyRDc1RWd2K1ZScjFMa2wwUlB4RVJLcjFQKzdhYUU3MGFONVQwZnBKa1pwZHQwQmZ3YnhkbzNUcnYxNWUyV2hKQ0NQRW5vWlNKVG1wZ0gySTdFa3lKQUFBZ0FFbEVRVlJGNVFvR1NBVzhsb09IZ0l1WC81d3pFVDMrRm9hVFhJcG16dkRYektzUHY0M2ltbW50N1pvcFNlOUFvMjRHQXQ5dUdXcVNLT2tCUUh2dG1NYzAyY252QVVEamM1dEtGSjZ6TXRHNkFnQmdrOE55SE1jcVZzQW1Sa0xMTjloTEcrWXFEdEhBRDR2WTZUNldlYys1bnpGYW9aRWJGckZUTEd1Y3Bob1Yreld6Zk9LZDVrK092TnU2NnRCbnhnZG1MMlE1enVvc2JaNW0vZTdrMDhLd3FPMzgxR0VmT0wvSjg5a216VVhxemdHQVhORXlXVzZ4SndLQTRuQkVxNk1panNsYVdOcnZVMDlMZVpOTE5PUTZEcGJkaFRCRGlmdld6LzdrUE51d3dMbzY1MTBvQ21OWU92NG5YSEs0eHhzZS9ZM2o3N0Y5ZmVvWloxN2xzdGF6ZGZPMEN6S2UxMDFLZTh2dlZsU3JLOTY4S3VlVDlwVjByZjg5dERhUU9laXV5bnBDUFNXMUxSRWx5aXJId2RJNzFCTVNQN0h0UGZlQVptYmF2MTFuNnVkYjFoNS9SWWdOeTVVakRlV2NMQ3JnV2Y5SGd6c2tRN0FyODloSXd6bGhSUFRHcnVZbkpJUWZEMlpNS09nNEh0MzI5ZkZVeDVHcTE4RUVWcnhWQVJvaW5yajBoMEhGSTRTUWl4QWx5ZHd3WVBESXFHdDh0bG0rZW1vRHJKTC9melBkN2FrclJMMmpGVkZxWTBmYmRVbFRPazJTWlVjTVE0b3V5cVB0U0ZNeHpLSTk2TGw3bjQ0SkFBNC9weDhHeXNCcnNDSjFways3VlhSZ1MwMWVqOGNOTlg4cnlRYkxLcmRROGw1SjV1ekJkbHgzZWw2TjBTYlBXbk1IRzg3MGFreENDQ0VEYTN3ZWQ0M09ycndJQmlxRlE0NEVmQ016Y3NoclV6a0VkamZRdXkrajFFa1J1ODBBeElybWlZeGUxZlpOOGZrRUdSREFkc3NtZTVMdFlNbmRYY1VJcEhCL08rMWxJMzhIQUt4WmpnQUFUdUF0UU5zcU1VaXlBQlhYc1VSZGt4YTl5eVlydkQydmNyRm1hc3E3em1NVks4R3hMclZiUWtScXNBNXpIaXI5a1diK2lCZmdranErY1JReVk3WVlsays4Z3pkb2F4aU9zeXAxMW5Uckp6bHZzMXBWbytINkNUOXZyeS9XR2R1K3MvZUNaVVRJQ205ZG4vY1hlNHp4cE82bXFUL2kzUHJ4U1JFSCthU0lnKzRKTXNWaWozV2VxYjlFYWJTbGNkSDZrL3l3aU4zZC9VeDZ5bm1pY3BsbGZkN0xVQlRHc0d6aS9meW9XSjlpOGF4YVU2OWZPdjZucXJIeG4xdS95SHZCdXJId0dkZUo2aVg2SDR4NWhJazJubXEvVDJxd2pqUi9rUE8rYkhlR0FZRHVtckdQcWljbGRidkswTHRlbVNPbjVBN1o1b3BTVDB4K3o3YjMzQU1LQTFsL2JmWXZoWEdKYTVob1haRnIxNWtIVy9lZS9abnh0dWxMdVZoRHZudGYrNDR6djNUa2x0OGM5c0RjMlowbTBYcWdJNEhYUTlxcng1Vm9yeDczZys3dkpJUVFFZ3hLa3JtNWJmZzhuNU1jdjYwNmlpT05udlczR0FCaGdnNnhtckMyLzlTbTgvOXY4a2xtakRBbUlNdVVoQUkvcDFVdVM1N3UwN2E5SnQrbkxSQWFQMG15M3F3MnVuMzRmSVFKT3AvMnJ5dHpZWmQ2bDZBSnBYQS9LOTBhTHNBa21YY1MxTkhMbFdSSjJrZzhOZlo2ajdhKzNKbzUyQWtzai9GaEtUZ3lTR3J0RVVKSXNNNG55TjZTV2VYenlsVDJ5YklvcWI3dm92Vit0VFlqdEszS1VaeVNudEhEWnp0RmQ5c3RKYk05UHBDaS9VQmd4ZjNiazJTaTJSWUxBSXhlWFEwQWtpenJBSUJUY1IycnRSQ2hPY3ZGRzQ4NzloZmZ4NmVGSFhEbVZTMFJ4c1N0ZDAveVdUZWYraitvZWJNdU8yMlY5VURSQSs2eDJrL05WT3FzNlMwZkh2b0VUa212dldYeWplMm5ZblpHcVdzZDRjeXZXU3lNaXR2Z0txaTZSbi85aEorMHZydC92WFByeVlmVjB4TlhpV1dXaVhLak5VVnBzU2ZMemRZVXVkbWVJamZhVWdEQW5sTjJHM0xLYmdNQTlZeTAxL3NpU2NhNUZOYTg0L1NUOWoxbmY4YW9lYk4rNmJnSGhNellUVjMxRVViRWJERCtaT1lCeS9xVEw3a0txNjlxZW5QZkpzMzhqRCtyNW8zOHU1eFhjYVhseTJOL2c2eHdwcHNuMzlMeTdvRjExcS95WHJKK2xSZlVHeFpKWnRXMm5XY2ZFYkxpdnBDanRkOGZVYytLa21wNDVEWkpadFdPZzZWM3MyR2FjaVJFRk1EcmZTNlhHckZYM243bVVjZmg4dHZWMDFMZURDWTJJWVNRb1llU1pPZGRuVGdKMTNzbHJXUkZRWlBUZ2grbEwwS1Uyb0JJbFJGUmFnTWlWSHJ3REJmdzJOY2xUZkZKa28wd0ptQjh1T2VYb28xT1M0L3FrUUdkckNUcjRXcWo2VkdadUR4K2drKzdYWEpoWGZuQkhvM1pWL3h0QjYxM1hGaEpNZ2ErU2REQmxLaHNkMS9tNWJCSi9nKzJDTmJtNmp4c3JnNXVCMEt3WWpWaG1Cd3hIRk1qMHpFK1BCVXFsc2Q5Qjk3QVhmdiswZU14MzU3aDhUa0lyNS82QmdjYWlubzBWcXZMMXVONUVFSXVMZ21sVExUV0pyOGdjL2o4d0NUbDNvSGFZaGNJUlpZRUFMQlhOMDBIQU1ha3EyeXJKdXFwdSsyV1hITDRvZTRLOHZla2NML1NaRXNIQUQ3V1VBUUFvc3VsQndCRjREM2VYS2dtSnI5bit5Yi9PZlA3T1I4QllMU3owLy91Y1QzV2NBd1prWnZkdDBLNmt5dGFKcmQrbFBPT2JIZUY2MWRrMzYxS0NUdlEzZHdzRzAvOW5vc3puQkJTVEh0ZEJWWFg4QW1tWE8zODlCZGNwK3F2NEtLMHhaWTF4MTREQUlabkhWeVlwcHdKMDVXcXNvd2I3RGxsdDZuR3hLM1R6aGorYjBTcGlsbTFKdVFKVktuVm50TDYyZEZYeGJLbTZheEpVNjYvS2Z0MlBzWVVVSDBPVnEycE42NlllSmZqY09sdHRtOVBQaU0xV0ljemxmVmp6WjhlZnB0Ujh5MkdsZG0zSWprOEJ3QzBDektlNTBjbGZOSGRtQjYvSzZ6czRDSjA1L1R6TTUvM2w5NTFIaXk2VXpiYlkvVlhaZitLODdPU1QwaUwzTVVuaFIrMDd5NzZtVzU4NG51U2hndCt5MGNuN051TEhtWEN0YVhxQ1FrZmhXcE1RZ2daNnB3ODh3eEVhY3pTN1MrSzRKU0gxODU1UExjLzQxT1NERUNXS1FuM1pGenEwODR5REc1TW5kWHI4V2RFalVDc0pndzE5bzR2R0hGRHlneWYrNzZzeU9tMkdIdG5kSDVPZVhUMElKRVNwd25EZ3lPdjhudnRvNUxkZys2RGU2VEs0TlBtL25PK0VHZzVsVTlCbVo2OHRuMHQzUkFic3JHT04zZDU2bnVQWlptU01DMHFFMU1paGlOSkYrbHpQVVp0UkY1em1aK2VQV01SSFdoeSt2MThSQWdoSVpQVXdEN0VzRkJYcERKUER1WUVHUUM0RHBmZll2LzI1TzhVVWRhd09sV3RrQlh6alhpcXh2ZE5tQmVseVpJSmh1bnpZNTFkSlUxVFdZT21wbU5WbDAwMkFnQ3I5YXhIcFo4UTk0RjkrK25IRllzeldqMHArWDN2TFhyQ3JPUTNGSTNCN0wwcUNRQWNoOHR2dFgyYi95d0F4YkJpNG8rRXpKZ3VWMXNCZ09OWStYSlhVZDBDdzQyVDdwSWJMU2tkODVnMi9IVnBhdEpickFzYTlzNXBpeEdtTFdYQ2pEWHV5UjU3VHRsdFhKVHhOSnRveWdubVo2SFV0WTZBcEdpWk9OUFI3dTVscmM0SXNiSWxXNVVWOTZWMjhkaEhXUlVmOUdsazZra3AvK1dTby9hd2tlb0tsdU9zcXN5WVRlcExNdjdFeDVoT1NGQjRBR0MwUWdNVFpRajZUWUwyeHNtM00zcWhEdWZIYVNlN0hFYkhyck1QY29saHVhcFJzVjkzMWw4ekovMFY4K3FjVmRhanBiZXBwdzk3STlqNG5YSG1WeTBHQUVxU0VVTEk5eGdaNDhDZ0xSSFRkbko3djZJa0dZQnpsaHJZUkFkMHZMclhZemxsRVkxT0MrSTBZUjF0TE1QZzJzVEplUHQ4OGYrSjRXbVlFZVY1Y0pGZGN1R2J5aU05anF2amZPY2U3Slk4SGEvRy94dTdEQVkvZGI1S3JIVUJGNW52VDdGdVArZDJOWTRMSzBubTczQUNXd0ExOG9pdlc0Zk43Zko2bkNZOHBFa3lRZ2pwRDZ5b1hLRnd5T25iTFphaElZeUsrVW9ZSGZjRks3QldkbFRzMTZ5S2IzTG0xYlFkQld4M2hMbHZXWFRsVlYxdlhuZnM3MkFaR1pJc0NNT2l0dmZsM0RpN3BIR2RxMStreW96cHFDMG0yMTBSQU1Db0JJOXZQQ3c1RmZjb05sY2tBTGpPMUYrQ0puc1N3alVkMndaWVFkM3FMMEVHdXlQTXZ1ZnN6eGlOMEdSY01lbEhBU1d1Wko2emJTejh2WkFldlUwWUViUEJzZDl5VC91bHRrTDNhcHVzZ28zWHE5dVcrNGZnaXpUT3BiRDE3eHo0Z28zUWxwaCtQT3Z5N3U1bjRreEh3KytlY1psN1BiR2VjRjg5cUY4NTZUYnY2OVlOQmM5alE4SHpRWStyRityOHRUdDJGdjljc2JxaXRDdEdkbG5manMxSzJNUkg2WXJzZTRwL3FwNmMrcTYvMm1SeXkvOW43NzdEbzZyU1A0Qi9iNW1hU1U4b29YZnBDQUtDZ0FSRUVXRkZ3Tmg3VzNYWFZWeHdsVjBWRWYwcHJyanI2bHAyMVhVVk54TVJSTVVDU085VlNnaTlCUkpJVHlaVDc3M245MGNTREttVGtFTGcrM21lZWN6Y2U4bzdJYWE4Yzg1N0FzMEtGKzkrSzJSUzc4ZUNpVWtKQ05uSWRiY3pkWTJ0dExoL1dSS2c1UCtRMGp4czdHV25nKzFUVnNHUy9jMGdSRkRGL29tSUxrVk1rcUVvUWJYMDlHNzhwdFdBYXR2cXdzQVpiejdPZVBPUTdzM0ZHVi9SeDZlOWVjanc1aUUzNElZRTRKOERIem9uVVhaTmk5NUlQTFlXZmtQSHc1MnZLVGZ1c3RPN2FsV3d2MFJJQlFrK3R4YjgxamV6ck9LNUhoUFJ1c3hCQWdDZ0NSMXZwU3l1dXhNakt5aEpLMG0xTzN5clJRVkpzalJQamQrOHZLQ0Ztc29ueWJ6bldiai9ZaFZxc3FGM2VGdjBpV2lMdnBIdGF0eS9vdFZsUkUyS3B1NkFxc1VMSUZSU1pUZDg5Yjd3aGk0QUV0QldCMzVzN0RpQ0lUbHNHYVZYemZnMkhYMG9jREJqdEdRM1pia1c3SG5mTWFudmc3YVJYVjZSdzgyWnFqMXloWDdkWmM5TFFoSUlVWElzbmFKcTlCcEZZU0FhRmY3V1VUSDN6aE4zQ1U4Z1hPMGQ5K1haTVhKZDdRQkFzc2c1QUtBckppbXdOUGxaejdvanYxZGFoTzYyOUcwenovMWo4dXk4VHpkK2E1L2M5MzVUcTRqdFZVNWl0ZVNGMzM3RkZFTldBbktZNlV4RlRiUmNUM3ZJMHEvdmRNcWFicjZzK1hmMm9SM25CdnRhenBjL3A3Q2I4R2xobGk2VnI2NHE2M3dUWk1Hd3hYZWViZW9kOTNWMTdmTC92bXBUdFlQbGVsdDVOeHg3Mk55OXhUZW0xcEViU3Q4eWRISE9GZzFGRHdqekZlMy81ZjR4K1JYZmdkUGpMTjFiTGdRQXhWOVVqRmc3bWpYRXQvWDQzUUFnYTVvSmttU0lRbS81WDZwTDhaL091MXhvaGtWcFZ2MUt2Yk54eE5qL3F2MlMrbTd1THlkdHdmWXBUM2lVR1B1bFc0aVdpS2dhVEpJVlczeHFHeWEwNmc4SkVnS0dqalJQRHRLOHVVWC9MZjQ0M1pPTFRGOEJSRFcvYndrQVM5TjM0bzcydzg4KzM1ZC9FcUVtRzBZMDY0NDRXK1E1N2IxNkFQTlBiRHl2K0NzcVlKOGJjRmZRc2p5VHJPRFpIaFBSTTd4TmhmZi9lMlFWamhSVytIdGNyV2dWSk52Q1REWC9XUjlyQ1VOWUJZY0xuSFFIOTBiNm1CYTlhejZuTmF6R2ZjNVhDMnRrdVd1Rk5VaUFOcFJuZG55Ty9RVnAxVGVzUTNiVmdwNWhyZEVyb2kxNmhiZEJCMGV6Y2x0VGc1RWZjR05iemxGc3p6NVM1ekVTTmFTRjhVL2xBbGh4ODdvM28rRFR5dS9EcDR1VlZCK25XTlkza2U3cTZmNzU0Rjlzd3pxOVplNGM4M1ArdkMxZjVMMjNabzJwWi9ORmdSMm5idmFiWlk4a3kwVS84TnlCTU44dlorNFF1bTVXZTdXWXJ6cXM1NjZrMFF4endSZGJ2NUFzYWdITWlsdDQ5UWp0U09iVmNrU3BRdTFWTVBLODdkeXJEazlUbW9mdVVhTkQ5M3FXN244QkpzWHQzNVdXQUVVT21HUEM5Mm8rYjdSN3dmYTN0VU1aOFdxcjhHM2hOL2U3MHdpeDVNQWlGYmkvVFg3VDllbm1SWmFCYlQrd2p1ajBkcFhiRFNPc0owc3Y0M0Y5dmpYUjhQaWpKVlh4R0Y1L2xKSGw3cWkwQ0Qybk1HZm9tTzdUaTFhTk5RenRSUFpBQUZBdmF4NTBrcXhCR0VJVlh1UDh0MzRBUUlUMVpQZ0RnOGZKRGxzbTNONVk3YVNyajJFMTVjdTZZZEwybnA0Z1dkWDgwczFObDdkTWRMUUkyVnM2b2VZN2NlWXFBTkJTY3dlWnVzWXVjZHpRL1duWXJSbHFsTzJvYjJkYWdtUlN2WkpOTGZlTHFlSFZvdnk3MDI2Q0pCbW1MdFZ2dHkzaGVHRElUd0IrT285WFRVUkUxV0NTck5ocGJ4Nytzak1SV1Q0WFRudnpxazJFVmVmbjAzdndtMVpYWU1XWlpIeWZ0aDFwbmx5MERZbkJsRFpYbG11YmRHSURjczZ6YmxHSGtQTDFvSUtwaFdSVlRIaXV4MDNsRGhFb3Nlck1YaXlxNDIyV0ZSMG8wRGVpSFhia0hLM1JPTmRVa09USzhPWERIZVJXeE1lNlhGZWorUnBMNzRqeXljdHNYNVA3VzZqT1BkejVHb3h0MlJkU0xkSmlBc0FoVnpxMlpSL0IxdXpET0ZDUWZ0Ny96eE1SVWMxNHRoeDdRR25tMkdzZDFuVXVaRTBQZS9qSzBkNDFSNThNcEdSZTd5dndOSWNoVEdYN1NEWlRiblQvVGgvcUtMTktVcFg5Um9FdnpqaWUwdzVGWjk0SUtjSjJMR1Jzano4RkU0dDN3NUdINGRNY3RyR1gvVmwyMkxKOFc0L2ZLelRES3FteTF6NjYyMHYrekx6dXJpOTNmaVE4Z1NoVHp4WUxIT082UFcyWUxSNEFzUFJ1OWFVVTRUam0rWHJuTzc2Tnh4NHpzZ3E3T1c3cGYyZXdud2ZKcWhib1I3T0dBNUFnU1lZU0c1SmlHOXQ5ZXVrMkRaa2dBd0R0Wk40Z09kSit0R3l0dGNibVdYbm9HYXc4OUV4ZGpTYzNDOXNOQUVhZTNxN0F1ZTJ6MHZlc3d6cjk3WnkyaXVLV3k2NDQ4L2lqb01qK2tERmRYekFQYVB2SjJiN1hkbi9XL1gzeUhPK21ZdzhBRmZ5aUlrdWFFaFZ5eERibXN1Y3Z0TTh4RWRHbGprbXlVdXF5RmxHMjM0WDdOdjd6N0JaRnUyTEduN3JmQ0xOODdxYzgzWnVMYjg3enhFaXpyS0pmWlB0enJyazBiN1hiTjhOTWR2eTU1MDNvRWxyeG9VLzdDOUx3andOMXYzdmp0RGNQWGN2TU9iWmxQNnc4azR5amhSbEJqZEVqdkRWdWFqMnczUFVERGJ5U3FiNFZyVDdzVWU3NkdWOStCYTB2TGZ2eVQrSDZsdjJDYmwrbytmQkw3bEZzelQ2Q2JkbUhnMTVwU1VSRWRjTTZwTU0vek0xRHppWUU3S002dmFvVkJxSWdhem9BeUdIMlZQdTRIbjg4MjBFenpJWUlXR1Fkc2lFcmttem9Bakw4dXJuaW9sdmhqdzJyOVdsTGp1RmRYbE9hT1ZLS1ZnbHBpSDdxdXE0dy9Bb1UyYStiSkFPYVlWWTdScTgwdFl0ZWE3bTgxZWRsKzV2YmhHKzJQakE4M3JYcDRPUFd5K1BtMVdUdWtNbDlIeXkvSDZCeGFTZHlCNXE3TlYvYzJIR1VNQWRnV0FlM2YwL3QzbXhSdFZ0YUFYaVc3bjlCYlI2MnAreDFCWklXOXV6WTltWmRENVJPczRxbzBPTWh0MTl4S3d5aHlJQWhSZHBPS1ZIMi9kWEcxYXZsVitiVzRWc1FZVDlueGFLcFkvU3E4TWVIbHorbGk0aUlMbmhNa3RXamtnU1pCT0NKYnVQUTBsWisyOXpIaDFjZ1lKeGZ6WmpKYlFhWHEwbDJxS0RxZXA1dDdOR1kwWFBTT1hYVFNqdnV6c1NzM2ZNUnFHSHgvMkRzTHppRjRiR1huWFBOcXBqd2F0L2JzZWprRm16T1BvUXozano0eTh4dGxVMW9aWS9DVlRIZGNHM0x2bENrOGpWSDEyZldlem1NQm1PUlRaamE3UWJZbGZJN3B2Ym1uNnlneDZWbGZlWitQTnhwZEpVSGJweng1bUZUMWlGc3lEcUFsUHlUZFZkWGorZ0NOWEg1M0Fpb1dqKy9yb2RLRnNWdDh1bmwva2drYWl5MlVWMW1uM1BCYnMxUTdkYkszeDFUWmI4TWl4OG1vT2duZnYzOTJtclkxWHpMNVczK1cvSzhLQkduL0pxTVUyVy9ZMktmS2d1eUd6WVUycS91L0hyWjY5WVJIZCt3anVoWVp6V2dMSVBhZjFpVEV4WWpaMXhiOGJ1aFZhaVBCRS9ZYjYrcSt2U2NLdWdteWJCZDAzVm1zTzJyYXF2SWhrK1h6MTNjcGVnQm9YU0lXbG1yNE1va3lJaUlxR2xqa3F3QlRHbDdaYm5UTEFGZ2JjWStiTW82V0VFUFlGanNaUWczMlpIdGR5SExWNEM4Z0JzZTNRK1BIamlidUlxMmhHSkMzQURjMlBxS2N2MlQ4eXRmRlRjb3VoUCswSFZjcGNtRk5FOHVadTc2OHJ3T0Vxaks2ak1wdUx2OTFUREp5am5YcllvSkNXMkhJS0Z0N2Q0SXp2UVZZTU1GbUNRYjM2by8ydHBqa09NdlJLNi9FRG1CUXVUNEMrSFN2UERyR3Z6R3J3OEpFcUlzRHZTTmFJc2JXdzlFSzF2NVF2SVp2bndjTDZ6d2tLWkxpdC9Rc0RvakJkZTE3SHZPOVNPRlo3QXg4eUEyWmgwSWFtV2lJc2tWMXZTckN3N1ZpbWhMNkhtUGs4WHR0UlFzVmVzSGdlVVNBQVNNOVFBbU5YSkVSRVJFUkVSTkJwTms5ZXlHdVA2NHZWMzVOODdPZVBQdzdzSEs2MjYycTZSK0dWQzBRczBRb2x5U3FiU1ZaNUxMWFpNQTNORitPQ2ExR1Z4cEZhZFVkeGFlMytVODd4cHBWY2tMdUxIbzVCWk1ibE4zYjFJS0NMeDc0RWRvSXZoVmVUZXRydm1idXMvMm1JaEJGU1E4cTZKS0NzYTA2RlBqdVNxejRFVGxCemE5M09lV29NYXdLZVVUcE1IMnJjd2puY2ZBbzlmL2dRSkpKemJnbDV4akFJQ2w2YnR3VFl2ZVNNNUx4Y2FzZzlpVWRSQVpOZHlLMnRZZWd6ZjczMTBmb2VMUkx0Zld5VGkxK1ZvbElpSWlJaUpxY2t6eVg0UnUyQ1dnQUpxNm82R25aNUtzSGwzZnNoOGU3RFNxM0hWZEdIaHozM2R3VjNGQzRXRlg1YWRKS3BJTXBZcGE1V3N6OXVHME42L2NkUUVneXV5b05FRjIySFVhTCsyZWo3d0dxTlUwNzlnYXhOa2lNU1NtNjNtUEZUQjB2SFBnUjJ5dlllSC9ockl2LzFTZGpyVWtmVmVsOXlzN29UUVk1OU1YQURvNnloOGVVUjlLdi82RHJuVGNzK0dkQy9LMFR5SWlJaUlpSXFvWmswL2ZBNHZxVHhvNk5ic3g1bWVTcko3MERHK0RoenBmVStHOUw0NnRyVFp4Y3FTS0pGbFYwank1K09EUXNrcnZ2M3ZnSjdTMFJlQ3lzRmJuWE4rZWN3U3Y3MTBFYjhXMWNPdWNJUVJlMzdzSTE3WHNpNXRhRDZxME5scFZkR0ZnVTlaQmZINTBEVTU2R3VYL242Q2NjSmM3K2J0V2poU2V3ZjhsTDZ6UmFybExBUk5rUkVSRVJFUkVWQmVZSktzbnlYbXBXSGttR1NQTG5FeTQ4a3d5dmpxeHNkcitwNzI1OEJrQldPUnlwNTlYeUJBQzZ6TDM0Y05EeTVBZjhGVGFUaE02WGszK0duKzkvQzdFRk5kSytqSHRGM3g0YUZtakZEWC9NZTBYL0pTMkU1MUNtNk9Ub3psaUxLRXd5eWFva2x4dXhac0E0RFVDY0FXOE9PN094TDc4VS9WV042MHV1VFF2OGdNZWhKbHN0ZXBmcVBud2ZkcDJPSTl2cUplREZJaUlpSWlJaUlpSVNiSjZJeUR3OXY3dllaVk51REttQ3dCZ2U4NVJ2TDMvQjRpZytnUE9ZK3ZSM0JZQmk2ekNMS3RRSkJteUpFR1daQmpDZ0ZjUElEL2d3U0hYYWV6S1BSNTBMYWI4Z0J0ejlpN0N6TjRKK09USUN2eVk5a3Z0WDJnZEVCQTRXSkNPZ3dYcDlUWkhYc0JkNDFwVkZWbDJlbmV0VHBiODhOQXlOTE9HdzZhWVlKWE5zQ29tV0JVVFZGa3AzajRyUTBIUnY2OG1EQlJxWHB6eDVXTmYva25zekQwZTlBby8xcTZxdVNPRlovaDVJeUlpSWlJaXVnQUVMRXBQb2V2Mmlhdm5GRUJUZHl5TWZ5cTNJZWRua3F3ZUdVTGdyWDJMTWR0Nkt3UUVYdC83ZFkxV2EzMlZXbm1COXZPMXZ5QU5qMnorb01wVlp4ZVRkdzlVZmtoQ1RWUjJHbWwxMW1TazFNbjhSRVJFUkVSRVJCZXRnREZMa2pBRUFLQnE4UUJXTk9UMFRKTFZNNThSd0t0N0ZpQlF2UExyUW5LcEpNaUlpSWlJaUlpSWlLckRKRmtEeVBLN0dqc0VJaUs2Rk1naUY3cTBVZ0FxWkNTajRVdE5FaEVSRVJFMVdVeVNFUkVSWFNRV1hqVjlCNENSTjY5N013byt6ZHpZOFJBUkVSRVJOU1Z5WXdkQVJFUkVSRVJFUkVUVTJKZ2tJeUlpSWlJaUlpS2lTeDZUWkVSRVJFUkVSRVJFZE1salRUSWlJcUtMeE1TMXIvZURMcjNsMTNRVnFwUnMxc1R6alIwVEVSRVJFVkZUd1NRWkVSSFJ4Y0tRSWdCY0xRR0F3ZFhpUkVSRVJOUzBDQm03SVdCSWdBWlo1RGIwL0V5U0VSRVJFUkVSRVJGUm96TnI0bmxZVkgvUzBLblpqVEUvMzJVbUlpSWlJaUlpSXFKTEhwTmtSRVJFUkVSRVJFUjB5V09TaklpSWlJaUlpSWlJTG5sTWtoRVJFUkVSRVJFUlVhUHpxOUpMZmsxZk5ISFZuQlVUMTc3ZXI2SG5aK0YrSWlJaUlpSWlJaUpxZEpLQlhwQXdCRURKeWUwTmlpdkppSWlJaUlpSWlJam9rc2VWWkVSRVJCY0xUZDBCVllzWFFLaWt5bTc0OU1hT2lJaUlpSWlveVdDU2pJaUk2Q0t4TVA2cFhBQXJibDczWmhSOG1ybXg0eUVpSWlJaWFrcTQzWktJaUlpSWlJaUlpQzU1VEpJUkVSRVJFUkVSRWRFbGo5c3RpWWlJTGhJVGw4K05nS3IxOCt0NnFHUlIzQ2FmdnFleFl5SWlJaUlpYWlxWUpDTWl1b1E0bmM2ZkFDUUNXSkNRa0pEZDJQRlFIVk8xZmhCWUxnRkF3RmdQWUZJalIwUkVSRVJFMUdRd1NVWkVkR2taVS94NHorbDBMaEZDSkVxU3REQWhJU0d2c1FNaklpSWlJcUpMbkVuK2k5QU51d1FVUUZOM05QVDBUSklSRVYyYVZBRFhTNUowUFFDLzArbjhBVUNpeFdMNTVzWWJieXhvNU5pSWlJaUlpT2dTWlBMcGUyQlIvVWxEcHpiS3JoY215WWlJeUF6Z053Qis0L1A1dkU2bjh6c2hoTlBuODMxMzk5MTNGeloyY0VSRVJFUkVSQTJCU1RJaUlpck5DbUN5SkVtVHJWYXIyK2wwZmdNZ3NiQ3c4UHY3N3J2UDI5akJFUkVSRVJFUjFSY215WWlJcURKMkFMY0F1Q1VrSktRZ0tTbnBhOE13bktHaG9UK05HemZPMTlqQkVSRVJFUkhSeFNWZ1VYb0tYYmRQWEQybkFKcTZZMkg4VTdrTk9UK1RaRVJFRkl4UUljU2RraVRkNlhLNThweE81d0lBaVRrNU9jc2VlZVNSUUdNSFIwUkVSRVJFRjRHQU1VdVNNQVFBb0dyeEFGWTA1UFJNa2hFUlVVMkZBN2dYd0wyUmtaRlpTVWxKWHdGSWpJbUpXUmtmSDY4MWJtaEVSRVJFUkVTMXd5UVpFZEdsNVJjQWZldHd2R2doeEVNQUhzckl5RGpqZERybkEwZ0VzQ1loSVVHdncza29HTExJaFM2dEZJQUtHY2t3R2pzZ0lxcU1EcUVxa1BqR0FoRVIwUVZFYnV3QWlJaW80U1FrSlBUVGRiMHRnTWNBZkErZ0xtdUxOUVB3S0lxV1JKOUlTa3I2VzFKUzB0QVhYM3lSUDJzYXlNS3JwdTlZT0dMYVNMT3EvTWFzaWVjYk94NmlpaGdCWDZpUjcyMFpiSHZacllWVjFWNTJhMkhJOFhZSU9vQWNid2ZEcjBWVTFTUndNdmR5NzVZVDl5aCt4UlQwdURYZ1hYbndtY0ovYmZoQkNZZ2FmMzhzL0hyWE85cUJ6TkhsYmhpcTRsNnk3MFdSN3VvSlExVzg2NDg5R2ppY05hSzY4WFRGSkhuV0hYbkNuNXgrWTJWdFhNN3RuM2lYSDNpdXByRVNFUkUxTlUzMUQ1ZkN4ZzZBaUtnSmNnSEFiYmZkZGlJaEllR2ZDUWtKNDd4ZWI3UWtTUk1CL0J0QWVoM08xVklJOFlRUVltMlBIajJPT3AzT3Z6cWR6a0ZDQ0trTzV5Q2lKc2kvL3VRamVXK3YyaFpzKzhKMWg1K3FxcjFuZCtvdE9lK3VXaGZzZURudnJscm4zM0Q4d1NwajNKNTZyM2Yxd1dsK3N5WktyaWtCSWNQckM5ZXozZTBESjNNdjF3NWtqdmJ0VEx2RnQvN0k0OTZsS1RNTEYvenlucDZhTXlpWUdKVDJVV3YwMHdVOXZmdFBWNXFZcWpTMjNXbVR0TXpDcnVXdUh6bDl0Vy9Uc1VjMGw2Y1paRTBQSE1vWTdWNmMvQWI4UGx1VnNlZ0JvYWZtRGZBczIvKzg0dmVYU3dvYStkNldnUU1aMXhrZWYyUk5ZeVVpSW1wcW11UjJTd2s0SklBK2pSMEhFVkVUYzZqc2hidnZ2cnNRd05jQXZuN3h4UmZseXk2N2JJQXN5K01CVEFCd2VSM04yd2JBVkFCVGs1S1NqaVFsSlRrbFNVcWNQSG55RGttU1JIV2RxZUYxQzRTRkRwTGFQR3FHNlRvWlVudXA2S1JUS2tNQWJnUGlxQitCSHplSkUvL2NaOG92YU95WUxobWFZVFowZjZoc3NXYVZ2cXg0ZGFzUWltTFlpdDVRMWJNTE9pbFJvZVcrOTFYSjc3TUZVczZNTS9kdU9WOGN6UjJVOTgydXZ3dWZGaXA4V2lpQXloTDlRcktaY3RVT3NhdVUxcEdiZ0tJVlgvN2RhWk9xbXNxMWNPZTdXTGp6M2NydVI4NjROdWdWZDRHZHFiZkprZmFqY3JlNEZkQURjSXp0OGVmY0Q5WXU4NjQ5L3BRMXZzc3JWZlcxWGROMWR2NTdhNWQ3VXpJbm12ckVKWlcrcHgvTkhnWUFwcTdORmdjYkN4RVJVVlBWSkpOa291Z1BPaWJKaUlocVpsRlZOMTk4OFVVRHdPYml4d3Z6NTg5dnJXbmFlRW1TeGdNWURjQmFCekYwRUVJOEk0UjRKaWtwNlVCaVltS2lKRW5PbTIrK2VUY1RaaGVHbTdUTFJzVEs5amRieGNXMWlvdUxnOFBoZ0tJb2pSM1dCVW5YZFU4SDRvc0FBQ0FBU1VSQlZMdkw1ZXB4NnRTcEhyWlRsb1FlbW52cUFqVmxWV1BIZFNsd0plMzRWSmdVVCtpVXZ2ZVZ2dTdlbXo3WnN6UmxadFR2UnZmMW5Ud3p4Slc0NDFQYjRMWWZXa2QyblExVjlnY3p0amM1WTdMd2FRNXpyeFpmcXBHT1ZMVnQ1RVpZVkpkc1VRb2tzMW9nVzFTWGYzZmFUWUdUZVFQQzd4czZWb1RKR1dhem1xR2J6ZWVjOUdzWjNlVWx5OUJPY3dIQXZXREh2eUJMV3NqWTdzOElpem12M0tSK1gwVGh3dDN2UUpHMGtNbDk3d2VVR3RWME5QSzlMZjBwWjhhR2pPbjJvcUlIQkFCSU1mWVV5NkMyLzVZYzFqUGwydnUxQ0NuZjM2TGt1UXpBZG5XbjE2WFlzQlNSNmI2czVMb1VZMC94SmFkUGxFTXQ2YWFPTFZjQkxLRkdSRVFYdHlhWkpQT1pMVzlZL0w1N0FMUnQ3RmlJaUpxSVk0WnN6S2xKaDhtVEo2Y0NlQS9BZTU5KyttbUkxV29kTFVuU2VDSEVlQUJCcjI2b1FoZEprdjRNNE05SlNVbDdrNUtTRWlWSlNwd3laVXBLSFl4OVNacTQ5dlYrMEtXMy9KcXVRcFdTYTFxWDdDYnRzaEd0TFJHSnZYcjFRbVFrZDFaVlIxRVVoSWVISXp3OEhDMWF0R2kxZS9mdXhJbmViZ2tMVGZ0V04zWnNGeHJ0YVBad0xUVm5BQUFFanVkY0NRRGVOWWVlTExsdkhkYnBMZS9XRS9kWDJQZDBYazhBS0xrdk95eHBsdTR0RnJvVzcvbXJ5SFIzTE4zV3Z5ZHRvcWxqekFyRGhrSlQ1MlpMN2RmMW1PRmVtakxUZnp4M3NHTktud2ZsTUh0cVZYSHFpa255YnpqMmlCTHIyS2UyaXR3Q0FDRTM5bjY4Ykx2QXlieitPSmszUUk1ei9BSUFGV1cwVklmMU5CdzREUUNodituemVMNXo2MmVlamNjZmMwenU4MERwZG9wWHQrYjhaOGRIMElRMVpGTGZlOVRZMEgxVnhWZ1IzOWJqRDhBUWF1R1BLUzhYL3BqeWN0bjc3cC8yemlyNTJISEw1YmZyZWQ0T25oLzJ6aTQzMElxRGZ5cjlOUHozOFgwRFI3Skd3QkJxenF1TEsvemNLUzNEZG9iZGYrVjFOWTJaaUlqb1F0UWtrMlRmWC9sRS9vMnI1endnQ1N4cDdGaUlpSm9HK1lGRnc2YlZlaXRZOGJiTVJRQVd2ZmppaTNLdlhyMzY2N28rWHBLa0NRRDYxMEdBM1lVUUx3b2hYblE2blR1RkVJbVNKRGtURWhJTzFzSFlsdzVEaWdCd3RRUUFSczNxam5ZTGhJWEd5dlkzbVNDcm5jaklTUFRxMVF1K2Jkdm1kZ3VFeFhQcjVibjA0emtEZlZ0UDNBc0FoamNRQVFDK3piOG14YXpET3IxVllkS21sSkw3YXR2STlTRzM5NzlUV3JMM1pjK1dvdzhwVWZiREFLQVhlTnRveDdLdkNybjlpdHRLK2xpdWFQMngyc0t4MHpWLzUwZit3OWtqcmYzc24xVTFoNUZ5NmpvOXE3Q3piWERiRDJyN1dnRWdaL1pQYVJXUG56NHVaM1o2aGZjQW9PQ2pEZCtYdlJiOTFLaHVCYXNPL01tLzljVFpWWE9lbi9jOTcvbDUzL01BRUQ1dFZIZmYxdFM3QUNEMC9xSFhRcFU5QUtEdFN4dnZXWG5vbWJCN0J0NG9MSmJza3I1eWxPV1VxU0N3WDduRmVnUUFYSW5iNTVsN05QL1czRHR1WHRtNXZac09Qd0pEcUxZcjIvOFRka3RHeVhVOVBiZXZQL24wamRiQjdkOVRXanAyQi9NNUlTSWlDb2FRc1JzQ2hnUm9rRVZ1UTgvZkpKTmtBUEQxOEdsTGIxdzlaNHdrOEc5d1JSa1JVV1dPQS9MOUMwYzh2YXl1Qml6ZWxybWwrUEdpMCtsc0JlQUdGTlV4dXdibnZ5MnpqeVJKZlFETWRqcWQyeVJKU3RRMHpYbmJiYmNkUGM5eHFRcURwRGFQdG9xTGE4VUVXZTFGUmthaVZWeGNxMEVuZlkvdXc1N1hHenVlQzRsbFJLYzNMU002dmFrRWhKejlqNVU3RExjL052eXBrZWVVenFpby9sYmhEM3RmS1VrT2xiMXY2ZFh5SytpR3VlUzVmaUpub0JMcjJLOTBicjRLK3E4N0g1WFdFVnRESHhzOFREWlpxazVjR3FyaStmbkFzd0FnSUJ1MWVaMGxRaDhlTnZ4OCtwY21tUlNYcFhlTHI5VG1ZWHNBd0wxNHp4dm03aTIrVVR0RXJ3UUEzNW9qand1ZkZnWUE1Z2pINGJQMTJGS3RHUUFnaFRtT0ttR21jN2RjUmlodVU0VDFwSzZZSkdBN2xBajdFVlBuMk9XbG0yaUZnUmovZ3AwZkFvRFNPV2FacVYzVTJwSjd2ZzNpdC83azB6ZmFoblo0SDNaVFhSNzZRa1JFbHppekpwNkhSZlVuRFoyYVhYM3J1dGRrazJSQVVhTHMrZzEvNzIzeCsvNEk0RGNBT2dGd05ISllSRVNOellXaUl2MkxmR2JMRzk5ZitVUitmVTZXa0pCd0VzQUhBRDc0NXB0djdGNnZkNVFRWWdLQThRRGl6blA0L2tLSS9vcWl2T1owT2pjS0lSSlZWVTBxM2dwS2RjZ00wM1Z4Y2VmN3owVnhjWEU0Y1NyMVdnQk1rbFhBazU0L3dIRDdZNEdpdWxnbVNjblhUVktGQ1NtUjZlN28zM0h5VHNra2UwVEFLSGRDbyszNkh0TUJ3TGZwNkVNQVlPN1I4aXR6MStiZm9yZ21WK0J3MWdqSklydlZWcEZicWsyUUFmRDljdXhXUGROVjd0VEkybEJqN1FjQndBajRRb1ZYUk5TMHYySTI1Y0NpdUlDaXJaeHFxOGd0SmRzLzNZdjN2S0cwRE45dXVielY1M3FCdDAzQnUzdGZsdXltTE9FT1JOZDBIclBIVUFIQWtLVnl4Y1o4UzFKbUNyOXVsMVRaYStSN3prbFE2Z1crRmxEa0FLeTJETllwSXlLaWkwbVRUcElCUlZzdkFUeGYvQ0Fpb2tZMFljSUVONEJ2QVh3cmhKQVNFeE12VnhSbFFuSFNiTUI1RGo5WWtxVEJ1cTYvNlhRNjEwcVNsQ2lFU0VwSVNPQXFoam9nUTJydmNQQjlwdlBsY0RnZ0NhbDlZOGR4b2RKM25yaTE1T09DRDlmL3FNU0VITEJQNnZsb1JVbXN3aC8zdmlxWmxRTHpaYzIvOTIxUHZhUDB2Ynkvcjl4dUZQaGFsTDVXZW90ajVJeHJXL3AvU2IzZG4zejZOK1lCYmY0YkV0OTFWa25TcVVKdWI2eG4rZjQvS3pHTy9YV1ZLQU1BLzViME8wdTJSZGFFYld6M0dkWUJiVDZxcnAxMzhkNVhZRko4MWdIdFB2R3NQdmkwUDlmVkVhNmk3WmFpMEJzTEFDTGYxVjd6V2NJQVFGVmxIWkZGMnl3QkFJWmZBUURqWk43bDN2WEhIaTI1ckVUWmptdkhzNGVhZTdWY1lPUjYyeGluQzN1aU43NHN1YStmTHVpcFJOa1BROVpxZE1BQUVSSFJoYTdKSjhtSWlPakNWSHhhNWJiaXg4d3Z2dmdpVHBibEc0cnJtRjBEb056S2tCcTRTZ2h4RllDL09aM09sY1Uxek9ZbkpDUmtWTnVUS2lRQmRwNWllZjRVUllFRWhEUjJIQmNpdWRBWDZkdHplcUxhT25Lemxwb3owSFpOdHhjTEYreDh6L1hSMW04ZHQvVzdvM1JSZmQvbUV3OEdqbWFOc0kvcitVY2pxN0J6MmJFY2R3NjhTZWhGdjhjVy9tOUxvcEh2alN1N3hUSGtwcjYvVlZ1ZjJPSmV0dTk1N1dCbWZQZ2RBMjg1SjBGVVN1RVArMmNMVHlBOEpLSGZQZm4vMmZ4MXlmWFNod3VVcG1lNHVsVjIzOXl4K2ZLU2d2NGxLdHBLV3VHNEVHcis3Q1VuZ21rTEFHcTd5TFZxaDhpeko2b1dmTFR1cDdKdFNyOGV5V2JLaVpnYTMrUFgrVFFMQUFTT1pJME1ITWthV1hMZDJyLzFmOE51SDNpYlpEZmx1bi9lUDEwN21YZjJUUTRsSUdROVBiK2ZxVnV6NzRLTms0aUlxS2xna295SWlCckViYmZkZGdyQWh3QStkRHFkTmdDamhCQVRKRWthRDZCVkxZZVZBSXlVSkdra2dIODRuYzZmQVNRQ1dKQ1FrTkFvZFF5SUdsUExFMUpNcTJ6NUNWa1QxMHBGTlZ1bHVwNGpvQnAvM2RZWGI5UzBuMnY5MGQ5Sk5sT08wajV5alphYU05RGNyZG4zMHBTKzk3cSsvT1UvQlo5dS9TcjAwYUVqWlVWeCswL2tEWFF2Mi9lOHFYMzBLdldLOXZQOFArNHB0eEpMaWJJZkJRRGpWSDUvSTk4YkJ3REM1NHV4UkVmdUtxbkpCUUNXZ1czK3BjUTVkdmkycE42SGNNZnh5cllHR201L3BHVlF1dytVMXBHYlNsLzNyRHowVEZXdnFjTDdObk8rdFV5U3JMSkMvdWZMY21YNzk1U0FrTjNianowQUFORlRyKzFjOHZwOTIwL2U0VjY4NTQzdzM4ZjNsY3ZXSkN1bWEzb0lBTmh1NkRITjJxLzFad0NRODM5TGp3dFZjVXN4OWhRQWtGdUhiL1B0T25VelBGb1ViR3EyOTBUMk1PSFRIR3I3eURYMThacUlpT2pTNWxlbGw2RHBQU2F1bXFOQkVVOHV2R3I2am9hY24wa3lJaUpxY0FrSkNSNEEzd0g0VGdnaHpaOC92NTloR0JOUVZQei9pbG9PcXdBWVUveDR6K2wwTGlsZVliWXdJU0VocjI0aUo3cHc5ZDZqakxON3hSeElNQXNGMjNUZ1IwTXk2dnlVVFo5SlhnZlVySzY5bnUxdTc5OTY0bjdyaUM2dkk2Q2ZYV2xuNmh5NzNER2w3ejJxdzNaR1VoUzN5SFIzZEgrNTdXUFpaczV4M05UbkR5WDF4U3JqMlhqa1ljaVNCa09vN2tWNzN2VEdodTZ6MzNyRi9VcXBmci9XOC9vMVFTWUt2YzM4aDdKR2lSeFBPeVVtWko4dHZ0TnJsdGlZWDNTY3UzdXdzaFZnaFYvdmVzZS9PMjFTc0N2RXduOGYzemVZZHJJS09XZnU4dTNCdEMxUldVMjNvT1p6R1pFQW9KalVRcUJvbFJoMHd3U3o0aTVwWTIwWHM5WmpDTlc3SjIyQzlZbzIvL0h2T25VTEZEbGc2UkxEVSthSmlLak9TUVo2UWNJUUFDVW50emNvSnNtSWlLaFJGVy9MM0Y3OGVHbisvUGt0RGNPNFFRZ3hIa1VKTDNzdGhsVUJYQzlKMHZVQS9FNm44d2NBaVJhTDVac2JiN3l4enBNR1JJMU5GbklYdTFjOGJjamltN1MyOHJPcDBYcFcvYzFXODV5TSsrY0RMOENpdXV6OTJuM3Ezbno0MGRMM1NrNVZGSm51anZsZmJQMFNmajNFZG52L2hPcE9UUlNaQlYzOGU4OU1NSFZyL2tNZ0pYMWN5RTE5SGl2NHo2WkYvaFg3bnJRTWl2dFVTeTNzYStTNDI0aDhiMnNqejkzR3lQTzJNWEk4YlFEQXV5MzFMbXhMdlFzQUxJUGJ2V3UvcHR1c3NnbXl1aVFrM1JKTU85MXJuTmVlNStwcWtra0t0SkpWZUFDZ3VUek5BRUFLc1p3R0FOMHc3QUNnbUpXenEvRVFhVDJpdEFqZDdkdDA3QkcxWGZobS81NzBHMDA5bWkrQzFjSTNINGlJNktMREpCa1JFVjFRSmsrZW5BYmdYd0QrNVhRNmJVS0krT0l0bVJNQXRLN0ZrR1lVbllEOEc1L1A1M1U2bmQ4SkladytuKys3dSsrK3U3QzZ6azJLcHU2QXFzVUxJRlJTWlRkOHJLbDlxWkIxTWNhUThjM215OFhERitKcGcrWm1qbDNvRlBWejZhMlFwUm1uOHZzWEpHNzd4UEFHSWtKdTd2ZWd1VTM0NXVyR0xGeHlZSmJTM0pGc2FoTzJJWkNTUGs1dEdiYkROcUxqNjRFRFdkY3EwYlpqaFF0MnZRTUFraXI3bEhEclNTbmNmc0o4V2VnUDNtMnBkNWw3TlAvYU5yakRCNGcySDVNdDFucE1LQmJKLy91cVRkVzNxamt0dzkxWmtYN05XbFpYazB3T3RhU0hQM0gxNVNYUFJhNm5Jd0NvelJ5SEFVQUxCRUlBUUpqVWN3NDVNUGR0L1pubng3My81L3A4V3lJQXlUYTA0OXQxL21LSWlJZ3VBRXlTRVJIUkJhdDRXK1ppQUl1RkVJOG5KU1gxbFNScGZQRnBtWU5xTWFRVndHUkpraVpiclZhMzArbjhCa0JpWVdIaDkvZmRkNSszTG1OdkRBdmpuOG9Gc09MbWRXOUd3YWVaR3pzZWFqZ1NKT1ZVVy9uWkN6RkJCZ0NtSWEwL0ZGYUhDM3FnM0QzZjlwTjNlSDdhT3h1QWNOemM5MzVUNTlpbDFZM24yM1Z5U3VCdzV0V09oTXZ2TTNJSzI1UmNEeG5ZNFYzOWlsYi9sZ093eXZjT25JQncyd2twUFBSTTZlMlgzbTJwZHluUm9RZmx1TEJ0ZGZYNkt1VDJ4c3BSdHFQbXZuRk8yNGlPY3dLSGNxNjJkSS81RmxaTFh1RTN1OStTRkZrTHZhYjNzN3I1MTArS0VoQnkvbzk3NWtxSzR0VWhWQVhTT2YrZ3Nsc0xBd0QvbmxPVGZWdVAzMmZrZWRyWVJuVjdTVktLL3VGcldwTXNjRHozQ3RsaFBYTjIxWjdIQ0FVQTJYYnVTYUFoZlpyUDg2NDZPRjBVK21Nc2w3ZitYR25tMkZ1SG55a2lJcUlMQnBOa1JFVFVKQlJ2eTl4Ui9Ialo2WFMyRUVLTUt6NHQ4MXJVZkZ1bUhjQXRBRzRKQ1FrcFNFcEsrdG93REdkb2FPaFA0OGFOODlWdDlFVDFURUphYXJSVzd5dWlha3MyV1FvcVNwREI2d3YzcmoveU84bHF5ZzI5K2ZMN2cwcGNHYXJpV2JKL2xxbGp6RXBUbDlnZmZKc0tIeXE1VlZTZnkrSXh6UENvSVpZdFJSY3JtTGNCRlA2NGI1YWU0K2tRZHYrVjF3VlNNc2E2Ris5NXc5eG0yRmJKaWp4cnIxWmZGamkzL2pjdjE5UEtNYVhYL1RCYlBONzF4eDZWRktIWnhuUitLZjhmNjlhWlRtUVBDcG5RNjBrQThHMDYvcEIvVDlwTldscCtId0F3OHIydDFmYlJLKzNET3IycGRJOWFFdmdsZlZKTjQxTzh1alZ3TkN2ZTNEbjJiRzB4d3h1SUJBREpiRHBueFYvaHRsTVBDVThnQ2dBQ2g3SkdJZGZiQ2hIV2srZnorU0VpSXJvUU1VbEdSRVJOVWtKQ1FqcUFqd0I4OVBISEgxc2REa2U4WVJqamk1Tm1iYXJwWGxhb0VPSk9TWkx1ZExsY2VVNm5jd0dBeEp5Y25HV1BQUEpJNC95RlRWUURBc2hzN0JocXhXckpDNy85aWltR3JBUXFXKzJrNVhyYVF5NjFva3JXZFBObHpiK3pEKzA0dDhIaXJDR1I2ZTdvMzN0bXZHMWtwLzhEVUhTc1NDbEtoOGcxamtuOUh2UWZPSE85QXJ1bVEwZGdYL3A0S0xMWE1xajloOWJSWFdkNXZrdWVvNFRiVTYwak9yNWh1SHpOaEY4UHNRNXA5NTY1Uyt4UFNsenNWc2hhdWYzVWhnaUV5bTVKQVFCSjE2MEFJUGtERHRrdG5WMHBHN0NhZllwcytOdzdUOXdsUElGd3RYZmNsMmZqem5XMUF3REpJdWNBZ0s2WXBNRFM1R2M5NjQ3OFhta1J1dHZTdDgwODk0L0pzL00rM2ZpdGZYTGYrMDJ0SW1wMHlBQVJFZEdGamtreUlpSnE4b3EzU240UDRIc2h4TzhTRXhQN3lMSmNVc2RzRUFDcEJzT0ZBN2dYd0wyUmtaRlpTVWxKWHdGSWpJbUpXUmtmSDM5aDdtVXJObkg1M0Fpb1dqKy9yb2RLRnNWdDh1bDdHanNtYWhoQ0NIOWp4MUJyRWRhVGNxbW5ycyszSmhvZWY3U2tLaDdENjQ4eXN0d2RsUmFodTB0M0NSM1RmZnI1bk9vWXJJTC9iRjZrcGVZTXJPeCt6dXlmMHNwZWk1eHhiVXYzcW9OL2treXkxM3hGMjg4QVFMYXAyUURnTzVBUmI0NXNmVnhJSmwzcTFHeU5wVk96TlFIaE4ybjdzcTdSVHVaZGJodlZiUllBV1B1MS9remt1TnQ3Tng5OVNCM1E1aFBIOE02djZxTzZ6UDUxbG9xL0ZWVjBNbWJ1KzJ2V2xuNXVHOTc1cjFMZnVDVDNxc1BUbE9haGU5VG8wTDJlcGZ0ZmdFbHgrM2VsSlVDUkErYVk4TDJhenh2dFhyRDliZTFRUnJ6YUtueGIrTTM5N2pSQ0xEbXdTQVh1YjVQZmRIMjZlWkZsWU5zUHJDTTZ2UzJiMWR5Z1BxRkVSRVFYT0NiSmlJam9vbEs4TGZPWDRzZnNlZlBtTlRlWlRPT0s2NWhkQ3lDa0JzTkZDeUVlQXZCUVJrYkdHYWZUT1I5QUlvQTFDUWtKRjE1VmZGWHJCNEhsRWdBRWpQVUFhcndGaTZpeFNWYTFRRCthTlJ5QUJFa3lsTmlRRk52WTd0Tkx0Mm1JQkJrQW1BZTIrOURjUGZhYm12VFJGWk9rZG81ZHByYUxXRk9TUERJM2o5aGk2dDVpa2VmbmZjOTdmdDczZklWemRZNWRhdS9YN3RPU0YrWVkxdVVWeTREV244Z2hwc3hndjltRS8yN0VsWkFVVDFWdFZKT3AwTFZxNzNQd2FRN2IyTXYrTER0c1diNnR4KzhWbW1HVlZObHJIOTN0Slg5bVhuZlhsenMvRXA1QWxLbG5pd1dPY2QyZU5zd1dEd0JZZXJmNlVvcHdIUE44dmZNZDM4WmpqeGxaaGQwY3QvUy9NOWpQRHhFUjBZV01TVElpSXJxbzNYNzc3YWNCZkF6ZzQ4V0xGMXNLQ2dwR3lySThvVGhwMXJZR1F6VUQ4R2p4SXkwcEtTa0pRT0tlUFhzMnZQamlpdzN5Qnp2UnBTQmtjdDhIYTVMSnJtdldmbkh6NUxpSWJRQmc2ZEdzUmdreUFJQWVnTktuWmVJNWwweVM0WmpVNXhIWjNXT2Fwdm5EaENTZlhkMHFDVVBBcHVUSkprdUJVYWFQYkxLbkJqT2wwaUowcDNWdysvZE1Odm1VYmpaVnVVWGNBT0FZM3VVMXBaa2p4ZFE2Y2dPZ0lmcXA2N3JDOEN0UVpMOXVrZ3hvaGxudEdMM1MxQzU2cmVYeVZwK1hIY1BjSm55ejlZSGg4YTVOQngrM1hoNDNMNWdZaVlpSWdtS1MveUowd3k0QkJkRFVIUTA5ZlUyMm54QVJFVjAwaEJCU1VsSlNMeUhFaE9JNlpvTlJ1NStMSndBa0FVaTgrZWFiTnhldlpHc1VFMWZQR1FtQjVRQUFnZlVtUXdTOWt1eGg3ZkswYTY2NXB0NWl1NVFzWGJvVUg2amJXemJVZklPM3lta0d4UHJOQTRMLzl5WWlJaUs2WUZsVWY5TFFxZG1OTVRWWGtoRVIwU1dwT0ptMXEvanh5bGRmZmRWTTA3UnhLS3BqZGkwQVI1QkR0UUV3RmNEVXBLU2tJMGxKU1U1SmtoSW5UNTY4b3pFVFprUkVSRVJFVkROTWtoRVJFUUdZTkduU0dRQ2ZBUGhrOGVMRmxzTEN3cXVMdDJST0FOQXV5R0U2Q0NHZUVVSThrNVNVZENBeE1URlJraVRuelRmZnZKc0pNeUlpSWlLaUN4dVRaRVJFUkdXTUd6Zk9CK0FuQUQ4SklaNUlURXpzcVNqS0JDSEVlQUJERU55MnpDNlNKUDBad0orVGtwTDJKaVVsSlVxU2xEaGx5cFNVK295ZGlJaUlpS2lwQ2xpVW5rTFg3Uk5YenltQXB1NVlHUDlVZzU2Z3pDUVpFUkZSRllwWGdPMHVmcnpxZERwamhSRGpKRWthRCtBNkFLRkJETk5kQ1BHaUVPSkZwOU81VXdpUktFbVNNeUVoNFdCOXhrNUVSRVJFMUtRRWpGbVNoQ0VBQUZXTEI3Q2lJYWRua295SWlLZ0dFaElTTWdEOEI4Qi9uRTZuR2NEVmtpU05MOTZhMlNHSUlmcElrdFFId0d5bjA3bE5rcVJFVGRPY3Q5MTIyOUY2REp1SWlJaUlpS3JCSkJrUkVWRXRKU1FrK0FFc0FiQkVDUEhrL1BuemUraTZQcjc0dE13aEFPUnFodWd2aE9pdktNcHJUcWR6b3hBaVVWWFZwTW1USjZmV0tpQlo1RUtYVmdwQWhZeGtHTFVhaFlpSWlJam9rc1FrR1JFUlVSMG8zcGE1cC9qeDJyeDU4MkpVVmIwZVJZWC94Nkw2YlptREpVa2FyT3Y2bTA2bmM2MGtTWWxDaUtTRWhJVDBZR05ZZU5YMEhRQkczcnp1elNqNE5ITnRYd3NSRVJFUjBhV0lTVElpSXFKNmNQdnR0MmNDK0MrQS96cWRUck1rU2NOTG5aYlpzWnJ1VndraHJnTHdkNmZUdWFLNGh0bjg0cTJlVkd6dDJyWHdlcjBZUFhwMDBIM3k4dkt3ZXZWcWhJU0VJRDQrdmg2akl5SWlJcUttaGtreUlpS2llbGE4TFhNWmdHVkNpS2NTRXhNdkt6NHRjd0tBb2FoNlcrWklTWkpHQXZpbjArbGNBaUFSd0lLRWhJVHNlZy84QXZmUGYvNFRwMCtmcmxHUzdNeVpNL2piMy82R1ZxMWFJVDQrSG5QbnpnVUFQUDc0NHpDYnVmaU9pSWlJNkZMR0pCa1JFVkVES3Q2V3ViZjQ4ZnBYWDMwVkhRZ0VycGRsZVlJUVlpeUFzQ3E2anlsKy9NdnBkSDVmdk1Kc1lVSkNRbDREaEI2VUV5ZE80TUVISDZ6emNZY09IWW9YWG5qaHZNZFJGQVVBSU1zeU5FMkR5K1hDcWxXcmtKS1NncGRmZmhteHNiSG5QUWNSRVJFUk5VMU1raEVSRVRXaVNaTW1aUUg0RE1Cbjc3Ly92aWt5TW5LNEVHSkNjZkgvVGxWMHZWNlNwT3NCd09sMC9nVGdQOS9GbkR5V3AycXovWnF1UXBXU3pacDR2Z0ZlUWptR1VmY25CdFRWbUxKY3RHaFBDQUZWVmZIblAvOFpuM3p5Q2ViTm00ZDU4K2JoRDMvNFE1M01RMFJFUkVSTkQ1TmtSRVJFRjRoSEhua2tBT0JuQUQ4TElhYk9ueisvbTJFWUpYWE1obGZSOVZvQTExNlJINDFsVWFjaEFZQ1FWRURVZjlCVldMSmtTYVBPWHhGVkxmclZweVRwSmtrUzdydnZQblRvMEFGRGhneHB6TkNJaUlpSUxubEN4bTRJR0JLZ1FSYTVEVDAvazJSRVJFUVhvT0p0bVNuRmp6bE9wek5La3FUckRjTVlMMG5TcmRYMWovR2JCdy9MalZuak1SbXY3SGJrTGpzanUzMzFIblFsRE1QQTVzMmJNWGp3NEtEYWI5eTRFZi83My84d2JkbzB4TVhGQlQyUHJ1c1lPM1pzVUcxUG5UcUZNV1BHVkhqdmh4OStPTHN0azRpSWlJZ2FqbGtUejhPaStwT0dUbTJVK3J0TWtoRVJFVFVCeFlYNlB3ZncrZnZ2djM5M1JFVEVNRW1TeGdPWVdsa2ZHVktua0lEeTc4RTUwUUNpOHdwTityU1U2TUlmVHdYeS9BMFZOd0M4OHNvcldMbHlKU1pPbkloSEgzMzA3SmJIaW1Sa1pHRE9uRG5JeTh2RGUrKzloNWRlZWlub2VTUkpRcHMyYmFwc28rczZUcDA2QlVWUktrM0FTWklVOUp4RVJFUkVkUEZna295SWlLaUpLZDZXdWJ6NDhiVFQ2ZXdtaEpnZ0pNd0FFRkZKdC9DUWdQTEJnUFF3REVBWVBJcisxQWI3NmZrdXN4Nm83M2l2dXVvcXJGMjdGZ3NYTGtSNmVqcG16SmdCcTlWYXJwMm1hWmcxYXhieTh2SVFHeHVMcDU5K3VseWJ0OTkrRzl1M2J3Y0FaR1ptQWdEdXYvLytzL2MvK3VpakttUEp6OC9INU1tVEVSb2FXbTFiSWlJaUlycTBNRWxHUkVUVXhDVWtKT3dEc0cvaTZqbGJJTEFjQUF3SmJnRDJ5dnJZZEdWdWZFSGNYQUR3S2NZc09Pb3Z2dmo0ZUlTSGgyUG16Sm5Zc0dFRHBrNmRpdG16WnlNeU12S2NkdSs4OHc3Mjd0MExzOW1NRjE1NEFlSGg0ZVhHeXN6TXhJa1RKODY1VnZaNVZTd1dDd0RBNzIvUXhYUkVSRVJFMUFRd1NVWkVSSFFSeWxaOXZ5d1BQWFhMNWQ3WWdhRUI5V2tGMHRESzJscDArUy8xSFUvLy92M3h4aHR2WU1hTUdUaHc0QUNlZU9JSnZQcnFxMmpkdWpVQVlOR2lSZmoyMjI4QkFGT25Ua1czYnQwcUhHZm16SmxuUDc3enpqdHgrdlRwY3c0SStQZS8vNDNzN0lwTFdFeWJOZzFtc3htU0pKVkxraTFZc0FBUkVSRVlPWElrdDFzU0VSRVJOUksvS3IwRVRlOHhjZFVjRFlwNGN1RlYwM2MwNVB4TWtoRVJFVjJrWEdZOXNOcWN2ZzdBT2dBWTZHbldLY1pqbnE0SzZUZU5FVStYTGwwd2QrNWNUSjgrSGVucDZYanl5U2Z4OHNzdkl6YzNGKys4OHc0QTRQYmJiOGZvMGFOclBjZmF0V3NyWFZrMmJkbzBTSklFcTlVS2o4Y0R2OThQczlrTVhkY3hiOTQ4NU9ibW9sT25UbWpidG0ydDV5OHhhS3U4Nzd3SHFRbEphdG5ZcDVrU0VSRVJuUy9KUUM5SUtEcHkzSkFxS3lOU2I1Z2tJeUlpdWtSc3RwMDVCQnNlQWZCSVozOTRSSmZDME9tcUlkM1hrREcwYXRVS2I3MzFGcVpQbjQ3VTFGUk1tellOUWdnWWhvRlJvMGJoM252dnJaTjVTcTh1dS8vKys4OUpuRGtjRG5nOEhoUVdGc0pzTm1QejVzM0l6YzFGNzk2OTZ5UkJCZ0FTRUZZbkF3VTduMEJVUTg1SFJFUkVkREZpa295SWlPaGlvYWs3b0dyeEFnaVZWTmtObjE1cDA0UG12TnlENXJ6bkFEd1had28zai9mRUhHdW9NR05qWXpGMzdseE1tellOUjQ4ZUJRQjA2dFRwN0VxditoWWFHb3FNakF6azVlVWhNaklTUC8zMEV3Qmd3b1FKZFRiSHhnRkd5em9ickJxRHQ4cHBBbUpQUTgxSFJFUkVkTEdxL0F4MklpSWlhbElXeGorVnUzRDR0QlZtUlZscjh1bEJKMDFPQmZJYXZJcDlabVltY25KeXpqNC9mUGp3MldSVmZTczVNQ0EzTnhlblRwM0MyclZyMGF4Wk00d1lNYUpCNWljaUlpS2lDeE5Ya2hFUkVWR0RTa2xKd2JQUFBndVh5NFV1WGJyQVlyRmc5KzdkbUR0M0x0eHVONlpNbVZLdjgwZEhSd01Bc3JPenNXVEpFaGlHZ2NtVEowTlJsSHFkbDRpSWlJZ3ViRXlTRVJFUlVZUFp0R2tUWnMyYUJhL1hpeTVkdXVEMTExK0hvaWg0N3JubnNIdjNicnovL3Zzb0xDekVQZmZjYzE3empCa3pwdEo3elpvMUF3RHMyTEVEeTVZdFExUlVGRzY0NFliem1vK0lpSWlJbWo0bXlZaUlpQzRTRTVmUGpZQ3E5ZlByZXFoa1VkdzEyWExaRUJZdFdvUjMzMzBYdXE2alo4K2VlUG5sbCtGd09BQUFyN3p5Q21iTW1JRmR1M2Joczg4K2c5L3Z4ME1QUFZUcnVhNjk5dHF6SDY5WnN3WnV0L3ZzODlhdFd3TUFmdmpoQndnaGNNY2RkOEJpc2RSNkxpSWlJaUs2T0RCSlJrUkVkTEZRdFg0UVdDNEJRTUJZRDJCU0kwY0VBTkEwRFgvLys5L3gvZmZmQXdBR0RoeUlGMTU0NFp6RWxNMW13eXV2dklMbm5uc091M2J0Z3RQcGhOL3Z4Mk9QUFJaVU1YKy8zNDk5Ky9aaDlPalJ5TTdPeHU5Ly8vdXo5NjYvL25wNFBKNnp6OXUzYnc4QUVFS2diZHUyR0RkdVhCMjlVaUlpSWlKcXlwZ2tJeUlpb25wejh1Ukp6SjQ5R3djT0hBQlFsTEQ2d3gvK1VHSDlMNnZWaXBkZmZoblBQUE1NVWxKU3NIRGhRdmo5Zmp6NTVKTlZKc3BlZXVrbGJONjhHWGE3SFltSmllWHU5K3JWQzBJSTVPYm1JaUlpNG16aGZnRDQ3VzkvQzFVdCtuWG9oeDkrUUZaV0ZxNi8vbnBFUlVXZDcwc243VC9iUmdBQUlBQkpSRUZVSWlJaW9wb3l5WDhSdW1HWGdBSm82bzZHbnA1Sk1pSWlJcW8zYjczMUZnNGNPQUJKa3ZEQUF3L2dsbHR1cWJLOTNXN0hxNisraWovKzhZODRkT2hRdWZ0NWVYbFl2MzQ5VnE5ZWpZeU1EQURBNnRXckVSMGRqVkdqUmdFQTNHNDNqaDgvamlOSGp1RFFvVU00ZE9nUURoOCtqSTRkTytLMTExN0R6Smt6ejQ2bjYvclpqdzhmUG93RkN4YWdVNmRPdVBMS0srdmk1Uk1SRVJGUkRaaDgraDVZVkgvUzBLblpqVEUvazJSRVJFUlViMmJPbklrWFhuZ0J0OTU2S3dZTUdCQlVINGZEZ2RkZWV3MWZmLzAxN3JycnJuTldrVDN4eEJNNGRlclUyWGJEaHcvSHFGR2pZTFZhOGZISEgrTzIyMjVEWm1ibU9lTkZSVVdoWjgrZTZOZXZIMTU3N1RVa0p5ZkRhclhDNi9YaTU1OS9QcHNReTgzTkJRQzBhTkdpTGw0NkVSRVJFVFV4VEpJUkVSRlJ2YkhiN1pnelowNk4rNFdIaCtQdXUrOHVkNzF2Mzc1bzM3NDlSbzhlalNGRGhzQmtNZ0VvV2oyMmQrOWVoSVdGWWZqdzRlalNwUXU2ZE9tQ3pwMDdJeUlpQWtJSS9PTWYvOENxVmFzUUhoNk92LzcxcjVnK2ZUcFdybHlKdSs2NkMyM2F0RUZHUmdZa1NVTExsaTNQKzNVVEVSRVJVZFBESkJrUkVSSFZpekZqeHRUcGVJbUppWmc2ZFdxRjkreDJPNUtTa2lvOHBkTG44K0hWVjEvRjJyVnJZYkZZTUd2V0xMUnIxdzZUSjAvR2h4OStpRGZlZUFNelpzekE0Y09IMGF4Wk01NTBTVVJFUk5SSUFoYWxwOUIxKzhUVmN3cWdxVHNXeGorVjI1RHpNMGxHUkVSRWRVYVdaWVNFaE5UYjJGV3BLTG5sY3JudzdMUFBJaVVsQlhhN0hTKzg4QUs2ZCs4T0FKZ3laUXJXcmwyTDVPUmszSEhISFFDQVljT0cxWDNnUkVSRVJCU2NnREZMa2pBRUFLQnE4UUJXTk9UMFRKSVJFUkZSblduVnFoVVdMbHpZMkdHY0ZSSVNndUhEaHlNek14T3paczFDNTg2ZHo5NlRaUmt2dmZRU1hudnROV3pldkJuUjBkRm5rMlZFUkVSRWRPbGhrb3lJaU9oaUlZdGM2TkpLQWFpUWtReWpzUU5xZkpJa0lTRWhBWk1tVFlLcWx2KzFKenc4SEsrODhncGNMaGZzZG51MXE5V0lpSWlJNk9MRkpCa1JFZEZGWXVGVjAzY0FHSG56dWplajROUE1qUjNQaGFTaUJGbHBEb2VqZ1NJaElpSWlvZ3NWM3k0bElpSWlJaUlpSXFKTEhwTmtSRVJFUkVSRVJFUjB5V09TaklpSWlJZ2FqQkh3aFJyNTNwYkJ0cGZkV2xoVjdXVzNGb1ljYjRlZ0E4anhkakQ4V2tTd3pRT3BPVmQ2TmgxOVJDNzBSUVk5UnhtSzMyL1NNdHlkSzd1dnViek40ZmZaYWp2KytmS3VQZndILzRtOGdSWGV6UFcyOHF3NzhvU2U3VzVmMVJpR3J0dTlhNC8rQVpwUm82M2VCWjlzL002MzRlaHZnMmxyNUh0YndsQ1Ztb3dmTE4vT3RGdjgrODVjWDVNK3VtS1M2aU9XMGpTWHQzbmhvbDMvQ0J6T0dsR240eDdJSEIzWWszNVRqVHA1dEtpZ21xMDg5Q2Z0UU9ib1dnVjJpUW9jemhyaDNYcmlmaTBqdjBkTisrclo3dmJlZFlkL1Z4ZHg2SXBKOHF3NzhvUS9PZjNHeXRxNG5Ocy84UzQvOEZ4dHhxK0w3NmNYTXUxb3psRGQ1WTVyN0RocXlyZnA2RVA2a1J3ZTcxMk1OY21JaUlndUVoUFh2dDRQdXZTV1g5TlZxRkt5V1JQUE4zWk1SR1g1MTU5OHhMUDY0Tk9STTY0TktsRld1Tzd3VTk2TlIzOWJXWHZQN3RSYjNFdjJ2eFRzZURudnJscG5HOTc1cjlZUkhkOElLdDVOSis3Mzd6czlOcVJuUzJjdzdZc204WGJRTk9Oc01zZWY3MmxiK0wrdG40YytQR3g0NldacXJQMGdBSGdXN1BxbnBDaCt4KzM5YncxNmptS0tWN2Y2Q255dGcya3JSeWluWlpPbG9QUTE0NVNycjJmRndUL1pCdnMvUUp2d3pXWDcrRkxTSjNpWEgzaldGQmUrSFZIMm81V05iUnpPR2VKWnNmOVBla1pCMTVDSnZSOFBObjd0WkY1L3VVWFlMNVpTMXdLSHMwWVlPWVh0ZFplL0JRcDhMZlFzZDJjOW82Q2I4R2xoSVhjUC9rM2hweHNYQlROMnNGOFRBT0QrWnRkYlNuVElJWE8zWnQ4SDA5NS9KUHRxNzVLVW1mYWJlajJteG9ZbGw3M3YyM1Qwb2FyNld3YTEvekNZZVFMSjZSUDl1OUltbTd1MitEYVk5a0V4Vk1XOTRzQnplcDZuVFdqNzZOVnFpQ216dWk3K3ZhZkh1Ny9aL1RmN3VCN1R6TDFhZmxWVlcrK2FRMzhRZzl0K3FIYUpXVlpuTVFmSnR6ZHRZbTM2bWNKRGo4aHhqbC9LWGc4Y3pocmgrbUpyWWszSEM1c3hwbzBDU1F1bXJYWXk1d3FYYy90bjBBMlRaWEM3RDlWcndtcjBzMXMvbGRmZnMvemdERGt5NUtpNWUvTnp2MDY4dm5EZnpyU0VpdnBKRnBQTDNMZlZGNld2S1hwQTZLbDVBL3hiVDl4ajZ4eTFXRGViQTZYdkcvbmVsb0VER2RmSkRuTkdUV0lzVWF2dnB3M004R3NSaGZPMi9kZlFoU1gwN242VHkzN1ByRXJCNTV2bjIwWjFlMGtaMHU2ZkFLQm5GM1RTanVSY0ZXeC9XL2U0aFlaZHpRZUtQdGYrWFdsVGF2NEtpbGl2NnZCMnNHM2RTL2EvWk8zZityKzJEcEZyYWp2ZnhZUkpNaUlpb291RklVVUF1Rm9DQUlPcnhla2lwaGxtUS9lSHloWnJWdW5MaWxlM0NxRW9oZzJGUU5FZktFcFU2S0ZnaHRSVGN3YVZ2V2Jvd2hRNGNPWmFwWGxvY2lESDNRVTU3bXJIa2N5S08vK3pyVTdoQ1pSYktWSHd3WnJWcFo5SHpyaTJwWmJtNnEwZHp4bGl1NmJiQ3hXdE5yT0VoeDdMKzNMVHA0RWpXU01ybWkvc25vRTNGdnhuODlmVkJnWWdaR0t2MzVsN3hzMHZmYzI3OC9pdGtDVERQTEQ5UnhYMUNhU2NIaStIV3RJdHJTTFg2bFdNclhhSldXYnQzL3EvM20ycGR5bk53M1piaS85SXJBMy9MNm0zKy9lZW1TQkgySTRiT2U3MnBxNnhTK3hqdXo5cmFoR2VMRVdGSFNnRVlCbmM5a056MzdhZlZ0ei8rTjIramNlclRGS2RMelZFelJJK3plSDZhTk4zOWh0NlBsMDJjZVJlc3YrbHF2cVhUWkpwUjNPR1Z0VE92eVgxSGxqVUFzbXFGRmJXNXR5QkZiZmFNbXhIbFcxa1RiZVA3UEpLZ1hQYlo3N1ZCNmVwWTdzL1U5MndhdWVJbFdxcmlDMkZYKzk2Ujg4bzZPRVkxdVVWM1NSZGNHY291Ny9hVmF1dk8ydi8xdisxeGZVb2x5UXJFWEpUbjkvS3NXRjdxaHZIditQRW5iNU54eDRKZGw0OTI5M1ZsYmpqVThtcTVwazZScS8wYlR6MmtCSVJjc1J5UmV1UGd4M0QzS3ZsVjc0dHh4L3c3enM5cm15U1RDdlFZeXY3V3BURDdhbGxrMlFBWUx1bTYrejg5OVl1OTZaa1RqVDFpVXM2Sjk2ajJjTUF3TlMxMmVJcVgxY2RmaitWbTRYdHJyWmhIZko4djNlMmRqTDNDZ0R3YjB4OXdEcXMwMXUxSFV0TGRWM2gvaUhsdFdEYksyMWoxcW5GU1RLUjcybmpXVkc3Rlh0QXpaSmtGeG9oWXpjRURBblFJSXZjaHA2ZlNUSWlJaUlpYWxKY1NUcytGU2JGRXpxbDczMmxyN3YzcGsvMkxFMlpHZlc3MFgxOUo4OE1jU1h1K05RMnVPMkgxcEZkWjBPVi9WV05tVjlGb2tsUHkrOWIxZjNTbEZqSHZvaXA4ZWRzbWRJeTNKMExQbGl6dXFLVlRkN2wrMmNBZ0dmcHZwbkF2cGxsNzZ1UGpSaHFHOUx4SFhQZmxsOEtyeGJpL2lIbE5jdmxyVDVUMjBWdUtOMHU3SjVCNDVYV0VWdUJvbFZNcFZmWEdmbUJabmx2THo4bkFlRGJmdklPQVBEdlNaOGtSOWlPQnc1bkRRTXdEQURVMkpBVXBYWEVWaTNEM1Rsd01tK0FFaGUrbzNETDhYSi8rTXNSMWhPbC95aTNqZTcwZ3Y5STluRFBpdjNQeWEwanRwZ3JXSmtXak5EcmVrNlhidWorZTkxc0R1VE0vaW5OMURGNjZhOUpxS0xGT2JMVmxGMnlFcThzeldyS3JzMjhOU0UzQzlzZGN2K1FzWjZrN1I4WGZyM3JIYUVKcTZWZjNEd0FVQUpDQmdEYjBBNXZXK083dkZLNm4rZm5Bek84NjQrVTJ4cFg4UG5tK1dXdm5YdC9TMUFyYjVSWXg3NndoNGVPckRhaFpsSThTbXhJaXVJd3AxWFp0ampwSnBzc0JlRTNEN296Lzd0dGIzdlhIWDBjSWVZTTg1QXVINWdLUEtFVmRST2FzTWh1TGF6czlVQ29yVURSQXlLWTExSmJwcDR0RnRoSGRaMFZiUHU4dDFkdHE2Nk5FbVpOVlNyNWVpdE5zNXV6cW10enRtMmFxN2ZyZjV1L2dHNll3MjRkbUdDS0RkMlJyd216KzhmazJRQlFXYUxNdC9YNDNSVW1YazdtOWM4cHM0VzJaUFZxeUtTK0Q1WCtmOVgxdjIyZlE1WTFvR2psbEpUdmIxRnlUd1pndTdyVDYxSnNXSXJJZEY5V2NsMktzYWY0a3RNbnlxR1dkRlBIbHF0Sy9sK3NTRjErUHcxN2VPaklZTnJXQmUrTzFEdjl1OU1tbVM5ci9wM2g4c1Y2Vmg5K1dtMGJzVjV0RzczeGZNWU4vMzE4WHpuTWRLWW1mWlRXa1p0cXNobzJjQ3o3S3ZlaVBXOGJoYjRZKzZqTzViLytxOWt1YmVpR3BiSTJobG55eW9wU2ZWYXpqcGcxOFR3c3FqOXA2TlI2LzE1ZUVTYkppSWlJaUpvNElZbDZyNDEwUHJTajJjTzExSndCQUJBNG5uTWxBSGpYSEhxeTVMNTFXS2UzdkZ0UDNGOWgzOU41UFFHZzVMN3NzS1JadXJkWTZGcTg1NjhpMDkyeGRGdi9uclNKcG80eEt3d2JDazJkbXkyMVg5ZGpobnRweWt6LzhkekJqaWw5SHBURDdLbVZ4UmgyejZEeHBaOGJFQ2JYLzdaL3FvUlpUb2FNNi9uSFlGK3JzTWdlQU1pWi9WTmEyWHVscjRVK1BHeTRucDdUTDNBazgybzV6SG9xL1BjakJwVGNjMzJ4N1g5cWg2aFYxaXZidndzQVNxVDFpSUpJd0tORnVYOUllVTFwSGJYRjNQUC8yYnZ2d0tpcXJBSGc1L1hweWFSM0FpRkFHb1FTa0Y0VXhVSVhVYkQzM25aWDNVV3hyYTd1ZnFLdWJWZnNycnE0Q0tpb0lFZ1Q2U0VoaFJRZ3ZiZEpwci8rL1JFbVRpYVRCZ0VFeis4djU5MzczcnR2U0FibmNNNjVrVjhCK00vWTZBdm45L2tkNWFhcVd6SjV2K1lteEszV3hRUm1Ta2NxYmdBQWtHdmEwbDAxYmVtKzEyQ0dodnpVS1hPRjVWeTZlU21QQ0ZuVjE1SkJ1bEt4c0hHTy9hdXNYak5paE16S1c0VE15bzZBWjMrK0dQYVZYTkV5VVdxMEovWTBSM1dKSmo2ejRzYnV4cm14blRQWGFEM1RwTHZ4b3F2RnZTVjNjOG5CNnozSCtWWlgrOCtsaHJYMGRYMEJ0MHlhMDJtOWlxaDEvRGZyWTRLamJjYkZZMjdyNjNVVVJuVUQ5QjUwODNEdFBERUNvUHRrUys4Z2hjektvdW1xa2ZjNjRxb082TlBpUDVYdExuUHpxOXY4WmxjSm1aVTNObWRXZG5rdnpZL09TZ0V0ZlVhLytGSU02U0pObWk2L2Y2ZkQrdkdCZ1N0M2hWL0xWMVdTa0EzWGpibWVqRElkbGdGQVB5LzFma1ZXR2VmbW95L0tyZmJCeG1rcHo4dXMzS25rVVpzVXRZR0tDOWtqMTFuU1NRM1hSZ1RxU2p0ZCsyRFozVnhxeEZlcVZ1TzNKRktxdGFlSko1cG1HWmFtM3dBQUlPVFdMbkp0S25paHk4UWR4NS93Zmhud3dNeFJZbW56TkZCVTJ2SzM3LzErbGxLUnBoelRyUmRkTnRDZnAyZURVTm95M2ZWRHdkL0lRRzJGZG03S0g4RWxCVmpmMi9Pai9hdWM5d051bURDUENOR1YrRHZQc1NiclUrRjQ0eVdlMTY1dFJTdGQyNHBXQWdEbzVxWTk3TytjZ1VRSkFtUGJWZm9FZjZEaWJqSkFVMlc4YWZ3OGY5bWtsbFgrZjFjOWhDTTExd2hIYXZ5VzVySmpZei9VejBrNjVheTI4dzBHeVJCQ0NDR0V6bk9FUWdRQW5OSGtqTk1pVjFneStNekttd0VBRkxjWUNBREFIL3cxS0thWmt2Q2EzeTlwWGp6amRKeDVyMzdabU91SkxRVi9kUjBxdTRNS2F2L2lJdHZjc1ZKNXkyVDlzbkhYZWM3aHhzVjhTRWNZY3V4ZjVYd2dsTFRNMEtUci90UGQ5VDFaV0I3U3djcmJnWmVNMnBscEwvdU91WGFlZUlJT04yVXpJMEkzOWJSbTAwMFo4d21Ub1V5MTJ1T3RIeC84T3VDQm1hTUFBTnJlMkg0RW1xM0RuSnVMWG1TaUF6S2xlbHVxWEdxWlFnMDI3NVljWW9oWTNqSkpQenZ4cVo2dTdVdTJ1bVBVUm1jYkFJRGlGRUlBMmpQWUFBQUludmViSGFBWkUvT3Bkc2F3bDd5UGRYeVJjdk1CN3F6cTVleUk4TzgwaTBkMmFheHZlL21uWXlwRmliN0htUmp6UGlibVpKWmJoUDZvZGs3U2lwN1c3ZHBVOEFJZGE5N0hwRVI4MjVmbjlGQmtsU1Zkb085dXpQZVlrRnR6dFR1N1psbVAxM1FLb1QyVlJua0h5ZFI2NjBnaTNKUkRrUXBQVFk1LzNYTmNwaGlDLy9uNFl3QUEzT0RnWFYwdVFwRXlRUHZQSzJYVVZIb08rL2JENHJjV1A2M3lra2w3YWRKS2Y3Mnl1dU9wc3pmZGxOR2w4YnI3bDdJSGhPT05seGl2SFhzZHdaRjl5Z29oMkpQWkkwNHhBblJNbmN3UWltWnM3QWN5eUVBSmlrMjNLTzBlMzNPYzYzTGZZUkpDdGpHakl2L25PMFpSaXEybnN0M2Zxb0VxdDFSa1dlZmVVdlFVbjFsMU0yblMxQVFzR1hNakVXSDQ5Ym8wS1FRdUdIbWI3YWVDRi9qOUZYZElGYTNqamZOR1BreUU2QW83cnFHanJZU09jcnEvelB5TU5HanFBNWVOVytBcGZSWExXeWJ6V1ZYTENhT21XanQxeUt2K1NyamRQeC8vSXhtc0s5RU1DdDBtQTRBbUlYUXp0VlJUQ2dCZ1g1UDFPWnNjdnBGTmE4K0s3SFRlZ1pLN1FGRnA3VVh4NzRDTzZ3akF5WFd0bzRTajlmTTFFK0wvUlVVYThnRE96T2ZwbVNTV05FOXovaS9ySTRLaG5JWWxvMjhtV2JvVldMclZzR0RVWGJZdkQzOXEvU0p6cmY3YXNkZjR5MTdsSmd4NmwwNksyQWh1MGVUY1V2Z2NteHorTlowUXR0MTNucjkvT1BHbW5aSDRZbjlMSk5VbVc2TGw2N3kzNVRwYktqTXM3QWZUbGFrUGUzcWErVVBIbWZld3llR2RzL2hFUmVmOHFmaHBaa2pJVG1aWVNKY3kydjZVaTE0b01FaUdFRUlJSVhTZUl3Z0lPOWRyNkFrM0xXRVZOeTFoRlNXcVpNdWJPN01WcHhBYThNaU1rZDV6L0dVUE9UWVZ2T2pKTVBJZDUxSWoxNEg4NjA2S2NxVWxnd28xRkZORHczZUJWK0lGRlJPWWFieDN3cFQrTkY4bW5aTEo5Y3VKaDVqb2dFd21zZXNYTi9mdUV3OXAwcU0rUDUwdmRiSkxEQ1oxYkxObTlyQm4rTnk2SmM2ZHhYOE9qQmsvMTdXMzlENDYwcFJGaEJpUDllZDZqdlU1Ly9JOTV0c0R6WmZLa083dXNucGMreXZ1VVFWWnA1MDYrRFhTVHdOeVZRV0tJSWtlUzFnaFVGZWhHYXY3QUNTRjdhN2MxYldwNEFVeXpGQ2dHUnZiMFJQTjk4dWtjMVBoeTU0dmFvRjNUWmtKQU1EdkxubUUzMTN5U0kvMzk4UDA1em54L281Yi83YXBqQTdXbGVqdW5EYkxkNHpmbFB1Q3B6d1ZvRDFBMXZyKy9oK1l4SkNmZFBQVEhpUlp1aFVBZ0hUd1pzZm1uQmVGZ3JxNTdLaW9MenNGUDA2aW85b3pQS3ovM0hVQUFJQmdTRmZnWTVkMHpvZ3NiWm51UGxCK0o2Rmwya2hGSmZpYzJxVzlQUmNackMxbW9nT3pQSytwR1BNQjN6a3FXUzRDQU5DRHczOEdVdXB6ckVxMnVXTnQ3KzdaeWlTR2J6WmRPdUl4V1VPNUFRQmtsaFc1cE1nTnZ2T2RrUHNPR2FJNzRXL3NmQXlRQVF4TXVhVjR2T0VTeCthaXY2cXRya0hNa0pDZHVrWEo5eEUrZlJVQkFHU0dVSFJ6a3Y5TWhRZmt1YllVUE4rNitwY3Q3T2lZVDdrcGcxK25EWnA2QUFBS0NFbDMyZkFWOWpYWm56cVBWTi9rS2MxMDd6aitHR25XbGJHVGg3NE4wTFZsbkZqZE9sbzgxbkNwN29xa3h6cDZ5Z1ZxcXBsQVRYWDdicTFaUUFYcVNwbWhvWjJDUEpKRERCSFc1NndHQUtDR2h2ekVEQXI2eFRQRzcxUHZGbzdXejlkT0d2eHYwREYxdnZjOEc1K25wNFBQcmI3YStWM0JLb0ltZWQzU3NkZFRZWVlDenhpZEVMekRNQy90UWZ2WHVXL1lQOTMvclg1ZTZyMis3dzBkSC9RekRRRGlzY1k1QUFCVVJPQVJibVRrR29EMlhYTTk4N3czYnBHckxCT2MzK2YvbjM3cDZKdklBSDBKQUFBWndQYTZnWVkzSWJQaVp1Zlc0cWRWRlNqZHBVbFBjUm14Ny9YV0pKQU1OUlQ1WnNUS0xiWUUrQW1lWnVMTlAvdU9BV0NRRENHRUVFSUluWWNJSUlKSEhpWG41aVRML2NyR09kdGNkZGF4aWxNSUJXanZnOE1RbExXNzV0OXFrM09Ja0YxOVBjR1FMbFZVdEw3ajJzdVRId1A0ZFJkQk5qbHlIVHNzZkNPYzdIY2tsalJQSXpqU1NVZWJEL1VuUUFZQVlOOVc5SXpxRWdOMXk4WmMxL3ZzN3ZuMjNmSHVDMGJGQk84MTNCdnpCUVdFUklab1M2M3Y3TnRoM1pqemI2R3c0VExERGVQOGxyejBwTDg5eVhxaVNpb25GdGJOWVZNaTEzZmJORnRXYVBKazRNdDNCMERObElUWHRkTVRYZ0lBRUNyYk1senJzbGVibG81ZDdpOW81SS9ueTZTWVg3WEUvVXZaZzlwcENmOUhqNGo4R2dDQU50SGxtb21EMzZTakFqT3BLS1BmWjVKcmJLT2ttdGF4L3NZb1V1RzdmVzRnVkgvakJOSDVaNVFJTitYb1pnNTkwYm50MkFyYjZyMmJUWXRIMzBxRUJSYTIvbmZ2bDNLZExaVk5pVnlubjVQOEozLzNZQkpETnhtWFp5eFdtbXhKcXFLUUJNZllPNjNkNW81MXJqL3lEcWdxcWJyRUFQdDNlYTkydDE1djNJUzQxZDVCTW4rVU5sY2N3VktPL2dUSUFBQW92YUdHVFkxY3l4K3F2TlhTWUUwMlhUMzZKZ2pVVlBmbkd1ZTcweW0zbEJxdHllNnR4MWVLSlUzVENZWnk2aThiOFNRMUllRURzcGZlYk56bzZNL1lXUE5leDhiY2Z3cVpsYmNJMmRYTHRWTUd2K3BwSk04TURkdktKRVY4UXpDRUd3QkFLR3E0WEtwcUhXKzRidXpTN243TzNkdVByeUFOWEQyWEZ0MWx4MDdXcGRBQUFBclpOU2pPYnlsOFZoVmtIVUdUYnNYcTZ2UVBGcktOandDS0ZFR2piZlRYcDJ5Z1BrOEhuS1N3enArS251WVBWZDVLNk5rbS9aTDBHNW5vZ0N5QTlzOU1raUVrME5JdFRFckVlZ05MdVJ6cmo3eHRYNVAxR1RjdTlrUE5yQ0V2K2Y2OUlweG9tZ2tBUUlCQ0tnM1dWTi9QVHU4c05MWE5FUXNBd0FUcUs0aVEzb092L2pnMkZmNk40R2hyd0xMeDEvUW4yOVNYMHV4T0JBQ2d6TnJTM3VhZUxRSk5QQWVTbkx4ZzF6OGtvTlNITjB4K3JPZk5TQVlZQnNrUVFnZ2hoTTV6Q3FoRldoZThsSGlDS2ptV0lQY3BFSEV1eURtVjEzcisyN1o2NzJZcVJIOU10eWpsSG45QkxNZm1ncjhSTEdWalI0VC93R2RWTGZjZWEvdm56aXpGeGtkNEgvUE9Qakt2dURSU09GSzFURGhhUDQ4ZEcvdXBmdWF3NTRHak9nVWp1aU9VdGt6bmoxUmZwNW1TOFBycDdLcG11bW44VlJBVmxDY1gxc3h4L1ZTOFVyRzZvN1F6RWw5azB5TFhxbFozRkFRYktpbFFKQUFBVldkc1lZYUdiQk9PMUZ4RGFCa0x6WFJ1a0t6VzJWUEVadXNJMVMzcEFRRGtxcFp4QXFWS3dERTJTa01QK001ZkJFM3c1dHVtemhUczFrSDJMN00rMHM4YS9weDNQNTcyakJNZ2dDWjRBQUFtd2xTc216UGljWUN1V1FlYVlIMlJpeUlGNjdyczk4dzNYM1JaVDZWQUhwNHZrKzQ2ZXlvQUFLRmpHajNIWkFEUXprcnNzVFNYTkdscXozUldDamR4OEZ1RVVWUHIrRGJ2TmNmMjRxY00xNDI1MWpoLzFGMVNrMk5ZYi9lbTQ4MTdJTjY4eC9lNFpIZUhPejQ5MUxFemFsOTdzL1ZXeGdYUVh1WW5OOXFIZ2FJeWZabmZxWGNZS2NtNnk1SldFR1p0aFh0TDhkUDJEVWYrYmJoNXdsVzlYT0tDUUJLa0FnUWhHeGFPdkpjSU1SN3RiYjZVVTdYTXRiLzhUa3BoVkdqdml3OEVyMmpGMHVZcDlQRHdUZnBMRTU5cWUyUDNRZGhjK05lK3JvRUkxSmJyRjZiZDU5cCsvSEYyU09ndTN6OC9zYUJ1bm1Oai9pclBhKytBdFhjNXJDTExPdFVsbWxWQk1vaGx6Wk45TTZKQUVTZ0FBS1c2YmJSN2IzbkhlVlNRdGtLcWFKbkVwa2F1VjFyZHNVcTlJd1hTWUsxblhLNjNwVkJCdWhKL3dkZUIrRHdWOG1vWHVYZVhQSG9xNS9wanVudnlGS1hHT3NiK2JkNnJjcE45R0JWdXpEZGRQZXBXQ05SVmVPYTB2Ykg5Q0JXc1AyRzZlM0w3YnA2Sm9ac0Nicnhvcm5WZDltcitVT1d0d3RHNitkcUpnOTlreGtaK1JqS2NUUWFWRmd2cXJnUUE0SS9VWE92Y2NmeHh3OVhwZHc3VW1ydERHcmpHMHdtUUFRQ0lwYzFUQUFCVWl1NVNQbit1RUFxa0FnRVRBY0N6Yy90WmhVRXloQkJDQ0tIem5FUVJXMW1WbUJiVXFtNGFtMDIrNDlZVFcxdUM1SUxhWU9oWEJ0V1pSRHA0TTU5ZnY0Q09NUitVcWl3WjJrdUdQK05Zbi9Ndit3ZVpHdzNYcFMvM2JxclBINnk4WFN4cm5xYTdJdVdQU3JPalMwOGR3L1VaQzFXNS9mOWpIZjg5dEVheHVxTzhTMWtBQVBRTFI5MU54MVFlY3Y1VXRGSTYzalF6WUhuR1VqQnJldnlYY3NYcWpuUnVPUElXQUlCMjh1QlZBTzA3eWZtYkt6VzVFbjNIQ0MzYnhpWkhmQTBBd0FRWmp0azM1YjBnTjlpSDYrZW4zR3Y3TkhPRFVGQzcwTDJuNUNIdHpPRXYwSU5DRDRPc2dOVG9IT3JhZlBRbHFieGxNaDFyM2lmVnRJMXRmWC8vRDF4cTVEcnRoTGpWUkxncHgxMVVQOWU5KzhSREhlOVBWdlgxZkZiMTlWU3cvb1QrcXVSSEFVNnRKNW5xRklPOGQ2L3I5RjVvd1VIemJKdFUxVHJCOWxYMlI2YWJKMXpoQ1RSU1BNOEFBS2preVJKS0hWUG5LZFB4RFpJcE90cXFuVC95UHNlbkI5WmJ2OHQ3emJBazNlOEdEVjN1TDBpQllsbkxGQUFBdWQ0K2tqOVFjUWMzUG00MW4xVzkzSHVUZ2Q2Y2lVMEFQTmpVeUhXRWptMmlvdlg1QUFCRWlLN0UvdS9kdi9SMkhnQUFhZVRxQWg2Y1B0cnpXckc2STUxZkhGNmpXSnp4VkxEK3VPem41LzUwU0RYMkZGQlVoalJwYXJoeGc5N3JiaDZmV1hHTDB1YUtwU2pPSnZzVVIyckh4LytiTm1wcnlYQmRQaWcweFdlVkxPL21NaURYMlpPNis5M3hWOUkxa0JSUjFTaFdjVUJLMEtuQjV0M212OHlPNmV0OCt1Smh6Mmt1SHZhY2QwWVZGUk9ZYWI1bjZsVFA1NCsvUG4xaWJzMWlxYnB0akw4eFVrTzFzY21SNjdTSkVSdGtobEI4UCt0NlhMK3NjSjZJTzBsUlR0T040K2Zidmp6OGlYM3RrWThNTjR4YjRKMTlLSVBFQVFDSXBjMHp4TkxtR1o3am1qRXhuNXFXWlZ4SDZKaFc1N2JpeDZUcXRvNHNUVXBVU2JuT21zNE1EL3ZPOTk0RDlYbXE4RktnM094STZPc3o5OGE1OC9oai9PNlNod0dBNE1iRmZteWNQdXdaVHdseFQ0Z0lRNzc1bGltejdUdVBQc2xuVnQzay9LbjRhUzBBcWJrby9tMmxzT2tTMHFpcGs1MWlNRHN5Y28xVVpjMndmM1hrMzVxeHNSMC82NzROL2dFQVd2Kzl1eU5RNmZtc0VvODF6YlovZWJoUHZ5TnlzeU9odDZCM1Q1K0JwRk15Q1htMVZ3TkJ5UGF2c3QvVHowMStsRTJKNnRPbUh4Y3lESkloaEJCQ0Z3cUp6Z1phbXFrQ0dBbWFkQUovdm5aL1FmMUZFSW83UDVtNmNuZ2g4U0F0cWc4YnJPb0RCaXNKY1dVRGZ5K1JWbDQ1UEFyNkhLVHdzTzh0dTUvUU1oWXEzcnhicXJKa3NNUERmaUN1SG5XemZlMlJqMjJmWks0ejNqTnBCa2xSVHFHeUxjUDVVOUZLSmo1NEZ6MHUvbk5oYy81SzMydFJRYm95QUFDbHhqcEdzYnFqQUFCVW5nL2hnczI1aWhZY25ubGNSdXg3VkpRaG16OVVkUXNFR0NyOGxRSjV5QXJKT2RmbHZLczZ4V0FBQUU4UHJlNzZzVWhWbGd5cHlwTFJhVjNCK2hQc1VQT1BmSGI5OWU1ZlNoNWcwaUkzQkM1TFg4UzNTWU1BQUV5M1Rwc3RIQzY1MmJtdDZFa3RSOWpjcGEzVGhQeWFoUUFBdXFrSi82Qm5qbmdWeWh2SDJML0plNFBQcmJsYU9ONDQyM1Q3bEduYTZRa3ZhYWNudkFRdUtjaXlhbHUrYm03YXc1NmVONTdkTFUrbEo1bVFXN3RZeUsxZDNPMkVRRTIxYmw3cVE0NDFXUi9iTithL2JsZzg4allBQUZJa0dRQUFndkxmWjh3WEd4dHdVSjRjLzZaN2QrbER3cUdLMjloeGNlLzNkbzZRVzd1SUN0Uld5TTJPb1ZKMTIyZytxMnE1S3F1MGJsVDBaMVNNZWIvM1hINXY2WU5DYnZXUy9nUVBCZ296cEhOemZ0Mml0SHY0M1dVUEtEWjNwUGJ5RVYxM2c1TVUydmxkd1N1a1Nkc1JGRmFibkNOc1gyUitybGhka2RwWnc1OVRYVUtRdkxmMC9yNWtmUFdaMVJFSEFFQkZtSTVvSmc1NnA3dHBRbjdOWXNKSnVueDNWUFJna3NLL0FRQ1FGWVhycVZlUlZONHlSU3B2RDNMNk90TkJNaUcvZHBHUVg3dm9kSzR4VU84OUhSMXcySGp6aEN1OUEvVGUvZmM4NU5xMlVWRGROc2JmV01lY2s2WHAvcHJIZDZkTDQzNk9zZ2NzSG4yejVjTzlXMXdiajc2bXVYWGlUTTkxWlVuV0F3Qm9yMHora3lZOTVqOEFBSmFYdGxhK1VPNFpBQUFnQUVsRVFWU29OT1gwYkJ4QXhnUWM1bk5ybG9CTENnSXQzZUt1YkptaThwS0JqamZ2N3JUV2dmbzhUWTc0V2pNMjlvT2UzcGYra2tzdFUwUnozVUx0NWNsUHNJT0RkdmJuLzVRVUxUaDBjNUwvckJrWjkxL1h3ZEk3OVdPaVZzc0E0RDVZZGllVEdMWlpycmVsQUVISnBybnA5em9QbDkxT0dwZ0d6N25heTVNZTQvamhKN09CdS9Zazg2RENETVhhV2NPZjYyMHRybTFGS3drZDA2eTVhTWhiL1hpRVRteWJqcjZzdXNRQXc2SlJkd25GRFpjNU51UzlLVFU1RTNUVGgvNzlWSzk1SWNBZ0dVSUlJWFNCMkREemtWWUEyTEZrejZvZzRLVXV1N3VoQzV1ZGxjWE1rZkJLUkNQNVlYaWRPb3RTaURnQWhlejl6UDdoR1hLUHY0YlFQWkZiblBGQ1p1V3RtbW1KZndkUjd0aVJrQmthdXQxdzlhaWJhSU8yZ2FBb3A5cmtIT0pjZS9oRFVzdGFEQXRIUGdTOTlPeHg3Uys5RTBoQ0FrV2xuZC9rcjNLSEdvdDAxNDY3bGZJNmo0NDJINktqelllOEEyU3F3eDBtbkdpZXBWcGNnNmdRZlJFWEhialB2dUh3TzFKMTZ6amZMQjUvL3dwdmVlSEhXazE2MU9mYUsxUC8wR1ZSVGpGQ09GbzNUNzg0N1E0NkxuaC8reGV3ay9jbUpaa2RGL2MrT3pSa0MyaTVGcm5GTllTSkQvNUZlL0d3WjZrd1F3SElJa0JNWUdiQW5aTm04SWNxYmlXTm1uclM5T3VYTEw5WXhrYkhtZmZxcmt4NWdnclNGUVA0NlVrbVNJR09OVmtmZ0U3VHFURTBteFR4cldaOGJLZXNJdDgrYXV6UTBCL0ZzYkVmQ3BtVnR3aUhBdHNEWEFyUEFnQVFETkZ0Znk5ZmhvbURYaEZQTk04Z2FOclI2MlNGcHZqOTViZHphWkZmdVhhZCtDTTNKdnBqdWRHZTVOcFd0Skl5Y1hWTVNzUjY3K21Dam1vRjZGdndvS2ZnUjEreU1udzV0eFk5eFVRRzVIbld4Q1ZGYmlCNVZXUC9MdTlWaW1WYjZZVGdIZDd6K2F6cTVTQXJMRGMrcnVOOWwwVkpvOWpjNGJwWmlYL2xKZzU2eDdYdDJBcUF6bzIrZTlKYk1CUUFRS3hzei82aEk0dzlsbU9yYnNsRWFKaTI3c2FGNDQyWDBpYXVoZ296NWZuK2JuaDYwN0Vwa2V2MEM5THU2OHZhendSNlVOQXY3TmpvYm5leTllVmNsOXNsYUtpYm0vWndyK2Q5bS9zYU16aGtKNU1hdWI2N09hU082cmFSLytsUUJDbFFhV3ZQR08xT2Q3OFBpbzYyYW1jT2ZkbXhQdmN0b2FwMUVqVzRQY0JGMmhVekFBREZ0UCtPVXFKS2dxd3d3UDVhL3EwWkZQS0xTMUZwZDM3dFhNMjQySStGM0pxbFFKRWlseGl5eFRPSEVsVnl3RDVQendCcXNIbTM0ZDdKVXlrL0c1TDBGUmxsT0tLZm4zYWZEQUJpbGVVaXFjSXkwWEI1eWgvZHUwODhDdEFlVE5OTWpuL2R1M0UvYWRMVWV2NUM3cWtuR1JtZ0tlOHBrTzNoMmxhMGt0U3lyWDJaMjRWQ1U0NGZjNThYQ3VvV01Da1I2NW1rOEcvSTFKaHZnY3RwNDNlWFBLSzI4VEdhZWNtUG5zNTdkRDdESUJsQ0NDR0VRQVZ3eXJLc295anFYQy9sdkNiTE1xZ0F2UWNCenFDNlVLV2xMaFRXQXZRWVh6b04vUXVRQVFBNHR4MTdHamphcmtzZjlJbnpZTWs5M21PZXZqaHFrM09JOVl2TXRTRElldTJ5TWRmNDJ5WE5tOXBrU3hRS0d1WXl3OE0zaVlWMVYrZ1hqcnpYOXZHQmI0UWRSUTl6NDZNK2thb2NveFNMTTFhMXVtT1VObWVzMHVhT1ZTeXVXQUFBOStHcUcrQncxUTBBQU55RVFXK3JEajVjTEc2NG5Ccy82TjhFUzd0bHI5TEdmdE14ZGNhYng4LzFGMnpwTGdBamxqUnQ2M0taT1NNZTl3MEcrVU9GR1FxTU4yVDBtRFZEc25TcnZ6bUVpYTN6dHd1aUwrUDBwQmNzeDV0bnU0OVVYOHVPR2ZLUlFvaGMrODNwWGt1VVBHU1dGVTAzVDdteUwwM2orZnp5aFVxcks0NFpIZm1GYTllSlB3SUE2QzRkK1NRUWhNSkVCL2E2M3A3b1pnL3JrcGtJQU9EY1V2d2NvV2VidEpQaS8razdKaFEwenZYTmNtbGZxR3pnRDFYZW9jUTU5bmovV1dtU1k3OXk3U3U5MzdtbDhLLzZ3Vk12OWpSUlY2eGltR3Q3OFpOMGpQa2dsUmI3aldjWFZqclNsQjF3ODRTNVpKVHBzUGZsKzVNeDFCT1pZZ2pwV09ObEFBRE00S0NlZHp4MWl3RmtEMDM1M1Q4ZFc2RUtzakhnZ2Fsak9nMG9OT1hhV3Znc29hR3Qra3NUbnhtSWRaOEt3M1ZqbDlJbXRwWUlNUjVUYXV5anBNYTJaSFpVOUJmZWM0VFNsdW5nNElQWjFNaDFBQURrZFd3TFlkVFdlTS94WkdvQ0FJZ0Y5Zk9rcXRZTS9lU0VmM2ozMUhOK20vc2FHYVlyOXA3YkczZG1wZDl5WTZXcFBaRFUzVGd6TEhRTFpkUlVkanhEWnZWMXJtMUZmbitXUFhvcXM2T0hobTREQUpEcVdrZDVnbVNTM1JVR0FFRG91WG9BQUZsUmRBQUFGRXY5K25lYVdWTktSUmp6K0FQbGQ5R0RBZzRLK1hYem1lVHdiMEREZFFSVzNjWDE4d2ZzOC9RTUdjamdqL0JMMlgxMG5IbXZkOS9HM3pMWjVvNTFmcDMzcWxUZU1wbU9OLytzblpmK0NJQUNsQ3lxK2psSmZ5RnBpbmZ2TDd0YjVZVkF3OEpSdDUvcjlaNExHQ1JEQ0NHRUVDaWdsdG50OXVTQWdJQnp2WlR6bXQxdUI1VlF5ODcxT241cjJEQkRMaVFFYmZNdWhmU20xRmpIMk5ZYy9raHhpNEg2SmVtM3M3RUJCM3U3cG1QTHNlZXBjTU5SSnRhMFR5eXN1NEtPTkdWcnB3MzV1M2lzK1ZJcVdGdnVXSi83RmdBQVFaTThGYUNwSmdKMGxld0k0eWIzNGFvYjJPVHdyN1VUQnI4THdXdzV5V21hWlZCcFRjdlFlSGJHOE5lRWJZV1BEOFF6OTVZRlpIdDM5OC9ldXpiNll2VnNRMS9Da1dxVGM0aFkzenJhKzVoVVp4c0YwRjQ2MStXNnA5QnZSdEdDdzdCc3pISld4MVhJcENTclRsRUhBRURRdmZmeDZjUW5RS2J3N21BQUFKSWlPNDZUTHRDN3R4OWZ3U1NIZjBNWmREWGU1K291UzFxaDF0bFRXbC80OFpDL3kvc0dJVTAzWmN6M0JBR1p4SWdmQ2FPdWxoc2Z2OXJmdWM0dHhjK1JHcWJOM3pocE5wVEp0Y0dqZkkrTEpVMnpRRllZSmltODA2NnlNaXVMK2l1Uy9tVDlUK1phOThiY2Yram5wVHlveUxMTzhkWGhqMEJSYWNPVkkvNUErR1JKK2diSUFOcURhdjdXMmw5eVVjMXN4ZXFPSWdPMGxUQW83Q0Q0cjZRRUdWUmE1U1VUd1RGK0c2eXJUYzRoY3BOOUdEY2hyc3Q3eEI4NGZvZmM2QmlodXpMMUQ2RFROQUswQjVkY2Uwb2VDTHd1WTNGZk5td1lDSjd5VjlubWpyV3ZPZlNwNGhSQ0tKT3UwaE1Ja2hXU2MzNmYvN0xhNmhxa05Ec1NtVmxKZi9jdG1mWEZINmxlS2xXM2pqTk1UMzRPZlBxMHFVNDVzRXRKNDBtMGdXM3AyUHpnSk5lbWdoNDNuZWh1bkRKcEs3MkRaQjcrQW1HZVROS2U3a1BMSjV1MGl3cm5PYWEydW9ZQUFOQmhoaElBQUVrVTlRQUFLa04zMnZTRUhSWHpIOWZtZ3Bmc254MWVBd0NFZHRLUU43ekh5WlR3YndmNjgvUzNqQXpYSDJWaWcvZjNPRW1WdFZLajJQRnpvdGlFS0FBQXNkVVJSNnEvcGpsekFjYnk3a3FkQjRSVE5OdmUzYk5WZFVzbWJuVE1aOFpMaHY1WkpwVk85OU5lTXV4WlVGWGFmYkRpVnFHeWRlSVpXOHR2R0FiSkVFSUlvUXZFZ3UydkJnSXRwUXV5YkNRNHlzbndmZC9sVUFCeGMwMU5EUWJKVGxOTlRRM3dxdmpqdVY3SGJ3MHpNV2ExcWpIWS9YMDU1N09xbDd0K0xIZ0JBRlREa2xHM01rTkR0L1oyUFQ2MyttcXhwR202NFpyUnR5aVc5cklWQUFCOXh1QzM1WEhSNzVNaWFNaWJNK1pDZ0xhU0NEQTJlSmRmdWc5WDNVQUZHNDk3QnlVb0lDVHQxQ0d2ZGhjOE9CV2VMQ0NodEdXNmVManlCdjFpUC84aVR4SVNvU0c3bEN4U0ZDWDJLYWpBeXdhaHZHbEtkMzErSEJ2eTN2UTlkcXBObWFrZ1hYRkhlRUJTdEFBQUJOTy9JQmtscXFSMVhmYkhLa2ZaZ0taNHBkWTZFZ0NBTW12TE9pYXBFcVdLc2s0L1phamZ2bmRFaU82WWJ3Q3l1NTVrckpHcjhxeVpIaGF5bVI0V3Nyay82L1ZnRWtPMk1GN2xaQjMzTGFpL0VnaEM1a2FFLytBN1JzVUY3ZFhOSFBxaWM5dXhKMGxLRmFVR1I1SlVaMDAxWEQzNk5pTEVlS3d2OTIxN1kvdHA3Vm9IMEI3NGN1ODQvaGdBZ1BhaVFmK21laWhocHB5OEdRQ0ExSE4rU3dUNW9vYTVBQURjaVBDTm5lN1I0b3gzN1R6K09ETWtaQ2VYSHZXNTU3aXFZZHJrT2x1cTdZZjhWWDUvL251Z050a1NRVmExUkxncHB6L25BUUJBcXp2YTl0bkIvNmxPSVZSMzhiQm5QUUV5QUFDS1ZIalREUmtMN1Y5bWZlcmFYZkt3M09JWWFybzg5WUZ1RzdkYjNJUEZrdWJwYkZya1duL0JDeUczZW9tUVc3M0UzNm1hS1FtdmE2Y252T1I5ckx2c0xzZkd2TmVGSXpYWG5NbU5Kcnk1eW1wbkF3QVFKL3M3QWdDSUZhM2pTSU9tb1NPTDE2VVlBUUJJYmVlZGdmVWp3ejkzN3pyK21Pb1FRcmpSTVo5UllZWUM3L0V6OFhuNlc4WmtERjVONjVtbW51YUlOWmJSL3NwNkhXdXlQdlorVFR3NGJUekZkZzJHRGhnZFk5SE9UbHBKYXVrMkpqRjBVM2RwdmV5YzFKVjBVdGgzVEl4NTN6bE5qVDlITUVpR0VFSUlYU2hvS1IxVTJFNEFBSWpLWGdEb2MrUGlBMnJsTzlvYTdwcUlpSWhvczlsOHhwWjRJYk5ZTEZCVlUxTjFtSzU5KzF5djViZUdaRGliM3k5TWJqN0F2YmYwZmtMRHRCcVhqTDdWWHpaTkZ3cE51YllVUDg4TUNkbkpKSVp1NGc4NDd2QU10VGVnNWx3S0N5NWF6N1ZuRzUzakwycHFpMzJRVUZoL3BkN1BtR3ZIOFNkY080NC80WHVjQ2pmbW0yNmZlSW52Y1VVOHVmdGNiczBpL2xENUxXcWJPeXJna1JramZSdWgrL1lrRzJpeVcyeVBwbnYxS2dJQTRMTnJsZ0VBS0szT1dEK25nY3dRaW14eHhwL2NxWTRBaWhUbzRlR2I2TkcvbHNNcE90cHFXRFp1YWJlbFN6UXArSlloZHRlVDdFeHVYVUs1WlkxMG92RmlPczY4enpkYnlJT2JPUGd0c2JJMXczM3lmZEhOR2ZHNHYyQmJkNElmbVRXOEwvT2FYOTFXMU4yWXVQUEVIK1I2V3dvVnJEL09wc2Q4MnROMUZMc1FEZ0JBR0ZpL2ZmQ0VndHE1cEVIVHdJWUhIdks4dDVRZ01MWnZjdDhDaG5JYjVuZnU0OFVPRHRvcGpvMzlSTWlzdkpIT3Jsbm1IVURyQ1NXcVpQTkhCemVTWm0yRjZiYUpzL3R5am9mYzRveTNmNUc1Um0xMXhXbW5EbjJGdXlpK3k0WVdwRWxURzdoODRuenIrc1B2QzBmcnI3SllYTEdtYTlOdjhHVEFlYk52TDM0Q1ZKVVNpaHF1MEV5dy85czNJTVJOaUZ1dHUyUkVqMldQdndWU2d5M1p0YVh3ZWRCckdnbENWZVE2V3lwcDBEVFF3NE8yQUxUL1BJdGx6VFBab2FFZFA1K0tXelFEQUJBczB5bE80amhjYzRmcUVvTUFBTVFUemJPZzFSME5QWlRvWHVoNkM1QUJBRERSSVh2T1ZnQzBOMzBwRDZaa1VhVml6UHZPeG5wK2l6QkloaEJDQ0NFb1lxeTJaTW41YUY1ZTNwclUxRlRBUUZuL1dDd1d5TXZMZzBiRjhXZysxV0x2L1F3RUFBQWFyaTFnMmJpckZaSVN1MnRRTDdXNjRvSDA2aDlEU2pJN0l2dzczYVFocjU3cDVmRUZ0UXU2RzVNczdrSCt4a2tnRmM4T2dMM1J6a2xhd1l3ZTlKbnZjVlp5Szk0Qkh0Zk9ZMCtJSjVwbnlQVzJGQUFBcWQ0NmloNFUvQXN6cW05QmgrN3creXZ1NFBkWDNOSDd6TTdrdXJhUkFBQ0Vqclo0am9uWk5kYzZ2OHY3UHlyTWVGVElxMTFFNk5oRzd1S2t2M242Y1htWTdwN2Nhek42T3RLVTNkODFuVzNPa3ViWnFpRHJtYVR3Ny8yTkM2VXQwL25kSng2VUtpeVRpRUJ0T2RqNUNOZFB4YzhvYlh5czlxTDQ5M3ZydVFmUUhqRHNkU0VLM1cwalNUNjMrbXJYN3BLSENKcmtqUXZUN3ZQc01OZ2RvYWk5YnhrWnJPOFNvSlJiYkFseXZTMUZNeWJtVTg5dWlJcklHKzBiQ3Q2VXF0dEdHNjRaYzFQSE0wa0tDNEljcEZyNVlDN2V2RlBJcnI3V3RhWGdPUzQrY0RjRTZpcDZleVRCNGhpdThwS0pTd3pya3FIWEU3bktNdDcyWmZhSHFrc00wazFOK0FjM2JjaXE3dVlxV25BRVhKMXhROXYzV2ErTCtYVUwyejQ4dU5Gd1hmb3lLc2g0b21NZGViV0x4SUs2ZVpvcENhK0xKeHBuMkQ3ZS82MTJWdUp6dXJTSUwyU1cvVTJrU2ZuN0RKTHFIR20reCtnZ2JabHMwdFNBV3d4VVNWSmtreU8rMWt5TFgwVXluQTBBd0psVGVZUHFFZ1BvdEtpMW5uUFVWdnNnQUFDQ0l5MEE3YjN0eEsxSC8remFVL29BRldITTQwYkZmdTdjZlBTRnRrLzJiOVF0SG5VckV4MlkxZCsxZHF4NUFENVBmMWQrL2IwL1U4MUhBYUM5L0IwQWdDQ0ovamNqUFIwTStaUXFLem9Dd0FZU2ZkYi9Qc0FnR1VJSUlZUUFBR0E5WGJocklUOWlLWC80OEtyb3FLam9xS2dvTUJnTWdNMzgvWk5sR2V4Mk85VFUxRUIxVFUxMWcrSjRaQU5UMU9zdWM4aEhvS2JhZXd0TysyZVpheFNYRUV6UWxFdHhDMEZLczNNSUZXSHMxQ1BKT0R2cE1jOFg5VFBKWDNtTWgxVGVNbGtxYjVuY1pZQWdaR1BJNUtPZWw2cFREQVVBOE51M3lDbVkxV1o3bDZ5cjlxaFNlMXlRQ05XV0thM3VXQ0FJVlROcHlEL1poT0J0YkhoQWxzd1FDcDlUdTlSNzl6UVBzY1k2R2dEQTN4Z2RZemprQ1FUUU1lYUR6TkRPbVUydUhjZis0djNhdmJmOEh0WHVqaUlEZGVXZ0lWc1ZteERGN3ltOUR5aFNaS09NV1FBQVNvMTlsUDM3L0Zmb0dQTWg0L0t4VjdzUGxOM3AybkhpejBKdXpSSm1XT2hXTWtCWFJuS2tIVWhhQW9vUWdDSWxnZ1FSU0FBUUZVNFZWUTFJRXFkS3NrYVZRY09NaTN1dnUreU1ubmFmOURkR3g1dC9OaTdQdUthN2MwNlZtRit6RUFDQUdSNjh5WE5NYmJJbDhvVU5Wd3A1ZFZmTHpZNEVRc3RZZExNUy82b2JHLzJ1WU9malhEOFV2K2plVzNxL2UzL1ozVXhjMEI1NlJOaG1PaTVnSHgxcU90cjluVHFqM0xKR0pFUTlTYkUySUZtWkw2cWNDd0JBa0ZTbllLUndxT0kyNTQ5Rnp3Rkp5TG9GSSsveExWdDBmSFhrUFZXU05hU2VheUExbEUyMml5SEMwYnI1QkUyNk5Va1JYUUovWWw3alFnQUFha1RFZDU1ai9NOFZENHJIR2k0RmloUmNQeFd0ZEg2Zi93L1ZMUWFva3FMeFBWK1ZnYlY5ay8rNjdwWkppM29xK1FRQWtDcGJNZ0FBYUQ5bHJQN0lGRU9JZTQ3ZjRkcCs3RWxRVkVwM1dmSmZ1SEV4SC9aNkhpdUxBVmVtM1c5blNKYzd1MmFaN2FOREc0M1hwTjlFeFpnUENDZWFaemsyNXI5S1J3Y2VNa3djOW9vOGZ0Qzd0clZaN3prM0ZiN3MyblhpTVdaUThCNEFBTG5XbHVyT3JMd1YxUGJFUlpKUUNWVWhhRlZSU0pCbGxwQlVscDZTK0paYVhIT3hiSFZIZDd1V1JzY3dnUFlzMEo3VzdOc3pyNmZQcUU1bzJtbThlY0tWL29hVU52Y2c1NjZTUDFIaHhudzYyRmpnMmxyOE5EQ1VVOGl0dlFZb1VtUkRBZ29rM2gzc1hKLzFoblNpY1NZZEhYQTRZRW42OVlxZXN3QkgySndiajY2eWYzTHdHeTRqN2wzTnRJUTNTSlp1OVhlZlUvMDhOU2ZOUHUrRFpHSisxUkpnS1Z0djg2ZzQ4MzQ2MU5nbE0xUnlpQ0drRENTalVTMkNWaThwK1pYekFBQklEZDN0VHJTblFoR2tRT2UzUjE4aHRaUUZXTm9wMTFwVEFRQ0l3RE5ZQXVvSHc4djV3TkhDL3lZOTZqZEw5MHpESUJsQ0NDR0VPcXluQzNjTkYwMHp4MWZ6OTFUV1ZGMUtxRVE4QWVDdlV1eDNUd1Z3cUlSYXhxdmlqd2ZVeW5lS0dHdXYvd09NZWtkb2FKdGMxandWQUFnZ0NJVUsxUmRxNXlROTVqM25iQVRJQUFCTWY1NFQzOTl6S0VWU0xTOXZMZmM5Ym50M2Q1Y0FxbXZYaVQvQ3lkMGJ1eFB3d0xReG1rVmo3dmNPTEhpeXpKemY1cjdXMDduK3huVnpSanp1Q1pKUjBjWnN6ZVRCblpwdSt3YkpWRW5XdUErVWQrb25SZENrV3p0bnhGODg1V2xrbUs2QWpnbzRyTDA2L1ZhZ1NVRXphY2liOU9Dd25VSm0rUzF5bFdXQ1VOaHdPVWlLQm1TRjZXbTlBQUJVaUtIWXQ0K1R0OTQyUlBCRmFNSForNnorVVdSWko1VTB6YVFpakhtZXpRWHMvOHYrUUN4dXVCd0FnQW94SE5QTkhyWlNteGIvdWFJRmh3d0FWQkI3d3JCODdGSzVvbVdpYzMvbG5lS3hodGxpV2ZNMGJsenNCL1JscGhWOXZUZHZjU1hhUHRqVHBlK2hkL041cWRHYTdOaFM5QXl3bEVPL2NOVGRiRUp3bDkxVENZWnlDVVVOYzBCVk8vNFZoQWpVbHVzdkcvNmt2eXczUHE5bU1hR2hyZHJvMEQzeXlaOUE3ZWpZejhXU3BwbWtqbTBrVEZ3RHFXY2JRYzgyVW5xMmlkUnd6YURqbWtrOTNVVHEyR2JIeHZ4WGhmemFSZEtCRXpkUVB1WEJ2cVRxdHZHa1dWZm1XOXJZSGZsbzlSelgxcUpuZ2FOdCtnVnA5N05EUS92Y0YxSm1DSVdkTi9xUEtrRW9mRmIxOWE3c211czBrc281MWh6K2hBclNsUnF2R1hscmV5OHl1a1YzODZURjh0SHFPV0orM1VLeHRtMGt3VkJPcWJKMXZGUmg2YmE1T1JrUmtCc3dMV0dWTGJQeVpxbk0wdXZQYm04TjkzMkRaS1lWczdzRTJZVUQ1YmU1dHhRLzA5dTlQTno3U3U4RVhqSm81NHg0a2pSb20vbk1pcHRWU2RFUU5PbldYVHo4T2FHcExjbStOdWNEMVNVR01Ta1I2dzFYRFArRHduSXVBQUF1TFhvdEVXZ29kMzJkOHhhL3YveGVwZGt4M0xCMHpQWCs3bk9xbjZmOVBlZTN5TG50MkpOOW1hZWRrN1RDWDVCTUtheTl5cmFwOEc4blg2b0FRQUFBTU1uK04zNDVWU1JMdDBybHpaTlYxOG1TZW9LUW1TRWhPL1dwTVYrYzNWU3ljd3VEWkFnaGhCRHFwSWl4Mm9vZy8rOEE4UGR6dlJiMCs2TmZQT3IyY3htVlpRWUhiaWZvUkFkQWU1UHZmbCtBSkx0dHpuM0t1dW1yZGpyM01Td2R2WXdJMEhmZExlL2VhWlBBS3p1QnV5ajZQV1pFNlBjZ3FWcEZVaG1TSmtRNlNIOGNPSzltM2pRcEJDNmJ1TWk3c1RrZGFjaWxyMHA1MVBmNmxDQXdxc3l5RWlXMUI4d0lXUWFTbGxXQ2tZR1VaUXE4U21zQklPQ1dTWE1nbUs3cXVLNVAzN0Z6Z2FRb3ArSCs2Um1VM1JYbE9hYTlPT0VGS3N4WXJCa1IrcjBuYTh2Zmwwb3FMbWl2TVM1b3I4SzdnK1dpbGxtYUVTRWJ1dlJPTXpCTlZMRCtoSi9UZ1ROcmo0bnBVWityQktFQ0VBQXM2V1RpZzdmVDhVRWRRVmc2MUhUVXNHalUzVXk0SWJlNzhrYmR2TlFIZFBOU0g2RGNza1lHaVZNb1VEeWxkLzZZRnFYZkxsa2NDWjJhMTVzMXBmNTY1L21qdnpUeEdTcFlWOEtrUjYvdGJhNVUyWnJCRHZkZnh1b1BPenpzQjNMeHlOdW9FRk5odDczc2VrREpvc3JOVFgrTWpnL2FTNlhGclFkWm9MaU11UGQwVXhMKzZkMXZqcEpGbFJvZTlnTTd2SE1acUV3eEJNZ0N4UW8wSVpNaVFVbnFyOG14SkN2TElNTkFaek5TSWZyamJITDQxNzYvTHdBQVRMQ3hTRW1OWEFjQVFET2tpNDR4SHlTMWJMY1pPWWFwaVM5VFlZWkNKc2E4RDBDQzRFY3VHd2FLUUFGRkNqSkRLQ0FwTEQwa2VDY3pLUGdYYm5SMDEvTHcySUNEbXR1bXpyUWZPSDZmWm5UbkV2Q0IrRHc5bjNFakk5ZjBwUWRZYjVqb29JT2E5S2pQRlJWb1VGU0taQ2duT1Nqa1p5NDU3TnZlejI0WGVOdWtTd2lULzAwNU9zMTdkT1lJQUFCUWFFcG1DSVdTUmZYM0ZDQURPQm1CUkFnaGhORDViOEhQLzVnQkttd0hBQUFWOWpLSzJ1ZkcvZWo4TlNHVHJCVnA1WlhEbzhEdmJvQUlJWVFRUXVjTGthTlN2SHVTYlpqNWlOOFMzak1GTThrUVFnZ2hoQkJDQ0NHRTBMa25LczhUQkxTWE1kUFNUQURZY1RadmYzN25MeUtFRUVJSUlZUVFRZ2doTkFBd2t3d2hoQkM2VUpCcUs4akVUaFdBQmhLTyttMklneEJDQ0NHRUVQSUxnMlFJSVlUUUJXTEQ1TWV5QVdER2tqMnJnb0NYMkhPOUhvUVFRZ2doaE00bldHNkpFRUlJSVlRUVFnZ2hoSDczTUVpR0VFSUlJWVFRUWdnaGhINzNNRWlHRUVJSUlZUVFRZ2doaEg3M3NDY1pRZ2doZElGWThNdmYwMEVtWGhNa21RYWFPTXBLNnNwenZTYUVFRUlJSVlUT0Z4Z2tRd2doaEM0VUNoRUlBTk1KQUFBRnM4VVJRZ2doaE5ENVJTVWhEMVJRQ0FBSlNMWDFiTjhmZzJRSUlZUVFRZ2doaEJCQzZKeGpKWFVsY0xUd3YwbVB0cHlMKytPL01pT0VFRUlJSVlRUVFnaWgzejBNa2lHRUVFSUlJWVFRUWdpaDN6ME1raUdFRUVJSUlZUVFRZ2loM3owTWtpR0VFRUlJSVlRUVFnaWhjMDZnaWVjRVNmNW13YTUvN0Zqd3k5L1R6L2I5c1hFL1FnZ2hoQkJDQ0NHRUVEcm5DQVZTZ1lDSkFPRFp1ZjJzd2t3eWhCQkNDQ0dFRUVJSUlmUzdoNWxrQ0NHRTBJVkNvck9CbG1hcUFFYUNKcDNBeStkNlJRZ2hoQkJDQ0owM01FaUdFRUlJWFNBMnpIeWtGUUIyTE5tektnaDRpVDNYNjBFSUlZUVFRdWg4Z3VXV0NDR0VFRUlJSVlRUVF1aDNENE5rQ0NHRUVFSUlJWVFRUXVoM0Q4c3RFVUlJb1F2RWd1MnZCZ0l0cFF1eWJDUTR5c253Y3Y2NVhoTkNDQ0dFRUVMbkN3eVNJWVFRUWhjS1drb0hGYllUQUFDaXNoY0FGcDNqRlNHRUVFSUlJWFRld0NBWlFnZ2hoQkJDQ0NHRUVEcjNHUElwVlZaMEJJQU5KRHI3Yk44ZWcyUUlJWVFRUWdnaGhCQkM2SnhqZURrZk9GcjQzNlJIVzg3Ri9iRnhQMElJSVlRUVFnZ2hoQkQ2M2NNZ0dVSUlJWVFRUWdnaGhCRDYzY055UzRRUVFnZ2hoQkJDQ0NGMHpva2NsYUxLc203QnovK3dnVVJuYjVqNVNPdlp2RDhHeVJCQ0NDR0VFRUlJSVlUUXVTY3F6eE1FVEFRQUFGcWFDUUE3enVidHNkd1NJWVFRUWdnaGhCQkNDUDN1WVNZWlFnZ2hkS0VnMVZhUWlaMHFBQTBrSEFYbFhDOElJWVFRUWdpaDh3Y0d5UkJDQ0tFTHhJYkpqMlVEd0l3bGUxWUZBUyt4NTNvOUNDR0VFRUlJblUrdzNCSWhoQkJDQ0NHRUVFSUkvZTVoa0F3aGhCQkNDQ0dFRUVJSS9lNWhrQXdoaEJCQ0NDR0VFRUlJL2U1aFR6S0VFRUxvQXJIZ2w3K25nMHk4SmtneURUUnhsSlhVbGVkNlRRZ2hoQkJDQ0owdk1FaUdFRUlJWFNnVUloQUFwaE1BQUFwbWl5T0UwSVZDQnBXbWdKRE85VG9RUXVoTVUwbklBeFVVQWtBQ1VtMDkyL2ZILzRGR0NDR0VFRUpualNMeVJzWHFqdXpyZk5JcG1YcWFUem9sRTFqY2cvdThBSXQ3c0NKSWdYMmVmNUw5ODhQL2RhekxlYWUvNS9tajFsdEg4am0xUzlVbTU0aUJ1TjZaTUJEUEt4MXJ1dGkxdGZocFVHaHFvTmIxZStUZWVmeHh4M3Y3TmxHaTJyL3ZidDI4NzJxZFBVVW9xTC9LOTdoUVVIK1ZXbWRQNmRPYWRwOTRXR2x6RCtyWGVycEJDUUlqTlRxSGRqY3UyZDNoSVBEYWdialhiNTFqWTk3cjR2SEdtUU54TGNVcWhnM0VkVTZIY0tUNnVyWTNkeC9zYlo3bHhTMVZycDNIbmpnYmEwSy9mYXlrcm1ScGF0NkdhWCthY1hMbjlyTUtNOGtRUWdnaGhOQlpJK3l0dnN2MTgvRS9tRmRjMnFkQW1XTlB5U1B1L1dWM2R6ZmZsVmUxMUxtbCtMbStYcy95OXE0OTJxbERYOUZNRy9KLy9WbTNXTkV5aVRCeU5mMDV4eCtocU9GeXgvcWNmOUZSQVllNUVVSGZuTzcxenBTQmVGNnh2R1dLZTMvWjNld2xpUzlRUUF6VTBuNHpMQy84V0h1NjF3aThiZElsUklRaHY2YzVWSHpRYm5sM3ljUHU0dnI1VEVyRStyNWMxN21sNkJtNXdab2NlTTI0YTJXR1VMekhYSGxWUy9uOUZYZXdQcjh6am5WSFZuTVQ0bGJySWtiMFdLclBaMWJjNk5wNTRuR3BxaTNEY08yWTVTQXByTkxnVE9yTHVzZ293eEd3dUFkTGt0SVJ3Qk9zcmpqSGZ6TS9NOTQ1WmFyM1hEcFVkeHdBd0xVKzl4MkNvZ1REc2pIWDl1VWUzaWkzck9GdGZFeWYxaFpJMVpNTVordnZQUWFTY0tUbUdpcllXTWdNaGUxOW1XOTU0Y2RhL1lMVSs5bVVxSys4ajZ2MTFwRnQ3KzNicEZ1VWRpK1hGTG1oTDllU1FhV0pOajVhYW5Ja0tIVnRhV0t0TFYycGJSdXBtWkt3aWhzZC9kbXBQSS9LaXdhbHpkbjcrNitxRk1qZ042Z3JISzJicjlyZEF4THc0OGJIcng2STY2QUxHd2JKRUVJSUlZVFErVVZTV0VVV2pDU25hZlkrVExsbGphcFNsS0lGQndDQTNHSkxvSUtNSndia25xcEtFQVNobnVycE1zVVF3cy9GRDdoM0hIK2MwTkJXTmkxcXJYQ3MrWXJ1NXBNczIwb25odngwcXZjN2JmMThYcm5GbGlDVldpWjdINU5xMjBZQkFFaVpsY3U2cXhQa3hzWjljaHFyN0xPQkNHZ0JBR2pTb3o3WFhwbjZoeDl0NHpjQUFDQUFTVVJCVkk3WGsrUC95YVRFL00vZlhQdW4remVTQnE1T3R6RDk5dTZ1UjVnMUZRQUFqcTl6M3hMeWFoZjFkRy83aHB5M1lVUE8yOTJOZXdlSzZVaFREbitnL0M3SDN0SkgreHNRN29sWTNUcmF0Ylg0T1ZMSE5ocm1KVDhNQUFBMklicnR3ejJiK25LK2VjV2xrYTBmN3YxT2RZbG0zekhidTd0LzlwMHIxZHJUcEFyTFJPMGx3NS8ybDIzR0JSakwyOVllK0VRc2JaN2g3MzZtbXpMbTJ6NCsrSFZmMXVZdjJOUWpTV0d0bjJkK1NUajUwSUFiTDdwYzBkRldmOU5zSCszL1RxcHVHK043M0x6aTBzaTJmKzdNVW14OGhQZHgxN2FpbGE1dFJaMENsY1k3cDB6MUJBMzd3cGxWZlMyaG9XM2NrTEN0dmMzbHM2cVh1L2VXM3ErMHVXSkFVV2tBQUlLanJWU29vWkFaSHZZREdhUXRBd0NRcXl6amU3b09aZURxSUZCWDBkdjlKSWNZUXJuRUVDSkVWOWlYWitFUGxOL3A3LzA3RlQwRnlSU1JOOXJmUC9ROW9XRmFkVGRlZERWRkt2eEEzQk9kZnpCSWhoQkNDQ0dFeml2Mi8yVi9vaktVeTNqMXFGdThqenNMNmhhN3RoWStHM1QveGFQNDZvYUo5alhabjJnbnhLM1d6QmoyQXRDa2NGbzNWVlNLSUUreEo1VFRIZXIrTm11VmNMenhFZ0FBMVNVR09yL1A3ekZ3UVlVYjgwM25Na2pXeitlVnF1empuSnNLWC9ZMzF0MXhnTE1YSk5OTVNYaTk1eGtLOFB2SzcxWWxoV1BUb3Y5SEJtajhadEhSNGFaT3BUK2tqbTJpUTNYSFpWQnB4aW5yUE1kbHF6dFdkWWtCOUlpd2IxazkyK0I3SFlMbVhESXJpNTdYM01XSnozR1RFbDRGQUhDdXozNFBTRUxTejBsNlhPWFl0aTZMRVBoQXg0YTh0NEFpSlAzaVViY0NVTEx2RkRZMWNwMVkxanpkdGZ2RXc4eVFvTzFVVEdCbVIvbWRvT2dBdWluSEV4U2Q1N2hxNE5xOEF3VnFrM09JYzIzT1J3Q2c2cTVKdndsMG1rWUFBRXJMMUJxdUc3dlUzL3ZsVCtDak01TzlYMHVOenFHMmQzZi83QzhiMUwyOWVBVUFnR3RyMGJNQVJjLzZqdFAzVHB1a25UamtMWFpVNUZyVkxlbWRtd3BmNWtaSC80Y2VaTjduUGM5MDAvaXJxSmpBVEFBQS9rRFpIZDdacDRwVkRHdDdZL3VSdnE3Znc3RzE2Qm01dW5Wc3dHMFR1ZzJRQVFCb0xobjJQTmpiUzd3VlFRcHdmcC8vZHlwSVd3SUFZTGcrWTZFcS8vcWQzUGJ1N3A4MWsrTGZZbEpqL2dzQW9OYTJqclovbS9mUC9xeExFYVJBTWFkbUtSMW1LSERuMVZ6VDNUelN3Tld5dzhOK1lNSUQ4dVJob1Z1b1FIMHB3UkJ1eDhiOFZkb3JreDczelVDejloSnM1Q2JFcmRaZDBuTVdJZ0NBZUtqaWR0dnVFdy8xTmZ2WGVQT0VLM3NhdDM2d2I3TnFFeUlNRDAwZGV6cDkrMGlHcytrV3A5MWxlMi8vSm41VDNndTZLNUwvZUtyWFF1YzNESkloaEJCQ0NKMy9mdE45WnFXeWxxbFNsV1VzQUlCWVlia0lvTDJua1dkY015WGhOWGRtNWExK3o2MXZTd0VBOEl5VEJxNldTNHJZWVA4Ky94VzF5VG5FZTY2UVg3dUFHUkt5UTlHQ2d4a2F0bFYzV2ZJSzU5YkNaNFdLMWdtR3EwZmVUcHAwVmFleWZrcWdHQUFnZ0NiRVhpZjdFUEpyRmpzM0YvMVZGV1NkN3JMa3YzRGpZajdzYnE2WVg3ZlFzYm5nUllLbGJmbzVTWStmeWxvSHdxazhMemN5Y2cwM01uSk54d0dGcHRyZS9Pa1FHYVEvYnJ4KzNCTGYrYzZ0aGMveCt5dnU2SHhmZ1pGWnR0L3ZjVjlvcHllODFOTTRuMVY1Z3lvcEhCa1JrR3U2UFBsaDN4TEYzcWhscmVPYlB6dllKUXVKejZxK25zK3F2dDczdUcvV0VtM1ExSU1CNmdFQWpQTkczbWY5TXZNL3J2MFY5eG9Xajd6Tit6ektMV3NzSDJkL0FKS3EwUzhhZFJNZGFpenFiazM2U3hKWFNpZGFaZ2pIR2k3WHhnUm0rZ2FDL0FXRytLeXE1WHhXMVhJQUFOMml0SHVvazRFU3FkRTUxUEhGd2Y4cFRzR3NYNUorT3hNZG1PVTVSOVpRYm1aSThLNmUzaDlmL2pMN3ZJOFo3NXd5VmE2enBJdWxUZE5KazZZbTRJRnBZejFqOWk4Ty81Y2VITFJMYzFIODJ3QUFsRmxUU29FWndDVUZPVGNWdmt6RkJCMWlVeUsvQXVnOSsrbFVDWlZ0R1VKbTVTM2NoRUdyeVRCVFhrOXptWmoyZ0oxTU1RVC94WUVQQ1pvVWpJdEczd1lBUUFYcHluem5FeHF1MlpNMUpqbjRMb0ZNeWU0T0I1ZGk5THhXYkVLNEo4dU9EdFVkZCs4dHUxTVZaWjFZM1RaV3JHNGI2M3UrQngxdi9wa2RIdllER1dVNG9vc2EzdjZ6WUhFUGR2VHdMR3h5K05lYWpFRmRzckdzSHgvWTJNTnAvZU1VSS9paXV0bFNjZE9sbXRuRG4vTDNIblZvZFVmTHRkYVIzSVJCYncvRXhoWjBxT21vSm1QUSsrNzlaWGV6eVpIcjZIanpudE85SnVvL2dTYWVBMGxPWHJEckh4SlE2c05udXk4WkJza1FRZ2doaE01aktvQ0RrSWs0Z0ZPdUJEemo1QXBMQnA5WmVUTUFnT0lXQXdFQStJTy9Cc1UwVXhKZWMyMHFlS0duYTNqRzZUanpYdjJ5TWRjVFd3cis2anBVZGdjVnBDc0JBSkJ0N2xpcHZHV3lmdG00Nnp6bmNPTmlQcVFqRERuMnIzSStFRXBhWm1qU2RmL3hkMjNiWndlL2xNb3NVLzJOZFhxT2VudFNiMlY3bnV3SXNicDF0SHZyc1dlbEtrc0dGV2s2WXB3MzhtRlZrV2loc2kyRGpRM28xTWhhYm5FT2MyMHFmRTRzYlpyT2pvcjYwamhyeEZNOVphYWNyalB4dkw3NHpOSmJGQnNmb1prNlpGVmYxOVgyYmVHL1NDM1ZvcnNpNVU5OVBXY2d5SFpubEd2YnNTZUJJQlRqNVVsUDlEZEE1czEweDZSWmxGRlQzOU1jeTZwdG5YcVFkZmNlSzRWMVYxaGVxT3YyL2JkOXNPOEgzMlBCajh3YTN2R3pvK0hhQW00YU45ZFRBbWRZUFBvV0FBQSt0MnFaV053NDIvUGF3LzVWMW9mTXNOQXRYRnJNNXdBQVRGeGdOZ0NBV040eTJiRTIrd05WVkxUNkplbTNzME5EZnhSemFwYUlEYlkwemJTRVZTUkxuOUx1YzZhYk11WVRKa09aYXJYSFd6OCsrSFhBQXpOSEFad00zalZiaHprM0Y3M0lSQWRrU3ZXMlZMblVNb1VhYk40dE9jUVFzYnhsa241MjRsUDl1WmRzZGNlb2pjNDJBQURGS1lRQXRBZitBQUFJbmcvcTc5cjVIY1ZQQUVVSzdNUWhmYzd5RW44dXVrODgxbmlaZnRHb080Z1FYVWwzZis3K3lpMDlwYWdCRDB3YncyOC85cVIzYWE3cnArS240S2ZpcHdBQXpJL01IQzNzTDc5TGUxSDhPNXFMaHozWDNWcXM3LzZ5bmFDcGZtZlhFa2F1d1pPUjF4MlpZZ2dRWlJZQVFKVUpHZ0JBVmtnT0FNQmZDYU5NTVFRQWdGamFORU44djJtR1hHZEw5WXhwcmtqNkM4Q3ZmMWErcEtNMWl3RUE2Rmp6b1o0MmZ3RDR0Y2RkYjdTVGg3ekJaMWJjNHRweDdNL0dtOGZQN2NzNWFHQVJDcVFDQVJNQndMTnorMW1GUVRLRUVFSUlvZk9ZU2hLSEtCWFNmc3RCTW01YXdpcHVXc0lxU2xUSmxqZDNaaXRPSVRUZ2tSa2p2ZWY0QzdZNE5oVzhLR1JXM3VKdm5FdU5YQWV5d25wZXk1V1dEQ3JVVUV3TkRkOEZ2MWF4QVJVVG1HbThkOEtVbmhweXMya3hYOUV4UVllN0cxZXNyZ2docDJZcGtJU2ttVFRrcmI0OHMySjFEWkpiN0VPMGM1Slc2RWZHZkNRemhPSmNsL091ZUx6aEVsZ3k1aFoyY05CT3RjazV4TG12NUNFaHAzWXhHYVF0TjE0NzlqbzZJWGpIS1Vkbyt1aE1QSzgzUHJmNmF1Zld3cFZVdUtGQWx4TCszeTYxZ04zZHQ4aytGSUowQTlORHJvOG9VU1Z0RzQ2K3Jyb2xFNWNSOXo0WlplcjJmZWtMNitvOTIvcDdqbS9EK3ROQk1KUzkwd0d2SGxITWlOQk5BQUJTWmN0a0VVRDF2UFpHbXJWbHZzZFZ0MlFDZ3BDTXkwWXZvZU9DOTVNTzN1ejRxZWhwVUlGa0x4cjBGc2tPL0ZkSzJTVUdrenEyV1RONzJETjhidDBTNTg3aVB3ZkdqSi9yMmx0Nkh4MXB5aUpDak1mNmN6M0grcHgvK1I3ejdZSFc1N1cxT0lkSkZaWkpiRkxFQmxyUE5QWHBuSXFXaWE0ZEo1N1FUb2g3bDAwSzN3amcvOCs5dTNKTC9iVmpsNU1tYllWcTRocjE4OVB1MDg5UHUwOXVzU1ZZMzltNzJ6c3IwZkhWa2ZlQUpubk41RUd2QXdBSUo1cG5VWU5EZi9FTlRoR0t5Z0xaWG9MZTl2YnV2WXJGR2U4OTdseVgrNDRUY2p0MnQrMXJhU1FBQUpRM2p2SE5MTFArYlZPWjczV2t3cm9yM01lYlo4dkhHaThHQUZCYVhYRk1ZdmhtM2RURS81TmI3SU9kUHhVL1RWSGc5cnd2UGQzU3NUYjdnOTZXMWVkbjBOSXRURkw0UmlHM2RySFNZRTN0TFZNUVhYZ3dTSVlRUWdoZEtDUTZHMmhwcGdwZ0pHalNDWHhmdjVxaTg1bWJoVTkwYm5oLzVGRnFiazZ5L08yNVhrOVBYSFhXc1lwVENBVm83NXZERUpTMXU2d2R0Y2s1Uk1pdXZwNWdTSmNxS2xyZmNlM2x5WThCdFBjWEFnQmdreVBYc2NQQ040SXNxZ0FBWWtuek5JSWpuWFMwK1ZCdk85WjFLaFAwZzgrcFhTcmsxQ3dGUmFVMXc4Ty83VzAzUWdBQUxpbHlneTRoK0R1WlpVWFBiNkxwcXRIM3RYMmI5Uy9ubDRjL0ZnWUYvU0tXTk04Z05IU2JkdWF3Ri9Sakk5ODdVNldHWGRaMkJwNFhBRUJ0Y281d2JDOStUQ3h1dUp3STFKWWJya20vc2J0bkloaktDUUFnVlZ2R0VYRmhtVkRlT0VadWRneGxVNlBXOWYrSlRwMTlUOGxqVW5uTEZJS2xITXlRb0IybmU3MkFPeTZhRFJwdGx4NWszbnpMSEQwWkxvcklHMVczMnUrc0NZcGxMTUMxQjhka2FQL3pVeDFDUjNhVVp1S2dkN3pucTZyYXI2MUdxZVRvVGNab3d4SEtvS3NCQUxEOVdQZzMxU2tHR3hlUHZJMVVnQlFMRytmMDUzcWVJSnh2anl2djk0V0tDZDVydURmbUN3b0lpUXpSbGxyZjJiZkR1akhuMzBKaHcyV0dHOFoxMjJlck93UFprMHpJcjd1eS9UbkMrclJaZ1dJVncrenI4LzVGUndjZVppNFovcnpuZUhlWlRmN0tMVW1UdHNKM3ZuVGNNc3Y3dGR6aWpCZExtbVpvTDB0ZUFScXVUYTIzam5UOE4vTXo3WXpFRjZuSmc5L290Q1lKV0pvaWVRQUE0L0p4MXlxQ3dnQUE4THVPUFNFVTFsK3BtVDNzR1dadzJDbjFSR1RNMmhMZG9yUjdBQUNrWXkyemhOenFKYnBGYWZlQVhRb1JEbFhjSmg2cnZ4UUF3UFpWenZ0RW9MYWNUWXZjd084dnY0TWJIZnVKZGxiaUN3QUE4Z0g3SFFBQUpOQzg1eThJNzEySkZhczdzdTJOWFljTjE0eTVrVWtNMmRKeGM0dDdzT1h0WFhzTTE0MWQ2aWtCZHU4cSthUHI1K04vZ0g1Z0VzTTJDYm0xaTkwRkRWZm9NRWoydTROQk1vUVFRdWdDc1dIbUk2MEFzR1BKbmxWQndFdHNyeWVnQzBKdWl2eDlSaGJ4dGRZRkx5V2VvRXFPSmNoOUNtaWNDM0pPNWJXZS83YXQzcnVaQ3RFZjB5MUt1Y2RmRU11eHVlQnZCRXZaMkJIaFAzaDZKSG40MnhIT3UzVEp2T0xTU09GSTFUTGhhUDA4ZG16c3AvcVp3NTczQkJGT2FkMFZMUk9BSkNTQ29kejhzZm81bWo0R2pid0RSSkpERE9Ienl4WXFUZlpFVlZJNHFjNDZVbk5SL050S3EydVFXTkl3VTBvTTNVeUVzQ1dudXNhQjFOL25WYXpPR01mNi9MZWxLa3NHQUFDYkZQR3QvdkxrSjBCTHQzam04THRPUE1vWE4xeGh1bjNpSlFBQXpMREk3OXg3eSsreGZYU3dJN0JMR3JoNnplam9IZ040QTBuTXIxdm8zbjNpUVVMUE5vR3FFdlkxMlorYVYxd2FLVFhhaHF1dDdzRk1ZdGRNcTY0NnR3TlVCWVVEcmN5ZHlucUVRM1hYKzViWjlZVjJUdElLemRqWWprd2FmbC9wUFhLamZiam5kWmNnbWFLU1FQUzlwSlNTUlJWT0JzajQ3SnBsd3RINitkcUw0dCtoUjBSOEwrVFhMSFpzeUh1elArczFyN2cwMG5UVCtLc2dLaWhQTHF5WjQvcXBlS1ZpZFVkcFp5Uyt5S1pGcmxXdDdpZ0lObFJTb0VnQUFLck8yTUlNRGRrbUhLbTVodEF5RnZwa2dMWGplZXJzS1dLemRZVHFsdlFBQUhKVnl6aUJVaVhnR0J1bE9iVlMwSjdJVmEwVEFBRG9tTUFEZlprdmxqWE5WT3p1TUZVUTliWlZPM0k4eHdNZm5abmMxOTB0L1Y3M2FPMThBQURYOXBJbmxGcnJTUDMwNGMrYTdwbzJpVFF4RFFBQXp0MmxEeEphcG9VZEgvVlIxNGRRV0dEYk04bklBRTA1Q1FBZ0theTl2R1VLQUFCcDVPcjdzNXVtTjBYUFdUcWEvdHY0VUNFWGxuQkprUnVFMHBicGpzOFBmUUVjYlFjNFdab2NaaWdBQU9EM2wzZnFUNmlLcWdZQVFOUlJUdXBVRm5HYTJFRkJoeHdBSUZlMlpweUQyNk56RElOa0NDR0VFRUxudWJJbzVjOURhdWcxUWEzcXBySFo1RHR1UGJHMUpVZ3VxQTJHSGpPb3ppYlN3WnY1L1BvRmRJejVvRlJseWRCZU12d1p4L3FjZjlrL3lOeG91QzU5dVhkVGZmNWc1ZTFpV2ZNMDNSVXBmMVNhSFYzNnpIanZDUGYvN2QxM2ZGYmwrVC93NjZ6blBEdDdrNTJRUUJoaENnaGhLSmFxQ0NLNHFhaG9YVmhuNi9mcitMMnExYXBRME5yYWIydmRVdHhWUkVWUlJNQWdJNEJBd3N3ZVpLOW5uL243SXp6cFEvSmtRWkNLbi9kZmNNNTl6blh1aytUaGxZdnJ2bTdYMjd2ZTBkcTk4VjJYTGxrdUgzMGJQNlJ5bC92cnc0OHB4eHBuaGx3MzRTb0tNNVlPOUxrNVNSS2tJL1VYODRsaDIxbXJXT2Y3b2VZcXk2UzBWZjNwVzZXMXk5RnljZjFzNlhEOUpVcHA0elRTZEo2TkRkbHZ2ampuQVVOY3lGN0h4L3RlMUZyZFNlYTVJKzdSRFlKVDc3TGJJTTlwc21ZUld3YjZ6S2ZqVk9iTDJzMVZyTjFRSjJUSGZtYWNsUGczUGlGc1Y5Y3htc09Ub05ZNWN2eC81K09zKysyM1RwbXVWYlJPMG5SVllNMWlNNWNXc3BrRTRVZjVucFZLbTZlN1BqbndQTU96a20xaDdoTFh1c0xuVmJjY1FVVGtXWC9vajBwRnkyUStLMmE5ZVU3bXcvNEtxa0FxNlR3UmtjNHhKNVhzRGtZRDgvNHVDMU5KNTl1ZjNGRFo5Ymo5MWlremlFNnVvUEVWVlB6S2YxNnJkdzdyZXF6em5yWE9ZWUhIeFRGcHE0bFZWS0tPWnZXZUw0cWVJaUl5emh6K0pKRkMvTkNJTDN0YUx1cDZ0MkMxMXVwSkNuWmVDTGNlZGE0LzhLUmE3OHl5ek11NXcvRm13VWZTd2VPWGUvTkxmbU9hbWZVa254eTFtMVNObEFaM2h1ZUxvcWVWOHVieitjU3c3NVdhdG5HdEwyLy9YQndSOTZIcHZLU1htQmo3UHUvaHVybmVyY1cvOGQvYnYxa0NGMkVwdGx3Ni9ENml3ZTFKcGpZNk14aUJjN04yWTYvOSt2d004U0U3NmVLY3pwMFM1V1AxdjFCS204OG42c2Z1bHEzdVZOL084cHRZa1QycG43N1M0TWhTVG53ZCtaVFFmTy91NnV1VlptK0srWXFPQ2k2OTFwa2pIYXE3MkRSbjJDTktsV3NzU1cxbVExWjBadzg3WFZWRmhtVk82a2ttSDZoZG9IdmtFQ0lpcWJCK250Ym9TVFZOUzFzMWtIZlRHejRwWktmdG5wbWo1RjBWUzcxYmkzL2pUNUFGb3l1S2hUaFc3cXNadjlidWpndnNSYVk1dlFtRDhyQm1vWll4Y0M2dHhaTStLUGVEbnhRa3lRQUFBQUIrNGhwaW1CWlBHRjJTZFlpNW01ZjFlNnp0K2pKck8wdEpaWU1mUythMVArMGVUU3NHZXAxelc5bGRqRWxvNFZMQ3RpcFZMUk1NV2RHZk13dEhMM0crLzhQcmpqY0tQclRkUG1VR3kzRnVxYkp0Z3Z2cnc0OEpLUkdiK2ZFcC81SytLT3hXVWVIZjdVeXJhUitydFh2amlZaDBueTlTakFqYnI1bW84NWRKY1VMaVA3bDQ2MTdmcnFvYktjUmFRVFR3emMvY2hRMVg2aDQ1eERBaS9rUEdKdFpLaGNjWGVFc2FmaWxrUlgvYTB6V3F3NXZvZW5mUEsycXRJNGVJR05adU9tNmFrUGlLWVZUOGUzcGNSS0d5dlhSSjI1dmJQOVlsMVVJVXZGOFNFUkVYWXl2MFYxNzlXRTVsdnByc3MxbG1aRDNWZWFERm05cHRqTy9FYm53QjV6aUdKUzQ1Zkh2bklLY2VTV0ZuUHJFcmxUWlBkNys3KzNYU2RjWTZmK1FkWFJ1Ulc2NGNlWXZuODZPUFM0WEhGemhLRzZlWnBxYy9ZeDZUL0hKZ290RGcxZmdUazVDSWlBeFI1b09tUzRZL3FCOXZIeVdlbjduQ1g4M2pyN1FLZS9paU9MVzBaU3ByRXh1VkZuZWlrQkN5djZmbjYydXpoRlBoWG4vb21mNGNVOHFicHlvbnFvbUlpUGd4S2U5d1JLcGU2OHh4djdmN1RWM1JPcXJrVGlUT1dFRjBzRkhCdjJZTXg4cEVYWllWU2o2VGIwZkZMZDd2U3BZSkkrTStDcjAyZDRHdlRVa21JckxmbERkYjJsMnl4TDN4OENNbWtYRjRTMXZ6cE1LYXk0bUl6TlBTbC9NenMxZFJlY05ZNTlvREwvajIxeXlVampYTXRpK2RtbWVhbnY2MGFYcjYwK1JSd2x0V2JpdzB6eDE1ajM5SnNYOTN5OEhzU2FhN3BVakdZbXpvNzNqT3hMV3dVZVppL3k2WGNuWHJlRGJzeEk2TjRhYXFybXRmV2FQUXdrU1p5b2lJbUNoVG1Ta3o0aHRCSmkwd0crdkxMN3RieUlqNlVqcFlPMTlJRGQ4c2pFNTh5LzFPd2Irazd5dHVOcDZmK29KcjQ1Rkh1UmpySVdIY2tEZWtiNDg5NEN1b1dteElEc2tubzloR1JFU0tKakFDNy9YZlQrVUV4ck85N0E0dTFuWkFyWFdNME5zOThkN0RkWE5JVVN5bW1VUC9jQ3J2cVN1VzQ5eXNoWFAzWjAyNTZwQmlHQVBYNTJkQnNPL2h3Y0tZeEJiZDVZMDZVL2VILzE1SWtnRUFBSndqNW4rektwUjRKVmRTVlJzamNtN0I5OSs3N0E0R245T2d5Z1dqNkUreERleXJNYlg2TEU1amtvZzB0dThyQjhZbnNQbEVBMnN0cnphN1U2U0N5cHVNZVpuUGt0eVJHQ0lpRWpLaXZyRXVISDBEYnpYVk14em4xaHZkYWU3M2Q3L0ttZ3d0MXN0SC9jYmZYNndubnUybHR4TExLS1Rwdkh0dDRVcHZsTzJ3K2VyeE4zRUIxL0VKWWJzNktwditreURUWGQ1b3FiaHBsdDdpU2VZaUxZZjVsTEQ4b0FFa244bjdYZWs5ak1YUXlJOGE4Z0VKbk1SR21FczhtNDc5anMySytxS25LZ2ZPWnF3VWtpTzI4aGxSRzR5WjBWL3BpUkY3T0ZYVzFXYjNVUGRyK1I4b0ZTMlRoZEVKYjR2RFkvOGQ3SHJ2bHBJSGxLcVdDZnlRazNmQlBPTk9jYjd5Z2NiTDNKOFY5aXR4MnZMaTV1RHYrb1FCTlFnL0JWTFI4UVd1dFlYUGthNHoxZ1dqYitPem9qL3JPb1lWalUyVytTUHZOT1RFZnVKZVYvaXNlOE9SeCtXaXVubVdTNGZmNjI4WXIrcTZtWWlJNVRtMzR2VEdLQVZWUzd3N3ltOWg3YVpxTHRzeHpHQU9iVlY1UnROcW5UbkVkU3hyOCt3b3ZVMCsxbmdCRjJVNXBJNkkrOENZbS9nK21ZWGFydkg5dXp6MmhlV0piVm4xelo3K2pBMThyMjB2YkM1ZzdhWnEydzBUTGdzYzAvTGtsOGZGODVKZU1sK1lIWkNZMWtpcGFEclArZjYrMXhtZTlYQkpZVVZLUmN2ay9zUU1TbUZEcEtMYXl5eFhqTHlGVDRyWTNwSDRPZkZ0eFNxcVlYelN5NGFNeUExa0VwdlZaaytha0JMeG5lbUNvYi9ub3EwSFNaV0pob1FXaE53NlpZWnZWOFZOck0xWTUwOUc5c2dnT1Bpa3NHM21TM0llNHNMTlI0aUM5Q1NUbEZEWE8zdGVJYk94WDAzNGRWVVhHSjc2dlRPazg3dlMrK1ZqamJOQzdwZzZoWWhJcTJzZndjZllpb2lJZ2xVQ3VqY2VmWVEySG4za3BHbGtSSDFsdVdyTVlxSVRWV0tGdGZOdDE0NjdXanBZTzUrSXlKQVlzbE5ZTXVrWFdreElxWHlvWm81YzJwaG52MkhDZkk0WXhUUXA3UysrM1ZYWHV6ZVhQbWkrS1B1UmpqbG9CdUtaem1iKzZ0NnlSV3FqTTlOeWFjNTlybldGSzhYSnlYOVR5bHNuZXZQTDdpU0dWTk9Nb1gvczczeFBsUzRyWnU5WGgzNnZFYU1vUmJXWGNYSDJ2WDFkMDFOUHNrRjVJSlprWGRXUkwva1p3aGNkQUFEZ1hNRXJ1YVRUTngxN3FXdmJpR2hCSDFmQU9hZzJTbXV1amFMM3o5eHVsd1BmZTlHOThlai9JNUYzbW5PVDMzRHZMTGs5OEp5UUVmVU5VVWVqL3ZZMUJlK1RwRnBNMTQ2OU1sanlJSkRlNk1pVUR0YlBGYkppMXN1SGFpKzJYRDdxRHNmck85WkttdzdmSTA2TWYwT3BjbzNXV3R5SmVydDNpTmJtVHRUYXZJbGFpeWVSaU1pN3Uyb3g3YTVhVEVRa25wZjhZazlKTXZmRzRzZTBOdmNRODhYRGZzdXhtbzlVamN6VE1sWTRQOXIzb3JLNTVHNHVMMzFsVDg5bnVuRG83LzEvMWxyYzBlNnRSeDcwN2EyNWhyV0lUYllyUnQzTVo4ZDJTODV3a2lRNHZqejZqRkxWTWtFWW5mQzI3WUpoRC8rWTIyK2M2bnpGck9pdjJSRGpWYjNkMjdlai9OZHljZU1zNnpYamVoMTNwbkN5empxM0hQc2Y3N2JTdXhpUmQxcm1qN2hkeUlqK3FyZHJoTXlvOWJZN0p1MTByVDI4UWo1U042ZjFuOXUvTXVhbC84a3diZWdMdXRNZFRrVEVLTHJCK1gvNW14bU85WmxuWmY2Qkc1ZjRsbmRkNFo5Yy85cjF0djgrNHNUa3Z4TVJXYThhZTczZTZNNTI3eXIvbGZlNzBuczhtNG9mQ3J0OTJyU3V5NEIxcG44OXpWU3ZOdUIyVFhxak8xdHI5OFliY3VMNnZVR0NYTm82aytGWmorV2FDWXQ4MjB1VzBla2t5Y3hDclczSnhMbkJxdVY2cXFDVFN4cTc3UmhxbnBQOU95RW5lSkk1RUJkdFBXaGJQS0hYZnd0WkE5L2ExNWhBaklGems2U2ErenRlR0I2enpyZXo0bWE1dW5VTUYyVXRWZXVkMllaeGlhOFRFWVhka1RjbGNHekxpNXZ6VFZOU1h6RG1KcTRKUEs0STFObUh6YjJ0ZUJrWGF6dkFwNFNmVkFuSFJKcExPSWNqeXZsNTBSL0ZNUW1ydVNGaE80aUlPRWIxaWVPVFgvWnVMYjdQTkRicEZTM1NWRUdhemhQTCtZaUlXQTlaUEp0S0h1S0hoTzAwSkVWODd5L0Z0VitRL1VpclU0cFRtNzBwS2ljTWFMT0hVOEVJdk51N3QycXg3cEZEV0x1eHhqUXI0NHduNW5ybFU2eU15TG42SGdqbkdpVEpBQUFBQU9DTU1rUmI5MU42K01iQXBaQ0J0SnIyc1k1M2RyK21lZVZReTZMY3BZYkV2aXVvWEJ1T1BzSEZXSXVFUlB2MzhxSGFpL2s0KzE1VFh0cXo4dEdtaTdnSVU3bnIzL3YvU2tURThLeVBDekZXTXlIbVNrTzJiYjEzZDlWaXcvQ1lqMDNucGY2RElnemxyR2hzQ25aLzM5NmFhMzBGVlV1NHhMRHQ1aEZEVnZ1VFZleW94SS80Z3NwZnViOHJ1WmRQRE4vQnBZWnQ3ZWtabFFaM2hyU3o5TmZTL3VNTGRVM25EV09IdkdITHkzeGFjcm1IU0FlT0x6Q01DRWhVdExxVDJqN2EvNkpjM1RaT25KcTJTcHcxYkxuYVJ5WGRZRHF0K1pxRldpRXRvak9weWJwOFlhNGQ1WGVhcG1VOFMzeEhGWlZ5OFBnOG1ZajhPODZSVzQ2Vm01MHAvaVZvWjVMcThDWTZQdHozRjZXcWRTSnJOMVpicnM3OUZSOWxMK3JQdGF4b2JMSXRHbjJqYjAvbFlzK1hoeDlYbTkycG5DcnIwb25lUjF5ODlZRGxtckZYQzFHbVEyUVFQVVJFbGd1eWYyK2NrdlpYY3Z0Q2ZjVk5NOHpUTTU3MTM0K0pOQit5ekJuMnYreTB0T1hlcXJaSndmcmt0Zjk1Yzc4YXdwOEtUMzdKblVSRXdyQzR0ZjI5Umh5VDlJcGhiTUpxem1hczlQVTl2Rjk2Nm1QbTUvakgxaTJtdlBRVmZIYmN4OEhPR3l5Ryt2Nms2L1ZHZDVwYzF6b204SmhTNnhoTjFMRVV0dHQ5YytJLzZPdWVyTTFZb3phNTBqbUpFMVNEMnVmcVFXRkkyUGRjcFBXb2IzdkZiVUphNUxla0U4dG5SRzRJdGl5NUo3eE1aczZyR2xVajUrVlRJcmVJWTh4dkJCdm5XSHZ3ZWMzaGk1VUtheStYRGh5L1FsZDBrWFM5czZMWXVlbm9vN2E1STVZUkVURTg2eVVpY241YjlJalc3b216ekJ0KzBuOWdxQUtqaFY0NjRuWmlWWFV3UG90WWx5OU05YWhodlkwSnZXOW1kbWY4aXViSmpyZjMvTXMwUGJQSFpKbnozZDFCMzhOcFV6U0Q1cFlpdVdoYmozM1Q0QXdTMkVkMVZUTXpSQTVTK0Q0ckNnY2JrbVFBQUFBQWNFWUprNGU4cEJ1dFRncnkrNlJ2VC9WMW5pOFBQa2xFdW5YUjZKdUVqS2hlcTN1SWlIejdxeGZLSlkzVHJWZU91VkZyY1NYNmoxc21wTDZvams5NG1aWEp5QzZaTUpkQ1RKVk1pSzArY1BtbGQzZlZZaTdDZG95TnQrL3U4ZjRIajg5M2YxNzRER3MyTkZqbmo3emRjNnorWXNZdVZnc0pvWHM0VmRiTmw0KzgyL0dQL0s4Y0greDUyWHJkK0t2NElNdUNWSTBWbmU4V3ZLVzNlUk9GN0poMWxyeU1aNWhJYzRsR1JOS1c2bC81Q3FvV3N6empGZE1TTnJqM2xpN3hiRHI2RVBHc1pGMll1MVRJaXY0MDJMdnFqZDdveUNSVk56RXg5bjE5ang3OCtYWnl5N0d0cXd2ZVZwdGM2VnhLNUJaRGF2aTN3WVk1MXgxNFdqN2FjSkZoWE9KcnB0bEQvOEJ5Sis5WTJKZUJ6SmQxUzJISzhmWmNRM2JNcDZhNU9RK3dob0h2ZUNpT1NYeVRHeEt4alEwWGE0aUl0RnJIY0NMUzZTVldNQUFBRXI1SlJFRlUyUkJMbVZyUk10bjkxYkhIYmJPeUgyMzlZUGNieG9tcEx3bVprUnQ4eHhwdjhXMHR1WmV6bTZyRk1RbXJpVTcwZmxxejQxVXV6RnhwbXAzMWFHY0F0emVLRFRlVkdVYkh2MnZLUzFzdUY3ZE1GNGRGcmlPajJPYjY1TUJ6RE1jcXRndEgvazlnVW9hVGRiYjlpOEpWRE1kNVZkTDV2cHFjSzRkcUwvYnRyMWtvcEVaczR1T3NQZlpFNi9iKzdFSTlrVERRVjlZcmY1OHlxYlI1dXJ5N2NySGxpdEZMdXdkbUZNYklkc3ZMY1J3bmEyYSt2YzhnUHRVcWxUZE83YWx2VmJCZE9mdVZKSXV4RnFxTnpxRnlhMHNXRzIwLzBPZHpFSkdZbDdyUy9lSCt2NmxWTFJPRjFJZ3R2TlZZMTFQbG5DZS9kSmtudjNSWjErUFdhOFpkSmFSRmJCWkhKNy90N3duWDdmbEhKYXhoVFh3TEYyazV3bGlNRGF5VnIrZk14bWJXWkdoeDc2dGFwQnlzdTB6emRteFF3UWljbDRoSXFXNGJieGdXK3hHZkZMRzlhK0pPTlhKZW9sUGZYMUx6cUtGRVJJN1hkNjVWcWx2SGloTVRYMkVFb1Y4LzYxcXpOMWtwYnBoSmswN2VuVFdRZVU3Mjc3aWt5TTVLWU0zcFRRaXM0anhWY2wxN0RoRXhYSnl0WDE5ZkdGeUNUeTBra1pmZW0zSmZjOStqQngrU1pBQUFBQUJ3UnJHQzZBaWE5UEg2UXJ6YlN1OWlqRUtyYmRHWW0zcExYSFhTZU02ejRjZ1RRbHJrdDBKbTFIcmZEdGN0L2xNZGpkVkZqMllnRDI4Uk8zWllIRUN5U2VVRVJ0NTg1QzdQcHFQL1F5THZ0RjAzOWxxTkpjMzFhZUZLaG1WVTIvVVRGbkRSMW9PY3pWaHB2U0ozcVdOTndXcm5tenMvc0Z3MjZrNGhPMnA5NEwwNFZ2T0ZYREhtWnVKWkR4TnBMZ2s4WjU0OThtR3QxVFBFdWZiQVgxejJZOGUxSm5lYU1EUnFnL1dTRWIvdGE1bHBNSnlzczAydjdWekhocGtxN0RkUG5uMDI1a3ZVMFN1cC9iMDliK3B1WDdqdGlqRkwrUjRTWkVSRTVubkQ3bmQ5d3E2UUNpcHZWSW9iTDdET0c3SE12enhzc09mTHhOajNoUzQ5NzBKL1A3RlRGZGlBWGlscm1zNUZXUTZUeURsOWU2dXUwWnBjbWFxUjh5cGxMZE8wN0poMVJFVGl4S1NYbE1xVzh6eGZIMzdNbEJYelNmdVhSVThiczZQWGNUSDJROTZ0eFhkekdWRmYrWk9Jcmk4T1A2RzJlRkx0TjAzNmhYeW9ZWTc3czhJVmhzU3BCWXlSMm93akV0NTN2RnZ3Wmx1cko4RzZjTVJOWkJBOTNtM2x0ek9jcnBobVp6emUvcGY4ZktHeWVhSmw3b2g3QXA5WGJmVWtFUkdSeG5QU29jcDVycldGenpFbW9kVTBOK2UzcC9NZUJwUGU3RXlXRHRWZFlnbHl6clBwMkVPZVRjY2U2bnE4cHcwdE5Ga1JpWWprL1RVTGZMdktiOVRidlBFaDk4NFlKWTVMT3FuYXFHdFBzb0VTVXlJM3k0VzFsMHZGTGRPTS9VMlNEWXY3U0Vxc3VrR3BiSmtrVGtsN2pvakkvdkRzeEs3ajJwL2NVR21lbGZrSGZuTEszN3ZkaERPb3BNclVVNEtNaUVnY0h2MkpPRHo2azJEbnJCTlMvazg3UCswNWNucGppWWhJNkVoTUc2ZW1yMlNIaFBXci82SHU4RVdyVmEzamVodWp0WG1UZlhzcXJwV0s2dWRxTGU1VUlpSzEwWkVsNXNhdk1ZMFk4bzczY04zY3J0Y0UrMXFvTGE0MElpS0s3T2dsRnd4ck54OC9hV01JbmxVSFkzMmtVdDR5alloSVNJbm84VE1NemwxSWtnRUFBQURBMldFVTIwS3VIYjlRWXptNXB3YmNTcXNuaGRpQUNobFdVUTNaTVorYXA2U3RHc3hIMGRxOWNaNTF1MWZKcFkzVFdhdXgzblpON25Wc3RQMEFTMFMyaGJrM085N2V2ZHE1cG1CTnlBMFRMcU5RY3dXZkVyN0ZzaWgzcWV2OUgxNXlmckRuVldGMHd0dldXZWxQa2ZrL3U5NHhzZFp1bTJlb3plNmgwdDdxUldwTit5aGQxa3dzejNrczE0Ni91cWVLcS82UVdseFp1ayt4aTVuUm41K3QrVXFGTlZlNFB5MWFUanduV2E0YmR6WGZaUm1scWpNbmJTTEJpc1ltMjhMUk44cDdhNjUyZlZuMFZQc2J1LzV0UEQvdEJjUDB0QlY5VlVTZHlueFBOMEYyRXJjY0s1YzFuVytjblB3aXVlVll1Ymp4UW1OZStuODJMdERaenRJYnl5WFo5MHNOM3FHTXdEbVZZNDBYYUltaE8wem5wNjcwSGFpWjcxbDNZS1hoMXZPbjZ3NWZ0SFN3L2xMVGpQU25pYWhiNFE2WEdyYlZ1aUIzcVhTMC9wY2NtUldWVkpJUDExNUtIT3NWSjZhOFpMeGc2Qk9lVDR1V2N5SG1LbU5lMmdyU2VNNjlmdDh6MHY3cVJVU2t1OWI5c0VxY25QUlhQdGIrZy9XWDJROHpObU8zWnZHRGpaTjFWdlBLSVhRYXpSRk5jNFk5TEl4Slh0MzF1RUh4bnJUVG8rZmJvdy9KeFUwejFEcEhEaEdSVXRjK21rK08rRTRZSGYrdlU0M2RHM0ZvOUdldUw3a25mVVcxbHhzbjkxemxGRWh0ZHFTcjlZNFJ4TEdTNTZ2RGordE9UN3c0TnZYbFlKOTdPckZhMEorQkFWYVhkdVd2dmxPZHZsaWlqbDAzaVlnTVdmMy9PWktLNnVaSlJYWHplaHVqTkRpeXZOK1YzVTBNb3dtcGtkOGFjdVBYY05ueDZ6bFc2K2lCZHFUdUYwUWRuMEdzM2RqalRxNXllY3RrMW14bzRLM0d1djQrMzJDUkMydm5NU0x2TkdSR2YvbGp4NGF6RDBreUFBQUFBRGg3UW8zVmdka1Q1K3FDZHpTUEZNSHduRWZ6U3VGYWt6dU5pejE1eVl0dDlyRGZkbFNOblQ1TzFsblg5cEs3dmZsbHkzUlpOZk1Kb2J0czgwZmRScUhHYXY4WVBpVjhpL1hpNGZjN1B6bndaOSsrNHd2RkV3M3NEUmxSWDdLTHgxM2grbURmUy9JUDFWZTNIcW4vcFgzcDFMekFYM3kxZGpsYXEya2FMMVcxVHBLUE5WNmdOYm5UaUVqblU4SzJtaWFOdk1lUUh0R3RLZmxBS1pYTkU0aUkrT3lZUG4vWlBSUHpWY3NhcHJzK09mQm5MdEo2MUg3bDJCc296RmpLdWhXN3I2RjlKQ2NZbktvbW05VHk1aW1NMEgxSnBaQWIvN1kxd2JyUDlkNitmL3EybDkxaUdwWHdUckErWGFjNjN6UEJ1NjMwVnRKMHpqaGl5RHZlN1dVM01ReHA0cmk0MVVSRXJOVllMeDFybUcwYUh2dUJadWJieVNpMm1hTDQvYTRkWlhmcVBzWEdwVVp1SXA2VlRMTXludlorVy95ZzN1cEtjMzlYZGhjanNGN0QrS1MzaUloWUU5OU1ST1E3MmpEVEVEYWtRbWNFbFVtUDNpcW1SMitWZFVsUURqZGRxRlMzalRITnlucUNpTWlZTytRdHZjV2Q0dDFaZGdzL0x2RTF6MmMvTEZlTzFNMHhUazE5bm8rMEhYYXUzZjlucGJReFQ4aUsrbHdxYno2UGFod2pXWTZSaUdNVm5XVmtZaG1WMFhUQmZGbk9NbElaZzFSUXNVUlhOVUZYTk5HY20vUkd2NVkyRXBIN3M2SVZ1bGV4NkFiT3F6ZTUwblNYRk1tR21LdTZqbE1hM0JuK1ArdHVPYXJyc2YvY1VBclRtNXpkcXEwNjFsOTI1SkNZS0ZPWjF1cE5KSWJSalZQUy9teElqOWhvaUFuWm93cU01dHQzL0NyZnZ1UGROb3FRYTlySEVCRUZPOGNQc2U3aXdtM0Z2YzFUTS9QdHhyRUpiM20yVjl5cVZqUlA1cExDdC9VMm5scTlDYzUzZjNpREVYaDM2Tkx4RjdqelM1ZDU4OHZ2OHVhWDM4WEgyWC9nWTIwSEdMdXhtakVJTHRNdmhqMUVQS042OTFaZHo2Z2FxeFBEazZMeHBHZ2lxYnBvSEJXL0p2Qm50Uy9LY2VkSTNzUzJrVWxzNWxqV3JjcStDUGUyaXR1SmlQaVkwQUgzMnpMa3hIMW9ucFQ2WXJjcHZwemZ1VXllUzR2NTFqUWo0MmxoZE94N25OVmMwM0gwUHgvWFhGeklEMFJFem5kM3IrWXpvOWV6SEhQeVRxRWF3eXRWcmVPVjZ0YnhobkdKci9vUGU3WWN1OSt6NWRqOWdVTjc2a25tWEZQd3prRG41cWVVTlU5VDZ4M0R4Zk9TWHlTUmM1N3FmZURVeVNLWG82dXFlZjZXNVE1UytMMGZ6Yngzd0V2a1R3ZVNaQUFBQUFEd1g0TXg4ZzYxckdrYUVUSEVNQm9YWlRsa21qUHNwT1ZoZzVVZzY3eVhWdzRqWGVlTWVSblBHcWFsdmtCQnFqaUVVZkh2V1NQTXg0U0UwRDJCeC9tRXNGMWhOMCthNWZqNnlCTkNXdVJHZjRMTXU3WDRIdS9PaXFXNnU2UC9EekdNS3NUYjk0b3pNcDh5NXNSOU9KQmZkUHVpVkxkTlpNUE1aVnkwdGM5ZmVzL0VmTmtSU1IrYVdyM0poc2tKZnlkQmRCQVJLWXB1ZEw2MTYvM0FhOFh6a2w0SzlreDhsTDBvYk1ta09YS2RZMVJmQ2JLQnp2ZE1rQnRjMmNMUTZQVk1wTG5FUERIcGIxeGl5QTcvQmhDbVdlbFB1ajg3K0V6VHFvMkhBNjloZU5acm1qSDBHUzdjWEVaRXhJOUkramdrSy9FVFZXQTBQc1AxTlo4Y3V0WGZLODBRRTdwTEdCYTcxclB4OEdPZWpZY2ZDL1lNaG95b3I4eTV5Vy80ZnhDc1V6T2ZFc2NOZVkyMUNJMmNpVy9oSmliLzNUUTk4MmtpSW51VTlaQm5SL210Y2tuekRPbUhtcXQxUlRQMlo1NnMzVmh0bkpMV3JXOVhUelNuRkNVZnJiK284M3FiV0d1YWsvVncxM0dPZjJ6ZDBwOWpuczNGRDlEbTRnZDZpeG15TEcrc2NjSFl1d0w3RHZxcnpOeWY3SCt1dDJ1RG5UZlB5ZjVkWDBreUlpTGoxTlNWdnYyMWw3dS9QdnBvNlBVVEwrM3RNNm45dzcydjZFNHAwbjd0eENzcDFGeGh2ampuUWRQRTFMLzVpbW9YeU9WTms2V2pEYk4xanh5bXF6cFBSQXpwT2tORTNYYVRaRU5NbGNhcFExZjVFNFQ5NGQxMDVHRzVwSEY2MStPRzRUSHIrdk96MWhWakZacUNWY2dHNGxqTng1MmY5bnhQNS9uTXlLOU5VOU9lOCs2dVhPemJXbkp2MERnaTMyNFlIZit1YmZxd0ovMHYxakF1OFZWeFhQSXJBMzFtWDBINVRWSkI1WTM5R3F6eG5PdnJvNCt5Vm1POWRVcjY4NFAyRHcwTWpLdzl3VERVc1lzdXI4d2tvazAvWm5na3lRQUFBQURndjRibGl0RkxnL1VuT3FNeHAyZjkzakF4NlNYVzNyM3FKVkRYaEpHZlpoRmJMSmVOdkN2d21ERW40V09scGoyWGp3MDV3TWJiOWhuanc3N3ZiMFhPUUNtVnJSTU1XVEdmOVhmOG9NK1hWVlJqWHRxS3dER3NYYWkzWER2K2FrWlZXWVpoZFM3RVZNdEVtZy8xRkVzejgrMjk3UlFhYUtEekhXd2hsNDI4VGZaSzRVUWQ3MExJaU82c29qR01USGpYbEJtN1ZuSDY0bFdkV0NJaWhpT0ZRcTNIL2N2TmlJZzRWZGFKSlpWVGliaFJjU2RWdmFnQ28xa1hqUG8xNng3K29LSklkcDFoT3hNbWpLN3BaT0xhV0VGMGFGMnVZWVdPcjZmeG9xekhkWk9wemI4OGo0dTJIclJlbW5OU01vS1RKRUhtT0lIMzZUenBhdWNDVDBYZ2RDSWlWbE4xVGVDN3JlOHpqVTE1UlVpUDJoRHN2Vml2ekwyQmszVlc1UVNHVTJXOXA4VFJxZllDNjFFUHl4QUhQVTRnbzlobW1qOXFtV3ROd1dwWFFmbHR4a2twM2Fxci9FeDVhY3Q1cS9sNFlIS0ppVFNYR1BQU1ZoZ3ByZGN3S2ljd0JxL0VkTDVUVmpuNW5YS3N4QkRiWXk3SE9EN3BKUzQrWkMranFBYlNOVTRYQktjUUY3SlBUSTNZRUt5eG1TS1FXMGlOMk1SYnhHNUxITVB1bTVXakdSaHZzRGk5blF2NlhOTXpuakZPendpNm9VSWcvOFQ0b1RIcitlVFFIU2YxSCtzblBUbjhlM0pKMGYwWjY5MTI3QzZ0cmozSGNzMjRhOC9VNXpYODkrdVdvUVlBQUlDZnB2bmZQWnRMS3ZPY1RzUVRRMFVHUlE5YWdRQUFBQUNuVHlxcW5hY2RieDl0bkpxK0VrdnpmdHBZdDJKMzVaZmN5eWJZZmhDSHhYMTB0cC9uNTB4bW1RL0pYMG5HME15UHBqMjQ2Y2VNanlRWkFBREFPV1pSL3NwdzhpbUdzLzBjQUFBQUFBQURjYmFUWkd6ZlF3QUFBQUFBQUFBQUFNNXRTSklCQUFBQUFBQUFBTURQSHBKa0FBQUFBQUFBQUFEd3M0ZmRMUUVBQU00Ui9zYjlrcUx5eERObzNBOEFBQUFBTUFCSWtnRUFBSndyTkNhVWlLWXpSRVFhcXNVQkFBQUE0S2RGWitrQTZhUXhSQXF4ZXV1UEhSOUpNZ0FBQUFBQUFBQUFPT3NNaXY0WWliejAzcFQ3bXM5R2ZQd3ZNd0FBQUFBQUFBQUEvT3doU1FZQUFBQUFBQUFBQUQ5N1NKSUJBQUFBQUFBQUFNRFBIcEprQUFBQUFBQUFBQUJ3MWtrODg3aWtxR3ZuYjE2K2FmNTN6K2IrMlBIUnVCOEFBQUFBQUFBQUFNNDZScU1SeE5Ca0l2THYzUDZqUWlVWkFBQUFBQUFBQUFEODdLR1NEQUFBNEZ5aDhIdUpWMmJxUkRhR1o5M2tVOC8yRXdFQUFBQUEvR1FnU1FZQUFIQ08rR2ptdmExRXRHbFIvc3B3OGltR3MvMDhBQUFBQUFBL0pWaHVDUUFBQUFBQUFBQUFQM3RJa2dFQUFBQUFBQUFBd004ZWxsc0NBQUNjSStaL3N5cVVlQ1ZYVWxVYkkzSnV3YWNXbnUxbkFnQUFBQUQ0cVVDU0RBQUE0RnpCSzdtazB6Y01FWkdzYlNPaUJXZjVpUUFBQUFBQWZqS1FKQU1BQUFBQUFBQUFnTE5QWUIvVlZjM01FRGxJNGZmKzJPR1JKQU1BQUFBQUFBQUFnTE5POEttRkpQTFNlMVB1YXo0YjhkRzRId0FBQUFBQUFBQUFmdlpRU1FZQUFIQXVZbWl5ekRJZmtzQStHdGpBWHhhNUhKSzFKM3E3VkdmcGdFSFJId3M4SnZITTQ0eEdJM3FOaVZpSWhWaUloVmlJaFZpSWhWaUlkWnF4R0ZYWlIwUzM5WHJmTXdSSk1nQUFnSE1WUTVOMVZUT1R5RXYrUTdxcW1obUdKdmQ2blU1YTREVkVSS1NvdzZtUDZ4QUxzUkFMc1JBTHNSQUxzUkFMc1U0M2xxNnphcS9QY2dZaFNRWUFBSENPRUhTNVVDYWhtWWpDL2NjWUlrZGdUNGY1VzVZNytyb1BRNlIwN1FNeGYvTnlwUi9YSVJaaUlSWmlJUlppSVJaaUlSWmluVllzSWgxSk1nQUFBRGc5NytYOWI4T2l6VTlseTR5UTAzbXc2NjVBQ3IrWGVHVm1yemRpOWRadXh6ajlIdEtZMEY2dlF5ekVRaXpFUWl6RVFpekVRaXpFT2hPeE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HMGY4SEx0S2lnMVEvY3NRQUFBQUFTVVZPUks1Q1lJST0iLAoJIlRoZW1lIiA6ICIiLAoJIlR5cGUiIDogIm1pbmQiLAoJIlZlcnNpb24iIDogIiIKfQo="/>
    </extobj>
    <extobj name="C9F754DE-2CAD-44b6-B708-469DEB6407EB-3">
      <extobjdata type="C9F754DE-2CAD-44b6-B708-469DEB6407EB" data="ewoJIkZpbGVJZCIgOiAiMjYxMDAwMTg4ODY0IiwKCSJHcm91cElkIiA6ICIyMzgzMTYzNDMiLAoJIkltYWdlIiA6ICJpVkJPUncwS0dnb0FBQUFOU1VoRVVnQUFCTWtBQUFJRUNBWUFBQUFEOW5uRUFBQUFDWEJJV1hNQUFBc1RBQUFMRXdFQW1wd1lBQUFnQUVsRVFWUjRuT3pkZDN4VjVmMEg4TStaZCtabWtKQkJnTEJIZ29BSUNESWRGYTFvMUtxdGRsbnJiTVZWdGEwdFZscXNvNkt0L2xxVkRtMnJyYlVLS2xvVTJVTUIyUVRDREFtUUFaazNkNTU3eHUrUGNPTWxPNUFRREovM1ArMDU1em5QOHowM0YxL2t3L004QnlB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dXIyaEs0dWdJaUlpRHBXN3VwblhvQWxqR3F4a1dUZHYvQ2lSN2JXMzdQMm1WRXdoQmRhdkVld3RpNmMvTWo5SEl0amNTeU94YkU0RnNmaVdCeXJhOGFpenNXUWpJaUlxSnZJWGY1OEFtUjlGQ3dzYjYydHBlQXkxZU5mRlQzV3ZLNHBRZ1JMV3J3SHdpcTFoKyt5MkhOYWhYdUpBR3NLeCtKWUhJdGpjU3lPeGJFNEZzZnFuTEZTdCs5YitlcWRyMFphYWtjZFErN3FBb2lJaUtpRHRERWdBd0JSRXp3NDVreXFQeFlGanlWWUxkNGpXSllTZXc4QUNLS2x0UFpQYmh5TFkzRXNqc1d4T0JiSDRsZ2M2OVRIcWhveE5BNUFaY3N0cVNOd0poa1JFVkUza2J2NjJXbXhJWmxnQ2RjMzIxZ1Vkc3E2NFkwZTZyTGtnV25sdE5TL3BRZzFTdGpJaXowWHNVblpRc1NLYjdFd2pzV3hPQmJINGxnY2kyTnhMSTUxNm1OSlF2bmJFeDlrU0hZR01DUWpJaUxxSms0S3lTeDhwcGpXZFYxY0VoRVJFUkdkaG9oTnlyWU0weWtBdGREbHJRdW5QMURkMVRWMVoxeHVTVVJFUkVSRVJFUjBOb3FZdnhZRVRBQUF5UHAwQUN1NnRKNXVUdXpxQW9pSWlJaUlpSWlJaUxvYVF6SWlJaUlpSWlJaUlqcm5NU1FqSWlJaUlpSWlJcUp6SGtNeUlpSWlJaUlpSWlJNjUzSGpmaUlpb3U1Q3RLcGhDQ3N0UUlhSVhUQzd1aUFpSWlJaW9xOE9obVJFUkVUZHhNS0xIdGtLWU5vTjYrWWxJYXlyWFYwUEVSRVJFZEZYQ1pkYkVoRVJFUkVSRVJIUk9ZOHp5WWlJaUlpSWlJaUl6a0tXaUoyd1lBcUFEdEdxN3VwNnVqdUdaRVJFUkVSRVJFUkVaeUZWdDJiREptdHZUM3l3c3F0ck9SY3dKQ01pSXVvbWN0YytNd3FHOElLbUd6SmtZWmVxVzdPN3VpWWlJaUlpb3E4S2htUkVSRVRkaFNra0FKZ3FBSURKZlVlSmlJaUlpTnFEZjRFbUlpSWlJaUlpSXFKekhrTXlJaUlpSWlJaUlxS3prQ1lMY3pUZGVEOTMxYk1yY3RjK002cXI2K251dU55U2lJaUlpSWlJaU9nc0pKaklnWUFKQUtKYmExQW40a3d5SWlJaUlpSWlJaUk2NXpFa0l5SWlJaUlpSWlLaWN4NURNaUlpSWlJaUlpSWlPdWN4SkNNaUlpSWlJaUlpb25NZU4rNG5JaUxxTG5SNUsyUjl1Z1hFQ2JJWVFOam82b3FJaUlpSWlMNHlHSklSRVJGMUV3dW5QMUFOWU1VTjYrWWxJYXlyWFYwUEVSRVJFZEZYQ1pkYkVoRVJFZEVab1I4UEREeFRZMFgybFY5bWxmcXlUNmNQS1dLSmtTTlZGNHBCdUdMUG01RndYSGpMNGUrZ090VHI5S3BzbjhqUjZ0R2hOUWZ1UDZOajdpNjdPcmh5MzA4QlFBb1o5dkQya3B1a2lQV1YvUjNDa0JRaHVLNWdscmFyOUpybTJ2aitzK1cxMFBKOVAyKzFNMU9XbWpwdGxmcXl0ZDFsVnpVOHIrMHV1NnExNzJUd2Y3dWUwUTVVWE54U20waGg1VVgrUlR0LzMycDlaMUI0dzZIYmpZS3FTVjFkQnhIUjZlSk1NaUlpSWlMcWRPRXRSMjhKL0cvWE0vYUxzbDVVcHc3OG5RUkJCd0F0ci9qNnR2YWhKTHYzQ2FtZTdXMXA2L3ZQNXIrck9lbnZ1cTRaOGFNMjFiZTdKTGZoT1RVbFB0LzMrc1lGMWpVamZxVG1wTDhiUFIvWlZ6TXQ4Tkh1WjNDdDdRNWJndjFvVS8xSm1xWVl1cGxnNnBCRjAxUU0wMUFzdzdKWm1tbURaZGtRMGgyQ2JqZ3N6WFJaRWQxbGhvdzRLNng3ckpDV1lJWDFCQUNHNjlxUmQ4WDJhUjZ0dmlDNDhzQ2o5a2tEWG9pZTAvS0tyL2N2M1BsU1c1NHg4Ykd2cGJlbFhheElRZm1VOExiaW14eFRCejBWUGx4MVVlRERuYytHdnlpODFaVjczaXdweWJtM3ZmMjFsVlVlR0JvcHF6NnRrRk5KVGNnVGtwMzVzZWNrSTJJWlIyckdhSnNPZjg4eE1Pa2pRMVVqc2RkTmJ5ZzlzdS80NWFKYlBkNVMzNEVsZTM1bEhQTU9UN2p4Z204YWltREdYZ3Z1UEhKVGVIM1I3V3FEejl2LzdyYjV0dkY5NWp2VGhzNXVydC9RNWlQZmNjVFppakdneDdMbTJwamx2Z0hhdHVJYlhWZmwzTmRTamVIdEpUY0ZQdGp4UWt0dFd0UFc3MHhneWQ0NTl2TXovK0hvbDdqbWRNWWpvaVlvNGk4dHczUUtRQzEwZVd0WGw5UGRNU1FqSWlMcUpuS1hQNThBV1IrbEdVYWNZSk1DU3RqSTYrcWFpS0tVbk9UMzFZTTlwNGZXRk55bkg2cWU2TGgreE8yeTIxN1cxb0FIQUd6ais4eDN0akVrYTYvQXV6disxUENjY3UrVTgrWE14STNoM2NkbVNpUDdMTEJLYXdZQVFHVG4wZXNGV1F5cFNjNkREV2ZIeVQwOEJSQjFRenNXT00vNytvWkY3YTFEVUNXL1lKTnJCYWRTWmNDU28yRmljK1RCUFQ1eDN6ajZWcU80WnFReUltT0JaYUErc0xGcS9MMzlIK2YvMXFvTnB6c205NS9YM2xvQVFGRGtJRXhMQmdCNVVQTFMrTnZHWDFuNzd2WlhhbDlidnlEcDd1bmpUQWY4cDlKdmE4TDVKVE9DS3c4OGVqcDlPS1lPZU5vK2FVQitvL09YRHA3cmZYbnQ4bEIrZWE1eVhzYmJzZGVNUTVXVEFFQVozUE9qbHZxVzB6M2J3eHNLNy9SL1Z2Q2dmVXIvMzUxT25aM044NzJ4MTFnMlcyVjc3b25zUFBMTjBMcERiUXFZaWFoektXRWpEelpaZTN2aWcrMzZjMHluaGlFWkVSRlJkeUhybzJCaHVRQUFFZk16QU5kMWNVVkU5VVRGVnV1NmZ1UVBwVFVIN2crdVBQQkk0TitiLytXNmMrb2xpUTllM0dpMlVOVzhaWG5xOE5SRnJoblpKNFVrcGlxRU9yTkcxNHloUDdNUHkzZzN2UGZZbGY1UGRzOFZuV3FGa3BPMk1QVHBudG1XTjlDajl0VTFxMlBiVi85bDNhY04rNGkvZC9wSTBhTWNVM29rNUR1bURuZ2FzcVFKa3FSWmloQ1NSREZzeW5KSVZNUlFhUDJoTy9UQ3lra0pkMDZZWXFtS1Q1Wmx2NkJJdm9hemtsb2pLcmJhMElIalU4T2JqbnhmeXo5MnBYUDY0Q2Zsd2NrZmg3Y1czeHo4TlA4SktTVnV0K1BHTWQrV1U1ejdHOTBjaUtSWjNuQ1Bsdm8zd3JvYkFLd3k3M213UkVPQWFEbXZ5bjdJS1BNTk4ycDhXVlpFcmhROTlwTDIxTndlcmMxa0NuNjQ4emw1V1BwN1N2OGVxMkxQVjgzOXBMNG1VOU1UQksrV0ZqMFdBVGltRG5oR1NQSGtXK1dCb2RIelFySXpQN3lyTkZlTXM1VXEvZE5YQWMzbmsycE8rcnVSUXhWVGcyc08zSy8wVDFvdVpTWnNNcjJSbmdBQXpYUUNRUDF4TE0xMFJzOWJibHVOSkpwaEFEQmcxZjllSnBnUW84ZXRoYVJ0SVhqY2h5U1BjcXc5OStoMlcwV2prMEU5cWFWN1RNTzBOZGZHVklXUUtFbUI5dFJBUk5RVkdKSVJFUkVSMFJsam56VGdCU2tsYmgvc2NyVmtSQ3c0NUtiL1pWd1V0WWJYR202RUZSdUVORVhiV1hLZHRyT2syYkM0WVFCaktVclFkTXJlOEtIeUtYSy9wTFdRUlUwZGxQSy80T0xkYzNHOGRsamlZMTlMRDYwdnZDTzhydURIY2JNbVg5alNMLzJtQS83WVpaR05hdHRWdDd4VFNJN2JKd0JvS1JscitKelI0Mmo5emhuRGY2WU9TdjA0c1BiZy9iVnZiMzVOOU5pTHpkcHdtdlBTUWI5eWp1NzdsK2FDdDhDNkEvZUUxeGZkM3NMUTlhci8vUG5IRGM4RkFkalB6L3lINDRyaGo3U2xqODRRMmxwOHN6UEZuWThHSVZrc2JVZkpkY0hGdStjMnVyQmkvMDlqRCtQdm5UNHlVbEF4QmFZbFYvMzJveU5OOVNXbGU3WjdmbkRoNVFEZ3VuVFFiUDFBNVRSdDM3RXJISmtKbTJwZVhMNHR0bTNEWXdBSWJ6bHlTM2pMa1ZzQXdIbmRpTHVsWWVrTFRXOG8zZnZpcXMzUk5vSFZCeDdHNmdNUEE0Qnp4dEJIQTR2em4yNnFscWErLzU3SEx1dmRNRml6dkw0c1BXenpOTlZIYzZ4UTQvQzBhdDZ5Rm1jbmE5dUtiOVMyRmQvWTFEVjFUTysvdVdZTWEzMmZOeUtpTHNhUWpJaUlpSWc2blZFWkdCemR3MG9aMHZQRGp1cFh5b2pmcWc1S2JoemdyRHp3cUpRYWw2Y083ZGxveWFPMnIveHlvN2htVkpNZDZxWWEyVjkrcVd2NndDY0JRUFRZU3hMdm1USVJpZllDUTFJRWJldlJiNnVqTS81bFZvWXpHaVpQVGM3VzZnQnhkMHlhREFDUnZDTTNoTlllbWhVOVBtbXBwOGR4eEhsRjlrK013c3JKb2JVSDc0ZGxpWkxIZmpSY0hld2ZiV0tMbHdzYjdzRUZBSEczakcxMlg3aHdmdWxWMnFiRHQ4WmRmOTV0c051cUcxNlgzTGJTMDN5OFRtY2ZrUEt4ZEpPOUFBQjhiMjE1VXgyZXVrZ2RrZkZtdzNhaERRZnZoR25Kamd1ei9nU25yWDVQTXFPMGVxUzJxK3dhKy9pc2w2VjA5ODR2TzdiVnhIL3ZncGxJY0JZQmdQdjYwYmNDUUhqSGtac2plNDlmRmoyTzhyMno1Vy9LNEpRbHRoR1pid0tBMGlkaEt3QllIdHZ4Nk0rMDl0VTFxMjNqKzh4WFIvYjVPd0FZUmVVVEFTRHhuaWtUby8wRWR4Ym5obGJ0ZitTa2M3dExab2FXNy90WlU4L3ZmWDNqZSszOHlKb2w5MGxjcHc1UFBibS9pT2tNTE4zN3VOSS9lYVV5T0xuUk10WG1RajRpYXB1SVRjcTJETU9adS9yWld1ankxaE52TTZkT3dwQ01pSWlJaURwVlpQL3g2YjYzdHJ5aERrdDd6elZqOEd3NDdTMXVpdDRlU2xyY2pxWm1iQVZYSG5oVVNuSHZhZXFhVlJ2T2FDNGtpeFJVWEl5d0hxY09TUDV5NC9URXVvREYzSFAwRXFQY044Z285dzBLclQwMHErRzlEV2VtQlQvZCszaHpkUnVsdFNOYWEyTWIxKzlQb2tjNUZnM2ZES2RhRG53WnhyVTJrNjcybmUxL2lUMlc3cHcwWFVoV0crM1JKV2Nscm11MnppcmZBQTJBbUo2UUo4YmJDMXNhcjdPMDlweUJKWHZuQkpic25STTlka3dlK054SkRSTHNSNVVFKzFGRFVnUmdDNlFFWjRFeU1HVjViQlBkSDBuV0ZteWZEd0RTd09TbFN0K2t0ZEZyNGMrdHU3UmRaZGM0SnZaN0JVN2w1RkR3UkVBR0FNclFsTVVBb0IrdXZDZ0NXTkhqV0dLaTQxREQ4eElFSFRFQnEyaFhLdXQvNWtXb0M4Sk9mQWNCUUhUS0ZZM09PZFRHeXlOUGlDNEJibmpla0JRQmhpYkZ6and6WU1tUVZFUHgraEtNb0pIYXFQNFU5eDdibUxvQXIvNmV5dG9CV0lySGxhekUxUTJ2QVF6SmlFNWJ4UHkxSUdBQ0FFRFdwd05ZMGFYMWRITU15WWlJaUlpb1UwbDlQVitvNTJYOFI5dGVmRlBrVU1WVTk1WERmaUlQVFd0eFkvU3VFczRydVZwTWNCUWh3VmxVL2J0bGU2eXc3Z0hxQXJEUW1vSUhnTHFaWGJHenh2VGpnWUVOOXlzRGdORDZRM2MxUE5lZU52WlJtVzhCVGU4bFpVYkNjYkdobkZYcXkvYitkK3RyU3YvRWxWSm0wc2JBQnp0ZXFMOGVOdHpWTHl6ZllYblVVcUcxZ2hvVklkY0NnQm5RUFdMOGlYT0JTRnJ0aDd0KzY1ZzBZSjZjN3Q3UjNpN2JLenJMS3BaWlhqdlV2MkQ3SzdBczBYNVIxaCtVN016NkRmaGx0MW9aWEwzL29ZYjNxRUZUQmdCVGJMelBWM2hKL2hPV1pqZ0ZXUXlaM3VCSllhZFJHMDZESkVaZ2R4d0hkSVMzbDl4aytiWDZ2YmZzRS9xZTlOSUh5N0xhL1RHZkNjYVI2akdSZzVYVG95OGFpS3paZjFkdzJaN1pzZDhqNzl3bGg1MlhEWjR0amN1YUw3aFExWlorellyUUlBQ1FFaDBGcmJVbElqcmJNU1FqSWlJaW9rNGxLclphMTh5Yys1V0JLWjhHUHN4NzN2ZmhydWNUK2laLzN1eCtaRjFJNlpXNE9aSlhlcTEyb09MaStPOWZlRVY0LzdFWndhVjdmeG5lWFpJcnVPcG02NWplWUovWWxNWDBCdnMwMVZkTG04NzczOXZ4ZjlyT2t1dGEyNWkrS2FGVkIzOFMybHowdllUN3A0MkFLVXZCTC9iL01MeW1ZSmJqNGlGemJhTXkzdFR5aWs5YVBxbnRMYjBTYmx1WnFNcE5MdEZwYXFhV2JYU3ZONXhYWnY5RXNOdnFncEpBdUFmZ0JnQUVOeDMrbHI2M2JJWjVZZFlmZ2JxOTMwSnJEajdZM3Vkb2p1ZXVpeWJGSGpkY3hpcUZESHZWZ3ExL2x0TTkyL1RpbXRHaVV5MXYwMUpYVTVNQXdEeGFNenIwV2VIZDlmMGxPWXIwb3NxSmFrNzZBck02MU5zczgyZGpCUDRidlc2VTFXWkxTYzZERUhVREFNS2ZGOXh0SFBjTmlWNXZGSktabGdpaGZTOWc2RXlpYkZpQUFyMjQrdnpnNnYwUGRmVGJPQ01GRlpNQXdKTGtSa3Q1aVlpK2FoaVNFUkVSRWRFWm9RNUxYYVNreE8weWE4TVpjTWlWTFMyamEyN1RmVEhPVmhvL2Ercm96cXBSdnJEL1grUzhrbXRDUy9MblNEK2FObGtzcXk0REFLc3kyTmMrdHUvOHlON2psL24vdmVtTnpocS9LWWFrQ0ZaQjZiakl2b3BMQVNDMDRkRHR0Z3N5WDlNS0txZUdsdTc1cFJEdlBCeDM0NmhiUlVVS1dlV0JvWkY5RlJlTFRyVitTYXUyby9SYUpjT3p0V0cvZ2lVSUVBWGRNVzN3azdIbmd5djIvZ3l5RkFJQXlhVWVBd0RURjBvSEFNTVViZG9YUmJmS0dmRmIxTjd4R3dIQURPc0pSb1YvUU9kOUFqRk1XYXI1WU9zZnphcEFYL2NQeHMrb2ZmV3pGVzI5MVlCdUE0QklRY1cwU0VIRnRPaDUrL21aLy9EY1BQWmJnbE9wRGl6Yis0aCt0R1pNOUpvVXNVU2oxRHNxZGg4OXp4MFRwd0YxWVdWMHhscDRVOUYzNjBzODVodlc4Rng5RGFXK1liSG5iYVA3dnhFTjMrcmJWQVFHQlQ3ZE04YzQ2aDJsNXFUK3QyRWY3UlhhVzM2NVlKTjhlcWwvQkFDRWQ5ZTlOTUk0NXMySlBZN1NTLzBqY09LYzdMS1ZTWDJTUG11dWJ6R2dlN1NkSmQrQUlCaStkN2IrMlRWeitJTnFkc1k3cDFzekVWRlhZVWhHUkVSRTFFMmtIeGFTZTFXS3MwVGQrcG9BOUFIUTRjdStJckw1M09hUk9PV1pLRUt5ODZDVTdEd0lBTTdMQnM5dXFrMWd5ZDQ1VXJwbnV5MG5yWEZBb0tyK1V4MjdMU1FqWXRrdjZ2ZC92djlzK1JzS2o0Mk5ucmVQNmZVYTdMWWFvTzNMTFR1QzdvOGsrLys2YXJIcERmVVNaREVFQUVuM1RCa2JDV2xwd2ZkM3pITmNOdVJ4cFcvUzJzaSs0ek84cjIvOEd3QUlEcVhLZWZtUVgwYjdjTXdZOWpQTGFPTHYvYnBoRTFRcDBIQW1WSEQ1M2w4SXNoUUVBQ0ZST1FJQWVuV3d0d29nc3JIZ2UyWkFTM0ZkbGZOQXRMMTlUTysvMnNmMC9tdG5QUDlKVEZueWY3UjFYbVR2c1N2Y00zTm15U2x4ZTlwenU2RWJMZ0J3ZkgzNHcvWlJtZjhFZ0txblBpMnlaQ2tnSkR2ekFVRE1qTjhjM2xGOEE0SjZFaHh5WmVodzVTUXJyTHZsck1RMUxmWGQxTDViVFozVEN5c242WVdWOVRQbDVORlpiMG1BWVpVSGhvYnk2b0twYURnczkvbHlyN2pZbHpSWWdVaEtvM1ArVUVyRHNVU3pidGxuOE1OZHo1NVUxN3M3L3RUU3NiYmo2QTNhanFNM0FJRFNyOGNLOTgzTmgyUzFpM2M5YlFVajhlN3JSdDZwN1QxMnVYL2h6cGYwOHNBQTU5U0J6elIzRHhIUjJZd2hHUkVSVVhjaFd0VXdoSlVXSUVQRUxwdzFpMzNvVEJpUkoxM3BERm5QUW9CcVNkaHNBQitiZ2xuYjBlT0VGWEVkVHVQTEZkbFhmcG1RRWI5RmRpbmx0bkZaODV0cUUxaXlkNDdVdzdXL3VldWR6ZFlyY1owUGdGNWNNMUp3cVhWTFFrOEVaRUFibGx0V2gzb0Z2eWo2WVV0anRHWGovdnA2UnZmNnAyMWc2aEt0cUh4aVlNbmVPYVpUOWtwTzJldisvdmlyb20yVVFTbUxFeC83V25yNGl5TzNCajdlOVdUc2JCNHB5WG1vcVg3Tm9CNG4yRlR2U1hXWm9nMldKVUtSQWtEZFVsblJiVDltVmZvSGlmNXdZbWp0d1FmbHpNU044cURrcGEzVjNaSEVJRnkxNzI5OFdkdC8vRkxIMUFGUEsrZGx2TjM2WFEzNjhKbUpBQ0Fwc2grb215VUd3MVNnMWowckFOajdKcThObXBZY3lpdVphYitnOSt2YWp1S2JJSWtSMjZEa0pTMzFIYnRzdHViRlZadEVqK05vM1BmR1hoM2JwbXJ1SnlXMjhYM21PeThkR2hNT205QVBWVTJzZldQak85RVFWTWxPVytDOGVQQ3ZSWSs5SkRycnJLa1F0clZnMWpKME93QWtQenl0ajZHcWtmQ0dRN2NIbHV5ZEU2MDE5Rm5oM1EzM0pLdWErMG1KODdMQnMxdjlzMmZLa3YrVEhiL1dkcGZtS3RscEM1UmhxZStMT1prZndMYTlKcnptNEFOV1RUalRmdlh3QjJOZkNrQkU5RlhBa0l5SWlLaWJXSGpSSTFzQlRMdGgzYndraEhXMXErdWhNK2RFUVBZWFU3UStLT2tqL3V4SUQ2UFpOOTJkdnROTFh3TWY3NTVyYWJvNzdzRnA1NTJ0djBBTGl1UURBRXN6WElJTGpmWk5hMjI1cGVFTHBiVmwwMzZnYlp2NzE0Y1lSZVVUbytmRWdPN1IvRnJQaG0ydFlEZ0pPSG1XVWF6WUdYQm1RRXVXM0VwWjdIVWhFbkFEZ0dpVGZkRnpVcXA3cDM2azV2emFKWHQvWTRWMHQrdUtJVDl2OWNFNmtGWHF5NjUrZjl0THhuSC9VTWZVQVU4MzljYlN0dEI5d1o0QUlMaHNaUUJnbUtZVEFDUlYrbkoyWXFLOVFFcUwyeG5lVUhpbjNEZCtvNVpYZW8weVBQWDkySkMweFZyTEEwTk5ieWhEelU1L3Q4MkZwYmozdXE3T3ZrOGRuUFpSMWUrVzdwT1RYWHRGai8ya3BjaXhRVlo0VTlGM0E0dnpuejdwM0phanR3USt5anRwaHFjWmlQU0FKR3FHcW5ib1htRkdiYWgzNEwyZHordUZsUmZKV1ltckhWZVBlZ0F3SVJrUnl6VmoyTTlGV1FxSDFoKzZ5d3ByQ2U1clI3WVlGaE1SblcwWWtoRVJFUkY5aGFVZkZwSWRRZk1aVThJSEcwZGJkd0JuWmU0RUFMREthd2VaTmNIZXlyQzA5OC9HZ013eURRVUFRbVhWNHdCQThEaExBS3RSdTlhV1cwcVpDWnRhMjVEL2REYnVCNERnbnJLWkRVT1JXTTNOTW9vZHo2d09aY21aOFJ0aXJ3dTFaandBQ0E2cFBoUlMraWF1aXh3b3YxakxLN25PUGo3clpiR25aeWNBU0pxbWRIUUEwMUJrYS9FM2ZmL0xld2FDWUxtdXpyNVBIZEhyUDlGcllxRHV6YU9XSkJuTjkvQWxxenJZSHdEa251NkRBS0JISWk0QXNKUXZBMEVBVUVkbS9qUDQ4ZTZuZkc5c2ZndUE0SmpZLzhXMjFodGNkL0JIQUtBTVMzKy9yZmZJTHFVY01jL1ZVWXlxVUY4aHp0YnN2bjlSelFXcVRRcEVFbXRmWGZlcEZkSTl0dEdaYjhSZE92Qm5obWllOUIxd1hEcjRDVmlXSE5wWTlBUHRjUFdFVXlpZGlLakxNQ1FqSWlJaStncnJWU25PRWtUWWl2c0lQenViQXpJQUNPODVmaVVBcU5scEM3dXFCa05TQkwzU245WFUyd2NqVzQ3ZUhQcGt6eE9XYnRwRnAzcGNHWnJ5c2I3djJDV3Q5V2xWK3dkQ0VOb1UxSFFVMitoZWI5aEc5NnFmMGFadEt2cCtZTm0rWDZnajB0OE9ienJ5ZmR1WXpOZU1VbDlPM0xmR2ZBczJ5ZGZ3ZmpHZ2U4eWFRS1kwdW01dnJpaWpwbTdwcU9CUTZtZlFDV254ZGFGWXNudWZZOXJBMzBiUDE2NHErS2xSSGhnVzk4M1JOM2ZHTXdLQTFDL3BNN0duSjk5MVpmWkRjcnA3aDFVZTZDOUlvbVZLWmlTdzRmQWRBQ0RGMjRyYTBsZWtxUG9DMFcwL0JxZFNDZ0FJbW5FQUlEcE8vbnhjNTZXK0dWcTEveEhMcnlYYlJtZStJZlYwNzI1TC8zcCs2WlhoSGNYZlVQcjFXQ0dudTNlMDYwRTdnVkZhYzE1YjltMXIxMzU2VHFYS2NkbXcyYUpEcmxFR3BTeHU3a3V2enNpWkxRL3IrYUdTbWZoNXAyNGlTSFFPc0VUc2hBVlRBSFNJVnBOdkthYU93NUNNaUlpSTZDdE0xSzJ2V1JJMmQrNFN5NDZoN1M2YkthaVNYeHFVdHV4MGwyMjJSK2l6d3J2RG54ZmNEWnZzUThSMG1iNVFUeWsxTHE5aE8yVkl5a2ZLc05SRm9pSUd4Q0U5L3llcWNyV1dkNnh1WDZsUU9ENTJ5VjBrci9SYTMzczdYb1FvbURCTVJjbnFzZXFNUFZBTVExSUViVm4rVDBLZkZkenJ6aDE1aCttdlcxSVlOMjNJRTFWdmJuelArNC8xNzhmbGp2cWhjT0psQ1ZIaG9xcUpBQ0QzOG15TzdEbjJkVXVMdUFSWkRvVStQM1FYQk1HUWVpWnVCd0RURzhnTUxzcDdIZ0RNb0pZSU15SUJOZ0NBNVEzM3RtcUN2VHJ6K2NSNGUySDhiZU8vRmowTzdUeHlVMmp0b1ZuUlk2VlgvQ1o3bi9TVkJsck9LS1dRWVk4Y3FwaXVEa3lwMzF2TURFVVNBVUJRbFpOeUhQL200dHV0WUNRSkFDSUhLaTVHZGFnWEV1eEhHL1pwVkovWWk4NlVKUzMvOERYKzkvTmVFQnhLdFdObTlpT245clFkeC9BRk1vemp2c0ZxVXkrL2FLRGhubVN0dGJlZGwvNVdhMjBrSTJKSm1ZbWZ0MTRwRWJWRzFhM1pzTW5hMnhNZmJMVDhuem9lUXpJaUlxSnVJbmZ0TTZOZ0NDOW91aUZERm5hcHV0WGttd09wZXhHQVBnYndjVmZYMFJyam1HK1lVVmFiclE1TFd5aUpadmhNamkybXhlMFMzTGJqTUMwRmtsaWpaS1JzYzAwZjhtVERkb0xiY1R3MkFBaHZPSFI3WlAveFN3U25VdUZia1BlSys3cVJQM1JNRy9Ta0dLK1d5ODdFRmNibFEyY0xsbURCSlZYWkJpUzE2MmRnK1NNOTBOUmF6dmIwVVI3b0gvaGYzdStNNHByUjd1dEgzcUVNU2xrYzNlamRzRXNoOXkyamJ2YTl2dm1kbXIrdSs5UTJvZitMdG9sOVh4R2x1azNxdGZ6U21ZSXErZVhNaFBXaGxmdC9Hdno4ME4xMUg0SmdPS1lPZWxiMEtNZU15dG9CdmplMnZHWDZ0UjcyU1FQbWhkWWNlRER3MmVGN28yOHVOQ3I5L2NWazkvNW1DK3dFNmdXWnI4dTlFcmNJaGlIQ2Jxc1dzaEkyR0RCYW5VSVoySDc0TzFZd0VpK1B5S2dQamF4cVgxOEFFR3hpRlZBWE9FWSszZld6NExxQ2U2VzB1SjIya2IzZkRIeThhMjdOMzljdmNsNC84Z2RLcjRRdEFBQlRsZ0tMdHo5OTRnMlFsbi9SdHVkdEUvcjhuNXptMmVhK1l1aGpRcHo5Y09jOGZkdHBXMHB2QWlBb1ExUCsxMXdiKzRTK2YycjRadE5UWGY3YkhERUlGd0FJWXVPWm0wUkVaeU9HWkVSRVJOMkZLU1FBbUNvQWdBbXhpNnVoTTBmb2pMZFlkclR3MWlPM0FJQ2FuYmFvby9wczZ5LzBhcitrbGVydEUxcGROaG5MS3ZWbEI1YnQvNlZqMG9BWDFJSEp5N3h2ZnZHdm1wZlhyRkd5VTkrUGJDMitRVlBGb0NDS2RXRmZJT0lKYnp0MmkyVVlxcHlUOW83c3RwKzBHVDUwVTYzOTE2Wi9DVGE1RnFvVXNFSkdnbDVRUGxWTWNMUytUTkNVSlZNUHhZa3d3bnBsc0I4a1VaTWlsbGk3TFAvSjhPWWpONHVKanNQeDM3dndLaUhOM1dobW5HaXpWeVI4ZTl6Vk5lL3ZlRG0wYXY4ajRZMkZkOFovZC95Vmxpb0d0Znl5bWVydzlJV1FSVTJkMHZkNStiek1Od0ZkbGQzT1VqamtTcTJnY21wZ3diWlhMTTF3dUw5eDNtM0t3SjZmNnNkOHc4TnJDMllwaWM0Q01UTmhvM0hjTjFnZDJyUERmcDVOYWN2TXB0YVlOYUcrZ1ZVSEg1WlM0L0xrSG5HN2c1L3VmUnlLRk5CMmxOd0lTWXlveWZHNzlYQ29SMkRCbGhmMUE4ZW55NzNpTjhmZk1PcmJwc3RXQlp0UUcxaTBhNTd2N3h2ZnQ0M3Q4NnA5eW9BWC9lOXRlMTdmV3piRFBxbmY3K1hrdUQyKzkzZjhRUzhvbjZJTVNmbWZWbGc1SHNXMUkwUkowQ0NKdWlVS0VZaUNJWmlXNHJ3NisxNFlncXB0S3ZxK1paaUtwWnMyNTZnK2Z4ZGtXOURTdzQ2SXFia0JBSUxZYUZwY1U1OURjNStOcWVrSjRZMkZkOGg5azlaS1NYRUhHbDRQN3k3SmJldG5wL1JLWE4vd0pRSXRNVFU5SWZEQnJ1ZEVoMVFGVlE0WUpkNGNBQkFTdWo0NEpDSnFDNFprUkVSRVJOVHBqR0x2U0VFUmcwcS8rR1ZkWFV0YkJMOG92RTNxNmQ1dG56VDRlWWk2NGJuandrdENhdzdkSDhrdnZ5SmNHMHlGYVNrTjd4RWNTbldQOHdmTWI3VDBUeFkxc3phY1lSWlY5UVVnQUxDRUJFZWhhOGJ3bjdaYWlLbEpOYjlidmhPV0pRR0EwcS9IQ2tNUlRORmhLN2RQelBxamUzei9GM1RQbDJjQUFDQUFTVVJCVkF5N0ZHcjJkcWZzZGQ0eTdoWmp3NEh2bVJIVEtTUTdEd1kvM3YwVURGT3hqZTA3SHdCRXhWWXJwcUErYU5YOWtXVC9PMXZuQ3dJczk3Zk92MW5wbTdRV0FPSm1EcjNmKzgvQU83NFBkdjRoMmxidG45S3B5MHlkTTBmY2Z5cjNCVDdZVWY4R3pORG5CWGNnckxzZE00YitRblE3S3NLYmlyNXY2YVpka01XUTg1SWhjN1R5bW1HKy8yNy9xeFdNSkNuWmFRdmNWdzU1eUZSdFFRQ3dqZWoxWHlIQlhSaDhiL3YvaGRjWDNtTlcrSWRJTHRzeGFWemZWeHhUQnowRkFKNFVkMzV3UStFZGtZT1YwN1J0eGQrMGROUGVsaHBGai8yb2ZXTC9seEFLeEZjOXZ6Sy8vbnhHL1BhR2JlUHVtRFM1cGI3MFBTVlhCVmNlZUJRQXRDK0t2bTJGZEkvcjRzR05aa3NDUU9EZEhYOXE2bnhUWE5lTnZGMzEyTnNjaElxcVhLMFhWbHhrQlNQeEFBQkJNSlQreVN0ZE9abi80bFF5SXZvcVlFaEdSRVJFUkowdTRaYXgxMFNPMTQ3Q2lmQ2hKYmJ4ZmViTDZaNXRaNkt1S1B1RWZpK3BxYTc2RGRxZEZ3LzRyZTZQSkVIVURRQVFQYzRqeml1SC82VCtCdDFVVFN0aUV3MklwaWdKb21sWUVLRVpxdEhrMng3ajc1bDBhbS81azBYTmZXWDJUd3pkc0lrdXRVSWRrTEFVQU94VCt2OE9RS09kdU5TK3lXdUUzSndmeDU2VGpJZ2xqZW56V24yYjgzdjlIWVlsTjdlNXZPeFN5ajNYai80QjRtMUhwQ1Rub2ZvTGRsdU41enZqY29PckR6eWtINjRhcnd4TytWak04R3crcGVkcWpVUDFpdkhPSTIzWi82b3BvVFVIN2hjZFNqVUF1Q2NQZWxycTZjNVhNaE0vQjNUMGVPRHl3VEExQ1pLb0dZcGdRamRWdVgrUGxVcmZIbXRqWDRZUXBmYU8zMmkvYmZKMDM0YjlQN0tQem5nVGR0Vm5PUncxT1BHamxucTZkN3V2eW40ZzloNUowNVNJSkNseTJKSmhHVkwwdks1SUZnQ0lwbUdaaWx6WGdkMVc0NWc4OERsWXBpU2x4bTlUK2lXdGpMYVhVejE1OXZGWkw4ZStUYlVwbHRaanBUMWt4S3NSbU9vRm1hK0lIa2R4dzUrTmJWeldmTnU0clBudC9TeWpFbTZiZUtuZ3NiVzY5MkhDZzlPSEFnQk1XVElVd1pTTWlNV0FqT2pVYWJJd0I3b3hQSGZWc3pvazYvNkZGejJ5dGF0cjZzNkVyaTZBaUlpSU9rYnU2bWVud2NKeUFJQ0Z6eFRUdXE2TFM2SXpZUHdtc1NRaW04OXRIb25mZFhVdDlOVmhTSW9nR1pIVDJoT05pSWc2WDBRVTNvV0F1bjlvRVRCOTRlU0hWM1J0UmQwYjl5c2hJaUlpSWpySE1DQWpJaUpxakNFWkVSRVJFUkVSRVJHZDh4aVNFUkVSRVJFUkVSSFJPWThoR1JFUkVSRVJFUkVSbmZQNGRrc2lJcUx1UXBlM1F0YW5XMENjSUlzQmhCdSs5NDZJaUlpSWlKckRrSXlJaUtpYldEajlnV29BSzI1WU55OEpZVjN0Nm5xSWlJaUlpTDVLdU55U2lJaUlpSWlJaUlqT2VaeEpSa1JFUkVSRVJFUjBObExFWDFxRzZSU0FXdWp5MXE0dXA3dGpTRVpFUk5STjVDNS9QZ0d5UGtvempEakJKZ1dVc0pIWDFUVVJFUkVSMGFsVHdrWWViTEwyOXNRSEs3dTZsbk1CUXpJaUlxTHVRdFpId2NKeUFRQWk1bWNBcmp1VmJvWkVQSEhqaE41M3ExQXVGeUZrQ1lDekk4dnNMaXdnWU1JNnBDSHk4UWJyOEovMktON2FycTZKaUlpSWlFNGRReklpSWlLcWQ2MCtkRXFLNkp6WEt5T2pWMFpHQnR4dU55Uko2dXF5emtxR1lUaDlQdC93NHVMaTRZNWkyNDNEOWNDREMrVDhWVjFkRnhFUkVSR2RHb1prUkVSRUJLQXVJTXUwSmJ5Vms1T0R4TVRFcmk3bnJDZEpFdUxqNHhFZkg0KzB0TFJlTzNmdWZDczNOT1RHaGNxZTFWMWRHeEVSRVhVUEVadVViUm1HTTNmMXM3WFE1YTBuM21aT25ZUnZ0eVFpSWlJTWlYamlVZ1RuUEFaa3B5WXhNUkU1T1Rub0ticWVIeEx4eEhWMVBVUkVSTlJOUk14ZkN4YmVoNFhsa1BWUlhWMU9kOGVRaklpSWlEQk82SDEzcjR5TVhneklUbDFpWWlKNlpXVDBHaWYwdnJ1cmF5RWlJaUtpOW1OSVJrUkVSRkNoWEo2UmtkSFZaWHpsWldSa3dDWW9YK3ZxT29pSWlJaW8vUmlTRVJFUkVVUUlXVzYzdTZ2TCtNcHp1OTBRTENHcnErc2dJaUlpb3ZaalNFWkVSRVFRQUNmZllubjZKRW1DQUxpNnVnNGlJaUlpYWorKzNaS0lpS2k3RUsxcUdNSktDNUFoWWhmTXJpNklpSWlJaU9pcmd5RVpFUkZSTjdId29rZTJBcGgydzdwNVNRanJhbGZYUTBSRVJFVDBWY0xsbGtSRVJFUkVSRVJFZE03alRESWlJaUlpSWlJaW9yT1FKV0luTEpnQ29FTzBxcnU2bnU2T0lSa1JFUkVSRVJFUjBWbEkxYTNac01uYTJ4TWZyT3pxV3M0RkRNbUlpSWk2aWR5MXo0eUNJYnlnNllZTVdkaWw2dGJzcnE2SmlJaUlpT2lyZ2lFWkVSRlJkMkVLQ1FDbUNnQmdjdDlSSWlJaUlxTDI0RitnaVlpSWlJaUlpSWpvbk1lUWpJaUlpSWlJaUlqb0xLVEp3aHhOTjk3UFhmWHNpdHkxejR6cTZucTZPeTYzSkNJaUlpSWlJaUk2Q3drbWNpQmdBb0RvMWhyVWlUaVRqSWlJaUlpSWlJaUl6bmtNeVlpSWlJaUlpSWlJNkp6SGtJeUlpSWlJaUlpSWlNNTVETW1JaUlpSWlJaUlpT2ljeDQzN2lZaUl1Z3RkM2dwWm4yNEJjWUlzQmhBMnVyb2lJaUlpSXFLdkRJWmtSRVJFM2NUQzZROVVBMWh4dzdwNVNRanJhbGZYUTBSRVJFVDBWY0xsbGtSRVJFUkVSRVJFZE03alRESWlJaUlpSWlJaW9yT1JJdjdTTWt5bkFOUkNsN2QyZFRuZEhVTXlJaUtpYmlKMytmTUprUFZSbW1IRUNUWXBvSVNOdks2dXFUbVZsWlY0OWRWWEFRQS8vZWxQMjNXdlpWbjQ0b3N2TUhiczJNNG9qWWlJaU9pc29ZU05QTmhrN2UySkQxWjJkUzNuQW9aa1JFUkUzWVdzajRLRjVRSUFSTXpQQUZ6WHhSV2hwS1FFOGZIeGNEcWRKNTMzKy8xWXVuUXBnUGFIWkMrLy9ETGVmZmRkVEo4K0hmZmRkeDljTGxlTDdTM0xndC92UnlBUWdOL3ZSMDFORGJ4ZUw3eGVMNnFycTFGUlVZSEt5a3A0dlY0ODk5eHpFRVh1UnRHWmd2L2I5WXcwT0hXeE9xREhzdWJhUkFvckw5SjJGTi9vdWlybnZqTlpXMHZDR3c3ZExxZkU3NWI2SmE1cDc3Mmh0UWZ2RS92MFdLZjJqdC9ZNkdKMXFGZHdWOG4xNnREVTk2VWs1NkUyZFZnVjZpZmE1QXJUS1h0alR4dVZnY0ZTa25OdmUrczdhd1gxcE5EbXc3ZllzMVBmUTRLenFDTzZOQ1JGMEZidnZWZEtjQlNxdzlQZWE2cU43ejliWHBOVDNIdnQwd2M5MlJGamRqU2pOdFJiVWdRdjdMYWFycTZsSTVpYW5pQ3FjblZYMTNFbWRJZnZIMUYzeDVDTWlJaUlPczJ2ZnZVckZCVVZZZGFzV2JqaWlpczZwTS9CZ3dmRFpyTmgrZkxsMkwxN04yYlBubzFCZ3dZQkFCNTU1QkZVVmxZaUZBcEIwelNFUWlHRVFpRllsdFdtdnZmdDI0Y2hRNFowU0ozVXRORG1JOTl4eE5tSzBVSklacGI3Qm1qYldnL0p3dHRMYmdwOHNPT0YwNmtuOGJHdnBiZWxYV0RKM2puMjh6UC80V2huU0dZVyswWUdWK3ovcVdPODlpcWFDTW5DK2FVelE4djMvVXpKaU4rQ05vWmtWWDljdGM1eDhaQTU5Z2w5L3hROXB4ZFZqSy85eDZhRjdtK051VW5wMzJOVlcrc0xmSm8vSjd5KzZQYTJ0bzlxNitkMk9peS8xak80WXQvUHBWVDNUaVhCV1lTZ25sUTFiMW1iWjhqRzNURnBzcHppM0I5N1RqSWlsbkdrWm95MjZmRDNIQU9UUGpKVU5SSjczZlNHMGlQN2psOHV1dFhqTGZVZCtIVFBITUJDM0tSQlR4cDJLUVFBV2w3eDllMTVQalU3NDUyRzV3eEpFWVJBYlpKUXBhZnBOWUVzbzhMWHo2d09aaGtWZ1g1eE0wZk1Rb0w5cVBjUHF6Yll4MmU5N0xoMDhCUHRHZTlzRmZoZzEzT2lJZ2Fja3dmTzAzVlRhcys5RFgrK0hVRXY4WTR5SzMwRFdtdlgxTSt2TlIzMS9TT2l6c09RaklpSWlEckY5dTNiY2ZEZ1FRQkFUazVPaC9WN3lTV1hvRisvZm5qODhjZFJXbHFLKys2N0Q3Tm16Y0tNR1RPZ0tBb0tDd3ZyMjhxeURMZmJEYnZkanVQSDYzN25HRE5tRER3ZUQrTGk0aEFYRjRmNCtIaDRQQjRrSkNRZ0l5T2p3K3FrTThmenZiSFhXRFpidTVhaFJIWWUrV1pvM2FFZmRWWk5VYUh0UmQrRUlKanEyS3kvTmxsSGZ0bFZZcHl0MU5ZcmNhM1JRajk2ZnVtVmxpU1p5cUNVeFUyUFUvcE5NZEZaSUE1S1d3MGowbFNURnJseWMzN2NsbmJhdHBKdlJBb3FwclY3Z0E3aytkNjRxeXliV2xQNzZwclZybStPdVVYME9JcE1iN0NQLzkrYjNvaTdZOUprQUtoOWRjM3E1dTUzWERwNHJ2Zmx0Y3REK2VXNXlua1piOGRlTXc1VlRnSUFaWERQajFxcVFYU294NE9yOWorczc2KzRPTzdhRWZjSXFaN3Qvb1U3WDJyUGMwUkRGdE1iU3ZlOXMrMnZsazlMTlgyaEZKaldTYitqQ1hiWkt5WTRpdlNnbGlJbjJJKzJaNHlPVWpYM2s1S082TWMrS3VOTng5ZHpIb29laXdIZEU5bDM3RkxIOUVGemExNzcvRDB6b0tXMHA3OW9XR3VWQjRaV3Y3Sm0rZW5VRnUwcnZPM29qZHFtdzdlMjFyNjFuN2M4T0hWeDNBMGpHL1hURWQ4L09yZEViRksyWlJqTzNOWFAxa0tYdDU1NG16bDFFb1prUkVSRTFDbmVmcnZ1Ny80NU9Ubm8zYnQzaC9iZHYzOS92UFRTUzNqaWlTZXdZOGVPK3ZPUFB2b29kRjJIM1c2SDNXNC9hZW5rWlpkZEJnRDR4UzkrQWJmYjNhSDFVT3NNZlBtTHYyQkNqQjVMRVBUVDdWdnd1QTlKSHVWWWUrN1I3YmFLUmllRGVsSkw5NWlHYVd1dWpha0tJVkdTQXRIajhKYWp0d0NBbGxkNm5aamdLSW9jckpnRVlCSUF5Q211ZkNrellaTitQREF3Y3JSbWpKUVJ2OVgvUmRHZERmc1VFK3lIMVdHcGl3QWd0TG40dTVZaUJac0t5VXhOVDlEelNuS2wvaWtyOUMxRk56YjNnWW85SEh1VlhnbGJtcnJXMWxreGVvbDNKTG80SkpONnVBdmdrQ3NCUVBRNGl1UVU1LzdvTXpjMXM4alU5QVRCcTZWRmowVUFqcWtEbmhGU1BQbFdlV0JvOUx5UTdNd1A3eXJORmVOc3BVci85RlZBODE5TiswWDlYcFQ3cDZ6d3ZidGxmczNmTjc2YjhLTXBrMURYNzlQMlNRTmFuTjBZV25QZy91REtBNC9XMStPeGw0anhqaUloMmJWSDlEaEtCWmRhRXZ4NDkxTzIwYjMrYWI5czRCeFJzZFcyOGFQcE5QWkpBMzdmY2dzVDRjOEw3N0owMDZhTzZQVzJHRzh2YnFxVm5PbzVhZFB4d0s2U2EyR1lpam9zOVFQNytMNnZObXd2QnVHcW1QZkpmbGR1em85YitvNWFxbEpwSDUvMWNuUFhRK3NQM1NVbHUvY3BBNUtYdHZ3Y2dHdkdzSjg3SnZaN3NlYkZWWnNiamxzMTk1T1M2Q3pPME9vRER3VlhIZmhKd20wVEx6VWtNUnpiaC8vTkw5NFJISFZMU0R2aiswZm5tSWo1YTBIQUJBQ0FyRThIc0tKTDYrbm1HSklSRVJGUmg4dkx5OFBubjM4T0FNak56ZTJVTWVMajQvSE1NODlnOWVyVm1ENTlPZ0RBNC9GMHlsaDBla3h2S04zNzRxck4wZVBBNmdNUFkvV0Jod0hBT1dQb280SEYrVTgzZFY5VHMxYzhqMTNXdTJHd1pubDlXWHJZMXE0ZnZoVUs5MmcwWGl0TCtiUnR4VGRxMjRwdmJPcWFPcWIzMzF3emh2MDhlaHo0S085M1g0NmxlMktQYmVQN3pIZG1KbXpTdHhWOUJ3Q000cHBSd2VLYVVRMzdWQVltTDQyR1pFWjFvSTh5TUhtWkdORHJudFBRYldKQTl3aXlMUmo4b3VDN2xtN2E5YjFsTS9TOVpUT2FxOTgrb2Q5THpZVmtaNVBnc24yUGhUNHJxSi9aNW50cnk1c0E0UDdXbUp0T3BUOXRSOGwxd2NXNzV6YTZzR0wvU1JzaXh0ODdmV1Nrb0dJS1RFdXUrdTFIUjVycVMwcjNiUGY4NE1MTEFVQk9kKzlJdW5YQzE4S1Z0Y1BoVkVvQndEanV5MjV0MmFWeDNKZmQ4Sno3dXZOT0NrbURIKzkrU3JDcjFXZERRQVlBanFrRG5tcnBlbmpMNGU5WXVta1QwK0ozZUs0WWZyK2hDR1pyZlJxU0ltaGZGUDFRN3B1MFZ2VFlTMHpEY0pxVjRaT244K3FtQXdETVdpMVZQeDRZR0h0SlRKREtvcCtQNkZHT3RiVDhOTFQrMEYxU1d0eU9qbHlpS3FaN2RnQ0FZQmRyNWRnOTg4S0cyL1NGVXV6SnJqMUE1MzMvaUtoek1DUWpJaUtpRGpkLy92ejYvLytiMy93R3Yvbk5iNXB0RzUzaDFaS0pFeWZpaVNjYS8yNGp5M0o5UUVabkw4dGpPeDY3RE00MnZzOThkV1NmdndPQVVWUStFUUFTNzVreU1kbyt1TE00TjdScS95TW5uZHRkTWpPMGZOL1BtdXJmKy9yR0pqZkFQaFZ5bjhSMTZ2RFVrL3VMbU03QTByMlBLLzJUVnlxRGt4c3RnMm91NUxPZm4va1B4N1RCSjRVTDlVRmNLQndmMm5MMEZuVm82b2YyNjgrN3ErRzl0VTh2M1dkSlVnUUFUTU53bXRYQnZ1R05SYmVGTnhiZEJnREJsUWNlRGE0ODhLanp5dXlmaEQ4L2RLZDlmTmJMNnFXRDV0YStzSEtMYlZ6ZitlckVyRC82L3JMaEk3bW5hNWQ5WnZaUGZDK3VYaS9ZSk4rcGZpNW5rdTJpM2k4ckkzcTlaZGI0Ky92ZjJ2SzY4OHJzbjBpWmlldGxsK0lEQUtQQzE4K3lxVWtBWUhxRGZmUVQvd3NBRFlNVUFMQVBTUGxZdXNsZUFOUUZidXJ3MUVYcWlJdzNHN1lMYlRoNEoweExkbHlZOVNjNGJmVjdRaG1sMVNPMVhXWFgyTWRudlN5bHUzY2FzR1Fwb0NmRHFaU2FUdG1yT0JNL2o3YlZkcFZkcGUwcXU2ckRQNVN6bU9FTFpBU1g3ZnNGQk1HTXUyTFlUOXNTa0FHQXVlZm9KVWFGZjZCclF0WWZBY0FvcUJ3ZkRVUWJDaTdkKzBzczNmdkwySE90elM3ckNFMkZjMUZpdkwwUUFJeXFjQjhwSmlRenltcEdBQkRrMVBpZFFNZC8venI0RVltb0FZWmtSRVJFMUtFKyt1Z2o1T1hWNVFBMm13MkNJRFJxWTFrV3d1RzYxU2wydTczVlBtMDJHd0JnNjlhdFdMUm9FZTY1NXg0a0piVzRNbzdPSWhJRUhUSEw0RVM3VWhsZEZtY1VvUzRJUzZ6N0pSSUFSS2RjMGVpY1EyMjhQUEtFK0h1bmp4U2JXRzVwU0lvQVE1TmlaNTRac0dSSXFxRjRmUWxHMEVodGVJK1k0dDVqRzFNWDROWGZVMWs3QUV2eHVKS1Z1THJoTmFENWtNeFN4RkIwV1dCRHdmVkZkMXVhNFhSTTd2ZUMyTVNTVTh1Q0pJaUNCZ0I2VWMxWVdKWVlmL3VGbDhIdU9GYno0dkp0OWtrRDV0bEc5M2xkMjNUb2g0Z1lMc2ZFZnErWUVjMWgrYlZrcWFjN1g0S2d3eGRPRlFjbUw1RWc2RmJFY0FxcTRtK3FGZ0F3VE5IVzNMV1RHMXJ0MmxqOVZJZzJlNFdZZ2dwTHFQdGRSWXhUaStVVTUvN29VbGZ2NnhzV1JkdjYvNzNwamRoN205eUxMTUYrVkVtd0h6VWtSUUMyUUVwd0ZpZ0RVMDdhdjByM1I1SzFCZHZuQTRBME1IbXAwamRwYmZSYStIUHJMbTFYMlRXT2lmMWVnVk1wRFh5Nlo0NjI5ZWkzSEZNR1B1TWMzZnN2c2FIUXFTeTMxQTVVWEd4Vit6TWJ0ak5LdlRuaFRVWGZqVDNYMVBldkswa1JTNnhkdU92M1ZrajMyTWIyK1l1WTRkbmMrbDExZnpZREt3c2VBUURCYVN1UHZSYjc1N201NVpZZHRVZGFhNW9LNTZMa1JGY0JSRUdQVlBvR3g3NzFObExzSFExQk1KWFV1TzBtME9IZnY4NTVVaUtLWWtoR1JFUkVIYWFzckF5dnZQSUtBR0RzMkxHWU8zZHVreUhaNGNPSDhZTWYvQUFBOE1FSEg3U3BiMTNYOGR4eno2RzB0QlJmZlBFRmJyLzlkbno5NjErdnYzNzk5VzE3c2R4M3YvdmRKbXVLZXZqaGgzSGhoUmUycVM4NnV4aEhxc2RFRGxaT3QwL3AvenNBaUt6WmYxZHcyWjdac1c5aTlNNWRjdGg1MmVEWjByaXMrWUlMVlczcDE2d0lEUUlBS2RGUjBGcmJ0ckIweXhiSkw1MmhacWN2RUh0Nm1wNFpZcGl5S0l0MUlkbUJZNWVJSHZ2UjJMYUNLdnRnR1k3UWhzTGIxZk43dndhblVtb1VWbDRFQUdKYTNEWXBaTmhOZnpoWlRuUWNBZ0JMTTF5aTB2eE1NdTl2RngvcWlHZnJUSklzVmNmZk8rVjh4V0VyaXdaVGhpbmFJbHNLYjdIMTdiRkNTSFllakxZMXZhRjB5Mk03NlEyQmF0Q1VBY0FVRzRlUzRTWDVUMWlhNFJSa01XUjZneWU5dWRPb0RhZEJFaU93TzQ0RE90UUwrLzZmV2VZYkVsaVNQMGZiWFRiVE9UTjdsblRpemFTbU41eHBIS2thMTlKem1ON3dTWUZZNUl1aVc3WDl4eTl0MkM1U1VER3Q0VXNTenJhUXpMZnU0Q042WWVVa1FaWDhTditrRlcyOXo5eCtPTmNzclJuUjFMV1Rsayszc056eVRHZ3huSk5GVGVyaDNLK1hlRTk2RHIyb2VyelUwNzNiZE1yZTJQTWQ5ZjBqb3M3RmtJeUlpS2k3RUsxcUdNSktDNUFoWWhmYXRPQ2xiaVlBbXMrTTJpd1NpZURKSjU5RUlCQkFVbElTSG4zMDBSYkRxUGFTWlJsUFBmVVVubnJxS2VUbjUrT0ZGMTdBWjU5OWhvY2VlZ2lKaVlud2VyMnRkd0tndHJibExYNDBUZXVJY3VrTUVtWERBaFRveGRYbkIxZnZmeWdha25XVVNFSEZKQUN3SkxuOXI0MXNnaUFMNGNUYkprL1hmTjYrdnY5c2VjMTE4WkE1c1FGUDNZd1RDSkNGTUFEb2h5b25LUU9TVnpUc1IxYnQ1ZXFGV1g5eWo4MTYyUVNnSDZxYUxDUTRDbVczdlV3djlXWERza1QwY082WE5FbUJZU3BXRThzdHhRVFhBVGtyY2JWNmZtYVR5OXdhTW83V25HK1UxUTV0dldVSDAwM1Ywa1ZGOU5oTFl0OENLb1UxbDNmeDdybGliczZQMVpqUFVQVFlHODgwTWpVSkFNeWpOYU5EbnhYZVhkOUhrcU5JTDZxY3FPYWtMekNyUTczTk1uODJSdUMvMGV0R1dXMjJsT1E4Q0ZFM0FFQjIyOHNjMzczd204cnkvQWNDNndydVEwRHJnUk1oV1hqTGtWdkNXNDdjMHA1SGM5MDAranV1QnVlcTVuNVNZcC9RN3lYSHhZTWE3MlYxbG9qa2xWNGJXbk5nbHVCU3kyRlpndSt0cmY5SWZPeHI2ZnJ4MmlGV2RhaGZjMjlpUlNnY0gvaDB6K09peDM3VTlJWjZOYnpjMVBMcGxtWjBCVC9kKzNoYjZqVkthMGUwMXRaeFFaOC9veDF2RUpVekV6ZEZEbFhXTHd1WE5FbUpGRlZPc0kvS2ZLTlI0dzc2L2hGUjUySklSa1JFMUUwc3ZPaVJyUUNtM2JCdVhoTEN1dHBhKzh5d3l6M1NuL2czMFJJbUlmNzB4My91dWVld2E5Y3V5TEtNeHg1N0RQSHhIZEJwQTcxNjljSUxMN3lBMTE1N0RXKzk5UmJXcjErUDMvLys5L2pWcjM2RkpVdVd0SGh2ZE8rekJRc1c4TzJXWGN5b0NBd0tmTHBuam5IVU8wck5TZjF2NjNlMExMUzMvSExCSnZuMFV2OElBQWp2THNrRkFPT1lOeWYyT0VvdjlZL0FpWE95eTFZbTlVbjZyTG0reFlEdTBYYVdmQU9DWVBqZTJmcG4xOHpoRDdaMUh5UXJFRW1LZlh0ZExOTUJ2eHhXYS9RajFlTnIzOW42bXVmNzQ2L0VpUkJMQ29jVkFMREV1cGxrem0rTnZWRUtScEliOXFINUF1bU83TlFGMFJrcmtmeXlLOVZCS1o4Q2dGWlNNd3FDWUVocGNYc2lScmd1ZzdFcmpSSmkrd1c5WDdkZjBQdjF0andQQUdCWStzSTJ0ejFOa1dBa0RnQkNxdzgrN0YrNDQxWG56SnhaNFEyRnQrdEZWUk1hdHZVdjNQbVNmK0hPbDJMUHhjNGdCQUFEdWcxb1BFUExmbjdtUHp3M2ovMlc0RlNxQTh2MlBxSWZyUmtUdlNaRkxORW85WTVTaHZUOE1MWXZ5WWhZMHBRQjgrVHowLzh0dVozMWIzSzBqODk2V1IzZjU2OHRQWmUydnVnSG9mV0hHdTFEOTFXaUZWUk85WCt3OC9lQ0xHcHgzeGoxZmYraXZOOGJnVWdQQUFndXp2K3RYbFExUVI2U3V0ZzVZOUJqc1o4UEFBU1g3cHR0K3JVVTEvVWpmK2ovNzlaR24xV1R5eTJ2SGZFamRYajZ1OUUyc1RPNjJ2cFpHdVcrUVVhNWIxQkxiZFNoUFJkSk1TR1pFSUhTMGxKa3FWL2ltdkNXSTdkWTVZSCtRckx6WVBEbzhZa0k2M0h5b09SUEc0M2ZnZDgvSXVvOERNbUlpSWpPTVNOOVNYMzZhTzczWUZscHJiZHVtMkF3aUFNSERrQVVSZno4NXovSGVlZWQxMUZkTnlKSkVtNjc3VGFNR0RFQ2YvN3puekZyMXF4T0crdFVqZDhrbnBIOWNxSVVYWHhvL0NZOGRDYkdpc2ptYzV0SG90MHp0YXp5d05CUVhsMHdwZTBzdVE2bzJ5US9lajEyS1pVVmlLUTBPdWNQcFRUc1V6UXRBUUNDSCs1Nk52Wjg0TjBkZjJycFdOdHg5QVp0eDlFYkFFRHAxMk9GKytibVE3TGF4YnVldG9LUmVQZDFJKy9VOWg2NzNMOXc1MHQ2ZVdDQWMrckFaMXA3Wm0xSHlmWGFqcExtMXdFbjJJODZyODY1ei8vV2x0ZDlpL0orNzc3K3ZOc0FRSXlJQ2dBSVVsMUlKcnVVY3JpVXVuMmJUdXpMRmZyczRJK3RaWHRtT3ljUGVOWTJKVzZlVmxBNTFTajNEWEpjTmZ3K0FEQU9WMTBvOVhUbmk1SVVNUDJCdWczOFpDa1FIVm8vN2gxdWxQaWJYTzRHQUxiejB0OXFUN3VPcE9VVlh4L2VjUGcyL2NRYlA0MUsvd0RieUY3L2x0TTlXOVdaSSs3VkkzVkw4QUJBQ0d2eDN0YzNMSEpjTXZqWDhvQ2VuN1RVcjZFYkxnQndmSDM0dy9aUm1mOEVnS3FuUGkyeVpDa2dKRHZ6QVVETWpOOGMzbEY4QTRKNkVoeHlaZWh3NVNRcnJMdmxyQy8zbklvVkd3Q3B3MU1YQ1U2NVFvcXpINDV0RTk1ZWNsTm96WUg3NCsrWk5BRUFsQXY3dkN3TlNmMG9HcXdBQUV4Wk1tQ2U5THVaWUZsU2JFQWppV2E0RFI5ZnA5TUtLcWNHL3JQNWRWaVc0TTRkY1krVW1iQXA5cnJyeGhHM0IvKzNiNDZXVjNKZGJVSDVaTWZVQVU4N1IvZjljdTgyVlFrNHh2ZDlSVTczYkcycWYxR0dhTUNxMjQvTzFGUUFFQ3pCaXA1cnFHRVkycFNxdVorVXFEbnA3N3F1R2ZHajlqeXI3OE9keitQRG5jODNkOTNSTjJWWlFCUWlvZDJsMXpnbTkzOCtrbGQ4bmVpMkg3Tm5KSDdXY05wWFozei9pS2pqTVNRaklpSTZSMHlxU1oyUXFLc24vaVhlNnRDK0hRNEhubnJxS1d6YnRnMlRKMC91MEw2Yk0yN2NPSXdkTzdaRGwzUjJGTk95anB5cHNVUkJ5RFFGNUJtUzJmVFNwZzRXVnNSMWFPdGEzaFAwUTFVVGE5L1krSTRnaXlFQVVMTFRGamd2SHZ4cjBXTXZpVzVNM3RTRzYwMXV3aDdETW5RN0FDUS9QSzJQb2FxUjhJWkR0d2VXN0owVC9hVTU5Rm5oM1EzM0pLdWErMG1KODdMQnMyM2pzdVkzMXk4QXdKUWwveWM3ZnEzdExzMVZzdE1XS01OUzN4ZHpNaitBYlh0TmVNM0JCNnlhY0tiOTZ1RVBTazFzdWgrbERrdjd3RDZ1OTU5anp6VmNTcVlPVFBra01xYjMzN1JOaDIvVnZraTRUYjJnejE5Z2h1dUNBYVZ1dWFVWTBEM2gvY2N1RCs4dXZTWnlzR0lxQUFoMnBjWitVZi9mSzZOUzM1RTBUUWt0elg5YzdwTzRUdW1Wc0VYU0pFWGJmL3hTMjNtOS9nMEFabGozQUlEaStISW1tYjduK05kaU40OXZxRDRrYTJPN2pxUVhWay9RaTJ0R1N6MWNCNHdLL3dCbjdzaTcxUUU5bGtXdm4vUUxUTER1TFpkaW5Gb214N3djb2ltaXowd0VBRW1SL2NDSnBlYUdxVUQ5TWp5MDkwMWVHelF0T1pSWE10TitRZS9YdFIzRk4wRVNJN1pCeVkybXF1b2wzbEhoend0K1pKdlU3M2s1eGJQTEtQTU5FMVdwOGJydlVOaGpWZ1d5b29mV01mK1EwQ2Y1VHdhREVVL2NqeWRjSkNxMjJ0QzZQZmMyL0p5RG54KzZPL2o1b2ZwbGVXMEpnenFidHF2a092LzdlUy9Bc2dUM2RTUHZrb2YwYlBTMlY5Rm1yM0RsanZpUm1wMzJRV0JSM2pPQkpYdm5SSGFWWGVPNmF2Z0RRbkxjUHR1NHZuOVdIR0p4SkdRMm1oMEpBRlhQTDkvUzhKeHY0ZlkvWWlIKzJCblAxQkxuWllObnk4UFM2di9iNnYzRHFnMngxMDJuN0pVSDlWeXFiVDN5YmNlWTN2K0s1SlZlYlJ2ZjU5V20zdkRaMGQ4L09uZFlJbmJDZ2lrQU9rU3J1cXZyNmU0WWtoRVJFWFZqYmsxU3h2bFR2dUV5bFhrdE5QTURhTGdsVHJ2MTZORURGMTk4TVFvTEMzSDMzWGUzMk5heXZnenBycnp5eWxiNy91aWpScitIQWNCWkdaQUJ3TVlMckxGbmFxenhtNFFTUXpJWG44cnNybFBUdm9BTUFKRGkzdXU2T3ZzK2RYRGFSMVcvVzdwUFRuYnRiYmhuVkd3QUVONVU5TjNBNHZ5blR6cTM1ZWd0Z1kveVRucEdNeERwQVVuVURGWHRrTDNDb296YVVPL0FlenVmMXdzckw1S3pFbGM3cmg3MUFHQkNNaUtXYThhd240dXlGQTZ0UDNTWEZkWVMzTmVPL0dGei9RZ2V0VlRLVE56UTNQV291S25ENWxidHI3Z3N0TzNvTjlYeis3OW1DcEc2MlVPU0hBTHFack5wdTB0ekJadnN0WS9xOWEvUTVpUGZzWTN1L1EvNytMNnZBb0J2eVo1Zkc4ZjlBeE51blhBRkFJUVBIcjNNQ2tZUzFLRXAvd01BSzJ4NFBCV3gwZ0FBSUFCSlJFRlVBRUNReFViTExSc0dMdzNmdk5qZWRoMUJIWks2U0IzZDUzVkpFU1BWcjZ4WkxsaW1CWnc4c3pCS0NHdnhRUE1idThzdXNRWk8rM0VBMEgzQm5nQWd1R3hsQUdDWXBoTUFKRlg2OHEyZmlmWUNLUzF1WjNoRDRaMXkzL2lOV2w3cE5jcncxUGRodDlVMDdGdmZmL3dTYlZmWlZjcW8zdi9FaVhtT29hM0ZONGUyRnQ5Yy95eERVeitVZThldkJ3Q2pNakE0K09uZXh5TDdqdjAvZS9jZEdGV1ZOUUQ4M05lbVR6cHBoSllBZ2RBQzBydUNJcUlnZlVIc1lsZDBYY3UzdTY3ckxxNTlWWFJkZTBWeFFnZGRCSlRlT3lHUTBFbENDdW1aK3VyOS9nZ1RKcE5KTWdrSkVUeS92OGg3OTkxM3BpUTZaODQ5OTBZMnhuTEVjRXZxVXd5dnEvR2FXSjhZVWF2cC8yOWhlU1lyVThheDVlUUxuaDFuSGlNNnptR2ExT05oUHFsTnJTV0Z2dmpPVVdzc2p3emE0MXlaOWFaOHZIQmMrYWU3MXV0SEpMNGxETyt5UUZWbENoNVB6Zkh0ckR2TmR3OFlUMVJWNEN5bUN3QUFVbmJKSU9mcWpMZk5NMUpuOFJHV3M5NnhGUXYzMmdoYjkyNnR6WVdZaEZML3lrQi8rdjRKbnpxK0xWeGMrZlh1eFpRQ1l4alE4WXRBNDVyNy9ZZCtQd1NGdmdnNlRrb2I4blRBM1pKUjg4SWtHVUlJSVhTTm1MVHQ5VDZna25ja1JlVjRqcHdhWHh4Znhxbmt5YnJHYTBBUFpsbnNmemdwVkpUUFZTS2JiWGtncFJSa09maWNSV1BHK2lvc0xBUzczUTVKU1RVL0YzdDN6YXpMWTQ4OUJnekQxRHIrK2VmMXRoRkNsNEV6OGNYUU05N1czUE9xWlo3MnhLSnI4TDNicUYzeFhIS1kvZVB0NjZsSHNlcFMyeTYwakVsNlFXVzBHbTlTdzVndWZ3ZEtPYytlN0h1bG5QSmEvYkVhU3pPQTB6eXI3MnpCcU10V0dVV2xMdGtJQUVBNDFnTUF3Q1hIL0NRa1JmNnE3eEs5U3RXekhzLyszRG5lYThYZFp4L3c3RDUzdjJGVWwxZEpqRGtETkk1MWJUbnpSemJTZkJ6YXQ5a0RxZ3pnVmtJQkFCaUJzemNoeFhuRmNZa1JHd0dxbHVqNkhxK3ZzckN1eHU1Q3Y0UXZUT082L1I4QUFDMTNkd0lBNE5xWVR3TUFLTEpzQWdDZ1BGZGpRd09oZDl0djNUOGZlOVd4Y1A4UEFFQU1Rem90Q0hSUCtWVEpLTUt6TGlFaHRIcTVMcGNRdGxQbzAzYVI5MmZXcXM5UkwxU2tBQUJVL25mYkJzWWtGSmttcER4dDZCNzNRNkJxbzBBSkdhSm5HMHlRMEdKN1orZW1NOCtiUmlhOTRWMjYxMXhVdXlmQnZ2VHcrMHB1K1FER3FqOXZtdG5uVGk3S2VqU1lheG1kdnNReXJmYzk0b0djT2U2MVdTK3JwYTZPckNvSExtVVdkRzdQTDRkZnBLcW1ENTA1Y0twbUFDZE45OXhPT0ViVXR3dlo2cHNNRDNsczJCWDdJc0tmNXZCRXl5ZUt4MUtQR0NiMGpMZng3Y08zY2UzRHR5bm5Tb2ZxQjNkOEg0eDhRYURybXZ2OWh4QnFHWmdrUXdnaGhLNFZHZ2tGZ0pFRUFFSkYzVkJPRFZ4bHBSQzZlSSt1OExsaWsrd0tPT0F5ZGVqUW9jRW0rams1T2RYSnJJYkcxbVhUcGszd3lTZWZ3UERodytIRkYxK3NNWGQ5enA4UGV1TXk5QnVuRmxUMDRxSXNXUTJOYTJqWlpnMUd2c3d3dHR1TGpJR3I0RHRIcmFsck96bGhYSThYdVc1dGZ1VGJodTFzam5JV050eDR2UHBlU2xYUExjSlhKY2wwM2R1c0FnRHdqMFhKZC9SMHJUditzdEF0WmprL292TjdvTXJnMlhuOFlmV0N2YnRwY3U4SHFwTVJUamtVQUNqaGErOXVlYVhRWW50blVLbUJSRnNQTjNVTzMybzJKZC9SMC9ITnpoWEVJSlNHM0RGZ0dvVHB6NmhBT2RhdFdzSEFCYXkya0xQTHIyUE0rZ3ZWU1F5M1pnRUFZQXcxbnhkVHIranZQSnRQUGt1ZFVxUXV0ZTFDdG8zNW1QOWNqRXV4S25rVnFWem5OdXVBWTZxM3hPVWlES2Y5bDZCNmsyU0drWW12Ni92SGZ3eUN6cTBDZ1AyTFhUL3BCM2Q2ajArdVl4ZklSbEJkVXJpY1dUQmVTWXhjeHdlUkpHdk02OEc0cERBbHY3S1BrQno5bytIV2xHY1lnV3YwY2k5ZGFzSTNiTnVJSFV5NExxL2VjYU83dk9MNmZzOFA1ZC92WEdLZTJ1dCs2V2orRkM0aGJFZHpWNHMyaENwVjd3M2xYTmtndGRqZFNTMXhKbW5GOWk0QUFPTHVjdytLdTg4OXlMVU4yeVAwakxlQnl4T2xsYms2QWdBb0Z4d3BLc3VUUUluQTVuei9JWVJhRGliSkVFSUlvYXNjcFpUWWJMWWI4MG85NzI4S3UxRG5PSW5SM2t4djQxaVFKMWRJZFE2Nml1emJWOVVyT3RDU1M0Wmg0T2VmZnc1cW5wdHV1Z2swN1dxb3IwRytWSWNyVGkxeWRCRjZ4RFM0TzZaL1Q3S0d4Z2ZUWjR0VlpjcTJEZHZaY0tTTnAzcmtxcTFoZlhvVkJjTEZtdE5OazNvOHhxYkVybUJWbWNxblMwYTRONTE2amsrTS9GWG9GcjNhTzA1eml4RkV4emtEVlM1ZENheE1tWkl2OTZ4bXdneloxdnNHajczYytWUzdKOEdadHU5cnhtbzRiN29qZFFhWTlYa0FBUEttVTM5MEhpdTgxVHhyd0dUdjdvalZNWGhVdlh5MlpMU1FGRldkbGRjOGNoZ0FBQkZxTHR0ejdzOTdnTHJsY0FBQStWVEo5VkR1aVFlZkhROEJBRHluaThZQXBheVFWSHNYdytvNGdYS2tVcXplY0VJL3ROTzcxU2ZkU3JpU1Y1R3EyVDF0bS9RaytOL0xvVll0NWJQb0FsWXgrV3JzNjBHaXJZZEQ3eDg0aGtSYVRseE9qQTMxakFNQUVCSkM5c0FmK3M5d0xUbndlY1YvdG04RFZSUE1vN3U4Y2puM2JhektyL2NzVjNQS0JnSUFpQWZPMzhGWWRBVnNsQ1ZMNkJTeDJWM2tUTllOYlArSk1MalRlNXlKTHdaUk5kdHRoNzZrTGluQ01MRGR4KzVkMlhPbG56TmVOSXpwOG5mZk9adjcvWWNRYWptWUpFTUlJWVN1VXF0V3JUSzYzZTQ3MHRMUzNpYUVtRGdhdUhMTXcybC8ybUVvK01FaHFESmMwZS9pVzQ0b2lwQ2VuZzRBQUVPR0RHbmxhRkJya0E0VXpBQUF3bC9zdXhXSWZuRDdEL1dEMjlmWTJiSzVtNTh6N3FwK2ZvU3BuWUFTZDJVL0lPN0tmcUN4YzZvRkZiMEFBSWlSSzJ0b3JKQVN0d1FBUU00dEcrUmNjdkJ6eHF3dk10L1dmWjd2R0RtbnZEOWoxUVhjVE1KMzkwUUFBTkJJczM4K2tNcWNYYW1vV0hXZDI5VDVXZ1ZMS1hJbE9Xejd2bVZERE5raFUzdmZyWmwwWlFCVkNTbXVYOXN2eFl5Q1NZN3ZkaSt4M3RsdnNyY1hHUUNBNjNET0hPcVdRN2llY2RWSlZWcnVhQThBUUhSTTFSd3NUK1QxUjE5d2J6L3pPQnRqT2FMcm5mQ2Q2K2VqOHl1KzNyWGFPS1gzdlh4OGFIVkRlZWxvd1cwQVFObk9FYldUWkM0NVJ0eWJQY3R6TUhlTzBMdnRkNHlCTHdlb2VxNjlPMVFxZVJkZjR4anJJZi9INXorZDVxbEttUGdpb05WWU0wN3Q3bGdBQURiRWtOM1FjOWlVMStOeUUyU05ZWWcySEZTNlJLMFJENXkvQXdEQXRTYnpGYjZnTXNYUU5lWkhFbVBPYU94OFdxVmNsVUFrd1NXSmhWNnhpeUVsWmlVYmJUN0tSeHFQK2ZZRGMrL0tuc3VZOVBtY2lTOW1uR0pZUmRxaHI1WHpGWDNOdC9aNGd1OFZsMFpGeGV6WmRmWWhRb0R5TjZiOHcxdFIxdHp2UC9UN0luSGtaVkRVN3BNMnY2RUFTK2N0SC9wc3dKMWhVZlBBSkJsQ0NDRjBsYkhaYlBHVTBrZmRidmNMOVkxenNNcURPNjFGUDdvWnBhNFZZMWV0dzRjUGd5ekx3SEVjREJ3NHNMWERRUTFnSlphbmltaVFOY2tNQUFDRXFmV2VERlRoVlZmVmx5WXBvZUtlYzNPNTl1SGIySERMS2YvejRySDhTY0hHeHNlSDdmTGZSS0ErbXFTRXVsWWRmWXN4c0dVZ2NDNDF2N0lIQUFBSnJkMUxpbXNidG9kUHFya3JuWHZqaWYvei9kbXo0OXpEMU9HSlkwS041MERQbEd0MktVN2NmdVpSWUJsWmlMTUU5YUZZeXNpYjRscDk5QzNnV1pkNVJ1cHNjZS81T1pxb2hGR0J0ZE5TWjJmNVJORk4rbUdKQVRmdnFQelhtclBCM0NPWUNyeTZLRG1sL1FFQXVPVG9vSkl5dE5qVlNhV0tYajFUT2hRQUFQU2NHK0RpRXN1dmQ2NmlpcVpUSFdKTXlZSXRCMEdqTEZESytzOVJ1ZWpndDZGL0dEUlpNNEJUcS9DMGQyMCsvU2MyMnBMQlJWaU91ZGNmL3h2d3JFdEt6NThPTENNTGtTSEhGTkVUNFZwMllJRnlxbWcwRngreVAyUmFuenMwazY0TWRNVHVXbjMwYmNmWGUxYnErcmY3V0Q4aWNRR25nQ2FmTGhuTnhvVWM0c3o2UW9DcTZpek5KWVdKV1VYalBZZnlaeENXS0VLM21GVkN6OWdWV3BHak13Q0F1UHJ3bTJ5OGRROVFoaFVQNTg0Z09zNGh4RnBxSk1tQ1dScE1lTllsbnFzWUxFaEtLQ053NVl4THNjcVpGeVlRSGVjZzRkWnpBSFZ1dU5xazErT0tjU3ZoWW5ydUZNK3U3SWUwU2src1lWQ0hENWt1MGYrVGRweCtWTngyNWdseDYrbW5pRWtvNW1Lc2g1bElVeVliWXN6WDlZaGQ2cis4VnNsMzlIUXNQZkFKMFF1VkRNZDR0RkpuQndBQUVxSUxxaHBMMzZmdHR3Mk4wUzVVOWloUE8vUXBMWGUzTjF6ZjlXVytWMXdhQUlCNWJPL24xVW9wM3IzejdNTktzYU9MK2RhZXoyaXlxbXZPOTE5VGxydWlxeHZSb0FjUXFPcC9XZFZhQTdVZ1RKSWhoQkJDVndtYnpUWUFBSjRFZ0ZrTjdlcFlMSWc3Tm9UbXI3d2lnYldDUFh2MkFBQkFyMTY5d0d3MnQzSTBxQ0dxNWpLVy9YdFRkWjhrSmk2a1ZoOGt5OXhodyt1YlE4bktuK0RkVFZIYW0zMEg5U2hXMC9XQmwyRzVscVovR09oNElLYkp2UjhRclByVkRZK3N3Z2hjdVhLdVpDaDFYMXdTU1lqS2Q0cmNaT3JSOW52L01oVTIzbkpRUDdSamphYmIva2t5cXFoNnorNXpOWGJJSkJ6ak1ZeEwvai9mU3FpNnFFQTU5ODZjQjRsUktEYk5USjNOUnBtenhMM1o5NGtIY21jQkFDRTg2OUwxanY5ZUdONzV2VUE3azRZK09HeDBqZmoyWjk4aDdzbSt6MytjLytzakhjcStNOWdxT2VWOHhRQW16SGcyMk41S1lsYmhMZDduaVRIckwrZ2l3dEkxQU9DaWpGbHMyNURkYkxRMWt6SHJDb2lPdFJPZWN3TFB1Z2xMUEVSZ1hBeW44eWgyVjV4ejJlR1A3R3ZUWHpkTjdQbW9aK2VadVNBcVpzTzQ1TDh3WmtPSnVDLzdicXBvZXNJeEh1TU5YVitXaWl1Nk9SWWYvcHk2NVhBK0pXYVplWHpYUDJxQ3pnMEFvT3NadjVpRW1zKzVWeHorUU54MTdoR3R4TmxWMXkvaE05QW9KM1NPckY3VHJUckZXSkJWSXpIdzVmcVJTZi9SOTAxWTZFM2VDR2J1akpRVXRWNU16NXNLNlhsVEFRQkF4OW1OWTVMLzV0dlBEQ0J3cGFQL1RxSkNqNWhsNG9IenN5dmUrTFhHODJrWTFlVlZDT0pMa2NhK0hpMU9wYXhqMGY2Rjh1bVNrVUFweTNVSTIyS2MzT3QrYitXVWtKQjZ0K0tVSTlYakJUY3JaMHVIS3JrVjE4bW5pa2V6RWFaVHVuNGR2L0JQQ25KaGZEWXRkN2VuNEs1Nnh6TkU0UkxDZHZMOUVnTHVPdGxZOHFtaTY5MGJqLzhmYUpRMTNaVDhGK0c2ZHA5VlB4UkJsVU51NzMxM3hkS0RYOGduaTIvd0hNcTdYYXQwdFczTzk1OTVSdDg3bXVOeElJUUN3eVFaUWdnaDlCdTJZY01HcnJpNCtIWks2VHdBcUc5ZDRZRThvK2RiQUhnTEFBQUM3eDEyVGFDVXd1Yk5td0VBWU9qUW9hMGNEUXFLWGxkaEdKNzBGbENOWmFORER2RWR3emQ1VDNIUjFnejl3QTcvYmFoZkVaVWlOdWs5YW9nZ2d5WmMxL1lqeG1ySVkrS3MrMzNINkFaMCtFUTNvTU1uVFEwejlMNGhZNGhWVjlMZ3VLZEhWKzI2cUhHc3loT05WV1hxbjM0eXowaWRSVUpNdGFyTHdoNFpNUVQwWFBYeUxkMmcrRS81NUtpZlFLRUdUYUU4d3hHWkN6ZWRCRjF3VGZaWklJcGxhdThIUUE4T1JxY3ZBUUF3anUvK2pIRjg5MmRBNDloTFNaT2FFVEpSbGl5aGUvUUsvNTBRdWZiaDI2aFRqUFFmNS8vNmFBbmhPNmhkYkJOTWpFcE9lWCtoYS9SUHdZd0ZBQkI2eEs1a1F2VG5nV2ZkWEFmcmJrMEhWVDJiT0VheXpPNC92Y0hyd1h3SWJ1dnhPSnNRdWg4QXdEeTg4MnRzRzNNbTN6WnNKNEFDRVUvZDFBVTBpUVdXa1ZTZWFLQm9BdGNwWWhQZlBtS2JMalYrWWEzNUVrTDI2TzhiUHRxeCsrU2ordFM0N3hpck1kZjZ4TkQrUk9NdlpXZEM5ZWZOZC9TYlJtSWowcjFMS3IxVVFaQk5NMUxuR0ZUVnlFaFVyN0dnOFlTdDlPMFJ4OFpZanVqN3hIMFg2UEg0bjdPTTdmNHMxelhtSjFycGlnZU5Fc0t4TWhkclNXZmFXSTgwL093Mi92Vm9NWHJPTFhTUFhzR0c2M0tGbmpGTHVWanJZYTU3OVBKQW0zRndKcjZZUzAzNFJwZWE4QTBBQUVpaVFaRVpVOENrb0Y1WFlYM3hsampCSXhHSkJ3WllRYTF6UjgxR1lrS011VUszTnF2WWNPTTV2a3ZrR2o2cFRhM2x0cXFlOVJobTlaM0RIVHcvVTkrbjdiZU1TN0UyNS91dk9SNEhRcWh1OVg4TmpSQkNDS0ZXc1hEaHdqQ2U1KzhIZ01jQklLR2VvVDhUUWw2ZU5tM2E5a2xiM2hnRkZEWUFBQUNGSGJ4R0p3ZDd2N2xLYXY2WU1XTXVMK2hHdUp6ZExROGNPQURQUHZzc0FBQjg5OTEzRUJVVlZlUDgyTEZqbTlTNHY2bTdiUHBidjM0OWZNd2RhTmErVi9VWnVJL0psem50cmYyOTRjMHJkVStFRUVJSVhSa3lRNVpXTDdja01IcjU4RDl0Yk4ySXJtMVlTWVlRUWdqOWhpeGF0S2dMeTdKUFVFcnZBUUJqUFVPWGFKcjJ5c3laTS9mWE0rYUtrU1FKYnJubGxpWmRPM1pzOEp2ZHJWdTNEbjc5OVZjQUFPamN1WE90QkptWHBtblZTYmlHNE02V0NDR0VFRUlJQUpOa0NDR0VVS3VqbEJLYnpYWURJV1FlQU54Q2FkMnJRZ2doMzFKSy96VjkrdlNqdFU0cTNFSGdsTkVVd0VJNHhnWGlsZXZYVHdpQnNMQ3dGcitQTE11d1pVdFZYK3VHZHJYTXlhbTEwZzBoaEJCQ0NLRTZZWklNSVlRUWFpVTJtODFBQ0ptZGxwWTJqeENTVXQ5WVFzZ25xcXErTm5QbXpGbzcrWGt0SC8xVU9RQnNuTGI5N1hBUUZhSFpBNjRIei9OZ3M5bGEvRDZLb3NEamp6OE9temR2aG1IRGh0VTVyaW5MTFJGQ0NDR0UwTzhiSnNrUVFnaWhLK3o3NzcrUFl4am1ZUUI0aUZJYVdjOVFEd0I4eExMc20xT21UTW05UXVIOXBuRWNCemZjY0FQY2NNTU5kWTc1NFljZm9LSGRQMzB0V3JRSTZxdmVRd2doaEJCQ3Z3K1lKRU1JSVlTdUVKdk4xbzhRTW85U09nTUErSHFHMmdIZ0E0N2ovajE1OHVRTFZ5aThhMFo0ZUhpanhsK0paYUlJSVlRUVFrM0NNMytscW1Za0FIWlF1SU90SGM2MURwTmtDQ0dFVUF1eTJXd3NwWFRTeFg1and4cW9XQ29EZ0hka1dWNHdlL2Jzc3NiZWE5S0dmNGNDcC9TUlZOVkNkS3lMRjlXTXBzYU5FRUlJSVlSYUh5K3FHYURqcExRaFQ1ZTJkaXkvQjVna1F3Z2hoRnFBeldZTEFZRDdBT0J4UWtpSEJvWVhBc0JiT3AzdXZ4TW5UclEzK2FhYzBnY29iQ0FBQUxLMkF3QW1OM2t1aEJCQ0NDR0VmbWN3U1lZUVFnZzFJNXZObGtRcGZRSUE3Z0VBY3dQRGN3RGdkUUQ0YlByMDZlNFdEdzRoaEJCQ0NDRlVKMHlTSVlRUVFwZUpVa3BzTnRzb1FzaFRBRENCTk53MS9pUUF2QW9BMzB5ZlBsMXErUWdSUWdnaGhORFZTTmF4S1ZSVmpaTzJ2R0VIaFR0NGNUZHoxRUl3U1lZUVFnZzEwUmRmZktFM204MS9TRXRMbTBjSTZSWEVKUmtBOEVwVVZKUnQ5T2pSU2t2SGh4QkNDQ0dFcm5LeTlnOUNZREFBQUhES2FBRFkyS3J4WE9Nd1NZWVFRZ2cxa3MxbWl3R0Fod0hnWVVwcFZCQ1g3QU9BK1VlUEhsM3gwa3N2YVMwYkhVSUlJWVFRUXFncE1FbUdFRUlJQldueDRzV3BxcXJPQTRBL0FBQWZ4Q1ZiQVdEK3RHblRmaWFFMUx1dEpVSUlJWVFRUXFoMVlaSU1JWVFRcW9mTlptTXBwYmNTUXVacG1qYXk0WFpqQUFDd2psTDZ6eGt6Wm14dTZmZ1FRZ2doaEJCQ3pRT1RaQWdoaEZBQTMzNzdyVlduMDkxTEtYMkNFTkl4eU10V0FzRDg2ZE9uNzI3SjJCQkNDQ0dFRUVMTkQ1TmtDQ0dFa0k4bFM1WjBVbFgxQ1FDNGwxSnFDZUlTQ2dBMmhtRmVtVHAxNnVFV0RxOStEQzBIbFd5aUFCd3djQlN3K3hsQ0NDR0VFRUpCd3lRWlFnaWgzejFLS1VsTFN4c0JBUE5VVlowSUFNR3NxVlFvcGQ5UVNsK2RPWFBtOFJZT01TakxoejU3RUFCR1RkditkamlJaXREYThTQ0VFRUlJSVhRMXdTUVpRZ2loMzYyZmZ2cEpaN2ZiWjZhbHBjMERnRDVCWGlaU1NqL2pPTzcxS1ZPbW5HdkorQkJDQ0NHRUVFSlhEaWJKRUVJSS9lNHNYYnEwamFJb0R6a2Nqa2NJSWRGQlh1YWlsSDdJY2R4YlU2Wk15Vy9SQUJGQ0NDR0VFQUlBeXNBUm9LQVJBQVVZV3Q3YThWenJNRW1HRUVMb2QyUFJva1c5Q1NGUEtvb3lHd0NDWFk1WVFTbGRvS3JxdTdObXpTcHV5ZmdRUWdnaGhCRHlKU2owUmRCeFV0cVFwMHRiTzViZkEweVNJWVFRdXFiWmJEWVdBRzRCZ0hrQU1Mb1JseFpUU3Y5TkNQbGd4b3daRlMwVFhmT2F0TzMxUHFDU2R5UkY1WUFqUndXRnZoanN0UlRBcGFxcWtXWFpsZ3p4bXFlcUtsQUFaMnZIZ1JCQ0NDR0VHZytUWkFnaGhLNUpLMWFzc0VpU2REZWw5RWtBU0d6RXBYbVUwamRGVWZ6NHpqdnZ2THFTSFJvSkJZQ1JCQUJBQTZaUmx3STk2M0E0dW9lRWhMUklhTDhYRG9jREtLRm5XenNPaEJCQ0NDSFVlSmdrUXdnaGRFMzUvdnZ2TzdBcys3Z29pdmNEZ0xVUmw1NGxoTHhxTXBtK0hEOSt2TmhTOGYxV1NTRC9uSmVYaDBteXk1U1hsd2NpbGRlMmRod0lJWVFRUXFqeE1FbUdFRUxvcWtjcEpXbHBhVU9oYWtubDdRQ05xcUxLSW9TOFVscGErdjJERHo0b3QweUV2MzI3YWM2SGhqemQ5SmlZbVBpd3NMRFdEdWVxVkZaV0JybDVlYm43dWZ6L3RIWXNDQ0dFRUxvMlNCeDVHUlMxKzZUTmJ5akEwbm5MaHo1N3NMVmp1cFpoa2d3aGhOQlZ5MmF6Q1pUUzZXbHBhZk1Bb0Y4akx6OUVDSmxQS1YwNmJkbzB0U1hpdTVwazhaWDI3b3JyNlNOSGp2elFvMGNQd0VSWjQ1U1ZsY0dSSTBlZ1NITStuY0dXT2xvN0hvUVFRZ2hkRzRnR1BZREFZQUR3dHRaQUxRaVRaQWdoaEs0Nk5wc3RpaER5SUtYMFVVSklUQ012MzBVSStlZlVxVk4vSklUUUZnbndLcldNeTl4OHU1ZzhROXkvLyszNHVMajR1TGc0TUp2TmdNMzhBMU5WRlJ3T0IrVGw1Y0g1dkx6ekZ6VG5VOHY1ckMydEhSZENDQ0dFRUdvYVRKSWhoQkM2YWl4YXRLZ0hJZVJKQUxpRFVxcHY1T1ViQ0NIenAwNmQraXNteCtxMmpNdmMzRlcyamg1d1hudzRKeS8zUmtKSkJ3SmdhdTI0Zm9zb2dKTVNlbGFrOHRyZE5PZkRMTDdTM3RveElZUVFRZ2locHNNa0dVSUlvZCswbDE1NmllbmV2ZnZOVU5WdmJFd1RwdmlKRURKLzJyUnAyNXM1dEd0V0ZsOXB6NEtNMXdIZzlkYU9CU0dFRUVJSW9Tc0ZrMlFJSVlSK2sydzJtNWxTZXRmRnlySE9qYnljQXNCU1RkTmVtVGx6NXY0V0NBOGhoQkJDQ0NGMGpjRWtHVUlJb2Q4VW04M1dEZ0FlQTRBSENHbDBjMUtWRVBJOXBmUmYwNmRQUDlvQzRmMjJLZHhCNEpUUkZNQkNPTVlGNHU5K1B3S0VFRUlJSVlTQ2hra3loQkJDclk1U1NoWXZYanlZVWpvUEFDWURRR003eGN1RWtDOVZWWDF0NXN5WnAxb2d4S3ZDOHRGUGxRUEF4bW5iM3c0SFVSRmFPeDZFRUVJSUlZU3VKcGdrUXdnaDFHbysrdWdqUGl3c2JGcGFXdG84QU9qZmhDbmNBUEF4eTdKdlRwa3lKYmVadzBNSUlZUVFRZ2o5am1DU0RDR0UwQlczZE9uU0NGVlY1MUpLSHdPQXVDWk1ZUWVBRHppTysvZmt5Wk12TkhONENDR0VFRUlJL1Rid3pGK3BxaGtKZ0IwVTdtQnJoM090d3lRWlFnaWhLOFptczNVSGdDY1ZSWmtEQUlZbVRGRUdBTy9Jc3J4Zzl1elpaYzBiM2RWdjBvWi9od0tuOUpGVTFVSjBySXNYMVl6V2pna2hoQkJDQ0RVZEw2b1pvT09rdENGUGw3WjJMTDhIbUNSRENDSFVvbDU2NlNXbWUvZnVOd0xBVXdCd1l4T25LUVNBdDNRNjNYOG5UcHhvYjc3b3JqR2MwZ2NvYkNBQUFMSzJBNnI2dXlHRUVFSUlJWVNDZ0VreWhCQkNMZUxycjc4MjZYUzZPWVNRSndFZ3VZblQ1QURBNndEdzJmVHAwOTNORngxQ0NDR0VFRUlJMVlSSk1vUVFRczNxKysrL1QrQTQ3bEZLNlZ3QUNHdmlOQ2NCNEZVQStHYjY5T2xTODBXSEVFSUlJWVRRMVVQV3NTbFVWWTJUdHJ4aEI0VTdlSEUzYzlSQ21OWU9BQ0dFMExWaDhlTEZBMjAyMnlLV1pjOVFTcCtEcGlYSU1nQmdkbFJVVkxmcDA2ZC9oZ2t5aEs1TnROalZTZFVZWFowRFhKNG9LUE4wYk9yOEtzc1RLU052Q3BTNzJqWGxlbGFTZUtYSWxWVFhlY1hoaVFaSmJFcGZ4ZDhGMXFQcXRVcTVUWjBETkk1bFpkcW96eUdWSDIvZktPN0x2dk55WTdOL3RXZWxmRGh2MnVYT2M2MlFjOHNHdVRlZGVoNEFBQlJOOEJ6TXZZT1ZXTDR4YzZpNVpRTTgrM0x1YlpFQW00RW1peGI1ZE1rSUthZWljYnRvYXh3YjZEQXRjS1JJeHdvbitCK1hqaFZPb0FXT2xHQ205bXc5TlUrcjhMUnZWRHpCMGpqV3N5L25Yam1qNFBhbVhDNGZ6SnNaN09NSWhtZmI2U2ZyZk83TFBmSHU3V2VlVUV0ZEhZS2RqM0dLWWZYOS9kQXFQYkdhTEZvYUgrbHZtS3o5ZzFCWUNSUTJBS2YwYWUxd3JuVllTWVlRUXFqSlB2cm9JejRzTEd3eUFNelRORzNRWlV5MUR3RG1IejE2ZE1WTEw3MmtOVk40Q0tIZnFNckYrNzhoREpHc2M0ZU9EblRldWU3RVM5S1IvTWxoZjc0eHRpbnowK01GSTUzTGo3eFBiK3oyVjExLzQ2Y05YbERtNmFnb1d2VUhZcW5TM2M2NWFOOUN5OXhodzMySGNWSEdrd0FBN21YcEh4S1dsY3l6K3M1c2JHeXNSOVdMZHJGdE1HT1pVTGFRNFhYVmZSakw1cS9OYit6OXZMajRrUDJXdXdmZUFnREF1TUZVOHZiYWswMmR5MWVnMThpVmNYNjZhMDNtYTNXOWZ0SzVDOE5jeXc1OVpMMS80QmpHYXN3TjVqNXFzVE9KdXVWd2dNWTlEMFRIVllZK2MzMVg3ODlLYmxsL05USDhWOThzVUxEeldmODhOb0VGb3FnT1Z4eDFnN0crc1Z5VThXUkQ4MXJtRGh2dWZVKzFGaTNmMGNPei9mUWpocEdKcjZvNUZRTThQMmYrVTlxVi9ZRDUxaDVQTVhIVy9jSE1JV1lXVGhCM1pUK2c3NWZ3ZVoyREZFMEFqbW1WTDc2Y0t6TGZVN0lLeDdFUnBwUEN2ZGZkQ0lLdXdmWU5yblZaTDZrWEtydUhUcjl1cHNxVEd2OWY0ajZTTzBQY2xmMkE0UGYrZGk0OTlJbHVZTHRQakRISkw5WTN0N2d2KzA3M3BsUFBLYmtWL2Mweis4NEdSUk8wQzY1dXdUd1dKczU4cU1GQm1zUksrM05uYStXdTlxRnhvUWNoVEg4bW1MbTlIUC9MZU1Nd0l1bDFmWXo1c2pmLzBmSWN2ZDBiVHo1dkdDaDlEQWtoZS96UGk1a0Z0M28ybkhpQmp3czVBT0hHczhITVdaRjI2R3ZOSWNXRVBESnFFRENLV3V2OGdzMzdEY09UM3RLUDZQUm1mZk9vWjhxR0tVVVZRVDN2Z1hBeDFpTnN1L0FkVGIwZS9YWmhrZ3doaEZDajJXeTJjRXJwQTRTUXh3QWdxQTk3ZGRnS0FQT25UWnYyTXlHRU5sTjRDS0hmTUZwczc2eVZ1RHJwaHlXK2V6bnoxRmZwNWRxUTlTTFJjNVY4KzVDZDlZMERBT0FpckdmS3Y5anhJM1hMdGFwZjdSOXYzZUw3YzlpZmI0eFY4aDA5bGV5eXdZWXhYZjhXYUc1ZGlPVmN4ZUxkWDh0blNrWUZ1cC8xcnY0VDdWL3RXVkZmVEY2bVNUMGVFMUxpbG5oLzlrL2FlUkZSREsvOGFzOEs0N2prNTloMmtkc0RqV0YwNFBIK1d6Ynpya0J6eVVkeVozcTJuMzNVOTF5Z1kwMmhBdVdJTEJrWVhtZFhUaFdOSUJ6anJpOUI1dGx4N21IM3Ixa3ZCa3EwR1NmM2ZOai9tR3RwK29kOFNzd3l2bXZVV3QvakxDRkJKV1lNSXhMZjVKSmpBNzR1U2xiK0JQZW1VODlWMzJ0RnhqdksyYko2bnc5djNLYVovV1l6VmtPMi8zbi85MWFyNFZrWFVHQUJBTmlPWVZzdER3eTUwYm5rMEljVlgrNWFhYmxuOE0xY3JEbmRkN2dLdE5iblIwSUpDWFNPMVhnS2pLSXFaMHVITzFjY2VkODBzZWZEWElldzdRQ1hsL0QxcGU4VDk1M2hsaDUvck91OGU5T3BQeWxaaGVPRW52RnBVa2JlSlB1S3pQOFlwL1Y2Z0FXaTFEY3ZGMnM5TE80Kzk2Qnp4NW1uRzBxMk5JWjh2anpWdmY3NHk0eFJLRExmMW4wZUFBRFlwZmlLTDdhdkNlYjZvTDQ0NEJqSmNudnZSOHMvMmJiV3ZqTDlYY3RkL1c5cjZCTEdLWVpKTGpVQ1FHVkJveHoyNmphMkFBQWdBRWxFUVZTVlpiUC8zemRkQ0hmT2xWN3dCOWVhek5jQ3pXRzR2dXZMK3NIdFAvUTk1am1jUFJNSTBZVCtIUUltVU9YTXdnbU1SVmVnaXcvYlZpdmJGWWpMRTZYa1ZmVFZEVWo0TEZDQ3JER2t6UHpiUFB0ejV6VDFldDNBZHA4WU1VbDJUY0lrR1VJSW9hQXRYcnc0bVZMNkpLWDBMa0xJNVN3MVdrY3AvZWVNR1RNMk4xdHdDS0dyZ3BoVk1oNEFnRXNJM2E1VmVtcDg0T040ZmFWbUFHY3c4d1NUWktqNFpPZTZoc2FFUFgxOVN1alRvN3Y3SGxPS1hFbjJqN2R1Q2ZTQjFMUGgrSjhCQU56cnMvNE9rUFYzLy9QY0l5T0dHQVozK2tEb0hidVllaFNUYTAzbWE3clUrRys1OW1FN2ZjZFo3eG93Z1cwYnVnOEFRTng5OWdIWHV1TXZlKytuVmNwdEtoWnN1RlF4NGxiQ0ZZY1UzdEJqcVk4bWdwNXhLK0ZnNEVwWlZhWVFvSUpKMGV0S0FDNVZ6TlYxTEJDMTFOV0JxbFdmTGFoTGpnSzRsTWprb293bnhmWEhYMUJPRnQ5b3ZYL3dEY3JaMHBGODkraFZUWDBzdW02eHkvMlB1U0Q5UXk3S2NpelF1V0FRSTE5VTEyTlVjL1ZGdmo5Ylp2ZWY3djEzMmZ5MStTR1BqKzVkc1dERG9aREhSL2RtclB3RjM3R00xWkRkS3RWaXdTNVhsaVFUVU1xb3BmWkVsdkFhU3hqWmNudnZSOFdqQlJNNFBlZFE3WjRFMXFMUDhRNnZuTDh1cDY2cC9NK3hVZVlzeThRZVR6aVdIUHlVNlBseWlESWY5NTVyT0VtdWdianozRU5VMFhSQ3ovZzBKa1NmRjJnVUYyMDlXTmNNNHQ3Y2V6eGJUejJ0UzQzLzFqZys1VTljUXVndTEwOFpiM3FXSFA2dmFXTFBSK3FyYkJONnhDNlZ6NWFNZEc4OU5ZL3ZGTDZCYlJ1NnIzb0pzYVFaQWFwK1QydGRLR2xHNzNGcTFsV3dqQ1o2VDlGaVZ5Zlg0c05mQWdBMVR1OXpGeGlyM2xlc2djODMvNkhmalBxZmo1b2FTdjREZ0NLa3R2MVdpQWs1WE85WUEyUG56UHBDMTRIY3Uzd1R3WjV0WjUvd2JEdjdoTzlROXNGaFE3My90c3dkZEFNQVYvMzgrZjg5RmcrY253MEFJR1VVVEdaQ0Rkbnk2WkpoQURBTUFJQ0xNbVd5YlVQM0tVV3VKUGw4UlQ4Mkx1U2djMi8yZy82aE1hSDZIS0ZiOU9vYTgyWVZqUU5LaWRBdGVtVjlpVmIzbHBOL2RHODVHVEI1V3VQdk9zdElZYytQcWJYczFiVSs4MlZ4Vi9ZRGRTVWxteXZKaTM2Yk1FbUdFRUtvWHBSU3Nuang0ckdVMG5tYXB0MThtZE90QklENTA2ZFAzOTBjc1NHRXFsMFZmV1pWbGlmaW9keVpBQUNPNy9mOTRIL2VPTGJMaTdvQkhUNEpaaTcvRHkrYUxGcGN5NCs5SzU4c0dtT2ExT3NSM3c5WDh1RzhhWTdWR2Y4MkRPMjR3RFFrOFEzLzVWTUFnVC8wK0I2enpCMDJYQzBvNnlPZktSN0pXUFY1SVkrUDZPYzk1L2grL3lLdVkvaG0vYUFPL3dFQVlNUDBaMWdJQTNBcjRhNDFtYSt4YmNQM0NpbXhTd0NxK2pjRjgvaDhlZlprMzF2WEJ6NWZkVlY0ZU9tSEpiNXJHSm40S2dBQTQxS3NrbE9xOFNHZmVzUUlnSm9md0FNZDgvSk4vamkrMjUrbVZiaHFWQlo3UHpoYnB2ZTlROXgxN21IRHVHNS9VZDFTdEZwb1QxRUw3U25pcnV3SGFzM1pJV3lMYnhLcU9VZ1plVk9jeTQrODcvM1p2ZW5VYzk2RWdQZDk1UDdseE4rcWUzUDVVeldocWZkdXJZcXhzdjlzRGxoUldKZktEM2RzOVQvbTNuTHlqNHhSS0FwNWFsUXY3N0d3UjBZTThSL24zSHJ5U2VsdzNnei9jMUorZWErS2hmdHNST0FjSWJQN1RRTVRYK3c5NTMwZjFrVThrRE9IS3BxT2lRbEp0OTdjZlY2ZzM5bjZlSGFkbSt0ZW4vVVMzNlhOLzR6amVqOFBvSUF1Tlg2aDVwWWlQQnRPdktBNkpadDVVcCs1L2tsTlg2WXhuVjlVVHBXT2trNWN1Tm5RTm5SZmpjUTFBUGovWEJWMzdtenhRTzVzZ0txS1IvWmkwbFlwY2lVNXY5K1Rwcm1rTU5PMFB2Zno4YUVIdk5lb2V0YkRkNHBvMUplR3diNnZKS2d6cHdrQVZjbEFibUxQUi9YREV0L1JEMHQ4aHhZNFVzby8yNzdlUENOMUZwOFV0UUVBUURwYU1ORzU3UEIvaVpGM2VhOGpFYUduZkJPQS9sdy9aVlJYMzFHUFl2WDlXVGV3M1NmR3RxSDdsRVBaY3dBQTFMeUtQdTY4aWxwOXR2aWt5Ri84azJUU3didy9DRWxSditqYWhPNkhPcXBiN1I5djNTTDBTL2hDMTY5OTNjdC9FYW9ISnNrUVFnZ0Z0R3JWS3FQYjdiNGpMUzN0U1FEbzN1QUZkYU1BWUdNWTVwV3BVNmNlYnFid1VDQU1MUWVWYktJQUhEQndGTEM3Mis4Q0JYQVNsYlNyK2xYN2pUdDVZYWhXNXVxZ0g5RCtVeWJhZXNSN21KWTRFdDNienp4T0JhN0JYa0grVkpZbjZwSGNXOXpyczE0Q0FHS2RjOTFVdG0xWWpVUTgzeXN1emN5em9uTlYranZpeVpJYkROZDNuaTkwRE4va1A1ZjFydjRUaWRWOGxsWTZPbFIrdFdkRnlPT2pld05jL0RCY1V0bkY5WFBXSzN4OHlENmwwTjVEUFZNMmpPMFl0bFZ4eXBIeXVkSWhwckdkLzlxb3VDczliV21ScXdJQVFITkprUUNYRWxGRUZBTldqZFZWMWVDdFBETlA3M3NuM3preVlQV2NmeExRZmJMb1p0ZXE5SGNDalEzMEFUelFNZDk0UWg0YlZ0MllXOXlYZmFlM0o1bFNWTm5kL3RYZTVicnJFcjdXOTB2NFhOeDU5aUhHS0JUNUxtRnovWnoxQ3Q4NWFpM2ZLWHdqWXpVMlhLRlI3b2tYODh0cU5RSlhpdXpkeEdQNWszeVA2YnJGTHVlNlJLejFMaGUxZjd4MWkyNWd1MCtFM3UyKzloMm5IOXJ4UGI1WDNOSkF0NVBUOHlhNk41ejg4Nlg3VkZVYWVuLzJKa3Q4a3liZTU4WXkrN3JwSktKMnI2WEs5emEzNkpkRjVpbXA5d1F6VGkydVRIWnZPdldjYVdMUFJ3bkh1V29ONEtCbUlpUkFmeXRpNENyOXowbEhDeWE2VmgxNWx3M1JuemZONmpzRGd1dzlCd0NnT2x4eDdsOVAvQVVJMFN3M2QzdStNUWt5RlNqbldaUDVzclF2NXg0aEpYYXBmbEtQSndFdUxjc3pET240SHNOekx0ZTZ6TC9iUDl1MjNqZ2g1Vm0rYzFUZ3BZNTZYVVhJWGRmZENxSEdiSUJMejZtWW5qdExQbDQwMXY4NWRpdzU4QVhmSldxZHJtZmI3d0FBK0hhaEJ3RUE1SE9sUTUyTEQzNU9aYzFnbXRibmZpRXBhcTE4T0crYWZNSGVVejhpOFcxRzRCcTlVNkZwY3U5YUNlYnE1OER1anZlc08vNFNZOUVWR01ZbTEvdDNpUWsxMUhoZGxJTEtuZ0FBWEtqcG5QY1lGVlV6QUlER2EwRlYrWHJwKzdiOXhqQ3FTNDFrYU5uYnYxYjFPZk9JSVo0RDUyY0x5ZEUvNnFmMGVzai9XdnRydjV5Z0xDdlhlRndYSE4yVXZJcFU2MTM5SjZvODBlcXIwR1NOdXRMVzd2ZUhybDZZSkVNSUlWU0R6V2FMSjRRODRuYTdId1NBaU11WVNxR1Vma01wZlhYbXpKbkhHeDZPTHRmeW9jOGVCSUJSMDdhL0hRNmkwdVRLQjNSMW9Relp5MUxvZVRVa3lkeTd6enhFREh5RmVYalNmRlhQVnZmSWtqTHlwZ0FBOENHbXM3N2psYk9sdzdrMmxoTmc1QXRxVFNhSkJqR3o5RFp4MTltNTZnVjdkU0svc3A1K1gwVEhPWWlxOE03djlpNXloeHF5aGE3UlB6RnhvZnU1NUppMWRWM2pwYnJsQ01Zb2xPakhkbmxKVEMrWTV0cDAvSVhRdGdOdWRlODQ4eWdYYXoxQUlpMG5nbnNXcWppWEhmNnYvN0ZncWtQYzY0Ly9UVHg4dnNiU0xPdjl3MGJWZDk1L09hbXZpS2V1NzZvWnE1SWNnZnFBQlRybVhSN3EvZG0vS3MyNzNGSStYNTdxV25Mb2N5N1NkRUxYdjZxcVF6eVNQNVZMak5pczYxZVZwR0k5cXQ2MUp2TTF2bVBrRmwyL3RqVVNWM1VSODh2NnU1YW1mK2gvWE00b3VOMS9Sei9kbjJPWE03ek96a1JCOVFZSWpKNnY5UUdhNkxreTMyV0Z2aFNEcml6UWNjdmNZY1B0SDIvZFlyMnIvOFRLci9hc3NON1ZmNklxYW1ibm9uMEx2V00wbGZLTVI2dDdKOWNXd2lmWGtmanh3K1laOHQyYlRqMG5kSXJjSHZEMzdLTDZsdXhSbHhycU8wYmNkKzVlYVYvT1BVeUU4YlR1bHA3ek5CSDAyc1Z6TEFHTlJCcFAxeG1QVEJuNzhxUHZVbzlpMWZWdjkxbXdtd2NBQUVDWnA2TnJ4YUgzbGZNVmZZVitDVjlZYjBqK2l3cTFFMnk2L2dtZk1tSDZVODZWUno1dzJBNThJU1JGcmRlUDd2d0syOFo4ck5hY0Z4TmtBSmVlVXlXbmRLZ01RQU05eDB5WTRhei9jZXBSckVDSVlwbVZPbzFyRjdHTGNZcGh6bCt5L2dZVUdHRlErdzhZb2ZFZnlmMHJyTHhVbGlmU3Q3dStCd0RRSEZJYm9YM0lMdSt5em1DSXh5L2N6RmgwQlZwMHlCbFdyY3BSVVpjVURvUm9WRzkyQUJRR0hTUGxHUThZdU5KQTU5eTdzaCtta21vMERPLzREaE9nUHh5bHdCS21aajlCeis2ekR3RUE4QkZoR1JvQWFKSVNxbFZVZmNIZ1QzV0o0Zjd2V2NISWxtZ212OTlsU2hueGNINnRwYTdhQlZjWEFJQkE1OUMxRDVOa0NDR0VBQUJnMGFKRi9SbUdtUWNBMHltdDNaaTNFVVJLNldjY3g3MCtaY3FVY3cwUFJ3aGREbzhBWHhzOThGbXZvK3l0aDd1clRlN3oxTkswUEVkditXVHhEWVloSFJmNEpzZ0FBTFFDUndvQUFCdHRycEc0Y0N3OTlERWhSRFpNVGIxUDhOa1pUVDZjTjgyNU52TVZLaXBtdmxQa0pzT0l4UHNkaXc5K2FycTk1Nk5NVkVpZEZhc2N4NmlzZ2M5M2JELzlSOC91YzNNOXU4NCt4SGVLM01UMWpGOE5VRHZCNWxzWnhMYU4yR0YrcE8zM0xCQ0ZpVFNjcWZ4dzU4YksxWWMva2pJdjNHU2VjMTJqbHdjMnBpZVp2bis3ejdsdU1jc0JBQXhqdXZ6ZE1LWkxqVjVvdnIyUkFwMEh1TGlUb2xrSStJSDFjdFZWbGViNGN2ZFBBQUNhWFl5cC9IRHJKdlBkQThhcmhmWVVQajZrT3ZFaFMySWtBQUJyNW9MLzlIMVJ5T01qK2pKV2ZUNUFWYVdjWVZUblYvUkRPeTRBcUozSTg2ZXlQS0duTGd6Mk5wSjNyY2w4cmFIbHF2NjhpVFkyM0hBR0FJQll6V2NaVWJiNmp2Rk5tRjFwM29xK1FPZU00NUtmMC9Wcjl6VnpzUXBNOWNoVzltS1NqSEVwMXNyVjZlL3BoM1o0bjRzUDJ3c1FYQUxYZjR4VzR1cmsvSHJYU3Q5ai9ydU4rbk5zUC8yc2NxNTBHQkZZSjk4cGZHT0REeElBUU5FRXo2NXpEM3Eybm5xYVVtRDRqcEdidUhEREdkZUJjL2ZWZDVtK2Qvd2lwZFNaSkIwdkdpdWRMTHFCNzl4bW5hRi8rMDhVdXllZU9pLzFBUFJ2Ums4cEpVSEZkUkhiUFg2TkpkNThpRFViOHdBQTdHc3ovMFZkY29SbFNxLzdHQTBZT2JOb1hHUG1xeThCS20vT2VrSStYVHhTNkpmd2hiUS85MDR4bzJpaXJuOUN6UjErTlk3MTdEanhpUDY2ZGwrQWpuVjRENnNYSE4za2swVmpESU03Zk1DcThxVnZYZHhpSk5GejVhd3FVMjgyaTVhVUp5bytQY2thZ3lwVUoyY1dqQk5TWXBjeGJTNVZGTmVnYWh6ajJ6T3UzTlZPU3MrZjdEdEUycE16eDczeHhQOEZ1bHphbDNPUHRDK25ScVdmWVdUaWEvcGhpVFgvVG1tVXE2dWlGZ0Nndm5QbzJvVkpNb1FRK2gzYnNHRURWMXhjZkR1bGRCNEExT296MGtndVN1bUhITWU5TldYS0ZHeG9pdEFWa3A2aS90VC9BRmxoY01Pcm5VK3hwMDhrcWhtdEhWTWd6czBubmlNYzQrRUdkUGpZLzV5Y1U5NmZDVEhtK2xleUdLZjF2ZE9WdHY4cjU4STlTK2hOM1Y3UXBjWXZCQUFnVWRaTUVtWTZZeHlWOUtxUUdQRXJMWFlsQnhPRG9taXNZaGZibWdaMVhDQU1pUDlDMnBON3I5Qy83ZWVzS2xQclhRTW1RRno0RVRVemI1ejdsK012YXBXZU9NT296cThJUFdNWDAwcFBIRVNZYzFqUUZBQUFhclNVOGttUnYwcUg4cVlUQTEvRzhXeU5aV3Ewd0pFaWwxUW1VNDlpQWdCUWMwdXZrMWlxZ0k2M3MvckdMNjBDQTFmS1hhekljUC92Nk92K083SjVsNFhXZFQ3c3p6ZkcxclgwU0twd2RRSW41d0FJdmllWmQzbW9sNjVYN0ErNlhySFZQZVpVb0p3NzdlRG5hcEV6S2VUKy9qZUFvSE1EQURoWEgza1hBRUFwZGlaV3oxWG82Z29BUU1MTnRaYnh0UlQ1Vk1sbzhmQ0c2ZFFsUllVK2MzMW5vWGVjalV1TTJNQkdoZ1Q4d0U2TDdkMmxVMFUzQ0RKb0tuL3BPT3RSOVFBQW1vNFB1QXpOT0M3NU9jWnF1TUIzamxwRGkxMmQ1TUx5Vk85dXBXcHVlVCtJTU9mQUZWZ1hiN3kxNXp6Zm4zMC8rR3RtVXRVbnJFSnNBK0hHNHdBQTdxekNXK1VUUlRjSnZlT3JYOVA2ZGxWVWM4c0d1TmNmZjFFK1g5RlA2QjY5d25SVDk1ZnFxMHFyaTV4UmNMdG42NmtuaUVrb0JrcUo0NGVEMzFRdDJiVjNwZVdlam5VdGkzU3R6WHhGUEpBN3UzcWpnUDhkKzFkOUNWSmZZWCsrTVZiT0xCcm4ycGoxVi9uRWhSdjV6bEZyeFQzbkhsQ0xITldKdkZwSk1vMHlRSUpmQXNxcU1vV0xDVEx4WU40czZXamhSTU9nRGg5eXlURS8rZmZMQ3pibVFNZkZZL21UM0J0UFBzY2xoTzAwM2RqenIxcXhzNHQ0S0dlV2I1S005YWo2aXBVSC9pdWZLTHBKYzNoaWpEZDErek1BZ0tveE9zZXFqSGVKbnJQckIzWDhyM2Foc2dkaE9FWHhpS0hpc1F1M3NGSG1UTjk3MlQvZStVdGpZdlpGT0NLRzNUZDh0T1NvYk8rd0hmalNkSDNYbDMyckMxV1dKd0JBZ0NQVlMzMmRtMDQ5QjFyZ0wzQ3RmeDZiNEx0YmFkbjh0Zm5HNFlsdjZFWWt2dTE3TEdBd0xDTlpuNzJ4aS85aGNWM0dpK0xlbkh1dEw0enJFT2l5eW4rdE9kdndJMjArbElFalFFRWpBQW93dFBIL0RVR05na2t5aEJENkhWcTJiRm1vSkVuM0Z4VVZQUTRBN1M1enVncEs2UUpWVmQrZE5XdFdjY1BERVVMTjdXeWM5a0tuUE82SDhISzZwdDlCNWtPUGlhd3ZEVmVQNVVkY1dtTFdtdVRNb25IS3FhTFIrc0VkM3hjSWtleExEMytvSDl2bEZkYWl6OUZFVDRTU1Y5R1g3eFZuODc5T1NBalp3OTg1Y0VMRkQvdStjLzJVOGFaYVpPOW1ITlBqYjF5c09kMDhkOWhOTmFvZEFNQzVMUDJEWU9JeGprOTVScGNhdjlBd3Vzcy92Y2Y0Y1BNSng1b2o4OVVManE2bWlTbVAyTC9adDF3NmxuKzdaL3ZwSncyanU4N24ya2Z0QjFVRHBjaVY1UDc1Nkt2S3VkS2hYRUxZVGlXdm9sLzVaN3YrcCtzUnU5UXdzTjBuSk5wNjJKTlZlS3RuNjZrbnZYT0xCODdmSVI0NGZ3Y2JZVHBsbXREOWFZQ205U1FEQURDTVRmNkxhVlQzbXBWa09zNWptVHRzT0JPdXkrTTdobStxZGI2ZTU4TCsrYzcvMVRvV1pFOHlMMVppZWJIQ1hyMURuR2Z6eVJmazQwVmpUYmVsUEtsVXFQRUFMbUFFUnBiUzh5ZXowWllNdGREZUN6U09CVVpSbGNLS25vUm4zRUpveUVrVjFMcHVVWVdRcHE4cDFqaFd5c3laQ0FDZzVKWVBZT05DRHByR3B6d0RBR0NhME9QSmVxK05NcDdrdTBXdjlJOU90RHM3RVIxWHliQnM3VjVlQUNEdXpiMWZseHIzRFVBVVNPZUtoN25XWkw3bVRaSlZWUkZlbWNhUnZnbE1nSnBKTW9iWDJZbU9jMmgyZHl3TFlWVng3OHUraHdrMVpBdWQ0OVlDMUZvSlYwM0txZWd2YlQvMXBIeXkrQVkrUG1TZlpVNi9TVnk3aUYxTmlWRTZVenJTdWVySXU0UmpKTXZVUG5jN1YyZThxN3JrQ0FBQTk1ck1meW5aWllPNXJ0RnJqT002LzlsYmtlVmxITjNsRmNhcXl6VU5TUGhBRlFUWmN2ZkFXeHB6Yno0NWFvMDVPWEs5ZHFKNEROODVhbzAzR2UvWmZQb1o3NFlaNHI3c083M2p0UXVPYnY3SHZOUUNSemZmNDdyVVRndUJxZXFKSnVWVTlIZi9mUFFWQUFEOTZPN3pBUlR3N1pmbnoybmJ0MUFyZDdlcjY3d3YrVmpoYmE3bFJ4WndFY1l6bG1tcDl3R2pxTHJlc1RibnlveDNwVk1sMXd1SkViOXFsWElieDlMOW44dm5LL3J4S1RITExDTzcvRU1GQUUxVmphNjBBNTlxQlJVOWpiZjNtUXNHcnRTOTh0Uzcwc21pTVZVUGdyTWJoaVcrcDhLbEpKWDFoWEVkZkJ2M0IwcENVWmNjWHRjWEdKb0JuSndvVkNpNTVRUHRTdzUrYWIxNzRIaHZWUnNyaWp3QUFHV3FLc25rM0xKQjBwSDh5VUszbU9YU3NZSkpnZWE3TkRISEFnQlFsbTNnandrQWFCb0xBQ1RnQmdRc1VRRUE2dHVjNEVvU0ZQb2k2RGdwYmNqVExWSU5qR3JDSkJsQ0NQMk9MRnEwcUF2THNrL0lzbnczSWNSMG1kTVZVMHIvVFFqNVlNYU1HUlhORWlDNkxKTzJ2ZDRIVlBLT3BLZ2NjT1Nvb05BWFd6c21kR1VVUlpNeWR4amMwaldUUE1ISmRKNjVrajV1cm1TZzNkbm12NWZNYVcvdDd3MXZOanp5RXZmbUU4OFRBMTltR3RSeGdaaFgxazgrY2VGbStVeng5YWJiZWoybWxEazZBYVdNTGpucXgwRFhra2pqYWV1Y1FiYzViSHUvRS9kazN3YzZydEk0TXVsMS93UVpRRlhqZmYrbS9RMlNSSU40c1BBT3o3YlRqL005WTVlSHp1b3pXYXhRMmdNQVdPOGRNVmJhZi9wdTE2OVpmekhvaU4xenBueUVsSkYzT3dDQWNYamlHOXpvNUgvRHVhSytqcFZIRm9qcGVWT2xrMFZqcmZjUEcyRVltZmlxWVdUaXErQld3c3ZlL2pYRGVHdlBlZDVFaFhkM3k4YjBKS3V2SHhRQUFGeGNNS1dWaW5FQjB5Nk9TLzhrRWVZY2x0RkVQdEowUXVpWDhJVjFWSmVYdmN0ZjVSUEZZOTJiVHp4ckhKL3lKeTdXZXJDdTJ5bG55NGFJbVFVVExqMkZ6cGhBc1R0WFpyenIvYmQ1U3VvOVRKZ2gyelN1MjNPVlgrMWVMWjB2NlNza2hPeFJUaGFQNGRxRzcxWUZWZmEvdnByR3NVQXBDeXhUOTVoNnlLZExScmorZC9RTnJkemREZ0JBNkpmd3RXbGN0K2Rvc1N1NXpncVRlbmlURmtwbTBjMmNkNWRDUWpUcUVTT0FWTVdveWFKRkxYRW1NbnFoWENseUpYbjd0UG0rbGt3b1c4and1bFpQWkRNaGhteWwxSkhFUTFXeVNpMjBweGpIcHp6alRlNzRZaVdXZDU4OFAxN2NrMzJ2a2x0ZXZWT3JmTDZpbi96TnZ1VjEzYU8rU2pUcFRPbElsMjMvVjBBcE1VL3ErWWgzR2JLWGFYclBCOXovTy9HeWxKRS8yWDZtZUxoaFpPSnJ4dFQybjFVMzlEZHdwZnBoaWU4MG5CV3BHd3RFWWV0cTRBK0JkNDROZEV3NVZ6cE1PVmM2elBzemw5cmhCeFpBcFFXT0ZGZmEvbStvY3JFLzNjWG4xcjlmbmk5eThmM2VVQU42Y2VmWmgxeS9udmdyVU1vWVoxODMwOXNIVE9nV3U5ejF5NG0vZWpZZWY0SFJKMWM2bHh6K1JITkliZlNqTy8vTE1LVGplOTduaXhNcHh4cjVFbTVzbDVkMDNkdXNBZ0F3M2RydGFaMHpLWndsckV4QzlibFNWc0d0bGZQWDVZUStPR3lvNGFucnUycCt5YU5BcjYrVW5qOUZTcytmVW1mZ29mcnp4dHQ2UE9uODRjQlhqdFVaNzVxbjlMb1BBSUNSR2Y3aTQ2OUtraDB0bk1CM2p2cVo2eGIxYzZBa0dTMXlKQ3BRbFJSanFLSUhBQUNQRk5MUTMwMk5Ba2M0cHRHYnhhQnJIeWJKRUVMb0drY3BKWXNYTDc3KzRwTEtDWlJlZG5QdlBFcnBtNklvZm56bm5YYzJhcWNqMU1JMEVnb0FJd2tBZ0FaTUswZURyakNIb01yN2VzRmJNVVhNRjlFRjlIcFdJKzBBdEdaL0g0ZzhzNzJ4RlRCQ2NzeHFZdFhuYVVhdWtrK0sybUMrZDhCNFo5cmhUeDIyL1Y4UkhXZG56THBDdmxQY2hycXFWaGdyZnlGMFZ2L0psV3VPdm1FYzBPSFRnSU9nL3FiOXZ2VERFdDgxakV5czJuVk5ZVUtrb3dXM21hYjBmSUJyRjdHcjZvUGp4VGdZUlJXdWEvZVprQlM1RGd5NlVyWFUzWW52RUxITmNFT1h2N050ek1kQWxRSGFodTRMbVR0a2xMZzMrMTdHb2k5a3JQeUYrcDhNM3M2MUM5dGh2Q1hsZWZiaThyWmFQY2trSmRUNXc0SFB3YWd2QmdpdUgxU3dySGNObUtEb2hBcmd1VXBkdi9hZmkzYXhMZGdCV0FLY2E4M1JmNEZHT2VCQXF2Y0Rwa2wzUWRldi9lZEtrU3RKTUFrWHdLTFBNYzlJbmVWWW52NFJhOVpkc0V6dGRRK0p0Snp3YkRyNW5IdnI2U2ROTnlYL2xVK09XaFBTSlhZZE1JcktXUFY1YW1iQmJWb0lueS9uVmFZYWIwNSt2cjZZR2JmVENnQkFkR3lURWtxMDFOa1pGS28zVHU3NXNHdHArb2VzV2NnSEFPQ3MzS2xBVlRwS1p2NUU5K1pUejFqdUhYUXpjSnlqOW94VlBIdXlIekNNN2ZJWEFBQStLWEpkNWFjNzFwT0xTOFRVcy9aQlFDbmpXSFhrUGQ5cmZGOUwwNlFlajNrcnkxcVNtbHZlcjc3elRJVHBwRnJvU0ZGWm5uZzJISCtCaVRDZTVsTGphbFNmMFFKSGlwaVJOMFU4bkRkVmMwbFJBQUNXZTRmY0NBMGtHY1I5NXg2UTl1WFVxcmp5a283bVQzYXV6SGdIS0NYbXliMGY0cnEyK2FsV2ZEcDlpV2xTejBlRmxKaFZydFVacjd2V0hYOVpQbG80MFRTaCsxUGVEVE04Tzg0OVhGOGNRUkVZVWQ4djRmTkFwM3lUUUJVTE51OWpySWJ6bHJ2NjMrWTdwbXorMm56ZHdIYWZHTWNrKzN4QnBZR1NYVExRc2Zqd1Y0UmozR3k3c0tOS2R0bmd5NDRWQU1Bamhqai9sL21tZExTd09tRmRZL01KanBFTVF6cTk1MXFYK2JMOXE3MHJpSkV2dGY3aHVobHN4N0N0dnROb1JxN1NPRHlwYW1saW1hZGo5ZVVjWDlVVHpDN0ZVM3ZWYTY2NVBOR0VaU2lJU3VDTm5RaElFS28vRHdBZ2RJdFpwUjlRc3grYS85OW9JU2xxcmR3djRRdHBYODQ5MHQ3USs0VHIybjBHbWlnQUFCQys2bmRKMTZmdFFxTFhsY2puaXdPMkJiRi92R09qL3pIM3pyTVB3ODZ6OWI4blJOVUVETkdrWTVlZVB5OWE0dTRJQUJEb0hMcjJZWklNSVlTdVVUYWJ6UUFBczlMUzB1WUJRSTltbVBJc0llUlZrOG4wNWZqeDQzOFQ1ZWNJb2RvS29yVFNnaWhZM0hLN1hUWitpWmd3dFAxL3FLQjN3OFZpSVM3S2VqVGszdjQzVnk3Y3YxZ3RzUGZRRCs3NGZxQ3FsUnAzTlhLVjVzbTlIcXh2VEVPTis3MXFOTEEzOGdXV3V3ZmNHcWlpcUs0cUkvbDA4YS8reDR6amtwL2pVMktXTlhSdnRvMzVtR1ZPLzhuMWpXRUVydHgzVEgxVk9BQUFycFZIRnFoNTVYMHREdzBiMnREOUFlcnB6M05SWS9vTkdjZW5QQU02dnRLMS9OQi8rZVRvMWNaYnV6NURlSjNkcytua2MrN3RaeDR6VGV6NW1OQWpkaWtBVkZmUENEMWpGbnYyNXQ2amlvcVo4SXpiMERWMlJYM3ZLc1VweGdNQUVJdSswYzM5QVFEWVRwRy9oSFdQUzlPTVhLVUxMdTJLcVFxQ3pFVVl6MVM4Lzh0ZTNkQk9DN3dKRWpXYkx3SUFFRUtNcDcwN2Y5YUk1MklDVVg5OTUzL3FVdG92QTFEQVBEMzFicTFTYnFPVjJydmFGKzYxU1prRnQraFM0NzgxamsvNUU4Q2xKdm9OdlpZdG9mS3IzUUYzUXZUaW9pMUhQRHZQUENidk9uMm5tbC9aMnpTejMyemZIay95dWRLaGptLzNMZ1lBNE5xRzdtWVN3dllwV1lYanVGaHpla1AzbGcxQ3dKMUJXWmt5amkwblgvRHNPUE1ZMFhFTzA2UWVEL05KYmRiWE54ZmZPV3FONVpGQmU1d3JzOTZVanhlT0svOTAxM3I5aU1TM2hPRmRGcmgvemJyc3ltbWk0eXJyU3BKNTBXSlhzbGJwaVJOU0xyNm5neUNmS1I5Tk9NWnQra1AvYWVLdTA0OURNeVRKcEdPRkU5eHJNLytwT2NSb3ZuUFV6OFRBbDB1SDgycnR4R2pzMC9GTDhVRHVIV3F4bzR2eDFwNVAraWZJdk1yK3MzbDdNUGV0L0dadnZZK2JqVENkc2o0MGRCZ0FBTEVLQmNGVTlscEdkcHRmZHJKa3JPZlErWmxDMzA1ZmFrU3VxclpqT1E5QTFkOU1BQUE0WC9NNi9kQ09DL1JET3k0QWx4emo3WUVublNrZDZmeHU3eUx6SGRkTjVkdUhiL09PcmZqM3hzTkVZR3Q4c2F1NTVSRHFsa09kU3c5OVVsZHM5WjFEMXk1TWtpR0UwRFZteVpJbHNZcWlQQUlBRHdGQXdLMnhHeW1MRVBKS2FXbnA5dzgrK0dDVGxyb2doSDdmR0paMWdmOXFPZzgxcTJYdTlveFJLQklHdGZ1c3NYUFdhQ1JmNFd4VWIwWEZJWVdENCtMdWRRYkd6cG4xaFEzMS9iRi92SFdMWVVUaW0xeHliTUJxTmNFa1hBZ21mZWh0NEY0am5nSjdid0FBS1NPdjF0SWtiNldSVXVSS2FxaWlyTDdrbCsvT2J2NkpHdkZBemh6WFQ4ZGVOOTNlNnlHaGUweXR4eWVmTDA5MWZMTjNCUmNmc3NkNDk1Q3B0WmE2dWp4Uk1LSEgwOVZMU2xtZXVMZWVuc2QzYWZNL3JjS2Q0RmgrK0Q5YWliT3o5YjdCWXdFQURBTTZmaUh1eW41UVBuUitwbjV3eC9jREphSnEzTC9BbVFJQUlFUlVWUTAxRmh0dVBGdlhhNk02SFhHYVhZeGg5R3l0dGdHK214b0FBTEFFTk44RzQxeDgrRTZscExLajd6V2FTcXRhKzFQQzZLOUwrS29wOFRhM3NFZEcxS2pBcWZ4aDN6ZkVJRlEvWHI1OTZDNzNSdVgvM091ei9pRjBqMTRoSkViOENnREF1TUZFV0VtQzltTnNGV3NBQUNBQVNVUkJWT0hiZEwzanYrZVMyNndSa3FMV3VqZWRlbDdKS2h6WDRESmdBTkRjVXBqL01kWHVTYkF2UGZ5K2tscytnTEhxejV0bTlybVRpN0llRGVheE1EcDlpV1ZhNzN2RUF6bHozR3V6WGxaTFhSMVpWYWFCa285cWJubS95bS8yTE9NN1Jtd3hUeDl3WjBPSitHQzR0NTkrRkFDQTd4YTdzcUd4WHJyVWRwOExmZU1Yc2haOVRuTjh3eWp1eWJuZnRmYllQNEJsSk9QMW5mL0pEZXZ5SC9IbjlGbzcyZ0lBcUlJcUcyL3I5Wmo5eXgwL3VuL0tlSU81WjhCNHpsdzcyV3k5YTBEQWlpbXFxWnpuMTVOL1ZjdmM3VFNYRkVVTWZEbmZQbnliZm1ETnpReThHSTd6QkRwZUg4MEFUdk9zdnJNRm95NWJaUlNWdW1RakFBRGgyQWJuY3E0KzhxNXl1bVNFNmI0aFl6a1RYNnpsbC9jRUFHQmpqRFUyR2doNWFsU3ZXby9OSWNadzdjTzNXcWIwcWZYbGkzdmo4ZWM5KzNQbmhEMTlmVXFnKzVhOS9lc1YzU0JINHNqTG9LamRKMjErUXdHV3pscys5Tms2bDhPank0ZEpNb1FRdWtZc1dyU29MOE13ODFSVm5Va0k0UnUrb2tHSENDSHpLYVZMcDAyYmR0bi9ZNGtRUWw2c0pQSGxLOVBmQjFHeEdDYjNmcnF1eHVmMUNkZ0RLOGpHL2I2RUhyRkx1WWs5SC9YMi9aSE9sSTZVOStmTU1VM3BmWCt0d1F4UmlKNnA5VG1YWlZtNW9VUVBBQUNJcXRuYndEM1E2VUM3M1Brdnh6UGUyTzJ2YkllSWpRQUE4b25DOFo0TkoxNnd6QjA4Q2k3MjVMRi92SFdMWVdUaWExelgyT3Jxb2ZxU2EwcFJaWGYzMnF5WEdiT3VrRENzcUttcTBmZjFVUElkUFoyMkE5OHdCcUhNTkxIblkweUFYbkFzdzl0cGhhdXROeG1tbFZUdFhpbWZLcjVCcTNDM1k2UE1XVUpLN0tVcU8wNnJZRUlNdVdxSk01RnJGeHF3Z29VMThjVnN0Q1VEQUVBOVd6S01HUGhTTmRKeWxxMm5kUmtBWVVEUkJGYmpxVnJzN0FvTWFmQ0xIU1duc2c4QUFCOWh6ZlEvVjJ0VEE1YVJ3cDRmVTcxQlFYM1BxK20ybENjYXFrN2tPb1J0c2N6dVA3MmhHQUVBYUxHOU02alVRS0t0RFZaS1ZzL2ZwYzBHczhsd0Q0VHBhK3djNnEzMDhXTER6ZGtBUUluQU9nMjNwRlF2ZlJXekw0eHkvcGp4aHVYdTYyNDFUa2g1Mm4vK3BpNERabHhTbUpKZjJVZElqdjdSY0d2S000elErQjFmZGFrSjM3QnRJM1l3NGJxOGdBTmNjb3hqNmFGUG1UYldUT3ZFdm5PMWl3a3kxZUdLY3kzTFdHQWNtZmdtMnk1OFIyUHVxV1FXakJmVDg2YnlIU00yQmxORjUxVzFCTHM1L3Jlc2lyRjNoNi9Vb3Nwa3c0QjJINUZJeTRsYVgwRDQ0V0xONmNaeDNWOXcvWlR4cHZQcnZjdk1jNjZiVVdOWkpuZzNrcWhKZGJqaTNFc3kva3NFem02NHZ2Ty9uS3N6M2piZTN2c2gxN0pESHhLelVHeThvZXVMd0ZYMURidGNiTGp4ZVBYL2FDcWFBUUNBOEEwbnlRd0QybjFTbVZGd20rdUhmUXZOZDF3M1E4b3F1b1dOTkI5bmRQcVNldThuc2J4YTdtNnY2eGkremR2RHpSZmxtYXA3QnpqWEdvZ0dQWUJBVlFWaVZXc04xSUl3U1lZUVFsY3htODNHRWtJbVh1dzMxdUR1UjBIYVJRajU1OVNwVTM4a2w3T1RHRUlJQmNES2xLbGNuZm1la2xNMlNPZ2RaeE82UmRlN0ZLd3UvcFVqY3RhRld4eXJqdnliand2ZGI1elMvVkgvRDBueWllS3g0cDV6OTVwdjcvMW9mUjk4YUttanZaUlplRXVnblUzY0cwOCs3OTU0c2xiL0xEYmFrbUc5Zi9BWS8rT2FyT2dBQU9UMHZNbmkzblAzMEFwUFhNaFRvM3JwK3JYNzJuZWNmMCt5K2hDelVPQk42S241VlJVaEpNcDh5bmQ1SERIcGl4cHE5dTNGbVlRaXd3M0pMMHVaQmJjNGxoNzhGQmlpOHUzRGQvQ0prYjlRbFhLZXpTZWVKWHErd2pRcmRRWmoxUWVzVkZNWmhZaDdjKzVpWWtPT0NKMGlONUFoSFQ1d0xVMy8wRGkyeS8remQ5L2hjUlhYMzhDL3QyM2ZWZS9ObG1SYjduTHZqVjVpYkl5TkthRWwxQ1FRU0NnaHZPR1hrSkRRa2hBQ3BBQUJIRW93eFlWbXNISHZSWmFMTEZtMlphdjN2bjF2ZWYrUUpiWkoycFZXelQ2ZjUrRjUyTGwzNXN4cVpYdjM3TXlaMzNnL1Z6Z2QydGJQVHJ3bE5WclQyQWpkT2N2NjQ2OGJicDUybzNmU1FaaVErTEV3SWZGaldaSjBqc0thSzFVajR6YjRPNnpCbld4em1CcWYzMVRjTVVaR3RNKzJXSis1bjY2NUFnQ3MrODcrUkw5NDBrUHVxNDJpSHJsa1ZGZkpUMyt2bC91S1AvZlZpUjExenR6YUdDMENTZzV6TG9XdGYrZkFGMnlFdHFSOU5WNUEvWXlhVWk3cmZETEU2b3AzVnJlT2ttdGFSOG0xNWl5cDFwekZaOFpzVk05TWV0UDh2OFB2QUdBVXUyaGlHdXhKaURjMEFZRFVhRTFUYks0SVFhT3Q5YmNTTDVEZlY5dTJNNzl5UCtrVkFKZzQwOUh3dTJkYzFsNVByS2M2K3gxbnJhS3A2WU9ENzdFcXpxcTlhZkl0c2hZZDIrd1lsY29LVWRhMnZIL29JKzNWbzMrdHlVNStyN1B4cGZNSFBiU2ZqR3Babi9jeW94V2F0SXZIUHQ2YmVmZVdwSkpjdXZNbnMzWkpsRlhPMHFaWnF1R1IyOVNUa3Q1WHJJNW8yOWJUdnpLL3VmZEwvWFhqSCtJejJwTHQzamlYd2xxUGxOOWgyMXI0YXo0dFlrL1k0Z24zMnM1VVh3c0FYTFN1eUhEemxGc3MvOHRaMVZMY01FTjd6WmduaGVTSXZTRjlmblpYR0FCQTFmMlhKMnlzNmJqdWhvbjNXVDQ1OG1iTDZ6dDNLQlpudE82U0VYL29ycCt0dWlFYmtpeXdjY2JqSVpneXVjQlFrb3dRUW9hZzFhdFhod0g0TVlBSEZVVVpGcUpodHpBTTgrenk1Y3MzVTNLTUVOSVhKSmxWVzlZZmZzMVpVSDB0bnhxeFczL1ZtTWQ2UGFiWm1tamZVdlM0TTY5cW1YWmV4b3Y2NmNOZTZ6ajFEZ0JFV1FYUnBlWDBxbnFwenB6Vi9PN2V6OE51bW53enduVWx3Y2JTWGpYNktXRlMydnZlN1NyUkxyc3Z0N1Z0Ty9VcjE1bjZoVkoxNjFnQUVLdGJKdkpwVWJ1RWlZa2Y5T1E1OWltZHBsWTlOZmx0OWRUa3QwV0xLMW84V3JIQ3Z1UFVZNjZpdWdYdHR3akRJNytFelJrT21lZjhibGxUcVczZTI1bmNhMzkxYUxJbnRhdzU4cVpVMFR4UnQzajhJOEt3aU8ydHF3NnVOLzkzMzFyOXRXTWY5VmZUelhtZzlFNDRSS002Tzc3ajU4N3l2SjNWcVdwbDF2TmtDbGFyYXRJdkdmOVQyUzRhV1IzZnFzcU0vTnA3UEE5V2U0d3p2MnF4a0JHOTJWVlFmVzFyNjk1WXcxVmpudWl5VHhEY2t6anRkYzRDVFY2NmN6WmFSaWtPMGFRZUVkdjE4MmxuZGNYYkQ1WGNLalZZMDZVR2E3cGNiOGxVSEtLaC9USnIwTlN3VWJwVG5JNXZ0THlmK3orcHNtV2lkbEhtcy9hZFJiOW8vZUxvM3cxM1RGbkNDdXBXcWM0OGlnM1hsZ1MwU2pKSXZVMlFkVWEwdUtKdEgrZThLenRFZy9HT0tjczR2VkFIdENWK1hIRHFXWkhWNks4YysyVHJtc1AvdG4xNTRrWFVXOU9GSzhiKzNpTUJLL09jZGNQUjU1M0h5bGNBVUN4ZkhQbXJlbGJxYTN5ODZZamg2cXluR0s5VldIMkJjeW1zM0pZc0N2cjltRmpiT3NxWlczR3o4MWpGQ2tZbk5Lbk8xeXJVekVuL0c2Tld0VmczNWovVCtyOURINmduSnYxUGQ4bklGOXJyZVVtY3dDaDVwVmUzYkQvem1GUnJ5VkpQVC91WGNlSElaenorUGdYQUo1aHl3KzZhZVhYTEo0ZmZOYjk3WUkwd1BIcWJhbnJLZjdTcDhWdmNUNmwxN0N1NXg3R3Y1SjVnNXk5Vk5VOEFBRWJIKzYxbjUwMlZHZk90TkQ3K1kzdHV4UzBBSUZhMFRPSnFXMGZ4TWNhVG5jWW9xTG9PQUlUVVNMODEyc2pGalpKa2hCQXloS3hldlRxVFlaZ0hGVVg1RVFCRHR4MEM4eFhETU0rdVdMRWlvS0t0aEJEU0UwcWROZDN5K2JIWHBJcm1iRDR0Y3BkKzVmaTdlcnRWUjI2eEpyZTh1bXNmRklWbFZKekZrVk42aCtOZzZkMktKS25oa3RTS0tLc0JNQUFBaHBFWWdiWERLUm1hVngxWVo3cGw4bzN0SDlUZGF5c3BWbGVNZDFzSHF6TkNxVGVuZURlMzdiOXNXOGpGeEdqUHlVMzJGRENNb3BtZC9vb3FJMnF6S2k3c3NDUXdzdU5vNVVySDBVcWY0dHF1aXBaSkFPRHZHcDlzT01oRkdzOEUvY094aVpHU2xtdmhHaDF0ODJWWS85dm1SVmtsTjVoSE9rdWFwMGpGRGZOY1orb1dLUzVaeXllR0hSWkd4MzBobm0yWTc4eXJXdUk4Vm5rRG94V2FoV0ZSVzRTc21JMnE5TWp2b0ZFM2U0ekRLTHlpMHRqUTNOeTJ3b2pqMjM0b01zL1pqNTY3MmJhcDhHbTRKSTN1dXJFUHFjY25mQUlBWVQrYXNiamwvWVB2bTljZWZWM0lxMXFxWFpqNVhIdWhicW5Wbm1MZldmUUlueGE1azArTjJ0Y2VTaGdSc3lIc2tZVWIvRDJkamtNQzNMQlcwU1J6akN3N1pGM2JENVZ6QW9CbDQ2bmZLcUtzMGx5YTlYK3cyYUlzYTQvL3MrbmZ1M2F3NXc4SXNKNm92SjdScVJzQWdJSE1LcElrUUlTYWkyL2JCdHBWRFRqdjM1L09mcTk0azdvS2FxN1RFelFCUUN4dG1BWUFmRlpjWUVreWhuSGF0cC81SmNPekRpN1dtSzhhRTdlT2pUT2RFR0wwK1VLVXZrRFdxeHVsaHRZTXkrcWo3MHIxbGd6OWxWbi9UelUxOVMyb2hGYmJOL25QbWQ4K3VGNHphOWcvWEtkcUx4WFNvN2QxRnFhN0F5RDZtL05zd3dMcm1pUC9VR3l1Q05ha3JUU3Z5dmtFRHRHZ3VDUzk0cEowL3ZyWTlwNTdRR3AxeEdtV2p2dDUrMnJNMWs4UHZTa1dWbCtsbVR2OGIzeTA4YVI1L2JGWHhMTjE4NFZSTVY4N2l4dG1vS0oxUE1zeFRuQ3NxTENNQ3l3ak1iSWk2SzRiK3lBa1J1VThWSEtuSXNtQ0lzcHFYWGJxcWtDVGpOYXZUcnlrMkVXOW91THNTcjBsWGJFNG85a3dYVmtnZlpWbVJ5SUFOTCsxNzF1NXF2bDhYUzdqY2RVVXo3cDQ2cW5KYjNPeDJoT1dkWG12T1k2VTN3eWVjV2d1emZpajQzRGxMYTZjOGg5SzlaWk0xcVNwTUt5Y2RJdVFHYk9sMDFvYjRacnlpTnZuWG0wNWNQcCsrNjR6ajdqTzFpMndhb1ZtMWRqNHRlcHJKandKQUh4eXhBRWhNM3FqeDg5NzY2bGZ1eisyN3lsK1FESGJFOWx3WFRFMGJKUGM2a3gwN0Q3N1UzQ3NTNVZvUE56ZDh4YkxHNmZhdHB6NWxWamNNSWRQRHQvUHhoa0xuSWZMYm5FV1ZGL0xKWWJsQ3FOaXYrWlR3L2NMTWFiajdYL09XSXNqd25Hay9DWStLU3lIaTlTZDZ5Nkd4QW1NeXU1azJwT0YzNThXMi8xMmJqSTBVWktNRUVJR09VVlJtTldyVnk5a0dPWmhBSXNWUldGQ01TeUF6MlJaL3VOTk45MlVFNEx4Q0NHa2MwMzJwT2IvN042a3VHU3RlbUxTaDhZckpqd2hDZDBVMGdrQWE5S1Y2UzdQK2o4d2pNVG91R2FvZURPbjRscFpOVzhCeDVzWm5XQmx3VmdaWG0xclgrSEFXa1ZUMDZwOVh6cU9WTjZzdWRUNERPQy90cEsvTnR2Mk00OWkrNWt1dHptRlBUaC9zbWJaNUorNXIweHAvNkJwL2Z6WXkxMzE5WGRkZDFYV0U1MGx5Vml0ME1BbG1JNXlzcUNBYmN0SGNRbW1vNnhCVmQveTNvR1BwWnJXTWVkdlZiaTA4QU1kODVGWnRlMS9COThWR3kzRGxCWjdFbVNGQndBK1NsZWtucHl5U2pNK2ZrMUg3YXVadzE1bkxZNElXMkhkTmE2QzZzWE9rOVUvY09aWExiWHlyTjN3MDdrejI0dUFPeXRiSjFwVzdmdSttRG5IT2xYSjRYc0JvUFd6UTIrS0o2dXZZazJhY3YzTmsyN2hreUlPZnY4RWhhcUkyNlpmMjdxNTRQZU93K1czS3JJaUdHK2FkQXNBT0xlZmZoZ0FlcnU2eTNheWVySDFxN3lYMmg4TGlhYkRydHlLbTV6SEs1ZXB4aVY4MXJhNlMzYzY3UDZac3gxNU5jdkZ3cm9yUkFhaWJldXBwK0NTdE8wL0h3Qmd3M1JscHBzbTNnSjRicWRzSjdmWVVpMy9PL1IrWi9XNnZOdjF5eWJlMDkyV1k3RzhlVG9ib1R2WGNjcGZkN1I4UThSUDVzOUJtS0hFZStXZkRBQjJSMWpyT3dmWEt3N1JxTDl1N005VjQ1TldBNEJtYXNxN3NzVVI1OWhaOUxCbGZkN2ZBRUNZMEhiTm4rNE91d0FBeDZIaWU1eUhTbThQYU42OXhNWWE4d0FvZkZya0xzNmtxWVJPYUdUVVFpT3JWVFZCenpWeUtsV1RvdUdhZWJXcVdUR3l6Ynlzc1Rldk8veUdNNjl5R1pjY3ZwODdmOUFDcCtVYnVlbHAvOUl1R1BFY0FKaGlEQVcyL2NYM3Vvb2FGanFQVk55a2lMSW1vUG1ZTk9XYTJlaytkUVk3STV1ZE1hNVRiZHQvQVlBMXFxdTBWNDE2cXJ0K2tzeXFYU1VOTXdGQWFiYW1xR2VrdmFITlR2bUFpZGI1MU5rREFENDFhcC94SjNQbU8vYVYzRzJZblBwdmlXRmtzYWh4Z1d4MnhHdm5wcitzbXAzeU9pdW9XN3VOcTVKY21qbkQvNjRhbi95UjgzRHhYWTdqbGNzMGs1TGVhNjlieUNVWmN6Vnpodi9kdlk5M2trd1JKWTE5ZjdGSC9VZUdaKzNhcTdKK0RaMm10clBZanFPVkt4MkhTdTZVS3Bxem9lWmJkWmVNK0FNL2E5aS9PRENpYm1yYXYydzVKVDl5SHE5Y2J0OXk2c24yVUl4ZVZTK2tSZXppVE5vS3hTRWFWRE5TQXpxNWtuSGF0WFV2Ymk1a09NYWxjS3dMRHRFSUFLclVxRzVQN2lSRFV5ZythQkZDQ09rRGI3Lzl0c1pnTU54OHZ0Nll6Nms4UFNReERQT2hvaWgvdXZIR0d3TTZTWW9NSFV1My9EVWN2Sml0QUVhR1k2MkNRK3JYMDVjSTZZcDEyK25IaGJpd28wSldqTjhWUU80czY0Njk1anhldVN5UW1rYzl3Vm9jRWJKZUhkQldua0hESmtiYTloZmZLNHlKWGRQVk5xSjJ6ck1OQzlCZ0hpNHJqTUlsR0k4S1NlRWVxektzMytRL0s3YzRFcmhZZlNFWGF6cXVTb3M4Mkw3dHFydDVPQW9xcjRVSXRYcGF5cHZ0emF3TmVzZkppc1VTWko0Qks2dVN3L2UybndRcHQ5Z1RISWZMNzlCUHovaTdlMzBvbnptWE5rL2p3M1RGYllYT0FRa0tyOVMyamd6azVFTlhRZTFWZkxTKzBQMzB5UTZOOXVHMm8rWExJYkFPSVRIc01EOHNjZ2RubHpUbXZXY2VVYzlLL1hlM1JiNWRDaXN4Q3MvSm9pTHhPaG1pUmVVcU0wOFQwcU8yZTk4cnlheWFxV3JKWWhNTlI3cWJjNkNhWDl1eFR6VXE3aXZ0WlNQOW5tRFlFK0taK29YUXNHYVBoR1g3dGRyV1VkSzVwbmxjalA0a1B5elNKOW1uMUZuVHhTWkxtcEFaczZXN09NSGM2Njdsbjd0MlN2V1dqS0QvRHVoc1MzQW5PTHVrc1o2cStvRjZmTkluSFVNNHhYQkZxMjN1cWdZZTUzUUtMbzRUZUlmQ1E1RzQ5blpSNEJRQVlHVkprUVhlNVgwb2lWeGhuaWcyVzFJNlM0eHlMb1dWT0lIaEpKZml2YzJ4SzY2VE5kZktEc21nSGhPM3BrY3JkSjBPclF4TzNka2hDczY4aWhzc2E0Ky9hbnBvL25Udm92OSs1M082ZGhFVHBpLzEyVjdjYUI4T0RkL2NYaGRTZGptTWNwTXpFYUtpbFVWRllIbkd4VWZxVC90YlhlazRVYlBZdXY3b3EyR1BMUm90blcyWVlmMm00RG4xeE1RUE5WT1QzL1pZMVhxZUJJVkhXZE5rc2FoaHJxdldNbFpwdGNYcmw0Mi9UMkZZeHZadDRXKzFOMDY1dTdQWDJIV3E3bkt4dEhHNjlwSVJ6d0tBZmR2cEoyU0xNMGFXRlk1dHE5dTR5OS8yOEw3aVlwblBPZ3IzTTFpMGR0NWpXL3NyOXNXSWttU0VFRExJZlBEQkIzRWN4ejNBTU13REFHSkROS3lMWVpoM0pFbDYvcWFiYmdwKzJ3NFpVbGJzL2tza0hLSnFvT2RCQ0NHRUVFSjZoNUprL1l1Mld4SkN5Q0N4ZXZYcWJJWmhIbFlVNVdZQW9VcHcyQUQ4bStPNGwyNjQ0WWFBNmxvUVFnZ2hoQkJDeU1XSWttU0VFREtBVnE5ZXpTbUtzdmg4dmJFRmloS3lReVZiQWJ6RzgveGZseTFiVmhPcVFRa2hoQkJDQ0NIOVNHQi9vMGl5amdGYUlmSzVBejJkQ3gxdHR5U0VrQUh3M252dm1WUXExVjBBSGdLUUhzS2hHd0c4N0hLNS9uN3JyYmNPclhvN3BOZW9KaGtoaEJCQ3lBVkl6VHMvbnYyTGhvR2V4c1dBVnBJUlFrZy8rdlRUVDlORlVYeVFZWmdmQXpDR2NPaHFBSDlXcTlYL1hMSmtTYmNuRXBFTEZDOW1ROEVXQmdCYzhoNEF5d1o0Um9RUVFnZ2hoQXdaUXo1SmR2WGVWMHhxcCtOUkJsaWlBQmtBOUFNOUowSUk2Y3gvNFh2b1ZvakVBWGdCd0F0THQ3OW9ZWUF6Q3JET29WSy85UFhNaDFyNktpZ2hoQkJDQ0NHRVhDaUc5SGJMSlR0ZXZJeFI4QmFBMUlHZUN5R0VERklsQ29NZnI1djMyS2FCbmdqcGUwdDN2TGdRQ3JZQUFCVHNFV1NGVnBJUlFnZ2hoQXhoTGpVMzFyMG0yZHBGanpRTjlKd3VaT3hBVDZDbnppZklOb0lTWklRUTBwVlVSc0hHcGR2L2ZPbEFUNFFRUWdnaGhCQVNKSmY4ZTBiQmVpallBbDdNSHVqcFhPaUdaSkxzNnIydm1NNnZJQ09FRUJJUStUOVg3MzNGTk5DeklJUVFRZ2doaEpEQmFrZ215ZFJPeDZPZ0ZXU0VFQktNMVBOL2R4SkNDQ0dFRUVJSThXTklKc2tZWU1sQXo0RVFRb2FnNndaNkFvUVFRZ2doaEJBeVdBM0pKTm41VXl3SklZUUVoLzd1SklRUVFnZ2hoSkJPOEFNOWdSN1NEL1FFQ0NGa0NESU05QVJJSDJPVkprak1OZ1hnd2VJRTVJR2VFQ0dFRUVJSUlVUEhVRTJTRVVJSUljVEwyam1QNXdKWXVHTDNYeUxoRUZVRFBSOUNDQ0dFRUVLR2tpRzUzWklRUWdnaGhCQkNDQ0dFa0ZDaWxXU0VFRUlJSVlRUVFnZ2hnNURDNGpnVXlBd2dnbFdhQm5vK0Z6cEtraEZDQ0NHRUVFSUlJWVFNUWlwUmVScHEzdm54N0Y4MERQUmNMZ2FVSkNPRUVFSXVFRXQzdlpBTmlYblpLVW84ZU9hRVNsU2VIdWc1RVVJSUlZUVFNbFJRa293UVFnaTVVTWhNT0lBRkRBRElWSGVVRUVJSUlZU1FZTkFiYUVJSUlZUVFRZ2doaEJCeTBhTWtHU0dFRUVJSUlZUVFRc2dnNU9TWlo1eWl0SDdwOWhlM0x0MzFRdlpBeitkQ1I5c3RDU0dFRUVJSUlZUVFRZ1loUnNZNE1KZ0ZvTDIwQnVsRHRKS01FRUlJSVlRUVFnZ2hoRnowYUNVWklZUVFjaUZxLzhiUmpaTm5ubUZrak91eW44RCtSbkJJZWUwUFhXcHVMRnp5Nzd2cW9yQTQ3bjJTSnNXaVdCU0xZbEVzaWtXeEtCYkZDa0VzUCsvcFNOK2hKQmtoaEJCeW9WTHpUby9Ib2pTbXV6ZGFpaVRyM1BzcGtxUmp1bnR6cGtDbVdCU0xZbEVzaWtXeEtCYkZvbGo5RjR2MERVcVNFVUlJSVJjSVFYSGx1U0EwQUlnRXNPM2oyYjlvY0wrK2RQdUxZbmRqTUVDcmU3K2xPMTVzRGFDUFNMRW9Gc1dpV0JTTFlsRXNpa1d4K2pSV2c2QzQ4dnkwa3hDaUpCa2hoQkJ5Z2ZoNC9xOXJWMnovWTVhTEVjYUNWWnA4YnVDVWg3c3QrQ3J5dVQ2UGVYRlJsMzBvRnNXaVdCU0xZbEVzaWtXeEtGYWZ4aElVVjk3SDgzOWQyK1ZZcE5lWWdaNUFUeXpkL3FJeTBITWdoSkNoYU8zOHg0YmszL3VFRUVJSUlZUVEwdGZvZEV0Q0NDR0VFRUlJSVlRUWN0R2pKQmtoaEJCQ0NDR0VFRUlJdWVoUmtvd1FRZ2doaEJCQ0NDR0VYUFFvU1VZSUlZUVFRZ2doaEJCQ0xucVVKQ09FRUVJSUlZUVFRZ2doRnoxS2toRkNDQ0dFRUVJSUlZU1FpeDRseVFnaGhCQkNDQ0dFRUVMSVJZK1NaSVFRUWdnaGhCQkNDQ0hrb2tkSk1rSUlJWVFRUWdnaGhCQnkwYU1rR1NHRUVFSUlJWVFRUWdpNTZGR1NqQkJDQ0NHRUVFSUlJWVJjOUNoSlJnZ2hoQkJDQ0NHRUVFSXVlcFFrSTRRUVFnZ2hoQkJDQ0NFWFBVcVNFVUlJSVlRUVFnZ2hoSkNMSGlYSkNDR0VFRUlJSVlRUVFzaEZqNUpraEJCQ0NDR0VFRUlJSWVTaVIwa3lRZ2doaEJCQ0NDR0VFSExSb3lRWklZUVFRZ2doaEJCQ0NMbm9VWktNRUVJSUlZUVFRZ2doaEZ6MEtFbEdDQ0dFRUVJSUlZUVFRaTU2bENRamhCQkNDQ0dFRUVJSUlSYzlmcUFuTUJSZEVUOEJhZm9ZZkZkOURFWG1tcENPdlRocENnVDIrNWVsMkZLTFF3MUZJWTFCL0JzZm5vb2xTVk9SMDNnV2h4dlBvdExXRkxLeEJaYkQ3OGJmaU1LV1NoeHJMa0YrY3htc2tqTms0L2ZXMVFuWlVITkN4K08xWlFkQ052YU1xRXlrRytKd3NLRUlwMXNyb1lSc1pFSUlJWVFRUWdnaEpIUW9TUllrbG1Hd1BIVW1ZdFFtWEpNNENVWG1HbnhYZlF5YnE0L0RMcmw2UGY1TmFYT2c0MVFkanpkVkhSc1VTVEtPWWJFNGFZcFBlMCtTS2Y4M2Jqbml0ZUVlYmMvbXJVR1p0YjdIOHd1RlJiRmpNU1V5SFZNaTB3RUFsYlltYktqTXhmcnlnNzBlZTN4WUtrYWJrakRhbElRbHlWTWhLd3J5bWt2eDlMSFZ2UjQ3Rkc1T213T2pvTzE0SE1vazJkVUprekF4SWcwM3BzNUNrOU9LOWVVSHNhWnNmOGpHSjRRUVFnZ2hoQkJDUW9HU1pFR2FHVFVTTVdwVHgrTjBReXdpVlRPeHVmcDRuOFJUQnNtNkc0SGxjTWZ3QlQ3dFBVbW14R2hNaU5kNEpza0VodXZ4M0VKQllIbk1pQjdoMFphZ0RZZEQ3bjNpRXdDbVIyVjZQR1laQmcxT2MwakdIc3lNZ2hiandsTTZIb2VyZERDTDlnR2NFU0dFRUVJSUlZUVE0aDhseVlKMG5aL1ZWS3RMOTRaa0ZSa0FNRjZQWldWd0pNa3VkRk1qMHoxVzhBR0FWWFJnVzgySlhvL05BSmdhbGVIVHZyMG12OWRqRDNZem96TEJNZCtYUG5USUx1eXNMUmpBR1FWbVRzd28vR0xVRHdZcy91TzU3K0dNdVhyQTRoTkNDQ0dFRUVMSXhZaVNaRUVZYVV6QUtGT2lSMXUxdlJuZlZoNEpXUXpHSzAwbUszTEl4aWFkbXhlVDVkTzJLVVJiYUVlWmtoQ2xNbmkwdGJpc09OSlUzT3V4L2JsMTJOeWcrN2pYSSt2SkdEWDJGbXlzT3VyVFBqdDZsTWZqWGJVbllSdEV0ZGc2dzRBQnkzaW5yUHMzUGlHOXNYVEhDeTlEWWJLN3ZJbFRIbDQ3NS9IY2pqNjdYc2lHeEx6Y1pSOUd5VjA3Ny9HSEtSYkZvbGdVaTJKUkxJcEZzU2dXeGVyTFdBcVViZXZtUGZaYk1FeS9yaHlpSkZrUWxpWlA4Mm43b0hnbnBCQW1zcncvbU11RFpMdmxoY3drYURITmE2V1hBZ1ZmVnh3T3lmaHpZMGI1dE8ycUt3enA3NDI3NVNreiszMk1ncFp5bnlSWmxNcUE4ZUdwSG0zZmhEQ2hEQUJyNWowYTB2RitkdWcvS0xjMmhIUk1RZ2FDb2pDVEdHQitsL2V3VFBTS3ZOOTJMS0YxdGpEUmpBVGZmZlVlNDdLTWV4OEFjTmF6a3hnb0ZJdGlVU3lLUmJFb0ZzV2lXQlNMWW9Vc0ZnTm13WktkTCsxWUIyenFhcHhRb3lSWmdGSjBVWmdaUGRLajdaeWxGanRDdkdYT2UvMklSTnN0Kzl6QzJMSGd2V3FpSGFndlFwVzk5NmRiTW1Bd3krdjNCa0NmMWJBYlRLNUt6UGJZYWxsa3JrRmhhK1VBem9pUWkwcTNoUjVaSjJOQ2pTNnk0ekhMbUpSdXZxaGpGRVZ3N3dNQURLc0kzUzErcEZnVWkySlJMSXBGc1NnV3hhSllGQ3ZZV0N5VWlLNUhDVDFLa2dYb2hwUVpQcS94Zjg5dUQvazZMOVl0cVFEUWRzditjSG44ZUorMlVKeG9DUUFUSTlJUTZiWFZzc1JhaDlPdFZTRVpmN0FTV0E1WHhFL3dhQXNUdFBqRGhKVzlIdnVMOGh6c3JUL1Y2M0dDZGYyT2w3cTl4M3RsMjR2NTY3RzdyckRMUGduYWNMdys5ZTVlelkwUWJ5eVVwNkN3VVYzZnhCeUg3UG1Za1hGRFYxMFVnV21HUS9Kc0ZOamZNQzRsakdKUkxJcEZzU2dXeGFKWUZJdGlVYXpleGxJWTVkT09zY0hVZGpsR0g2QWtXUURpTkdHWUZ6UGFvKzFJVXpGeUdzK0dQSloza3F5dnR1U1JObG1tSkNUclBEOUhGcG1ya2RkY0dwTHhGOFdPOVducjYxVmtnU1J6dksyYStWTVlCVzJ2eG5BM0wyWTBUSUxPb3kxS2JVU1UydGlyY1FGMG0zUWloQUE4engrRFExUjFlWlBYUHkrOEtMVUEyTjFsSDRkdmsrQ1E4cnFkRU1XaVdCU0xZbEVzaWtXeEtCYkZvbGdCeEhLeHpCNHdtTlZ0L3o1Q1NiSUEzSkF5dzZOV21BSUY3eFJ0RFhrY0J2NjJXMUtTTEJSaTFDWm9lZC9QaTljbVR2SnBPOUJ3QnFuNjZJREhMckhVK1czWGNTck1pTTcwYVpjVUdYUDlIQlFRTExOb1IyN2p1VjZQMHhldVRaemNMM0h1MnZlUFRxK0ZDVnE4UFBsT2o3Ym44OWVob0tXaTB6NHRMbXVvcGtZSUlZUVFRZ2doWklpaEpGazNFclRodUNSdW5FZmI1dW84bkxPRWZ0VWZ4L2lXa0tFa1dXamNuWEVKcGtmNUpxejhXWms2R3l0VFp3YzhkbWVycmhiRWpvR2FGWHphZjV4K1NjQmpkK1YwYTlXZ1RKTE5qQnFCZEVOc3Y4UnFjbHFDdXQvc3NnZmRoNUNocFAxVUlLY284ZUNaRXlwUmVYcWc1MFFJSVlRUVFzaFFRVW15YnR5Y050ZWorTGhEZHVHRGN6djdKQmJQc2o1dElpWEpocXdyRWliMjZmaWlJblY1UGN1VUNDMm5EbWdzN2hqUHJRQUFJQUJKUkVGVWp2Vk0wRTZLR0I1UVA1dms4RmlaeFRJTWZqaHNuczk5cnhSK2pTM1YzYSs0QllDL1RyNER3L1F4SFkvL2VYcGp5RS9GSk9TQ0pUUGhBQll3QUNERDl4OFZRZ2doaEJCQ0JqR0Z4WEVva0JsQUJLdjAvalM5SUZHU3JBdkQ5REUrMitMV2xCNUFnOVBjWmIvbEtUUFE3TEpoYTgwSnVHVFI0OXFpMkxFSVUrbjg5aE5ZMzVWa28wMkpXSm84TGNpWmYyOXJ6UWxhT1RNQVJwdVNQQkk5ZmNFbGQ1MGt1eS96OGg3UDRlbHhYZFptN0hET1VvdEhjdDd0ZUh4cDNIZ2tlUjVzQWdDWUhwVVpVSklzU21Yd21mT2hocUtBNWtJSUlZUVFRZ2doWkdoVGljclRVUFBPajJmL29tRWc0bE9TckFzL0hEYlBvMFpZcmFNRmE4cjJkOWtuV20zRXlyVFo0QmtPUHh3MkR4c3FjL0YxeFdFMG5hOTFkRjN5MUtBU0YxTWpNekExTXFNbjB3Y0FIRzBxb1NUWkFMZ3VlV3FmeCtodUpWbC9VN0U4VnFiNTM2YWFIVDRNQXN2N0pJMjlUWTVNOTNoY1lxbERuYU0xWkhNa2hCQkNDQ0dFRUVJNlEwbXlUa3lNU01NVXJ3L3NieGR0aGJPYkQvazNwTXdBZjc2Mm1FblE0c2JVV1pnVFBRb1BIdm9QbEQ2YmJlZGsycTdacVY4ZitURG9QajhjTmc5andwSzd2Q2RPRTRZWlh2WFBtcHdXUEhqbzdSNG50a2Fia3ZEMHVPVWViUzU1Y0wyMk42Zk5RWlRLNFBlYWhoTXdLM29FdHRma2R6bUc5OHJOUTQyMGlvd1FRZ2doaEJCQ1NQK2dKSmtmSE1QaWJxL2k2a2ViU3JDbnJyRExmbEZxSXk2TEgrL1Qvbjd4emdGSmtBRlUwNndyK1MzbFFmY3hpL1p1NzFtV01nT00xem1sWDFUa0JOUzNNLzVleDJBVGJwMGRNQUFBcTJiK0ZFWkJHOUM5YStZOTZ0TTIwcGlBSlY2cjU4cXM5VWpXUlhVOFhwSTB0Y3NrV2FJMkF1UERVejNhdWt1cTlhZC9UNzgzNkQ3M1pWNkdPOU1YZG5rUHkxRFpLRUlJSVlRUVFnZ1pEQ2hKNXNlMWlaTThQdHhMaW95M3ptenV0cC83S3JKMmVjMmwzU2JYK3BJMHlMYmtYZWlpMUVaY0VqZldvODB1dWJDaE1yZFg0N0lNNDlNbWRsT1RyTDhJTEkrSFJsN3RrUmhzY2xydzlMSFZlSDNxM2RCd2JTZDhwaHZpTUM0c0JjZWJTLzJPYzJWQ3RrZHFzYkMxc2s5T2tlMnBHTFVwNkQ0bXdYLzlRVUlJSVlRUVFnZ2h2cHc4OHd4RWFjelM3UytLNEpTSDE4NTV2SGNmcG9ORVNUSXY0WUlPSzFNOTZ5cDlVWjZERW10ZGwvM2lOZUc0SW42Q1I1c0NCZjhwMnVMUjVsN2szRnVpTmdLdlRmMnhSOXNmODliZ1FNT1pRS2FPYXhNbjQrNE16eFZ3NGlEYmtuZWh1eUY1dWsraTlLdkt3N0NJamw2TnkvazVwTTQxU0JLZ042Yk85Q25XLzk2NW5XaDBXckN0NWdTdWREdmw4OVpoOC9Eckl4LzRyS3dNVitsOS92eDhXM20wcjZaTUNDR0VFRUlJSVdRUVltU01BNE5aQU5wUGJ1OVh0TS9IeS8wanJvQ09WM2M4cm5XMDRIOGx1N3J0ZCt1d3VlQzh0azF0cmo2T0luTk53TEc5a3l0QWNOc2xlZGIzNVpSb3UyVy9pZGVFNHdxM2hCRFF0b3BzWGRuQlhvL3QvYnNGREo2VlpCdXJqcUdncGFMajhXbHpGVFpYSHdjQXJDcy82UEU3bUdWSzlMc2wrWmEwdVIwcnpnQ2d4V1hEenRxQ1BwdzFJWVFRUWdnaGhCRGlpVmFTdWJreVlhSlB3ZlUzejN3SHUrVHFzbCs2SVJaenZBcU8yeVFuM2p1M002ajQvaElod1d5WDlMZmFhTENkZ0hnaDg1Y28zVkNaaTVieko1djJodC90bGtHK3RwTWlobmQ2aldNOUU3UmQzZXV0eHQ2TXA0NStpSldwczNGRHlnejg2L1FtS09mWGlsWGFHckdsT3M4ak1YYjc4QVU0MEZEVWNlcnFjSDBzTG8wYjV6SG1KNlY3NFpDNy9uUFgzN3FxMDliT3UxN2JpL25yc2J1YjdkWUoybkM4UHZYdVhzMk5rQTRpbnd0ZVhLUUFSb1puclhEUXZ3R0VFRUlJSVlRRWlwSms1NDBKUzhhUHZZcjE3NnMvamYzMS9yYzZjZ3dMUGErR250ZmdqdUVMNFozQytLUjBYMGNTSUZBQzI3dVZaSnlmbFdSVXVMOS9aSm1TZkU1bXRJZ09mRnE2THlUamMzNVdHYnFDWEVuMjlMZ2IrdVJlQUpBVkJSOFc3OEozMWNkUlkyLzJ1UFpSeVc3TWpjbnFXQ2xtNERWNFl2UVMvT2JvUitBWUZyL0l1dFlqQ1ZqcmFPbDFEVGRDTGxackZ6M1NCR0RyaXQxL2lZUkRWQTMwZkFnaGhCQkNDQmxLS0VrR1lHeFlNbjQ5NW5xZkpKV2lLUGo1cUd2YWttRmNXMEtzTFRHbWhwYnIvTE5IdGIwWm41Y0h2OFdPOTVja0N5SVIwcGRiOHJ4UGF3UXdZQ2QyRGpZTUdOeWJlYWxQKzJkbCszdDFvcVU3TGdRcnlmcURkNElNQU9vY3JYaS9lSWRIRWpyTGxJajdSMXdPV1ZFOERza0FnUGZQN1F3NkFVZ0lJWVFRUWdnaGhQUVdKY2tBVEk0WTdsR0hyTjNNNkJFOUd1K3RNNXQ3OUNIZlgrTE5Ic1NXTS8vYk5VT3prc3pmMkRLdFVqdFB3Y2NsZTdFaWRTYUc2Mk1CdENkS0Q0VXNncjk2ZFVNcGtmUmwrV0hNaVI2RkxGTlNSNXYzRmtzQU9OQndCdHRxVHZUbjFBZ2hoQkJDQ0NHRUVBQ1VKQU1BN0tvN2lXVXBNMEl5MXNHR013R2ZSdW5OeUd0ODJxeEJuSXJvblVoUm9QUnBrb3dPQldpakFOaFRWNGk5ZFlWWUVEc0dkNlV2eER0RlcrR1NSUUJ0UDd2NXNhT3hwVHF2eHpIWUVLd1M5SzZwbGFpTndKTmpsdnFzNVBKM3J6dnZ1bHVCVUtEZ3BmelA4ZEtrMnhDdTB2dTlwOWxseFd1RjN3UTlOaUhrZTB1My9EVWN2Smp0bENRam8rYXNna1BxK1Y4OGhCQkNDQ0dFWEdRb1NRYWd5RnlEU2xzVEVyUmRueTRxS3dyTW9nMnRManNjc2d2cGhqaVA2eTVaeEp0bk52ZDRIZ2JCTjBsbUNTSko1cDNJRXVYUUpiSDhiUVdsSkprbkJjRFdtaFBZMzNDbUk3a1pvemJoMGRHTE1kS1lnRWlWb2NjMXl2eHR0M1IxczkzeXcrS2RNUEJhdjllbVJtYmdrVkhYK0YxQjJXNWFaQWJ5VzhwOXRveit2WEJEeC8rYlJWdVhjM0JYN3pUanp3VmY0UGNUVnZxOXZxVTZEODFCSG5JUXBUYml6ZW4zQlh4L1o3SGJCVktjbjVCQmpSZXpvV0FMQXdBdWVRK0FaUU04STBJSUlZUVFRb1lNU3BLZHQ2TTJIL05qUjZQUzFvaHFlelBxSEsyb2RiU2cwV2xCczlPS1JwY0ZacGV0b3c3WHpXbHpmSkprbjVUdVE3V2Zta3lCTW5vbE5HUkZnVTF5QnR5ZjkwNlNoYkJtVlh2UmRYZU9iazc5dkZpMUo4aW1SV2Jnb1ZGWHczQitoZUN0dythaXhGTFhvNVdHM3FkUEF0MXZ0L1IzNkFUSHNMZ3hkUlpXcE03cXFESlhhV3RDcEZvUE5mdjlhenc5S2dPL0duTTlISklMMzFRZXdicnlBMmc4ZnhERjV1cmpRYzhmQUpLMGtiZ3JmVkduMTVjbVQwT0tMZ3B2bnRtTUtudFRqMklRUWdnaGhCQkNDQm5DQlBZM2lpVHJHS0FWSXQvdko3cFJrdXk4RDR0MzRjUGlYUUhkRzZjSncvWEowenphcXV4TldGTzJ2MWR6TUhodHQ3UktnYThpQTN4WGU0V3FhRDhBYUZuZmVtazJTcEoxYVZIY1dJL1hsQUdEUjdLdXhhOXlQMENKdFM2b3NRUS8yeTJEclVtV3BvL0dReU92OWtqdW5qWlg0US9IUDhQZnA5emxrU1I3YU9RMVlOQ1dIRjJTUEJYWEpFN0M1dXJqV0ZPMlAraEVNTXN3dUNvaEc3Y1BuKzhSdzU4cGtlbklqaGlHclRVbjhGbnBQbFRZR29PS1JRZ2hoQkJDQ0NGazZCSWNVaDdVdlBQajJiOW9HSWo0bENUcmdic3pMb0hBZXY3bzN1eGhzWDUzRVY2MW1vSTlHZEU3U2RiZGRyeGc2UDFzeXd0bWxkdkY2TlhDRFJpbWovWFl4cXZsVlBqMTJPdng2T0gvQnZYNmN2NEs5eXRpZ0gxWlhKODhEU3ZUWm52VXJUdlNXSXpuOHRmQzdpZlpxWGlkWFNxd0hLNU1tSWpMNHNkalMzVWVWcGZzUWEyanBkdllXYVpFM0pOeEdkSU5zVDdYbkxJSXErandxVkhHTVN3dWpSdUhTK0xHSXFmaExMNnJQbzREOVdjRy9EVFBUK2YrTXVnK2o0NWVESVdPZ1NXRUVFSUlJWVNRSVlHU1pFR2FFcG1PcVpFWkhtMzc2ay9qVUVOUnI4ZE8wa1o2UEE1MnhZN2dsVWdKNWVtSFlTcWRUMXV3U2J6QlpxUXhJZWcrZWorSEszVEdLam54UXY0NnZKQjlxMGRTTlU0VGhrZXlyc1Vmam4vbWs0enFETS8yYkNYWnpPZ1J1SDNZQXA5NmUrdkxEMkhWMlcyZDFwVzdaLysvY0dYQ1JGeVhOQldSS2tOSE84ZXd1Q3grUEJiRmpjV21xbVA0cEhRdjZoeXRQdjNURFhGWW1Ub0wwNk15L1k1ZlpXL0M4eWZXb2Q1cHhnT1psMk5XOUVpZmV4Z3dtQktaamltUjZXaDEyYkMvNFRRTzFoY2h0K2xjUjJLdndXSEdYZnYrNFRkR21LREZ5NVB2OUdoN1BuOGRDbG9xL043ZkhkWlBYYmp1TUdEUWcyNkVFRUlJSVQ2YS9yTDFEMHlNN3RPdzI2WWZIdWk1RUVMSWhZcVNaRUVRV0E1M1oxemkwV2FYWEhpckY4WDYyekZnZkJJWmxVRnVOZk0rM1RLVTJ5M0RCZDhrV2JCRjFnZWI1N052N2ZNWTV5eTFlT1BNZC9qSmlDczkyaWRIRE1mTmFYUHdRZkhPZ01ieGZtMkJycE5rV2FaRTNENThBVWFia2p6YTdaSUxyNTdhZ0YyMUo3dU1aNWRjV0ZkMkVGOVZITWFpMkxHNFBtVTY0alhmLzM1eURJc3JFeWJpa3JoeCtOM3hqNUhYWEFZR3dQandWQ3hPbXVLVFNIYTNwNjRRcjUzNnB1TlFpaGZ5MTJOKzdHamNNWHlCUjBMT25WSFE0dEs0OGJnMGJqejIxNS9CbjA2c0FkQzI0cTNwZksyMFFKaGQ5cUR1SjRRUVFnZ1pMQlNIYXhIS1c4WTF2YkNwbm9zMnZXWDgwZlRkQXowblFnZ0pOWmVhRzZ0SWttN3BqaGRiSWZLNWF4YzkwcThGcXlsSkZvVHJrejBUQlFEdzNya2RBVzA3NjA2TXh1U3poYlBTRnR6dmd0Q0gyeTJqMVNhZnRwWWhuaVRyTHh1cmppRTdZaGhtUjQveWFGK2VPaE9uV2lzREt1VHY3M1JSNysyV0RCaE1qOHJBMHVScHlQSktqZ0ZBa2JrYWZ6MzVGY3FzOVFIUDNTVkwrTGJxS0w2clBvNHI0aWRnWmRwc2hMa2xURXV0ZGNodktjZjgyTkZZbVRvYmlkcUlUc2RxY2xyeHhwbnZzTHZPTjBHM3ZTWWYrK3RQWTNuS1RGeVhOTVhuejRMN0dQODQ5VTNBOHllRUVESzRjUzZGdFZjM1RWZEhSUnlUdGVqNEZrTjJPWXl1NHpWTDFjTmpOaU5jVTk2ZmM1STRnWEh1S0h5UUM5Y1dxOGJFci9OM2ozbjE0WGY0R0VPaFp0R0lQM1kzbnV4eUdHRlRES3hKVXhsSWZOWXFta1JSMUhkMlAyc1ZUYkpEakVLRTVtd2c0NkhSUGx6Vzg0MnNpcjlnVDhXUk9JRmhuSFl0NjNEcDRZQkJ0SXNHeHU0SzQ1SjBoNkJTZHh6RkxVSGhXNTdkV0twYk52NEI5ZWlFdGIyTnl6azVRVkwxWDVGZWhtV2J3Mzg2NzRibTl3OWVKZFcwUE43dzNDYXJLa2IvbHVISHM3NlRHcXg4Nnh1N1B3SVkvMGViZDFCc1hKVHVIOGE3WjIvcW4xa1RRa2lRWFBMdkdRYXpBQUM4dUFqQTF2NE1UMG15QU1Xb1RiZ2haWVpIMjZuV1NueFZFWnJWenY2U0M4R3VKUE5PTElSeUpWbWNKc3luTFJUSndZdkY2NmUreFFoakFtTGNrbzBNZ0lkR1hZMWY1S3pxOW1mcGJ5V1o5K3Y3K3drck1UWXMyZWMrU1pHeHVtUVBQaTNkMStuMnl1NUlpb3l2SzNPeHRlWUVscVZNeDNWSlU4RXpIRjQ3OVMxa1JVR3R2Y1VuZ2V6ZTk5dktJL2lnZUZlWFczVHRrZ3Z2bmR1Qkw4b1BZVW55TkZ5VmtPMXpxdW8vVDMrTHBnRkt6bDYvNDZWdTcxa3o3MUdQeHkvbXI4ZnV1c0l1K3lSb3cvSDYxTHQ3TlRkQ0NCa0tIUG1WUzczYlZERmhCZVozRDZ4Umxvei9xV3Bjd21mdDdhNVR6UXV0WCtXL2dPdlY5Nm83U1pKeFRxY2dpWEs0TElKblpWbVFaRWxRSkVXdE9HVTFGRVVOdTZobFJFbXJPR1c5NGhMMXNsMHlLZzdScE5pZDRZcEREQWNnNmErZmVML1B1SkpMa2NxYXB6Z1BsZDZoell6OFNsS3BQSklnY29zOXdYV3E5a3JXb0tvTjVIazc5NVRmWjl0eCtwY1JUMTBSVUowSHkrNmlSK3o3enQzZjJmMjI0MlVyclJzTG53bDB2TWJYdCsvV3pzdjhzMlorZXZmL2tBMG1qZmJocmQva1A4dElNcWZJc2dCSkVSUlpWa0dVVklxc3FPQlN0SXBMMU1BbGFSVlJWZ1B3S1hCZ3VtM3FNaTVWdmFmTE9FNkgxbEhRY0YwZ1UxSm5SbStEVHFnQ0FLWE9tdFh3MGFGMzlaZU8rQjJmRmY5Vit6MnVveFVyWkx2VC81c2lMMHhDUks0cUpleEFJUGQyTUtpa3NQdG1mOW15NDlSZVpYZnhhODVxODNNNFVibUlHNU5nRG4vaXNodTY2MjdkVmhUdDNGUDBYd0NVSkNPRUVEOG9TUmFnZXpNdmhjb3RDU1VwTWw0LzlXM0FOYVc2aytsMjRtQzdDbnV3U1RMUFJJcFREcXl3ZXlDODY2VUJ3ZGRNdTVoWlJBZitVdkFsbnAxd2swZHRLd092d1dPakYrUEpJeDkybWNEeWZtMEIzKzJXSDVYc3h1L0dyd0RqOWg3eHRMa0tyeGQraTdPV21oQThpN2JER3Q0L3R4TWJLbkl4T2l3WlJlWnFBRUIrU3prK0xONkZXNGZON2JoWFFkdld5dmZPYlE5cVZXU1R5NHAzejI3RHA2WDdjRm44ZUZ3UlB3RUoyZ2pzcnorTmZmV25RL0k4Q0xsZ3NVb1RKR2FiQXZCZ2NRSTl5NHNUMGllc254M3pLU0lwUERoL01wOGNjY0NSWDdPWW01aTZScWxxemdBQTEvSHlHeGlldGFzaWRVVmlyZFdqd0NVZlpUb0xWcFNjTmRZSkxlL3UveUxZZVRBcXpzS28rVlpHSnpSS1VIZ09qTThiSnUxbEk1OXQrZWV1TGZhQ3VxWENoTVNQM2E5SjV4cm1Bb0F3TXZZcjczNTlScFJWc3VRMHNtcU54M0p3emk1cEZJWGoybGZoU1EydEdWeWtzZnNsNm4yZzhkbHZBMW9wMXgxTmR1SUgybXZIL1JJNm9aYUwwaFV5QXVOZ1dONmw4SXdUUE9OZ1dkNnAyQnlSdHUxbkh0Vk1UdjR2bHhYL0pTY3dOb1VUYkp6QVdoaWRZR1hCV0dXTnhnSlc3UFliWTltdWhGcy9QL1p5SUhOalYwNjZSY2lNYVV1U3FZUUdjSXpZdXViWVA0MDM4UGZ3STZPL0FRRGI3ck0vbCtvdG5kZWRjSCt1czRhL2lpQ1RaSzBiQzJPbDQrVzN3eUZkeGFpNURkem9oSjlqVElJNTBQNjZCZWwxenIxbjZWZ2hRZ2pwQkNYSkFyQWdkb3hQamFXMVpRZHd6dkw5RjRnR1hvUEw0eWRnWWV3WVBIbmtBMWlEUFBseFRGaUt4Mk9yNUVTRk5jZ2ttWGZoL2hCdHQxU3hQQkw4ckhTcnRnM3RKRmtnSzRPOFBUbG1hYWZGNkx0VDBGS096OHIyWVhuS1RJLzJFY1lFM0RGOEFmNVR0S1hUdnY1V2tua25RWTgxbGVEVDByYnhtNXhXdkhkdUJ6WlhId3RSR3RkVHZkT01uYlVGSG0yZmx1NURkc1F3akRJbFlIdE5QdGFWSFVTSnRhN0hNY3lpSFd2TERtQmQyUUdNQzA5RlJaQXJLM3ZqV0ZNSmZuUDBvMzZKVmU4dys4UXF0dzNJYWNma0FyQjJ6dU81QUJhdTJQMlhTRGhFMVVEUGh4QnYrcXV5bnRTTVR2ek1VVmh6amVYYi9HZFpuYXBlR0JlLzFyN3A1Tk5LaXpXcTlkODdkN2pmMy9UV2JwL1ZMbUVQTHBySW1vUWFJU3E4UUxzZzQzbnduSlBoT0tjaU1IYU9aUjB5ejl0WmdiWGI5NTI3Vnl4dW1CdCszNno1aWtvdzh6eHZZUVRPTEFtTVQvcFlkb3JoVElzenZ2MHhDMEM3SU9NRkpzWlVvTlJaczlyYm1XaGRnZU5FMVZMV3FLNFMwaE8yQTZIN1FySXI1bzl6VnlrQ1p6TXVuM2lYZTdzMXYrb0cyNmFDMzBYKzdOS0pqdkthV2VhUGNsZHBaNlMrb1ZrNDhsbndiTDhlUTY2Wm0vRzNydStRNGRoYmZMOGl5bXJWK0tTUDJUQ04zNU4wK0RoVExnQkF6WmwxbDQvNnJiOTc3SHVLSHdBQTllejAxOWd3VGJGdkpDRFExNFkxYVNvRFhaWG4yVStvTWQ0eWRYbnJ1L3UvYVAwczl3M0Q4b2wzQ0preFcwejN6NW5iZmUrZUpSVmxTWTVCVHNsNzBBa2ZDd3ZTbCtrbnA5RzJEa0lJQ1RGS2tuVWpYTkRoeCttTFBOb3FiVTM0cU9UN2xkdDNEbCtJS3hNbWRtd051eVp4RWo0cDNSZHdESlpoa0dWSzlHZ3JiS2tJZXBXYXltdTdwU3RFSzhuU0RiRStKL3RKaW93eVcrQzFyVWliajRyM1lGcGtKdEwwMFI3dGk1T21JTGZ4SEhJYS9aY1hVZm10U2VhYkJQMWY4VzZZUlRzMlZoNE5LbEY3Kzk3WEFyNjNNd29VL0xuZ2M3QmdVTzhNK0F2TkFNWnRTMXIxcDJhWEZjM04vYk90MHltTE9ONWMyaSt4Q0NGa29DbUNZSk4xZkl2alhOMThmbmprTHZDc1V6VWk1bXZiaHZ4blVkczZPdUtwS3hMcys0cnZkZXcrK3pQalEvTm1zaHpYNlYvR3NoWVd6ZHlNVGxjQU9VKzBiZTlrb28ybkdLRExoWlhPWTVYTGJCdnluL1c1c1BYMHI5d2ZoajI0YUtMcmJQMTh5QXJmK0tldnl2eU54U1dZanVvdUdma0hzYXh4Q2dDNFNocG5Bb0I5NTVtSDIrL1J6TTE0Mlg2bzlFZisrb3ZWeldNQm9QMDZhMUJYcWtmSHJ6Vi9sZmRucGM2YTdqSHZ2TXFsUW5yMFZsa0xpNUFadTBsMzVaaW5ySnNLZnVjc2FacGhXRDdoYnRhazh6dkh2cUJka1BGY1Y5Y2RoMHR2VTBSWnpjYUhIVE5kUGVaaGY4bEtiOTBsa3BwZjNiNjNxK3ZHVzZmZHdBK0wyTjM0eDQxbFVKU09OMVBXejQ3OXc0cTJsWTA5U1pDMVkwMmFTdjFOMmJmWlBqMzZocUpXaGU3TlR5YzRsbWsyTEorMm1Nc0ljL1IxTEVJSXVWaFJrcXdiOTJaZUJxUGdXZi95SDZlLzlVaEE2WGkxUisya3hVbFQ4SGw1RGh4eVlIVTgwL1Z4MEhLZVgvam50d1JmbzFiRmViNmN6aERWSkJ2bnRjb05BQ3BzalYyZXJ0aGZHREI0WXN3U2ZGZDFERG1OWjN0Y2M2dS9pSXFFVndxL3dndlpQd1RIc0I3WEhoeDVOWDZlODQ3ZkF4SDhGYkozU3I1SlVFbVJzYTdzSUFBZ1NtWEFJMW5YaG1qbUErZVBKOWJDS3RKN1FVSUl1V0NJc3NwMXV1NHkvYUxNUHdMblYvTDhaUDVzUkdqT1NwekFPSFBMZjZpYWxQaWgzT0JJOVA1WG5ZL1I5Y20rZTAxR3pEZmN5clpDK09hUERuK2dHaFAzaFdwODRnZmU5OW4zRjkwSFdlRzFNNGY5QXpwMXg1WUNxYXBwb3ZORTlSTE5qR0gvNUJJTXg2V1N4bW1PUTZWM0FvQnNkNFVEZ09QQTkwa3h6ZHlNbC8wbTVkeTBYK2RUSS9ib2I1bjhRMlpqL2g5c0I4L2R3MFhxaWdCQWFyV25pTVVOYy9TM1RMMjV2WTk2YXZMYmZMemhxUG5Uby85eEZqVXMxR1RyM3V2Tnp5VlVKTE0xMGJiNTFQOER3OGpHcTBmL0twQUVHUUFZNzUwN3o3dk5WVkMxMkw3OTlPT0dwUk4rd3NTYWpuWFZudy9qeWdIQWRQL01CWXJFTVZKbDh4VHI1OGRlMWx3KzhyZkM4Tmp2ZXZac3ZHTEVtRTZFLzNqT3ZFQ2ZVMjhvRE9Pa0JCa2hoUFF0U3BKMVlYYjBTTXlLSHVuUjlsMzFNWjlWTFd2TDl1T3krSEVkdGFCTWdnNVhKRXpBNStXSEFvb3pMdHczQ2RXakpGa2ZyU1RMamhqbTAxYllHcEt5RTcybTVRVE1pTXJFaktoTU5EbXQyRmxiZ08yMStUZzFTT2JuVDVHNUJwK1U3c1hLMU5rZTdlRXFIZTVNWDRCWFRuN3QwMGZ0SjBuVzNldXI0bmlNOVpQZ0hHcDRyMlFpSVlTUW9jMTF0djRTT0VTaktpTjZjMGZqK1pNYTVaUGxsMHAxNWhGU25YbUVmZGU1aDd6N2VxLzZzVzBxL0wvTzRraFZyZU83dTBjOWZmZy9XSk5RZzNCTnVSQ3VLWmM0Z1FFT2d3dlhuUlV5WXp6cUlJZ1dWN1J6emRFM0FJRExqUDVPU0l2YzFYN05zVmU1MzNtaWVvbDI5dkIvdFJkMlY4L1ArQXZuVXRpR1Y3Zmx5bFpuVE5nakN5ZDA5VndBd0xJaC80L09RNlYzK2J1dUhwZndHU1M1NDF0VnFiUnhHaGRqS09ReTQ3YkQ3WUJGTGpuOGtQRW5NK2F5Z3JxMXMrZmRuemlYd3JhdVBmRTN4UzZhMU5OUzMySVRUVG1COXZWT2lrcWN3TGpXNVM3bTRnejV3dGo0TlFIUDRYeWRObGRCMVdJQVlJM3E2bEFtWFBzalFkYjQ0bmQvaGlURk5mOTF5eE5oanl4NnZyMjk0YmxOSDdBTTArMUJBVXk0N3RXdysyYjFYeDA5UWdnWm9paEoxZ2tEcjhFOUdaZDV0TlU3V3ZHZm9xMCs5MWJZR3JHdi9qUm1SbzNvYUZ1U1BBMGJLbk1EV20wMUoyYVV4Mk5Ka1ZIWUVueVNSODE2bmdRWWlzTDk0U285eHZnNU1UR3ZhWEJzRDNOZmdSZXUwdUVIU1pQeGc2VEorRVhPcXBBVnErOExuNVRzdzl6b0xDVHB2ajhRNFZCREVWWVZiZk43djkrVlpDRThtSUVRY21GWXV1dUZiRWpNeTA1UjRzRXpKMVNpOHZSQXo0a1FiNDY4eXV2WWNHMEp3blVsVFM5dFBxazRSQlBRbGhTeTd6ejdDTkMyZ3NnOWlTSFdXak85NjVVQmdIM2ZPWi9US1lPNVI1T2QvQkVnZEx4aFVObGtIZ0JrMXJlWXYyTmp3ZThVcDZSamVOWXV0OWc4RWxoU3F5TWVIT3VDUmx2clhndkxWdFV5UmJZNlk0QzJ1bWNDdzdWMGxsQlI2cXpwenR6eUh6SUNhMU5jc3RiN3V2YnFNWThEZ0dQL3VYc0FRRFVtNFRQVnlMZ3ZJTGtVQUhBVjFjOW4xS3lWVDRvNE9GZ1NaQUJnM2wzMHVGamNNSmRSY1JZaFBYSnJJSDBrS0h6THN4dTdmTE1aVEUydjlvU2pXRlR2VVVORjRnUkdPbHE4TE5CeEFFQXpQSFpqK3dta0hXMXpNLzdtdnQzVSs3Q0pVSWg0N05KZittdVAvTlZsdDRRNkZpR0VYTXdvU2RhSmV6SXVSYmhLNTlIMjJxbHZPdDMydGFaMHYwZVNMRXBsd0NWeDQvQk41WkV1NDhScndwRnBpUGRvTzlwVUhQQldUWGZ1V3o2QjBDUlJMb3NiNTNGYUl0QldJK3BvazArTjFBR2g0ZjNYcFc3MnMyVnhNQkVWQ2ErZi9oWi9tSEFUSEpJTDc1emQydVh2aXIrVlpLSGFUa3NJdVlESVREaUFCUXdBeUtCbG1HUlFFcElpY2x4NVZkYzd6OVJmRW5ibnpLc2RwMnV1c24xWCtCdEhmdVZTUnErcUJ3QzV4WmJxL2k1R2JyR2wraHVycTNwU2xuWEhYbk1lcjF3V1ZNMHAyY2tCZ0Z6ZVBLbTlPRHdBY0pIYUVyR2tZYlpxWE1JYXVjbWVJbGRieG1JOFBtbS9MbFczanVVaWRVWGVweWxLUjB0dmF2Ly8xamYyZk1ORjYwL3BsbzE5d0Y4U3kvSk4vcDhZRmRlcXlvcjcybkc0N0ZiM2E4MnZiRHNzdHpvODNqQzZKNGtpbnJvaXdYbWs3QmJuaWVyclZGTlMvcXRmTlBMM1VITjlYaU9yTzY2OHF1dnRPODg4eE9oVmRWQVV4dnhSN244am5yb2lRYXh0SGFVMDJZY0xJMkkyK092SGdSRzl0MXBLVlkzWjF2VjVyNmpISjM2cW1wWGV6U0VCZmpUWms4U3l4cWtBQUx1c2w4cWFwaUE1N0lobDdmRlhneGxHdUcvdUltRmsxQWJXcEtvQUFPdkd3bWU4Ny9HWDBDV0VFQklZaGNWeEtKQVpRQVNyTlBWM2ZFcVMrVEUxTWdQelkwZDd0RzJzT29iRGplYzY3VlBZV29uQzFrcU1OSDcvUHV6NjVPbllWSFdzeXpwWjgyS3pmTnAyMVo0TWVzNGN3L3JVdU9wdGtreGdPVnlUT05tbnZiQ2xJcVNGMlh2RHlHdDgyaFFNL2lRWkFKeG9Mc1BiUlZ0d3NPRU1LbTFkLzlsWGV5VkFaVVdCMk0zcHBaVzJwaDZkNEJtb05mTWU5WGo4Uk83N2cyWWJibTk0UDYvZWVHejBkVDN1ZTZIOFBBa2h4QnMvTS8wdFBxOXlpWDFqd1RQY1R4Zk9ZNnVicWdGQWFiQ2xhYWFsdmVFcXJMM2M4cjlEN3cvRTNDU0lhZ0J3bmExZjZEcGJ2N0M5WFRNNStiK21XNmJkek9pRUp1dm13c2ZGOHVZcDdkYzRsOEpLVlMzWndxallMOTNIWWkyT0NFZGU5VkkrT2VLQVdOWTRUWHZacU45YTFoejlwL2svaDc0dzNKeDlxM3RSZmNlQjBydGQ1K3JuNjY0Wis2aGNiL0ZaaFdUNDRiVHJGYW50ZmJ2bGZ3Yy9rbHZzaWQ1SkpQMzFFKy9uazBzUFdyODcrYlI0dW01UjJLM1RWclp2WXgwSXpyTU5DeXlmSC84Ync3Tk80L0xzT3kxZjVQMU5zcnFpQU1DMm9lQlBZa25qTEg1VTNBYmRWU09lNGd3Nm41TXUzVmNTU21acm9uM0w2YWNZbm5XcXNoTUNxck9tMHF0cVpCM2ZjZnFqL1ZqNVRheFJYUzIzT3VJZGgwdHZzOWFZeCtpdkcvdXd2eVNxZmVlWmgyM2J6anpSV1lLVmh3NThhdFErd0grU0RBQlVZK0xXcWNZbGZkclovTXlyYzFZRjhqemNOYjN3M2Fyd3h5KzlQZGgraEJBeWxLaEU1V21vZWVmSHMzL1JNQkR4S1VubXhTVG84Tk1SVjNxMDFUbGE4VTdSbGs1NmZPL3o4a1A0WmRZUE9oN0hhY0l3SzNva2R0WVdkTnBuWG94bk1rNVNaT3lyRDc1RWd2K1ZScjFMa2wwUlB4RVJLcjFQKzdhYUU3MGFONVQwZnBKa1pwZHQwQmZ3YnhkbzNUcnYxNWUyV2hKQ0NQRW5vWlNKVG1wZ0gySTdFa3lKQUFBZ0FFbEVRVlJGNVFvR1NBVzhsb09IZ0l1WC81d3pFVDMrRm9hVFhJcG16dkRYektzUHY0M2ltbW50N1pvcFNlOUFvMjRHQXQ5dUdXcVNLT2tCUUh2dG1NYzAyY252QVVEamM1dEtGSjZ6TXRHNkFnQmdrOE55SE1jcVZzQW1Sa0xMTjloTEcrWXFEdEhBRDR2WTZUNldlYys1bnpGYW9aRWJGckZUTEd1Y3Bob1Yreld6Zk9LZDVrK092TnU2NnRCbnhnZG1MMlE1enVvc2JaNW0vZTdrMDhLd3FPMzgxR0VmT0wvSjg5a216VVhxemdHQVhORXlXVzZ4SndLQTRuQkVxNk1panNsYVdOcnZVMDlMZVpOTE5PUTZEcGJkaFRCRGlmdld6LzdrUE51d3dMbzY1MTBvQ21OWU92NG5YSEs0eHhzZS9ZM2o3N0Y5ZmVvWloxN2xzdGF6ZGZPMEN6S2UxMDFLZTh2dlZsU3JLOTY4S3VlVDlwVjByZjg5dERhUU9laXV5bnBDUFNXMUxSRWx5aXJId2RJNzFCTVNQN0h0UGZlQVptYmF2MTFuNnVkYjFoNS9SWWdOeTVVakRlV2NMQ3JnV2Y5SGd6c2tRN0FyODloSXd6bGhSUFRHcnVZbkpJUWZEMlpNS09nNEh0MzI5ZkZVeDVHcTE4RUVWcnhWQVJvaW5yajBoMEhGSTRTUWl4QWx5ZHd3WVBESXFHdDh0bG0rZW1vRHJKTC9melBkN2FrclJMMmpGVkZxWTBmYmRVbFRPazJTWlVjTVE0b3V5cVB0U0ZNeHpLSTk2TGw3bjQ0SkFBNC9weDhHeXNCcnNDSjFways3VlhSZ1MwMWVqOGNOTlg4cnlRYkxLcmRROGw1SjV1ekJkbHgzZWw2TjBTYlBXbk1IRzg3MGFreENDQ0VEYTN3ZWQ0M09ycndJQmlxRlE0NEVmQ016Y3NoclV6a0VkamZRdXkrajFFa1J1ODBBeElybWlZeGUxZlpOOGZrRUdSREFkc3NtZTVMdFlNbmRYY1VJcEhCL08rMWxJMzhIQUt4WmpnQUFUdUF0UU5zcU1VaXlBQlhYc1VSZGt4YTl5eVlydkQydmNyRm1hc3E3em1NVks4R3hMclZiUWtScXNBNXpIaXI5a1diK2lCZmdranErY1JReVk3WVlsays4Z3pkb2F4aU9zeXAxMW5Uckp6bHZzMXBWbytINkNUOXZyeS9XR2R1K3MvZUNaVVRJQ205ZG4vY1hlNHp4cE82bXFUL2kzUHJ4U1JFSCthU0lnKzRKTXNWaWozV2VxYjlFYWJTbGNkSDZrL3l3aU4zZC9VeDZ5bm1pY3BsbGZkN0xVQlRHc0d6aS9meW9XSjlpOGF4YVU2OWZPdjZucXJIeG4xdS95SHZCdXJId0dkZUo2aVg2SDR4NWhJazJubXEvVDJxd2pqUi9rUE8rYkhlR0FZRHVtckdQcWljbGRidkswTHRlbVNPbjVBN1o1b3BTVDB4K3o3YjMzQU1LQTFsL2JmWXZoWEdKYTVob1haRnIxNWtIVy9lZS9abnh0dWxMdVZoRHZudGYrNDR6djNUa2x0OGM5c0RjMlowbTBYcWdJNEhYUTlxcng1Vm9yeDczZys3dkpJUVFFZ3hLa3JtNWJmZzhuNU1jdjYwNmlpT05udlczR0FCaGdnNnhtckMyLzlTbTgvOXY4a2xtakRBbUlNdVVoQUkvcDFVdVM1N3UwN2E5SnQrbkxSQWFQMG15M3F3MnVuMzRmSVFKT3AvMnJ5dHpZWmQ2bDZBSnBYQS9LOTBhTHNBa21YY1MxTkhMbFdSSjJrZzhOZlo2ajdhKzNKbzUyQWtzai9GaEtUZ3lTR3J0RVVKSXNNNG55TjZTV2VYenlsVDJ5YklvcWI3dm92Vit0VFlqdEszS1VaeVNudEhEWnp0RmQ5c3RKYk05UHBDaS9VQmd4ZjNiazJTaTJSWUxBSXhlWFEwQWtpenJBSUJUY1IycnRSQ2hPY3ZGRzQ4NzloZmZ4NmVGSFhEbVZTMFJ4c1N0ZDAveVdUZWYraitvZWJNdU8yMlY5VURSQSs2eDJrL05WT3FzNlMwZkh2b0VUa212dldYeWplMm5ZblpHcVdzZDRjeXZXU3lNaXR2Z0txaTZSbi85aEorMHZydC92WFByeVlmVjB4TlhpV1dXaVhLak5VVnBzU2ZMemRZVXVkbWVJamZhVWdEQW5sTjJHM0xLYmdNQTlZeTAxL3NpU2NhNUZOYTg0L1NUOWoxbmY4YW9lYk4rNmJnSGhNellUVjMxRVViRWJERCtaT1lCeS9xVEw3a0txNjlxZW5QZkpzMzhqRCtyNW8zOHU1eFhjYVhseTJOL2c2eHdwcHNuMzlMeTdvRjExcS95WHJKK2xSZlVHeFpKWnRXMm5XY2ZFYkxpdnBDanRkOGZVYytLa21wNDVEWkpadFdPZzZWM3MyR2FjaVJFRk1EcmZTNlhHckZYM243bVVjZmg4dHZWMDFMZURDWTJJWVNRb1llU1pPZGRuVGdKMTNzbHJXUkZRWlBUZ2grbEwwS1Uyb0JJbFJGUmFnTWlWSHJ3REJmdzJOY2xUZkZKa28wd0ptQjh1T2VYb28xT1M0L3FrUUdkckNUcjRXcWo2VkdadUR4K2drKzdYWEpoWGZuQkhvM1pWL3h0QjYxM1hGaEpNZ2ErU2REQmxLaHNkMS9tNWJCSi9nKzJDTmJtNmp4c3JnNXVCMEt3WWpWaG1Cd3hIRk1qMHpFK1BCVXFsc2Q5Qjk3QVhmdiswZU14MzU3aDhUa0lyNS82QmdjYWlubzBWcXZMMXVONUVFSXVMZ21sVExUV0pyOGdjL2o4d0NUbDNvSGFZaGNJUlpZRUFMQlhOMDBIQU1ha3EyeXJKdXFwdSsyV1hITDRvZTRLOHZla2NML1NaRXNIQUQ3V1VBUUFvc3VsQndCRjREM2VYS2dtSnI5bit5Yi9PZlA3T1I4QllMU3owLy91Y1QzV2NBd1prWnZkdDBLNmt5dGFKcmQrbFBPT2JIZUY2MWRrMzYxS0NUdlEzZHdzRzAvOW5vc3puQkJTVEh0ZEJWWFg4QW1tWE8zODlCZGNwK3F2NEtLMHhaWTF4MTREQUlabkhWeVlwcHdKMDVXcXNvd2I3RGxsdDZuR3hLM1R6aGorYjBTcGlsbTFKdVFKVktuVm50TDYyZEZYeGJLbTZheEpVNjYvS2Z0MlBzWVVVSDBPVnEycE42NlllSmZqY09sdHRtOVBQaU0xV0ljemxmVmp6WjhlZnB0Ujh5MkdsZG0zSWprOEJ3QzBDektlNTBjbGZOSGRtQjYvSzZ6czRDSjA1L1R6TTUvM2w5NTFIaXk2VXpiYlkvVlhaZitLODdPU1QwaUwzTVVuaFIrMDd5NzZtVzU4NG51U2hndCt5MGNuN051TEhtWEN0YVhxQ1FrZmhXcE1RZ2daNnB3ODh3eEVhY3pTN1MrSzRKU0gxODU1UExjLzQxT1NERUNXS1FuM1pGenEwODR5REc1TW5kWHI4V2RFalVDc0pndzE5bzR2R0hGRHlneWYrNzZzeU9tMkdIdG5kSDVPZVhUMElKRVNwd25EZ3lPdjhudnRvNUxkZys2RGU2VEs0TlBtL25PK0VHZzVsVTlCbVo2OHRuMHQzUkFic3JHT04zZDU2bnVQWlptU01DMHFFMU1paGlOSkYrbHpQVVp0UkY1em1aK2VQV01SSFdoeSt2MThSQWdoSVpQVXdEN0VzRkJYcERKUER1WUVHUUM0RHBmZll2LzI1TzhVVWRhd09sV3RrQlh6alhpcXh2ZE5tQmVseVpJSmh1bnpZNTFkSlUxVFdZT21wbU5WbDAwMkFnQ3I5YXhIcFo4UTk0RjkrK25IRllzeldqMHArWDN2TFhyQ3JPUTNGSTNCN0wwcUNRQWNoOHR2dFgyYi95d0F4YkJpNG8rRXpKZ3VWMXNCZ09OWStYSlhVZDBDdzQyVDdwSWJMU2tkODVnMi9IVnBhdEpickFzYTlzNXBpeEdtTFdYQ2pEWHV5UjU3VHRsdFhKVHhOSnRveWdubVo2SFV0WTZBcEdpWk9OUFI3dTVscmM0SXNiSWxXNVVWOTZWMjhkaEhXUlVmOUdsazZra3AvK1dTby9hd2tlb0tsdU9zcXN5WVRlcExNdjdFeDVoT1NGQjRBR0MwUWdNVFpRajZUWUwyeHNtM00zcWhEdWZIYVNlN0hFYkhyck1QY29saHVhcFJzVjkzMWw4ekovMFY4K3FjVmRhanBiZXBwdzk3STlqNG5YSG1WeTBHQUVxU0VVTEk5eGdaNDhDZ0xSSFRkbko3djZJa0dZQnpsaHJZUkFkMHZMclhZemxsRVkxT0MrSTBZUjF0TE1QZzJzVEplUHQ4OGYrSjRXbVlFZVY1Y0pGZGN1R2J5aU05anF2amZPY2U3Slk4SGEvRy94dTdEQVkvZGI1S3JIVUJGNW52VDdGdVArZDJOWTRMSzBubTczQUNXd0ExOG9pdlc0Zk43Zko2bkNZOHBFa3lRZ2pwRDZ5b1hLRnd5T25iTFphaElZeUsrVW9ZSGZjRks3QldkbFRzMTZ5S2IzTG0xYlFkQld4M2hMbHZXWFRsVlYxdlhuZnM3MkFaR1pJc0NNT2l0dmZsM0RpN3BIR2RxMStreW96cHFDMG0yMTBSQU1Db0JJOXZQQ3c1RmZjb05sY2tBTGpPMUYrQ0puc1N3alVkMndaWVFkM3FMMEVHdXlQTXZ1ZnN6eGlOMEdSY01lbEhBU1d1Wko2emJTejh2WkFldlUwWUViUEJzZDl5VC91bHRrTDNhcHVzZ28zWHE5dVcrNGZnaXpUT3BiRDE3eHo0Z28zUWxwaCtQT3Z5N3U1bjRreEh3KytlY1psN1BiR2VjRjg5cUY4NTZUYnY2OVlOQmM5alE4SHpRWStyRityOHRUdDJGdjljc2JxaXRDdEdkbG5manMxSzJNUkg2WXJzZTRwL3FwNmMrcTYvMm1SeXkvOW43NzdEbzZyU1A0Qi9iNW1hU1U4b29YZnBDQUtDZ0FSRUVXRkZ3Tmg3VzNYWFZWeHdsVjBWRWYwcHJyanI2bHAyMVhVVk54TVJSTVVDU085VlNnaTlCUkpJVHlaVDc3M245MGNTREttVGtFTGcrM21lZWN6Y2U4bzdJYWE4Yzg1N0FzMEtGKzkrSzJSUzc4ZUNpVWtKQ05uSWRiY3pkWTJ0dExoL1dSS2c1UCtRMGp4czdHV25nKzFUVnNHUy9jMGdSRkRGL29tSUxrVk1rcUVvUWJYMDlHNzhwdFdBYXR2cXdzQVpiejdPZVBPUTdzM0ZHVi9SeDZlOWVjanc1aUUzNElZRTRKOERIem9uVVhaTmk5NUlQTFlXZmtQSHc1MnZLVGZ1c3RPN2FsV3d2MFJJQlFrK3R4YjgxamV6ck9LNUhoUFJ1c3hCQWdDZ0NSMXZwU3l1dXhNakt5aEpLMG0xTzN5clJRVkpzalJQamQrOHZLQ0Ztc29ueWJ6bldiai9ZaFZxc3FGM2VGdjBpV2lMdnBIdGF0eS9vdFZsUkUyS3B1NkFxc1VMSUZSU1pUZDg5Yjd3aGk0QUV0QldCMzVzN0RpQ0lUbHNHYVZYemZnMkhYMG9jREJqdEdRM1pia1c3SG5mTWFudmc3YVJYVjZSdzgyWnFqMXloWDdkWmM5TFFoSUlVWElzbmFKcTlCcEZZU0FhRmY3V1VUSDN6aE4zQ1U4Z1hPMGQ5K1haTVhKZDdRQkFzc2c1QUtBckppbXdOUGxaejdvanYxZGFoTzYyOUcwenovMWo4dXk4VHpkK2E1L2M5MzVUcTRqdFZVNWl0ZVNGMzM3RkZFTldBbktZNlV4RlRiUmNUM3ZJMHEvdmRNcWFicjZzK1hmMm9SM25CdnRhenBjL3A3Q2I4R2xobGk2VnI2NHE2M3dUWk1Hd3hYZWViZW9kOTNWMTdmTC92bXBUdFlQbGVsdDVOeHg3Mk55OXhUZW0xcEViU3Q4eWRISE9GZzFGRHdqekZlMy81ZjR4K1JYZmdkUGpMTjFiTGdRQXhWOVVqRmc3bWpYRXQvWDQzUUFnYTVvSmttU0lRbS81WDZwTDhaL091MXhvaGtWcFZ2MUt2Yk54eE5qL3F2MlMrbTd1THlkdHdmWXBUM2lVR1B1bFc0aVdpS2dhVEpJVlczeHFHeWEwNmc4SkVnS0dqalJQRHRLOHVVWC9MZjQ0M1pPTFRGOEJSRFcvYndrQVM5TjM0bzcydzg4KzM1ZC9FcUVtRzBZMDY0NDRXK1E1N2IxNkFQTlBiRHl2K0NzcVlKOGJjRmZRc2p5VHJPRFpIaFBSTTd4TmhmZi9lMlFWamhSVytIdGNyV2dWSk52Q1REWC9XUjlyQ1VOWUJZY0xuSFFIOTBiNm1CYTlhejZuTmF6R2ZjNVhDMnRrdVd1Rk5VaUFOcFJuZG55Ty9RVnAxVGVzUTNiVmdwNWhyZEVyb2kxNmhiZEJCMGV6Y2x0VGc1RWZjR05iemxGc3p6NVM1ekVTTmFTRjhVL2xBbGh4ODdvM28rRFR5dS9EcDR1VlZCK25XTlkza2U3cTZmNzU0Rjlzd3pxOVplNGM4M1ArdkMxZjVMMjNabzJwWi9ORmdSMm5idmFiWlk4a3kwVS84TnlCTU44dlorNFF1bTVXZTdXWXJ6cXM1NjZrMFF4endSZGJ2NUFzYWdITWlsdDQ5UWp0U09iVmNrU3BRdTFWTVBLODdkeXJEazlUbW9mdVVhTkQ5M3FXN244QkpzWHQzNVdXQUVVT21HUEM5Mm8rYjdSN3dmYTN0VU1aOFdxcjhHM2hOL2U3MHdpeDVNQWlGYmkvVFg3VDllbm1SWmFCYlQrd2p1ajBkcFhiRFNPc0owc3Y0M0Y5dmpYUjhQaWpKVlh4R0Y1L2xKSGw3cWkwQ0Qybk1HZm9tTzdUaTFhTk5RenRSUFpBQUZBdmF4NTBrcXhCR0VJVlh1UDh0MzRBUUlUMVpQZ0RnOGZKRGxzbTNONVk3YVNyajJFMTVjdTZZZEwybnA0Z1dkWDgwczFObDdkTWRMUUkyVnM2b2VZN2NlWXFBTkJTY3dlWnVzWXVjZHpRL1duWXJSbHFsTzJvYjJkYWdtUlN2WkpOTGZlTHFlSFZvdnk3MDI2Q0pCbW1MdFZ2dHkzaGVHRElUd0IrT285WFRVUkUxV0NTck5ocGJ4Nytzak1SV1Q0WFRudnpxazJFVmVmbjAzdndtMVpYWU1XWlpIeWZ0aDFwbmx5MERZbkJsRFpYbG11YmRHSURjczZ6YmxHSGtQTDFvSUtwaFdSVlRIaXV4MDNsRGhFb3Nlck1YaXlxNDIyV0ZSMG8wRGVpSFhia0hLM1JPTmRVa09USzhPWERIZVJXeE1lNlhGZWorUnBMNzRqeXljdHNYNVA3VzZqT1BkejVHb3h0MlJkU0xkSmlBc0FoVnpxMlpSL0IxdXpET0ZDUWZ0Ny96eE1SVWMxNHRoeDdRR25tMkdzZDFuVXVaRTBQZS9qSzBkNDFSNThNcEdSZTd5dndOSWNoVEdYN1NEWlRiblQvVGgvcUtMTktVcFg5Um9FdnpqaWUwdzVGWjk0SUtjSjJMR1Jzano4RkU0dDN3NUdINGRNY3RyR1gvVmwyMkxKOFc0L2ZLelRES3FteTF6NjYyMHYrekx6dXJpOTNmaVE4Z1NoVHp4WUxIT082UFcyWUxSNEFzUFJ1OWFVVTRUam0rWHJuTzc2Tnh4NHpzZ3E3T1c3cGYyZXdud2ZKcWhib1I3T0dBNUFnU1lZU0c1SmlHOXQ5ZXVrMkRaa2dBd0R0Wk40Z09kSit0R3l0dGNibVdYbm9HYXc4OUV4ZGpTYzNDOXNOQUVhZTNxN0F1ZTJ6MHZlc3d6cjk3WnkyaXVLV3k2NDQ4L2lqb01qK2tERmRYekFQYVB2SjJiN1hkbi9XL1gzeUhPK21ZdzhBRmZ5aUlrdWFFaFZ5eERibXN1Y3Z0TTh4RWRHbGprbXlVdXF5RmxHMjM0WDdOdjd6N0JaRnUyTEduN3JmQ0xOODdxYzgzWnVMYjg3enhFaXpyS0pmWlB0enJyazBiN1hiTjhOTWR2eTU1MDNvRWxyeG9VLzdDOUx3andOMXYzdmp0RGNQWGN2TU9iWmxQNnc4azR5amhSbEJqZEVqdkRWdWFqMnczUFVERGJ5U3FiNFZyVDdzVWU3NkdWOStCYTB2TGZ2eVQrSDZsdjJDYmwrbytmQkw3bEZzelQ2Q2JkbUhnMTVwU1VSRWRjTTZwTU0vek0xRHppWUU3S002dmFvVkJxSWdhem9BeUdIMlZQdTRIbjg4MjBFenpJWUlXR1Fkc2lFcmttem9Bakw4dXJuaW9sdmhqdzJyOVdsTGp1RmRYbE9hT1ZLS1ZnbHBpSDdxdXE0dy9Bb1UyYStiSkFPYVlWWTdScTgwdFl0ZWE3bTgxZWRsKzV2YmhHKzJQakE4M3JYcDRPUFd5K1BtMVdUdWtNbDlIeXkvSDZCeGFTZHlCNXE3TlYvYzJIR1VNQWRnV0FlM2YwL3QzbXhSdFZ0YUFYaVc3bjlCYlI2MnAreDFCWklXOXV6WTltWmRENVJPczRxbzBPTWh0MTl4S3d5aHlJQWhSZHBPS1ZIMi9kWEcxYXZsVitiVzRWc1FZVDlueGFLcFkvU3E4TWVIbHorbGk0aUlMbmhNa3RXamtnU1pCT0NKYnVQUTBsWisyOXpIaDFjZ1lKeGZ6WmpKYlFhWHEwbDJxS0RxZXA1dDdOR1kwWFBTT1hYVFNqdnV6c1NzM2ZNUnFHSHgvMkRzTHppRjRiR1huWFBOcXBqd2F0L2JzZWprRm16T1BvUXozano0eTh4dGxVMW9aWS9DVlRIZGNHM0x2bENrOGpWSDEyZldlem1NQm1PUlRaamE3UWJZbGZJN3B2Ym1uNnlneDZWbGZlWitQTnhwZEpVSGJweng1bUZUMWlGc3lEcUFsUHlUZFZkWGorZ0NOWEg1M0Fpb1dqKy9yb2RLRnNWdDh1bmwva2drYWl5MlVWMW1uM1BCYnMxUTdkYkszeDFUWmI4TWl4OG1vT2duZnYzOTJtclkxWHpMNVczK1cvSzhLQkduL0pxTVUyVy9ZMktmS2d1eUd6WVUycS91L0hyWjY5WVJIZCt3anVoWVp6V2dMSVBhZjFpVEV4WWpaMXhiOGJ1aFZhaVBCRS9ZYjYrcSt2U2NLdWdteWJCZDAzVm1zTzJyYXF2SWhrK1h6MTNjcGVnQm9YU0lXbG1yNE1va3lJaUlxR2xqa3F3QlRHbDdaYm5UTEFGZ2JjWStiTW82V0VFUFlGanNaUWczMlpIdGR5SExWNEM4Z0JzZTNRK1BIamlidUlxMmhHSkMzQURjMlBxS2N2MlQ4eXRmRlRjb3VoUCswSFZjcGNtRk5FOHVadTc2OHJ3T0Vxaks2ak1wdUx2OTFUREp5am5YcllvSkNXMkhJS0Z0N2Q0SXp2UVZZTU1GbUNRYjM2by8ydHBqa09NdlJLNi9FRG1CUXVUNEMrSFN2UERyR3Z6R3J3OEpFcUlzRHZTTmFJc2JXdzlFSzF2NVF2SVp2bndjTDZ6d2tLWkxpdC9Rc0RvakJkZTE3SHZPOVNPRlo3QXg4eUEyWmgwSWFtV2lJc2tWMXZTckN3N1ZpbWhMNkhtUGs4WHR0UlFzVmVzSGdlVVNBQVNNOVFBbU5YSkVSRVJFUkVSTkJwTms5ZXlHdVA2NHZWMzVOODdPZVBQdzdzSEs2MjYycTZSK0dWQzBRczBRb2x5U3FiU1ZaNUxMWFpNQTNORitPQ2ExR1Z4cEZhZFVkeGFlMytVODd4cHBWY2tMdUxIbzVCWk1ibE4zYjFJS0NMeDc0RWRvSXZoVmVUZXRydm1idXMvMm1JaEJGU1E4cTZKS0NzYTA2RlBqdVNxejRFVGxCemE5M09lV29NYXdLZVVUcE1IMnJjd2puY2ZBbzlmL2dRSkpKemJnbDV4akFJQ2w2YnR3VFl2ZVNNNUx4Y2FzZzlpVWRSQVpOZHlLMnRZZWd6ZjczMTBmb2VMUkx0Zld5VGkxK1ZvbElpSWlJaUpxY2t6eVg0UnUyQ1dnQUpxNm82R25aNUtzSGwzZnNoOGU3RFNxM0hWZEdIaHozM2R3VjNGQzRXRlg1YWRKS3BJTXBZcGE1V3N6OXVHME42L2NkUUVneXV5b05FRjIySFVhTCsyZWo3d0dxTlUwNzlnYXhOa2lNU1NtNjNtUEZUQjB2SFBnUjJ5dlllSC9ockl2LzFTZGpyVWtmVmVsOXlzN29UUVk1OU1YQURvNnloOGVVUjlLdi82RHJuVGNzK0dkQy9LMFR5SWlJaUlpSXFvWmswL2ZBNHZxVHhvNk5ic3g1bWVTcko3MERHK0RoenBmVStHOUw0NnRyVFp4Y3FTS0pGbFYwank1K09EUXNrcnZ2M3ZnSjdTMFJlQ3lzRmJuWE4rZWN3U3Y3MTBFYjhXMWNPdWNJUVJlMzdzSTE3WHNpNXRhRDZxME5scFZkR0ZnVTlaQmZINTBEVTU2R3VYL242Q2NjSmM3K2J0V2poU2V3ZjhsTDZ6UmFybExBUk5rUkVSRVJFUkVWQmVZSktzbnlYbXBXSGttR1NQTG5FeTQ4a3d5dmpxeHNkcitwNzI1OEJrQldPUnlwNTlYeUJBQzZ6TDM0Y05EeTVBZjhGVGFUaE02WGszK0duKzkvQzdFRk5kSytqSHRGM3g0YUZtakZEWC9NZTBYL0pTMkU1MUNtNk9Ub3psaUxLRXd5eWFva2x4dXhac0E0RFVDY0FXOE9PN094TDc4VS9WV042MHV1VFF2OGdNZWhKbHN0ZXBmcVBud2ZkcDJPSTl2cUplREZJaUlpSWlJaUlpSVNiSjZJeUR3OXY3dllaVk51REttQ3dCZ2U4NVJ2TDMvQjRpZytnUE9ZK3ZSM0JZQmk2ekNMS3RRSkJteUpFR1daQmpDZ0ZjUElEL2d3U0hYYWV6S1BSNTBMYWI4Z0J0ejlpN0N6TjRKK09USUN2eVk5a3Z0WDJnZEVCQTRXSkNPZ3dYcDlUWkhYc0JkNDFwVkZWbDJlbmV0VHBiODhOQXlOTE9HdzZhWVlKWE5zQ29tV0JVVFZGa3AzajRyUTBIUnY2OG1EQlJxWHB6eDVXTmYva25zekQwZTlBby8xcTZxdVNPRlovaDVJeUlpSWlJaXVnQUVMRXBQb2V2Mmlhdm5GRUJUZHl5TWZ5cTNJZWRua3F3ZUdVTGdyWDJMTWR0Nkt3UUVYdC83ZFkxV2EzMlZXbm1COXZPMXZ5QU5qMnorb01wVlp4ZVRkdzlVZmtoQ1RWUjJHbWwxMW1TazFNbjhSRVJFUkVSRVJCZXRnREZMa2pBRUFLQnE4UUJXTk9UMFRKTFZNNThSd0t0N0ZpQlF2UExyUW5LcEpNaUlpSWlJaUlpSWlLckRKRmtEeVBLN0dqc0VJaUs2Rk1naUY3cTBVZ0FxWkNTajRVdE5FaEVSRVJFMVdVeVNFUkVSWFNRV1hqVjlCNENSTjY5N013byt6ZHpZOFJBUkVSRVJOU1Z5WXdkQVJFUkVSRVJFUkVUVTJKZ2tJeUlpSWlJaUlpS2lTeDZUWkVSRVJFUkVSRVJFZE1salRUSWlJcUtMeE1TMXIvZURMcjNsMTNRVnFwUnMxc1R6alIwVEVSRVJFVkZUd1NRWkVSSFJ4Y0tRSWdCY0xRR0F3ZFhpUkVSRVJOUzBDQm03SVdCSWdBWlo1RGIwL0V5U0VSRVJFUkVSRVJGUm96TnI0bmxZVkgvUzBLblpqVEUvMzJVbUlpSWlJaUlpSXFKTEhwTmtSRVJFUkVSRVJFUjB5V09TaklpSWlJaUlpSWlJTG5sTWtoRVJFUkVSRVJFUlVhUHpxOUpMZmsxZk5ISFZuQlVUMTc3ZXI2SG5aK0YrSWlJaUlpSWlJaUpxZEpLQlhwQXdCRURKeWUwTmlpdkppSWlJaUlpSWlJam9rc2VWWkVSRVJCY0xUZDBCVllzWFFLaWt5bTc0OU1hT2lJaUlpSWlveVdDU2pJaUk2Q0t4TVA2cFhBQXJibDczWmhSOG1ybXg0eUVpSWlJaWFrcTQzWktJaUlpSWlJaUlpQzU1VEpJUkVSRVJFUkVSRWRFbGo5c3RpWWlJTGhJVGw4K05nS3IxOCt0NnFHUlIzQ2FmdnFleFl5SWlJaUlpYWlxWUpDTWl1b1E0bmM2ZkFDUUNXSkNRa0pEZDJQRlFIVk8xZmhCWUxnRkF3RmdQWUZJalIwUkVSRVJFMUdRd1NVWkVkR2taVS94NHorbDBMaEZDSkVxU3REQWhJU0d2c1FNaklpSWlJcUpMbkVuK2k5QU51d1FVUUZOM05QVDBUSklSRVYyYVZBRFhTNUowUFFDLzArbjhBVUNpeFdMNTVzWWJieXhvNU5pSWlJaUlpT2dTWlBMcGUyQlIvVWxEcHpiS3JoY215WWlJeUF6Z053Qis0L1A1dkU2bjh6c2hoTlBuODMxMzk5MTNGeloyY0VSRVJFUkVSQTJCU1RJaUlpck5DbUN5SkVtVHJWYXIyK2wwZmdNZ3NiQ3c4UHY3N3J2UDI5akJFUkVSRVJFUjFSY215WWlJcURKMkFMY0F1Q1VrSktRZ0tTbnBhOE13bktHaG9UK05HemZPMTlqQkVSRVJFUkhSeFNWZ1VYb0tYYmRQWEQybkFKcTZZMkg4VTdrTk9UK1RaRVJFRkl4UUljU2RraVRkNlhLNThweE81d0lBaVRrNU9jc2VlZVNSUUdNSFIwUkVSRVJFRjRHQU1VdVNNQVFBb0dyeEFGWTA1UFJNa2hFUlVVMkZBN2dYd0wyUmtaRlpTVWxKWHdGSWpJbUpXUmtmSDY4MWJtaEVSRVJFUkVTMXd5UVpFZEdsNVJjQWZldHd2R2doeEVNQUhzckl5RGpqZERybkEwZ0VzQ1loSVVHdncza29HTExJaFM2dEZJQUtHY2t3R2pzZ0lxcU1EcUVxa1BqR0FoRVIwUVZFYnV3QWlJaW80U1FrSlBUVGRiMHRnTWNBZkErZ0xtdUxOUVB3S0lxV1JKOUlTa3I2VzFKUzB0QVhYM3lSUDJzYXlNS3JwdTlZT0dMYVNMT3EvTWFzaWVjYk94NmlpaGdCWDZpUjcyMFpiSHZacllWVjFWNTJhMkhJOFhZSU9vQWNid2ZEcjBWVTFTUndNdmR5NzVZVDl5aCt4UlQwdURYZ1hYbndtY0ovYmZoQkNZZ2FmMzhzL0hyWE85cUJ6TkhsYmhpcTRsNnk3MFdSN3VvSlExVzg2NDg5R2ppY05hSzY4WFRGSkhuV0hYbkNuNXgrWTJWdFhNN3RuM2lYSDNpdXByRVNFUkUxTlUzMUQ1ZkN4ZzZBaUtnSmNnSEFiYmZkZGlJaEllR2ZDUWtKNDd4ZWI3UWtTUk1CL0J0QWVoM08xVklJOFlRUVltMlBIajJPT3AzT3Z6cWR6a0ZDQ0trTzV5Q2lKc2kvL3VRamVXK3YyaFpzKzhKMWg1K3FxcjFuZCtvdE9lK3VXaGZzZURudnJscm4zM0Q4d1NwajNKNTZyM2Yxd1dsK3N5WktyaWtCSWNQckM5ZXozZTBESjNNdjF3NWtqdmJ0VEx2RnQvN0k0OTZsS1RNTEYvenlucDZhTXlpWUdKVDJVV3YwMHdVOXZmdFBWNXFZcWpTMjNXbVR0TXpDcnVXdUh6bDl0Vy9Uc1VjMGw2Y1paRTBQSE1vWTdWNmMvQWI4UGx1VnNlZ0JvYWZtRGZBczIvKzg0dmVYU3dvYStkNldnUU1aMXhrZWYyUk5ZeVVpSW1wcW11UjJTd2s0SklBK2pSMEhFVkVUYzZqc2hidnZ2cnNRd05jQXZuN3h4UmZseXk2N2JJQXN5K01CVEFCd2VSM04yd2JBVkFCVGs1S1NqaVFsSlRrbFNVcWNQSG55RGttU1JIV2RxZUYxQzRTRkRwTGFQR3FHNlRvWlVudXA2S1JUS2tNQWJnUGlxQitCSHplSkUvL2NaOG92YU95WUxobWFZVFowZjZoc3NXYVZ2cXg0ZGFzUWltTFlpdDVRMWJNTE9pbFJvZVcrOTFYSjc3TUZVczZNTS9kdU9WOGN6UjJVOTgydXZ3dWZGaXA4V2lpQXloTDlRcktaY3RVT3NhdVUxcEdiZ0tJVlgvN2RhWk9xbXNxMWNPZTdXTGp6M2NydVI4NjROdWdWZDRHZHFiZkprZmFqY3JlNEZkQURjSXp0OGVmY0Q5WXU4NjQ5L3BRMXZzc3JWZlcxWGROMWR2NTdhNWQ3VXpJbm12ckVKWlcrcHgvTkhnWUFwcTdORmdjYkN4RVJVVlBWSkpOa291Z1BPaWJKaUlocVpsRlZOMTk4OFVVRHdPYml4d3Z6NTg5dnJXbmFlRW1TeGdNWURjQmFCekYwRUVJOEk0UjRKaWtwNlVCaVltS2lKRW5PbTIrK2VUY1RaaGVHbTdUTFJzVEs5amRieGNXMWlvdUxnOFBoZ0tJb2pSM1dCVW5YZFU4SDRvc0FBQ0FBU1VSQlZMdkw1ZXB4NnRTcEhyWlRsb1FlbW52cUFqVmxWV1BIZFNsd0plMzRWSmdVVCtpVXZ2ZVZ2dTdlbXo3WnN6UmxadFR2UnZmMW5Ud3p4Slc0NDFQYjRMWWZXa2QyblExVjlnY3p0amM1WTdMd2FRNXpyeFpmcXBHT1ZMVnQ1RVpZVkpkc1VRb2tzMW9nVzFTWGYzZmFUWUdUZVFQQzd4czZWb1RKR1dhem1xR2J6ZWVjOUdzWjNlVWx5OUJPY3dIQXZXREh2eUJMV3NqWTdzOElpem12M0tSK1gwVGh3dDN2UUpHMGtNbDk3d2VVR3RWME5QSzlMZjBwWjhhR2pPbjJvcUlIQkFCSU1mWVV5NkMyLzVZYzFqUGwydnUxQ0NuZjM2TGt1UXpBZG5XbjE2WFlzQlNSNmI2czVMb1VZMC94SmFkUGxFTXQ2YWFPTFZjQkxLRkdSRVFYdHlhWkpQT1pMVzlZL0w1N0FMUnQ3RmlJaUpxSVk0WnN6S2xKaDhtVEo2Y0NlQS9BZTU5KyttbUkxV29kTFVuU2VDSEVlQUJCcjI2b1FoZEprdjRNNE05SlNVbDdrNUtTRWlWSlNwd3laVXBLSFl4OVNacTQ5dlYrMEtXMy9KcXVRcFdTYTFxWDdDYnRzaEd0TFJHSnZYcjFRbVFrZDFaVlIxRVVoSWVISXp3OEhDMWF0R2kxZS9mdXhJbmViZ2tMVGZ0V04zWnNGeHJ0YVBad0xUVm5BQUFFanVkY0NRRGVOWWVlTExsdkhkYnBMZS9XRS9kWDJQZDBYazhBS0xrdk95eHBsdTR0RnJvVzcvbXJ5SFIzTE4zV3Z5ZHRvcWxqekFyRGhrSlQ1MlpMN2RmMW1PRmVtakxUZnp4M3NHTktud2ZsTUh0cVZYSHFpa255YnpqMmlCTHIyS2UyaXR3Q0FDRTM5bjY4Ykx2QXlieitPSmszUUk1ei9BSUFGV1cwVklmMU5CdzREUUNodituemVMNXo2MmVlamNjZmMwenU4MERwZG9wWHQrYjhaOGRIMElRMVpGTGZlOVRZMEgxVnhWZ1IzOWJqRDhBUWF1R1BLUzhYL3BqeWN0bjc3cC8yemlyNTJISEw1YmZyZWQ0T25oLzJ6aTQzMElxRGZ5cjlOUHozOFgwRFI3Skd3QkJxenF1TEsvemNLUzNEZG9iZGYrVjFOWTJaaUlqb1F0UWtrMlRmWC9sRS9vMnI1endnQ1N4cDdGaUlpSm9HK1lGRnc2YlZlaXRZOGJiTVJRQVd2ZmppaTNLdlhyMzY2N28rWHBLa0NRRDYxMEdBM1lVUUx3b2hYblE2blR1RkVJbVNKRGtURWhJTzFzSFlsdzVEaWdCd3RRUUFSczNxam5ZTGhJWEd5dlkzbVNDcm5jaklTUFRxMVF1K2Jkdm1kZ3VFeFhQcjVibjA0emtEZlZ0UDNBc0FoamNRQVFDK3piOG14YXpET3IxVllkS21sSkw3YXR2STlTRzM5NzlUV3JMM1pjK1dvdzhwVWZiREFLQVhlTnRveDdLdkNybjlpdHRLK2xpdWFQMngyc0t4MHpWLzUwZit3OWtqcmYzc24xVTFoNUZ5NmpvOXE3Q3piWERiRDJyN1dnRWdaL1pQYVJXUG56NHVaM1o2aGZjQW9PQ2pEZCtYdlJiOTFLaHVCYXNPL01tLzljVFpWWE9lbi9jOTcvbDUzL01BRUQ1dFZIZmYxdFM3QUNEMC9xSFhRcFU5QUtEdFN4dnZXWG5vbWJCN0J0NG9MSmJza3I1eWxPV1VxU0N3WDduRmVnUUFYSW5iNTVsN05QL1czRHR1WHRtNXZac09Qd0pEcUxZcjIvOFRka3RHeVhVOVBiZXZQL24wamRiQjdkOVRXanAyQi9NNUlTSWlDb2FRc1JzQ2hnUm9rRVZ1UTgvZkpKTmtBUEQxOEdsTGIxdzlaNHdrOEc5d1JSa1JVV1dPQS9MOUMwYzh2YXl1Qml6ZWxybWwrUEdpMCtsc0JlQUdGTlV4dXdibnZ5MnpqeVJKZlFETWRqcWQyeVJKU3RRMHpYbmJiYmNkUGM5eHFRcURwRGFQdG9xTGE4VUVXZTFGUmthaVZWeGNxMEVuZlkvdXc1N1hHenVlQzRsbFJLYzNMU002dmFrRWhKejlqNVU3RExjL052eXBrZWVVenFpby9sYmhEM3RmS1VrT2xiMXY2ZFh5SytpR3VlUzVmaUpub0JMcjJLOTBicjRLK3E4N0g1WFdFVnRESHhzOFREWlpxazVjR3FyaStmbkFzd0FnSUJ1MWVaMGxRaDhlTnZ4OCtwY21tUlNYcFhlTHI5VG1ZWHNBd0wxNHp4dm03aTIrVVR0RXJ3UUEzNW9qand1ZkZnWUE1Z2pINGJQMTJGS3RHUUFnaFRtT0ttR21jN2RjUmlodVU0VDFwSzZZSkdBN2xBajdFVlBuMk9XbG0yaUZnUmovZ3AwZkFvRFNPV2FacVYzVTJwSjd2ZzNpdC83azB6ZmFoblo0SDNaVFhSNzZRa1JFbHppekpwNkhSZlVuRFoyYVhYM3J1dGRrazJSQVVhTHMrZzEvNzIzeCsvNEk0RGNBT2dGd05ISllSRVNOellXaUl2MkxmR2JMRzk5ZitVUitmVTZXa0pCd0VzQUhBRDc0NXB0djdGNnZkNVFRWWdLQThRRGl6blA0L2tLSS9vcWl2T1owT2pjS0lSSlZWVTBxM2dwS2RjZ00wM1Z4Y2VmN3owVnhjWEU0Y1NyMVdnQk1rbFhBazU0L3dIRDdZNEdpdWxnbVNjblhUVktGQ1NtUjZlN28zM0h5VHNra2UwVEFLSGRDbyszNkh0TUJ3TGZwNkVNQVlPN1I4aXR6MStiZm9yZ21WK0J3MWdqSklydlZWcEZicWsyUUFmRDljdXhXUGROVjd0VEkybEJqN1FjQndBajRRb1ZYUk5TMHYySTI1Y0NpdUlDaXJaeHFxOGd0SmRzLzNZdjN2S0cwRE45dXVielY1M3FCdDAzQnUzdGZsdXltTE9FT1JOZDBIclBIVUFIQWtLVnl4Y1o4UzFKbUNyOXVsMVRaYStSN3prbFE2Z1crRmxEa0FLeTJETllwSXlLaWkwbVRUcElCUlZzdkFUeGYvQ0Fpb2tZMFljSUVONEJ2QVh3cmhKQVNFeE12VnhSbFFuSFNiTUI1RGo5WWtxVEJ1cTYvNlhRNjEwcVNsQ2lFU0VwSVNPQXFoam9nUTJydmNQQjlwdlBsY0RnZ0NhbDlZOGR4b2RKM25yaTE1T09DRDlmL3FNU0VITEJQNnZsb1JVbXN3aC8zdmlxWmxRTHpaYzIvOTIxUHZhUDB2Ynkvcjl4dUZQaGFsTDVXZW90ajVJeHJXL3AvU2IzZG4zejZOK1lCYmY0YkV0OTFWa25TcVVKdWI2eG4rZjQvS3pHTy9YV1ZLQU1BLzViME8wdTJSZGFFYld6M0dkWUJiVDZxcnAxMzhkNVhZRko4MWdIdFB2R3NQdmkwUDlmVkVhNmk3WmFpMEJzTEFDTGYxVjd6V2NJQVFGVmxIWkZGMnl3QkFJWmZBUURqWk43bDN2WEhIaTI1ckVUWmptdkhzNGVhZTdWY1lPUjYyeGluQzN1aU43NHN1YStmTHVpcFJOa1BROVpxZE1BQUVSSFJoYTdKSjhtSWlPakNWSHhhNWJiaXg4d3Z2dmdpVHBibEc0cnJtRjBEb056S2tCcTRTZ2h4RllDL09aM09sY1Uxek9ZbkpDUmtWTnVUS2lRQmRwNWllZjRVUllFRWhEUjJIQmNpdWRBWDZkdHplcUxhT25Lemxwb3owSFpOdHhjTEYreDh6L1hSMW04ZHQvVzdvM1JSZmQvbUV3OEdqbWFOc0kvcitVY2pxN0J6MmJFY2R3NjhTZWhGdjhjVy9tOUxvcEh2alN1N3hUSGtwcjYvVlZ1ZjJPSmV0dTk1N1dCbWZQZ2RBMjg1SjBGVVN1RVArMmNMVHlBOEpLSGZQZm4vMmZ4MXlmWFNod3VVcG1lNHVsVjIzOXl4K2ZLU2d2NGxLdHBLV3VHNEVHcis3Q1VuZ21rTEFHcTd5TFZxaDhpeko2b1dmTFR1cDdKdFNyOGV5V2JLaVpnYTMrUFgrVFFMQUFTT1pJME1ITWthV1hMZDJyLzFmOE51SDNpYlpEZmx1bi9lUDEwN21YZjJUUTRsSUdROVBiK2ZxVnV6NzRLTms0aUlxS2xna295SWlCckViYmZkZGdyQWh3QStkRHFkTmdDamhCQVRKRWthRDZCVkxZZVZBSXlVSkdra2dIODRuYzZmQVNRQ1dKQ1FrTkFvZFF5SUdsUExFMUpNcTJ6NUNWa1QxMHBGTlZ1bHVwNGpvQnAvM2RZWGI5UzBuMnY5MGQ5Sk5sT08wajV5alphYU05RGNyZG4zMHBTKzk3cSsvT1UvQlo5dS9TcjAwYUVqWlVWeCswL2tEWFF2Mi9lOHFYMzBLdldLOXZQOFArNHB0eEpMaWJJZkJRRGpWSDUvSTk4YkJ3REM1NHV4UkVmdUtxbkpCUUNXZ1czK3BjUTVkdmkycE42SGNNZnh5cllHR201L3BHVlF1dytVMXBHYlNsLzNyRHowVEZXdnFjTDdObk8rdFV5U3JMSkMvdWZMY21YNzk1U0FrTjNianowQUFORlRyKzFjOHZwOTIwL2U0VjY4NTQzdzM4ZjNsY3ZXSkN1bWEzb0lBTmh1NkRITjJxLzFad0NRODM5TGp3dFZjVXN4OWhRQWtGdUhiL1B0T25VelBGb1ViR3EyOTBUMk1PSFRIR3I3eURYMThacUlpT2pTNWxlbGw2RHBQU2F1bXFOQkVVOHV2R3I2am9hY24wa3lJaUpxY0FrSkNSNEEzd0g0VGdnaHpaOC92NTloR0JOUVZQei9pbG9PcXdBWVUveDR6K2wwTGlsZVliWXdJU0VocjI0aUo3cHc5ZDZqakxON3hSeElNQXNGMjNUZ1IwTXk2dnlVVFo5SlhnZlVySzY5bnUxdTc5OTY0bjdyaUM2dkk2Q2ZYV2xuNmh5NzNER2w3ejJxdzNaR1VoUzN5SFIzZEgrNTdXUFpaczV4M05UbkR5WDF4U3JqMlhqa1ljaVNCa09vN2tWNzN2VEdodTZ6MzNyRi9VcXBmci9XOC9vMVFTWUt2YzM4aDdKR2lSeFBPeVVtWko4dHZ0TnJsdGlZWDNTY3UzdXdzaFZnaFYvdmVzZS9PMjFTc0N2RXduOGYzemVZZHJJS09XZnU4dTNCdEMxUldVMjNvT1p6R1pFQW9KalVRcUJvbFJoMHd3U3o0aTVwWTIwWHM5WmpDTlc3SjIyQzlZbzIvL0h2T25VTEZEbGc2UkxEVSthSmlLak9TUVo2UWNJUUFDVW50emNvSnNtSWlLaFJGVy9MM0Y3OGVHbisvUGt0RGNPNFFRZ3hIa1VKTDNzdGhsVUJYQzlKMHZVQS9FNm44d2NBaVJhTDVac2JiN3l4enBNR1JJMU5GbklYdTFjOGJjamltN1MyOHJPcDBYcFcvYzFXODV5TSsrY0RMOENpdXV6OTJuM3Ezbno0MGRMM1NrNVZGSm51anZsZmJQMFNmajNFZG52L2hPcE9UUlNaQlYzOGU4OU1NSFZyL2tNZ0pYMWN5RTE5SGl2NHo2WkYvaFg3bnJRTWl2dFVTeTNzYStTNDI0aDhiMnNqejkzR3lQTzJNWEk4YlFEQXV5MzFMbXhMdlFzQUxJUGJ2V3UvcHR1c3NnbXl1aVFrM1JKTU85MXJuTmVlNStwcWtra0t0SkpWZUFDZ3VUek5BRUFLc1p3R0FOMHc3QUNnbUpXenEvRVFhVDJpdEFqZDdkdDA3QkcxWGZobS81NzBHMDA5bWkrQzFjSTNINGlJNktMREpCa1JFVjFRSmsrZW5BYmdYd0QrNVhRNmJVS0krT0l0bVJNQXRLN0ZrR1lVbllEOEc1L1A1M1U2bmQ4SkladytuKys3dSsrK3U3QzZ6azJLcHU2QXFzVUxJRlJTWlRkOHJLbDlxWkIxTWNhUThjM215OFhERitKcGcrWm1qbDNvRlBWejZhMlFwUm1uOHZzWEpHNzd4UEFHSWtKdTd2ZWd1VTM0NXVyR0xGeHlZSmJTM0pGc2FoTzJJWkNTUGs1dEdiYkROcUxqNjRFRFdkY3EwYlpqaFF0MnZRTUFraXI3bEhEclNTbmNmc0o4V2VnUDNtMnBkNWw3TlAvYU5yakRCNGcySDVNdDFucE1LQmJKLy91cVRkVzNxamt0dzkxWmtYN05XbFpYazB3T3RhU0hQM0gxNVNYUFJhNm5Jd0NvelJ5SEFVQUxCRUlBUUpqVWN3NDVNUGR0L1pubng3My81L3A4V3lJQXlUYTA0OXQxL21LSWlJZ3VBRXlTRVJIUkJhdDRXK1ppQUl1RkVJOG5KU1gxbFNScGZQRnBtWU5xTWFRVndHUkpraVpiclZhMzArbjhCa0JpWVdIaDkvZmRkNSszTG1OdkRBdmpuOG9Gc09MbWRXOUd3YWVaR3pzZWFqZ1NKT1ZVVy9uWkN6RkJCZ0NtSWEwL0ZGYUhDM3FnM0QzZjlwTjNlSDdhT3h1QWNOemM5MzVUNTlpbDFZM24yM1Z5U3VCdzV0V09oTXZ2TTNJSzI1UmNEeG5ZNFYzOWlsYi9sZ093eXZjT25JQncyd2twUFBSTTZlMlgzbTJwZHluUm9RZmx1TEJ0ZGZYNkt1VDJ4c3BSdHFQbXZuRk8yNGlPY3dLSGNxNjJkSS81RmxaTFh1RTN1OStTRkZrTHZhYjNzN3I1MTArS0VoQnkvbzk3NWtxSzR0VWhWQVhTT2YrZ3Nsc0xBd0QvbmxPVGZWdVAzMmZrZWRyWVJuVjdTVktLL3VGcldwTXNjRHozQ3RsaFBYTjIxWjdIQ0FVQTJYYnVTYUFoZlpyUDg2NDZPRjBVK21Nc2w3ZitYR25tMkZ1SG55a2lJcUlMQnBOa1JFVFVKQlJ2eTl4Ui9Ialo2WFMyRUVLTUt6NHQ4MXJVZkZ1bUhjQXRBRzRKQ1FrcFNFcEsrdG93REdkb2FPaFA0OGFOODlWdDlFVDFURUphYXJSVzd5dWlha3MyV1FvcVNwREI2d3YzcmoveU84bHF5ZzI5K2ZMN2cwcGNHYXJpV2JKL2xxbGp6RXBUbDlnZmZKc0tIeXE1VlZTZnkrSXh6UENvSVpZdFJSY3JtTGNCRlA2NGI1YWU0K2tRZHYrVjF3VlNNc2E2Ris5NXc5eG0yRmJKaWp4cnIxWmZGamkzL2pjdjE5UEtNYVhYL1RCYlBONzF4eDZWRktIWnhuUitLZjhmNjlhWlRtUVBDcG5RNjBrQThHMDYvcEIvVDlwTldscCtId0F3OHIydDFmYlJLKzNET3IycGRJOWFFdmdsZlZKTjQxTzh1alZ3TkN2ZTNEbjJiRzB4d3h1SUJBREpiRHBueFYvaHRsTVBDVThnQ2dBQ2g3SkdJZGZiQ2hIV2srZnorU0VpSXJvUU1VbEdSRVJOVWtKQ1FqcUFqd0I4OVBISEgxc2REa2U4WVJqamk1Tm1iYXJwWGxhb0VPSk9TWkx1ZExsY2VVNm5jd0dBeEp5Y25HV1BQUEpJNC95RlRWUURBc2hzN0JocXhXckpDNy85aWltR3JBUXFXKzJrNVhyYVF5NjFva3JXZFBObHpiK3pEKzA0dDhIaXJDR1I2ZTdvMzN0bXZHMWtwLzhEVUhTc1NDbEtoOGcxamtuOUh2UWZPSE85QXJ1bVEwZGdYL3A0S0xMWE1xajloOWJSWFdkNXZrdWVvNFRiVTYwak9yNWh1SHpOaEY4UHNRNXA5NTY1Uyt4UFNsenNWc2hhdWYzVWhnaUV5bTVKQVFCSjE2MEFJUGtERHRrdG5WMHBHN0NhZllwcytOdzdUOXdsUElGd3RYZmNsMmZqem5XMUF3REpJdWNBZ0s2WXBNRFM1R2M5NjQ3OFhta1J1dHZTdDgwODk0L0pzL00rM2ZpdGZYTGYrMDJ0SW1wMHlBQVJFZEdGamtreUlpSnE4b3EzU240UDRIc2h4TzhTRXhQN3lMSmNVc2RzRUFDcEJzT0ZBN2dYd0wyUmtaRlpTVWxKWHdGSWpJbUpXUmtmSDM5aDdtVXJObkg1M0Fpb1dqKy9yb2RLRnNWdDh1bDdHanNtYWhoQ0NIOWp4MUJyRWRhVGNxbW5ycyszSmhvZWY3U2tLaDdENjQ4eXN0d2RsUmFodTB0M0NSM1RmZnI1bk9vWXJJTC9iRjZrcGVZTXJPeCt6dXlmMHNwZWk1eHhiVXYzcW9OL2treXkxM3hGMjg4QVFMYXAyUURnTzVBUmI0NXNmVnhJSmwzcTFHeU5wVk96TlFIaE4ybjdzcTdSVHVaZGJodlZiUllBV1B1MS9remt1TnQ3Tng5OVNCM1E1aFBIOE02djZxTzZ6UDUxbG9xL0ZWVjBNbWJ1KzJ2V2xuNXVHOTc1cjFMZnVDVDNxc1BUbE9haGU5VG8wTDJlcGZ0ZmdFbHgrM2VsSlVDUkErYVk4TDJhenh2dFhyRDliZTFRUnJ6YUtueGIrTTM5N2pSQ0xEbXdTQVh1YjVQZmRIMjZlWkZsWU5zUHJDTTZ2UzJiMWR5Z1BxRkVSRVFYT0NiSmlJam9vbEs4TGZPWDRzZnNlZlBtTlRlWlRPT0s2NWhkQ3lDa0JzTkZDeUVlQXZCUVJrYkdHYWZUT1I5QUlvQTFDUWtKRjE1VmZGWHJCNEhsRWdBRWpQVUFhcndGaTZpeFNWYTFRRCthTlJ5QUJFa3lsTmlRRk52WTd0Tkx0Mm1JQkJrQW1BZTIrOURjUGZhYm12VFJGWk9rZG81ZHByYUxXRk9TUERJM2o5aGk2dDVpa2VmbmZjOTdmdDczZklWemRZNWRhdS9YN3RPU0YrWVkxdVVWeTREV244Z2hwc3hndjltRS8yN0VsWkFVVDFWdFZKT3AwTFZxNzNQd2FRN2IyTXYrTER0c1diNnR4KzhWbW1HVlZObHJIOTN0Slg5bVhuZlhsenMvRXA1QWxLbG5pd1dPY2QyZU5zd1dEd0JZZXJmNlVvcHdIUE44dmZNZDM4WmpqeGxaaGQwY3QvUy9NOWpQRHhFUjBZV01TVElpSXJxbzNYNzc3YWNCZkF6ZzQ4V0xGMXNLQ2dwR3lySThvVGhwMXJZR1F6VUQ4R2p4SXkwcEtTa0pRT0tlUFhzMnZQamlpdzN5Qnp2UnBTQmtjdDhIYTVMSnJtdldmbkh6NUxpSWJRQmc2ZEdzUmdreUFJQWVnTktuWmVJNWwweVM0WmpVNXhIWjNXT2Fwdm5EaENTZlhkMHFDVVBBcHVUSkprdUJVYWFQYkxLbkJqT2wwaUowcDNWdysvZE1Odm1VYmpaVnVVWGNBT0FZM3VVMXBaa2p4ZFE2Y2dPZ0lmcXA2N3JDOEN0UVpMOXVrZ3hvaGxudEdMM1MxQzU2cmVYeVZwK1hIY1BjSm55ejlZSGg4YTVOQngrM1hoNDNMNWdZaVlpSWdtS1MveUowd3k0QkJkRFVIUTA5ZlUyMm54QVJFVjAwaEJCU1VsSlNMeUhFaE9JNlpvTlJ1NStMSndBa0FVaTgrZWFiTnhldlpHc1VFMWZQR1FtQjVRQUFnZlVtUXdTOWt1eGg3ZkswYTY2NXB0NWl1NVFzWGJvVUg2amJXemJVZklPM3lta0d4UHJOQTRMLzl5WWlJaUs2WUZsVWY5TFFxZG1OTVRWWGtoRVIwU1dwT0ptMXEvanh5bGRmZmRWTTA3UnhLS3BqZGkwQVI1QkR0UUV3RmNEVXBLU2tJMGxKU1U1SmtoSW5UNTY4b3pFVFprUkVSRVJFVkROTWtoRVJFUUdZTkduU0dRQ2ZBUGhrOGVMRmxzTEN3cXVMdDJST0FOQXV5R0U2Q0NHZUVVSThrNVNVZENBeE1URlJraVRuelRmZnZKc0pNeUlpSWlLaUN4dVRaRVJFUkdXTUd6Zk9CK0FuQUQ4SklaNUlURXpzcVNqS0JDSEVlQUJERU55MnpDNlNKUDBad0orVGtwTDJKaVVsSlVxU2xEaGx5cFNVK295ZGlJaUlpS2lwQ2xpVW5rTFg3Uk5YenltQXB1NVlHUDlVZzU2Z3pDUVpFUkZSRllwWGdPMHVmcnpxZERwamhSRGpKRWthRCtBNkFLRkJETk5kQ1BHaUVPSkZwOU81VXdpUktFbVNNeUVoNFdCOXhrNUVSRVJFMUtRRWpGbVNoQ0VBQUZXTEI3Q2lJYWRua295SWlLZ0dFaElTTWdEOEI4Qi9uRTZuR2NEVmtpU05MOTZhMlNHSUlmcElrdFFId0d5bjA3bE5rcVJFVGRPY3Q5MTIyOUY2REp1SWlJaUlpS3JCSkJrUkVWRXRKU1FrK0FFc0FiQkVDUEhrL1BuemUraTZQcjc0dE13aEFPUnFodWd2aE9pdktNcHJUcWR6b3hBaVVWWFZwTW1USjZmV0tpQlo1RUtYVmdwQWhZeGtHTFVhaFlpSWlJam9rc1FrR1JFUlVSMG8zcGE1cC9qeDJyeDU4MkpVVmIwZVJZWC94Nkw2YlptREpVa2FyT3Y2bTA2bmM2MGtTWWxDaUtTRWhJVDBZR05ZZU5YMEhRQkczcnp1elNqNE5ITnRYd3NSRVJFUjBhV0lTVElpSXFKNmNQdnR0MmNDK0MrQS96cWRUck1rU2NOTG5aYlpzWnJ1VndraHJnTHdkNmZUdWFLNGh0bjg0cTJlVkd6dDJyWHdlcjBZUFhwMDBIM3k4dkt3ZXZWcWhJU0VJRDQrdmg2akl5SWlJcUttaGtreUlpS2llbGE4TFhNWmdHVkNpS2NTRXhNdkt6NHRjd0tBb2FoNlcrWklTWkpHQXZpbjArbGNBaUFSd0lLRWhJVHNlZy84QXZmUGYvNFRwMCtmcmxHUzdNeVpNL2piMy82R1ZxMWFJVDQrSG5QbnpnVUFQUDc0NHpDYnVmaU9pSWlJNkZMR0pCa1JFVkVES3Q2V3ViZjQ4ZnBYWDMwVkhRZ0VycGRsZVlJUVlpeUFzQ3E2anlsKy9NdnBkSDVmdk1Kc1lVSkNRbDREaEI2VUV5ZE80TUVISDZ6emNZY09IWW9YWG5qaHZNZFJGQVVBSU1zeU5FMkR5K1hDcWxXcmtKS1NncGRmZmhteHNiSG5QUWNSRVJFUk5VMU1raEVSRVRXaVNaTW1aUUg0RE1Cbjc3Ly92aWt5TW5LNEVHSkNjZkgvVGxWMHZWNlNwT3NCd09sMC9nVGdQOS9GbkR5V3AycXovWnF1UXBXU3pacDR2Z0ZlUWptR1VmY25CdFRWbUxKY3RHaFBDQUZWVmZIblAvOFpuM3p5Q2ViTm00ZDU4K2JoRDMvNFE1M01RMFJFUkVSTkQ1TmtSRVJFRjRoSEhua2tBT0JuQUQ4TElhYk9ueisvbTJFWUpYWE1obGZSOVZvQTExNlJINDFsVWFjaEFZQ1FWRURVZjlCVldMSmtTYVBPWHhGVkxmclZweVRwSmtrUzdydnZQblRvMEFGRGhneHB6TkNJaUlpSUxubEN4bTRJR0JLZ1FSYTVEVDAvazJSRVJFUVhvT0p0bVNuRmp6bE9wek5La3FUckRjTVlMMG5TcmRYMWovR2JCdy9MalZuak1SbXY3SGJrTGpzanUzMzFIblFsRE1QQTVzMmJNWGp3NEtEYWI5eTRFZi83My84d2JkbzB4TVhGQlQyUHJ1c1lPM1pzVUcxUG5UcUZNV1BHVkhqdmh4OStPTHN0azRpSWlJZ2FqbGtUejhPaStwT0dUbTJVK3J0TWtoRVJFVFVCeFlYNlB3ZncrZnZ2djM5M1JFVEVNRW1TeGdPWVdsa2ZHVktua0lEeTc4RTUwUUNpOHdwTityU1U2TUlmVHdYeS9BMFZOd0M4OHNvcldMbHlKU1pPbkloSEgzMzA3SmJIaW1Sa1pHRE9uRG5JeTh2RGUrKzloNWRlZWlub2VTUkpRcHMyYmFwc28rczZUcDA2QlVWUktrM0FTWklVOUp4RVJFUkVkUEZna295SWlLaUpLZDZXdWJ6NDhiVFQ2ZXdtaEpnZ0pNd0FFRkZKdC9DUWdQTEJnUFF3REVBWVBJcisxQWI3NmZrdXN4Nm83M2l2dXVvcXJGMjdGZ3NYTGtSNmVqcG16SmdCcTlWYXJwMm1hWmcxYXhieTh2SVFHeHVMcDU5K3VseWJ0OTkrRzl1M2J3Y0FaR1ptQWdEdXYvLytzL2MvK3VpakttUEp6OC9INU1tVEVSb2FXbTFiSWlJaUlycTBNRWxHUkVUVXhDVWtKT3dEc0cvaTZqbGJJTEFjQUF3SmJnRDJ5dnJZZEdWdWZFSGNYQUR3S2NZc09Pb3Z2dmo0ZUlTSGgyUG16Sm5Zc0dFRHBrNmRpdG16WnlNeU12S2NkdSs4OHc3Mjd0MExzOW1NRjE1NEFlSGg0ZVhHeXN6TXhJa1RKODY1VnZaNVZTd1dDd0RBNzIvUXhYUkVSRVJFMUFRd1NVWkVSSFFSeWxaOXZ5d1BQWFhMNWQ3WWdhRUI5V2tGMHRESzJscDArUy8xSFUvLy92M3h4aHR2WU1hTUdUaHc0QUNlZU9JSnZQcnFxMmpkdWpVQVlOR2lSZmoyMjI4QkFGT25Ua1czYnQwcUhHZm16SmxuUDc3enpqdHgrdlRwY3c0SStQZS8vNDNzN0lwTFdFeWJOZzFtc3htU0pKVkxraTFZc0FBUkVSRVlPWElrdDFzU0VSRVJOUksvS3IwRVRlOHhjZFVjRFlwNGN1RlYwM2MwNVB4TWtoRVJFVjJrWEdZOXNOcWN2ZzdBT2dBWTZHbldLY1pqbnE0SzZUZU5FVStYTGwwd2QrNWNUSjgrSGVucDZYanl5U2Z4OHNzdkl6YzNGKys4OHc0QTRQYmJiOGZvMGFOclBjZmF0V3NyWFZrMmJkbzBTSklFcTlVS2o4Y0R2OThQczlrTVhkY3hiOTQ4NU9ibW9sT25UbWpidG0ydDV5OHhhS3U4Nzd3SHFRbEphdG5ZcDVrU0VSRVJuUy9KUUM5SUtEcHkzSkFxS3lOU2I1Z2tJeUlpdWtSc3RwMDVCQnNlQWZCSVozOTRSSmZDME9tcUlkM1hrREcwYXRVS2I3MzFGcVpQbjQ3VTFGUk1tellOUWdnWWhvRlJvMGJoM252dnJaTjVTcTh1dS8vKys4OUpuRGtjRG5nOEhoUVdGc0pzTm1QejVzM0l6YzFGNzk2OTZ5UkJCZ0FTRUZZbkF3VTduMEJVUTg1SFJFUkVkREZpa295SWlPaGlvYWs3b0dyeEFnaVZWTmtObjE1cDA0UG12TnlENXJ6bkFEd1had28zai9mRUhHdW9NR05qWXpGMzdseE1tellOUjQ4ZUJRQjA2dFRwN0VxditoWWFHb3FNakF6azVlVWhNaklTUC8zMEV3Qmd3b1FKZFRiSHhnRkd5em9ickJxRHQ4cHBBbUpQUTgxSFJFUkVkTEdxL0F4MklpSWlhbElXeGorVnUzRDR0QlZtUlZscjh1bEJKMDFPQmZJYXZJcDlabVltY25KeXpqNC9mUGp3MldSVmZTczVNQ0EzTnhlblRwM0MyclZyMGF4Wk00d1lNYUpCNWljaUlpS2lDeE5Ya2hFUkVWR0RTa2xKd2JQUFBndVh5NFV1WGJyQVlyRmc5KzdkbUR0M0x0eHVONlpNbVZLdjgwZEhSd01Bc3JPenNXVEpFaGlHZ2NtVEowTlJsSHFkbDRpSWlJZ3ViRXlTRVJFUlVZUFp0R2tUWnMyYUJhL1hpeTVkdXVEMTExK0hvaWg0N3JubnNIdjNicnovL3Zzb0xDekVQZmZjYzE3empCa3pwdEo3elpvMUF3RHMyTEVEeTVZdFExUlVGRzY0NFliem1vK0lpSWlJbWo0bXlZaUlpQzRTRTVmUGpZQ3E5ZlByZXFoa1VkdzEyWExaRUJZdFdvUjMzMzBYdXE2alo4K2VlUG5sbCtGd09BQUFyN3p5Q21iTW1JRmR1M2Joczg4K2c5L3Z4ME1QUFZUcnVhNjk5dHF6SDY5WnN3WnV0L3ZzODlhdFd3TUFmdmpoQndnaGNNY2RkOEJpc2RSNkxpSWlJaUs2T0RCSlJrUkVkTEZRdFg0UVdDNEJRTUJZRDJCU0kwY0VBTkEwRFgvLys5L3gvZmZmQXdBR0RoeUlGMTU0NFp6RWxNMW13eXV2dklMbm5uc091M2J0Z3RQcGhOL3Z4Mk9QUFJaVU1YKy8zNDk5Ky9aaDlPalJ5TTdPeHU5Ly8vdXo5NjYvL25wNFBKNnp6OXUzYnc4QUVFS2diZHUyR0RkdVhCMjlVaUlpSWlKcXlwZ2tJeUlpb25wejh1Ukp6SjQ5R3djT0hBQlFsTEQ2d3gvK1VHSDlMNnZWaXBkZmZoblBQUE1NVWxKU3NIRGhRdmo5Zmp6NTVKTlZKc3BlZXVrbGJONjhHWGE3SFltSmllWHU5K3JWQzBJSTVPYm1JaUlpNG16aGZnRDQ3VzkvQzFVdCtuWG9oeDkrUUZaV0ZxNi8vbnBFUlVXZDcwc243VC9iUmdBQUlBQkpSRUZVSWlJaW9wb3l5WDhSdW1HWGdBSm82bzZHbnA1Sk1pSWlJcW8zYjczMUZnNGNPQUJKa3ZEQUF3L2dsbHR1cWJLOTNXN0hxNisraWovKzhZODRkT2hRdWZ0NWVYbFl2MzQ5VnE5ZWpZeU1EQURBNnRXckVSMGRqVkdqUmdFQTNHNDNqaDgvamlOSGp1RFFvVU00ZE9nUURoOCtqSTRkTytLMTExN0R6Smt6ejQ2bjYvclpqdzhmUG93RkN4YWdVNmRPdVBMS0srdmk1Uk1SRVJGUkRaaDgraDVZVkgvUzBLblpqVEUvazJSRVJFUlViMmJPbklrWFhuZ0J0OTU2S3dZTUdCQlVINGZEZ2RkZWV3MWZmLzAxN3JycnJuTldrVDN4eEJNNGRlclUyWGJEaHcvSHFGR2pZTFZhOGZISEgrTzIyMjVEWm1ibU9lTkZSVVdoWjgrZTZOZXZIMTU3N1RVa0p5ZkRhclhDNi9YaTU1OS9QcHNReTgzTkJRQzBhTkdpTGw0NkVSRVJFVFV4VEpJUkVSRlJ2YkhiN1pnelowNk4rNFdIaCtQdXUrOHVkNzF2Mzc1bzM3NDlSbzhlalNGRGhzQmtNZ0VvV2oyMmQrOWVoSVdGWWZqdzRlalNwUXU2ZE9tQ3pwMDdJeUlpQWtJSS9PTWYvOENxVmFzUUhoNk92LzcxcjVnK2ZUcFdybHlKdSs2NkMyM2F0RUZHUmdZa1NVTExsaTNQKzNVVEVSRVJVZFBESkJrUkVSSFZpekZqeHRUcGVJbUppWmc2ZFdxRjkreDJPNUtTa2lvOHBkTG44K0hWVjEvRjJyVnJZYkZZTUd2V0xMUnIxdzZUSjAvR2h4OStpRGZlZUFNelpzekE0Y09IMGF4Wk01NTBTVVJFUk5SSUFoYWxwOUIxKzhUVmN3cWdxVHNXeGorVjI1RHpNMGxHUkVSRWRVYVdaWVNFaE5UYjJGV3BLTG5sY3JudzdMUFBJaVVsQlhhN0hTKzg4QUs2ZCs4T0FKZ3laUXJXcmwyTDVPUmszSEhISFFDQVljT0cxWDNnUkVSRVJCU2NnREZMa2pBRUFLQnE4UUJXTk9UMFRKSVJFUkZSblduVnFoVVdMbHpZMkdHY0ZSSVNndUhEaHlNek14T3paczFDNTg2ZHo5NlRaUmt2dmZRU1hudnROV3pldkJuUjBkRm5rMlZFUkVSRWRPbGhrb3lJaU9oaUlZdGM2TkpLQWFpUWtReWpzUU5xZkpJa0lTRWhBWk1tVFlLcWx2KzFKenc4SEsrODhncGNMaGZzZG51MXE5V0lpSWlJNk9MRkpCa1JFZEZGWXVGVjAzY0FHSG56dWplajROUE1qUjNQaGFTaUJGbHBEb2VqZ1NJaElpSWlvZ3NWM3k0bElpSWlJaUlpSXFKTEhwTmtSRVJFUkVSRVJFUjB5V09TaklpSWlJZ2FqQkh3aFJyNTNwYkJ0cGZkV2xoVjdXVzNGb1ljYjRlZ0E4anhkakQ4V2tTd3pRT3BPVmQ2TmgxOVJDNzBSUVk5UnhtSzMyL1NNdHlkSzd1dnViek40ZmZaYWp2KytmS3VQZndILzRtOGdSWGV6UFcyOHF3NzhvU2U3VzVmMVJpR3J0dTlhNC8rQVpwUm82M2VCWjlzL002MzRlaHZnMmxyNUh0YndsQ1Ztb3dmTE4vT3RGdjgrODVjWDVNK3VtS1M2aU9XMGpTWHQzbmhvbDMvQ0J6T0dsR240eDdJSEIzWWszNVRqVHA1dEtpZ21xMDg5Q2Z0UU9ib1dnVjJpUW9jemhyaDNYcmlmaTBqdjBkTisrclo3dmJlZFlkL1Z4ZHg2SXBKOHF3NzhvUS9PZjNHeXRxNG5Ocy84UzQvOEZ4dHhxK0w3NmNYTXUxb3psRGQ1WTVyN0RocXlyZnA2RVA2a1J3ZTcxMk1OY21JaUlndUVoUFh2dDRQdXZTV1g5TlZxRkt5V1JQUE4zWk1SR1g1MTU5OHhMUDY0Tk9STTY0TktsRld1Tzd3VTk2TlIzOWJXWHZQN3RSYjNFdjJ2eFRzZURudnJscG5HOTc1cjlZUkhkOElLdDVOSis3Mzd6czlOcVJuUzJjdzdZc204WGJRTk9Oc01zZWY3MmxiK0wrdG40YytQR3g0NldacXJQMGdBSGdXN1BxbnBDaCt4KzM5YncxNmptS0tWN2Y2Q255dGcya3JSeWluWlpPbG9QUTE0NVNycjJmRndUL1pCdnMvUUp2d3pXWDcrRkxTSjNpWEgzaldGQmUrSFZIMm81V05iUnpPR2VKWnNmOVBla1pCMTVDSnZSOFBObjd0WkY1L3VVWFlMNVpTMXdLSHMwWVlPWVh0ZFplL0JRcDhMZlFzZDJjOW82Q2I4R2xoSVhjUC9rM2hweHNYQlROMnNGOFRBT0QrWnRkYlNuVElJWE8zWnQ4SDA5NS9KUHRxNzVLVW1mYWJlajJteG9ZbGw3M3YyM1Qwb2FyNld3YTEvekNZZVFMSjZSUDl1OUltbTd1MitEYVk5a0V4Vk1XOTRzQnplcDZuVFdqNzZOVnFpQ216dWk3K3ZhZkh1Ny9aL1RmN3VCN1R6TDFhZmxWVlcrK2FRMzhRZzl0K3FIYUpXVlpuTVFmSnR6ZHRZbTM2bWNKRGo4aHhqbC9LWGc4Y3pocmgrbUpyWWszSEM1c3hwbzBDU1F1bXJYWXk1d3FYYy90bjBBMlRaWEM3RDlWcndtcjBzMXMvbGRmZnMvemdERGt5NUtpNWUvTnp2MDY4dm5EZnpyU0VpdnBKRnBQTDNMZlZGNld2S1hwQTZLbDVBL3hiVDl4ajZ4eTFXRGViQTZYdkcvbmVsb0VER2RmSkRuTkdUV0lzVWF2dnB3M004R3NSaGZPMi9kZlFoU1gwN242VHkzN1ByRXJCNTV2bjIwWjFlMGtaMHU2ZkFLQm5GM1RTanVSY0ZXeC9XL2U0aFlaZHpRZUtQdGYrWFdsVGF2NEtpbGl2NnZCMnNHM2RTL2EvWk8zZityKzJEcEZyYWp2ZnhZUkpNaUlpb291RklVVUF1Rm9DQUlPcnhla2lwaGxtUS9lSHloWnJWdW5MaWxlM0NxRW9oZzJGUU5FZktFcFU2S0ZnaHRSVGN3YVZ2V2Jvd2hRNGNPWmFwWGxvY2lESDNRVTU3bXJIa2N5S08vK3pyVTdoQ1pSYktWSHd3WnJWcFo5SHpyaTJwWmJtNnEwZHp4bGl1NmJiQ3hXdE5yT0VoeDdMKzNMVHA0RWpXU01ybWkvc25vRTNGdnhuODlmVkJnWWdaR0t2MzVsN3hzMHZmYzI3OC9pdGtDVERQTEQ5UnhYMUNhU2NIaStIV3RJdHJTTFg2bFdNclhhSldXYnQzL3EvM20ycGR5bk53M1piaS85SXJBMy9MNm0zKy9lZW1TQkgySTRiT2U3MnBxNnhTK3hqdXo5cmFoR2VMRVdGSFNnRVlCbmM5a056MzdhZlZ0ei8rTjIramNlclRGS2RMelZFelJJK3plSDZhTk4zOWh0NlBsMDJjZVJlc3YrbHF2cVhUWkpwUjNPR1Z0VE92eVgxSGxqVUFzbXFGRmJXNXR5QkZiZmFNbXhIbFcxa1RiZVA3UEpLZ1hQYlo3N1ZCNmVwWTdzL1U5MndhdWVJbFdxcmlDMkZYKzk2Ujg4bzZPRVkxdVVWM1NSZGNHY291Ny9hVmF1dk8ydi8xdisxeGZVb2x5UXJFWEpUbjkvS3NXRjdxaHZIditQRW5iNU54eDRKZGw0OTI5M1ZsYmpqVThtcTVwazZScS8wYlR6MmtCSVJjc1J5UmV1UGd4M0QzS3ZsVjc0dHh4L3c3enM5cm15U1RDdlFZeXY3V3BURDdhbGxrMlFBWUx1bTYrejg5OVl1OTZaa1RqVDFpVXM2Sjk2ajJjTUF3TlMxMmVJcVgxY2RmaitWbTRYdHJyWmhIZko4djNlMmRqTDNDZ0R3YjB4OXdEcXMwMXUxSFV0TGRWM2gvaUhsdFdEYksyMWoxcW5GU1RLUjcybmpXVkc3Rlh0QXpaSmtGeG9oWXpjRURBblFJSXZjaHA2ZlNUSWlJaUlpYWxKY1NUcytGU2JGRXpxbDczMmxyN3YzcGsvMkxFMlpHZlc3MFgxOUo4OE1jU1h1K05RMnVPMkgxcEZkWjBPVi9WV05tVjlGb2tsUHkrOWIxZjNTbEZqSHZvaXA4ZWRzbWRJeTNKMExQbGl6dXFLVlRkN2wrMmNBZ0dmcHZwbkF2cGxsNzZ1UGpSaHFHOUx4SFhQZmxsOEtyeGJpL2lIbE5jdmxyVDVUMjBWdUtOMHU3SjVCNDVYV0VWdUJvbFZNcFZmWEdmbUJabmx2THo4bkFlRGJmdklPQVBEdlNaOGtSOWlPQnc1bkRRTXdEQURVMkpBVXBYWEVWaTNEM1Rsd01tK0FFaGUrbzNETDhYSi8rTXNSMWhPbC95aTNqZTcwZ3Y5STluRFBpdjNQeWEwanRwZ3JXSmtXak5EcmVrNlhidWorZTkxc0R1VE0vaW5OMURGNjZhOUpxS0xGT2JMVmxGMnlFcThzeldyS3JzMjhOU0UzQzlzZGN2K1FzWjZrN1I4WGZyM3JIYUVKcTZWZjNEd0FVQUpDQmdEYjBBNXZXK083dkZLNm4rZm5Bek84NjQrVTJ4cFg4UG5tK1dXdm5YdC9TMUFyYjVSWXg3NndoNGVPckRhaFpsSThTbXhJaXVJd3AxWFp0ampwSnBzc0JlRTNEN296Lzd0dGIzdlhIWDBjSWVZTTg1QXVINWdLUEtFVmRST2FzTWh1TGF6czlVQ29yVURSQXlLWTExSmJwcDR0RnRoSGRaMFZiUHU4dDFkdHE2Nk5FbVpOVlNyNWVpdE5zNXV6cW10enRtMmFxN2ZyZjV1L2dHNll3MjRkbUdDS0RkMlJyd216KzhmazJRQlFXYUxNdC9YNDNSVW1YazdtOWM4cHM0VzJaUFZxeUtTK0Q1WCtmOVgxdjIyZlE1WTFvR2psbEpUdmIxRnlUd1pndTdyVDYxSnNXSXJJZEY5V2NsMktzYWY0a3RNbnlxR1dkRlBIbHF0Sy9sK3NTRjErUHcxN2VPaklZTnJXQmUrTzFEdjl1OU1tbVM5ci9wM2g4c1Y2Vmg5K1dtMGJzVjV0RzczeGZNWU4vMzE4WHpuTWRLWW1mWlRXa1p0cXNobzJjQ3o3S3ZlaVBXOGJoYjRZKzZqTzViLytxOWt1YmVpR3BiSTJobG55eW9wU2ZWYXpqcGcxOFR3c3FqOXA2TlI2LzE1ZUVTYkppSWlJaUpvNElZbDZyNDEwUHJTajJjTzExSndCQUJBNG5uTWxBSGpYSEhxeTVMNTFXS2UzdkZ0UDNGOWgzOU41UFFHZzVMN3NzS1JadXJkWTZGcTg1NjhpMDkyeGRGdi9uclNKcG80eEt3d2JDazJkbXkyMVg5ZGpobnRweWt6LzhkekJqaWw5SHBURDdLbVZ4UmgyejZEeHBaOGJFQ2JYLzdaL3FvUlpUb2FNNi9uSFlGK3JzTWdlQU1pWi9WTmEyWHVscjRVK1BHeTRucDdUTDNBazgybzV6SG9xL1BjakJwVGNjMzJ4N1g5cWg2aFYxaXZidndzQVNxVDFpSUpJd0tORnVYOUllVTFwSGJYRjNQUC8yYnZ2d0tpcXJBSGc1L1hweWFSM0FpRkFHb1FTa0Y0VXhVSVhVYkQzM25aWDNVV3hyYTd1ZnFLdWJWZnNycnE0Q0tpb0lFZ1Q2U0VoaFJRZ3ZiZEpwci8rL1JFbVRpYVRCZ0VFeis4djU5MzczcnR2U0FibmNNNjVrVjhCK00vWTZBdm45L2tkNWFhcVd6SjV2K1lteEszV3hRUm1Ta2NxYmdBQWtHdmEwbDAxYmVtKzEyQ0dodnpVS1hPRjVWeTZlU21QQ0ZuVjE1SkJ1bEt4c0hHTy9hdXNYak5paE16S1c0VE15bzZBWjMrK0dQYVZYTkV5VVdxMEovWTBSM1dKSmo2ejRzYnV4cm14blRQWGFEM1RwTHZ4b3F2RnZTVjNjOG5CNnozSCtWWlgrOCtsaHJYMGRYMEJ0MHlhMDJtOWlxaDEvRGZyWTRLamJjYkZZMjdyNjNVVVJuVUQ5QjUwODNEdFBERUNvUHRrUys4Z2hjektvdW1xa2ZjNjRxb082TlBpUDVYdExuUHpxOXY4WmxjSm1aVTNObWRXZG5rdnpZL09TZ0V0ZlVhLytGSU02U0pObWk2L2Y2ZkQrdkdCZ1N0M2hWL0xWMVdTa0EzWGpibWVqRElkbGdGQVB5LzFma1ZXR2VmbW95L0tyZmJCeG1rcHo4dXMzS25rVVpzVXRZR0tDOWtqMTFuU1NRM1hSZ1RxU2p0ZCsyRFozVnhxeEZlcVZ1TzNKRktxdGFlSko1cG1HWmFtM3dBQUlPVFdMbkp0S25paHk4UWR4NS93Zmhud3dNeFJZbW56TkZCVTJ2SzM3LzErbGxLUnBoelRyUmRkTnRDZnAyZURVTm95M2ZWRHdkL0lRRzJGZG03S0g4RWxCVmpmMi9Pai9hdWM5d051bURDUENOR1YrRHZQc1NiclUrRjQ0eVdlMTY1dFJTdGQyNHBXQWdEbzVxWTk3TytjZ1VRSkFtUGJWZm9FZjZEaWJqSkFVMlc4YWZ3OGY5bWtsbFgrZjFjOWhDTTExd2hIYXZ5VzVySmpZei9VejBrNjVheTI4dzBHeVJCQ0NDR0V6bk9FUWdRQW5OSGtqTk1pVjFneStNekttd0VBRkxjWUNBREFIL3cxS0thWmt2Q2EzeTlwWGp6amRKeDVyMzdabU91SkxRVi9kUjBxdTRNS2F2L2lJdHZjc1ZKNXkyVDlzbkhYZWM3aHhzVjhTRWNZY3V4ZjVYd2dsTFRNMEtUci90UGQ5VDFaV0I3U3djcmJnWmVNMnBscEwvdU91WGFlZUlJT04yVXpJMEkzOWJSbTAwMFo4d21Ub1V5MTJ1T3RIeC84T3VDQm1hTUFBTnJlMkg0RW1xM0RuSnVMWG1TaUF6S2xlbHVxWEdxWlFnMDI3NVljWW9oWTNqSkpQenZ4cVo2dTdVdTJ1bVBVUm1jYkFJRGlGRUlBMmpQWUFBQUludmViSGFBWkUvT3Bkc2F3bDd5UGRYeVJjdk1CN3F6cTVleUk4TzgwaTBkMmFheHZlL21uWXlwRmliN0htUmp6UGlibVpKWmJoUDZvZGs3U2lwN1c3ZHBVOEFJZGE5N0hwRVI4MjVmbjlGQmtsU1Zkb085dXpQZVlrRnR6dFR1N1psbVAxM1FLb1QyVlJua0h5ZFI2NjBnaTNKUkRrUXBQVFk1LzNYTmNwaGlDLy9uNFl3QUEzT0RnWFYwdVFwRXlRUHZQSzJYVVZIb08rL2JENHJjV1A2M3lra2w3YWRKS2Y3Mnl1dU9wc3pmZGxOR2w4YnI3bDdJSGhPT05seGl2SFhzZHdaRjl5Z29oMkpQWkkwNHhBblJNbmN3UWltWnM3QWN5eUVBSmlrMjNLTzBlMzNPYzYzTGZZUkpDdGpHakl2L25PMFpSaXEybnN0M2Zxb0VxdDFSa1dlZmVVdlFVbjFsMU0yblMxQVFzR1hNakVXSDQ5Ym8wS1FRdUdIbWI3YWVDRi9qOUZYZElGYTNqamZOR1BreUU2QW83cnFHanJZU09jcnEvelB5TU5HanFBNWVOVytBcGZSWExXeWJ6V1ZYTENhT21XanQxeUt2K1NyamRQeC8vSXhtc0s5RU1DdDBtQTRBbUlYUXp0VlJUQ2dCZ1g1UDFPWnNjdnBGTmE4K0s3SFRlZ1pLN1FGRnA3VVh4NzRDTzZ3akF5WFd0bzRTajlmTTFFK0wvUlVVYThnRE96T2ZwbVNTV05FOXovaS9ySTRLaG5JWWxvMjhtV2JvVldMclZzR0RVWGJZdkQzOXEvU0p6cmY3YXNkZjR5MTdsSmd4NmwwNksyQWh1MGVUY1V2Z2NteHorTlowUXR0MTNucjkvT1BHbW5aSDRZbjlMSk5VbVc2TGw2N3kzNVRwYktqTXM3QWZUbGFrUGUzcWErVVBIbWZld3llR2RzL2hFUmVmOHFmaHBaa2pJVG1aWVNKY3kydjZVaTE0b01FaUdFRUlJSVhTZUl3Z0lPOWRyNkFrM0xXRVZOeTFoRlNXcVpNdWJPN01WcHhBYThNaU1rZDV6L0dVUE9UWVZ2T2pKTVBJZDUxSWoxNEg4NjA2S2NxVWxnd28xRkZORHczZUJWK0lGRlJPWWFieDN3cFQrTkY4bW5aTEo5Y3VKaDVqb2dFd21zZXNYTi9mdUV3OXAwcU0rUDUwdmRiSkxEQ1oxYkxObTlyQm4rTnk2SmM2ZHhYOE9qQmsvMTdXMzlENDYwcFJGaEJpUDllZDZqdlU1Ly9JOTV0c0R6WmZLa083dXNucGMreXZ1VVFWWnA1MDYrRFhTVHdOeVZRV0tJSWtlUzFnaFVGZWhHYXY3QUNTRjdhN2MxYldwNEFVeXpGQ2dHUnZiMFJQTjk4dWtjMVBoeTU0dmFvRjNUWmtKQU1EdkxubUUzMTN5U0kvMzk4UDA1em54L281Yi83YXBqQTdXbGVqdW5EYkxkNHpmbFB1Q3B6d1ZvRDFBMXZyKy9oK1l4SkNmZFBQVEhpUlp1aFVBZ0hUd1pzZm1uQmVGZ3JxNTdLaW9MenNGUDA2aW85b3pQS3ovM0hVQUFJQmdTRmZnWTVkMHpvZ3NiWm51UGxCK0o2Rmwya2hGSmZpYzJxVzlQUmNackMxbW9nT3pQSytwR1BNQjN6a3FXUzRDQU5DRHczOEdVdXB6ckVxMnVXTnQ3KzdaeWlTR2J6WmRPdUl4V1VPNUFRQmtsaFc1cE1nTnZ2T2RrUHNPR2FJNzRXL3NmQXlRQVF4TXVhVjR2T0VTeCthaXY2cXRya0hNa0pDZHVrWEo5eEUrZlJVQkFHU0dVSFJ6a3Y5TWhRZmt1YllVUE4rNitwY3Q3T2lZVDdrcGcxK25EWnA2QUFBS0NFbDMyZkFWOWpYWm56cVBWTi9rS2MxMDd6aitHR25XbGJHVGg3NE4wTFZsbkZqZE9sbzgxbkNwN29xa3h6cDZ5Z1ZxcXBsQVRYWDdicTFaUUFYcVNwbWhvWjJDUEpKRERCSFc1NndHQUtDR2h2ekVEQXI2eFRQRzcxUHZGbzdXejlkT0d2eHYwREYxdnZjOEc1K25wNFBQcmI3YStWM0JLb0ltZWQzU3NkZFRZWVlDenhpZEVMekRNQy90UWZ2WHVXL1lQOTMvclg1ZTZyMis3dzBkSC9RekRRRGlzY1k1QUFCVVJPQVJibVRrR29EMlhYTTk4N3czYnBHckxCT2MzK2YvbjM3cDZKdklBSDBKQUFBWndQYTZnWVkzSWJQaVp1Zlc0cWRWRlNqZHBVbFBjUm14Ny9YV0pKQU1OUlQ1WnNUS0xiWUUrQW1lWnVMTlAvdU9BV0NRRENHRUVFSUluWWNJSUlKSEhpWG41aVRML2NyR09kdGNkZGF4aWxNSUJXanZnOE1RbExXNzV0OXFrM09Ja0YxOVBjR1FMbFZVdEw3ajJzdVRId1A0ZFJkQk5qbHlIVHNzZkNPYzdIY2tsalJQSXpqU1NVZWJEL1VuUUFZQVlOOVc5SXpxRWdOMXk4WmMxL3ZzN3ZuMjNmSHVDMGJGQk84MTNCdnpCUVdFUklab1M2M3Y3TnRoM1pqemI2R3c0VExERGVQOGxyejBwTDg5eVhxaVNpb25GdGJOWVZNaTEzZmJORnRXYVBKazRNdDNCMERObElUWHRkTVRYZ0lBRUNyYk1senJzbGVibG81ZDdpOW81SS9ueTZTWVg3WEUvVXZaZzlwcENmOUhqNGo4R2dDQU50SGxtb21EMzZTakFqT3BLS1BmWjVKcmJLT2ttdGF4L3NZb1V1RzdmVzRnVkgvakJOSDVaNVFJTitYb1pnNTkwYm50MkFyYjZyMmJUWXRIMzBxRUJSYTIvbmZ2bDNLZExaVk5pVnlubjVQOEozLzNZQkpETnhtWFp5eFdtbXhKcXFLUUJNZllPNjNkNW81MXJqL3lEcWdxcWJyRUFQdDNlYTkydDE1djNJUzQxZDVCTW4rVU5sY2N3VktPL2dUSUFBQW92YUdHVFkxY3l4K3F2TlhTWUUwMlhUMzZKZ2pVVlBmbkd1ZTcweW0zbEJxdHllNnR4MWVLSlUzVENZWnk2aThiOFNRMUllRURzcGZlYk56bzZNL1lXUE5leDhiY2Z3cVpsYmNJMmRYTHRWTUd2K3BwSk04TURkdktKRVY4UXpDRUd3QkFLR3E0WEtwcUhXKzRidXpTN243TzNkdVByeUFOWEQyWEZ0MWx4MDdXcGRBQUFBclpOU2pPYnlsOFZoVmtIVUdUYnNYcTZ2UVBGcktOandDS0ZFR2piZlRYcDJ5Z1BrOEhuS1N3enArS251WVBWZDVLNk5rbS9aTDBHNW5vZ0N5QTlzOU1raUVrME5JdFRFckVlZ05MdVJ6cmo3eHRYNVAxR1RjdTlrUE5yQ0V2K2Y2OUlweG9tZ2tBUUlCQ0tnM1dWTi9QVHU4c05MWE5FUXNBd0FUcUs0aVEzb092L2pnMkZmNk40R2hyd0xMeDEvUW4yOVNYMHV4T0JBQ2d6TnJTM3VhZUxRSk5QQWVTbkx4ZzF6OGtvTlNITjB4K3JPZk5TQVlZQnNrUVFnZ2hoTTV6Q3FoRldoZThsSGlDS2ptV0lQY3BFSEV1eURtVjEzcisyN1o2NzJZcVJIOU10eWpsSG45QkxNZm1ncjhSTEdWalI0VC93R2RWTGZjZWEvdm56aXpGeGtkNEgvUE9Qakt2dURSU09GSzFURGhhUDQ4ZEcvdXBmdWF3NTRHak9nVWp1aU9VdGt6bmoxUmZwNW1TOFBycDdLcG11bW44VlJBVmxDY1gxc3h4L1ZTOFVyRzZvN1F6RWw5azB5TFhxbFozRkFRYktpbFFKQUFBVldkc1lZYUdiQk9PMUZ4RGFCa0x6WFJ1a0t6VzJWUEVadXNJMVMzcEFRRGtxcFp4QXFWS3dERTJTa01QK001ZkJFM3c1dHVtemhUczFrSDJMN00rMHM4YS9weDNQNTcyakJNZ2dDWjRBQUFtd2xTc216UGljWUN1V1FlYVlIMlJpeUlGNjdyczk4dzNYM1JaVDZWQUhwNHZrKzQ2ZXlvQUFLRmpHajNIWkFEUXprcnNzVFNYTkdscXozUldDamR4OEZ1RVVWUHIrRGJ2TmNmMjRxY00xNDI1MWpoLzFGMVNrMk5ZYi9lbTQ4MTdJTjY4eC9lNFpIZUhPejQ5MUxFemFsOTdzL1ZXeGdYUVh1WW5OOXFIZ2FJeWZabmZxWGNZS2NtNnk1SldFR1p0aFh0TDhkUDJEVWYrYmJoNXdsVzlYT0tDUUJLa0FnUWhHeGFPdkpjSU1SN3RiYjZVVTdYTXRiLzhUa3BoVkdqdml3OEVyMmpGMHVZcDlQRHdUZnBMRTU5cWUyUDNRZGhjK05lK3JvRUkxSmJyRjZiZDU5cCsvSEYyU09ndTN6OC9zYUJ1bm1Oai9pclBhKytBdFhjNXJDTExPdFVsbWxWQk1vaGx6Wk45TTZKQUVTZ0FBS1c2YmJSN2IzbkhlVlNRdGtLcWFKbkVwa2F1VjFyZHNVcTlJd1hTWUsxblhLNjNwVkJCdWhKL3dkZUIrRHdWOG1vWHVYZVhQSG9xNS9wanVudnlGS1hHT3NiK2JkNnJjcE45R0JWdXpEZGRQZXBXQ05SVmVPYTB2Ykg5Q0JXc1AyRzZlM0w3YnA2Sm9ac0Nicnhvcm5WZDltcitVT1d0d3RHNitkcUpnOTlreGtaK1JqS2NUUWFWRmd2cXJnUUE0SS9VWE92Y2NmeHh3OVhwZHc3VW1ydERHcmpHMHdtUUFRQ0lwYzFUQUFCVWl1NVNQbit1RUFxa0FnRVRBY0N6Yy90WmhVRXloQkJDQ0tIem5FUVJXMW1WbUJiVXFtNGFtMDIrNDlZVFcxdUM1SUxhWU9oWEJ0V1pSRHA0TTU5ZnY0Q09NUitVcWl3WjJrdUdQK05Zbi9Ndit3ZVpHdzNYcFMvM2JxclBINnk4WFN4cm5xYTdJdVdQU3JPalMwOGR3L1VaQzFXNS9mOWpIZjg5dEVheHVxTzhTMWtBQVBRTFI5MU54MVFlY3Y1VXRGSTYzalF6WUhuR1VqQnJldnlYY3NYcWpuUnVPUElXQUlCMjh1QlZBTzA3eWZtYkt6VzVFbjNIQ0MzYnhpWkhmQTBBd0FRWmp0azM1YjBnTjlpSDYrZW4zR3Y3TkhPRFVGQzcwTDJuNUNIdHpPRXYwSU5DRDRPc2dOVG9IT3JhZlBRbHFieGxNaDFyM2lmVnRJMXRmWC8vRDF4cTVEcnRoTGpWUkxncHgxMVVQOWU5KzhSREhlOVBWdlgxZkZiMTlWU3cvb1QrcXVSSEFVNnRKNW5xRklPOGQ2L3I5RjVvd1VIemJKdFUxVHJCOWxYMlI2YWJKMXpoQ1RSU1BNOEFBS2preVJKS0hWUG5LZFB4RFpJcE90cXFuVC95UHNlbkI5WmJ2OHQ3emJBazNlOEdEVjN1TDBpQllsbkxGQUFBdWQ0K2tqOVFjUWMzUG00MW4xVzkzSHVUZ2Q2Y2lVMEFQTmpVeUhXRWptMmlvdlg1QUFCRWlLN0UvdS9kdi9SMkhnQUFhZVRxQWg2Y1B0cnpXckc2STUxZkhGNmpXSnp4VkxEK3VPem41LzUwU0RYMkZGQlVoalJwYXJoeGc5N3JiaDZmV1hHTDB1YUtwU2pPSnZzVVIyckh4LytiTm1wcnlYQmRQaWcweFdlVkxPL21NaURYMlpPNis5M3hWOUkxa0JSUjFTaFdjVUJLMEtuQjV0M212OHlPNmV0OCt1Smh6Mmt1SHZhY2QwWVZGUk9ZYWI1bjZsVFA1NCsvUG4xaWJzMWlxYnB0akw4eFVrTzFzY21SNjdTSkVSdGtobEI4UCt0NlhMK3NjSjZJTzBsUlR0T040K2Zidmp6OGlYM3RrWThNTjR4YjRKMTlLSVBFQVFDSXBjMHp4TkxtR1o3am1qRXhuNXFXWlZ4SDZKaFc1N2JpeDZUcXRvNHNUVXBVU2JuT21zNE1EL3ZPOTk0RDlYbXE4RktnM094STZPc3o5OGE1OC9oai9PNlNod0dBNE1iRmZteWNQdXdaVHdseFQ0Z0lRNzc1bGltejdUdVBQc2xuVnQzay9LbjRhUzBBcWJrby9tMmxzT2tTMHFpcGs1MWlNRHN5Y28xVVpjMndmM1hrMzVxeHNSMC82NzROL2dFQVd2Kzl1eU5RNmZtc0VvODF6YlovZWJoUHZ5TnlzeU9odDZCM1Q1K0JwRk15Q1htMVZ3TkJ5UGF2c3QvVHowMStsRTJKNnRPbUh4Y3lESkloaEJCQ0Z3cUp6Z1phbXFrQ0dBbWFkQUovdm5aL1FmMUZFSW83UDVtNmNuZ2g4U0F0cWc4YnJPb0RCaXNKY1dVRGZ5K1JWbDQ1UEFyNkhLVHdzTzh0dTUvUU1oWXEzcnhicXJKa3NNUERmaUN1SG5XemZlMlJqMjJmWks0ejNqTnBCa2xSVHFHeUxjUDVVOUZLSmo1NEZ6MHUvbk5oYy81SzMydFJRYm95QUFDbHhqcEdzYnFqQUFCVW5nL2hnczI1aWhZY25ubGNSdXg3VkpRaG16OVVkUXNFR0NyOGxRSjV5QXJKT2RmbHZLczZ4V0FBQUU4UHJlNzZzVWhWbGd5cHlwTFJhVjNCK2hQc1VQT1BmSGI5OWU1ZlNoNWcwaUkzQkM1TFg4UzNTWU1BQUV5M1Rwc3RIQzY1MmJtdDZFa3RSOWpjcGEzVGhQeWFoUUFBdXFrSi82Qm5qbmdWeWh2SDJML0plNFBQcmJsYU9ONDQyM1Q3bEduYTZRa3ZhYWNudkFRdUtjaXlhbHUrYm03YXc1NmVONTdkTFUrbEo1bVFXN3RZeUsxZDNPMkVRRTIxYmw3cVE0NDFXUi9iTithL2JsZzg4allBQUZJa0dRQUFndkxmWjh3WEd4dHdVSjRjLzZaN2QrbER3cUdLMjloeGNlLzNkbzZRVzd1SUN0Uld5TTJPb1ZKMTIyZytxMnE1S3F1MGJsVDBaMVNNZWIvM1hINXY2WU5DYnZXUy9nUVBCZ296cEhOemZ0Mml0SHY0M1dVUEtEWjNwUGJ5RVYxM2c1TVUydmxkd1N1a1Nkc1JGRmFibkNOc1gyUitybGhka2RwWnc1OVRYVUtRdkxmMC9yNWtmUFdaMVJFSEFFQkZtSTVvSmc1NnA3dHBRbjdOWXNKSnVueDNWUFJna3NLL0FRQ1FGWVhycVZlUlZONHlSU3B2RDNMNk90TkJNaUcvZHBHUVg3dm9kSzR4VU84OUhSMXcySGp6aEN1OUEvVGUvZmM4NU5xMlVWRGROc2JmV01lY2s2WHAvcHJIZDZkTDQzNk9zZ2NzSG4yejVjTzlXMXdiajc2bXVYWGlUTTkxWlVuV0F3Qm9yMHora3lZOTVqOEFBSmFYdGxhK1VPNFpBQUFnQUVsRVFWU29OT1gwYkJ4QXhnUWM1bk5ybG9CTENnSXQzZUt1YkptaThwS0JqamZ2N3JUV2dmbzhUWTc0V2pNMjlvT2UzcGYra2tzdFUwUnozVUx0NWNsUHNJT0RkdmJuLzVRVUxUaDBjNUwvckJrWjkxL1h3ZEk3OVdPaVZzc0E0RDVZZGllVEdMWlpycmVsQUVISnBybnA5em9QbDkxT0dwZ0d6N25heTVNZTQvamhKN09CdS9Zazg2RENETVhhV2NPZjYyMHRybTFGS3drZDA2eTVhTWhiL1hpRVRteWJqcjZzdXNRQXc2SlJkd25GRFpjNU51UzlLVFU1RTNUVGgvNzlWSzk1SWNBZ0dVSUlJWFNCMkREemtWWUEyTEZrejZvZzRLVXV1N3VoQzV1ZGxjWE1rZkJLUkNQNVlYaWRPb3RTaURnQWhlejl6UDdoR1hLUHY0YlFQWkZiblBGQ1p1V3RtbW1KZndkUjd0aVJrQmthdXQxdzlhaWJhSU8yZ2FBb3A5cmtIT0pjZS9oRFVzdGFEQXRIUGdTOTlPeHg3Uys5RTBoQ0FrV2xuZC9rcjNLSEdvdDAxNDY3bGZJNmo0NDJINktqelllOEEyU3F3eDBtbkdpZXBWcGNnNmdRZlJFWEhialB2dUh3TzFKMTZ6amZMQjUvL3dwdmVlSEhXazE2MU9mYUsxUC8wR1ZSVGpGQ09GbzNUNzg0N1E0NkxuaC8reGV3ay9jbUpaa2RGL2MrT3pSa0MyaTVGcm5GTllTSkQvNUZlL0d3WjZrd1F3SElJa0JNWUdiQW5aTm04SWNxYmlXTm1uclM5T3VYTEw5WXhrYkhtZmZxcmt4NWdnclNGUVA0NlVrbVNJR09OVmtmZ0U3VHFURTBteFR4cldaOGJLZXNJdDgrYXV6UTBCL0ZzYkVmQ3BtVnR3aUhBdHNEWEFyUEFnQVFETkZ0Znk5ZmhvbURYaEZQTk04Z2FOclI2MlNGcHZqOTViZHphWkZmdVhhZCtDTTNKdnBqdWRHZTVOcFd0Skl5Y1hWTVNzUjY3K21Dam1vRjZGdndvS2ZnUjEreU1udzV0eFk5eFVRRzVIbld4Q1ZGYmlCNVZXUC9MdTlWaW1WYjZZVGdIZDd6K2F6cTVTQXJMRGMrcnVOOWwwVkpvOWpjNGJwWmlYL2xKZzU2eDdYdDJBcUF6bzIrZTlKYk1CUUFRS3hzei82aEk0dzlsbU9yYnNsRWFKaTI3c2FGNDQyWDBpYXVoZ296NWZuK2JuaDYwN0Vwa2V2MEM5THU2OHZhendSNlVOQXY3TmpvYm5leTllVmNsOXNsYUtpYm0vWndyK2Q5bS9zYU16aGtKNU1hdWI2N09hU082cmFSLytsUUJDbFFhV3ZQR08xT2Q3OFBpbzYyYW1jT2ZkbXhQdmN0b2FwMUVqVzRQY0JGMmhVekFBREZ0UCtPVXFKS2dxd3d3UDVhL3EwWkZQS0xTMUZwZDM3dFhNMjQySStGM0pxbFFKRWlseGl5eFRPSEVsVnl3RDVQendCcXNIbTM0ZDdKVXlrL0c1TDBGUmxsT0tLZm4zYWZEQUJpbGVVaXFjSXkwWEI1eWgvZHUwODhDdEFlVE5OTWpuL2R1M0UvYWRMVWV2NUM3cWtuR1JtZ0tlOHBrTzNoMmxhMGt0U3lyWDJaMjRWQ1U0NGZjNThYQ3VvV01Da1I2NW1rOEcvSTFKaHZnY3RwNDNlWFBLSzI4VEdhZWNtUG5zNTdkRDdESUJsQ0NDR0VRQVZ3eXJLc295anFYQy9sdkNiTE1xZ0F2UWNCenFDNlVLV2xMaFRXQXZRWVh6b04vUXVRQVFBNHR4MTdHamphcmtzZjlJbnpZTWs5M21PZXZqaHFrM09JOVl2TXRTRElldTJ5TWRmNDJ5WE5tOXBrU3hRS0d1WXl3OE0zaVlWMVYrZ1hqcnpYOXZHQmI0UWRSUTl6NDZNK2thb2NveFNMTTFhMXVtT1VObWVzMHVhT1ZTeXVXQUFBOStHcUcrQncxUTBBQU55RVFXK3JEajVjTEc2NG5Ccy82TjhFUzd0bHI5TEdmdE14ZGNhYng4LzFGMnpwTGdBamxqUnQ2M0taT1NNZTl3MEcrVU9GR1FxTU4yVDBtRFZEc25TcnZ6bUVpYTN6dHd1aUwrUDBwQmNzeDV0bnU0OVVYOHVPR2ZLUlFvaGMrODNwWGt1VVBHU1dGVTAzVDdteUwwM2orZnp5aFVxcks0NFpIZm1GYTllSlB3SUE2QzRkK1NRUWhNSkVCL2E2M3A3b1pnL3JrcGtJQU9EY1V2d2NvV2VidEpQaS8razdKaFEwenZYTmNtbGZxR3pnRDFYZW9jUTU5bmovV1dtU1k3OXk3U3U5MzdtbDhLLzZ3Vk12OWpSUlY2eGltR3Q3OFpOMGpQa2dsUmI3aldjWFZqclNsQjF3ODRTNVpKVHBzUGZsKzVNeDFCT1pZZ2pwV09ObEFBRE00S0NlZHp4MWl3RmtEMDM1M1Q4ZFc2RUtzakhnZ2Fsak9nMG9OT1hhV3Znc29hR3Qra3NUbnhtSWRaOEt3M1ZqbDlJbXRwWUlNUjVUYXV5anBNYTJaSFpVOUJmZWM0VFNsdW5nNElQWjFNaDFBQURrZFd3TFlkVFdlTS94WkdvQ0FJZ0Y5Zk9rcXRZTS9lU0VmM2ozMUhOK20vc2FHYVlyOXA3YkczZG1wZDl5WTZXcFBaRFUzVGd6TEhRTFpkUlVkanhEWnZWMXJtMUZmbitXUFhvcXM2T0hobTREQUpEcVdrZDVnbVNTM1JVR0FFRG91WG9BQUZsUmRBQUFGRXY5K25lYVdWTktSUmp6K0FQbGQ5R0RBZzRLK1hYem1lVHdiMEREZFFSVzNjWDE4d2ZzOC9RTUdjamdqL0JMMlgxMG5IbXZkOS9HM3pMWjVvNTFmcDMzcWxUZU1wbU9OLytzblpmK0NJQUNsQ3lxK2psSmZ5RnBpbmZ2TDd0YjVZVkF3OEpSdDUvcjlaNExHQ1JEQ0NHRUVDaWdsdG50OXVTQWdJQnp2WlR6bXQxdUI1VlF5ODcxT241cjJEQkRMaVFFYmZNdWhmU20xRmpIMk5ZYy9raHhpNEg2SmVtM3M3RUJCM3U3cG1QTHNlZXBjTU5SSnRhMFR5eXN1NEtPTkdWcnB3MzV1M2lzK1ZJcVdGdnVXSi83RmdBQVFaTThGYUNwSmdKMGxld0k0eWIzNGFvYjJPVHdyN1VUQnI4THdXdzV5V21hWlZCcFRjdlFlSGJHOE5lRWJZV1BEOFF6OTVZRlpIdDM5OC9ldXpiNll2VnNRMS9Da1dxVGM0aFkzenJhKzVoVVp4c0YwRjQ2MStXNnA5QnZSdEdDdzdCc3pISld4MVhJcENTclRsRUhBRURRdmZmeDZjUW5RS2J3N21BQUFKSWlPNDZUTHRDN3R4OWZ3U1NIZjBNWmREWGU1K291UzFxaDF0bFRXbC80OFpDL3kvc0dJVTAzWmN6M0JBR1p4SWdmQ2FPdWxoc2Z2OXJmdWM0dHhjK1JHcWJOM3pocE5wVEp0Y0dqZkkrTEpVMnpRRllZSmltODA2NnlNaXVMK2l1Uy9tVDlUK1phOThiY2Yram5wVHlveUxMTzhkWGhqMEJSYWNPVkkvNUErR1JKK2diSUFOcURhdjdXMmw5eVVjMXN4ZXFPSWdPMGxUQW83Q0Q0cjZRRUdWUmE1U1VUd1RGK0c2eXJUYzRoY3BOOUdEY2hyc3Q3eEI4NGZvZmM2QmlodXpMMUQ2RFROQUswQjVkY2Uwb2VDTHd1WTNGZk5td1lDSjd5VjlubWpyV3ZPZlNwNGhSQ0tKT3UwaE1Ja2hXU2MzNmYvN0xhNmhxa05Ec1NtVmxKZi9jdG1mWEZINmxlS2xXM2pqTk1UMzRPZlBxMHFVNDVzRXRKNDBtMGdXM3AyUHpnSk5lbWdoNDNuZWh1bkRKcEs3MkRaQjcrQW1HZVROS2U3a1BMSjV1MGl3cm5PYWEydW9ZQUFOQmhoaElBQUVrVTlRQUFLa04zMnZTRUhSWHpIOWZtZ3Bmc254MWVBd0NFZHRLUU43ekh5WlR3YndmNjgvUzNqQXpYSDJWaWcvZjNPRW1WdFZLajJQRnpvdGlFS0FBQXNkVVJSNnEvcGpsekFjYnk3a3FkQjRSVE5OdmUzYk5WZFVzbWJuVE1aOFpMaHY1WkpwVk85OU5lTXV4WlVGWGFmYkRpVnFHeWRlSVpXOHR2R0FiSkVFSUlvUXZFZ3UydkJnSXRwUXV5YkNRNHlzbndmZC9sVUFCeGMwMU5EUWJKVGxOTlRRM3dxdmpqdVY3SGJ3MHpNV2ExcWpIWS9YMDU1N09xbDd0K0xIZ0JBRlREa2xHM01rTkR0L1oyUFQ2MyttcXhwR202NFpyUnR5aVc5cklWQUFCOXh1QzM1WEhSNzVNaWFNaWJNK1pDZ0xhU0NEQTJlSmRmdWc5WDNVQUZHNDk3QnlVb0lDVHQxQ0d2ZGhjOE9CV2VMQ0NodEdXNmVManlCdjFpUC84aVR4SVNvU0c3bEN4U0ZDWDJLYWpBeXdhaHZHbEtkMzErSEJ2eTN2UTlkcXBObWFrZ1hYRkhlRUJTdEFBQUJOTy9JQmtscXFSMVhmYkhLa2ZaZ0taNHBkWTZFZ0NBTW12TE9pYXBFcVdLc2s0L1phamZ2bmRFaU82WWJ3Q3l1NTVrckpHcjhxeVpIaGF5bVI0V3Nyay82L1ZnRWtPMk1GN2xaQjMzTGFpL0VnaEM1a2FFLytBN1JzVUY3ZFhOSFBxaWM5dXhKMGxLRmFVR1I1SlVaMDAxWEQzNk5pTEVlS3d2OTIxN1kvdHA3Vm9IMEI3NGN1ODQvaGdBZ1BhaVFmK21laWhocHB5OEdRQ0ExSE4rU3dUNW9vYTVBQURjaVBDTm5lN1I0b3gzN1R6K09ETWtaQ2VYSHZXNTU3aXFZZHJrT2x1cTdZZjhWWDUvL251Z050a1NRVmExUkxncHB6L25BUUJBcXp2YTl0bkIvNmxPSVZSMzhiQm5QUUV5QUFDS1ZIalREUmtMN1Y5bWZlcmFYZkt3M09JWWFybzg5WUZ1RzdkYjNJUEZrdWJwYkZya1duL0JDeUczZW9tUVc3M0UzNm1hS1FtdmE2Y252T1I5ckx2c0xzZkd2TmVGSXpYWG5NbU5Kcnk1eW1wbkF3QVFKL3M3QWdDSUZhM2pTSU9tb1NPTDE2VVlBUUJJYmVlZGdmVWp3ejkzN3pyK21Pb1FRcmpSTVo5UllZWUM3L0V6OFhuNlc4WmtERjVONjVtbW51YUlOWmJSL3NwNkhXdXlQdlorVFR3NGJUekZkZzJHRGhnZFk5SE9UbHBKYXVrMkpqRjBVM2RwdmV5YzFKVjBVdGgzVEl4NTN6bE5qVDlITUVpR0VFSUlYU2hvS1IxVTJFNEFBSWpLWGdEb2MrUGlBMnJsTzlvYTdwcUlpSWhvczlsOHhwWjRJYk5ZTEZCVlUxTjFtSzU5KzF5djViZUdaRGliM3k5TWJqN0F2YmYwZmtMRHRCcVhqTDdWWHpaTkZ3cE51YllVUDg4TUNkbkpKSVp1NGc4NDd2QU10VGVnNWx3S0N5NWF6N1ZuRzUzakwycHFpMzJRVUZoL3BkN1BtR3ZIOFNkY080NC80WHVjQ2pmbW0yNmZlSW52Y1VVOHVmdGNiczBpL2xENUxXcWJPeXJna1JramZSdWgrL1lrRzJpeVcyeVBwbnYxS2dJQTRMTnJsZ0VBS0szT1dEK25nY3dRaW14eHhwL2NxWTRBaWhUbzRlR2I2TkcvbHNNcE90cHFXRFp1YWJlbFN6UXArSlloZHRlVDdFeHVYVUs1WlkxMG92RmlPczY4enpkYnlJT2JPUGd0c2JJMXczM3lmZEhOR2ZHNHYyQmJkNElmbVRXOEwvT2FYOTFXMU4yWXVQUEVIK1I2V3dvVnJEL09wc2Q4MnROMUZMc1FEZ0JBR0ZpL2ZmQ0VndHE1cEVIVHdJWUhIdks4dDVRZ01MWnZjdDhDaG5JYjVuZnU0OFVPRHRvcGpvMzlSTWlzdkpIT3Jsbm1IVURyQ1NXcVpQTkhCemVTWm0yRjZiYUpzL3R5am9mYzRveTNmNUc1Um0xMXhXbW5EbjJGdXlpK3k0WVdwRWxURzdoODRuenIrc1B2QzBmcnI3SllYTEdtYTlOdjhHVEFlYk52TDM0Q1ZKVVNpaHF1MEV5dy85czNJTVJOaUZ1dHUyUkVqMldQdndWU2d5M1p0YVh3ZWRCckdnbENWZVE2V3lwcDBEVFF3NE8yQUxUL1BJdGx6VFBab2FFZFA1K0tXelFEQUJBczB5bE80amhjYzRmcUVvTUFBTVFUemJPZzFSME5QWlRvWHVoNkM1QUJBRERSSVh2T1ZnQzBOMzBwRDZaa1VhVml6UHZPeG5wK2l6QkloaEJDQ0NFb1lxeTJaTW41YUY1ZTNwclUxRlRBUUZuL1dDd1d5TXZMZzBiRjhXZysxV0x2L1F3RUFBQWFyaTFnMmJpckZaSVN1MnRRTDdXNjRvSDA2aDlEU2pJN0l2dzczYVFocjU3cDVmRUZ0UXU2RzVNczdrSCt4a2tnRmM4T2dMM1J6a2xhd1l3ZTlKbnZjVlp5Szk0Qkh0Zk9ZMCtJSjVwbnlQVzJGQUFBcWQ0NmloNFUvQXN6cW05QmgrN3creXZ1NFBkWDNOSDd6TTdrdXJhUkFBQ0Vqclo0am9uWk5kYzZ2OHY3UHlyTWVGVElxMTFFNk5oRzd1S2t2M242Y1htWTdwN2Nhek42T3RLVTNkODFuVzNPa3ViWnFpRHJtYVR3Ny8yTkM2VXQwL25kSng2VUtpeVRpRUJ0T2RqNUNOZFB4YzhvYlh5czlxTDQ5M3ZydVFmUUhqRHNkU0VLM1cwalNUNjMrbXJYN3BLSENKcmtqUXZUN3ZQc01OZ2RvYWk5YnhrWnJPOFNvSlJiYkFseXZTMUZNeWJtVTg5dWlJcklHKzBiQ3Q2VXF0dEdHNjRaYzFQSE0wa0tDNEljcEZyNVlDN2V2RlBJcnI3V3RhWGdPUzQrY0RjRTZpcDZleVRCNGhpdThwS0pTd3pya3FIWEU3bktNdDcyWmZhSHFrc00wazFOK0FjM2JjaXE3dVlxV25BRVhKMXhROXYzV2ErTCtYVUwyejQ4dU5Gd1hmb3lLc2g0b21NZGViV0x4SUs2ZVpvcENhK0xKeHBuMkQ3ZS82MTJWdUp6dXJTSUwyU1cvVTJrU2ZuN0RKTHFIR20reCtnZ2JabHMwdFNBV3d4VVNWSmtreU8rMWt5TFgwVXluQTBBd0psVGVZUHFFZ1BvdEtpMW5uUFVWdnNnQUFDQ0l5MEE3YjN0eEsxSC8remFVL29BRldITTQwYkZmdTdjZlBTRnRrLzJiOVF0SG5VckV4MlkxZCsxZHF4NUFENVBmMWQrL2IwL1U4MUhBYUM5L0IwQWdDQ0ovamNqUFIwTStaUXFLem9Dd0FZU2ZkYi9Qc0FnR1VJSUlZUUFBR0E5WGJocklUOWlLWC80OEtyb3FLam9xS2dvTUJnTWdNMzgvWk5sR2V4Mk85VFUxRUIxVFUxMWcrSjRaQU5UMU9zdWM4aEhvS2JhZXd0TysyZVpheFNYRUV6UWxFdHhDMEZLczNNSUZXSHMxQ1BKT0R2cE1jOFg5VFBKWDNtTWgxVGVNbGtxYjVuY1pZQWdaR1BJNUtPZWw2cFREQVVBOE51M3lDbVkxV1o3bDZ5cjlxaFNlMXlRQ05XV0thM3VXQ0FJVlROcHlEL1poT0J0YkhoQWxzd1FDcDlUdTlSNzl6UVBzY1k2R2dEQTN4Z2RZemprQ1FUUU1lYUR6TkRPbVUydUhjZis0djNhdmJmOEh0WHVqaUlEZGVXZ0lWc1ZteERGN3ltOUR5aFNaS09NV1FBQVNvMTlsUDM3L0Zmb0dQTWg0L0t4VjdzUGxOM3AybkhpejBKdXpSSm1XT2hXTWtCWFJuS2tIVWhhQW9vUWdDSWxnZ1FSU0FBUUZVNFZWUTFJRXFkS3NrYVZRY09NaTN1dnUreU1ubmFmOURkR3g1dC9OaTdQdUthN2MwNlZtRit6RUFDQUdSNjh5WE5NYmJJbDhvVU5Wd3A1ZFZmTHpZNEVRc3RZZExNUy82b2JHLzJ1WU9malhEOFV2K2plVzNxL2UzL1ozVXhjMEI1NlJOaG1PaTVnSHgxcU90cjluVHFqM0xKR0pFUTlTYkUySUZtWkw2cWNDd0JBa0ZTbllLUndxT0kyNTQ5Rnp3Rkp5TG9GSSsveExWdDBmSFhrUFZXU05hU2VheUExbEUyMml5SEMwYnI1QkUyNk5Va1JYUUovWWw3alFnQUFha1RFZDU1ai9NOFZENHJIR2k0RmloUmNQeFd0ZEg2Zi93L1ZMUWFva3FMeFBWK1ZnYlY5ay8rNjdwWkppM29xK1FRQWtDcGJNZ0FBYUQ5bHJQN0lGRU9JZTQ3ZjRkcCs3RWxRVkVwM1dmSmZ1SEV4SC9aNkhpdUxBVmVtM1c5blNKYzd1MmFaN2FOREc0M1hwTjlFeFpnUENDZWFaemsyNXI5S1J3Y2VNa3djOW9vOGZ0Qzd0clZaN3prM0ZiN3MyblhpTVdaUThCNEFBTG5XbHVyT3JMd1YxUGJFUlpKUUNWVWhhRlZSU0pCbGxwQlVscDZTK0paYVhIT3hiSFZIZDd1V1JzY3dnUFlzMEo3VzdOc3pyNmZQcUU1bzJtbThlY0tWL29hVU52Y2c1NjZTUDFIaHhudzYyRmpnMmxyOE5EQ1VVOGl0dlFZb1VtUkRBZ29rM2gzc1hKLzFoblNpY1NZZEhYQTRZRW42OVlxZXN3QkgySndiajY2eWYzTHdHeTRqN2wzTnRJUTNTSlp1OVhlZlUvMDhOU2ZOUHUrRFpHSisxUkpnS1Z0djg2ZzQ4MzQ2MU5nbE0xUnlpQ0drRENTalVTMkNWaThwK1pYekFBQklEZDN0VHJTblFoR2tRT2UzUjE4aHRaUUZXTm9wMTFwVEFRQ0l3RE5ZQXVvSHc4djV3TkhDL3lZOTZqZEw5MHpESUJsQ0NDR0VPcXluQzNjTkYwMHp4MWZ6OTFUV1ZGMUtxRVE4QWVDdlV1eDNUd1Z3cUlSYXhxdmlqd2ZVeW5lS0dHdXYvd09NZWtkb2FKdGMxandWQUFnZ0NJVUsxUmRxNXlROTVqM25iQVRJQUFCTWY1NFQzOTl6S0VWU0xTOXZMZmM5Ym50M2Q1Y0FxbXZYaVQvQ3lkMGJ1eFB3d0xReG1rVmo3dmNPTEhpeXpKemY1cjdXMDduK3huVnpSanp1Q1pKUjBjWnN6ZVRCblpwdSt3YkpWRW5XdUErVWQrb25SZENrV3p0bnhGODg1V2xrbUs2QWpnbzRyTDA2L1ZhZ1NVRXphY2liOU9Dd25VSm0rUzF5bFdXQ1VOaHdPVWlLQm1TRjZXbTlBQUJVaUtIWXQ0K1R0OTQyUlBCRmFNSForNnorVVdSWko1VTB6YVFpakhtZXpRWHMvOHYrUUN4dXVCd0FnQW94SE5QTkhyWlNteGIvdWFJRmh3d0FWQkI3d3JCODdGSzVvbVdpYzMvbG5lS3hodGxpV2ZNMGJsenNCL1JscGhWOXZUZHZjU1hhUHRqVHBlK2hkL041cWRHYTdOaFM5QXl3bEVPL2NOVGRiRUp3bDkxVENZWnlDVVVOYzBCVk8vNFZoQWpVbHVzdkcvNmt2eXczUHE5bU1hR2hyZHJvMEQzeXlaOUE3ZWpZejhXU3BwbWtqbTBrVEZ3RHFXY2JRYzgyVW5xMmlkUnd6YURqbWtrOTNVVHEyR2JIeHZ4WGhmemFSZEtCRXpkUVB1WEJ2cVRxdHZHa1dWZm1XOXJZSGZsbzlSelgxcUpuZ2FOdCtnVnA5N05EUS92Y0YxSm1DSVdkTi9xUEtrRW9mRmIxOWE3c211czBrc281MWh6K2hBclNsUnF2R1hscmV5OHl1a1YzODZURjh0SHFPV0orM1VLeHRtMGt3VkJPcWJKMXZGUmg2YmE1T1JrUmtCc3dMV0dWTGJQeVpxbk0wdXZQYm04TjkzMkRaS1lWczdzRTJZVUQ1YmU1dHhRLzA5dTlQTno3U3U4RVhqSm81NHg0a2pSb20vbk1pcHRWU2RFUU5PbldYVHo4T2FHcExjbStOdWNEMVNVR01Ta1I2dzFYRFArRHduSXVBQUF1TFhvdEVXZ29kMzJkOHhhL3YveGVwZGt4M0xCMHpQWCs3bk9xbjZmOVBlZTN5TG50MkpOOW1hZWRrN1RDWDVCTUtheTl5cmFwOEc4blg2b0FRQUFBTU1uK04zNDVWU1JMdDBybHpaTlYxOG1TZW9LUW1TRWhPL1dwTVYrYzNWU3ljd3VEWkFnaGhCRHFwSWl4Mm9vZy8rOEE4UGR6dlJiMCs2TmZQT3IyY3htVlpRWUhiaWZvUkFkQWU1UHZmbCtBSkx0dHpuM0t1dW1yZGpyM01Td2R2WXdJMEhmZExlL2VhWlBBS3p1QnV5ajZQV1pFNlBjZ3FWcEZVaG1TSmtRNlNIOGNPSzltM2pRcEJDNmJ1TWk3c1RrZGFjaWxyMHA1MVBmNmxDQXdxc3l5RWlXMUI4d0lXUWFTbGxXQ2tZR1VaUXE4U21zQklPQ1dTWE1nbUs3cXVLNVAzN0Z6Z2FRb3ArSCs2Um1VM1JYbE9hYTlPT0VGS3N4WXJCa1IrcjBuYTh2Zmwwb3FMbWl2TVM1b3I4SzdnK1dpbGxtYUVTRWJ1dlJPTXpCTlZMRCtoSi9UZ1ROcmo0bnBVWityQktFQ0VBQXM2V1RpZzdmVDhVRWRRVmc2MUhUVXNHalUzVXk0SWJlNzhrYmR2TlFIZFBOU0g2RGNza1lHaVZNb1VEeWxkLzZZRnFYZkxsa2NDWjJhMTVzMXBmNTY1L21qdnpUeEdTcFlWOEtrUjYvdGJhNVUyWnJCRHZkZnh1b1BPenpzQjNMeHlOdW9FRk5odDczc2VrREpvc3JOVFgrTWpnL2FTNlhGclFkWm9MaU11UGQwVXhMKzZkMXZqcEpGbFJvZTlnTTd2SE1acUV3eEJNZ0N4UW8wSVpNaVFVbnFyOG14SkN2TElNTkFaek5TSWZyamJITDQxNzYvTHdBQVRMQ3hTRW1OWEFjQVFET2tpNDR4SHlTMWJMY1pPWWFwaVM5VFlZWkNKc2E4RDBDQzRFY3VHd2FLUUFGRkNqSkRLQ0FwTEQwa2VDY3pLUGdYYm5SMDEvTHcySUNEbXR1bXpyUWZPSDZmWm5UbkV2Q0IrRHc5bjNFakk5ZjBwUWRZYjVqb29JT2E5S2pQRlJWb1VGU0taQ2duT1Nqa1p5NDU3TnZlejI0WGVOdWtTd2lULzAwNU9zMTdkT1lJQUFCUWFFcG1DSVdTUmZYM0ZDQURPQm1CUkFnaGhORDViOEhQLzVnQkttd0hBQUFWOWpLSzJ1ZkcvZWo4TlNHVHJCVnA1WlhEbzhEdmJvQUlJWVFRUXVjTGthTlN2SHVTYlpqNWlOOFMzak1GTThrUVFnZ2hoQkJDQ0NHRTBMa25LczhUQkxTWE1kUFNUQURZY1RadmYzN25MeUtFRUVJSUlZUVFRZ2doTkFBd2t3d2hoQkM2VUpCcUs4akVUaFdBQmhLTyttMklneEJDQ0NHRUVQSUxnMlFJSVlUUUJXTEQ1TWV5QVdER2tqMnJnb0NYMkhPOUhvUVFRZ2doaE00bldHNkpFRUlJSVlRUVFnZ2hoSDczTUVpR0VFSUlJWVFRUWdnaGhINzNNRWlHRUVJSUlZUVFRZ2doaEg3M3NDY1pRZ2doZElGWThNdmYwMEVtWGhNa21RYWFPTXBLNnNwenZTYUVFRUlJSVlUT0Z4Z2tRd2doaEM0VUNoRUlBTk1KQUFBRnM4VVJRZ2doaE5ENVJTVWhEMVJRQ0FBSlNMWDFiTjhmZzJRSUlZUVFRZ2doaEJCQzZKeGpKWFVsY0xUd3YwbVB0cHlMKytPL01pT0VFRUlJSVlRUVFnaWgzejBNa2lHRUVFSUlJWVFRUWdpaDN6ME1raUdFRUVJSUlZUVFRZ2loM3owTWtpR0VFRUlJSVlRUVFnaWhjMDZnaWVjRVNmNW13YTUvN0Zqd3k5L1R6L2I5c1hFL1FnZ2hoQkJDQ0NHRUVEcm5DQVZTZ1lDSkFPRFp1ZjJzd2t3eWhCQkNDQ0dFRUVJSUlmUzdoNWxrQ0NHRTBJVkNvck9CbG1hcUFFYUNKcDNBeStkNlJRZ2hoQkJDQ0owM01FaUdFRUlJWFNBMnpIeWtGUUIyTE5tektnaDRpVDNYNjBFSUlZUVFRdWg4Z3VXV0NDR0VFRUlJSVlRUVF1aDNENE5rQ0NHRUVFSUlJWVFRUXVoM0Q4c3RFVUlJb1F2RWd1MnZCZ0l0cFF1eWJDUTR5c253Y3Y2NVhoTkNDQ0dFRUVMbkN3eVNJWVFRUWhjS1drb0hGYllUQUFDaXNoY0FGcDNqRlNHRUVFSUlJWFRld0NBWlFnZ2hoQkJDQ0NHRUVEcjNHUElwVlZaMEJJQU5KRHI3Yk44ZWcyUUlJWVFRUWdnaGhCQkM2SnhqZURrZk9GcjQzNlJIVzg3Ri9iRnhQMElJSVlRUVFnZ2hoQkQ2M2NNZ0dVSUlJWVFRUWdnaGhCRDYzY055UzRRUVFnZ2hoQkJDQ0NGMHpva2NsYUxLc203QnovK3dnVVJuYjVqNVNPdlp2RDhHeVJCQ0NDR0VFRUlJSVlUUXVTY3F6eE1FVEFRQUFGcWFDUUE3enVidHNkd1NJWVFRUWdnaGhCQkNDUDN1WVNZWlFnZ2hkS0VnMVZhUWlaMHFBQTBrSEFYbFhDOElJWVFRUWdpaDh3Y0d5UkJDQ0tFTHhJYkpqMlVEd0l3bGUxWUZBUyt4NTNvOUNDR0VFRUlJblUrdzNCSWhoQkJDQ0NHRUVFSUkvZTVoa0F3aGhCQkNDQ0dFRUVJSS9lNWhrQXdoaEJCQ0NDR0VFRUlJL2U1aFR6S0VFRUxvQXJIZ2w3K25nMHk4SmtneURUUnhsSlhVbGVkNlRRZ2hoQkJDQ0owdk1FaUdFRUlJWFNnVUloQUFwaE1BQUFwbWl5T0UwSVZDQnBXbWdKRE85VG9RUXVoTVUwbklBeFVVQWtBQ1VtMDkyL2ZILzRGR0NDR0VFRUpualNMeVJzWHFqdXpyZk5JcG1YcWFUem9sRTFqY2cvdThBSXQ3c0NKSWdYMmVmNUw5ODhQL2RhekxlYWUvNS9tajFsdEg4am0xUzlVbTU0aUJ1TjZaTUJEUEt4MXJ1dGkxdGZocFVHaHFvTmIxZStUZWVmeHh4M3Y3TmxHaTJyL3ZidDI4NzJxZFBVVW9xTC9LOTdoUVVIK1ZXbWRQNmRPYWRwOTRXR2x6RCtyWGVycEJDUUlqTlRxSGRqY3UyZDNoSVBEYWdialhiNTFqWTk3cjR2SEdtUU54TGNVcWhnM0VkVTZIY0tUNnVyWTNkeC9zYlo3bHhTMVZycDNIbmpnYmEwSy9mYXlrcm1ScGF0NkdhWCthY1hMbjlyTUtNOGtRUWdnaGhOQlpJK3l0dnN2MTgvRS9tRmRjMnFkQW1XTlB5U1B1L1dWM2R6ZmZsVmUxMUxtbCtMbStYcy95OXE0OTJxbERYOUZNRy9KLy9WbTNXTkV5aVRCeU5mMDV4eCtocU9GeXgvcWNmOUZSQVllNUVVSGZuTzcxenBTQmVGNnh2R1dLZTMvWjNld2xpUzlRUUF6VTBuNHpMQy84V0h1NjF3aThiZElsUklRaHY2YzVWSHpRYm5sM3ljUHU0dnI1VEVyRStyNWMxN21sNkJtNXdab2NlTTI0YTJXR1VMekhYSGxWUy9uOUZYZXdQcjh6am5WSFZuTVQ0bGJySWtiMFdLclBaMWJjNk5wNTRuR3BxaTNEY08yWTVTQXByTkxnVE9yTHVzZ293eEd3dUFkTGt0SVJ3Qk9zcmpqSGZ6TS9NOTQ1WmFyM1hEcFVkeHdBd0xVKzl4MkNvZ1REc2pIWDl1VWUzaWkzck9GdGZFeWYxaFpJMVpNTVordnZQUWFTY0tUbUdpcllXTWdNaGUxOW1XOTU0Y2RhL1lMVSs5bVVxSys4ajZ2MTFwRnQ3KzNicEZ1VWRpK1hGTG1oTDllU1FhV0pOajVhYW5Ja0tIVnRhV0t0TFYycGJSdXBtWkt3aWhzZC9kbXBQSS9LaXdhbHpkbjcrNitxRk1qZ042Z3JISzJicjlyZEF4THc0OGJIcng2STY2QUxHd2JKRUVJSUlZVFErVVZTV0VVV2pDU25hZlkrVExsbGphcFNsS0lGQndDQTNHSkxvSUtNSndia25xcEtFQVNobnVycE1zVVF3cy9GRDdoM0hIK2MwTkJXTmkxcXJYQ3MrWXJ1NXBNczIwb25odngwcXZjN2JmMThYcm5GbGlDVldpWjdINU5xMjBZQkFFaVpsY3U2cXhQa3hzWjljaHFyN0xPQkNHZ0JBR2pTb3o3WFhwbjZoeDl0NHpjQUFDQUFTVVJCVkk3WGsrUC95YVRFL00vZlhQdW4remVTQnE1T3R6RDk5dTZ1UjVnMUZRQUFqcTl6M3hMeWFoZjFkRy83aHB5M1lVUE8yOTJOZXdlSzZVaFREbitnL0M3SDN0SkgreHNRN29sWTNUcmF0Ylg0T1ZMSE5ocm1KVDhNQUFBMklicnR3ejJiK25LK2VjV2xrYTBmN3YxT2RZbG0zekhidTd0LzlwMHIxZHJUcEFyTFJPMGx3NS8ybDIzR0JSakwyOVllK0VRc2JaN2g3MzZtbXpMbTJ6NCsrSFZmMXVZdjJOUWpTV0d0bjJkK1NUajUwSUFiTDdwYzBkRldmOU5zSCszL1RxcHVHK043M0x6aTBzaTJmKzdNVW14OGhQZHgxN2FpbGE1dFJaMENsY1k3cDB6MUJBMzd3cGxWZlMyaG9XM2NrTEN0dmMzbHM2cVh1L2VXM3ErMHVXSkFVV2tBQUlLanJWU29vWkFaSHZZREdhUXRBd0NRcXl6amU3b09aZURxSUZCWDBkdjlKSWNZUXJuRUVDSkVWOWlYWitFUGxOL3A3LzA3RlQwRnlSU1JOOXJmUC9ROW9XRmFkVGRlZERWRkt2eEEzQk9kZnpCSWhoQkNDQ0dFeml2Mi8yVi9vaktVeTNqMXFGdThqenNMNmhhN3RoWStHM1QveGFQNDZvYUo5alhabjJnbnhLM1d6QmoyQXRDa2NGbzNWVlNLSUUreEo1VFRIZXIrTm11VmNMenhFZ0FBMVNVR09yL1A3ekZ3UVlVYjgwM25Na2pXeitlVnF1empuSnNLWC9ZMzF0MXhnTE1YSk5OTVNYaTk1eGtLOFB2SzcxWWxoV1BUb3Y5SEJtajhadEhSNGFaT3BUK2tqbTJpUTNYSFpWQnB4aW5yUE1kbHF6dFdkWWtCOUlpd2IxazkyK0I3SFlMbVhESXJpNTdYM01XSnozR1RFbDRGQUhDdXozNFBTRUxTejBsNlhPWFl0aTZMRVBoQXg0YTh0NEFpSlAzaVViY0NVTEx2RkRZMWNwMVkxanpkdGZ2RXc4eVFvTzFVVEdCbVIvbWRvT2dBdWluSEV4U2Q1N2hxNE5xOEF3VnFrM09JYzIzT1J3Q2c2cTVKdndsMG1rWUFBRXJMMUJxdUc3dlUzL3ZsVCtDak01TzlYMHVOenFHMmQzZi83QzhiMUwyOWVBVUFnR3RyMGJNQVJjLzZqdFAzVHB1a25UamtMWFpVNUZyVkxlbWRtd3BmNWtaSC80Y2VaTjduUGM5MDAvaXJxSmpBVEFBQS9rRFpIZDdacDRwVkRHdDdZL3VSdnE3Znc3RzE2Qm01dW5Wc3dHMFR1ZzJRQVFCb0xobjJQTmpiUzd3VlFRcHdmcC8vZHlwSVd3SUFZTGcrWTZFcS8vcWQzUGJ1N3A4MWsrTGZZbEpqL2dzQW9OYTJqclovbS9mUC9xeExFYVJBTWFkbUtSMW1LSERuMVZ6VDNUelN3Tld5dzhOK1lNSUQ4dVJob1Z1b1FIMHB3UkJ1eDhiOFZkb3JreDczelVDejloSnM1Q2JFcmRaZDBuTVdJZ0NBZUtqaWR0dnVFdy8xTmZ2WGVQT0VLM3NhdDM2d2I3TnFFeUlNRDAwZGV6cDkrMGlHcytrV3A5MWxlMi8vSm41VDNndTZLNUwvZUtyWFF1YzNESkloaEJCQ0NKMy9mdE45WnFXeWxxbFNsV1VzQUlCWVlia0lvTDJua1dkY015WGhOWGRtNWExK3o2MXZTd0VBOEl5VEJxNldTNHJZWVA4Ky94VzF5VG5FZTY2UVg3dUFHUkt5UTlHQ2d4a2F0bFYzV2ZJSzU5YkNaNFdLMWdtR3EwZmVUcHAwVmFleWZrcWdHQUFnZ0NiRVhpZjdFUEpyRmpzM0YvMVZGV1NkN3JMa3YzRGpZajdzYnE2WVg3ZlFzYm5nUllLbGJmbzVTWStmeWxvSHdxazhMemN5Y2cwM01uSk54d0dGcHRyZS9Pa1FHYVEvYnJ4KzNCTGYrYzZ0aGMveCt5dnU2SHhmZ1pGWnR0L3ZjVjlvcHllODFOTTRuMVY1Z3lvcEhCa1JrR3U2UFBsaDN4TEYzcWhscmVPYlB6dllKUXVKejZxK25zK3F2dDczdUcvV0VtM1ExSU1CNmdFQWpQTkczbWY5TXZNL3J2MFY5eG9Xajd6Tit6ektMV3NzSDJkL0FKS3EwUzhhZFJNZGFpenFiazM2U3hKWFNpZGFaZ2pIR2k3WHhnUm0rZ2FDL0FXRytLeXE1WHhXMVhJQUFOMml0SHVvazRFU3FkRTUxUEhGd2Y4cFRzR3NYNUorT3hNZG1PVTVSOVpRYm1aSThLNmUzaDlmL2pMN3ZJOFo3NXd5VmE2enBJdWxUZE5KazZZbTRJRnBZejFqOWk4Ty81Y2VITFJMYzFIODJ3QUFsRmxUU29FWndDVUZPVGNWdmt6RkJCMWlVeUsvQXVnOSsrbFVDWlZ0R1VKbTVTM2NoRUdyeVRCVFhrOXptWmoyZ0oxTU1RVC94WUVQQ1pvVWpJdEczd1lBUUFYcHluem5FeHF1MlpNMUpqbjRMb0ZNeWU0T0I1ZGk5THhXYkVLNEo4dU9EdFVkZCs4dHUxTVZaWjFZM1RaV3JHNGI2M3UrQngxdi9wa2RIdllER1dVNG9vc2EzdjZ6WUhFUGR2VHdMR3h5K05lYWpFRmRzckdzSHgvWTJNTnAvZU1VSS9paXV0bFNjZE9sbXRuRG4vTDNIblZvZFVmTHRkYVIzSVJCYncvRXhoWjBxT21vSm1QUSsrNzlaWGV6eVpIcjZIanpudE85SnVvL2dTYWVBMGxPWHJEckh4SlE2c05udXk4WkJza1FRZ2doaE01aktvQ0RrSWs0Z0ZPdUJEemo1QXBMQnA5WmVUTUFnT0lXQXdFQStJTy9Cc1UwVXhKZWMyMHFlS0duYTNqRzZUanpYdjJ5TWRjVFd3cis2anBVZGdjVnBDc0JBSkJ0N2xpcHZHV3lmdG00Nnp6bmNPTmlQcVFqRERuMnIzSStFRXBhWm1qU2RmL3hkMjNiWndlL2xNb3NVLzJOZFhxT2VudFNiMlY3bnV3SXNicDF0SHZyc1dlbEtrc0dGV2s2WXB3MzhtRlZrV2loc2kyRGpRM28xTWhhYm5FT2MyMHFmRTRzYlpyT2pvcjYwamhyeEZNOVphYWNyalB4dkw3NHpOSmJGQnNmb1prNlpGVmYxOVgyYmVHL1NDM1ZvcnNpNVU5OVBXY2d5SFpubEd2YnNTZUJJQlRqNVVsUDlEZEE1czEweDZSWmxGRlQzOU1jeTZwdG5YcVFkZmNlSzRWMVYxaGVxT3YyL2JkOXNPOEgzMlBCajh3YTN2R3pvK0hhQW00YU45ZFRBbWRZUFBvV0FBQSt0MnFaV053NDIvUGF3LzVWMW9mTXNOQXRYRnJNNXdBQVRGeGdOZ0NBV040eTJiRTIrd05WVkxUNkplbTNzME5EZnhSemFwYUlEYlkwemJTRVZTUkxuOUx1YzZhYk11WVRKa09aYXJYSFd6OCsrSFhBQXpOSEFad00zalZiaHprM0Y3M0lSQWRrU3ZXMlZMblVNb1VhYk40dE9jUVFzYnhsa241MjRsUDl1WmRzZGNlb2pjNDJBQURGS1lRQXRBZitBQUFJbmcvcTc5cjVIY1ZQQUVVSzdNUWhmYzd5RW44dXVrODgxbmlaZnRHb080Z1FYVWwzZis3K3lpMDlwYWdCRDB3YncyOC85cVIzYWE3cnArS240S2ZpcHdBQXpJL01IQzNzTDc5TGUxSDhPNXFMaHozWDNWcXM3LzZ5bmFDcGZtZlhFa2F1d1pPUjF4MlpZZ2dRWlJZQVFKVUpHZ0JBVmtnT0FNQmZDYU5NTVFRQWdGamFORU44djJtR1hHZEw5WXhwcmtqNkM4Q3ZmMWErcEtNMWl3RUE2Rmp6b1o0MmZ3RDR0Y2RkYjdTVGg3ekJaMWJjNHRweDdNL0dtOGZQN2NzNWFHQVJDcVFDQVJNQndMTnorMW1GUVRLRUVFSUlvZk9ZU2hLSEtCWFNmc3RCTW01YXdpcHVXc0lxU2xUSmxqZDNaaXRPSVRUZ2tSa2p2ZWY0QzdZNE5oVzhLR1JXM3VKdm5FdU5YQWV5d25wZXk1V1dEQ3JVVUV3TkRkOEZ2MWF4QVJVVG1HbThkOEtVbmhweXMya3hYOUV4UVllN0cxZXNyZ2docDJZcGtJU2ttVFRrcmI0OHMySjFEWkpiN0VPMGM1Slc2RWZHZkNRemhPSmNsL091ZUx6aEVsZ3k1aFoyY05CT3RjazV4TG12NUNFaHAzWXhHYVF0TjE0NzlqbzZJWGpIS1Vkbyt1aE1QSzgzUHJmNmF1Zld3cFZVdUtGQWx4TCszeTYxZ04zZHQ4aytGSUowQTlORHJvOG9VU1Z0RzQ2K3Jyb2xFNWNSOXo0WlplcjJmZWtMNitvOTIvcDdqbS9EK3ROQk1KUzkwd0d2SGxITWlOQk5BQUJTWmN0a0VVRDF2UFpHbXJWbHZzZFZ0MlFDZ3BDTXkwWXZvZU9DOTVNTzN1ejRxZWhwVUlGa0x4cjBGc2tPL0ZkSzJTVUdrenEyV1RONzJETjhidDBTNTg3aVB3ZkdqSi9yMmx0Nkh4MXB5aUpDak1mNmN6M0grcHgvK1I3ejdZSFc1N1cxT0lkSkZaWkpiRkxFQmxyUE5QWHBuSXFXaWE0ZEo1N1FUb2g3bDAwSzN3amcvOCs5dTNKTC9iVmpsNU1tYllWcTRocjE4OVB1MDg5UHUwOXVzU1ZZMzltNzJ6c3IwZkhWa2ZlQUpubk41RUd2QXdBSUo1cG5VWU5EZi9FTlRoR0t5Z0xaWG9MZTl2YnV2WXJGR2U4OTdseVgrNDRUY2p0MnQrMXJhU1FBQUpRM2p2SE5MTFArYlZPWjczV2t3cm9yM01lYlo4dkhHaThHQUZCYVhYRk1ZdmhtM2RURS81TmI3SU9kUHhVL1RWSGc5cnd2UGQzU3NUYjdnOTZXMWVkbjBOSXRURkw0UmlHM2RySFNZRTN0TFZNUVhYZ3dTSVlRUWdoZEtDUTZHMmhwcGdwZ0pHalNDWHhmdjVxaTg1bWJoVTkwYm5oLzVGRnFiazZ5L08yNVhrOVBYSFhXc1lwVENBVm83NXZERUpTMXU2d2R0Y2s1Uk1pdXZwNWdTSmNxS2xyZmNlM2x5WThCdFBjWEFnQmdreVBYc2NQQ040SXNxZ0FBWWtuek5JSWpuWFMwK1ZCdk85WjFLaFAwZzgrcFhTcmsxQ3dGUmFVMXc4Ty83VzAzUWdBQUxpbHlneTRoK0R1WlpVWFBiNkxwcXRIM3RYMmI5Uy9ubDRjL0ZnWUYvU0tXTk04Z05IU2JkdWF3Ri9Sakk5ODdVNldHWGRaMkJwNFhBRUJ0Y281d2JDOStUQ3h1dUp3STFKWWJya20vc2J0bkloaktDUUFnVlZ2R0VYRmhtVkRlT0VadWRneGxVNlBXOWYrSlRwMTlUOGxqVW5uTEZJS2xITXlRb0IybmU3MkFPeTZhRFJwdGx4NWszbnpMSEQwWkxvcklHMVczMnUrc0NZcGxMTUMxQjhka2FQL3pVeDFDUjNhVVp1S2dkN3pucTZyYXI2MUdxZVRvVGNab3d4SEtvS3NCQUxEOVdQZzMxU2tHR3hlUHZJMVVnQlFMRytmMDUzcWVJSnh2anl2djk0V0tDZDVydURmbUN3b0lpUXpSbGxyZjJiZkR1akhuMzBKaHcyV0dHOFoxMjJlck93UFprMHpJcjd1eS9UbkMrclJaZ1dJVncrenI4LzVGUndjZVppNFovcnpuZUhlWlRmN0tMVW1UdHNKM3ZuVGNNc3Y3dGR6aWpCZExtbVpvTDB0ZUFScXVUYTIzam5UOE4vTXo3WXpFRjZuSmc5L290Q1lKV0pvaWVRQUE0L0p4MXlxQ3dnQUE4THVPUFNFVTFsK3BtVDNzR1dadzJDbjFSR1RNMmhMZG9yUjdBQUNrWXkyemhOenFKYnBGYWZlQVhRb1JEbFhjSmg2cnZ4UUF3UFpWenZ0RW9MYWNUWXZjd084dnY0TWJIZnVKZGxiaUN3QUE4Z0g3SFFBQUpOQzg1eThJNzEySkZhczdzdTJOWFljTjE0eTVrVWtNMmRKeGM0dDdzT1h0WFhzTTE0MWQ2aWtCZHU4cSthUHI1K04vZ0g1Z0VzTTJDYm0xaTkwRkRWZm9NRWoydTROQk1vUVFRdWdDc1dIbUk2MEFzR1BKbmxWQndFdHNyeWVnQzBKdWl2eDlSaGJ4dGRZRkx5V2VvRXFPSmNoOUNtaWNDM0pPNWJXZS83YXQzcnVaQ3RFZjB5MUt1Y2RmRU11eHVlQnZCRXZaMkJIaFAzaDZKSG40MnhIT3UzVEp2T0xTU09GSTFUTGhhUDA4ZG16c3AvcVp3NTczQkJGT2FkMFZMUk9BSkNTQ29kejhzZm81bWo0R2pid0RSSkpERE9Ienl4WXFUZlpFVlZJNHFjNDZVbk5SL050S3EydVFXTkl3VTBvTTNVeUVzQ1dudXNhQjFOL25WYXpPR01mNi9MZWxLa3NHQUFDYkZQR3QvdkxrSjBCTHQzam04THRPUE1vWE4xeGh1bjNpSlFBQXpMREk3OXg3eSsreGZYU3dJN0JMR3JoNnplam9IZ040QTBuTXIxdm8zbjNpUVVMUE5vR3FFdlkxMlorYVYxd2FLVFhhaHF1dDdzRk1ZdGRNcTY0NnR3TlVCWVVEcmN5ZHlucUVRM1hYKzViWjlZVjJUdElLemRqWWprd2FmbC9wUFhLamZiam5kWmNnbWFLU1FQUzlwSlNTUlJWT0JzajQ3SnBsd3RINitkcUw0dCtoUjBSOEwrVFhMSFpzeUh1elArczFyN2cwMG5UVCtLc2dLaWhQTHF5WjQvcXBlS1ZpZFVkcFp5Uyt5S1pGcmxXdDdpZ0lObFJTb0VnQUFLck8yTUlNRGRrbUhLbTVodEF5RnZwa2dMWGplZXJzS1dLemRZVHFsdlFBQUhKVnl6aUJVaVhnR0J1bE9iVlMwSjdJVmEwVEFBRG9tTUFEZlprdmxqWE5WT3p1TUZVUTliWlZPM0k4eHdNZm5abmMxOTB0L1Y3M2FPMThBQURYOXBJbmxGcnJTUDMwNGMrYTdwbzJpVFF4RFFBQXp0MmxEeEphcG9VZEgvVlIxNGRRV0dEYk04bklBRTA1Q1FBZ0theTl2R1VLQUFCcDVPcjdzNXVtTjBYUFdUcWEvdHY0VUNFWGxuQkprUnVFMHBicGpzOFBmUUVjYlFjNFdab2NaaWdBQU9EM2wzZnFUNmlLcWdZQVFOUlJUdXBVRm5HYTJFRkJoeHdBSUZlMlpweUQyNk56RElOa0NDR0VFRUxudWJJbzVjOURhdWcxUWEzcXBySFo1RHR1UGJHMUpVZ3VxQTJHSGpPb3ppYlN3WnY1L1BvRmRJejVvRlJseWRCZU12d1p4L3FjZjlrL3lOeG91QzU5dVhkVGZmNWc1ZTFpV2ZNMDNSVXBmMVNhSFYzNnpIanZDUGYvN2QxM2ZGYmwrVC93NjZ6blBEdDdrNTJRUUJoaENnaGhLSmFxQ0NLNHFhaG9YVmhuNi9mcitMMnExYXBRME5yYWIydmRVdHhWUkVWUlJNQWdJNEJBd3N3ZVpLOW5uL243SXp6cFEvSmtRWkNLbi9kZmNNNTl6blh1aytUaGxZdnJ2bTdYMjd2ZTBkcTk4VjJYTGxrdUgzMGJQNlJ5bC92cnc0OHB4eHBuaGx3MzRTb0tNNVlPOUxrNVNSS2tJL1VYODRsaDIxbXJXT2Y3b2VZcXk2UzBWZjNwVzZXMXk5RnljZjFzNlhEOUpVcHA0elRTZEo2TkRkbHZ2ampuQVVOY3lGN0h4L3RlMUZyZFNlYTVJKzdSRFlKVDc3TGJJTTlwc21ZUld3YjZ6S2ZqVk9iTDJzMVZyTjFRSjJUSGZtYWNsUGczUGlGc1Y5Y3htc09Ub05ZNWN2eC81K09zKysyM1RwbXVWYlJPMG5SVllNMWlNNWNXc3BrRTRVZjVucFZLbTZlN1BqbndQTU96a20xaDdoTFh1c0xuVmJjY1FVVGtXWC9vajBwRnkyUStLMmE5ZVU3bXcvNEtxa0FxNlR3UmtjNHhKNVhzRGtZRDgvNHVDMU5KNTl1ZjNGRFo5Ymo5MWlremlFNnVvUEVWVlB6S2YxNnJkdzdyZXF6em5yWE9ZWUhIeFRGcHE0bFZWS0tPWnZXZUw0cWVJaUl5emh6K0pKRkMvTkNJTDN0YUx1cDZ0MkMxMXVwSkNuWmVDTGNlZGE0LzhLUmE3OHl5ek11NXcvRm13VWZTd2VPWGUvTkxmbU9hbWZVa254eTFtMVNObEFaM2h1ZUxvcWVWOHVieitjU3c3NVdhdG5HdEwyLy9YQndSOTZIcHZLU1htQmo3UHUvaHVybmVyY1cvOGQvYnYxa0NGMkVwdGx3Ni9ENml3ZTFKcGpZNk14aUJjN04yWTYvOSt2d004U0U3NmVLY3pwMFM1V1AxdjFCS204OG42c2Z1bHEzdVZOL084cHRZa1QycG43N1M0TWhTVG53ZCtaVFFmTy91NnV1VlptK0srWXFPQ2k2OTFwa2pIYXE3MkRSbjJDTktsV3NzU1cxbVExWjBadzg3WFZWRmhtVk82a2ttSDZoZG9IdmtFQ0lpcWJCK250Ym9TVFZOUzFzMWtIZlRHejRwWktmdG5wbWo1RjBWUzcxYmkzL2pUNUFGb3l1S2hUaFc3cXNadjlidWpndnNSYVk1dlFtRDhyQm1vWll4Y0M2dHhaTStLUGVEbnhRa3lRQUFBQUIrNGhwaW1CWlBHRjJTZFlpNW01ZjFlNnp0K2pKck8wdEpaWU1mUythMVArMGVUU3NHZXAxelc5bGRqRWxvNFZMQ3RpcFZMUk1NV2RHZk13dEhMM0crLzhQcmpqY0tQclRkUG1VR3kzRnVxYkp0Z3Z2cnc0OEpLUkdiK2ZFcC81SytLT3hXVWVIZjdVeXJhUitydFh2amlZaDBueTlTakFqYnI1bW84NWRKY1VMaVA3bDQ2MTdmcnFvYktjUmFRVFR3emMvY2hRMVg2aDQ1eERBaS9rUEdKdFpLaGNjWGVFc2FmaWxrUlgvYTB6V3F3NXZvZW5mUEsycXRJNGVJR05adU9tNmFrUGlLWVZUOGUzcGNSS0d5dlhSSjI1dmJQOVlsMVVJVXZGOFNFUkVYWXl2MFYxNzlXRTVsdnByc3MxbG1aRDNWZWFERm05cHRqTy9FYm53QjV6aUdKUzQ1Zkh2bklLY2VTV0ZuUHJFcmxUWlBkNys3KzNYU2RjWTZmK1FkWFJ1Ulc2NGNlWXZuODZPUFM0WEhGemhLRzZlWnBxYy9ZeDZUL0hKZ290RGcxZmdUazVDSWlBeFI1b09tUzRZL3FCOXZIeVdlbjduQ1g4M2pyN1FLZS9paU9MVzBaU3ByRXh1VkZuZWlrQkN5djZmbjYydXpoRlBoWG4vb21mNGNVOHFicHlvbnFvbUlpUGd4S2U5d1JLcGU2OHh4djdmN1RWM1JPcXJrVGlUT1dFRjBzRkhCdjJZTXg4cEVYWllWU2o2VGIwZkZMZDd2U3BZSkkrTStDcjAyZDRHdlRVa21JckxmbERkYjJsMnl4TDN4OENNbWtYRjRTMXZ6cE1LYXk0bUl6TlBTbC9NenMxZFJlY05ZNTlvREwvajIxeXlVampYTXRpK2RtbWVhbnY2MGFYcjYwK1JSd2x0V2JpdzB6eDE1ajM5SnNYOTN5OEhzU2FhN3BVakdZbXpvNzNqT3hMV3dVZVppL3k2WGNuWHJlRGJzeEk2TjRhYXFybXRmV2FQUXdrU1p5b2lJbUNoVG1Ta3o0aHRCSmkwd0crdkxMN3RieUlqNlVqcFlPMTlJRGQ4c2pFNTh5LzFPd2Irazd5dHVOcDZmK29KcjQ1Rkh1UmpySVdIY2tEZWtiNDg5NEN1b1dteElEc2tubzloR1JFU0tKakFDNy9YZlQrVUV4ck85N0E0dTFuWkFyWFdNME5zOThkN0RkWE5JVVN5bW1VUC9jQ3J2cVN1VzQ5eXNoWFAzWjAyNTZwQmlHQVBYNTJkQnNPL2h3Y0tZeEJiZDVZMDZVL2VILzE1SWtnRUFBSndqNW4rektwUjRKVmRTVlJzamNtN0I5OSs3N0E0R245T2d5Z1dqNkUreERleXJNYlg2TEU1amtvZzB0dThyQjhZbnNQbEVBMnN0cnphN1U2U0N5cHVNZVpuUGt0eVJHQ0lpRWpLaXZyRXVISDBEYnpYVk14em4xaHZkYWU3M2Q3L0ttZ3d0MXN0SC9jYmZYNndubnUybHR4TExLS1Rwdkh0dDRVcHZsTzJ3K2VyeE4zRUIxL0VKWWJzNktwditreURUWGQ1b3FiaHBsdDdpU2VZaUxZZjVsTEQ4b0FFa244bjdYZWs5ak1YUXlJOGE4Z0VKbk1SR21FczhtNDc5anMySytxS25LZ2ZPWnF3VWtpTzI4aGxSRzR5WjBWL3BpUkY3T0ZYVzFXYjNVUGRyK1I4b0ZTMlRoZEVKYjR2RFkvOGQ3SHJ2bHBJSGxLcVdDZnlRazNmQlBPTk9jYjd5Z2NiTDNKOFY5aXR4MnZMaTV1RHYrb1FCTlFnL0JWTFI4UVd1dFlYUGthNHoxZ1dqYitPem9qL3JPb1lWalUyVytTUHZOT1RFZnVKZVYvaXNlOE9SeCtXaXVubVdTNGZmNjI4WXIrcTZtWWlJNVRtMzR2VEdLQVZWUzd3N3ltOWg3YVpxTHRzeHpHQU9iVlY1UnROcW5UbkVkU3hyOCt3b3ZVMCsxbmdCRjJVNXBJNkkrOENZbS9nK21ZWGFydkg5dXp6MmhlV0piVm4xelo3K2pBMThyMjB2YkM1ZzdhWnEydzBUTGdzYzAvTGtsOGZGODVKZU1sK1lIWkNZMWtpcGFEclArZjYrMXhtZTlYQkpZVVZLUmN2ay9zUU1TbUZEcEtMYXl5eFhqTHlGVDRyWTNwSDRPZkZ0eFNxcVlYelN5NGFNeUExa0VwdlZaaytha0JMeG5lbUNvYi9ub3EwSFNaV0pob1FXaE53NlpZWnZWOFZOck0xWTUwOUc5c2dnT1Bpa3NHM21TM0llNHNMTlI0aUM5Q1NUbEZEWE8zdGVJYk94WDAzNGRWVVhHSjc2dlRPazg3dlMrK1ZqamJOQzdwZzZoWWhJcTJzZndjZllpb2lJZ2xVQ3VqY2VmWVEySG4za3BHbGtSSDFsdVdyTVlxSVRWV0tGdGZOdDE0NjdXanBZTzUrSXlKQVlzbE5ZTXVrWFdreElxWHlvWm81YzJwaG52MkhDZkk0WXhUUXA3UysrM1ZYWHV6ZVhQbWkrS1B1UmpqbG9CdUtaem1iKzZ0NnlSV3FqTTlOeWFjNTlybldGSzhYSnlYOVR5bHNuZXZQTDdpU0dWTk9Nb1gvczczeFBsUzRyWnU5WGgzNnZFYU1vUmJXWGNYSDJ2WDFkMDFOUHNrRjVJSlprWGRXUkwva1p3aGNkQUFEZ1hNRXJ1YVRUTngxN3FXdmJpR2hCSDFmQU9hZzJTbXV1amFMM3o5eHVsd1BmZTlHOThlai9JNUYzbW5PVDMzRHZMTGs5OEp5UUVmVU5VVWVqL3ZZMUJlK1RwRnBNMTQ2OU1sanlJSkRlNk1pVUR0YlBGYkppMXN1SGFpKzJYRDdxRHNmck85WkttdzdmSTA2TWYwT3BjbzNXV3R5SmVydDNpTmJtVHRUYXZJbGFpeWVSaU1pN3Uyb3g3YTVhVEVRa25wZjhZazlKTXZmRzRzZTBOdmNRODhYRGZzdXhtbzlVamN6VE1sWTRQOXIzb3JLNTVHNHVMMzFsVDg5bnVuRG83LzEvMWxyYzBlNnRSeDcwN2EyNWhyV0lUYllyUnQzTVo4ZDJTODV3a2lRNHZqejZqRkxWTWtFWW5mQzI3WUpoRC8rWTIyK2M2bnpGck9pdjJSRGpWYjNkMjdlai9OZHljZU1zNnpYamVoMTNwbkN5empxM0hQc2Y3N2JTdXhpUmQxcm1qN2hkeUlqK3FyZHJoTXlvOWJZN0p1MTByVDI4UWo1U042ZjFuOXUvTXVhbC84a3diZWdMdXRNZFRrVEVLTHJCK1gvNW14bU85WmxuWmY2Qkc1ZjRsbmRkNFo5Yy85cjF0djgrNHNUa3Z4TVJXYThhZTczZTZNNTI3eXIvbGZlNzBuczhtNG9mQ3J0OTJyU3V5NEIxcG44OXpWU3ZOdUIyVFhxak8xdHI5OFliY3VMNnZVR0NYTm82aytGWmorV2FDWXQ4MjB1VzBla2t5Y3hDclczSnhMbkJxdVY2cXFDVFN4cTc3UmhxbnBQOU95RW5lSkk1RUJkdFBXaGJQS0hYZnd0WkE5L2ExNWhBaklGems2U2ErenRlR0I2enpyZXo0bWE1dW5VTUYyVXRWZXVkMllaeGlhOFRFWVhka1RjbGNHekxpNXZ6VFZOU1h6RG1KcTRKUEs0STFObUh6YjJ0ZUJrWGF6dkFwNFNmVkFuSFJKcExPSWNqeXZsNTBSL0ZNUW1ydVNGaE80aUlPRWIxaWVPVFgvWnVMYjdQTkRicEZTM1NWRUdhemhQTCtZaUlXQTlaUEp0S0h1S0hoTzAwSkVWODd5L0Z0VitRL1VpclU0cFRtNzBwS2ljTWFMT0hVOEVJdk51N3QycXg3cEZEV0x1eHhqUXI0NHduNW5ybFU2eU15TG42SGdqbkdpVEpBQUFBQU9DTU1rUmI5MU42K01iQXBaQ0J0SnIyc1k1M2RyK21lZVZReTZMY3BZYkV2aXVvWEJ1T1BzSEZXSXVFUlB2MzhxSGFpL2s0KzE1VFh0cXo4dEdtaTdnSVU3bnIzL3YvU2tURThLeVBDekZXTXlIbVNrTzJiYjEzZDlWaXcvQ1lqMDNucGY2RElnemxyR2hzQ25aLzM5NmFhMzBGVlV1NHhMRHQ1aEZEVnZ1VFZleW94SS80Z3NwZnViOHJ1WmRQRE4vQnBZWnQ3ZWtabFFaM2hyU3o5TmZTL3VNTGRVM25EV09IdkdITHkzeGFjcm1IU0FlT0x6Q01DRWhVdExxVDJqN2EvNkpjM1RaT25KcTJTcHcxYkxuYVJ5WGRZRHF0K1pxRldpRXRvak9weWJwOFlhNGQ1WGVhcG1VOFMzeEhGWlZ5OFBnOG1ZajhPODZSVzQ2Vm01MHAvaVZvWjVMcThDWTZQdHozRjZXcWRTSnJOMVpicnM3OUZSOWxMK3JQdGF4b2JMSXRHbjJqYjAvbFlzK1hoeDlYbTkycG5DcnIwb25lUjF5ODlZRGxtckZYQzFHbVEyUVFQVVJFbGd1eWYyK2NrdlpYY3Z0Q2ZjVk5NOHpUTTU3MTM0K0pOQit5ekJuMnYreTB0T1hlcXJaSndmcmt0Zjk1Yzc4YXdwOEtUMzdKblVSRXdyQzR0ZjI5Umh5VDlJcGhiTUpxem1hczlQVTl2Rjk2Nm1QbTUvakgxaTJtdlBRVmZIYmN4OEhPR3l5Ryt2Nms2L1ZHZDVwYzF6b204SmhTNnhoTjFMRVV0dHQ5YytJLzZPdWVyTTFZb3phNTBqbUpFMVNEMnVmcVFXRkkyUGRjcFBXb2IzdkZiVUphNUxla0U4dG5SRzRJdGl5NUo3eE1aczZyR2xVajUrVlRJcmVJWTh4dkJCdm5XSHZ3ZWMzaGk1VUtheStYRGh5L1FsZDBrWFM5czZMWXVlbm9vN2E1STVZUkVURTg2eVVpY241YjlJalc3b216ekJ0KzBuOWdxQUtqaFY0NjRuWmlWWFV3UG90WWx5OU05YWhodlkwSnZXOW1kbWY4aXViSmpyZjMvTXMwUGJQSFpKbnozZDFCMzhOcFV6U0Q1cFlpdVdoYmozM1Q0QXdTMkVkMVZUTXpSQTVTK0Q0ckNnY2JrbVFBQUFBQWNFWUprNGU4cEJ1dFRncnkrNlJ2VC9WMW5pOFBQa2xFdW5YUjZKdUVqS2hlcTN1SWlIejdxeGZLSlkzVHJWZU91VkZyY1NYNmoxc21wTDZvams5NG1aWEp5QzZaTUpkQ1RKVk1pSzArY1BtbGQzZlZZaTdDZG95TnQrL3U4ZjRIajg5M2YxNzRER3MyTkZqbmo3emRjNnorWXNZdVZnc0pvWHM0VmRiTmw0KzgyL0dQL0s4Y0greDUyWHJkK0t2NElNdUNWSTBWbmU4V3ZLVzNlUk9GN0poMWxyeU1aNWhJYzRsR1JOS1c2bC81Q3FvV3N6empGZE1TTnJqM2xpN3hiRHI2RVBHc1pGMll1MVRJaXY0MDJMdnFqZDdveUNSVk56RXg5bjE5ang3OCtYWnl5N0d0cXd2ZVZwdGM2VnhLNUJaRGF2aTN3WVk1MXgxNFdqN2FjSkZoWE9KcnB0bEQvOEJ5Sis5WTJKZUJ6SmQxUzJISzhmWmNRM2JNcDZhNU9RK3dob0h2ZUNpT1NYeVRHeEt4alEwWGE0aUl0RnJIY0NMUzZTVldNQUFBRXI1SlJFRlUyUkJMbVZyUk10bjkxYkhIYmJPeUgyMzlZUGNieG9tcEx3bVprUnQ4eHhwdjhXMHR1WmV6bTZyRk1RbXJpVTcwZmxxejQxVXV6RnhwbXAzMWFHY0F0emVLRFRlVkdVYkh2MnZLUzFzdUY3ZE1GNGRGcmlPajJPYjY1TUJ6RE1jcXRndEgvazlnVW9hVGRiYjlpOEpWRE1kNVZkTDV2cHFjSzRkcUwvYnRyMWtvcEVaczR1T3NQZlpFNi9iKzdFSTlrVERRVjlZcmY1OHlxYlI1dXJ5N2NySGxpdEZMdXdkbUZNYklkc3ZMY1J3bmEyYSt2YzhnUHRVcWxUZE83YWx2VmJCZE9mdVZKSXV4RnFxTnpxRnlhMHNXRzIwLzBPZHpFSkdZbDdyUy9lSCt2NmxWTFJPRjFJZ3R2TlZZMTFQbG5DZS9kSmtudjNSWjErUFdhOFpkSmFSRmJCWkhKNy90N3duWDdmbEhKYXhoVFh3TEYyazV3bGlNRGF5VnIrZk14bWJXWkdoeDc2dGFwQnlzdTB6emRteFF3UWljbDRoSXFXNGJieGdXK3hHZkZMRzlhK0pPTlhKZW9sUGZYMUx6cUtGRVJJN1hkNjVWcWx2SGloTVRYMkVFb1Y4LzYxcXpOMWtwYnBoSmswN2VuVFdRZVU3Mjc3aWt5TTVLWU0zcFRRaXM0anhWY2wxN0RoRXhYSnl0WDE5ZkdGeUNUeTBra1pmZW0zSmZjOStqQngrU1pBQUFBQUJ3UnJHQzZBaWE5UEg2UXJ6YlN1OWlqRUtyYmRHWW0zcExYSFhTZU02ejRjZ1RRbHJrdDBKbTFIcmZEdGN0L2xNZGpkVkZqMllnRDI4Uk8zWllIRUN5U2VVRVJ0NTg1QzdQcHFQL1F5THZ0RjAzOWxxTkpjMzFhZUZLaG1WVTIvVVRGbkRSMW9PY3pWaHB2U0ozcVdOTndXcm5tenMvc0Z3MjZrNGhPMnA5NEwwNFZ2T0ZYREhtWnVKWkR4TnBMZ2s4WjU0OThtR3QxVFBFdWZiQVgxejJZOGUxSm5lYU1EUnFnL1dTRWIvdGE1bHBNSnlzczAydjdWekhocGtxN0RkUG5uMDI1a3ZVMFN1cC9iMDliK3B1WDdqdGlqRkwrUjRTWkVSRTVubkQ3bmQ5d3E2UUNpcHZWSW9iTDdET0c3SE12enhzc09mTHhOajNoUzQ5NzBKL1A3RlRGZGlBWGlscm1zNUZXUTZUeURsOWU2dXUwWnBjbWFxUjh5cGxMZE8wN0poMVJFVGl4S1NYbE1xVzh6eGZIMzdNbEJYelNmdVhSVThiczZQWGNUSDJROTZ0eFhkekdWRmYrWk9Jcmk4T1A2RzJlRkx0TjAzNmhYeW9ZWTc3czhJVmhzU3BCWXlSMm93akV0NTN2RnZ3Wmx1cko4RzZjTVJOWkJBOTNtM2x0ek9jcnBobVp6emUvcGY4ZktHeWVhSmw3b2g3QXA5WGJmVWtFUkdSeG5QU29jcDVycldGenpFbW9kVTBOK2UzcC9NZUJwUGU3RXlXRHRWZFlnbHl6clBwMkVPZVRjY2U2bnE4cHcwdE5Ga1JpWWprL1RVTGZMdktiOVRidlBFaDk4NFlKWTVMT3FuYXFHdFBzb0VTVXlJM3k0VzFsMHZGTGRPTS9VMlNEWXY3U0Vxc3VrR3BiSmtrVGtsN2pvakkvdkRzeEs3ajJwL2NVR21lbGZrSGZuTEszN3ZkaERPb3BNclVVNEtNaUVnY0h2MkpPRHo2azJEbnJCTlMvazg3UCswNWNucGppWWhJNkVoTUc2ZW1yMlNIaFBXci82SHU4RVdyVmEzamVodWp0WG1UZlhzcXJwV0s2dWRxTGU1VUlpSzEwWkVsNXNhdk1ZMFk4bzczY04zY3J0Y0UrMXFvTGE0MElpS0s3T2dsRnd4ck54OC9hV01JbmxVSFkzMmtVdDR5alloSVNJbm84VE1NemwxSWtnRUFBQURBMldFVTIwS3VIYjlRWXptNXB3YmNTcXNuaGRpQUNobFdVUTNaTVorYXA2U3RHc3hIMGRxOWNaNTF1MWZKcFkzVFdhdXgzblpON25Wc3RQMEFTMFMyaGJrM085N2V2ZHE1cG1CTnlBMFRMcU5RY3dXZkVyN0ZzaWgzcWV2OUgxNXlmckRuVldGMHd0dldXZWxQa2ZrL3U5NHhzZFp1bTJlb3plNmgwdDdxUldwTit5aGQxa3dzejNrczE0Ni91cWVLcS82UVdseFp1ayt4aTVuUm41K3QrVXFGTlZlNFB5MWFUanduV2E0YmR6WGZaUm1scWpNbmJTTEJpc1ltMjhMUk44cDdhNjUyZlZuMFZQc2J1LzV0UEQvdEJjUDB0QlY5VlVTZHlueFBOMEYyRXJjY0s1YzFuVytjblB3aXVlVll1Ymp4UW1OZStuODJMdERaenRJYnl5WFo5MHNOM3FHTXdEbVZZNDBYYUltaE8wem5wNjcwSGFpWjcxbDNZS1hoMXZPbjZ3NWZ0SFN3L2xMVGpQU25pYWhiNFE2WEdyYlZ1aUIzcVhTMC9wY2NtUldWVkpJUDExNUtIT3NWSjZhOFpMeGc2Qk9lVDR1V2N5SG1LbU5lMmdyU2VNNjlmdDh6MHY3cVJVU2t1OWI5c0VxY25QUlhQdGIrZy9XWDJROHpObU8zWnZHRGpaTjFWdlBLSVhRYXpSRk5jNFk5TEl4Slh0MzF1RUh4bnJUVG8rZmJvdy9KeFUwejFEcEhEaEdSVXRjK21rK08rRTRZSGYrdlU0M2RHM0ZvOUdldUw3a25mVVcxbHhzbjkxemxGRWh0ZHFTcjlZNFJ4TEdTNTZ2RGordE9UN3c0TnZYbFlKOTdPckZhMEorQkFWYVhkdVd2dmxPZHZsaWlqbDAzaVlnTVdmMy9PWktLNnVaSlJYWHplaHVqTkRpeXZOK1YzVTBNb3dtcGtkOGFjdVBYY05ueDZ6bFc2K2lCZHFUdUYwUWRuMEdzM2RqalRxNXllY3RrMW14bzRLM0d1djQrMzJDUkMydm5NU0x2TkdSR2YvbGp4NGF6RDBreUFBQUFBRGg3UW8zVmdka1Q1K3FDZHpTUEZNSHduRWZ6U3VGYWt6dU5pejE1eVl0dDlyRGZkbFNOblQ1TzFsblg5cEs3dmZsbHkzUlpOZk1Kb2J0czgwZmRScUhHYXY4WVBpVjhpL1hpNGZjN1B6bndaOSsrNHd2RkV3M3NEUmxSWDdLTHgxM2grbURmUy9JUDFWZTNIcW4vcFgzcDFMekFYM3kxZGpsYXEya2FMMVcxVHBLUE5WNmdOYm5UaUVqblU4SzJtaWFOdk1lUUh0R3RLZmxBS1pYTkU0aUkrT3lZUG4vWlBSUHpWY3NhcHJzK09mQm5MdEo2MUg3bDJCc296RmpLdWhXN3I2RjlKQ2NZbktvbW05VHk1aW1NMEgxSnBaQWIvN1kxd2JyUDlkNitmL3EybDkxaUdwWHdUckErWGFjNjN6UEJ1NjMwVnRKMHpqaGl5RHZlN1dVM01ReHA0cmk0MVVSRXJOVllMeDFybUcwYUh2dUJadWJieVNpMm1hTDQvYTRkWlhmcVBzWEdwVVp1SXA2VlRMTXludlorVy95ZzN1cEtjMzlYZGhjanNGN0QrS1MzaUloWUU5OU1ST1E3MmpEVEVEYWtRbWNFbFVtUDNpcW1SMitWZFVsUURqZGRxRlMzalRITnlucUNpTWlZTytRdHZjV2Q0dDFaZGdzL0x2RTF6MmMvTEZlTzFNMHhUazE5bm8rMEhYYXUzZjlucGJReFQ4aUsrbHdxYno2UGFod2pXWTZSaUdNVm5XVmtZaG1WMFhUQmZGbk9NbElaZzFSUXNVUlhOVUZYTk5HY20vUkd2NVkyRXBIN3M2SVZ1bGV4NkFiT3F6ZTUwblNYRk1tR21LdTZqbE1hM0JuK1ArdHVPYXJyc2YvY1VBclRtNXpkcXEwNjFsOTI1SkNZS0ZPWjF1cE5KSWJSalZQUy9teElqOWhvaUFuWm93cU01dHQzL0NyZnZ1UGROb3FRYTlySEVCRUZPOGNQc2U3aXdtM0Z2YzFUTS9QdHhyRUpiM20yVjl5cVZqUlA1cExDdC9VMm5scTlDYzUzZjNpREVYaDM2Tkx4RjdqelM1ZDU4OHZ2OHVhWDM4WEgyWC9nWTIwSEdMdXhtakVJTHRNdmhqMUVQS042OTFaZHo2Z2FxeFBEazZMeHBHZ2lxYnBvSEJXL0p2Qm50Uy9LY2VkSTNzUzJrVWxzNWxqV3JjcStDUGUyaXR1SmlQaVkwQUgzMnpMa3hIMW9ucFQ2WXJjcHZwemZ1VXllUzR2NTFqUWo0MmxoZE94N25OVmMwM0gwUHgvWFhGeklEMFJFem5kM3IrWXpvOWV6SEhQeVRxRWF3eXRWcmVPVjZ0YnhobkdKci9vUGU3WWN1OSt6NWRqOWdVTjc2a25tWEZQd3prRG41cWVVTlU5VDZ4M0R4Zk9TWHlTUmM1N3FmZURVeVNLWG82dXFlZjZXNVE1UytMMGZ6Yngzd0V2a1R3ZVNaQUFBQUFEd1g0TXg4ZzYxckdrYUVUSEVNQm9YWlRsa21qUHNwT1ZoZzVVZzY3eVhWdzRqWGVlTWVSblBHcWFsdmtCQnFqaUVVZkh2V1NQTXg0U0UwRDJCeC9tRXNGMWhOMCthNWZqNnlCTkNXdVJHZjRMTXU3WDRIdS9PaXFXNnU2UC9EekdNS3NUYjk0b3pNcDh5NXNSOU9KQmZkUHVpVkxkTlpNUE1aVnkwdGM5ZmVzL0VmTmtSU1IrYVdyM0poc2tKZnlkQmRCQVJLWXB1ZEw2MTYvM0FhOFh6a2w0SzlreDhsTDBvYk1ta09YS2RZMVJmQ2JLQnp2ZE1rQnRjMmNMUTZQVk1wTG5FUERIcGIxeGl5QTcvQmhDbVdlbFB1ajg3K0V6VHFvMkhBNjloZU5acm1qSDBHUzdjWEVaRXhJOUkramdrSy9FVFZXQTBQc1AxTlo4Y3V0WGZLODBRRTdwTEdCYTcxclB4OEdPZWpZY2ZDL1lNaG95b3I4eTV5Vy80ZnhDc1V6T2ZFc2NOZVkyMUNJMmNpVy9oSmliLzNUUTk4MmtpSW51VTlaQm5SL210Y2tuekRPbUhtcXQxUlRQMlo1NnMzVmh0bkpMV3JXOVhUelNuRkNVZnJiK284M3FiV0d1YWsvVncxM0dPZjJ6ZDBwOWpuczNGRDlEbTRnZDZpeG15TEcrc2NjSFl1d0w3RHZxcnpOeWY3SCt1dDJ1RG5UZlB5ZjVkWDBreUlpTGoxTlNWdnYyMWw3dS9QdnBvNlBVVEwrM3RNNm45dzcydjZFNHAwbjd0eENzcDFGeGh2ampuUWRQRTFMLzVpbW9YeU9WTms2V2pEYk4xanh5bXF6cFBSQXpwT2tORTNYYVRaRU5NbGNhcFExZjVFNFQ5NGQxMDVHRzVwSEY2MStPRzRUSHIrdk96MWhWakZacUNWY2dHNGxqTng1MmY5bnhQNS9uTXlLOU5VOU9lOCs2dVhPemJXbkp2MERnaTMyNFlIZit1YmZxd0ovMHYxakF1OFZWeFhQSXJBMzFtWDBINVRWSkI1WTM5R3F6eG5PdnJvNCt5Vm1POWRVcjY4NFAyRHcwTWpLdzl3VERVc1lzdXI4d2tvazAvWm5na3lRQUFBQURndjRibGl0RkxnL1VuT3FNeHAyZjkzakF4NlNYVzNyM3FKVkRYaEpHZlpoRmJMSmVOdkN2d21ERW40V09scGoyWGp3MDV3TWJiOWhuanc3N3ZiMFhPUUNtVnJSTU1XVEdmOVhmOG9NK1hWVlJqWHRxS3dER3NYYWkzWER2K2FrWlZXWVpoZFM3RVZNdEVtZy8xRkVzejgrMjk3UlFhYUtEekhXd2hsNDI4VGZaSzRVUWQ3MExJaU82c29qR01USGpYbEJtN1ZuSDY0bFdkV0NJaWhpT0ZRcTNIL2N2TmlJZzRWZGFKSlpWVGliaFJjU2RWdmFnQ28xa1hqUG8xNng3K29LSklkcDFoT3hNbWpLN3BaT0xhV0VGMGFGMnVZWVdPcjZmeG9xekhkWk9wemI4OGo0dTJIclJlbW5OU01vS1RKRUhtT0lIMzZUenBhdWNDVDBYZ2RDSWlWbE4xVGVDN3JlOHpqVTE1UlVpUDJoRHN2Vml2ekwyQmszVlc1UVNHVTJXOXA4VFJxZllDNjFFUHl4QUhQVTRnbzlobW1qOXFtV3ROd1dwWFFmbHR4a2twM2Fxci9FeDVhY3Q1cS9sNFlIS0ppVFNYR1BQU1ZoZ3ByZGN3S2ljd0JxL0VkTDVUVmpuNW5YS3N4QkRiWXk3SE9EN3BKUzQrWkMranFBYlNOVTRYQktjUUY3SlBUSTNZRUt5eG1TS1FXMGlOMk1SYnhHNUxITVB1bTVXakdSaHZzRGk5blF2NlhOTXpuakZPendpNm9VSWcvOFQ0b1RIcitlVFFIU2YxSCtzblBUbjhlM0pKMGYwWjY5MTI3QzZ0cmozSGNzMjRhOC9VNXpYODkrdVdvUVlBQUlDZnB2bmZQWnRMS3ZPY1RzUVRRMFVHUlE5YWdRQUFBQUNuVHlxcW5hY2RieDl0bkpxK0VrdnpmdHBZdDJKMzVaZmN5eWJZZmhDSHhYMTB0cC9uNTB4bW1RL0pYMG5HME15UHBqMjQ2Y2VNanlRWkFBREFPV1pSL3NwdzhpbUdzLzBjQUFBQUFBQURjYmFUWkd6ZlF3QUFBQUFBQUFBQUFNNXRTSklCQUFBQUFBQUFBTURQSHBKa0FBQUFBQUFBQUFEd3M0ZmRMUUVBQU00Ui9zYjlrcUx5eERObzNBOEFBQUFBTUFCSWtnRUFBSndyTkNhVWlLWXpSRVFhcXNVQkFBQUE0S2RGWitrQTZhUXhSQXF4ZXV1UEhSOUpNZ0FBQUFBQUFBQUFPT3NNaXY0WWliejAzcFQ3bXM5R2ZQd3ZNd0FBQUFBQUFBQUEvT3doU1FZQUFBQUFBQUFBQUQ5N1NKSUJBQUFBQUFBQUFNRFBIcEprQUFBQUFBQUFBQUJ3MWtrODg3aWtxR3ZuYjE2K2FmNTN6K2IrMlBIUnVCOEFBQUFBQUFBQUFNNDZScU1SeE5Ca0l2THYzUDZqUWlVWkFBQUFBQUFBQUFEODdLR1NEQUFBNEZ5aDhIdUpWMmJxUkRhR1o5M2tVOC8yRXdFQUFBQUEvR1FnU1FZQUFIQ08rR2ptdmExRXRHbFIvc3B3OGltR3MvMDhBQUFBQUFBL0pWaHVDUUFBQUFBQUFBQUFQM3RJa2dFQUFBQUFBQUFBd004ZWxsc0NBQUNjSStaL3N5cVVlQ1ZYVWxVYkkzSnV3YWNXbnUxbkFnQUFBQUQ0cVVDU0RBQUE0RnpCSzdtazB6Y01FWkdzYlNPaUJXZjVpUUFBQUFBQWZqS1FKQU1BQUFBQUFBQUFnTE5QWUIvVlZjM01FRGxJNGZmKzJPR1JKQU1BQUFBQUFBQUFnTE5POEttRkpQTFNlMVB1YXo0YjhkRzRId0FBQUFBQUFBQUFmdlpRU1FZQUFIQXVZbWl5ekRJZmtzQStHdGpBWHhhNUhKSzFKM3E3VkdmcGdFSFJId3M4SnZITTQ0eEdJM3FOaVZpSWhWaUloVmlJaFZpSWhWaUlkWnF4R0ZYWlIwUzM5WHJmTXdSSk1nQUFnSE1WUTVOMVZUT1R5RXYrUTdxcW1obUdKdmQ2blU1YTREVkVSS1NvdzZtUDZ4QUxzUkFMc1JBTHNSQUxzUkFMc1U0M2xxNnphcS9QY2dZaFNRWUFBSENPRUhTNVVDYWhtWWpDL2NjWUlrZGdUNGY1VzVZNytyb1BRNlIwN1FNeGYvTnlwUi9YSVJaaUlSWmlJUlppSVJaaUlSWmluVllzSWgxSk1nQUFBRGc5NytYOWI4T2l6VTlseTR5UTAzbXc2NjVBQ3IrWGVHVm1yemRpOWRadXh6ajlIdEtZMEY2dlF5ekVRaXpFUWl6RVFpekVRaXpFT2hPeE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HMGY4SEx0S2lnMVEvY3NRQUFBQUFTVVZPUks1Q1lJST0iLAoJIlRoZW1lIiA6ICIiLAoJIlR5cGUiIDogIm1pbmQiLAoJIlZlcnNpb24iIDogIiIKfQo="/>
    </extobj>
  </extobjs>
</s:customData>
</file>

<file path=customXml/itemProps35.xml><?xml version="1.0" encoding="utf-8"?>
<ds:datastoreItem xmlns:ds="http://schemas.openxmlformats.org/officeDocument/2006/customXml" ds:itemID="s:customData">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otalTime>0</TotalTime>
  <Words>4078</Words>
  <Application>WPS 演示</Application>
  <PresentationFormat>全屏显示(4:3)</PresentationFormat>
  <Paragraphs>449</Paragraphs>
  <Slides>37</Slides>
  <Notes>0</Notes>
  <HiddenSlides>0</HiddenSlides>
  <MMClips>0</MMClips>
  <ScaleCrop>false</ScaleCrop>
  <HeadingPairs>
    <vt:vector size="6" baseType="variant">
      <vt:variant>
        <vt:lpstr>已用的字体</vt:lpstr>
      </vt:variant>
      <vt:variant>
        <vt:i4>22</vt:i4>
      </vt:variant>
      <vt:variant>
        <vt:lpstr>主题</vt:lpstr>
      </vt:variant>
      <vt:variant>
        <vt:i4>2</vt:i4>
      </vt:variant>
      <vt:variant>
        <vt:lpstr>幻灯片标题</vt:lpstr>
      </vt:variant>
      <vt:variant>
        <vt:i4>37</vt:i4>
      </vt:variant>
    </vt:vector>
  </HeadingPairs>
  <TitlesOfParts>
    <vt:vector size="61" baseType="lpstr">
      <vt:lpstr>Arial</vt:lpstr>
      <vt:lpstr>宋体</vt:lpstr>
      <vt:lpstr>Wingdings</vt:lpstr>
      <vt:lpstr>鸿雷板书简体</vt:lpstr>
      <vt:lpstr>Segoe Print</vt:lpstr>
      <vt:lpstr>微软雅黑</vt:lpstr>
      <vt:lpstr>【暖色君】小威体</vt:lpstr>
      <vt:lpstr>汉仪君黑-45简</vt:lpstr>
      <vt:lpstr>腾祥魅黑简</vt:lpstr>
      <vt:lpstr>黑体</vt:lpstr>
      <vt:lpstr>汉仪大宋简</vt:lpstr>
      <vt:lpstr>思源黑体 1</vt:lpstr>
      <vt:lpstr>Calibri</vt:lpstr>
      <vt:lpstr>等线</vt:lpstr>
      <vt:lpstr>Arial Unicode MS</vt:lpstr>
      <vt:lpstr>等线 Light</vt:lpstr>
      <vt:lpstr>Lato Regular</vt:lpstr>
      <vt:lpstr>Verdana</vt:lpstr>
      <vt:lpstr>Times New Roman</vt:lpstr>
      <vt:lpstr>Calibri</vt:lpstr>
      <vt:lpstr>字由点字典黑 55J</vt:lpstr>
      <vt:lpstr>汉仪粗黑简</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抹茶；薄荷</cp:lastModifiedBy>
  <cp:revision>9</cp:revision>
  <dcterms:created xsi:type="dcterms:W3CDTF">2023-11-01T12:54:00Z</dcterms:created>
  <dcterms:modified xsi:type="dcterms:W3CDTF">2023-12-26T05:59:15Z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6998015CB4E74DCDAE8AFAD16AB3D344_13</vt:lpwstr>
  </property>
  <property fmtid="{D5CDD505-2E9C-101B-9397-08002B2CF9AE}" pid="3" name="KSOProductBuildVer">
    <vt:lpwstr>2052-12.1.0.16120</vt:lpwstr>
  </property>
</Properties>
</file>