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5" userDrawn="1">
          <p15:clr>
            <a:srgbClr val="A4A3A4"/>
          </p15:clr>
        </p15:guide>
        <p15:guide id="2" pos="38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3A34"/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95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70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66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67.xml"/><Relationship Id="rId2" Type="http://schemas.openxmlformats.org/officeDocument/2006/relationships/slide" Target="slide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68.xml"/><Relationship Id="rId2" Type="http://schemas.openxmlformats.org/officeDocument/2006/relationships/slide" Target="slide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1000">
              <a:srgbClr val="ECECEC">
                <a:alpha val="100000"/>
              </a:srgbClr>
            </a:gs>
            <a:gs pos="0">
              <a:srgbClr val="CF3A34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80" y="627380"/>
            <a:ext cx="9799320" cy="2933065"/>
          </a:xfrm>
        </p:spPr>
        <p:txBody>
          <a:bodyPr/>
          <a:p>
            <a:r>
              <a:rPr lang="zh-CN" altLang="zh-CN" sz="8000">
                <a:latin typeface="方正舒体" panose="02010601030101010101" charset="-122"/>
                <a:ea typeface="方正舒体" panose="02010601030101010101" charset="-122"/>
              </a:rPr>
              <a:t>快乐端午</a:t>
            </a:r>
            <a:endParaRPr lang="zh-CN" altLang="zh-CN" sz="8000">
              <a:latin typeface="方正舒体" panose="02010601030101010101" charset="-122"/>
              <a:ea typeface="方正舒体" panose="02010601030101010101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p>
            <a:r>
              <a:rPr lang="zh-CN" altLang="en-US"/>
              <a:t>制作人：吴睿</a:t>
            </a:r>
            <a:r>
              <a:rPr lang="zh-CN" altLang="en-US"/>
              <a:t>婕</a:t>
            </a:r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686435" y="627380"/>
            <a:ext cx="10824210" cy="5991225"/>
          </a:xfrm>
          <a:custGeom>
            <a:avLst/>
            <a:gdLst>
              <a:gd name="connisteX0" fmla="*/ 790433 w 10823998"/>
              <a:gd name="connsiteY0" fmla="*/ 573122 h 4631125"/>
              <a:gd name="connisteX1" fmla="*/ 875523 w 10823998"/>
              <a:gd name="connsiteY1" fmla="*/ 512162 h 4631125"/>
              <a:gd name="connisteX2" fmla="*/ 972678 w 10823998"/>
              <a:gd name="connsiteY2" fmla="*/ 451837 h 4631125"/>
              <a:gd name="connisteX3" fmla="*/ 1069833 w 10823998"/>
              <a:gd name="connsiteY3" fmla="*/ 378812 h 4631125"/>
              <a:gd name="connisteX4" fmla="*/ 1166988 w 10823998"/>
              <a:gd name="connsiteY4" fmla="*/ 318487 h 4631125"/>
              <a:gd name="connisteX5" fmla="*/ 1264143 w 10823998"/>
              <a:gd name="connsiteY5" fmla="*/ 269592 h 4631125"/>
              <a:gd name="connisteX6" fmla="*/ 1336533 w 10823998"/>
              <a:gd name="connsiteY6" fmla="*/ 233397 h 4631125"/>
              <a:gd name="connisteX7" fmla="*/ 1421623 w 10823998"/>
              <a:gd name="connsiteY7" fmla="*/ 208632 h 4631125"/>
              <a:gd name="connisteX8" fmla="*/ 1494648 w 10823998"/>
              <a:gd name="connsiteY8" fmla="*/ 184502 h 4631125"/>
              <a:gd name="connisteX9" fmla="*/ 1579738 w 10823998"/>
              <a:gd name="connsiteY9" fmla="*/ 160372 h 4631125"/>
              <a:gd name="connisteX10" fmla="*/ 1652763 w 10823998"/>
              <a:gd name="connsiteY10" fmla="*/ 148307 h 4631125"/>
              <a:gd name="connisteX11" fmla="*/ 1725153 w 10823998"/>
              <a:gd name="connsiteY11" fmla="*/ 148307 h 4631125"/>
              <a:gd name="connisteX12" fmla="*/ 1810243 w 10823998"/>
              <a:gd name="connsiteY12" fmla="*/ 148307 h 4631125"/>
              <a:gd name="connisteX13" fmla="*/ 1895333 w 10823998"/>
              <a:gd name="connsiteY13" fmla="*/ 148307 h 4631125"/>
              <a:gd name="connisteX14" fmla="*/ 2004553 w 10823998"/>
              <a:gd name="connsiteY14" fmla="*/ 148307 h 4631125"/>
              <a:gd name="connisteX15" fmla="*/ 2077578 w 10823998"/>
              <a:gd name="connsiteY15" fmla="*/ 172437 h 4631125"/>
              <a:gd name="connisteX16" fmla="*/ 2150603 w 10823998"/>
              <a:gd name="connsiteY16" fmla="*/ 184502 h 4631125"/>
              <a:gd name="connisteX17" fmla="*/ 2271888 w 10823998"/>
              <a:gd name="connsiteY17" fmla="*/ 208632 h 4631125"/>
              <a:gd name="connisteX18" fmla="*/ 2344913 w 10823998"/>
              <a:gd name="connsiteY18" fmla="*/ 233397 h 4631125"/>
              <a:gd name="connisteX19" fmla="*/ 2417303 w 10823998"/>
              <a:gd name="connsiteY19" fmla="*/ 269592 h 4631125"/>
              <a:gd name="connisteX20" fmla="*/ 2502393 w 10823998"/>
              <a:gd name="connsiteY20" fmla="*/ 330552 h 4631125"/>
              <a:gd name="connisteX21" fmla="*/ 2611613 w 10823998"/>
              <a:gd name="connsiteY21" fmla="*/ 378812 h 4631125"/>
              <a:gd name="connisteX22" fmla="*/ 2696703 w 10823998"/>
              <a:gd name="connsiteY22" fmla="*/ 415007 h 4631125"/>
              <a:gd name="connisteX23" fmla="*/ 2781793 w 10823998"/>
              <a:gd name="connsiteY23" fmla="*/ 451837 h 4631125"/>
              <a:gd name="connisteX24" fmla="*/ 2878948 w 10823998"/>
              <a:gd name="connsiteY24" fmla="*/ 488032 h 4631125"/>
              <a:gd name="connisteX25" fmla="*/ 3000233 w 10823998"/>
              <a:gd name="connsiteY25" fmla="*/ 524862 h 4631125"/>
              <a:gd name="connisteX26" fmla="*/ 3134218 w 10823998"/>
              <a:gd name="connsiteY26" fmla="*/ 548992 h 4631125"/>
              <a:gd name="connisteX27" fmla="*/ 3291698 w 10823998"/>
              <a:gd name="connsiteY27" fmla="*/ 573122 h 4631125"/>
              <a:gd name="connisteX28" fmla="*/ 3437748 w 10823998"/>
              <a:gd name="connsiteY28" fmla="*/ 597252 h 4631125"/>
              <a:gd name="connisteX29" fmla="*/ 3571098 w 10823998"/>
              <a:gd name="connsiteY29" fmla="*/ 622017 h 4631125"/>
              <a:gd name="connisteX30" fmla="*/ 3692383 w 10823998"/>
              <a:gd name="connsiteY30" fmla="*/ 646147 h 4631125"/>
              <a:gd name="connisteX31" fmla="*/ 3789538 w 10823998"/>
              <a:gd name="connsiteY31" fmla="*/ 658212 h 4631125"/>
              <a:gd name="connisteX32" fmla="*/ 3874628 w 10823998"/>
              <a:gd name="connsiteY32" fmla="*/ 658212 h 4631125"/>
              <a:gd name="connisteX33" fmla="*/ 3947653 w 10823998"/>
              <a:gd name="connsiteY33" fmla="*/ 658212 h 4631125"/>
              <a:gd name="connisteX34" fmla="*/ 4020678 w 10823998"/>
              <a:gd name="connsiteY34" fmla="*/ 646147 h 4631125"/>
              <a:gd name="connisteX35" fmla="*/ 4117833 w 10823998"/>
              <a:gd name="connsiteY35" fmla="*/ 609317 h 4631125"/>
              <a:gd name="connisteX36" fmla="*/ 4214988 w 10823998"/>
              <a:gd name="connsiteY36" fmla="*/ 573122 h 4631125"/>
              <a:gd name="connisteX37" fmla="*/ 4300078 w 10823998"/>
              <a:gd name="connsiteY37" fmla="*/ 536927 h 4631125"/>
              <a:gd name="connisteX38" fmla="*/ 4397233 w 10823998"/>
              <a:gd name="connsiteY38" fmla="*/ 488032 h 4631125"/>
              <a:gd name="connisteX39" fmla="*/ 4494388 w 10823998"/>
              <a:gd name="connsiteY39" fmla="*/ 451837 h 4631125"/>
              <a:gd name="connisteX40" fmla="*/ 4566778 w 10823998"/>
              <a:gd name="connsiteY40" fmla="*/ 427707 h 4631125"/>
              <a:gd name="connisteX41" fmla="*/ 4651868 w 10823998"/>
              <a:gd name="connsiteY41" fmla="*/ 390877 h 4631125"/>
              <a:gd name="connisteX42" fmla="*/ 4724893 w 10823998"/>
              <a:gd name="connsiteY42" fmla="*/ 354682 h 4631125"/>
              <a:gd name="connisteX43" fmla="*/ 4809983 w 10823998"/>
              <a:gd name="connsiteY43" fmla="*/ 330552 h 4631125"/>
              <a:gd name="connisteX44" fmla="*/ 4907138 w 10823998"/>
              <a:gd name="connsiteY44" fmla="*/ 293722 h 4631125"/>
              <a:gd name="connisteX45" fmla="*/ 5016358 w 10823998"/>
              <a:gd name="connsiteY45" fmla="*/ 257527 h 4631125"/>
              <a:gd name="connisteX46" fmla="*/ 5113513 w 10823998"/>
              <a:gd name="connsiteY46" fmla="*/ 233397 h 4631125"/>
              <a:gd name="connisteX47" fmla="*/ 5222733 w 10823998"/>
              <a:gd name="connsiteY47" fmla="*/ 208632 h 4631125"/>
              <a:gd name="connisteX48" fmla="*/ 5295758 w 10823998"/>
              <a:gd name="connsiteY48" fmla="*/ 208632 h 4631125"/>
              <a:gd name="connisteX49" fmla="*/ 5368148 w 10823998"/>
              <a:gd name="connsiteY49" fmla="*/ 208632 h 4631125"/>
              <a:gd name="connisteX50" fmla="*/ 5453238 w 10823998"/>
              <a:gd name="connsiteY50" fmla="*/ 221332 h 4631125"/>
              <a:gd name="connisteX51" fmla="*/ 5575158 w 10823998"/>
              <a:gd name="connsiteY51" fmla="*/ 269592 h 4631125"/>
              <a:gd name="connisteX52" fmla="*/ 5647548 w 10823998"/>
              <a:gd name="connsiteY52" fmla="*/ 293722 h 4631125"/>
              <a:gd name="connisteX53" fmla="*/ 5781533 w 10823998"/>
              <a:gd name="connsiteY53" fmla="*/ 342617 h 4631125"/>
              <a:gd name="connisteX54" fmla="*/ 5853923 w 10823998"/>
              <a:gd name="connsiteY54" fmla="*/ 366747 h 4631125"/>
              <a:gd name="connisteX55" fmla="*/ 5939013 w 10823998"/>
              <a:gd name="connsiteY55" fmla="*/ 415007 h 4631125"/>
              <a:gd name="connisteX56" fmla="*/ 6012038 w 10823998"/>
              <a:gd name="connsiteY56" fmla="*/ 475967 h 4631125"/>
              <a:gd name="connisteX57" fmla="*/ 6085063 w 10823998"/>
              <a:gd name="connsiteY57" fmla="*/ 536927 h 4631125"/>
              <a:gd name="connisteX58" fmla="*/ 6157453 w 10823998"/>
              <a:gd name="connsiteY58" fmla="*/ 597252 h 4631125"/>
              <a:gd name="connisteX59" fmla="*/ 6230478 w 10823998"/>
              <a:gd name="connsiteY59" fmla="*/ 622017 h 4631125"/>
              <a:gd name="connisteX60" fmla="*/ 6315568 w 10823998"/>
              <a:gd name="connsiteY60" fmla="*/ 646147 h 4631125"/>
              <a:gd name="connisteX61" fmla="*/ 6388593 w 10823998"/>
              <a:gd name="connsiteY61" fmla="*/ 658212 h 4631125"/>
              <a:gd name="connisteX62" fmla="*/ 6485748 w 10823998"/>
              <a:gd name="connsiteY62" fmla="*/ 658212 h 4631125"/>
              <a:gd name="connisteX63" fmla="*/ 6594968 w 10823998"/>
              <a:gd name="connsiteY63" fmla="*/ 658212 h 4631125"/>
              <a:gd name="connisteX64" fmla="*/ 6692123 w 10823998"/>
              <a:gd name="connsiteY64" fmla="*/ 658212 h 4631125"/>
              <a:gd name="connisteX65" fmla="*/ 6777213 w 10823998"/>
              <a:gd name="connsiteY65" fmla="*/ 658212 h 4631125"/>
              <a:gd name="connisteX66" fmla="*/ 6886433 w 10823998"/>
              <a:gd name="connsiteY66" fmla="*/ 658212 h 4631125"/>
              <a:gd name="connisteX67" fmla="*/ 7019783 w 10823998"/>
              <a:gd name="connsiteY67" fmla="*/ 634082 h 4631125"/>
              <a:gd name="connisteX68" fmla="*/ 7153768 w 10823998"/>
              <a:gd name="connsiteY68" fmla="*/ 609317 h 4631125"/>
              <a:gd name="connisteX69" fmla="*/ 7262988 w 10823998"/>
              <a:gd name="connsiteY69" fmla="*/ 573122 h 4631125"/>
              <a:gd name="connisteX70" fmla="*/ 7348078 w 10823998"/>
              <a:gd name="connsiteY70" fmla="*/ 536927 h 4631125"/>
              <a:gd name="connisteX71" fmla="*/ 7432533 w 10823998"/>
              <a:gd name="connsiteY71" fmla="*/ 500097 h 4631125"/>
              <a:gd name="connisteX72" fmla="*/ 7529688 w 10823998"/>
              <a:gd name="connsiteY72" fmla="*/ 451837 h 4631125"/>
              <a:gd name="connisteX73" fmla="*/ 7602713 w 10823998"/>
              <a:gd name="connsiteY73" fmla="*/ 402942 h 4631125"/>
              <a:gd name="connisteX74" fmla="*/ 7699868 w 10823998"/>
              <a:gd name="connsiteY74" fmla="*/ 342617 h 4631125"/>
              <a:gd name="connisteX75" fmla="*/ 7784958 w 10823998"/>
              <a:gd name="connsiteY75" fmla="*/ 293722 h 4631125"/>
              <a:gd name="connisteX76" fmla="*/ 7882113 w 10823998"/>
              <a:gd name="connsiteY76" fmla="*/ 233397 h 4631125"/>
              <a:gd name="connisteX77" fmla="*/ 7967203 w 10823998"/>
              <a:gd name="connsiteY77" fmla="*/ 184502 h 4631125"/>
              <a:gd name="connisteX78" fmla="*/ 8064358 w 10823998"/>
              <a:gd name="connsiteY78" fmla="*/ 136242 h 4631125"/>
              <a:gd name="connisteX79" fmla="*/ 8149448 w 10823998"/>
              <a:gd name="connsiteY79" fmla="*/ 75282 h 4631125"/>
              <a:gd name="connisteX80" fmla="*/ 8221838 w 10823998"/>
              <a:gd name="connsiteY80" fmla="*/ 39087 h 4631125"/>
              <a:gd name="connisteX81" fmla="*/ 8306928 w 10823998"/>
              <a:gd name="connsiteY81" fmla="*/ 14322 h 4631125"/>
              <a:gd name="connisteX82" fmla="*/ 8404083 w 10823998"/>
              <a:gd name="connsiteY82" fmla="*/ 2257 h 4631125"/>
              <a:gd name="connisteX83" fmla="*/ 8489173 w 10823998"/>
              <a:gd name="connsiteY83" fmla="*/ 2257 h 4631125"/>
              <a:gd name="connisteX84" fmla="*/ 8562198 w 10823998"/>
              <a:gd name="connsiteY84" fmla="*/ 2257 h 4631125"/>
              <a:gd name="connisteX85" fmla="*/ 8635223 w 10823998"/>
              <a:gd name="connsiteY85" fmla="*/ 2257 h 4631125"/>
              <a:gd name="connisteX86" fmla="*/ 8707613 w 10823998"/>
              <a:gd name="connsiteY86" fmla="*/ 27022 h 4631125"/>
              <a:gd name="connisteX87" fmla="*/ 8780638 w 10823998"/>
              <a:gd name="connsiteY87" fmla="*/ 75282 h 4631125"/>
              <a:gd name="connisteX88" fmla="*/ 8865728 w 10823998"/>
              <a:gd name="connsiteY88" fmla="*/ 148307 h 4631125"/>
              <a:gd name="connisteX89" fmla="*/ 8950818 w 10823998"/>
              <a:gd name="connsiteY89" fmla="*/ 208632 h 4631125"/>
              <a:gd name="connisteX90" fmla="*/ 9023843 w 10823998"/>
              <a:gd name="connsiteY90" fmla="*/ 281657 h 4631125"/>
              <a:gd name="connisteX91" fmla="*/ 9096233 w 10823998"/>
              <a:gd name="connsiteY91" fmla="*/ 366747 h 4631125"/>
              <a:gd name="connisteX92" fmla="*/ 9157193 w 10823998"/>
              <a:gd name="connsiteY92" fmla="*/ 451837 h 4631125"/>
              <a:gd name="connisteX93" fmla="*/ 9205453 w 10823998"/>
              <a:gd name="connsiteY93" fmla="*/ 536927 h 4631125"/>
              <a:gd name="connisteX94" fmla="*/ 9242283 w 10823998"/>
              <a:gd name="connsiteY94" fmla="*/ 609317 h 4631125"/>
              <a:gd name="connisteX95" fmla="*/ 9266413 w 10823998"/>
              <a:gd name="connsiteY95" fmla="*/ 682342 h 4631125"/>
              <a:gd name="connisteX96" fmla="*/ 9278478 w 10823998"/>
              <a:gd name="connsiteY96" fmla="*/ 755367 h 4631125"/>
              <a:gd name="connisteX97" fmla="*/ 9302608 w 10823998"/>
              <a:gd name="connsiteY97" fmla="*/ 828392 h 4631125"/>
              <a:gd name="connisteX98" fmla="*/ 9315308 w 10823998"/>
              <a:gd name="connsiteY98" fmla="*/ 913482 h 4631125"/>
              <a:gd name="connisteX99" fmla="*/ 9315308 w 10823998"/>
              <a:gd name="connsiteY99" fmla="*/ 985872 h 4631125"/>
              <a:gd name="connisteX100" fmla="*/ 9327373 w 10823998"/>
              <a:gd name="connsiteY100" fmla="*/ 1095092 h 4631125"/>
              <a:gd name="connisteX101" fmla="*/ 9339438 w 10823998"/>
              <a:gd name="connsiteY101" fmla="*/ 1168117 h 4631125"/>
              <a:gd name="connisteX102" fmla="*/ 9363568 w 10823998"/>
              <a:gd name="connsiteY102" fmla="*/ 1302102 h 4631125"/>
              <a:gd name="connisteX103" fmla="*/ 9399763 w 10823998"/>
              <a:gd name="connsiteY103" fmla="*/ 1386557 h 4631125"/>
              <a:gd name="connisteX104" fmla="*/ 9448658 w 10823998"/>
              <a:gd name="connsiteY104" fmla="*/ 1471647 h 4631125"/>
              <a:gd name="connisteX105" fmla="*/ 9496918 w 10823998"/>
              <a:gd name="connsiteY105" fmla="*/ 1568802 h 4631125"/>
              <a:gd name="connisteX106" fmla="*/ 9545813 w 10823998"/>
              <a:gd name="connsiteY106" fmla="*/ 1653892 h 4631125"/>
              <a:gd name="connisteX107" fmla="*/ 9594073 w 10823998"/>
              <a:gd name="connsiteY107" fmla="*/ 1726917 h 4631125"/>
              <a:gd name="connisteX108" fmla="*/ 9642968 w 10823998"/>
              <a:gd name="connsiteY108" fmla="*/ 1799942 h 4631125"/>
              <a:gd name="connisteX109" fmla="*/ 9715993 w 10823998"/>
              <a:gd name="connsiteY109" fmla="*/ 1884397 h 4631125"/>
              <a:gd name="connisteX110" fmla="*/ 9788383 w 10823998"/>
              <a:gd name="connsiteY110" fmla="*/ 1969487 h 4631125"/>
              <a:gd name="connisteX111" fmla="*/ 9873473 w 10823998"/>
              <a:gd name="connsiteY111" fmla="*/ 2030447 h 4631125"/>
              <a:gd name="connisteX112" fmla="*/ 9982693 w 10823998"/>
              <a:gd name="connsiteY112" fmla="*/ 2115537 h 4631125"/>
              <a:gd name="connisteX113" fmla="*/ 10104613 w 10823998"/>
              <a:gd name="connsiteY113" fmla="*/ 2200627 h 4631125"/>
              <a:gd name="connisteX114" fmla="*/ 10225898 w 10823998"/>
              <a:gd name="connsiteY114" fmla="*/ 2285717 h 4631125"/>
              <a:gd name="connisteX115" fmla="*/ 10335118 w 10823998"/>
              <a:gd name="connsiteY115" fmla="*/ 2333977 h 4631125"/>
              <a:gd name="connisteX116" fmla="*/ 10420208 w 10823998"/>
              <a:gd name="connsiteY116" fmla="*/ 2370172 h 4631125"/>
              <a:gd name="connisteX117" fmla="*/ 10493233 w 10823998"/>
              <a:gd name="connsiteY117" fmla="*/ 2382872 h 4631125"/>
              <a:gd name="connisteX118" fmla="*/ 10565623 w 10823998"/>
              <a:gd name="connsiteY118" fmla="*/ 2419067 h 4631125"/>
              <a:gd name="connisteX119" fmla="*/ 10638648 w 10823998"/>
              <a:gd name="connsiteY119" fmla="*/ 2455262 h 4631125"/>
              <a:gd name="connisteX120" fmla="*/ 10711673 w 10823998"/>
              <a:gd name="connsiteY120" fmla="*/ 2479392 h 4631125"/>
              <a:gd name="connisteX121" fmla="*/ 10784698 w 10823998"/>
              <a:gd name="connsiteY121" fmla="*/ 2504157 h 4631125"/>
              <a:gd name="connisteX122" fmla="*/ 10820893 w 10823998"/>
              <a:gd name="connsiteY122" fmla="*/ 2589247 h 4631125"/>
              <a:gd name="connisteX123" fmla="*/ 10820893 w 10823998"/>
              <a:gd name="connsiteY123" fmla="*/ 2686402 h 4631125"/>
              <a:gd name="connisteX124" fmla="*/ 10820893 w 10823998"/>
              <a:gd name="connsiteY124" fmla="*/ 2783557 h 4631125"/>
              <a:gd name="connisteX125" fmla="*/ 10796763 w 10823998"/>
              <a:gd name="connsiteY125" fmla="*/ 2880712 h 4631125"/>
              <a:gd name="connisteX126" fmla="*/ 10771998 w 10823998"/>
              <a:gd name="connsiteY126" fmla="*/ 2965167 h 4631125"/>
              <a:gd name="connisteX127" fmla="*/ 10723738 w 10823998"/>
              <a:gd name="connsiteY127" fmla="*/ 3038192 h 4631125"/>
              <a:gd name="connisteX128" fmla="*/ 10650713 w 10823998"/>
              <a:gd name="connsiteY128" fmla="*/ 3099152 h 4631125"/>
              <a:gd name="connisteX129" fmla="*/ 10577688 w 10823998"/>
              <a:gd name="connsiteY129" fmla="*/ 3123282 h 4631125"/>
              <a:gd name="connisteX130" fmla="*/ 10505298 w 10823998"/>
              <a:gd name="connsiteY130" fmla="*/ 3147412 h 4631125"/>
              <a:gd name="connisteX131" fmla="*/ 10432273 w 10823998"/>
              <a:gd name="connsiteY131" fmla="*/ 3184242 h 4631125"/>
              <a:gd name="connisteX132" fmla="*/ 10359248 w 10823998"/>
              <a:gd name="connsiteY132" fmla="*/ 3208372 h 4631125"/>
              <a:gd name="connisteX133" fmla="*/ 10286223 w 10823998"/>
              <a:gd name="connsiteY133" fmla="*/ 3256632 h 4631125"/>
              <a:gd name="connisteX134" fmla="*/ 10213833 w 10823998"/>
              <a:gd name="connsiteY134" fmla="*/ 3329657 h 4631125"/>
              <a:gd name="connisteX135" fmla="*/ 10201768 w 10823998"/>
              <a:gd name="connsiteY135" fmla="*/ 3402682 h 4631125"/>
              <a:gd name="connisteX136" fmla="*/ 10201768 w 10823998"/>
              <a:gd name="connsiteY136" fmla="*/ 3475707 h 4631125"/>
              <a:gd name="connisteX137" fmla="*/ 10201768 w 10823998"/>
              <a:gd name="connsiteY137" fmla="*/ 3548097 h 4631125"/>
              <a:gd name="connisteX138" fmla="*/ 10201768 w 10823998"/>
              <a:gd name="connsiteY138" fmla="*/ 3645252 h 4631125"/>
              <a:gd name="connisteX139" fmla="*/ 10213833 w 10823998"/>
              <a:gd name="connsiteY139" fmla="*/ 3718277 h 4631125"/>
              <a:gd name="connisteX140" fmla="*/ 10225898 w 10823998"/>
              <a:gd name="connsiteY140" fmla="*/ 3791302 h 4631125"/>
              <a:gd name="connisteX141" fmla="*/ 10225898 w 10823998"/>
              <a:gd name="connsiteY141" fmla="*/ 3864327 h 4631125"/>
              <a:gd name="connisteX142" fmla="*/ 10225898 w 10823998"/>
              <a:gd name="connsiteY142" fmla="*/ 3948782 h 4631125"/>
              <a:gd name="connisteX143" fmla="*/ 10189068 w 10823998"/>
              <a:gd name="connsiteY143" fmla="*/ 4033872 h 4631125"/>
              <a:gd name="connisteX144" fmla="*/ 10140808 w 10823998"/>
              <a:gd name="connsiteY144" fmla="*/ 4131027 h 4631125"/>
              <a:gd name="connisteX145" fmla="*/ 10092548 w 10823998"/>
              <a:gd name="connsiteY145" fmla="*/ 4204052 h 4631125"/>
              <a:gd name="connisteX146" fmla="*/ 10031588 w 10823998"/>
              <a:gd name="connsiteY146" fmla="*/ 4277077 h 4631125"/>
              <a:gd name="connisteX147" fmla="*/ 9958563 w 10823998"/>
              <a:gd name="connsiteY147" fmla="*/ 4337402 h 4631125"/>
              <a:gd name="connisteX148" fmla="*/ 9885538 w 10823998"/>
              <a:gd name="connsiteY148" fmla="*/ 4362167 h 4631125"/>
              <a:gd name="connisteX149" fmla="*/ 9813148 w 10823998"/>
              <a:gd name="connsiteY149" fmla="*/ 4398362 h 4631125"/>
              <a:gd name="connisteX150" fmla="*/ 9740123 w 10823998"/>
              <a:gd name="connsiteY150" fmla="*/ 4422492 h 4631125"/>
              <a:gd name="connisteX151" fmla="*/ 9667098 w 10823998"/>
              <a:gd name="connsiteY151" fmla="*/ 4447257 h 4631125"/>
              <a:gd name="connisteX152" fmla="*/ 9594073 w 10823998"/>
              <a:gd name="connsiteY152" fmla="*/ 4459322 h 4631125"/>
              <a:gd name="connisteX153" fmla="*/ 9521683 w 10823998"/>
              <a:gd name="connsiteY153" fmla="*/ 4459322 h 4631125"/>
              <a:gd name="connisteX154" fmla="*/ 9412463 w 10823998"/>
              <a:gd name="connsiteY154" fmla="*/ 4459322 h 4631125"/>
              <a:gd name="connisteX155" fmla="*/ 9339438 w 10823998"/>
              <a:gd name="connsiteY155" fmla="*/ 4447257 h 4631125"/>
              <a:gd name="connisteX156" fmla="*/ 9242283 w 10823998"/>
              <a:gd name="connsiteY156" fmla="*/ 4447257 h 4631125"/>
              <a:gd name="connisteX157" fmla="*/ 9169258 w 10823998"/>
              <a:gd name="connsiteY157" fmla="*/ 4434557 h 4631125"/>
              <a:gd name="connisteX158" fmla="*/ 9084168 w 10823998"/>
              <a:gd name="connsiteY158" fmla="*/ 4422492 h 4631125"/>
              <a:gd name="connisteX159" fmla="*/ 8999078 w 10823998"/>
              <a:gd name="connsiteY159" fmla="*/ 4422492 h 4631125"/>
              <a:gd name="connisteX160" fmla="*/ 8901923 w 10823998"/>
              <a:gd name="connsiteY160" fmla="*/ 4422492 h 4631125"/>
              <a:gd name="connisteX161" fmla="*/ 8829533 w 10823998"/>
              <a:gd name="connsiteY161" fmla="*/ 4422492 h 4631125"/>
              <a:gd name="connisteX162" fmla="*/ 8744443 w 10823998"/>
              <a:gd name="connsiteY162" fmla="*/ 4422492 h 4631125"/>
              <a:gd name="connisteX163" fmla="*/ 8659353 w 10823998"/>
              <a:gd name="connsiteY163" fmla="*/ 4447257 h 4631125"/>
              <a:gd name="connisteX164" fmla="*/ 8586328 w 10823998"/>
              <a:gd name="connsiteY164" fmla="*/ 4459322 h 4631125"/>
              <a:gd name="connisteX165" fmla="*/ 8513303 w 10823998"/>
              <a:gd name="connsiteY165" fmla="*/ 4471387 h 4631125"/>
              <a:gd name="connisteX166" fmla="*/ 8416148 w 10823998"/>
              <a:gd name="connsiteY166" fmla="*/ 4495517 h 4631125"/>
              <a:gd name="connisteX167" fmla="*/ 8331693 w 10823998"/>
              <a:gd name="connsiteY167" fmla="*/ 4507582 h 4631125"/>
              <a:gd name="connisteX168" fmla="*/ 8258668 w 10823998"/>
              <a:gd name="connsiteY168" fmla="*/ 4531712 h 4631125"/>
              <a:gd name="connisteX169" fmla="*/ 8137383 w 10823998"/>
              <a:gd name="connsiteY169" fmla="*/ 4543777 h 4631125"/>
              <a:gd name="connisteX170" fmla="*/ 8064358 w 10823998"/>
              <a:gd name="connsiteY170" fmla="*/ 4556477 h 4631125"/>
              <a:gd name="connisteX171" fmla="*/ 7967203 w 10823998"/>
              <a:gd name="connsiteY171" fmla="*/ 4580607 h 4631125"/>
              <a:gd name="connisteX172" fmla="*/ 7894178 w 10823998"/>
              <a:gd name="connsiteY172" fmla="*/ 4592672 h 4631125"/>
              <a:gd name="connisteX173" fmla="*/ 7809088 w 10823998"/>
              <a:gd name="connsiteY173" fmla="*/ 4616802 h 4631125"/>
              <a:gd name="connisteX174" fmla="*/ 7736698 w 10823998"/>
              <a:gd name="connsiteY174" fmla="*/ 4628867 h 4631125"/>
              <a:gd name="connisteX175" fmla="*/ 7639543 w 10823998"/>
              <a:gd name="connsiteY175" fmla="*/ 4628867 h 4631125"/>
              <a:gd name="connisteX176" fmla="*/ 7554453 w 10823998"/>
              <a:gd name="connsiteY176" fmla="*/ 4628867 h 4631125"/>
              <a:gd name="connisteX177" fmla="*/ 7445233 w 10823998"/>
              <a:gd name="connsiteY177" fmla="*/ 4628867 h 4631125"/>
              <a:gd name="connisteX178" fmla="*/ 7348078 w 10823998"/>
              <a:gd name="connsiteY178" fmla="*/ 4628867 h 4631125"/>
              <a:gd name="connisteX179" fmla="*/ 7238223 w 10823998"/>
              <a:gd name="connsiteY179" fmla="*/ 4628867 h 4631125"/>
              <a:gd name="connisteX180" fmla="*/ 7165833 w 10823998"/>
              <a:gd name="connsiteY180" fmla="*/ 4628867 h 4631125"/>
              <a:gd name="connisteX181" fmla="*/ 7080743 w 10823998"/>
              <a:gd name="connsiteY181" fmla="*/ 4628867 h 4631125"/>
              <a:gd name="connisteX182" fmla="*/ 6934693 w 10823998"/>
              <a:gd name="connsiteY182" fmla="*/ 4628867 h 4631125"/>
              <a:gd name="connisteX183" fmla="*/ 6837538 w 10823998"/>
              <a:gd name="connsiteY183" fmla="*/ 4628867 h 4631125"/>
              <a:gd name="connisteX184" fmla="*/ 6704188 w 10823998"/>
              <a:gd name="connsiteY184" fmla="*/ 4604737 h 4631125"/>
              <a:gd name="connisteX185" fmla="*/ 6594968 w 10823998"/>
              <a:gd name="connsiteY185" fmla="*/ 4592672 h 4631125"/>
              <a:gd name="connisteX186" fmla="*/ 6473683 w 10823998"/>
              <a:gd name="connsiteY186" fmla="*/ 4568542 h 4631125"/>
              <a:gd name="connisteX187" fmla="*/ 6364463 w 10823998"/>
              <a:gd name="connsiteY187" fmla="*/ 4543777 h 4631125"/>
              <a:gd name="connisteX188" fmla="*/ 6267308 w 10823998"/>
              <a:gd name="connsiteY188" fmla="*/ 4531712 h 4631125"/>
              <a:gd name="connisteX189" fmla="*/ 6194283 w 10823998"/>
              <a:gd name="connsiteY189" fmla="*/ 4519647 h 4631125"/>
              <a:gd name="connisteX190" fmla="*/ 6121258 w 10823998"/>
              <a:gd name="connsiteY190" fmla="*/ 4507582 h 4631125"/>
              <a:gd name="connisteX191" fmla="*/ 6048233 w 10823998"/>
              <a:gd name="connsiteY191" fmla="*/ 4483452 h 4631125"/>
              <a:gd name="connisteX192" fmla="*/ 5975843 w 10823998"/>
              <a:gd name="connsiteY192" fmla="*/ 4459322 h 4631125"/>
              <a:gd name="connisteX193" fmla="*/ 5902818 w 10823998"/>
              <a:gd name="connsiteY193" fmla="*/ 4398362 h 4631125"/>
              <a:gd name="connisteX194" fmla="*/ 5841858 w 10823998"/>
              <a:gd name="connsiteY194" fmla="*/ 4325337 h 4631125"/>
              <a:gd name="connisteX195" fmla="*/ 5769468 w 10823998"/>
              <a:gd name="connsiteY195" fmla="*/ 4277077 h 4631125"/>
              <a:gd name="connisteX196" fmla="*/ 5647548 w 10823998"/>
              <a:gd name="connsiteY196" fmla="*/ 4252947 h 4631125"/>
              <a:gd name="connisteX197" fmla="*/ 5538328 w 10823998"/>
              <a:gd name="connsiteY197" fmla="*/ 4228182 h 4631125"/>
              <a:gd name="connisteX198" fmla="*/ 5441173 w 10823998"/>
              <a:gd name="connsiteY198" fmla="*/ 4204052 h 4631125"/>
              <a:gd name="connisteX199" fmla="*/ 5319888 w 10823998"/>
              <a:gd name="connsiteY199" fmla="*/ 4179922 h 4631125"/>
              <a:gd name="connisteX200" fmla="*/ 5198603 w 10823998"/>
              <a:gd name="connsiteY200" fmla="*/ 4155792 h 4631125"/>
              <a:gd name="connisteX201" fmla="*/ 5064618 w 10823998"/>
              <a:gd name="connsiteY201" fmla="*/ 4131027 h 4631125"/>
              <a:gd name="connisteX202" fmla="*/ 4931268 w 10823998"/>
              <a:gd name="connsiteY202" fmla="*/ 4106897 h 4631125"/>
              <a:gd name="connisteX203" fmla="*/ 4809983 w 10823998"/>
              <a:gd name="connsiteY203" fmla="*/ 4082767 h 4631125"/>
              <a:gd name="connisteX204" fmla="*/ 4712828 w 10823998"/>
              <a:gd name="connsiteY204" fmla="*/ 4070702 h 4631125"/>
              <a:gd name="connisteX205" fmla="*/ 4627738 w 10823998"/>
              <a:gd name="connsiteY205" fmla="*/ 4058637 h 4631125"/>
              <a:gd name="connisteX206" fmla="*/ 4518518 w 10823998"/>
              <a:gd name="connsiteY206" fmla="*/ 4021807 h 4631125"/>
              <a:gd name="connisteX207" fmla="*/ 4445493 w 10823998"/>
              <a:gd name="connsiteY207" fmla="*/ 4021807 h 4631125"/>
              <a:gd name="connisteX208" fmla="*/ 4372468 w 10823998"/>
              <a:gd name="connsiteY208" fmla="*/ 4021807 h 4631125"/>
              <a:gd name="connisteX209" fmla="*/ 4287378 w 10823998"/>
              <a:gd name="connsiteY209" fmla="*/ 4033872 h 4631125"/>
              <a:gd name="connisteX210" fmla="*/ 4214988 w 10823998"/>
              <a:gd name="connsiteY210" fmla="*/ 4045937 h 4631125"/>
              <a:gd name="connisteX211" fmla="*/ 4129898 w 10823998"/>
              <a:gd name="connsiteY211" fmla="*/ 4070702 h 4631125"/>
              <a:gd name="connisteX212" fmla="*/ 4044808 w 10823998"/>
              <a:gd name="connsiteY212" fmla="*/ 4082767 h 4631125"/>
              <a:gd name="connisteX213" fmla="*/ 3971783 w 10823998"/>
              <a:gd name="connsiteY213" fmla="*/ 4094832 h 4631125"/>
              <a:gd name="connisteX214" fmla="*/ 3899393 w 10823998"/>
              <a:gd name="connsiteY214" fmla="*/ 4118962 h 4631125"/>
              <a:gd name="connisteX215" fmla="*/ 3814303 w 10823998"/>
              <a:gd name="connsiteY215" fmla="*/ 4131027 h 4631125"/>
              <a:gd name="connisteX216" fmla="*/ 3717148 w 10823998"/>
              <a:gd name="connsiteY216" fmla="*/ 4131027 h 4631125"/>
              <a:gd name="connisteX217" fmla="*/ 3644123 w 10823998"/>
              <a:gd name="connsiteY217" fmla="*/ 4131027 h 4631125"/>
              <a:gd name="connisteX218" fmla="*/ 3559033 w 10823998"/>
              <a:gd name="connsiteY218" fmla="*/ 4131027 h 4631125"/>
              <a:gd name="connisteX219" fmla="*/ 3486008 w 10823998"/>
              <a:gd name="connsiteY219" fmla="*/ 4131027 h 4631125"/>
              <a:gd name="connisteX220" fmla="*/ 3376788 w 10823998"/>
              <a:gd name="connsiteY220" fmla="*/ 4106897 h 4631125"/>
              <a:gd name="connisteX221" fmla="*/ 3291698 w 10823998"/>
              <a:gd name="connsiteY221" fmla="*/ 4094832 h 4631125"/>
              <a:gd name="connisteX222" fmla="*/ 3194543 w 10823998"/>
              <a:gd name="connsiteY222" fmla="*/ 4070702 h 4631125"/>
              <a:gd name="connisteX223" fmla="*/ 3122153 w 10823998"/>
              <a:gd name="connsiteY223" fmla="*/ 4058637 h 4631125"/>
              <a:gd name="connisteX224" fmla="*/ 3012933 w 10823998"/>
              <a:gd name="connsiteY224" fmla="*/ 4045937 h 4631125"/>
              <a:gd name="connisteX225" fmla="*/ 2927843 w 10823998"/>
              <a:gd name="connsiteY225" fmla="*/ 4021807 h 4631125"/>
              <a:gd name="connisteX226" fmla="*/ 2854818 w 10823998"/>
              <a:gd name="connsiteY226" fmla="*/ 3997677 h 4631125"/>
              <a:gd name="connisteX227" fmla="*/ 2745598 w 10823998"/>
              <a:gd name="connsiteY227" fmla="*/ 3985612 h 4631125"/>
              <a:gd name="connisteX228" fmla="*/ 2599548 w 10823998"/>
              <a:gd name="connsiteY228" fmla="*/ 3961482 h 4631125"/>
              <a:gd name="connisteX229" fmla="*/ 2490328 w 10823998"/>
              <a:gd name="connsiteY229" fmla="*/ 3936717 h 4631125"/>
              <a:gd name="connisteX230" fmla="*/ 2393173 w 10823998"/>
              <a:gd name="connsiteY230" fmla="*/ 3924652 h 4631125"/>
              <a:gd name="connisteX231" fmla="*/ 2308083 w 10823998"/>
              <a:gd name="connsiteY231" fmla="*/ 3900522 h 4631125"/>
              <a:gd name="connisteX232" fmla="*/ 2222993 w 10823998"/>
              <a:gd name="connsiteY232" fmla="*/ 3888457 h 4631125"/>
              <a:gd name="connisteX233" fmla="*/ 2125838 w 10823998"/>
              <a:gd name="connsiteY233" fmla="*/ 3864327 h 4631125"/>
              <a:gd name="connisteX234" fmla="*/ 2041383 w 10823998"/>
              <a:gd name="connsiteY234" fmla="*/ 3839562 h 4631125"/>
              <a:gd name="connisteX235" fmla="*/ 1956293 w 10823998"/>
              <a:gd name="connsiteY235" fmla="*/ 3791302 h 4631125"/>
              <a:gd name="connisteX236" fmla="*/ 1883268 w 10823998"/>
              <a:gd name="connsiteY236" fmla="*/ 3730342 h 4631125"/>
              <a:gd name="connisteX237" fmla="*/ 1810243 w 10823998"/>
              <a:gd name="connsiteY237" fmla="*/ 3670017 h 4631125"/>
              <a:gd name="connisteX238" fmla="*/ 1737853 w 10823998"/>
              <a:gd name="connsiteY238" fmla="*/ 3609057 h 4631125"/>
              <a:gd name="connisteX239" fmla="*/ 1676893 w 10823998"/>
              <a:gd name="connsiteY239" fmla="*/ 3536032 h 4631125"/>
              <a:gd name="connisteX240" fmla="*/ 1640698 w 10823998"/>
              <a:gd name="connsiteY240" fmla="*/ 3463007 h 4631125"/>
              <a:gd name="connisteX241" fmla="*/ 1627998 w 10823998"/>
              <a:gd name="connsiteY241" fmla="*/ 3390617 h 4631125"/>
              <a:gd name="connisteX242" fmla="*/ 1627998 w 10823998"/>
              <a:gd name="connsiteY242" fmla="*/ 3269332 h 4631125"/>
              <a:gd name="connisteX243" fmla="*/ 1627998 w 10823998"/>
              <a:gd name="connsiteY243" fmla="*/ 3196307 h 4631125"/>
              <a:gd name="connisteX244" fmla="*/ 1640698 w 10823998"/>
              <a:gd name="connsiteY244" fmla="*/ 3123282 h 4631125"/>
              <a:gd name="connisteX245" fmla="*/ 1652763 w 10823998"/>
              <a:gd name="connsiteY245" fmla="*/ 3050257 h 4631125"/>
              <a:gd name="connisteX246" fmla="*/ 1567673 w 10823998"/>
              <a:gd name="connsiteY246" fmla="*/ 3038192 h 4631125"/>
              <a:gd name="connisteX247" fmla="*/ 1433688 w 10823998"/>
              <a:gd name="connsiteY247" fmla="*/ 3038192 h 4631125"/>
              <a:gd name="connisteX248" fmla="*/ 1252078 w 10823998"/>
              <a:gd name="connsiteY248" fmla="*/ 3014062 h 4631125"/>
              <a:gd name="connisteX249" fmla="*/ 1106028 w 10823998"/>
              <a:gd name="connsiteY249" fmla="*/ 2977867 h 4631125"/>
              <a:gd name="connisteX250" fmla="*/ 923783 w 10823998"/>
              <a:gd name="connsiteY250" fmla="*/ 2916907 h 4631125"/>
              <a:gd name="connisteX251" fmla="*/ 705343 w 10823998"/>
              <a:gd name="connsiteY251" fmla="*/ 2831817 h 4631125"/>
              <a:gd name="connisteX252" fmla="*/ 498968 w 10823998"/>
              <a:gd name="connsiteY252" fmla="*/ 2758792 h 4631125"/>
              <a:gd name="connisteX253" fmla="*/ 352918 w 10823998"/>
              <a:gd name="connsiteY253" fmla="*/ 2698467 h 4631125"/>
              <a:gd name="connisteX254" fmla="*/ 231633 w 10823998"/>
              <a:gd name="connsiteY254" fmla="*/ 2649572 h 4631125"/>
              <a:gd name="connisteX255" fmla="*/ 146543 w 10823998"/>
              <a:gd name="connsiteY255" fmla="*/ 2601312 h 4631125"/>
              <a:gd name="connisteX256" fmla="*/ 61453 w 10823998"/>
              <a:gd name="connsiteY256" fmla="*/ 2540352 h 4631125"/>
              <a:gd name="connisteX257" fmla="*/ 25258 w 10823998"/>
              <a:gd name="connsiteY257" fmla="*/ 2455262 h 4631125"/>
              <a:gd name="connisteX258" fmla="*/ 13193 w 10823998"/>
              <a:gd name="connsiteY258" fmla="*/ 2382872 h 4631125"/>
              <a:gd name="connisteX259" fmla="*/ 1128 w 10823998"/>
              <a:gd name="connsiteY259" fmla="*/ 2285717 h 4631125"/>
              <a:gd name="connisteX260" fmla="*/ 1128 w 10823998"/>
              <a:gd name="connsiteY260" fmla="*/ 2151732 h 4631125"/>
              <a:gd name="connisteX261" fmla="*/ 1128 w 10823998"/>
              <a:gd name="connsiteY261" fmla="*/ 2054577 h 4631125"/>
              <a:gd name="connisteX262" fmla="*/ 1128 w 10823998"/>
              <a:gd name="connsiteY262" fmla="*/ 1933292 h 4631125"/>
              <a:gd name="connisteX263" fmla="*/ 13193 w 10823998"/>
              <a:gd name="connsiteY263" fmla="*/ 1836137 h 4631125"/>
              <a:gd name="connisteX264" fmla="*/ 13193 w 10823998"/>
              <a:gd name="connsiteY264" fmla="*/ 1738982 h 4631125"/>
              <a:gd name="connisteX265" fmla="*/ 13193 w 10823998"/>
              <a:gd name="connsiteY265" fmla="*/ 1641827 h 4631125"/>
              <a:gd name="connisteX266" fmla="*/ 13193 w 10823998"/>
              <a:gd name="connsiteY266" fmla="*/ 1544672 h 4631125"/>
              <a:gd name="connisteX267" fmla="*/ 25258 w 10823998"/>
              <a:gd name="connsiteY267" fmla="*/ 1447517 h 4631125"/>
              <a:gd name="connisteX268" fmla="*/ 49388 w 10823998"/>
              <a:gd name="connsiteY268" fmla="*/ 1374492 h 4631125"/>
              <a:gd name="connisteX269" fmla="*/ 61453 w 10823998"/>
              <a:gd name="connsiteY269" fmla="*/ 1289402 h 4631125"/>
              <a:gd name="connisteX270" fmla="*/ 86218 w 10823998"/>
              <a:gd name="connsiteY270" fmla="*/ 1180182 h 4631125"/>
              <a:gd name="connisteX271" fmla="*/ 110348 w 10823998"/>
              <a:gd name="connsiteY271" fmla="*/ 1107792 h 4631125"/>
              <a:gd name="connisteX272" fmla="*/ 146543 w 10823998"/>
              <a:gd name="connsiteY272" fmla="*/ 1034767 h 4631125"/>
              <a:gd name="connisteX273" fmla="*/ 219568 w 10823998"/>
              <a:gd name="connsiteY273" fmla="*/ 973807 h 4631125"/>
              <a:gd name="connisteX274" fmla="*/ 304658 w 10823998"/>
              <a:gd name="connsiteY274" fmla="*/ 949677 h 4631125"/>
              <a:gd name="connisteX275" fmla="*/ 377683 w 10823998"/>
              <a:gd name="connsiteY275" fmla="*/ 913482 h 4631125"/>
              <a:gd name="connisteX276" fmla="*/ 462773 w 10823998"/>
              <a:gd name="connsiteY276" fmla="*/ 852522 h 4631125"/>
              <a:gd name="connisteX277" fmla="*/ 547228 w 10823998"/>
              <a:gd name="connsiteY277" fmla="*/ 791562 h 4631125"/>
              <a:gd name="connisteX278" fmla="*/ 632318 w 10823998"/>
              <a:gd name="connsiteY278" fmla="*/ 719172 h 4631125"/>
              <a:gd name="connisteX279" fmla="*/ 717408 w 10823998"/>
              <a:gd name="connsiteY279" fmla="*/ 646147 h 4631125"/>
              <a:gd name="connisteX280" fmla="*/ 814563 w 10823998"/>
              <a:gd name="connsiteY280" fmla="*/ 548992 h 4631125"/>
              <a:gd name="connisteX281" fmla="*/ 911718 w 10823998"/>
              <a:gd name="connsiteY281" fmla="*/ 427707 h 4631125"/>
              <a:gd name="connisteX282" fmla="*/ 984743 w 10823998"/>
              <a:gd name="connsiteY282" fmla="*/ 318487 h 4631125"/>
              <a:gd name="connisteX283" fmla="*/ 1045068 w 10823998"/>
              <a:gd name="connsiteY283" fmla="*/ 221332 h 4631125"/>
              <a:gd name="connisteX284" fmla="*/ 1093963 w 10823998"/>
              <a:gd name="connsiteY284" fmla="*/ 136242 h 4631125"/>
              <a:gd name="connisteX285" fmla="*/ 1130158 w 10823998"/>
              <a:gd name="connsiteY285" fmla="*/ 63217 h 463112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  <a:cxn ang="0">
                <a:pos x="connisteX176" y="connsiteY176"/>
              </a:cxn>
              <a:cxn ang="0">
                <a:pos x="connisteX177" y="connsiteY177"/>
              </a:cxn>
              <a:cxn ang="0">
                <a:pos x="connisteX178" y="connsiteY178"/>
              </a:cxn>
              <a:cxn ang="0">
                <a:pos x="connisteX179" y="connsiteY179"/>
              </a:cxn>
              <a:cxn ang="0">
                <a:pos x="connisteX180" y="connsiteY180"/>
              </a:cxn>
              <a:cxn ang="0">
                <a:pos x="connisteX181" y="connsiteY181"/>
              </a:cxn>
              <a:cxn ang="0">
                <a:pos x="connisteX182" y="connsiteY182"/>
              </a:cxn>
              <a:cxn ang="0">
                <a:pos x="connisteX183" y="connsiteY183"/>
              </a:cxn>
              <a:cxn ang="0">
                <a:pos x="connisteX184" y="connsiteY184"/>
              </a:cxn>
              <a:cxn ang="0">
                <a:pos x="connisteX185" y="connsiteY185"/>
              </a:cxn>
              <a:cxn ang="0">
                <a:pos x="connisteX186" y="connsiteY186"/>
              </a:cxn>
              <a:cxn ang="0">
                <a:pos x="connisteX187" y="connsiteY187"/>
              </a:cxn>
              <a:cxn ang="0">
                <a:pos x="connisteX188" y="connsiteY188"/>
              </a:cxn>
              <a:cxn ang="0">
                <a:pos x="connisteX189" y="connsiteY189"/>
              </a:cxn>
              <a:cxn ang="0">
                <a:pos x="connisteX190" y="connsiteY190"/>
              </a:cxn>
              <a:cxn ang="0">
                <a:pos x="connisteX191" y="connsiteY191"/>
              </a:cxn>
              <a:cxn ang="0">
                <a:pos x="connisteX192" y="connsiteY192"/>
              </a:cxn>
              <a:cxn ang="0">
                <a:pos x="connisteX193" y="connsiteY193"/>
              </a:cxn>
              <a:cxn ang="0">
                <a:pos x="connisteX194" y="connsiteY194"/>
              </a:cxn>
              <a:cxn ang="0">
                <a:pos x="connisteX195" y="connsiteY195"/>
              </a:cxn>
              <a:cxn ang="0">
                <a:pos x="connisteX196" y="connsiteY196"/>
              </a:cxn>
              <a:cxn ang="0">
                <a:pos x="connisteX197" y="connsiteY197"/>
              </a:cxn>
              <a:cxn ang="0">
                <a:pos x="connisteX198" y="connsiteY198"/>
              </a:cxn>
              <a:cxn ang="0">
                <a:pos x="connisteX199" y="connsiteY199"/>
              </a:cxn>
              <a:cxn ang="0">
                <a:pos x="connisteX200" y="connsiteY200"/>
              </a:cxn>
              <a:cxn ang="0">
                <a:pos x="connisteX201" y="connsiteY201"/>
              </a:cxn>
              <a:cxn ang="0">
                <a:pos x="connisteX202" y="connsiteY202"/>
              </a:cxn>
              <a:cxn ang="0">
                <a:pos x="connisteX203" y="connsiteY203"/>
              </a:cxn>
              <a:cxn ang="0">
                <a:pos x="connisteX204" y="connsiteY204"/>
              </a:cxn>
              <a:cxn ang="0">
                <a:pos x="connisteX205" y="connsiteY205"/>
              </a:cxn>
              <a:cxn ang="0">
                <a:pos x="connisteX206" y="connsiteY206"/>
              </a:cxn>
              <a:cxn ang="0">
                <a:pos x="connisteX207" y="connsiteY207"/>
              </a:cxn>
              <a:cxn ang="0">
                <a:pos x="connisteX208" y="connsiteY208"/>
              </a:cxn>
              <a:cxn ang="0">
                <a:pos x="connisteX209" y="connsiteY209"/>
              </a:cxn>
              <a:cxn ang="0">
                <a:pos x="connisteX210" y="connsiteY210"/>
              </a:cxn>
              <a:cxn ang="0">
                <a:pos x="connisteX211" y="connsiteY211"/>
              </a:cxn>
              <a:cxn ang="0">
                <a:pos x="connisteX212" y="connsiteY212"/>
              </a:cxn>
              <a:cxn ang="0">
                <a:pos x="connisteX213" y="connsiteY213"/>
              </a:cxn>
              <a:cxn ang="0">
                <a:pos x="connisteX214" y="connsiteY214"/>
              </a:cxn>
              <a:cxn ang="0">
                <a:pos x="connisteX215" y="connsiteY215"/>
              </a:cxn>
              <a:cxn ang="0">
                <a:pos x="connisteX216" y="connsiteY216"/>
              </a:cxn>
              <a:cxn ang="0">
                <a:pos x="connisteX217" y="connsiteY217"/>
              </a:cxn>
              <a:cxn ang="0">
                <a:pos x="connisteX218" y="connsiteY218"/>
              </a:cxn>
              <a:cxn ang="0">
                <a:pos x="connisteX219" y="connsiteY219"/>
              </a:cxn>
              <a:cxn ang="0">
                <a:pos x="connisteX220" y="connsiteY220"/>
              </a:cxn>
              <a:cxn ang="0">
                <a:pos x="connisteX221" y="connsiteY221"/>
              </a:cxn>
              <a:cxn ang="0">
                <a:pos x="connisteX222" y="connsiteY222"/>
              </a:cxn>
              <a:cxn ang="0">
                <a:pos x="connisteX223" y="connsiteY223"/>
              </a:cxn>
              <a:cxn ang="0">
                <a:pos x="connisteX224" y="connsiteY224"/>
              </a:cxn>
              <a:cxn ang="0">
                <a:pos x="connisteX225" y="connsiteY225"/>
              </a:cxn>
              <a:cxn ang="0">
                <a:pos x="connisteX226" y="connsiteY226"/>
              </a:cxn>
              <a:cxn ang="0">
                <a:pos x="connisteX227" y="connsiteY227"/>
              </a:cxn>
              <a:cxn ang="0">
                <a:pos x="connisteX228" y="connsiteY228"/>
              </a:cxn>
              <a:cxn ang="0">
                <a:pos x="connisteX229" y="connsiteY229"/>
              </a:cxn>
              <a:cxn ang="0">
                <a:pos x="connisteX230" y="connsiteY230"/>
              </a:cxn>
              <a:cxn ang="0">
                <a:pos x="connisteX231" y="connsiteY231"/>
              </a:cxn>
              <a:cxn ang="0">
                <a:pos x="connisteX232" y="connsiteY232"/>
              </a:cxn>
              <a:cxn ang="0">
                <a:pos x="connisteX233" y="connsiteY233"/>
              </a:cxn>
              <a:cxn ang="0">
                <a:pos x="connisteX234" y="connsiteY234"/>
              </a:cxn>
              <a:cxn ang="0">
                <a:pos x="connisteX235" y="connsiteY235"/>
              </a:cxn>
              <a:cxn ang="0">
                <a:pos x="connisteX236" y="connsiteY236"/>
              </a:cxn>
              <a:cxn ang="0">
                <a:pos x="connisteX237" y="connsiteY237"/>
              </a:cxn>
              <a:cxn ang="0">
                <a:pos x="connisteX238" y="connsiteY238"/>
              </a:cxn>
              <a:cxn ang="0">
                <a:pos x="connisteX239" y="connsiteY239"/>
              </a:cxn>
              <a:cxn ang="0">
                <a:pos x="connisteX240" y="connsiteY240"/>
              </a:cxn>
              <a:cxn ang="0">
                <a:pos x="connisteX241" y="connsiteY241"/>
              </a:cxn>
              <a:cxn ang="0">
                <a:pos x="connisteX242" y="connsiteY242"/>
              </a:cxn>
              <a:cxn ang="0">
                <a:pos x="connisteX243" y="connsiteY243"/>
              </a:cxn>
              <a:cxn ang="0">
                <a:pos x="connisteX244" y="connsiteY244"/>
              </a:cxn>
              <a:cxn ang="0">
                <a:pos x="connisteX245" y="connsiteY245"/>
              </a:cxn>
              <a:cxn ang="0">
                <a:pos x="connisteX246" y="connsiteY246"/>
              </a:cxn>
              <a:cxn ang="0">
                <a:pos x="connisteX247" y="connsiteY247"/>
              </a:cxn>
              <a:cxn ang="0">
                <a:pos x="connisteX248" y="connsiteY248"/>
              </a:cxn>
              <a:cxn ang="0">
                <a:pos x="connisteX249" y="connsiteY249"/>
              </a:cxn>
              <a:cxn ang="0">
                <a:pos x="connisteX250" y="connsiteY250"/>
              </a:cxn>
              <a:cxn ang="0">
                <a:pos x="connisteX251" y="connsiteY251"/>
              </a:cxn>
              <a:cxn ang="0">
                <a:pos x="connisteX252" y="connsiteY252"/>
              </a:cxn>
              <a:cxn ang="0">
                <a:pos x="connisteX253" y="connsiteY253"/>
              </a:cxn>
              <a:cxn ang="0">
                <a:pos x="connisteX254" y="connsiteY254"/>
              </a:cxn>
              <a:cxn ang="0">
                <a:pos x="connisteX255" y="connsiteY255"/>
              </a:cxn>
              <a:cxn ang="0">
                <a:pos x="connisteX256" y="connsiteY256"/>
              </a:cxn>
              <a:cxn ang="0">
                <a:pos x="connisteX257" y="connsiteY257"/>
              </a:cxn>
              <a:cxn ang="0">
                <a:pos x="connisteX258" y="connsiteY258"/>
              </a:cxn>
              <a:cxn ang="0">
                <a:pos x="connisteX259" y="connsiteY259"/>
              </a:cxn>
              <a:cxn ang="0">
                <a:pos x="connisteX260" y="connsiteY260"/>
              </a:cxn>
              <a:cxn ang="0">
                <a:pos x="connisteX261" y="connsiteY261"/>
              </a:cxn>
              <a:cxn ang="0">
                <a:pos x="connisteX262" y="connsiteY262"/>
              </a:cxn>
              <a:cxn ang="0">
                <a:pos x="connisteX263" y="connsiteY263"/>
              </a:cxn>
              <a:cxn ang="0">
                <a:pos x="connisteX264" y="connsiteY264"/>
              </a:cxn>
              <a:cxn ang="0">
                <a:pos x="connisteX265" y="connsiteY265"/>
              </a:cxn>
              <a:cxn ang="0">
                <a:pos x="connisteX266" y="connsiteY266"/>
              </a:cxn>
              <a:cxn ang="0">
                <a:pos x="connisteX267" y="connsiteY267"/>
              </a:cxn>
              <a:cxn ang="0">
                <a:pos x="connisteX268" y="connsiteY268"/>
              </a:cxn>
              <a:cxn ang="0">
                <a:pos x="connisteX269" y="connsiteY269"/>
              </a:cxn>
              <a:cxn ang="0">
                <a:pos x="connisteX270" y="connsiteY270"/>
              </a:cxn>
              <a:cxn ang="0">
                <a:pos x="connisteX271" y="connsiteY271"/>
              </a:cxn>
              <a:cxn ang="0">
                <a:pos x="connisteX272" y="connsiteY272"/>
              </a:cxn>
              <a:cxn ang="0">
                <a:pos x="connisteX273" y="connsiteY273"/>
              </a:cxn>
              <a:cxn ang="0">
                <a:pos x="connisteX274" y="connsiteY274"/>
              </a:cxn>
              <a:cxn ang="0">
                <a:pos x="connisteX275" y="connsiteY275"/>
              </a:cxn>
              <a:cxn ang="0">
                <a:pos x="connisteX276" y="connsiteY276"/>
              </a:cxn>
              <a:cxn ang="0">
                <a:pos x="connisteX277" y="connsiteY277"/>
              </a:cxn>
              <a:cxn ang="0">
                <a:pos x="connisteX278" y="connsiteY278"/>
              </a:cxn>
              <a:cxn ang="0">
                <a:pos x="connisteX279" y="connsiteY279"/>
              </a:cxn>
              <a:cxn ang="0">
                <a:pos x="connisteX280" y="connsiteY280"/>
              </a:cxn>
              <a:cxn ang="0">
                <a:pos x="connisteX281" y="connsiteY281"/>
              </a:cxn>
              <a:cxn ang="0">
                <a:pos x="connisteX282" y="connsiteY282"/>
              </a:cxn>
              <a:cxn ang="0">
                <a:pos x="connisteX283" y="connsiteY283"/>
              </a:cxn>
              <a:cxn ang="0">
                <a:pos x="connisteX284" y="connsiteY284"/>
              </a:cxn>
              <a:cxn ang="0">
                <a:pos x="connisteX285" y="connsiteY285"/>
              </a:cxn>
            </a:cxnLst>
            <a:rect l="l" t="t" r="r" b="b"/>
            <a:pathLst>
              <a:path w="10823998" h="4631126">
                <a:moveTo>
                  <a:pt x="790434" y="573123"/>
                </a:moveTo>
                <a:cubicBezTo>
                  <a:pt x="805674" y="562328"/>
                  <a:pt x="839329" y="536293"/>
                  <a:pt x="875524" y="512163"/>
                </a:cubicBezTo>
                <a:cubicBezTo>
                  <a:pt x="911719" y="488033"/>
                  <a:pt x="933944" y="478508"/>
                  <a:pt x="972679" y="451838"/>
                </a:cubicBezTo>
                <a:cubicBezTo>
                  <a:pt x="1011414" y="425168"/>
                  <a:pt x="1031099" y="405483"/>
                  <a:pt x="1069834" y="378813"/>
                </a:cubicBezTo>
                <a:cubicBezTo>
                  <a:pt x="1108569" y="352143"/>
                  <a:pt x="1128254" y="340078"/>
                  <a:pt x="1166989" y="318488"/>
                </a:cubicBezTo>
                <a:cubicBezTo>
                  <a:pt x="1205724" y="296898"/>
                  <a:pt x="1230489" y="286738"/>
                  <a:pt x="1264144" y="269593"/>
                </a:cubicBezTo>
                <a:cubicBezTo>
                  <a:pt x="1297799" y="252448"/>
                  <a:pt x="1304784" y="245463"/>
                  <a:pt x="1336534" y="233398"/>
                </a:cubicBezTo>
                <a:cubicBezTo>
                  <a:pt x="1368284" y="221333"/>
                  <a:pt x="1389874" y="218158"/>
                  <a:pt x="1421624" y="208633"/>
                </a:cubicBezTo>
                <a:cubicBezTo>
                  <a:pt x="1453374" y="199108"/>
                  <a:pt x="1462899" y="194028"/>
                  <a:pt x="1494649" y="184503"/>
                </a:cubicBezTo>
                <a:cubicBezTo>
                  <a:pt x="1526399" y="174978"/>
                  <a:pt x="1547989" y="167358"/>
                  <a:pt x="1579739" y="160373"/>
                </a:cubicBezTo>
                <a:cubicBezTo>
                  <a:pt x="1611489" y="153388"/>
                  <a:pt x="1623554" y="150848"/>
                  <a:pt x="1652764" y="148308"/>
                </a:cubicBezTo>
                <a:cubicBezTo>
                  <a:pt x="1681974" y="145768"/>
                  <a:pt x="1693404" y="148308"/>
                  <a:pt x="1725154" y="148308"/>
                </a:cubicBezTo>
                <a:cubicBezTo>
                  <a:pt x="1756904" y="148308"/>
                  <a:pt x="1775954" y="148308"/>
                  <a:pt x="1810244" y="148308"/>
                </a:cubicBezTo>
                <a:cubicBezTo>
                  <a:pt x="1844534" y="148308"/>
                  <a:pt x="1856599" y="148308"/>
                  <a:pt x="1895334" y="148308"/>
                </a:cubicBezTo>
                <a:cubicBezTo>
                  <a:pt x="1934069" y="148308"/>
                  <a:pt x="1968359" y="143228"/>
                  <a:pt x="2004554" y="148308"/>
                </a:cubicBezTo>
                <a:cubicBezTo>
                  <a:pt x="2040749" y="153388"/>
                  <a:pt x="2048369" y="165453"/>
                  <a:pt x="2077579" y="172438"/>
                </a:cubicBezTo>
                <a:cubicBezTo>
                  <a:pt x="2106789" y="179423"/>
                  <a:pt x="2111869" y="177518"/>
                  <a:pt x="2150604" y="184503"/>
                </a:cubicBezTo>
                <a:cubicBezTo>
                  <a:pt x="2189339" y="191488"/>
                  <a:pt x="2233154" y="199108"/>
                  <a:pt x="2271889" y="208633"/>
                </a:cubicBezTo>
                <a:cubicBezTo>
                  <a:pt x="2310624" y="218158"/>
                  <a:pt x="2315704" y="221333"/>
                  <a:pt x="2344914" y="233398"/>
                </a:cubicBezTo>
                <a:cubicBezTo>
                  <a:pt x="2374124" y="245463"/>
                  <a:pt x="2385554" y="249908"/>
                  <a:pt x="2417304" y="269593"/>
                </a:cubicBezTo>
                <a:cubicBezTo>
                  <a:pt x="2449054" y="289278"/>
                  <a:pt x="2463659" y="308963"/>
                  <a:pt x="2502394" y="330553"/>
                </a:cubicBezTo>
                <a:cubicBezTo>
                  <a:pt x="2541129" y="352143"/>
                  <a:pt x="2572879" y="361668"/>
                  <a:pt x="2611614" y="378813"/>
                </a:cubicBezTo>
                <a:cubicBezTo>
                  <a:pt x="2650349" y="395958"/>
                  <a:pt x="2662414" y="400403"/>
                  <a:pt x="2696704" y="415008"/>
                </a:cubicBezTo>
                <a:cubicBezTo>
                  <a:pt x="2730994" y="429613"/>
                  <a:pt x="2745599" y="437233"/>
                  <a:pt x="2781794" y="451838"/>
                </a:cubicBezTo>
                <a:cubicBezTo>
                  <a:pt x="2817989" y="466443"/>
                  <a:pt x="2835134" y="473428"/>
                  <a:pt x="2878949" y="488033"/>
                </a:cubicBezTo>
                <a:cubicBezTo>
                  <a:pt x="2922764" y="502638"/>
                  <a:pt x="2949434" y="512798"/>
                  <a:pt x="3000234" y="524863"/>
                </a:cubicBezTo>
                <a:cubicBezTo>
                  <a:pt x="3051034" y="536928"/>
                  <a:pt x="3075799" y="539468"/>
                  <a:pt x="3134219" y="548993"/>
                </a:cubicBezTo>
                <a:cubicBezTo>
                  <a:pt x="3192639" y="558518"/>
                  <a:pt x="3230739" y="563598"/>
                  <a:pt x="3291699" y="573123"/>
                </a:cubicBezTo>
                <a:cubicBezTo>
                  <a:pt x="3352659" y="582648"/>
                  <a:pt x="3381869" y="587728"/>
                  <a:pt x="3437749" y="597253"/>
                </a:cubicBezTo>
                <a:cubicBezTo>
                  <a:pt x="3493629" y="606778"/>
                  <a:pt x="3520299" y="612493"/>
                  <a:pt x="3571099" y="622018"/>
                </a:cubicBezTo>
                <a:cubicBezTo>
                  <a:pt x="3621899" y="631543"/>
                  <a:pt x="3648569" y="639163"/>
                  <a:pt x="3692384" y="646148"/>
                </a:cubicBezTo>
                <a:cubicBezTo>
                  <a:pt x="3736199" y="653133"/>
                  <a:pt x="3753344" y="655673"/>
                  <a:pt x="3789539" y="658213"/>
                </a:cubicBezTo>
                <a:cubicBezTo>
                  <a:pt x="3825734" y="660753"/>
                  <a:pt x="3842879" y="658213"/>
                  <a:pt x="3874629" y="658213"/>
                </a:cubicBezTo>
                <a:cubicBezTo>
                  <a:pt x="3906379" y="658213"/>
                  <a:pt x="3918444" y="660753"/>
                  <a:pt x="3947654" y="658213"/>
                </a:cubicBezTo>
                <a:cubicBezTo>
                  <a:pt x="3976864" y="655673"/>
                  <a:pt x="3986389" y="655673"/>
                  <a:pt x="4020679" y="646148"/>
                </a:cubicBezTo>
                <a:cubicBezTo>
                  <a:pt x="4054969" y="636623"/>
                  <a:pt x="4079099" y="623923"/>
                  <a:pt x="4117834" y="609318"/>
                </a:cubicBezTo>
                <a:cubicBezTo>
                  <a:pt x="4156569" y="594713"/>
                  <a:pt x="4178794" y="587728"/>
                  <a:pt x="4214989" y="573123"/>
                </a:cubicBezTo>
                <a:cubicBezTo>
                  <a:pt x="4251184" y="558518"/>
                  <a:pt x="4263884" y="554073"/>
                  <a:pt x="4300079" y="536928"/>
                </a:cubicBezTo>
                <a:cubicBezTo>
                  <a:pt x="4336274" y="519783"/>
                  <a:pt x="4358499" y="505178"/>
                  <a:pt x="4397234" y="488033"/>
                </a:cubicBezTo>
                <a:cubicBezTo>
                  <a:pt x="4435969" y="470888"/>
                  <a:pt x="4460734" y="463903"/>
                  <a:pt x="4494389" y="451838"/>
                </a:cubicBezTo>
                <a:cubicBezTo>
                  <a:pt x="4528044" y="439773"/>
                  <a:pt x="4535029" y="439773"/>
                  <a:pt x="4566779" y="427708"/>
                </a:cubicBezTo>
                <a:cubicBezTo>
                  <a:pt x="4598529" y="415643"/>
                  <a:pt x="4620119" y="405483"/>
                  <a:pt x="4651869" y="390878"/>
                </a:cubicBezTo>
                <a:cubicBezTo>
                  <a:pt x="4683619" y="376273"/>
                  <a:pt x="4693144" y="366748"/>
                  <a:pt x="4724894" y="354683"/>
                </a:cubicBezTo>
                <a:cubicBezTo>
                  <a:pt x="4756644" y="342618"/>
                  <a:pt x="4773789" y="342618"/>
                  <a:pt x="4809984" y="330553"/>
                </a:cubicBezTo>
                <a:cubicBezTo>
                  <a:pt x="4846179" y="318488"/>
                  <a:pt x="4865864" y="308328"/>
                  <a:pt x="4907139" y="293723"/>
                </a:cubicBezTo>
                <a:cubicBezTo>
                  <a:pt x="4948414" y="279118"/>
                  <a:pt x="4975084" y="269593"/>
                  <a:pt x="5016359" y="257528"/>
                </a:cubicBezTo>
                <a:cubicBezTo>
                  <a:pt x="5057634" y="245463"/>
                  <a:pt x="5072239" y="242923"/>
                  <a:pt x="5113514" y="233398"/>
                </a:cubicBezTo>
                <a:cubicBezTo>
                  <a:pt x="5154789" y="223873"/>
                  <a:pt x="5186539" y="213713"/>
                  <a:pt x="5222734" y="208633"/>
                </a:cubicBezTo>
                <a:cubicBezTo>
                  <a:pt x="5258929" y="203553"/>
                  <a:pt x="5266549" y="208633"/>
                  <a:pt x="5295759" y="208633"/>
                </a:cubicBezTo>
                <a:cubicBezTo>
                  <a:pt x="5324969" y="208633"/>
                  <a:pt x="5336399" y="206093"/>
                  <a:pt x="5368149" y="208633"/>
                </a:cubicBezTo>
                <a:cubicBezTo>
                  <a:pt x="5399899" y="211173"/>
                  <a:pt x="5411964" y="209268"/>
                  <a:pt x="5453239" y="221333"/>
                </a:cubicBezTo>
                <a:cubicBezTo>
                  <a:pt x="5494514" y="233398"/>
                  <a:pt x="5536424" y="254988"/>
                  <a:pt x="5575159" y="269593"/>
                </a:cubicBezTo>
                <a:cubicBezTo>
                  <a:pt x="5613894" y="284198"/>
                  <a:pt x="5606274" y="279118"/>
                  <a:pt x="5647549" y="293723"/>
                </a:cubicBezTo>
                <a:cubicBezTo>
                  <a:pt x="5688824" y="308328"/>
                  <a:pt x="5740259" y="328013"/>
                  <a:pt x="5781534" y="342618"/>
                </a:cubicBezTo>
                <a:cubicBezTo>
                  <a:pt x="5822809" y="357223"/>
                  <a:pt x="5822174" y="352143"/>
                  <a:pt x="5853924" y="366748"/>
                </a:cubicBezTo>
                <a:cubicBezTo>
                  <a:pt x="5885674" y="381353"/>
                  <a:pt x="5907264" y="393418"/>
                  <a:pt x="5939014" y="415008"/>
                </a:cubicBezTo>
                <a:cubicBezTo>
                  <a:pt x="5970764" y="436598"/>
                  <a:pt x="5982829" y="451838"/>
                  <a:pt x="6012039" y="475968"/>
                </a:cubicBezTo>
                <a:cubicBezTo>
                  <a:pt x="6041249" y="500098"/>
                  <a:pt x="6055854" y="512798"/>
                  <a:pt x="6085064" y="536928"/>
                </a:cubicBezTo>
                <a:cubicBezTo>
                  <a:pt x="6114274" y="561058"/>
                  <a:pt x="6128244" y="580108"/>
                  <a:pt x="6157454" y="597253"/>
                </a:cubicBezTo>
                <a:cubicBezTo>
                  <a:pt x="6186664" y="614398"/>
                  <a:pt x="6198729" y="612493"/>
                  <a:pt x="6230479" y="622018"/>
                </a:cubicBezTo>
                <a:cubicBezTo>
                  <a:pt x="6262229" y="631543"/>
                  <a:pt x="6283819" y="639163"/>
                  <a:pt x="6315569" y="646148"/>
                </a:cubicBezTo>
                <a:cubicBezTo>
                  <a:pt x="6347319" y="653133"/>
                  <a:pt x="6354304" y="655673"/>
                  <a:pt x="6388594" y="658213"/>
                </a:cubicBezTo>
                <a:cubicBezTo>
                  <a:pt x="6422884" y="660753"/>
                  <a:pt x="6444474" y="658213"/>
                  <a:pt x="6485749" y="658213"/>
                </a:cubicBezTo>
                <a:cubicBezTo>
                  <a:pt x="6527024" y="658213"/>
                  <a:pt x="6553694" y="658213"/>
                  <a:pt x="6594969" y="658213"/>
                </a:cubicBezTo>
                <a:cubicBezTo>
                  <a:pt x="6636244" y="658213"/>
                  <a:pt x="6655929" y="658213"/>
                  <a:pt x="6692124" y="658213"/>
                </a:cubicBezTo>
                <a:cubicBezTo>
                  <a:pt x="6728319" y="658213"/>
                  <a:pt x="6738479" y="658213"/>
                  <a:pt x="6777214" y="658213"/>
                </a:cubicBezTo>
                <a:cubicBezTo>
                  <a:pt x="6815949" y="658213"/>
                  <a:pt x="6838174" y="663293"/>
                  <a:pt x="6886434" y="658213"/>
                </a:cubicBezTo>
                <a:cubicBezTo>
                  <a:pt x="6934694" y="653133"/>
                  <a:pt x="6966444" y="643608"/>
                  <a:pt x="7019784" y="634083"/>
                </a:cubicBezTo>
                <a:cubicBezTo>
                  <a:pt x="7073124" y="624558"/>
                  <a:pt x="7104874" y="621383"/>
                  <a:pt x="7153769" y="609318"/>
                </a:cubicBezTo>
                <a:cubicBezTo>
                  <a:pt x="7202664" y="597253"/>
                  <a:pt x="7224254" y="587728"/>
                  <a:pt x="7262989" y="573123"/>
                </a:cubicBezTo>
                <a:cubicBezTo>
                  <a:pt x="7301724" y="558518"/>
                  <a:pt x="7314424" y="551533"/>
                  <a:pt x="7348079" y="536928"/>
                </a:cubicBezTo>
                <a:cubicBezTo>
                  <a:pt x="7381734" y="522323"/>
                  <a:pt x="7396339" y="517243"/>
                  <a:pt x="7432534" y="500098"/>
                </a:cubicBezTo>
                <a:cubicBezTo>
                  <a:pt x="7468729" y="482953"/>
                  <a:pt x="7495399" y="471523"/>
                  <a:pt x="7529689" y="451838"/>
                </a:cubicBezTo>
                <a:cubicBezTo>
                  <a:pt x="7563979" y="432153"/>
                  <a:pt x="7568424" y="424533"/>
                  <a:pt x="7602714" y="402943"/>
                </a:cubicBezTo>
                <a:cubicBezTo>
                  <a:pt x="7637004" y="381353"/>
                  <a:pt x="7663674" y="364208"/>
                  <a:pt x="7699869" y="342618"/>
                </a:cubicBezTo>
                <a:cubicBezTo>
                  <a:pt x="7736064" y="321028"/>
                  <a:pt x="7748764" y="315313"/>
                  <a:pt x="7784959" y="293723"/>
                </a:cubicBezTo>
                <a:cubicBezTo>
                  <a:pt x="7821154" y="272133"/>
                  <a:pt x="7845919" y="254988"/>
                  <a:pt x="7882114" y="233398"/>
                </a:cubicBezTo>
                <a:cubicBezTo>
                  <a:pt x="7918309" y="211808"/>
                  <a:pt x="7931009" y="204188"/>
                  <a:pt x="7967204" y="184503"/>
                </a:cubicBezTo>
                <a:cubicBezTo>
                  <a:pt x="8003399" y="164818"/>
                  <a:pt x="8028164" y="157833"/>
                  <a:pt x="8064359" y="136243"/>
                </a:cubicBezTo>
                <a:cubicBezTo>
                  <a:pt x="8100554" y="114653"/>
                  <a:pt x="8117699" y="94968"/>
                  <a:pt x="8149449" y="75283"/>
                </a:cubicBezTo>
                <a:cubicBezTo>
                  <a:pt x="8181199" y="55598"/>
                  <a:pt x="8190089" y="51153"/>
                  <a:pt x="8221839" y="39088"/>
                </a:cubicBezTo>
                <a:cubicBezTo>
                  <a:pt x="8253589" y="27023"/>
                  <a:pt x="8270734" y="21943"/>
                  <a:pt x="8306929" y="14323"/>
                </a:cubicBezTo>
                <a:cubicBezTo>
                  <a:pt x="8343124" y="6703"/>
                  <a:pt x="8367889" y="4798"/>
                  <a:pt x="8404084" y="2258"/>
                </a:cubicBezTo>
                <a:cubicBezTo>
                  <a:pt x="8440279" y="-282"/>
                  <a:pt x="8457424" y="2258"/>
                  <a:pt x="8489174" y="2258"/>
                </a:cubicBezTo>
                <a:cubicBezTo>
                  <a:pt x="8520924" y="2258"/>
                  <a:pt x="8532989" y="2258"/>
                  <a:pt x="8562199" y="2258"/>
                </a:cubicBezTo>
                <a:cubicBezTo>
                  <a:pt x="8591409" y="2258"/>
                  <a:pt x="8606014" y="-2822"/>
                  <a:pt x="8635224" y="2258"/>
                </a:cubicBezTo>
                <a:cubicBezTo>
                  <a:pt x="8664434" y="7338"/>
                  <a:pt x="8678404" y="12418"/>
                  <a:pt x="8707614" y="27023"/>
                </a:cubicBezTo>
                <a:cubicBezTo>
                  <a:pt x="8736824" y="41628"/>
                  <a:pt x="8748889" y="51153"/>
                  <a:pt x="8780639" y="75283"/>
                </a:cubicBezTo>
                <a:cubicBezTo>
                  <a:pt x="8812389" y="99413"/>
                  <a:pt x="8831439" y="121638"/>
                  <a:pt x="8865729" y="148308"/>
                </a:cubicBezTo>
                <a:cubicBezTo>
                  <a:pt x="8900019" y="174978"/>
                  <a:pt x="8919069" y="181963"/>
                  <a:pt x="8950819" y="208633"/>
                </a:cubicBezTo>
                <a:cubicBezTo>
                  <a:pt x="8982569" y="235303"/>
                  <a:pt x="8994634" y="249908"/>
                  <a:pt x="9023844" y="281658"/>
                </a:cubicBezTo>
                <a:cubicBezTo>
                  <a:pt x="9053054" y="313408"/>
                  <a:pt x="9069564" y="332458"/>
                  <a:pt x="9096234" y="366748"/>
                </a:cubicBezTo>
                <a:cubicBezTo>
                  <a:pt x="9122904" y="401038"/>
                  <a:pt x="9135604" y="417548"/>
                  <a:pt x="9157194" y="451838"/>
                </a:cubicBezTo>
                <a:cubicBezTo>
                  <a:pt x="9178784" y="486128"/>
                  <a:pt x="9188309" y="505178"/>
                  <a:pt x="9205454" y="536928"/>
                </a:cubicBezTo>
                <a:cubicBezTo>
                  <a:pt x="9222599" y="568678"/>
                  <a:pt x="9230219" y="580108"/>
                  <a:pt x="9242284" y="609318"/>
                </a:cubicBezTo>
                <a:cubicBezTo>
                  <a:pt x="9254349" y="638528"/>
                  <a:pt x="9259429" y="653133"/>
                  <a:pt x="9266414" y="682343"/>
                </a:cubicBezTo>
                <a:cubicBezTo>
                  <a:pt x="9273399" y="711553"/>
                  <a:pt x="9271494" y="726158"/>
                  <a:pt x="9278479" y="755368"/>
                </a:cubicBezTo>
                <a:cubicBezTo>
                  <a:pt x="9285464" y="784578"/>
                  <a:pt x="9294989" y="796643"/>
                  <a:pt x="9302609" y="828393"/>
                </a:cubicBezTo>
                <a:cubicBezTo>
                  <a:pt x="9310229" y="860143"/>
                  <a:pt x="9312769" y="881733"/>
                  <a:pt x="9315309" y="913483"/>
                </a:cubicBezTo>
                <a:cubicBezTo>
                  <a:pt x="9317849" y="945233"/>
                  <a:pt x="9312769" y="949678"/>
                  <a:pt x="9315309" y="985873"/>
                </a:cubicBezTo>
                <a:cubicBezTo>
                  <a:pt x="9317849" y="1022068"/>
                  <a:pt x="9322294" y="1058898"/>
                  <a:pt x="9327374" y="1095093"/>
                </a:cubicBezTo>
                <a:cubicBezTo>
                  <a:pt x="9332454" y="1131288"/>
                  <a:pt x="9332454" y="1126843"/>
                  <a:pt x="9339439" y="1168118"/>
                </a:cubicBezTo>
                <a:cubicBezTo>
                  <a:pt x="9346424" y="1209393"/>
                  <a:pt x="9351504" y="1258288"/>
                  <a:pt x="9363569" y="1302103"/>
                </a:cubicBezTo>
                <a:cubicBezTo>
                  <a:pt x="9375634" y="1345918"/>
                  <a:pt x="9382619" y="1352903"/>
                  <a:pt x="9399764" y="1386558"/>
                </a:cubicBezTo>
                <a:cubicBezTo>
                  <a:pt x="9416909" y="1420213"/>
                  <a:pt x="9428974" y="1435453"/>
                  <a:pt x="9448659" y="1471648"/>
                </a:cubicBezTo>
                <a:cubicBezTo>
                  <a:pt x="9468344" y="1507843"/>
                  <a:pt x="9477234" y="1532608"/>
                  <a:pt x="9496919" y="1568803"/>
                </a:cubicBezTo>
                <a:cubicBezTo>
                  <a:pt x="9516604" y="1604998"/>
                  <a:pt x="9526129" y="1622143"/>
                  <a:pt x="9545814" y="1653893"/>
                </a:cubicBezTo>
                <a:cubicBezTo>
                  <a:pt x="9565499" y="1685643"/>
                  <a:pt x="9574389" y="1697708"/>
                  <a:pt x="9594074" y="1726918"/>
                </a:cubicBezTo>
                <a:cubicBezTo>
                  <a:pt x="9613759" y="1756128"/>
                  <a:pt x="9618839" y="1768193"/>
                  <a:pt x="9642969" y="1799943"/>
                </a:cubicBezTo>
                <a:cubicBezTo>
                  <a:pt x="9667099" y="1831693"/>
                  <a:pt x="9686784" y="1850743"/>
                  <a:pt x="9715994" y="1884398"/>
                </a:cubicBezTo>
                <a:cubicBezTo>
                  <a:pt x="9745204" y="1918053"/>
                  <a:pt x="9756634" y="1940278"/>
                  <a:pt x="9788384" y="1969488"/>
                </a:cubicBezTo>
                <a:cubicBezTo>
                  <a:pt x="9820134" y="1998698"/>
                  <a:pt x="9834739" y="2001238"/>
                  <a:pt x="9873474" y="2030448"/>
                </a:cubicBezTo>
                <a:cubicBezTo>
                  <a:pt x="9912209" y="2059658"/>
                  <a:pt x="9936339" y="2081248"/>
                  <a:pt x="9982694" y="2115538"/>
                </a:cubicBezTo>
                <a:cubicBezTo>
                  <a:pt x="10029049" y="2149828"/>
                  <a:pt x="10055719" y="2166338"/>
                  <a:pt x="10104614" y="2200628"/>
                </a:cubicBezTo>
                <a:cubicBezTo>
                  <a:pt x="10153509" y="2234918"/>
                  <a:pt x="10179544" y="2259048"/>
                  <a:pt x="10225899" y="2285718"/>
                </a:cubicBezTo>
                <a:cubicBezTo>
                  <a:pt x="10272254" y="2312388"/>
                  <a:pt x="10296384" y="2316833"/>
                  <a:pt x="10335119" y="2333978"/>
                </a:cubicBezTo>
                <a:cubicBezTo>
                  <a:pt x="10373854" y="2351123"/>
                  <a:pt x="10388459" y="2360648"/>
                  <a:pt x="10420209" y="2370173"/>
                </a:cubicBezTo>
                <a:cubicBezTo>
                  <a:pt x="10451959" y="2379698"/>
                  <a:pt x="10464024" y="2373348"/>
                  <a:pt x="10493234" y="2382873"/>
                </a:cubicBezTo>
                <a:cubicBezTo>
                  <a:pt x="10522444" y="2392398"/>
                  <a:pt x="10536414" y="2404463"/>
                  <a:pt x="10565624" y="2419068"/>
                </a:cubicBezTo>
                <a:cubicBezTo>
                  <a:pt x="10594834" y="2433673"/>
                  <a:pt x="10609439" y="2443198"/>
                  <a:pt x="10638649" y="2455263"/>
                </a:cubicBezTo>
                <a:cubicBezTo>
                  <a:pt x="10667859" y="2467328"/>
                  <a:pt x="10682464" y="2469868"/>
                  <a:pt x="10711674" y="2479393"/>
                </a:cubicBezTo>
                <a:cubicBezTo>
                  <a:pt x="10740884" y="2488918"/>
                  <a:pt x="10763109" y="2481933"/>
                  <a:pt x="10784699" y="2504158"/>
                </a:cubicBezTo>
                <a:cubicBezTo>
                  <a:pt x="10806289" y="2526383"/>
                  <a:pt x="10813909" y="2553053"/>
                  <a:pt x="10820894" y="2589248"/>
                </a:cubicBezTo>
                <a:cubicBezTo>
                  <a:pt x="10827879" y="2625443"/>
                  <a:pt x="10820894" y="2647668"/>
                  <a:pt x="10820894" y="2686403"/>
                </a:cubicBezTo>
                <a:cubicBezTo>
                  <a:pt x="10820894" y="2725138"/>
                  <a:pt x="10825974" y="2744823"/>
                  <a:pt x="10820894" y="2783558"/>
                </a:cubicBezTo>
                <a:cubicBezTo>
                  <a:pt x="10815814" y="2822293"/>
                  <a:pt x="10806289" y="2844518"/>
                  <a:pt x="10796764" y="2880713"/>
                </a:cubicBezTo>
                <a:cubicBezTo>
                  <a:pt x="10787239" y="2916908"/>
                  <a:pt x="10786604" y="2933418"/>
                  <a:pt x="10771999" y="2965168"/>
                </a:cubicBezTo>
                <a:cubicBezTo>
                  <a:pt x="10757394" y="2996918"/>
                  <a:pt x="10747869" y="3011523"/>
                  <a:pt x="10723739" y="3038193"/>
                </a:cubicBezTo>
                <a:cubicBezTo>
                  <a:pt x="10699609" y="3064863"/>
                  <a:pt x="10679924" y="3082008"/>
                  <a:pt x="10650714" y="3099153"/>
                </a:cubicBezTo>
                <a:cubicBezTo>
                  <a:pt x="10621504" y="3116298"/>
                  <a:pt x="10606899" y="3113758"/>
                  <a:pt x="10577689" y="3123283"/>
                </a:cubicBezTo>
                <a:cubicBezTo>
                  <a:pt x="10548479" y="3132808"/>
                  <a:pt x="10534509" y="3135348"/>
                  <a:pt x="10505299" y="3147413"/>
                </a:cubicBezTo>
                <a:cubicBezTo>
                  <a:pt x="10476089" y="3159478"/>
                  <a:pt x="10461484" y="3172178"/>
                  <a:pt x="10432274" y="3184243"/>
                </a:cubicBezTo>
                <a:cubicBezTo>
                  <a:pt x="10403064" y="3196308"/>
                  <a:pt x="10388459" y="3193768"/>
                  <a:pt x="10359249" y="3208373"/>
                </a:cubicBezTo>
                <a:cubicBezTo>
                  <a:pt x="10330039" y="3222978"/>
                  <a:pt x="10315434" y="3232503"/>
                  <a:pt x="10286224" y="3256633"/>
                </a:cubicBezTo>
                <a:cubicBezTo>
                  <a:pt x="10257014" y="3280763"/>
                  <a:pt x="10230979" y="3300448"/>
                  <a:pt x="10213834" y="3329658"/>
                </a:cubicBezTo>
                <a:cubicBezTo>
                  <a:pt x="10196689" y="3358868"/>
                  <a:pt x="10204309" y="3373473"/>
                  <a:pt x="10201769" y="3402683"/>
                </a:cubicBezTo>
                <a:cubicBezTo>
                  <a:pt x="10199229" y="3431893"/>
                  <a:pt x="10201769" y="3446498"/>
                  <a:pt x="10201769" y="3475708"/>
                </a:cubicBezTo>
                <a:cubicBezTo>
                  <a:pt x="10201769" y="3504918"/>
                  <a:pt x="10201769" y="3514443"/>
                  <a:pt x="10201769" y="3548098"/>
                </a:cubicBezTo>
                <a:cubicBezTo>
                  <a:pt x="10201769" y="3581753"/>
                  <a:pt x="10199229" y="3610963"/>
                  <a:pt x="10201769" y="3645253"/>
                </a:cubicBezTo>
                <a:cubicBezTo>
                  <a:pt x="10204309" y="3679543"/>
                  <a:pt x="10208754" y="3689068"/>
                  <a:pt x="10213834" y="3718278"/>
                </a:cubicBezTo>
                <a:cubicBezTo>
                  <a:pt x="10218914" y="3747488"/>
                  <a:pt x="10223359" y="3762093"/>
                  <a:pt x="10225899" y="3791303"/>
                </a:cubicBezTo>
                <a:cubicBezTo>
                  <a:pt x="10228439" y="3820513"/>
                  <a:pt x="10225899" y="3832578"/>
                  <a:pt x="10225899" y="3864328"/>
                </a:cubicBezTo>
                <a:cubicBezTo>
                  <a:pt x="10225899" y="3896078"/>
                  <a:pt x="10233519" y="3915128"/>
                  <a:pt x="10225899" y="3948783"/>
                </a:cubicBezTo>
                <a:cubicBezTo>
                  <a:pt x="10218279" y="3982438"/>
                  <a:pt x="10206214" y="3997678"/>
                  <a:pt x="10189069" y="4033873"/>
                </a:cubicBezTo>
                <a:cubicBezTo>
                  <a:pt x="10171924" y="4070068"/>
                  <a:pt x="10159859" y="4096738"/>
                  <a:pt x="10140809" y="4131028"/>
                </a:cubicBezTo>
                <a:cubicBezTo>
                  <a:pt x="10121759" y="4165318"/>
                  <a:pt x="10114139" y="4174843"/>
                  <a:pt x="10092549" y="4204053"/>
                </a:cubicBezTo>
                <a:cubicBezTo>
                  <a:pt x="10070959" y="4233263"/>
                  <a:pt x="10058259" y="4250408"/>
                  <a:pt x="10031589" y="4277078"/>
                </a:cubicBezTo>
                <a:cubicBezTo>
                  <a:pt x="10004919" y="4303748"/>
                  <a:pt x="9987774" y="4320258"/>
                  <a:pt x="9958564" y="4337403"/>
                </a:cubicBezTo>
                <a:cubicBezTo>
                  <a:pt x="9929354" y="4354548"/>
                  <a:pt x="9914749" y="4350103"/>
                  <a:pt x="9885539" y="4362168"/>
                </a:cubicBezTo>
                <a:cubicBezTo>
                  <a:pt x="9856329" y="4374233"/>
                  <a:pt x="9842359" y="4386298"/>
                  <a:pt x="9813149" y="4398363"/>
                </a:cubicBezTo>
                <a:cubicBezTo>
                  <a:pt x="9783939" y="4410428"/>
                  <a:pt x="9769334" y="4412968"/>
                  <a:pt x="9740124" y="4422493"/>
                </a:cubicBezTo>
                <a:cubicBezTo>
                  <a:pt x="9710914" y="4432018"/>
                  <a:pt x="9696309" y="4439638"/>
                  <a:pt x="9667099" y="4447258"/>
                </a:cubicBezTo>
                <a:cubicBezTo>
                  <a:pt x="9637889" y="4454878"/>
                  <a:pt x="9623284" y="4456783"/>
                  <a:pt x="9594074" y="4459323"/>
                </a:cubicBezTo>
                <a:cubicBezTo>
                  <a:pt x="9564864" y="4461863"/>
                  <a:pt x="9557879" y="4459323"/>
                  <a:pt x="9521684" y="4459323"/>
                </a:cubicBezTo>
                <a:cubicBezTo>
                  <a:pt x="9485489" y="4459323"/>
                  <a:pt x="9448659" y="4461863"/>
                  <a:pt x="9412464" y="4459323"/>
                </a:cubicBezTo>
                <a:cubicBezTo>
                  <a:pt x="9376269" y="4456783"/>
                  <a:pt x="9373729" y="4449798"/>
                  <a:pt x="9339439" y="4447258"/>
                </a:cubicBezTo>
                <a:cubicBezTo>
                  <a:pt x="9305149" y="4444718"/>
                  <a:pt x="9276574" y="4449798"/>
                  <a:pt x="9242284" y="4447258"/>
                </a:cubicBezTo>
                <a:cubicBezTo>
                  <a:pt x="9207994" y="4444718"/>
                  <a:pt x="9201009" y="4439638"/>
                  <a:pt x="9169259" y="4434558"/>
                </a:cubicBezTo>
                <a:cubicBezTo>
                  <a:pt x="9137509" y="4429478"/>
                  <a:pt x="9118459" y="4425033"/>
                  <a:pt x="9084169" y="4422493"/>
                </a:cubicBezTo>
                <a:cubicBezTo>
                  <a:pt x="9049879" y="4419953"/>
                  <a:pt x="9035274" y="4422493"/>
                  <a:pt x="8999079" y="4422493"/>
                </a:cubicBezTo>
                <a:cubicBezTo>
                  <a:pt x="8962884" y="4422493"/>
                  <a:pt x="8935579" y="4422493"/>
                  <a:pt x="8901924" y="4422493"/>
                </a:cubicBezTo>
                <a:cubicBezTo>
                  <a:pt x="8868269" y="4422493"/>
                  <a:pt x="8861284" y="4422493"/>
                  <a:pt x="8829534" y="4422493"/>
                </a:cubicBezTo>
                <a:cubicBezTo>
                  <a:pt x="8797784" y="4422493"/>
                  <a:pt x="8778734" y="4417413"/>
                  <a:pt x="8744444" y="4422493"/>
                </a:cubicBezTo>
                <a:cubicBezTo>
                  <a:pt x="8710154" y="4427573"/>
                  <a:pt x="8691104" y="4439638"/>
                  <a:pt x="8659354" y="4447258"/>
                </a:cubicBezTo>
                <a:cubicBezTo>
                  <a:pt x="8627604" y="4454878"/>
                  <a:pt x="8615539" y="4454243"/>
                  <a:pt x="8586329" y="4459323"/>
                </a:cubicBezTo>
                <a:cubicBezTo>
                  <a:pt x="8557119" y="4464403"/>
                  <a:pt x="8547594" y="4464403"/>
                  <a:pt x="8513304" y="4471388"/>
                </a:cubicBezTo>
                <a:cubicBezTo>
                  <a:pt x="8479014" y="4478373"/>
                  <a:pt x="8452344" y="4488533"/>
                  <a:pt x="8416149" y="4495518"/>
                </a:cubicBezTo>
                <a:cubicBezTo>
                  <a:pt x="8379954" y="4502503"/>
                  <a:pt x="8363444" y="4500598"/>
                  <a:pt x="8331694" y="4507583"/>
                </a:cubicBezTo>
                <a:cubicBezTo>
                  <a:pt x="8299944" y="4514568"/>
                  <a:pt x="8297404" y="4524728"/>
                  <a:pt x="8258669" y="4531713"/>
                </a:cubicBezTo>
                <a:cubicBezTo>
                  <a:pt x="8219934" y="4538698"/>
                  <a:pt x="8176119" y="4538698"/>
                  <a:pt x="8137384" y="4543778"/>
                </a:cubicBezTo>
                <a:cubicBezTo>
                  <a:pt x="8098649" y="4548858"/>
                  <a:pt x="8098649" y="4548858"/>
                  <a:pt x="8064359" y="4556478"/>
                </a:cubicBezTo>
                <a:cubicBezTo>
                  <a:pt x="8030069" y="4564098"/>
                  <a:pt x="8001494" y="4573623"/>
                  <a:pt x="7967204" y="4580608"/>
                </a:cubicBezTo>
                <a:cubicBezTo>
                  <a:pt x="7932914" y="4587593"/>
                  <a:pt x="7925929" y="4585688"/>
                  <a:pt x="7894179" y="4592673"/>
                </a:cubicBezTo>
                <a:cubicBezTo>
                  <a:pt x="7862429" y="4599658"/>
                  <a:pt x="7840839" y="4609818"/>
                  <a:pt x="7809089" y="4616803"/>
                </a:cubicBezTo>
                <a:cubicBezTo>
                  <a:pt x="7777339" y="4623788"/>
                  <a:pt x="7770354" y="4626328"/>
                  <a:pt x="7736699" y="4628868"/>
                </a:cubicBezTo>
                <a:cubicBezTo>
                  <a:pt x="7703044" y="4631408"/>
                  <a:pt x="7675739" y="4628868"/>
                  <a:pt x="7639544" y="4628868"/>
                </a:cubicBezTo>
                <a:cubicBezTo>
                  <a:pt x="7603349" y="4628868"/>
                  <a:pt x="7593189" y="4628868"/>
                  <a:pt x="7554454" y="4628868"/>
                </a:cubicBezTo>
                <a:cubicBezTo>
                  <a:pt x="7515719" y="4628868"/>
                  <a:pt x="7486509" y="4628868"/>
                  <a:pt x="7445234" y="4628868"/>
                </a:cubicBezTo>
                <a:cubicBezTo>
                  <a:pt x="7403959" y="4628868"/>
                  <a:pt x="7389354" y="4628868"/>
                  <a:pt x="7348079" y="4628868"/>
                </a:cubicBezTo>
                <a:cubicBezTo>
                  <a:pt x="7306804" y="4628868"/>
                  <a:pt x="7274419" y="4628868"/>
                  <a:pt x="7238224" y="4628868"/>
                </a:cubicBezTo>
                <a:cubicBezTo>
                  <a:pt x="7202029" y="4628868"/>
                  <a:pt x="7197584" y="4628868"/>
                  <a:pt x="7165834" y="4628868"/>
                </a:cubicBezTo>
                <a:cubicBezTo>
                  <a:pt x="7134084" y="4628868"/>
                  <a:pt x="7127099" y="4628868"/>
                  <a:pt x="7080744" y="4628868"/>
                </a:cubicBezTo>
                <a:cubicBezTo>
                  <a:pt x="7034389" y="4628868"/>
                  <a:pt x="6983589" y="4628868"/>
                  <a:pt x="6934694" y="4628868"/>
                </a:cubicBezTo>
                <a:cubicBezTo>
                  <a:pt x="6885799" y="4628868"/>
                  <a:pt x="6883894" y="4633948"/>
                  <a:pt x="6837539" y="4628868"/>
                </a:cubicBezTo>
                <a:cubicBezTo>
                  <a:pt x="6791184" y="4623788"/>
                  <a:pt x="6752449" y="4611723"/>
                  <a:pt x="6704189" y="4604738"/>
                </a:cubicBezTo>
                <a:cubicBezTo>
                  <a:pt x="6655929" y="4597753"/>
                  <a:pt x="6641324" y="4599658"/>
                  <a:pt x="6594969" y="4592673"/>
                </a:cubicBezTo>
                <a:cubicBezTo>
                  <a:pt x="6548614" y="4585688"/>
                  <a:pt x="6520039" y="4578068"/>
                  <a:pt x="6473684" y="4568543"/>
                </a:cubicBezTo>
                <a:cubicBezTo>
                  <a:pt x="6427329" y="4559018"/>
                  <a:pt x="6405739" y="4551398"/>
                  <a:pt x="6364464" y="4543778"/>
                </a:cubicBezTo>
                <a:cubicBezTo>
                  <a:pt x="6323189" y="4536158"/>
                  <a:pt x="6301599" y="4536793"/>
                  <a:pt x="6267309" y="4531713"/>
                </a:cubicBezTo>
                <a:cubicBezTo>
                  <a:pt x="6233019" y="4526633"/>
                  <a:pt x="6223494" y="4524728"/>
                  <a:pt x="6194284" y="4519648"/>
                </a:cubicBezTo>
                <a:cubicBezTo>
                  <a:pt x="6165074" y="4514568"/>
                  <a:pt x="6150469" y="4514568"/>
                  <a:pt x="6121259" y="4507583"/>
                </a:cubicBezTo>
                <a:cubicBezTo>
                  <a:pt x="6092049" y="4500598"/>
                  <a:pt x="6077444" y="4492978"/>
                  <a:pt x="6048234" y="4483453"/>
                </a:cubicBezTo>
                <a:cubicBezTo>
                  <a:pt x="6019024" y="4473928"/>
                  <a:pt x="6005054" y="4476468"/>
                  <a:pt x="5975844" y="4459323"/>
                </a:cubicBezTo>
                <a:cubicBezTo>
                  <a:pt x="5946634" y="4442178"/>
                  <a:pt x="5929489" y="4425033"/>
                  <a:pt x="5902819" y="4398363"/>
                </a:cubicBezTo>
                <a:cubicBezTo>
                  <a:pt x="5876149" y="4371693"/>
                  <a:pt x="5868529" y="4349468"/>
                  <a:pt x="5841859" y="4325338"/>
                </a:cubicBezTo>
                <a:cubicBezTo>
                  <a:pt x="5815189" y="4301208"/>
                  <a:pt x="5808204" y="4291683"/>
                  <a:pt x="5769469" y="4277078"/>
                </a:cubicBezTo>
                <a:cubicBezTo>
                  <a:pt x="5730734" y="4262473"/>
                  <a:pt x="5693904" y="4262473"/>
                  <a:pt x="5647549" y="4252948"/>
                </a:cubicBezTo>
                <a:cubicBezTo>
                  <a:pt x="5601194" y="4243423"/>
                  <a:pt x="5579604" y="4237708"/>
                  <a:pt x="5538329" y="4228183"/>
                </a:cubicBezTo>
                <a:cubicBezTo>
                  <a:pt x="5497054" y="4218658"/>
                  <a:pt x="5484989" y="4213578"/>
                  <a:pt x="5441174" y="4204053"/>
                </a:cubicBezTo>
                <a:cubicBezTo>
                  <a:pt x="5397359" y="4194528"/>
                  <a:pt x="5368149" y="4189448"/>
                  <a:pt x="5319889" y="4179923"/>
                </a:cubicBezTo>
                <a:cubicBezTo>
                  <a:pt x="5271629" y="4170398"/>
                  <a:pt x="5249404" y="4165318"/>
                  <a:pt x="5198604" y="4155793"/>
                </a:cubicBezTo>
                <a:cubicBezTo>
                  <a:pt x="5147804" y="4146268"/>
                  <a:pt x="5117959" y="4140553"/>
                  <a:pt x="5064619" y="4131028"/>
                </a:cubicBezTo>
                <a:cubicBezTo>
                  <a:pt x="5011279" y="4121503"/>
                  <a:pt x="4982069" y="4116423"/>
                  <a:pt x="4931269" y="4106898"/>
                </a:cubicBezTo>
                <a:cubicBezTo>
                  <a:pt x="4880469" y="4097373"/>
                  <a:pt x="4853799" y="4089753"/>
                  <a:pt x="4809984" y="4082768"/>
                </a:cubicBezTo>
                <a:cubicBezTo>
                  <a:pt x="4766169" y="4075783"/>
                  <a:pt x="4749024" y="4075783"/>
                  <a:pt x="4712829" y="4070703"/>
                </a:cubicBezTo>
                <a:cubicBezTo>
                  <a:pt x="4676634" y="4065623"/>
                  <a:pt x="4666474" y="4068163"/>
                  <a:pt x="4627739" y="4058638"/>
                </a:cubicBezTo>
                <a:cubicBezTo>
                  <a:pt x="4589004" y="4049113"/>
                  <a:pt x="4554714" y="4029428"/>
                  <a:pt x="4518519" y="4021808"/>
                </a:cubicBezTo>
                <a:cubicBezTo>
                  <a:pt x="4482324" y="4014188"/>
                  <a:pt x="4474704" y="4021808"/>
                  <a:pt x="4445494" y="4021808"/>
                </a:cubicBezTo>
                <a:cubicBezTo>
                  <a:pt x="4416284" y="4021808"/>
                  <a:pt x="4404219" y="4019268"/>
                  <a:pt x="4372469" y="4021808"/>
                </a:cubicBezTo>
                <a:cubicBezTo>
                  <a:pt x="4340719" y="4024348"/>
                  <a:pt x="4319129" y="4028793"/>
                  <a:pt x="4287379" y="4033873"/>
                </a:cubicBezTo>
                <a:cubicBezTo>
                  <a:pt x="4255629" y="4038953"/>
                  <a:pt x="4246739" y="4038318"/>
                  <a:pt x="4214989" y="4045938"/>
                </a:cubicBezTo>
                <a:cubicBezTo>
                  <a:pt x="4183239" y="4053558"/>
                  <a:pt x="4164189" y="4063083"/>
                  <a:pt x="4129899" y="4070703"/>
                </a:cubicBezTo>
                <a:cubicBezTo>
                  <a:pt x="4095609" y="4078323"/>
                  <a:pt x="4076559" y="4077688"/>
                  <a:pt x="4044809" y="4082768"/>
                </a:cubicBezTo>
                <a:cubicBezTo>
                  <a:pt x="4013059" y="4087848"/>
                  <a:pt x="4000994" y="4087848"/>
                  <a:pt x="3971784" y="4094833"/>
                </a:cubicBezTo>
                <a:cubicBezTo>
                  <a:pt x="3942574" y="4101818"/>
                  <a:pt x="3931144" y="4111978"/>
                  <a:pt x="3899394" y="4118963"/>
                </a:cubicBezTo>
                <a:cubicBezTo>
                  <a:pt x="3867644" y="4125948"/>
                  <a:pt x="3850499" y="4128488"/>
                  <a:pt x="3814304" y="4131028"/>
                </a:cubicBezTo>
                <a:cubicBezTo>
                  <a:pt x="3778109" y="4133568"/>
                  <a:pt x="3751439" y="4131028"/>
                  <a:pt x="3717149" y="4131028"/>
                </a:cubicBezTo>
                <a:cubicBezTo>
                  <a:pt x="3682859" y="4131028"/>
                  <a:pt x="3675874" y="4131028"/>
                  <a:pt x="3644124" y="4131028"/>
                </a:cubicBezTo>
                <a:cubicBezTo>
                  <a:pt x="3612374" y="4131028"/>
                  <a:pt x="3590784" y="4131028"/>
                  <a:pt x="3559034" y="4131028"/>
                </a:cubicBezTo>
                <a:cubicBezTo>
                  <a:pt x="3527284" y="4131028"/>
                  <a:pt x="3522204" y="4136108"/>
                  <a:pt x="3486009" y="4131028"/>
                </a:cubicBezTo>
                <a:cubicBezTo>
                  <a:pt x="3449814" y="4125948"/>
                  <a:pt x="3415524" y="4113883"/>
                  <a:pt x="3376789" y="4106898"/>
                </a:cubicBezTo>
                <a:cubicBezTo>
                  <a:pt x="3338054" y="4099913"/>
                  <a:pt x="3327894" y="4101818"/>
                  <a:pt x="3291699" y="4094833"/>
                </a:cubicBezTo>
                <a:cubicBezTo>
                  <a:pt x="3255504" y="4087848"/>
                  <a:pt x="3228199" y="4077688"/>
                  <a:pt x="3194544" y="4070703"/>
                </a:cubicBezTo>
                <a:cubicBezTo>
                  <a:pt x="3160889" y="4063718"/>
                  <a:pt x="3158349" y="4063718"/>
                  <a:pt x="3122154" y="4058638"/>
                </a:cubicBezTo>
                <a:cubicBezTo>
                  <a:pt x="3085959" y="4053558"/>
                  <a:pt x="3051669" y="4053558"/>
                  <a:pt x="3012934" y="4045938"/>
                </a:cubicBezTo>
                <a:cubicBezTo>
                  <a:pt x="2974199" y="4038318"/>
                  <a:pt x="2959594" y="4031333"/>
                  <a:pt x="2927844" y="4021808"/>
                </a:cubicBezTo>
                <a:cubicBezTo>
                  <a:pt x="2896094" y="4012283"/>
                  <a:pt x="2891014" y="4004663"/>
                  <a:pt x="2854819" y="3997678"/>
                </a:cubicBezTo>
                <a:cubicBezTo>
                  <a:pt x="2818624" y="3990693"/>
                  <a:pt x="2796399" y="3992598"/>
                  <a:pt x="2745599" y="3985613"/>
                </a:cubicBezTo>
                <a:cubicBezTo>
                  <a:pt x="2694799" y="3978628"/>
                  <a:pt x="2650349" y="3971008"/>
                  <a:pt x="2599549" y="3961483"/>
                </a:cubicBezTo>
                <a:cubicBezTo>
                  <a:pt x="2548749" y="3951958"/>
                  <a:pt x="2531604" y="3944338"/>
                  <a:pt x="2490329" y="3936718"/>
                </a:cubicBezTo>
                <a:cubicBezTo>
                  <a:pt x="2449054" y="3929098"/>
                  <a:pt x="2429369" y="3931638"/>
                  <a:pt x="2393174" y="3924653"/>
                </a:cubicBezTo>
                <a:cubicBezTo>
                  <a:pt x="2356979" y="3917668"/>
                  <a:pt x="2342374" y="3907508"/>
                  <a:pt x="2308084" y="3900523"/>
                </a:cubicBezTo>
                <a:cubicBezTo>
                  <a:pt x="2273794" y="3893538"/>
                  <a:pt x="2259189" y="3895443"/>
                  <a:pt x="2222994" y="3888458"/>
                </a:cubicBezTo>
                <a:cubicBezTo>
                  <a:pt x="2186799" y="3881473"/>
                  <a:pt x="2162034" y="3873853"/>
                  <a:pt x="2125839" y="3864328"/>
                </a:cubicBezTo>
                <a:cubicBezTo>
                  <a:pt x="2089644" y="3854803"/>
                  <a:pt x="2075039" y="3854168"/>
                  <a:pt x="2041384" y="3839563"/>
                </a:cubicBezTo>
                <a:cubicBezTo>
                  <a:pt x="2007729" y="3824958"/>
                  <a:pt x="1988044" y="3812893"/>
                  <a:pt x="1956294" y="3791303"/>
                </a:cubicBezTo>
                <a:cubicBezTo>
                  <a:pt x="1924544" y="3769713"/>
                  <a:pt x="1912479" y="3754473"/>
                  <a:pt x="1883269" y="3730343"/>
                </a:cubicBezTo>
                <a:cubicBezTo>
                  <a:pt x="1854059" y="3706213"/>
                  <a:pt x="1839454" y="3694148"/>
                  <a:pt x="1810244" y="3670018"/>
                </a:cubicBezTo>
                <a:cubicBezTo>
                  <a:pt x="1781034" y="3645888"/>
                  <a:pt x="1764524" y="3635728"/>
                  <a:pt x="1737854" y="3609058"/>
                </a:cubicBezTo>
                <a:cubicBezTo>
                  <a:pt x="1711184" y="3582388"/>
                  <a:pt x="1696579" y="3565243"/>
                  <a:pt x="1676894" y="3536033"/>
                </a:cubicBezTo>
                <a:cubicBezTo>
                  <a:pt x="1657209" y="3506823"/>
                  <a:pt x="1650224" y="3492218"/>
                  <a:pt x="1640699" y="3463008"/>
                </a:cubicBezTo>
                <a:cubicBezTo>
                  <a:pt x="1631174" y="3433798"/>
                  <a:pt x="1630539" y="3429353"/>
                  <a:pt x="1627999" y="3390618"/>
                </a:cubicBezTo>
                <a:cubicBezTo>
                  <a:pt x="1625459" y="3351883"/>
                  <a:pt x="1627999" y="3308068"/>
                  <a:pt x="1627999" y="3269333"/>
                </a:cubicBezTo>
                <a:cubicBezTo>
                  <a:pt x="1627999" y="3230598"/>
                  <a:pt x="1625459" y="3225518"/>
                  <a:pt x="1627999" y="3196308"/>
                </a:cubicBezTo>
                <a:cubicBezTo>
                  <a:pt x="1630539" y="3167098"/>
                  <a:pt x="1635619" y="3152493"/>
                  <a:pt x="1640699" y="3123283"/>
                </a:cubicBezTo>
                <a:cubicBezTo>
                  <a:pt x="1645779" y="3094073"/>
                  <a:pt x="1667369" y="3067403"/>
                  <a:pt x="1652764" y="3050258"/>
                </a:cubicBezTo>
                <a:cubicBezTo>
                  <a:pt x="1638159" y="3033113"/>
                  <a:pt x="1611489" y="3040733"/>
                  <a:pt x="1567674" y="3038193"/>
                </a:cubicBezTo>
                <a:cubicBezTo>
                  <a:pt x="1523859" y="3035653"/>
                  <a:pt x="1496554" y="3043273"/>
                  <a:pt x="1433689" y="3038193"/>
                </a:cubicBezTo>
                <a:cubicBezTo>
                  <a:pt x="1370824" y="3033113"/>
                  <a:pt x="1317484" y="3026128"/>
                  <a:pt x="1252079" y="3014063"/>
                </a:cubicBezTo>
                <a:cubicBezTo>
                  <a:pt x="1186674" y="3001998"/>
                  <a:pt x="1171434" y="2997553"/>
                  <a:pt x="1106029" y="2977868"/>
                </a:cubicBezTo>
                <a:cubicBezTo>
                  <a:pt x="1040624" y="2958183"/>
                  <a:pt x="1003794" y="2946118"/>
                  <a:pt x="923784" y="2916908"/>
                </a:cubicBezTo>
                <a:cubicBezTo>
                  <a:pt x="843774" y="2887698"/>
                  <a:pt x="790434" y="2863568"/>
                  <a:pt x="705344" y="2831818"/>
                </a:cubicBezTo>
                <a:cubicBezTo>
                  <a:pt x="620254" y="2800068"/>
                  <a:pt x="569454" y="2785463"/>
                  <a:pt x="498969" y="2758793"/>
                </a:cubicBezTo>
                <a:cubicBezTo>
                  <a:pt x="428484" y="2732123"/>
                  <a:pt x="406259" y="2720058"/>
                  <a:pt x="352919" y="2698468"/>
                </a:cubicBezTo>
                <a:cubicBezTo>
                  <a:pt x="299579" y="2676878"/>
                  <a:pt x="272909" y="2669258"/>
                  <a:pt x="231634" y="2649573"/>
                </a:cubicBezTo>
                <a:cubicBezTo>
                  <a:pt x="190359" y="2629888"/>
                  <a:pt x="180834" y="2622903"/>
                  <a:pt x="146544" y="2601313"/>
                </a:cubicBezTo>
                <a:cubicBezTo>
                  <a:pt x="112254" y="2579723"/>
                  <a:pt x="85584" y="2569563"/>
                  <a:pt x="61454" y="2540353"/>
                </a:cubicBezTo>
                <a:cubicBezTo>
                  <a:pt x="37324" y="2511143"/>
                  <a:pt x="34784" y="2487013"/>
                  <a:pt x="25259" y="2455263"/>
                </a:cubicBezTo>
                <a:cubicBezTo>
                  <a:pt x="15734" y="2423513"/>
                  <a:pt x="18274" y="2416528"/>
                  <a:pt x="13194" y="2382873"/>
                </a:cubicBezTo>
                <a:cubicBezTo>
                  <a:pt x="8114" y="2349218"/>
                  <a:pt x="3669" y="2332073"/>
                  <a:pt x="1129" y="2285718"/>
                </a:cubicBezTo>
                <a:cubicBezTo>
                  <a:pt x="-1411" y="2239363"/>
                  <a:pt x="1129" y="2198088"/>
                  <a:pt x="1129" y="2151733"/>
                </a:cubicBezTo>
                <a:cubicBezTo>
                  <a:pt x="1129" y="2105378"/>
                  <a:pt x="1129" y="2098393"/>
                  <a:pt x="1129" y="2054578"/>
                </a:cubicBezTo>
                <a:cubicBezTo>
                  <a:pt x="1129" y="2010763"/>
                  <a:pt x="-1411" y="1977108"/>
                  <a:pt x="1129" y="1933293"/>
                </a:cubicBezTo>
                <a:cubicBezTo>
                  <a:pt x="3669" y="1889478"/>
                  <a:pt x="10654" y="1874873"/>
                  <a:pt x="13194" y="1836138"/>
                </a:cubicBezTo>
                <a:cubicBezTo>
                  <a:pt x="15734" y="1797403"/>
                  <a:pt x="13194" y="1777718"/>
                  <a:pt x="13194" y="1738983"/>
                </a:cubicBezTo>
                <a:cubicBezTo>
                  <a:pt x="13194" y="1700248"/>
                  <a:pt x="13194" y="1680563"/>
                  <a:pt x="13194" y="1641828"/>
                </a:cubicBezTo>
                <a:cubicBezTo>
                  <a:pt x="13194" y="1603093"/>
                  <a:pt x="10654" y="1583408"/>
                  <a:pt x="13194" y="1544673"/>
                </a:cubicBezTo>
                <a:cubicBezTo>
                  <a:pt x="15734" y="1505938"/>
                  <a:pt x="18274" y="1481808"/>
                  <a:pt x="25259" y="1447518"/>
                </a:cubicBezTo>
                <a:cubicBezTo>
                  <a:pt x="32244" y="1413228"/>
                  <a:pt x="42404" y="1406243"/>
                  <a:pt x="49389" y="1374493"/>
                </a:cubicBezTo>
                <a:cubicBezTo>
                  <a:pt x="56374" y="1342743"/>
                  <a:pt x="53834" y="1328138"/>
                  <a:pt x="61454" y="1289403"/>
                </a:cubicBezTo>
                <a:cubicBezTo>
                  <a:pt x="69074" y="1250668"/>
                  <a:pt x="76694" y="1216378"/>
                  <a:pt x="86219" y="1180183"/>
                </a:cubicBezTo>
                <a:cubicBezTo>
                  <a:pt x="95744" y="1143988"/>
                  <a:pt x="98284" y="1137003"/>
                  <a:pt x="110349" y="1107793"/>
                </a:cubicBezTo>
                <a:cubicBezTo>
                  <a:pt x="122414" y="1078583"/>
                  <a:pt x="124954" y="1061438"/>
                  <a:pt x="146544" y="1034768"/>
                </a:cubicBezTo>
                <a:cubicBezTo>
                  <a:pt x="168134" y="1008098"/>
                  <a:pt x="187819" y="990953"/>
                  <a:pt x="219569" y="973808"/>
                </a:cubicBezTo>
                <a:cubicBezTo>
                  <a:pt x="251319" y="956663"/>
                  <a:pt x="272909" y="961743"/>
                  <a:pt x="304659" y="949678"/>
                </a:cubicBezTo>
                <a:cubicBezTo>
                  <a:pt x="336409" y="937613"/>
                  <a:pt x="345934" y="933168"/>
                  <a:pt x="377684" y="913483"/>
                </a:cubicBezTo>
                <a:cubicBezTo>
                  <a:pt x="409434" y="893798"/>
                  <a:pt x="429119" y="876653"/>
                  <a:pt x="462774" y="852523"/>
                </a:cubicBezTo>
                <a:cubicBezTo>
                  <a:pt x="496429" y="828393"/>
                  <a:pt x="513574" y="818233"/>
                  <a:pt x="547229" y="791563"/>
                </a:cubicBezTo>
                <a:cubicBezTo>
                  <a:pt x="580884" y="764893"/>
                  <a:pt x="598029" y="748383"/>
                  <a:pt x="632319" y="719173"/>
                </a:cubicBezTo>
                <a:cubicBezTo>
                  <a:pt x="666609" y="689963"/>
                  <a:pt x="681214" y="680438"/>
                  <a:pt x="717409" y="646148"/>
                </a:cubicBezTo>
                <a:cubicBezTo>
                  <a:pt x="753604" y="611858"/>
                  <a:pt x="775829" y="592808"/>
                  <a:pt x="814564" y="548993"/>
                </a:cubicBezTo>
                <a:cubicBezTo>
                  <a:pt x="853299" y="505178"/>
                  <a:pt x="877429" y="474063"/>
                  <a:pt x="911719" y="427708"/>
                </a:cubicBezTo>
                <a:cubicBezTo>
                  <a:pt x="946009" y="381353"/>
                  <a:pt x="958074" y="359763"/>
                  <a:pt x="984744" y="318488"/>
                </a:cubicBezTo>
                <a:cubicBezTo>
                  <a:pt x="1011414" y="277213"/>
                  <a:pt x="1023479" y="257528"/>
                  <a:pt x="1045069" y="221333"/>
                </a:cubicBezTo>
                <a:cubicBezTo>
                  <a:pt x="1066659" y="185138"/>
                  <a:pt x="1076819" y="167993"/>
                  <a:pt x="1093964" y="136243"/>
                </a:cubicBezTo>
                <a:cubicBezTo>
                  <a:pt x="1111109" y="104493"/>
                  <a:pt x="1123809" y="75918"/>
                  <a:pt x="1130159" y="63218"/>
                </a:cubicBezTo>
              </a:path>
            </a:pathLst>
          </a:custGeom>
          <a:noFill/>
          <a:ln w="57150">
            <a:solidFill>
              <a:schemeClr val="accent6">
                <a:lumMod val="75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十字星 5"/>
          <p:cNvSpPr/>
          <p:nvPr/>
        </p:nvSpPr>
        <p:spPr>
          <a:xfrm>
            <a:off x="1274445" y="492760"/>
            <a:ext cx="1216660" cy="1085850"/>
          </a:xfrm>
          <a:prstGeom prst="star4">
            <a:avLst/>
          </a:prstGeom>
          <a:solidFill>
            <a:srgbClr val="FFFF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十字星 6"/>
          <p:cNvSpPr/>
          <p:nvPr/>
        </p:nvSpPr>
        <p:spPr>
          <a:xfrm>
            <a:off x="9938385" y="5671185"/>
            <a:ext cx="1216660" cy="1085850"/>
          </a:xfrm>
          <a:prstGeom prst="star4">
            <a:avLst/>
          </a:prstGeom>
          <a:solidFill>
            <a:srgbClr val="FFFF0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4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25">
          <a:fgClr>
            <a:schemeClr val="accent5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zh-CN" altLang="en-US" sz="6000">
                <a:latin typeface="方正舒体" panose="02010601030101010101" charset="-122"/>
                <a:ea typeface="方正舒体" panose="02010601030101010101" charset="-122"/>
              </a:rPr>
              <a:t>目录</a:t>
            </a:r>
            <a:endParaRPr lang="zh-CN" altLang="en-US" sz="6000">
              <a:latin typeface="方正舒体" panose="02010601030101010101" charset="-122"/>
              <a:ea typeface="方正舒体" panose="02010601030101010101" charset="-122"/>
            </a:endParaRPr>
          </a:p>
        </p:txBody>
      </p:sp>
      <p:pic>
        <p:nvPicPr>
          <p:cNvPr id="2" name="内容占位符 1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331460" y="1313815"/>
            <a:ext cx="5892165" cy="3919855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>
            <a:off x="120650" y="203835"/>
            <a:ext cx="7109460" cy="6450330"/>
          </a:xfrm>
          <a:custGeom>
            <a:avLst/>
            <a:gdLst>
              <a:gd name="connisteX0" fmla="*/ 5657850 w 6512640"/>
              <a:gd name="connsiteY0" fmla="*/ 621382 h 6450047"/>
              <a:gd name="connisteX1" fmla="*/ 5584825 w 6512640"/>
              <a:gd name="connsiteY1" fmla="*/ 645512 h 6450047"/>
              <a:gd name="connisteX2" fmla="*/ 5511800 w 6512640"/>
              <a:gd name="connsiteY2" fmla="*/ 657577 h 6450047"/>
              <a:gd name="connisteX3" fmla="*/ 5439410 w 6512640"/>
              <a:gd name="connsiteY3" fmla="*/ 657577 h 6450047"/>
              <a:gd name="connisteX4" fmla="*/ 5366385 w 6512640"/>
              <a:gd name="connsiteY4" fmla="*/ 657577 h 6450047"/>
              <a:gd name="connisteX5" fmla="*/ 5293360 w 6512640"/>
              <a:gd name="connsiteY5" fmla="*/ 645512 h 6450047"/>
              <a:gd name="connisteX6" fmla="*/ 5220335 w 6512640"/>
              <a:gd name="connsiteY6" fmla="*/ 621382 h 6450047"/>
              <a:gd name="connisteX7" fmla="*/ 5135245 w 6512640"/>
              <a:gd name="connsiteY7" fmla="*/ 597252 h 6450047"/>
              <a:gd name="connisteX8" fmla="*/ 5062855 w 6512640"/>
              <a:gd name="connsiteY8" fmla="*/ 548357 h 6450047"/>
              <a:gd name="connisteX9" fmla="*/ 4989830 w 6512640"/>
              <a:gd name="connsiteY9" fmla="*/ 512162 h 6450047"/>
              <a:gd name="connisteX10" fmla="*/ 4916805 w 6512640"/>
              <a:gd name="connsiteY10" fmla="*/ 463267 h 6450047"/>
              <a:gd name="connisteX11" fmla="*/ 4844415 w 6512640"/>
              <a:gd name="connsiteY11" fmla="*/ 451202 h 6450047"/>
              <a:gd name="connisteX12" fmla="*/ 4771390 w 6512640"/>
              <a:gd name="connsiteY12" fmla="*/ 451202 h 6450047"/>
              <a:gd name="connisteX13" fmla="*/ 4686300 w 6512640"/>
              <a:gd name="connsiteY13" fmla="*/ 451202 h 6450047"/>
              <a:gd name="connisteX14" fmla="*/ 4613275 w 6512640"/>
              <a:gd name="connsiteY14" fmla="*/ 451202 h 6450047"/>
              <a:gd name="connisteX15" fmla="*/ 4540250 w 6512640"/>
              <a:gd name="connsiteY15" fmla="*/ 463267 h 6450047"/>
              <a:gd name="connisteX16" fmla="*/ 4467860 w 6512640"/>
              <a:gd name="connsiteY16" fmla="*/ 475967 h 6450047"/>
              <a:gd name="connisteX17" fmla="*/ 4394835 w 6512640"/>
              <a:gd name="connsiteY17" fmla="*/ 500097 h 6450047"/>
              <a:gd name="connisteX18" fmla="*/ 4309745 w 6512640"/>
              <a:gd name="connsiteY18" fmla="*/ 500097 h 6450047"/>
              <a:gd name="connisteX19" fmla="*/ 4224655 w 6512640"/>
              <a:gd name="connsiteY19" fmla="*/ 500097 h 6450047"/>
              <a:gd name="connisteX20" fmla="*/ 4151630 w 6512640"/>
              <a:gd name="connsiteY20" fmla="*/ 500097 h 6450047"/>
              <a:gd name="connisteX21" fmla="*/ 4067175 w 6512640"/>
              <a:gd name="connsiteY21" fmla="*/ 475967 h 6450047"/>
              <a:gd name="connisteX22" fmla="*/ 3994150 w 6512640"/>
              <a:gd name="connsiteY22" fmla="*/ 451202 h 6450047"/>
              <a:gd name="connisteX23" fmla="*/ 3909060 w 6512640"/>
              <a:gd name="connsiteY23" fmla="*/ 415007 h 6450047"/>
              <a:gd name="connisteX24" fmla="*/ 3836035 w 6512640"/>
              <a:gd name="connsiteY24" fmla="*/ 378812 h 6450047"/>
              <a:gd name="connisteX25" fmla="*/ 3763645 w 6512640"/>
              <a:gd name="connsiteY25" fmla="*/ 354047 h 6450047"/>
              <a:gd name="connisteX26" fmla="*/ 3690620 w 6512640"/>
              <a:gd name="connsiteY26" fmla="*/ 317852 h 6450047"/>
              <a:gd name="connisteX27" fmla="*/ 3617595 w 6512640"/>
              <a:gd name="connsiteY27" fmla="*/ 281657 h 6450047"/>
              <a:gd name="connisteX28" fmla="*/ 3532505 w 6512640"/>
              <a:gd name="connsiteY28" fmla="*/ 232762 h 6450047"/>
              <a:gd name="connisteX29" fmla="*/ 3447415 w 6512640"/>
              <a:gd name="connsiteY29" fmla="*/ 184502 h 6450047"/>
              <a:gd name="connisteX30" fmla="*/ 3375025 w 6512640"/>
              <a:gd name="connsiteY30" fmla="*/ 159737 h 6450047"/>
              <a:gd name="connisteX31" fmla="*/ 3277870 w 6512640"/>
              <a:gd name="connsiteY31" fmla="*/ 135607 h 6450047"/>
              <a:gd name="connisteX32" fmla="*/ 3192780 w 6512640"/>
              <a:gd name="connsiteY32" fmla="*/ 123542 h 6450047"/>
              <a:gd name="connisteX33" fmla="*/ 3095625 w 6512640"/>
              <a:gd name="connsiteY33" fmla="*/ 123542 h 6450047"/>
              <a:gd name="connisteX34" fmla="*/ 3022600 w 6512640"/>
              <a:gd name="connsiteY34" fmla="*/ 123542 h 6450047"/>
              <a:gd name="connisteX35" fmla="*/ 2937510 w 6512640"/>
              <a:gd name="connsiteY35" fmla="*/ 123542 h 6450047"/>
              <a:gd name="connisteX36" fmla="*/ 2864485 w 6512640"/>
              <a:gd name="connsiteY36" fmla="*/ 123542 h 6450047"/>
              <a:gd name="connisteX37" fmla="*/ 2792095 w 6512640"/>
              <a:gd name="connsiteY37" fmla="*/ 123542 h 6450047"/>
              <a:gd name="connisteX38" fmla="*/ 2719070 w 6512640"/>
              <a:gd name="connsiteY38" fmla="*/ 123542 h 6450047"/>
              <a:gd name="connisteX39" fmla="*/ 2646045 w 6512640"/>
              <a:gd name="connsiteY39" fmla="*/ 123542 h 6450047"/>
              <a:gd name="connisteX40" fmla="*/ 2573020 w 6512640"/>
              <a:gd name="connsiteY40" fmla="*/ 123542 h 6450047"/>
              <a:gd name="connisteX41" fmla="*/ 2488565 w 6512640"/>
              <a:gd name="connsiteY41" fmla="*/ 111477 h 6450047"/>
              <a:gd name="connisteX42" fmla="*/ 2391410 w 6512640"/>
              <a:gd name="connsiteY42" fmla="*/ 87347 h 6450047"/>
              <a:gd name="connisteX43" fmla="*/ 2306320 w 6512640"/>
              <a:gd name="connsiteY43" fmla="*/ 75282 h 6450047"/>
              <a:gd name="connisteX44" fmla="*/ 2233295 w 6512640"/>
              <a:gd name="connsiteY44" fmla="*/ 50517 h 6450047"/>
              <a:gd name="connisteX45" fmla="*/ 2160270 w 6512640"/>
              <a:gd name="connsiteY45" fmla="*/ 38452 h 6450047"/>
              <a:gd name="connisteX46" fmla="*/ 2087245 w 6512640"/>
              <a:gd name="connsiteY46" fmla="*/ 26387 h 6450047"/>
              <a:gd name="connisteX47" fmla="*/ 2014855 w 6512640"/>
              <a:gd name="connsiteY47" fmla="*/ 14322 h 6450047"/>
              <a:gd name="connisteX48" fmla="*/ 1941830 w 6512640"/>
              <a:gd name="connsiteY48" fmla="*/ 14322 h 6450047"/>
              <a:gd name="connisteX49" fmla="*/ 1856740 w 6512640"/>
              <a:gd name="connsiteY49" fmla="*/ 14322 h 6450047"/>
              <a:gd name="connisteX50" fmla="*/ 1783715 w 6512640"/>
              <a:gd name="connsiteY50" fmla="*/ 14322 h 6450047"/>
              <a:gd name="connisteX51" fmla="*/ 1711325 w 6512640"/>
              <a:gd name="connsiteY51" fmla="*/ 14322 h 6450047"/>
              <a:gd name="connisteX52" fmla="*/ 1638300 w 6512640"/>
              <a:gd name="connsiteY52" fmla="*/ 14322 h 6450047"/>
              <a:gd name="connisteX53" fmla="*/ 1565275 w 6512640"/>
              <a:gd name="connsiteY53" fmla="*/ 26387 h 6450047"/>
              <a:gd name="connisteX54" fmla="*/ 1480185 w 6512640"/>
              <a:gd name="connsiteY54" fmla="*/ 50517 h 6450047"/>
              <a:gd name="connisteX55" fmla="*/ 1407795 w 6512640"/>
              <a:gd name="connsiteY55" fmla="*/ 50517 h 6450047"/>
              <a:gd name="connisteX56" fmla="*/ 1334770 w 6512640"/>
              <a:gd name="connsiteY56" fmla="*/ 62582 h 6450047"/>
              <a:gd name="connisteX57" fmla="*/ 1261745 w 6512640"/>
              <a:gd name="connsiteY57" fmla="*/ 62582 h 6450047"/>
              <a:gd name="connisteX58" fmla="*/ 1176655 w 6512640"/>
              <a:gd name="connsiteY58" fmla="*/ 62582 h 6450047"/>
              <a:gd name="connisteX59" fmla="*/ 1091565 w 6512640"/>
              <a:gd name="connsiteY59" fmla="*/ 38452 h 6450047"/>
              <a:gd name="connisteX60" fmla="*/ 994410 w 6512640"/>
              <a:gd name="connsiteY60" fmla="*/ 26387 h 6450047"/>
              <a:gd name="connisteX61" fmla="*/ 922020 w 6512640"/>
              <a:gd name="connsiteY61" fmla="*/ 2257 h 6450047"/>
              <a:gd name="connisteX62" fmla="*/ 848995 w 6512640"/>
              <a:gd name="connsiteY62" fmla="*/ 2257 h 6450047"/>
              <a:gd name="connisteX63" fmla="*/ 775970 w 6512640"/>
              <a:gd name="connsiteY63" fmla="*/ 2257 h 6450047"/>
              <a:gd name="connisteX64" fmla="*/ 702945 w 6512640"/>
              <a:gd name="connsiteY64" fmla="*/ 2257 h 6450047"/>
              <a:gd name="connisteX65" fmla="*/ 630555 w 6512640"/>
              <a:gd name="connsiteY65" fmla="*/ 26387 h 6450047"/>
              <a:gd name="connisteX66" fmla="*/ 557530 w 6512640"/>
              <a:gd name="connsiteY66" fmla="*/ 75282 h 6450047"/>
              <a:gd name="connisteX67" fmla="*/ 484505 w 6512640"/>
              <a:gd name="connsiteY67" fmla="*/ 135607 h 6450047"/>
              <a:gd name="connisteX68" fmla="*/ 411480 w 6512640"/>
              <a:gd name="connsiteY68" fmla="*/ 196567 h 6450047"/>
              <a:gd name="connisteX69" fmla="*/ 387350 w 6512640"/>
              <a:gd name="connsiteY69" fmla="*/ 269592 h 6450047"/>
              <a:gd name="connisteX70" fmla="*/ 375285 w 6512640"/>
              <a:gd name="connsiteY70" fmla="*/ 341982 h 6450047"/>
              <a:gd name="connisteX71" fmla="*/ 375285 w 6512640"/>
              <a:gd name="connsiteY71" fmla="*/ 427072 h 6450047"/>
              <a:gd name="connisteX72" fmla="*/ 375285 w 6512640"/>
              <a:gd name="connsiteY72" fmla="*/ 500097 h 6450047"/>
              <a:gd name="connisteX73" fmla="*/ 387350 w 6512640"/>
              <a:gd name="connsiteY73" fmla="*/ 573122 h 6450047"/>
              <a:gd name="connisteX74" fmla="*/ 399415 w 6512640"/>
              <a:gd name="connsiteY74" fmla="*/ 645512 h 6450047"/>
              <a:gd name="connisteX75" fmla="*/ 399415 w 6512640"/>
              <a:gd name="connsiteY75" fmla="*/ 730602 h 6450047"/>
              <a:gd name="connisteX76" fmla="*/ 399415 w 6512640"/>
              <a:gd name="connsiteY76" fmla="*/ 815692 h 6450047"/>
              <a:gd name="connisteX77" fmla="*/ 399415 w 6512640"/>
              <a:gd name="connsiteY77" fmla="*/ 888717 h 6450047"/>
              <a:gd name="connisteX78" fmla="*/ 387350 w 6512640"/>
              <a:gd name="connsiteY78" fmla="*/ 985872 h 6450047"/>
              <a:gd name="connisteX79" fmla="*/ 351155 w 6512640"/>
              <a:gd name="connsiteY79" fmla="*/ 1070962 h 6450047"/>
              <a:gd name="connisteX80" fmla="*/ 327025 w 6512640"/>
              <a:gd name="connsiteY80" fmla="*/ 1156052 h 6450047"/>
              <a:gd name="connisteX81" fmla="*/ 290195 w 6512640"/>
              <a:gd name="connsiteY81" fmla="*/ 1240507 h 6450047"/>
              <a:gd name="connisteX82" fmla="*/ 254000 w 6512640"/>
              <a:gd name="connsiteY82" fmla="*/ 1337662 h 6450047"/>
              <a:gd name="connisteX83" fmla="*/ 205105 w 6512640"/>
              <a:gd name="connsiteY83" fmla="*/ 1410687 h 6450047"/>
              <a:gd name="connisteX84" fmla="*/ 168910 w 6512640"/>
              <a:gd name="connsiteY84" fmla="*/ 1495777 h 6450047"/>
              <a:gd name="connisteX85" fmla="*/ 120015 w 6512640"/>
              <a:gd name="connsiteY85" fmla="*/ 1580867 h 6450047"/>
              <a:gd name="connisteX86" fmla="*/ 73025 w 6512640"/>
              <a:gd name="connsiteY86" fmla="*/ 1665957 h 6450047"/>
              <a:gd name="connisteX87" fmla="*/ 24130 w 6512640"/>
              <a:gd name="connsiteY87" fmla="*/ 1751047 h 6450047"/>
              <a:gd name="connisteX88" fmla="*/ 12065 w 6512640"/>
              <a:gd name="connsiteY88" fmla="*/ 1823437 h 6450047"/>
              <a:gd name="connisteX89" fmla="*/ 0 w 6512640"/>
              <a:gd name="connsiteY89" fmla="*/ 1896462 h 6450047"/>
              <a:gd name="connisteX90" fmla="*/ 12065 w 6512640"/>
              <a:gd name="connsiteY90" fmla="*/ 1969487 h 6450047"/>
              <a:gd name="connisteX91" fmla="*/ 36830 w 6512640"/>
              <a:gd name="connsiteY91" fmla="*/ 2042512 h 6450047"/>
              <a:gd name="connisteX92" fmla="*/ 96520 w 6512640"/>
              <a:gd name="connsiteY92" fmla="*/ 2114902 h 6450047"/>
              <a:gd name="connisteX93" fmla="*/ 168910 w 6512640"/>
              <a:gd name="connsiteY93" fmla="*/ 2199992 h 6450047"/>
              <a:gd name="connisteX94" fmla="*/ 229870 w 6512640"/>
              <a:gd name="connsiteY94" fmla="*/ 2273017 h 6450047"/>
              <a:gd name="connisteX95" fmla="*/ 302260 w 6512640"/>
              <a:gd name="connsiteY95" fmla="*/ 2346042 h 6450047"/>
              <a:gd name="connisteX96" fmla="*/ 387350 w 6512640"/>
              <a:gd name="connsiteY96" fmla="*/ 2431132 h 6450047"/>
              <a:gd name="connisteX97" fmla="*/ 460375 w 6512640"/>
              <a:gd name="connsiteY97" fmla="*/ 2491457 h 6450047"/>
              <a:gd name="connisteX98" fmla="*/ 521335 w 6512640"/>
              <a:gd name="connsiteY98" fmla="*/ 2564482 h 6450047"/>
              <a:gd name="connisteX99" fmla="*/ 557530 w 6512640"/>
              <a:gd name="connsiteY99" fmla="*/ 2637507 h 6450047"/>
              <a:gd name="connisteX100" fmla="*/ 569595 w 6512640"/>
              <a:gd name="connsiteY100" fmla="*/ 2709897 h 6450047"/>
              <a:gd name="connisteX101" fmla="*/ 569595 w 6512640"/>
              <a:gd name="connsiteY101" fmla="*/ 2782922 h 6450047"/>
              <a:gd name="connisteX102" fmla="*/ 557530 w 6512640"/>
              <a:gd name="connsiteY102" fmla="*/ 2868012 h 6450047"/>
              <a:gd name="connisteX103" fmla="*/ 521335 w 6512640"/>
              <a:gd name="connsiteY103" fmla="*/ 2953102 h 6450047"/>
              <a:gd name="connisteX104" fmla="*/ 484505 w 6512640"/>
              <a:gd name="connsiteY104" fmla="*/ 3026127 h 6450047"/>
              <a:gd name="connisteX105" fmla="*/ 448310 w 6512640"/>
              <a:gd name="connsiteY105" fmla="*/ 3110582 h 6450047"/>
              <a:gd name="connisteX106" fmla="*/ 399415 w 6512640"/>
              <a:gd name="connsiteY106" fmla="*/ 3195672 h 6450047"/>
              <a:gd name="connisteX107" fmla="*/ 363220 w 6512640"/>
              <a:gd name="connsiteY107" fmla="*/ 3268697 h 6450047"/>
              <a:gd name="connisteX108" fmla="*/ 327025 w 6512640"/>
              <a:gd name="connsiteY108" fmla="*/ 3341722 h 6450047"/>
              <a:gd name="connisteX109" fmla="*/ 327025 w 6512640"/>
              <a:gd name="connsiteY109" fmla="*/ 3414747 h 6450047"/>
              <a:gd name="connisteX110" fmla="*/ 351155 w 6512640"/>
              <a:gd name="connsiteY110" fmla="*/ 3487137 h 6450047"/>
              <a:gd name="connisteX111" fmla="*/ 411480 w 6512640"/>
              <a:gd name="connsiteY111" fmla="*/ 3560162 h 6450047"/>
              <a:gd name="connisteX112" fmla="*/ 508635 w 6512640"/>
              <a:gd name="connsiteY112" fmla="*/ 3657317 h 6450047"/>
              <a:gd name="connisteX113" fmla="*/ 593725 w 6512640"/>
              <a:gd name="connsiteY113" fmla="*/ 3730342 h 6450047"/>
              <a:gd name="connisteX114" fmla="*/ 690880 w 6512640"/>
              <a:gd name="connsiteY114" fmla="*/ 3815432 h 6450047"/>
              <a:gd name="connisteX115" fmla="*/ 812800 w 6512640"/>
              <a:gd name="connsiteY115" fmla="*/ 3899887 h 6450047"/>
              <a:gd name="connisteX116" fmla="*/ 885190 w 6512640"/>
              <a:gd name="connsiteY116" fmla="*/ 3960847 h 6450047"/>
              <a:gd name="connisteX117" fmla="*/ 958215 w 6512640"/>
              <a:gd name="connsiteY117" fmla="*/ 4033872 h 6450047"/>
              <a:gd name="connisteX118" fmla="*/ 994410 w 6512640"/>
              <a:gd name="connsiteY118" fmla="*/ 4106897 h 6450047"/>
              <a:gd name="connisteX119" fmla="*/ 994410 w 6512640"/>
              <a:gd name="connsiteY119" fmla="*/ 4191352 h 6450047"/>
              <a:gd name="connisteX120" fmla="*/ 994410 w 6512640"/>
              <a:gd name="connsiteY120" fmla="*/ 4264377 h 6450047"/>
              <a:gd name="connisteX121" fmla="*/ 982345 w 6512640"/>
              <a:gd name="connsiteY121" fmla="*/ 4349467 h 6450047"/>
              <a:gd name="connisteX122" fmla="*/ 970280 w 6512640"/>
              <a:gd name="connsiteY122" fmla="*/ 4434557 h 6450047"/>
              <a:gd name="connisteX123" fmla="*/ 958215 w 6512640"/>
              <a:gd name="connsiteY123" fmla="*/ 4519647 h 6450047"/>
              <a:gd name="connisteX124" fmla="*/ 922020 w 6512640"/>
              <a:gd name="connsiteY124" fmla="*/ 4592037 h 6450047"/>
              <a:gd name="connisteX125" fmla="*/ 873125 w 6512640"/>
              <a:gd name="connsiteY125" fmla="*/ 4677127 h 6450047"/>
              <a:gd name="connisteX126" fmla="*/ 812800 w 6512640"/>
              <a:gd name="connsiteY126" fmla="*/ 4750152 h 6450047"/>
              <a:gd name="connisteX127" fmla="*/ 739775 w 6512640"/>
              <a:gd name="connsiteY127" fmla="*/ 4811112 h 6450047"/>
              <a:gd name="connisteX128" fmla="*/ 824865 w 6512640"/>
              <a:gd name="connsiteY128" fmla="*/ 4883502 h 6450047"/>
              <a:gd name="connisteX129" fmla="*/ 922020 w 6512640"/>
              <a:gd name="connsiteY129" fmla="*/ 4944462 h 6450047"/>
              <a:gd name="connisteX130" fmla="*/ 982345 w 6512640"/>
              <a:gd name="connsiteY130" fmla="*/ 5017487 h 6450047"/>
              <a:gd name="connisteX131" fmla="*/ 1006475 w 6512640"/>
              <a:gd name="connsiteY131" fmla="*/ 5090512 h 6450047"/>
              <a:gd name="connisteX132" fmla="*/ 1019175 w 6512640"/>
              <a:gd name="connsiteY132" fmla="*/ 5174967 h 6450047"/>
              <a:gd name="connisteX133" fmla="*/ 1043305 w 6512640"/>
              <a:gd name="connsiteY133" fmla="*/ 5260057 h 6450047"/>
              <a:gd name="connisteX134" fmla="*/ 1091565 w 6512640"/>
              <a:gd name="connsiteY134" fmla="*/ 5333082 h 6450047"/>
              <a:gd name="connisteX135" fmla="*/ 1140460 w 6512640"/>
              <a:gd name="connsiteY135" fmla="*/ 5406107 h 6450047"/>
              <a:gd name="connisteX136" fmla="*/ 1213485 w 6512640"/>
              <a:gd name="connsiteY136" fmla="*/ 5430237 h 6450047"/>
              <a:gd name="connisteX137" fmla="*/ 1285875 w 6512640"/>
              <a:gd name="connsiteY137" fmla="*/ 5466432 h 6450047"/>
              <a:gd name="connisteX138" fmla="*/ 1383030 w 6512640"/>
              <a:gd name="connsiteY138" fmla="*/ 5479132 h 6450047"/>
              <a:gd name="connisteX139" fmla="*/ 1480185 w 6512640"/>
              <a:gd name="connsiteY139" fmla="*/ 5503262 h 6450047"/>
              <a:gd name="connisteX140" fmla="*/ 1553210 w 6512640"/>
              <a:gd name="connsiteY140" fmla="*/ 5515327 h 6450047"/>
              <a:gd name="connisteX141" fmla="*/ 1626235 w 6512640"/>
              <a:gd name="connsiteY141" fmla="*/ 5527392 h 6450047"/>
              <a:gd name="connisteX142" fmla="*/ 1723390 w 6512640"/>
              <a:gd name="connsiteY142" fmla="*/ 5551522 h 6450047"/>
              <a:gd name="connisteX143" fmla="*/ 1796415 w 6512640"/>
              <a:gd name="connsiteY143" fmla="*/ 5551522 h 6450047"/>
              <a:gd name="connisteX144" fmla="*/ 1868805 w 6512640"/>
              <a:gd name="connsiteY144" fmla="*/ 5551522 h 6450047"/>
              <a:gd name="connisteX145" fmla="*/ 1941830 w 6512640"/>
              <a:gd name="connsiteY145" fmla="*/ 5551522 h 6450047"/>
              <a:gd name="connisteX146" fmla="*/ 2014855 w 6512640"/>
              <a:gd name="connsiteY146" fmla="*/ 5551522 h 6450047"/>
              <a:gd name="connisteX147" fmla="*/ 2099945 w 6512640"/>
              <a:gd name="connsiteY147" fmla="*/ 5551522 h 6450047"/>
              <a:gd name="connisteX148" fmla="*/ 2209165 w 6512640"/>
              <a:gd name="connsiteY148" fmla="*/ 5539457 h 6450047"/>
              <a:gd name="connisteX149" fmla="*/ 2281555 w 6512640"/>
              <a:gd name="connsiteY149" fmla="*/ 5539457 h 6450047"/>
              <a:gd name="connisteX150" fmla="*/ 2366645 w 6512640"/>
              <a:gd name="connsiteY150" fmla="*/ 5539457 h 6450047"/>
              <a:gd name="connisteX151" fmla="*/ 2439670 w 6512640"/>
              <a:gd name="connsiteY151" fmla="*/ 5539457 h 6450047"/>
              <a:gd name="connisteX152" fmla="*/ 2512695 w 6512640"/>
              <a:gd name="connsiteY152" fmla="*/ 5539457 h 6450047"/>
              <a:gd name="connisteX153" fmla="*/ 2585720 w 6512640"/>
              <a:gd name="connsiteY153" fmla="*/ 5575652 h 6450047"/>
              <a:gd name="connisteX154" fmla="*/ 2621915 w 6512640"/>
              <a:gd name="connsiteY154" fmla="*/ 5648677 h 6450047"/>
              <a:gd name="connisteX155" fmla="*/ 2670175 w 6512640"/>
              <a:gd name="connsiteY155" fmla="*/ 5733767 h 6450047"/>
              <a:gd name="connisteX156" fmla="*/ 2743200 w 6512640"/>
              <a:gd name="connsiteY156" fmla="*/ 5794727 h 6450047"/>
              <a:gd name="connisteX157" fmla="*/ 2816225 w 6512640"/>
              <a:gd name="connsiteY157" fmla="*/ 5830922 h 6450047"/>
              <a:gd name="connisteX158" fmla="*/ 2937510 w 6512640"/>
              <a:gd name="connsiteY158" fmla="*/ 5867117 h 6450047"/>
              <a:gd name="connisteX159" fmla="*/ 3022600 w 6512640"/>
              <a:gd name="connsiteY159" fmla="*/ 5879817 h 6450047"/>
              <a:gd name="connisteX160" fmla="*/ 3095625 w 6512640"/>
              <a:gd name="connsiteY160" fmla="*/ 5891882 h 6450047"/>
              <a:gd name="connisteX161" fmla="*/ 3228975 w 6512640"/>
              <a:gd name="connsiteY161" fmla="*/ 5928077 h 6450047"/>
              <a:gd name="connisteX162" fmla="*/ 3314065 w 6512640"/>
              <a:gd name="connsiteY162" fmla="*/ 5940142 h 6450047"/>
              <a:gd name="connisteX163" fmla="*/ 3387090 w 6512640"/>
              <a:gd name="connsiteY163" fmla="*/ 5952207 h 6450047"/>
              <a:gd name="connisteX164" fmla="*/ 3459480 w 6512640"/>
              <a:gd name="connsiteY164" fmla="*/ 5964272 h 6450047"/>
              <a:gd name="connisteX165" fmla="*/ 3532505 w 6512640"/>
              <a:gd name="connsiteY165" fmla="*/ 5964272 h 6450047"/>
              <a:gd name="connisteX166" fmla="*/ 3605530 w 6512640"/>
              <a:gd name="connsiteY166" fmla="*/ 5964272 h 6450047"/>
              <a:gd name="connisteX167" fmla="*/ 3678555 w 6512640"/>
              <a:gd name="connsiteY167" fmla="*/ 5964272 h 6450047"/>
              <a:gd name="connisteX168" fmla="*/ 3750945 w 6512640"/>
              <a:gd name="connsiteY168" fmla="*/ 5964272 h 6450047"/>
              <a:gd name="connisteX169" fmla="*/ 3848100 w 6512640"/>
              <a:gd name="connsiteY169" fmla="*/ 5964272 h 6450047"/>
              <a:gd name="connisteX170" fmla="*/ 3970020 w 6512640"/>
              <a:gd name="connsiteY170" fmla="*/ 5964272 h 6450047"/>
              <a:gd name="connisteX171" fmla="*/ 4054475 w 6512640"/>
              <a:gd name="connsiteY171" fmla="*/ 5964272 h 6450047"/>
              <a:gd name="connisteX172" fmla="*/ 4139565 w 6512640"/>
              <a:gd name="connsiteY172" fmla="*/ 5964272 h 6450047"/>
              <a:gd name="connisteX173" fmla="*/ 4236720 w 6512640"/>
              <a:gd name="connsiteY173" fmla="*/ 5964272 h 6450047"/>
              <a:gd name="connisteX174" fmla="*/ 4333875 w 6512640"/>
              <a:gd name="connsiteY174" fmla="*/ 5964272 h 6450047"/>
              <a:gd name="connisteX175" fmla="*/ 4431030 w 6512640"/>
              <a:gd name="connsiteY175" fmla="*/ 5964272 h 6450047"/>
              <a:gd name="connisteX176" fmla="*/ 4528185 w 6512640"/>
              <a:gd name="connsiteY176" fmla="*/ 5964272 h 6450047"/>
              <a:gd name="connisteX177" fmla="*/ 4625340 w 6512640"/>
              <a:gd name="connsiteY177" fmla="*/ 5964272 h 6450047"/>
              <a:gd name="connisteX178" fmla="*/ 4710430 w 6512640"/>
              <a:gd name="connsiteY178" fmla="*/ 5964272 h 6450047"/>
              <a:gd name="connisteX179" fmla="*/ 4807585 w 6512640"/>
              <a:gd name="connsiteY179" fmla="*/ 5964272 h 6450047"/>
              <a:gd name="connisteX180" fmla="*/ 4916805 w 6512640"/>
              <a:gd name="connsiteY180" fmla="*/ 5964272 h 6450047"/>
              <a:gd name="connisteX181" fmla="*/ 5026025 w 6512640"/>
              <a:gd name="connsiteY181" fmla="*/ 5964272 h 6450047"/>
              <a:gd name="connisteX182" fmla="*/ 5123180 w 6512640"/>
              <a:gd name="connsiteY182" fmla="*/ 5964272 h 6450047"/>
              <a:gd name="connisteX183" fmla="*/ 5208270 w 6512640"/>
              <a:gd name="connsiteY183" fmla="*/ 5964272 h 6450047"/>
              <a:gd name="connisteX184" fmla="*/ 5281295 w 6512640"/>
              <a:gd name="connsiteY184" fmla="*/ 5964272 h 6450047"/>
              <a:gd name="connisteX185" fmla="*/ 5366385 w 6512640"/>
              <a:gd name="connsiteY185" fmla="*/ 5964272 h 6450047"/>
              <a:gd name="connisteX186" fmla="*/ 5439410 w 6512640"/>
              <a:gd name="connsiteY186" fmla="*/ 5976972 h 6450047"/>
              <a:gd name="connisteX187" fmla="*/ 5487670 w 6512640"/>
              <a:gd name="connsiteY187" fmla="*/ 6049362 h 6450047"/>
              <a:gd name="connisteX188" fmla="*/ 5548630 w 6512640"/>
              <a:gd name="connsiteY188" fmla="*/ 6122387 h 6450047"/>
              <a:gd name="connisteX189" fmla="*/ 5633720 w 6512640"/>
              <a:gd name="connsiteY189" fmla="*/ 6158582 h 6450047"/>
              <a:gd name="connisteX190" fmla="*/ 5706110 w 6512640"/>
              <a:gd name="connsiteY190" fmla="*/ 6183347 h 6450047"/>
              <a:gd name="connisteX191" fmla="*/ 5779135 w 6512640"/>
              <a:gd name="connsiteY191" fmla="*/ 6207477 h 6450047"/>
              <a:gd name="connisteX192" fmla="*/ 5852160 w 6512640"/>
              <a:gd name="connsiteY192" fmla="*/ 6219542 h 6450047"/>
              <a:gd name="connisteX193" fmla="*/ 5925185 w 6512640"/>
              <a:gd name="connsiteY193" fmla="*/ 6231607 h 6450047"/>
              <a:gd name="connisteX194" fmla="*/ 5997575 w 6512640"/>
              <a:gd name="connsiteY194" fmla="*/ 6243672 h 6450047"/>
              <a:gd name="connisteX195" fmla="*/ 6094730 w 6512640"/>
              <a:gd name="connsiteY195" fmla="*/ 6243672 h 6450047"/>
              <a:gd name="connisteX196" fmla="*/ 6179820 w 6512640"/>
              <a:gd name="connsiteY196" fmla="*/ 6243672 h 6450047"/>
              <a:gd name="connisteX197" fmla="*/ 6252845 w 6512640"/>
              <a:gd name="connsiteY197" fmla="*/ 6243672 h 6450047"/>
              <a:gd name="connisteX198" fmla="*/ 6337935 w 6512640"/>
              <a:gd name="connsiteY198" fmla="*/ 6243672 h 6450047"/>
              <a:gd name="connisteX199" fmla="*/ 6410325 w 6512640"/>
              <a:gd name="connsiteY199" fmla="*/ 6243672 h 6450047"/>
              <a:gd name="connisteX200" fmla="*/ 6483350 w 6512640"/>
              <a:gd name="connsiteY200" fmla="*/ 6255737 h 6450047"/>
              <a:gd name="connisteX201" fmla="*/ 6507480 w 6512640"/>
              <a:gd name="connsiteY201" fmla="*/ 6340827 h 6450047"/>
              <a:gd name="connisteX202" fmla="*/ 6410325 w 6512640"/>
              <a:gd name="connsiteY202" fmla="*/ 6401787 h 6450047"/>
              <a:gd name="connisteX203" fmla="*/ 6325870 w 6512640"/>
              <a:gd name="connsiteY203" fmla="*/ 6450047 h 645004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  <a:cxn ang="0">
                <a:pos x="connisteX176" y="connsiteY176"/>
              </a:cxn>
              <a:cxn ang="0">
                <a:pos x="connisteX177" y="connsiteY177"/>
              </a:cxn>
              <a:cxn ang="0">
                <a:pos x="connisteX178" y="connsiteY178"/>
              </a:cxn>
              <a:cxn ang="0">
                <a:pos x="connisteX179" y="connsiteY179"/>
              </a:cxn>
              <a:cxn ang="0">
                <a:pos x="connisteX180" y="connsiteY180"/>
              </a:cxn>
              <a:cxn ang="0">
                <a:pos x="connisteX181" y="connsiteY181"/>
              </a:cxn>
              <a:cxn ang="0">
                <a:pos x="connisteX182" y="connsiteY182"/>
              </a:cxn>
              <a:cxn ang="0">
                <a:pos x="connisteX183" y="connsiteY183"/>
              </a:cxn>
              <a:cxn ang="0">
                <a:pos x="connisteX184" y="connsiteY184"/>
              </a:cxn>
              <a:cxn ang="0">
                <a:pos x="connisteX185" y="connsiteY185"/>
              </a:cxn>
              <a:cxn ang="0">
                <a:pos x="connisteX186" y="connsiteY186"/>
              </a:cxn>
              <a:cxn ang="0">
                <a:pos x="connisteX187" y="connsiteY187"/>
              </a:cxn>
              <a:cxn ang="0">
                <a:pos x="connisteX188" y="connsiteY188"/>
              </a:cxn>
              <a:cxn ang="0">
                <a:pos x="connisteX189" y="connsiteY189"/>
              </a:cxn>
              <a:cxn ang="0">
                <a:pos x="connisteX190" y="connsiteY190"/>
              </a:cxn>
              <a:cxn ang="0">
                <a:pos x="connisteX191" y="connsiteY191"/>
              </a:cxn>
              <a:cxn ang="0">
                <a:pos x="connisteX192" y="connsiteY192"/>
              </a:cxn>
              <a:cxn ang="0">
                <a:pos x="connisteX193" y="connsiteY193"/>
              </a:cxn>
              <a:cxn ang="0">
                <a:pos x="connisteX194" y="connsiteY194"/>
              </a:cxn>
              <a:cxn ang="0">
                <a:pos x="connisteX195" y="connsiteY195"/>
              </a:cxn>
              <a:cxn ang="0">
                <a:pos x="connisteX196" y="connsiteY196"/>
              </a:cxn>
              <a:cxn ang="0">
                <a:pos x="connisteX197" y="connsiteY197"/>
              </a:cxn>
              <a:cxn ang="0">
                <a:pos x="connisteX198" y="connsiteY198"/>
              </a:cxn>
              <a:cxn ang="0">
                <a:pos x="connisteX199" y="connsiteY199"/>
              </a:cxn>
              <a:cxn ang="0">
                <a:pos x="connisteX200" y="connsiteY200"/>
              </a:cxn>
              <a:cxn ang="0">
                <a:pos x="connisteX201" y="connsiteY201"/>
              </a:cxn>
              <a:cxn ang="0">
                <a:pos x="connisteX202" y="connsiteY202"/>
              </a:cxn>
              <a:cxn ang="0">
                <a:pos x="connisteX203" y="connsiteY203"/>
              </a:cxn>
            </a:cxnLst>
            <a:rect l="l" t="t" r="r" b="b"/>
            <a:pathLst>
              <a:path w="6512640" h="6450048">
                <a:moveTo>
                  <a:pt x="5657850" y="621383"/>
                </a:moveTo>
                <a:cubicBezTo>
                  <a:pt x="5644515" y="625828"/>
                  <a:pt x="5614035" y="638528"/>
                  <a:pt x="5584825" y="645513"/>
                </a:cubicBezTo>
                <a:cubicBezTo>
                  <a:pt x="5555615" y="652498"/>
                  <a:pt x="5541010" y="655038"/>
                  <a:pt x="5511800" y="657578"/>
                </a:cubicBezTo>
                <a:cubicBezTo>
                  <a:pt x="5482590" y="660118"/>
                  <a:pt x="5468620" y="657578"/>
                  <a:pt x="5439410" y="657578"/>
                </a:cubicBezTo>
                <a:cubicBezTo>
                  <a:pt x="5410200" y="657578"/>
                  <a:pt x="5395595" y="660118"/>
                  <a:pt x="5366385" y="657578"/>
                </a:cubicBezTo>
                <a:cubicBezTo>
                  <a:pt x="5337175" y="655038"/>
                  <a:pt x="5322570" y="652498"/>
                  <a:pt x="5293360" y="645513"/>
                </a:cubicBezTo>
                <a:cubicBezTo>
                  <a:pt x="5264150" y="638528"/>
                  <a:pt x="5252085" y="630908"/>
                  <a:pt x="5220335" y="621383"/>
                </a:cubicBezTo>
                <a:cubicBezTo>
                  <a:pt x="5188585" y="611858"/>
                  <a:pt x="5166995" y="611858"/>
                  <a:pt x="5135245" y="597253"/>
                </a:cubicBezTo>
                <a:cubicBezTo>
                  <a:pt x="5103495" y="582648"/>
                  <a:pt x="5092065" y="565503"/>
                  <a:pt x="5062855" y="548358"/>
                </a:cubicBezTo>
                <a:cubicBezTo>
                  <a:pt x="5033645" y="531213"/>
                  <a:pt x="5019040" y="529308"/>
                  <a:pt x="4989830" y="512163"/>
                </a:cubicBezTo>
                <a:cubicBezTo>
                  <a:pt x="4960620" y="495018"/>
                  <a:pt x="4946015" y="475333"/>
                  <a:pt x="4916805" y="463268"/>
                </a:cubicBezTo>
                <a:cubicBezTo>
                  <a:pt x="4887595" y="451203"/>
                  <a:pt x="4873625" y="453743"/>
                  <a:pt x="4844415" y="451203"/>
                </a:cubicBezTo>
                <a:cubicBezTo>
                  <a:pt x="4815205" y="448663"/>
                  <a:pt x="4803140" y="451203"/>
                  <a:pt x="4771390" y="451203"/>
                </a:cubicBezTo>
                <a:cubicBezTo>
                  <a:pt x="4739640" y="451203"/>
                  <a:pt x="4718050" y="451203"/>
                  <a:pt x="4686300" y="451203"/>
                </a:cubicBezTo>
                <a:cubicBezTo>
                  <a:pt x="4654550" y="451203"/>
                  <a:pt x="4642485" y="448663"/>
                  <a:pt x="4613275" y="451203"/>
                </a:cubicBezTo>
                <a:cubicBezTo>
                  <a:pt x="4584065" y="453743"/>
                  <a:pt x="4569460" y="458188"/>
                  <a:pt x="4540250" y="463268"/>
                </a:cubicBezTo>
                <a:cubicBezTo>
                  <a:pt x="4511040" y="468348"/>
                  <a:pt x="4497070" y="468348"/>
                  <a:pt x="4467860" y="475968"/>
                </a:cubicBezTo>
                <a:cubicBezTo>
                  <a:pt x="4438650" y="483588"/>
                  <a:pt x="4426585" y="495018"/>
                  <a:pt x="4394835" y="500098"/>
                </a:cubicBezTo>
                <a:cubicBezTo>
                  <a:pt x="4363085" y="505178"/>
                  <a:pt x="4344035" y="500098"/>
                  <a:pt x="4309745" y="500098"/>
                </a:cubicBezTo>
                <a:cubicBezTo>
                  <a:pt x="4275455" y="500098"/>
                  <a:pt x="4256405" y="500098"/>
                  <a:pt x="4224655" y="500098"/>
                </a:cubicBezTo>
                <a:cubicBezTo>
                  <a:pt x="4192905" y="500098"/>
                  <a:pt x="4183380" y="505178"/>
                  <a:pt x="4151630" y="500098"/>
                </a:cubicBezTo>
                <a:cubicBezTo>
                  <a:pt x="4119880" y="495018"/>
                  <a:pt x="4098925" y="485493"/>
                  <a:pt x="4067175" y="475968"/>
                </a:cubicBezTo>
                <a:cubicBezTo>
                  <a:pt x="4035425" y="466443"/>
                  <a:pt x="4025900" y="463268"/>
                  <a:pt x="3994150" y="451203"/>
                </a:cubicBezTo>
                <a:cubicBezTo>
                  <a:pt x="3962400" y="439138"/>
                  <a:pt x="3940810" y="429613"/>
                  <a:pt x="3909060" y="415008"/>
                </a:cubicBezTo>
                <a:cubicBezTo>
                  <a:pt x="3877310" y="400403"/>
                  <a:pt x="3865245" y="390878"/>
                  <a:pt x="3836035" y="378813"/>
                </a:cubicBezTo>
                <a:cubicBezTo>
                  <a:pt x="3806825" y="366748"/>
                  <a:pt x="3792855" y="366113"/>
                  <a:pt x="3763645" y="354048"/>
                </a:cubicBezTo>
                <a:cubicBezTo>
                  <a:pt x="3734435" y="341983"/>
                  <a:pt x="3719830" y="332458"/>
                  <a:pt x="3690620" y="317853"/>
                </a:cubicBezTo>
                <a:cubicBezTo>
                  <a:pt x="3661410" y="303248"/>
                  <a:pt x="3649345" y="298803"/>
                  <a:pt x="3617595" y="281658"/>
                </a:cubicBezTo>
                <a:cubicBezTo>
                  <a:pt x="3585845" y="264513"/>
                  <a:pt x="3566795" y="252448"/>
                  <a:pt x="3532505" y="232763"/>
                </a:cubicBezTo>
                <a:cubicBezTo>
                  <a:pt x="3498215" y="213078"/>
                  <a:pt x="3479165" y="199108"/>
                  <a:pt x="3447415" y="184503"/>
                </a:cubicBezTo>
                <a:cubicBezTo>
                  <a:pt x="3415665" y="169898"/>
                  <a:pt x="3408680" y="169263"/>
                  <a:pt x="3375025" y="159738"/>
                </a:cubicBezTo>
                <a:cubicBezTo>
                  <a:pt x="3341370" y="150213"/>
                  <a:pt x="3314065" y="142593"/>
                  <a:pt x="3277870" y="135608"/>
                </a:cubicBezTo>
                <a:cubicBezTo>
                  <a:pt x="3241675" y="128623"/>
                  <a:pt x="3228975" y="126083"/>
                  <a:pt x="3192780" y="123543"/>
                </a:cubicBezTo>
                <a:cubicBezTo>
                  <a:pt x="3156585" y="121003"/>
                  <a:pt x="3129915" y="123543"/>
                  <a:pt x="3095625" y="123543"/>
                </a:cubicBezTo>
                <a:cubicBezTo>
                  <a:pt x="3061335" y="123543"/>
                  <a:pt x="3054350" y="123543"/>
                  <a:pt x="3022600" y="123543"/>
                </a:cubicBezTo>
                <a:cubicBezTo>
                  <a:pt x="2990850" y="123543"/>
                  <a:pt x="2969260" y="123543"/>
                  <a:pt x="2937510" y="123543"/>
                </a:cubicBezTo>
                <a:cubicBezTo>
                  <a:pt x="2905760" y="123543"/>
                  <a:pt x="2893695" y="123543"/>
                  <a:pt x="2864485" y="123543"/>
                </a:cubicBezTo>
                <a:cubicBezTo>
                  <a:pt x="2835275" y="123543"/>
                  <a:pt x="2821305" y="123543"/>
                  <a:pt x="2792095" y="123543"/>
                </a:cubicBezTo>
                <a:cubicBezTo>
                  <a:pt x="2762885" y="123543"/>
                  <a:pt x="2748280" y="123543"/>
                  <a:pt x="2719070" y="123543"/>
                </a:cubicBezTo>
                <a:cubicBezTo>
                  <a:pt x="2689860" y="123543"/>
                  <a:pt x="2675255" y="123543"/>
                  <a:pt x="2646045" y="123543"/>
                </a:cubicBezTo>
                <a:cubicBezTo>
                  <a:pt x="2616835" y="123543"/>
                  <a:pt x="2604770" y="126083"/>
                  <a:pt x="2573020" y="123543"/>
                </a:cubicBezTo>
                <a:cubicBezTo>
                  <a:pt x="2541270" y="121003"/>
                  <a:pt x="2524760" y="118463"/>
                  <a:pt x="2488565" y="111478"/>
                </a:cubicBezTo>
                <a:cubicBezTo>
                  <a:pt x="2452370" y="104493"/>
                  <a:pt x="2427605" y="94333"/>
                  <a:pt x="2391410" y="87348"/>
                </a:cubicBezTo>
                <a:cubicBezTo>
                  <a:pt x="2355215" y="80363"/>
                  <a:pt x="2338070" y="82903"/>
                  <a:pt x="2306320" y="75283"/>
                </a:cubicBezTo>
                <a:cubicBezTo>
                  <a:pt x="2274570" y="67663"/>
                  <a:pt x="2262505" y="58138"/>
                  <a:pt x="2233295" y="50518"/>
                </a:cubicBezTo>
                <a:cubicBezTo>
                  <a:pt x="2204085" y="42898"/>
                  <a:pt x="2189480" y="43533"/>
                  <a:pt x="2160270" y="38453"/>
                </a:cubicBezTo>
                <a:cubicBezTo>
                  <a:pt x="2131060" y="33373"/>
                  <a:pt x="2116455" y="31468"/>
                  <a:pt x="2087245" y="26388"/>
                </a:cubicBezTo>
                <a:cubicBezTo>
                  <a:pt x="2058035" y="21308"/>
                  <a:pt x="2044065" y="16863"/>
                  <a:pt x="2014855" y="14323"/>
                </a:cubicBezTo>
                <a:cubicBezTo>
                  <a:pt x="1985645" y="11783"/>
                  <a:pt x="1973580" y="14323"/>
                  <a:pt x="1941830" y="14323"/>
                </a:cubicBezTo>
                <a:cubicBezTo>
                  <a:pt x="1910080" y="14323"/>
                  <a:pt x="1888490" y="14323"/>
                  <a:pt x="1856740" y="14323"/>
                </a:cubicBezTo>
                <a:cubicBezTo>
                  <a:pt x="1824990" y="14323"/>
                  <a:pt x="1812925" y="14323"/>
                  <a:pt x="1783715" y="14323"/>
                </a:cubicBezTo>
                <a:cubicBezTo>
                  <a:pt x="1754505" y="14323"/>
                  <a:pt x="1740535" y="14323"/>
                  <a:pt x="1711325" y="14323"/>
                </a:cubicBezTo>
                <a:cubicBezTo>
                  <a:pt x="1682115" y="14323"/>
                  <a:pt x="1667510" y="11783"/>
                  <a:pt x="1638300" y="14323"/>
                </a:cubicBezTo>
                <a:cubicBezTo>
                  <a:pt x="1609090" y="16863"/>
                  <a:pt x="1597025" y="19403"/>
                  <a:pt x="1565275" y="26388"/>
                </a:cubicBezTo>
                <a:cubicBezTo>
                  <a:pt x="1533525" y="33373"/>
                  <a:pt x="1511935" y="45438"/>
                  <a:pt x="1480185" y="50518"/>
                </a:cubicBezTo>
                <a:cubicBezTo>
                  <a:pt x="1448435" y="55598"/>
                  <a:pt x="1437005" y="47978"/>
                  <a:pt x="1407795" y="50518"/>
                </a:cubicBezTo>
                <a:cubicBezTo>
                  <a:pt x="1378585" y="53058"/>
                  <a:pt x="1363980" y="60043"/>
                  <a:pt x="1334770" y="62583"/>
                </a:cubicBezTo>
                <a:cubicBezTo>
                  <a:pt x="1305560" y="65123"/>
                  <a:pt x="1293495" y="62583"/>
                  <a:pt x="1261745" y="62583"/>
                </a:cubicBezTo>
                <a:cubicBezTo>
                  <a:pt x="1229995" y="62583"/>
                  <a:pt x="1210945" y="67663"/>
                  <a:pt x="1176655" y="62583"/>
                </a:cubicBezTo>
                <a:cubicBezTo>
                  <a:pt x="1142365" y="57503"/>
                  <a:pt x="1127760" y="45438"/>
                  <a:pt x="1091565" y="38453"/>
                </a:cubicBezTo>
                <a:cubicBezTo>
                  <a:pt x="1055370" y="31468"/>
                  <a:pt x="1028065" y="33373"/>
                  <a:pt x="994410" y="26388"/>
                </a:cubicBezTo>
                <a:cubicBezTo>
                  <a:pt x="960755" y="19403"/>
                  <a:pt x="951230" y="7338"/>
                  <a:pt x="922020" y="2258"/>
                </a:cubicBezTo>
                <a:cubicBezTo>
                  <a:pt x="892810" y="-2822"/>
                  <a:pt x="878205" y="2258"/>
                  <a:pt x="848995" y="2258"/>
                </a:cubicBezTo>
                <a:cubicBezTo>
                  <a:pt x="819785" y="2258"/>
                  <a:pt x="805180" y="2258"/>
                  <a:pt x="775970" y="2258"/>
                </a:cubicBezTo>
                <a:cubicBezTo>
                  <a:pt x="746760" y="2258"/>
                  <a:pt x="732155" y="-2822"/>
                  <a:pt x="702945" y="2258"/>
                </a:cubicBezTo>
                <a:cubicBezTo>
                  <a:pt x="673735" y="7338"/>
                  <a:pt x="659765" y="11783"/>
                  <a:pt x="630555" y="26388"/>
                </a:cubicBezTo>
                <a:cubicBezTo>
                  <a:pt x="601345" y="40993"/>
                  <a:pt x="586740" y="53693"/>
                  <a:pt x="557530" y="75283"/>
                </a:cubicBezTo>
                <a:cubicBezTo>
                  <a:pt x="528320" y="96873"/>
                  <a:pt x="513715" y="111478"/>
                  <a:pt x="484505" y="135608"/>
                </a:cubicBezTo>
                <a:cubicBezTo>
                  <a:pt x="455295" y="159738"/>
                  <a:pt x="431165" y="169898"/>
                  <a:pt x="411480" y="196568"/>
                </a:cubicBezTo>
                <a:cubicBezTo>
                  <a:pt x="391795" y="223238"/>
                  <a:pt x="394335" y="240383"/>
                  <a:pt x="387350" y="269593"/>
                </a:cubicBezTo>
                <a:cubicBezTo>
                  <a:pt x="380365" y="298803"/>
                  <a:pt x="377825" y="310233"/>
                  <a:pt x="375285" y="341983"/>
                </a:cubicBezTo>
                <a:cubicBezTo>
                  <a:pt x="372745" y="373733"/>
                  <a:pt x="375285" y="395323"/>
                  <a:pt x="375285" y="427073"/>
                </a:cubicBezTo>
                <a:cubicBezTo>
                  <a:pt x="375285" y="458823"/>
                  <a:pt x="372745" y="470888"/>
                  <a:pt x="375285" y="500098"/>
                </a:cubicBezTo>
                <a:cubicBezTo>
                  <a:pt x="377825" y="529308"/>
                  <a:pt x="382270" y="543913"/>
                  <a:pt x="387350" y="573123"/>
                </a:cubicBezTo>
                <a:cubicBezTo>
                  <a:pt x="392430" y="602333"/>
                  <a:pt x="396875" y="613763"/>
                  <a:pt x="399415" y="645513"/>
                </a:cubicBezTo>
                <a:cubicBezTo>
                  <a:pt x="401955" y="677263"/>
                  <a:pt x="399415" y="696313"/>
                  <a:pt x="399415" y="730603"/>
                </a:cubicBezTo>
                <a:cubicBezTo>
                  <a:pt x="399415" y="764893"/>
                  <a:pt x="399415" y="783943"/>
                  <a:pt x="399415" y="815693"/>
                </a:cubicBezTo>
                <a:cubicBezTo>
                  <a:pt x="399415" y="847443"/>
                  <a:pt x="401955" y="854428"/>
                  <a:pt x="399415" y="888718"/>
                </a:cubicBezTo>
                <a:cubicBezTo>
                  <a:pt x="396875" y="923008"/>
                  <a:pt x="396875" y="949678"/>
                  <a:pt x="387350" y="985873"/>
                </a:cubicBezTo>
                <a:cubicBezTo>
                  <a:pt x="377825" y="1022068"/>
                  <a:pt x="363220" y="1036673"/>
                  <a:pt x="351155" y="1070963"/>
                </a:cubicBezTo>
                <a:cubicBezTo>
                  <a:pt x="339090" y="1105253"/>
                  <a:pt x="339090" y="1122398"/>
                  <a:pt x="327025" y="1156053"/>
                </a:cubicBezTo>
                <a:cubicBezTo>
                  <a:pt x="314960" y="1189708"/>
                  <a:pt x="304800" y="1204313"/>
                  <a:pt x="290195" y="1240508"/>
                </a:cubicBezTo>
                <a:cubicBezTo>
                  <a:pt x="275590" y="1276703"/>
                  <a:pt x="271145" y="1303373"/>
                  <a:pt x="254000" y="1337663"/>
                </a:cubicBezTo>
                <a:cubicBezTo>
                  <a:pt x="236855" y="1371953"/>
                  <a:pt x="222250" y="1378938"/>
                  <a:pt x="205105" y="1410688"/>
                </a:cubicBezTo>
                <a:cubicBezTo>
                  <a:pt x="187960" y="1442438"/>
                  <a:pt x="186055" y="1461488"/>
                  <a:pt x="168910" y="1495778"/>
                </a:cubicBezTo>
                <a:cubicBezTo>
                  <a:pt x="151765" y="1530068"/>
                  <a:pt x="139065" y="1546578"/>
                  <a:pt x="120015" y="1580868"/>
                </a:cubicBezTo>
                <a:cubicBezTo>
                  <a:pt x="100965" y="1615158"/>
                  <a:pt x="92075" y="1631668"/>
                  <a:pt x="73025" y="1665958"/>
                </a:cubicBezTo>
                <a:cubicBezTo>
                  <a:pt x="53975" y="1700248"/>
                  <a:pt x="36195" y="1719298"/>
                  <a:pt x="24130" y="1751048"/>
                </a:cubicBezTo>
                <a:cubicBezTo>
                  <a:pt x="12065" y="1782798"/>
                  <a:pt x="17145" y="1794228"/>
                  <a:pt x="12065" y="1823438"/>
                </a:cubicBezTo>
                <a:cubicBezTo>
                  <a:pt x="6985" y="1852648"/>
                  <a:pt x="0" y="1867253"/>
                  <a:pt x="0" y="1896463"/>
                </a:cubicBezTo>
                <a:cubicBezTo>
                  <a:pt x="0" y="1925673"/>
                  <a:pt x="4445" y="1940278"/>
                  <a:pt x="12065" y="1969488"/>
                </a:cubicBezTo>
                <a:cubicBezTo>
                  <a:pt x="19685" y="1998698"/>
                  <a:pt x="19685" y="2013303"/>
                  <a:pt x="36830" y="2042513"/>
                </a:cubicBezTo>
                <a:cubicBezTo>
                  <a:pt x="53975" y="2071723"/>
                  <a:pt x="69850" y="2083153"/>
                  <a:pt x="96520" y="2114903"/>
                </a:cubicBezTo>
                <a:cubicBezTo>
                  <a:pt x="123190" y="2146653"/>
                  <a:pt x="142240" y="2168243"/>
                  <a:pt x="168910" y="2199993"/>
                </a:cubicBezTo>
                <a:cubicBezTo>
                  <a:pt x="195580" y="2231743"/>
                  <a:pt x="203200" y="2243808"/>
                  <a:pt x="229870" y="2273018"/>
                </a:cubicBezTo>
                <a:cubicBezTo>
                  <a:pt x="256540" y="2302228"/>
                  <a:pt x="270510" y="2314293"/>
                  <a:pt x="302260" y="2346043"/>
                </a:cubicBezTo>
                <a:cubicBezTo>
                  <a:pt x="334010" y="2377793"/>
                  <a:pt x="355600" y="2401923"/>
                  <a:pt x="387350" y="2431133"/>
                </a:cubicBezTo>
                <a:cubicBezTo>
                  <a:pt x="419100" y="2460343"/>
                  <a:pt x="433705" y="2464788"/>
                  <a:pt x="460375" y="2491458"/>
                </a:cubicBezTo>
                <a:cubicBezTo>
                  <a:pt x="487045" y="2518128"/>
                  <a:pt x="501650" y="2535273"/>
                  <a:pt x="521335" y="2564483"/>
                </a:cubicBezTo>
                <a:cubicBezTo>
                  <a:pt x="541020" y="2593693"/>
                  <a:pt x="548005" y="2608298"/>
                  <a:pt x="557530" y="2637508"/>
                </a:cubicBezTo>
                <a:cubicBezTo>
                  <a:pt x="567055" y="2666718"/>
                  <a:pt x="567055" y="2680688"/>
                  <a:pt x="569595" y="2709898"/>
                </a:cubicBezTo>
                <a:cubicBezTo>
                  <a:pt x="572135" y="2739108"/>
                  <a:pt x="572135" y="2751173"/>
                  <a:pt x="569595" y="2782923"/>
                </a:cubicBezTo>
                <a:cubicBezTo>
                  <a:pt x="567055" y="2814673"/>
                  <a:pt x="567055" y="2833723"/>
                  <a:pt x="557530" y="2868013"/>
                </a:cubicBezTo>
                <a:cubicBezTo>
                  <a:pt x="548005" y="2902303"/>
                  <a:pt x="535940" y="2921353"/>
                  <a:pt x="521335" y="2953103"/>
                </a:cubicBezTo>
                <a:cubicBezTo>
                  <a:pt x="506730" y="2984853"/>
                  <a:pt x="499110" y="2994378"/>
                  <a:pt x="484505" y="3026128"/>
                </a:cubicBezTo>
                <a:cubicBezTo>
                  <a:pt x="469900" y="3057878"/>
                  <a:pt x="465455" y="3076928"/>
                  <a:pt x="448310" y="3110583"/>
                </a:cubicBezTo>
                <a:cubicBezTo>
                  <a:pt x="431165" y="3144238"/>
                  <a:pt x="416560" y="3163923"/>
                  <a:pt x="399415" y="3195673"/>
                </a:cubicBezTo>
                <a:cubicBezTo>
                  <a:pt x="382270" y="3227423"/>
                  <a:pt x="377825" y="3239488"/>
                  <a:pt x="363220" y="3268698"/>
                </a:cubicBezTo>
                <a:cubicBezTo>
                  <a:pt x="348615" y="3297908"/>
                  <a:pt x="334010" y="3312513"/>
                  <a:pt x="327025" y="3341723"/>
                </a:cubicBezTo>
                <a:cubicBezTo>
                  <a:pt x="320040" y="3370933"/>
                  <a:pt x="321945" y="3385538"/>
                  <a:pt x="327025" y="3414748"/>
                </a:cubicBezTo>
                <a:cubicBezTo>
                  <a:pt x="332105" y="3443958"/>
                  <a:pt x="334010" y="3457928"/>
                  <a:pt x="351155" y="3487138"/>
                </a:cubicBezTo>
                <a:cubicBezTo>
                  <a:pt x="368300" y="3516348"/>
                  <a:pt x="379730" y="3525873"/>
                  <a:pt x="411480" y="3560163"/>
                </a:cubicBezTo>
                <a:cubicBezTo>
                  <a:pt x="443230" y="3594453"/>
                  <a:pt x="472440" y="3623028"/>
                  <a:pt x="508635" y="3657318"/>
                </a:cubicBezTo>
                <a:cubicBezTo>
                  <a:pt x="544830" y="3691608"/>
                  <a:pt x="557530" y="3698593"/>
                  <a:pt x="593725" y="3730343"/>
                </a:cubicBezTo>
                <a:cubicBezTo>
                  <a:pt x="629920" y="3762093"/>
                  <a:pt x="647065" y="3781778"/>
                  <a:pt x="690880" y="3815433"/>
                </a:cubicBezTo>
                <a:cubicBezTo>
                  <a:pt x="734695" y="3849088"/>
                  <a:pt x="774065" y="3870678"/>
                  <a:pt x="812800" y="3899888"/>
                </a:cubicBezTo>
                <a:cubicBezTo>
                  <a:pt x="851535" y="3929098"/>
                  <a:pt x="855980" y="3934178"/>
                  <a:pt x="885190" y="3960848"/>
                </a:cubicBezTo>
                <a:cubicBezTo>
                  <a:pt x="914400" y="3987518"/>
                  <a:pt x="936625" y="4004663"/>
                  <a:pt x="958215" y="4033873"/>
                </a:cubicBezTo>
                <a:cubicBezTo>
                  <a:pt x="979805" y="4063083"/>
                  <a:pt x="987425" y="4075148"/>
                  <a:pt x="994410" y="4106898"/>
                </a:cubicBezTo>
                <a:cubicBezTo>
                  <a:pt x="1001395" y="4138648"/>
                  <a:pt x="994410" y="4159603"/>
                  <a:pt x="994410" y="4191353"/>
                </a:cubicBezTo>
                <a:cubicBezTo>
                  <a:pt x="994410" y="4223103"/>
                  <a:pt x="996950" y="4232628"/>
                  <a:pt x="994410" y="4264378"/>
                </a:cubicBezTo>
                <a:cubicBezTo>
                  <a:pt x="991870" y="4296128"/>
                  <a:pt x="987425" y="4315178"/>
                  <a:pt x="982345" y="4349468"/>
                </a:cubicBezTo>
                <a:cubicBezTo>
                  <a:pt x="977265" y="4383758"/>
                  <a:pt x="975360" y="4400268"/>
                  <a:pt x="970280" y="4434558"/>
                </a:cubicBezTo>
                <a:cubicBezTo>
                  <a:pt x="965200" y="4468848"/>
                  <a:pt x="967740" y="4487898"/>
                  <a:pt x="958215" y="4519648"/>
                </a:cubicBezTo>
                <a:cubicBezTo>
                  <a:pt x="948690" y="4551398"/>
                  <a:pt x="939165" y="4560288"/>
                  <a:pt x="922020" y="4592038"/>
                </a:cubicBezTo>
                <a:cubicBezTo>
                  <a:pt x="904875" y="4623788"/>
                  <a:pt x="894715" y="4645378"/>
                  <a:pt x="873125" y="4677128"/>
                </a:cubicBezTo>
                <a:cubicBezTo>
                  <a:pt x="851535" y="4708878"/>
                  <a:pt x="839470" y="4723483"/>
                  <a:pt x="812800" y="4750153"/>
                </a:cubicBezTo>
                <a:cubicBezTo>
                  <a:pt x="786130" y="4776823"/>
                  <a:pt x="737235" y="4784443"/>
                  <a:pt x="739775" y="4811113"/>
                </a:cubicBezTo>
                <a:cubicBezTo>
                  <a:pt x="742315" y="4837783"/>
                  <a:pt x="788670" y="4856833"/>
                  <a:pt x="824865" y="4883503"/>
                </a:cubicBezTo>
                <a:cubicBezTo>
                  <a:pt x="861060" y="4910173"/>
                  <a:pt x="890270" y="4917793"/>
                  <a:pt x="922020" y="4944463"/>
                </a:cubicBezTo>
                <a:cubicBezTo>
                  <a:pt x="953770" y="4971133"/>
                  <a:pt x="965200" y="4988278"/>
                  <a:pt x="982345" y="5017488"/>
                </a:cubicBezTo>
                <a:cubicBezTo>
                  <a:pt x="999490" y="5046698"/>
                  <a:pt x="998855" y="5058763"/>
                  <a:pt x="1006475" y="5090513"/>
                </a:cubicBezTo>
                <a:cubicBezTo>
                  <a:pt x="1014095" y="5122263"/>
                  <a:pt x="1011555" y="5141313"/>
                  <a:pt x="1019175" y="5174968"/>
                </a:cubicBezTo>
                <a:cubicBezTo>
                  <a:pt x="1026795" y="5208623"/>
                  <a:pt x="1028700" y="5228308"/>
                  <a:pt x="1043305" y="5260058"/>
                </a:cubicBezTo>
                <a:cubicBezTo>
                  <a:pt x="1057910" y="5291808"/>
                  <a:pt x="1071880" y="5303873"/>
                  <a:pt x="1091565" y="5333083"/>
                </a:cubicBezTo>
                <a:cubicBezTo>
                  <a:pt x="1111250" y="5362293"/>
                  <a:pt x="1116330" y="5386423"/>
                  <a:pt x="1140460" y="5406108"/>
                </a:cubicBezTo>
                <a:cubicBezTo>
                  <a:pt x="1164590" y="5425793"/>
                  <a:pt x="1184275" y="5418173"/>
                  <a:pt x="1213485" y="5430238"/>
                </a:cubicBezTo>
                <a:cubicBezTo>
                  <a:pt x="1242695" y="5442303"/>
                  <a:pt x="1252220" y="5456908"/>
                  <a:pt x="1285875" y="5466433"/>
                </a:cubicBezTo>
                <a:cubicBezTo>
                  <a:pt x="1319530" y="5475958"/>
                  <a:pt x="1344295" y="5471513"/>
                  <a:pt x="1383030" y="5479133"/>
                </a:cubicBezTo>
                <a:cubicBezTo>
                  <a:pt x="1421765" y="5486753"/>
                  <a:pt x="1445895" y="5496278"/>
                  <a:pt x="1480185" y="5503263"/>
                </a:cubicBezTo>
                <a:cubicBezTo>
                  <a:pt x="1514475" y="5510248"/>
                  <a:pt x="1524000" y="5510248"/>
                  <a:pt x="1553210" y="5515328"/>
                </a:cubicBezTo>
                <a:cubicBezTo>
                  <a:pt x="1582420" y="5520408"/>
                  <a:pt x="1591945" y="5520408"/>
                  <a:pt x="1626235" y="5527393"/>
                </a:cubicBezTo>
                <a:cubicBezTo>
                  <a:pt x="1660525" y="5534378"/>
                  <a:pt x="1689100" y="5546443"/>
                  <a:pt x="1723390" y="5551523"/>
                </a:cubicBezTo>
                <a:cubicBezTo>
                  <a:pt x="1757680" y="5556603"/>
                  <a:pt x="1767205" y="5551523"/>
                  <a:pt x="1796415" y="5551523"/>
                </a:cubicBezTo>
                <a:cubicBezTo>
                  <a:pt x="1825625" y="5551523"/>
                  <a:pt x="1839595" y="5551523"/>
                  <a:pt x="1868805" y="5551523"/>
                </a:cubicBezTo>
                <a:cubicBezTo>
                  <a:pt x="1898015" y="5551523"/>
                  <a:pt x="1912620" y="5551523"/>
                  <a:pt x="1941830" y="5551523"/>
                </a:cubicBezTo>
                <a:cubicBezTo>
                  <a:pt x="1971040" y="5551523"/>
                  <a:pt x="1983105" y="5551523"/>
                  <a:pt x="2014855" y="5551523"/>
                </a:cubicBezTo>
                <a:cubicBezTo>
                  <a:pt x="2046605" y="5551523"/>
                  <a:pt x="2061210" y="5554063"/>
                  <a:pt x="2099945" y="5551523"/>
                </a:cubicBezTo>
                <a:cubicBezTo>
                  <a:pt x="2138680" y="5548983"/>
                  <a:pt x="2172970" y="5541998"/>
                  <a:pt x="2209165" y="5539458"/>
                </a:cubicBezTo>
                <a:cubicBezTo>
                  <a:pt x="2245360" y="5536918"/>
                  <a:pt x="2249805" y="5539458"/>
                  <a:pt x="2281555" y="5539458"/>
                </a:cubicBezTo>
                <a:cubicBezTo>
                  <a:pt x="2313305" y="5539458"/>
                  <a:pt x="2334895" y="5539458"/>
                  <a:pt x="2366645" y="5539458"/>
                </a:cubicBezTo>
                <a:cubicBezTo>
                  <a:pt x="2398395" y="5539458"/>
                  <a:pt x="2410460" y="5539458"/>
                  <a:pt x="2439670" y="5539458"/>
                </a:cubicBezTo>
                <a:cubicBezTo>
                  <a:pt x="2468880" y="5539458"/>
                  <a:pt x="2483485" y="5532473"/>
                  <a:pt x="2512695" y="5539458"/>
                </a:cubicBezTo>
                <a:cubicBezTo>
                  <a:pt x="2541905" y="5546443"/>
                  <a:pt x="2564130" y="5554063"/>
                  <a:pt x="2585720" y="5575653"/>
                </a:cubicBezTo>
                <a:cubicBezTo>
                  <a:pt x="2607310" y="5597243"/>
                  <a:pt x="2604770" y="5616928"/>
                  <a:pt x="2621915" y="5648678"/>
                </a:cubicBezTo>
                <a:cubicBezTo>
                  <a:pt x="2639060" y="5680428"/>
                  <a:pt x="2646045" y="5704558"/>
                  <a:pt x="2670175" y="5733768"/>
                </a:cubicBezTo>
                <a:cubicBezTo>
                  <a:pt x="2694305" y="5762978"/>
                  <a:pt x="2713990" y="5775043"/>
                  <a:pt x="2743200" y="5794728"/>
                </a:cubicBezTo>
                <a:cubicBezTo>
                  <a:pt x="2772410" y="5814413"/>
                  <a:pt x="2777490" y="5816318"/>
                  <a:pt x="2816225" y="5830923"/>
                </a:cubicBezTo>
                <a:cubicBezTo>
                  <a:pt x="2854960" y="5845528"/>
                  <a:pt x="2896235" y="5857593"/>
                  <a:pt x="2937510" y="5867118"/>
                </a:cubicBezTo>
                <a:cubicBezTo>
                  <a:pt x="2978785" y="5876643"/>
                  <a:pt x="2990850" y="5874738"/>
                  <a:pt x="3022600" y="5879818"/>
                </a:cubicBezTo>
                <a:cubicBezTo>
                  <a:pt x="3054350" y="5884898"/>
                  <a:pt x="3054350" y="5882358"/>
                  <a:pt x="3095625" y="5891883"/>
                </a:cubicBezTo>
                <a:cubicBezTo>
                  <a:pt x="3136900" y="5901408"/>
                  <a:pt x="3185160" y="5918553"/>
                  <a:pt x="3228975" y="5928078"/>
                </a:cubicBezTo>
                <a:cubicBezTo>
                  <a:pt x="3272790" y="5937603"/>
                  <a:pt x="3282315" y="5935063"/>
                  <a:pt x="3314065" y="5940143"/>
                </a:cubicBezTo>
                <a:cubicBezTo>
                  <a:pt x="3345815" y="5945223"/>
                  <a:pt x="3357880" y="5947128"/>
                  <a:pt x="3387090" y="5952208"/>
                </a:cubicBezTo>
                <a:cubicBezTo>
                  <a:pt x="3416300" y="5957288"/>
                  <a:pt x="3430270" y="5961733"/>
                  <a:pt x="3459480" y="5964273"/>
                </a:cubicBezTo>
                <a:cubicBezTo>
                  <a:pt x="3488690" y="5966813"/>
                  <a:pt x="3503295" y="5964273"/>
                  <a:pt x="3532505" y="5964273"/>
                </a:cubicBezTo>
                <a:cubicBezTo>
                  <a:pt x="3561715" y="5964273"/>
                  <a:pt x="3576320" y="5964273"/>
                  <a:pt x="3605530" y="5964273"/>
                </a:cubicBezTo>
                <a:cubicBezTo>
                  <a:pt x="3634740" y="5964273"/>
                  <a:pt x="3649345" y="5964273"/>
                  <a:pt x="3678555" y="5964273"/>
                </a:cubicBezTo>
                <a:cubicBezTo>
                  <a:pt x="3707765" y="5964273"/>
                  <a:pt x="3717290" y="5964273"/>
                  <a:pt x="3750945" y="5964273"/>
                </a:cubicBezTo>
                <a:cubicBezTo>
                  <a:pt x="3784600" y="5964273"/>
                  <a:pt x="3804285" y="5964273"/>
                  <a:pt x="3848100" y="5964273"/>
                </a:cubicBezTo>
                <a:cubicBezTo>
                  <a:pt x="3891915" y="5964273"/>
                  <a:pt x="3928745" y="5964273"/>
                  <a:pt x="3970020" y="5964273"/>
                </a:cubicBezTo>
                <a:cubicBezTo>
                  <a:pt x="4011295" y="5964273"/>
                  <a:pt x="4020820" y="5964273"/>
                  <a:pt x="4054475" y="5964273"/>
                </a:cubicBezTo>
                <a:cubicBezTo>
                  <a:pt x="4088130" y="5964273"/>
                  <a:pt x="4103370" y="5964273"/>
                  <a:pt x="4139565" y="5964273"/>
                </a:cubicBezTo>
                <a:cubicBezTo>
                  <a:pt x="4175760" y="5964273"/>
                  <a:pt x="4197985" y="5964273"/>
                  <a:pt x="4236720" y="5964273"/>
                </a:cubicBezTo>
                <a:cubicBezTo>
                  <a:pt x="4275455" y="5964273"/>
                  <a:pt x="4295140" y="5964273"/>
                  <a:pt x="4333875" y="5964273"/>
                </a:cubicBezTo>
                <a:cubicBezTo>
                  <a:pt x="4372610" y="5964273"/>
                  <a:pt x="4392295" y="5964273"/>
                  <a:pt x="4431030" y="5964273"/>
                </a:cubicBezTo>
                <a:cubicBezTo>
                  <a:pt x="4469765" y="5964273"/>
                  <a:pt x="4489450" y="5964273"/>
                  <a:pt x="4528185" y="5964273"/>
                </a:cubicBezTo>
                <a:cubicBezTo>
                  <a:pt x="4566920" y="5964273"/>
                  <a:pt x="4589145" y="5964273"/>
                  <a:pt x="4625340" y="5964273"/>
                </a:cubicBezTo>
                <a:cubicBezTo>
                  <a:pt x="4661535" y="5964273"/>
                  <a:pt x="4674235" y="5964273"/>
                  <a:pt x="4710430" y="5964273"/>
                </a:cubicBezTo>
                <a:cubicBezTo>
                  <a:pt x="4746625" y="5964273"/>
                  <a:pt x="4766310" y="5964273"/>
                  <a:pt x="4807585" y="5964273"/>
                </a:cubicBezTo>
                <a:cubicBezTo>
                  <a:pt x="4848860" y="5964273"/>
                  <a:pt x="4872990" y="5964273"/>
                  <a:pt x="4916805" y="5964273"/>
                </a:cubicBezTo>
                <a:cubicBezTo>
                  <a:pt x="4960620" y="5964273"/>
                  <a:pt x="4984750" y="5964273"/>
                  <a:pt x="5026025" y="5964273"/>
                </a:cubicBezTo>
                <a:cubicBezTo>
                  <a:pt x="5067300" y="5964273"/>
                  <a:pt x="5086985" y="5964273"/>
                  <a:pt x="5123180" y="5964273"/>
                </a:cubicBezTo>
                <a:cubicBezTo>
                  <a:pt x="5159375" y="5964273"/>
                  <a:pt x="5176520" y="5964273"/>
                  <a:pt x="5208270" y="5964273"/>
                </a:cubicBezTo>
                <a:cubicBezTo>
                  <a:pt x="5240020" y="5964273"/>
                  <a:pt x="5249545" y="5964273"/>
                  <a:pt x="5281295" y="5964273"/>
                </a:cubicBezTo>
                <a:cubicBezTo>
                  <a:pt x="5313045" y="5964273"/>
                  <a:pt x="5334635" y="5961733"/>
                  <a:pt x="5366385" y="5964273"/>
                </a:cubicBezTo>
                <a:cubicBezTo>
                  <a:pt x="5398135" y="5966813"/>
                  <a:pt x="5415280" y="5959828"/>
                  <a:pt x="5439410" y="5976973"/>
                </a:cubicBezTo>
                <a:cubicBezTo>
                  <a:pt x="5463540" y="5994118"/>
                  <a:pt x="5466080" y="6020153"/>
                  <a:pt x="5487670" y="6049363"/>
                </a:cubicBezTo>
                <a:cubicBezTo>
                  <a:pt x="5509260" y="6078573"/>
                  <a:pt x="5519420" y="6100798"/>
                  <a:pt x="5548630" y="6122388"/>
                </a:cubicBezTo>
                <a:cubicBezTo>
                  <a:pt x="5577840" y="6143978"/>
                  <a:pt x="5601970" y="6146518"/>
                  <a:pt x="5633720" y="6158583"/>
                </a:cubicBezTo>
                <a:cubicBezTo>
                  <a:pt x="5665470" y="6170648"/>
                  <a:pt x="5676900" y="6173823"/>
                  <a:pt x="5706110" y="6183348"/>
                </a:cubicBezTo>
                <a:cubicBezTo>
                  <a:pt x="5735320" y="6192873"/>
                  <a:pt x="5749925" y="6200493"/>
                  <a:pt x="5779135" y="6207478"/>
                </a:cubicBezTo>
                <a:cubicBezTo>
                  <a:pt x="5808345" y="6214463"/>
                  <a:pt x="5822950" y="6214463"/>
                  <a:pt x="5852160" y="6219543"/>
                </a:cubicBezTo>
                <a:cubicBezTo>
                  <a:pt x="5881370" y="6224623"/>
                  <a:pt x="5895975" y="6226528"/>
                  <a:pt x="5925185" y="6231608"/>
                </a:cubicBezTo>
                <a:cubicBezTo>
                  <a:pt x="5954395" y="6236688"/>
                  <a:pt x="5963920" y="6241133"/>
                  <a:pt x="5997575" y="6243673"/>
                </a:cubicBezTo>
                <a:cubicBezTo>
                  <a:pt x="6031230" y="6246213"/>
                  <a:pt x="6058535" y="6243673"/>
                  <a:pt x="6094730" y="6243673"/>
                </a:cubicBezTo>
                <a:cubicBezTo>
                  <a:pt x="6130925" y="6243673"/>
                  <a:pt x="6148070" y="6243673"/>
                  <a:pt x="6179820" y="6243673"/>
                </a:cubicBezTo>
                <a:cubicBezTo>
                  <a:pt x="6211570" y="6243673"/>
                  <a:pt x="6221095" y="6243673"/>
                  <a:pt x="6252845" y="6243673"/>
                </a:cubicBezTo>
                <a:cubicBezTo>
                  <a:pt x="6284595" y="6243673"/>
                  <a:pt x="6306185" y="6243673"/>
                  <a:pt x="6337935" y="6243673"/>
                </a:cubicBezTo>
                <a:cubicBezTo>
                  <a:pt x="6369685" y="6243673"/>
                  <a:pt x="6381115" y="6241133"/>
                  <a:pt x="6410325" y="6243673"/>
                </a:cubicBezTo>
                <a:cubicBezTo>
                  <a:pt x="6439535" y="6246213"/>
                  <a:pt x="6463665" y="6236053"/>
                  <a:pt x="6483350" y="6255738"/>
                </a:cubicBezTo>
                <a:cubicBezTo>
                  <a:pt x="6503035" y="6275423"/>
                  <a:pt x="6522085" y="6311618"/>
                  <a:pt x="6507480" y="6340828"/>
                </a:cubicBezTo>
                <a:cubicBezTo>
                  <a:pt x="6492875" y="6370038"/>
                  <a:pt x="6446520" y="6380198"/>
                  <a:pt x="6410325" y="6401788"/>
                </a:cubicBezTo>
                <a:cubicBezTo>
                  <a:pt x="6374130" y="6423378"/>
                  <a:pt x="6341110" y="6441793"/>
                  <a:pt x="6325870" y="6450048"/>
                </a:cubicBezTo>
              </a:path>
            </a:pathLst>
          </a:custGeom>
          <a:noFill/>
          <a:ln w="571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zh-CN" altLang="en-US" sz="2800">
                <a:hlinkClick r:id="rId2" action="ppaction://hlinksldjump"/>
              </a:rPr>
              <a:t>端午介绍</a:t>
            </a:r>
            <a:endParaRPr lang="zh-CN" altLang="en-US" sz="2800">
              <a:hlinkClick r:id="rId2" action="ppaction://hlinksldjump"/>
            </a:endParaRPr>
          </a:p>
          <a:p>
            <a:r>
              <a:rPr lang="zh-CN" altLang="en-US" sz="2800">
                <a:hlinkClick r:id="rId3" action="ppaction://hlinksldjump"/>
              </a:rPr>
              <a:t>端午美食</a:t>
            </a:r>
            <a:endParaRPr lang="zh-CN" altLang="en-US" sz="2800">
              <a:hlinkClick r:id="rId3" action="ppaction://hlinksldjump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build="p"/>
      <p:bldP spid="5" grpId="1" build="p"/>
      <p:bldP spid="7" grpId="0" animBg="1"/>
      <p:bldP spid="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Grid">
          <a:fgClr>
            <a:schemeClr val="accent5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608400" y="608400"/>
            <a:ext cx="10969200" cy="705600"/>
          </a:xfrm>
        </p:spPr>
        <p:txBody>
          <a:bodyPr>
            <a:noAutofit/>
          </a:bodyPr>
          <a:p>
            <a:r>
              <a:rPr lang="zh-CN" altLang="en-US" sz="4800">
                <a:latin typeface="方正舒体" panose="02010601030101010101" charset="-122"/>
                <a:ea typeface="方正舒体" panose="02010601030101010101" charset="-122"/>
              </a:rPr>
              <a:t>端午介绍</a:t>
            </a:r>
            <a:endParaRPr lang="zh-CN" altLang="en-US" sz="4800">
              <a:latin typeface="方正舒体" panose="02010601030101010101" charset="-122"/>
              <a:ea typeface="方正舒体" panose="02010601030101010101" charset="-122"/>
            </a:endParaRPr>
          </a:p>
        </p:txBody>
      </p:sp>
      <p:pic>
        <p:nvPicPr>
          <p:cNvPr id="2" name="内容占位符 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729615" y="1816100"/>
            <a:ext cx="5198110" cy="412115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sz="half" idx="2"/>
          </p:nvPr>
        </p:nvSpPr>
        <p:spPr>
          <a:xfrm>
            <a:off x="6033770" y="262890"/>
            <a:ext cx="5431790" cy="4748530"/>
          </a:xfrm>
        </p:spPr>
        <p:txBody>
          <a:bodyPr>
            <a:noAutofit/>
          </a:bodyPr>
          <a:p>
            <a:r>
              <a:rPr lang="zh-CN" altLang="en-US" sz="2400">
                <a:solidFill>
                  <a:schemeClr val="accent6">
                    <a:lumMod val="60000"/>
                    <a:lumOff val="40000"/>
                  </a:schemeClr>
                </a:solidFill>
              </a:rPr>
              <a:t>端午节，又称端阳节、龙舟节、重午节、重五节、天中节等，是汉族的传统节日 [103]，日期在每年农历五月初五，是集拜神祭祖、祈福辟邪、欢庆娱乐和饮食为一体的民俗大节。端午节源于自然天象崇拜，由上古时代祭龙演变而来。仲夏端午，苍龙七宿飞升于正南中央，处在全年最“中正”之位，正如《易经·乾卦》第五爻：“飞龙在天”。端午是“飞龙在天”吉祥日，龙及龙舟文化始终贯穿在端午节的传承历史中</a:t>
            </a:r>
            <a:endParaRPr lang="zh-CN" altLang="en-US" sz="240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动作按钮: 后退或前一项 2">
            <a:hlinkClick r:id="rId2" action="ppaction://hlinksldjump"/>
          </p:cNvPr>
          <p:cNvSpPr/>
          <p:nvPr/>
        </p:nvSpPr>
        <p:spPr>
          <a:xfrm>
            <a:off x="11160125" y="170815"/>
            <a:ext cx="958850" cy="784225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226060" y="170815"/>
            <a:ext cx="11732895" cy="6687185"/>
          </a:xfrm>
          <a:custGeom>
            <a:avLst/>
            <a:gdLst>
              <a:gd name="connisteX0" fmla="*/ 4469623 w 11805637"/>
              <a:gd name="connsiteY0" fmla="*/ 306916 h 6672509"/>
              <a:gd name="connisteX1" fmla="*/ 4445493 w 11805637"/>
              <a:gd name="connsiteY1" fmla="*/ 379941 h 6672509"/>
              <a:gd name="connisteX2" fmla="*/ 4396598 w 11805637"/>
              <a:gd name="connsiteY2" fmla="*/ 452966 h 6672509"/>
              <a:gd name="connisteX3" fmla="*/ 4324208 w 11805637"/>
              <a:gd name="connsiteY3" fmla="*/ 501226 h 6672509"/>
              <a:gd name="connisteX4" fmla="*/ 4251183 w 11805637"/>
              <a:gd name="connsiteY4" fmla="*/ 538056 h 6672509"/>
              <a:gd name="connisteX5" fmla="*/ 4178158 w 11805637"/>
              <a:gd name="connsiteY5" fmla="*/ 574251 h 6672509"/>
              <a:gd name="connisteX6" fmla="*/ 4105133 w 11805637"/>
              <a:gd name="connsiteY6" fmla="*/ 586316 h 6672509"/>
              <a:gd name="connisteX7" fmla="*/ 4032743 w 11805637"/>
              <a:gd name="connsiteY7" fmla="*/ 586316 h 6672509"/>
              <a:gd name="connisteX8" fmla="*/ 3959718 w 11805637"/>
              <a:gd name="connsiteY8" fmla="*/ 586316 h 6672509"/>
              <a:gd name="connisteX9" fmla="*/ 3886693 w 11805637"/>
              <a:gd name="connsiteY9" fmla="*/ 550121 h 6672509"/>
              <a:gd name="connisteX10" fmla="*/ 3813668 w 11805637"/>
              <a:gd name="connsiteY10" fmla="*/ 489161 h 6672509"/>
              <a:gd name="connisteX11" fmla="*/ 3716513 w 11805637"/>
              <a:gd name="connsiteY11" fmla="*/ 416136 h 6672509"/>
              <a:gd name="connisteX12" fmla="*/ 3607293 w 11805637"/>
              <a:gd name="connsiteY12" fmla="*/ 331681 h 6672509"/>
              <a:gd name="connisteX13" fmla="*/ 3498073 w 11805637"/>
              <a:gd name="connsiteY13" fmla="*/ 258656 h 6672509"/>
              <a:gd name="connisteX14" fmla="*/ 3425048 w 11805637"/>
              <a:gd name="connsiteY14" fmla="*/ 197696 h 6672509"/>
              <a:gd name="connisteX15" fmla="*/ 3352658 w 11805637"/>
              <a:gd name="connsiteY15" fmla="*/ 161501 h 6672509"/>
              <a:gd name="connisteX16" fmla="*/ 3279633 w 11805637"/>
              <a:gd name="connsiteY16" fmla="*/ 124671 h 6672509"/>
              <a:gd name="connisteX17" fmla="*/ 3206608 w 11805637"/>
              <a:gd name="connsiteY17" fmla="*/ 88476 h 6672509"/>
              <a:gd name="connisteX18" fmla="*/ 3133583 w 11805637"/>
              <a:gd name="connsiteY18" fmla="*/ 64346 h 6672509"/>
              <a:gd name="connisteX19" fmla="*/ 3061193 w 11805637"/>
              <a:gd name="connsiteY19" fmla="*/ 40216 h 6672509"/>
              <a:gd name="connisteX20" fmla="*/ 2951973 w 11805637"/>
              <a:gd name="connsiteY20" fmla="*/ 27516 h 6672509"/>
              <a:gd name="connisteX21" fmla="*/ 2842118 w 11805637"/>
              <a:gd name="connsiteY21" fmla="*/ 15451 h 6672509"/>
              <a:gd name="connisteX22" fmla="*/ 2744963 w 11805637"/>
              <a:gd name="connsiteY22" fmla="*/ 3386 h 6672509"/>
              <a:gd name="connisteX23" fmla="*/ 2660508 w 11805637"/>
              <a:gd name="connsiteY23" fmla="*/ 3386 h 6672509"/>
              <a:gd name="connisteX24" fmla="*/ 2575418 w 11805637"/>
              <a:gd name="connsiteY24" fmla="*/ 3386 h 6672509"/>
              <a:gd name="connisteX25" fmla="*/ 2502393 w 11805637"/>
              <a:gd name="connsiteY25" fmla="*/ 3386 h 6672509"/>
              <a:gd name="connisteX26" fmla="*/ 2429368 w 11805637"/>
              <a:gd name="connsiteY26" fmla="*/ 3386 h 6672509"/>
              <a:gd name="connisteX27" fmla="*/ 2356978 w 11805637"/>
              <a:gd name="connsiteY27" fmla="*/ 3386 h 6672509"/>
              <a:gd name="connisteX28" fmla="*/ 2283953 w 11805637"/>
              <a:gd name="connsiteY28" fmla="*/ 3386 h 6672509"/>
              <a:gd name="connisteX29" fmla="*/ 2210928 w 11805637"/>
              <a:gd name="connsiteY29" fmla="*/ 3386 h 6672509"/>
              <a:gd name="connisteX30" fmla="*/ 2125838 w 11805637"/>
              <a:gd name="connsiteY30" fmla="*/ 15451 h 6672509"/>
              <a:gd name="connisteX31" fmla="*/ 2052813 w 11805637"/>
              <a:gd name="connsiteY31" fmla="*/ 40216 h 6672509"/>
              <a:gd name="connisteX32" fmla="*/ 1980423 w 11805637"/>
              <a:gd name="connsiteY32" fmla="*/ 40216 h 6672509"/>
              <a:gd name="connisteX33" fmla="*/ 1895333 w 11805637"/>
              <a:gd name="connsiteY33" fmla="*/ 40216 h 6672509"/>
              <a:gd name="connisteX34" fmla="*/ 1798178 w 11805637"/>
              <a:gd name="connsiteY34" fmla="*/ 40216 h 6672509"/>
              <a:gd name="connisteX35" fmla="*/ 1713088 w 11805637"/>
              <a:gd name="connsiteY35" fmla="*/ 40216 h 6672509"/>
              <a:gd name="connisteX36" fmla="*/ 1640063 w 11805637"/>
              <a:gd name="connsiteY36" fmla="*/ 40216 h 6672509"/>
              <a:gd name="connisteX37" fmla="*/ 1554973 w 11805637"/>
              <a:gd name="connsiteY37" fmla="*/ 40216 h 6672509"/>
              <a:gd name="connisteX38" fmla="*/ 1470518 w 11805637"/>
              <a:gd name="connsiteY38" fmla="*/ 40216 h 6672509"/>
              <a:gd name="connisteX39" fmla="*/ 1397493 w 11805637"/>
              <a:gd name="connsiteY39" fmla="*/ 40216 h 6672509"/>
              <a:gd name="connisteX40" fmla="*/ 1300338 w 11805637"/>
              <a:gd name="connsiteY40" fmla="*/ 40216 h 6672509"/>
              <a:gd name="connisteX41" fmla="*/ 1227313 w 11805637"/>
              <a:gd name="connsiteY41" fmla="*/ 40216 h 6672509"/>
              <a:gd name="connisteX42" fmla="*/ 1142223 w 11805637"/>
              <a:gd name="connsiteY42" fmla="*/ 40216 h 6672509"/>
              <a:gd name="connisteX43" fmla="*/ 1069198 w 11805637"/>
              <a:gd name="connsiteY43" fmla="*/ 40216 h 6672509"/>
              <a:gd name="connisteX44" fmla="*/ 996808 w 11805637"/>
              <a:gd name="connsiteY44" fmla="*/ 27516 h 6672509"/>
              <a:gd name="connisteX45" fmla="*/ 923783 w 11805637"/>
              <a:gd name="connsiteY45" fmla="*/ 27516 h 6672509"/>
              <a:gd name="connisteX46" fmla="*/ 850758 w 11805637"/>
              <a:gd name="connsiteY46" fmla="*/ 3386 h 6672509"/>
              <a:gd name="connisteX47" fmla="*/ 753603 w 11805637"/>
              <a:gd name="connsiteY47" fmla="*/ 3386 h 6672509"/>
              <a:gd name="connisteX48" fmla="*/ 680578 w 11805637"/>
              <a:gd name="connsiteY48" fmla="*/ 3386 h 6672509"/>
              <a:gd name="connisteX49" fmla="*/ 608188 w 11805637"/>
              <a:gd name="connsiteY49" fmla="*/ 3386 h 6672509"/>
              <a:gd name="connisteX50" fmla="*/ 535163 w 11805637"/>
              <a:gd name="connsiteY50" fmla="*/ 3386 h 6672509"/>
              <a:gd name="connisteX51" fmla="*/ 462138 w 11805637"/>
              <a:gd name="connsiteY51" fmla="*/ 3386 h 6672509"/>
              <a:gd name="connisteX52" fmla="*/ 389748 w 11805637"/>
              <a:gd name="connsiteY52" fmla="*/ 3386 h 6672509"/>
              <a:gd name="connisteX53" fmla="*/ 316723 w 11805637"/>
              <a:gd name="connsiteY53" fmla="*/ 3386 h 6672509"/>
              <a:gd name="connisteX54" fmla="*/ 243698 w 11805637"/>
              <a:gd name="connsiteY54" fmla="*/ 40216 h 6672509"/>
              <a:gd name="connisteX55" fmla="*/ 170673 w 11805637"/>
              <a:gd name="connsiteY55" fmla="*/ 64346 h 6672509"/>
              <a:gd name="connisteX56" fmla="*/ 134478 w 11805637"/>
              <a:gd name="connsiteY56" fmla="*/ 137371 h 6672509"/>
              <a:gd name="connisteX57" fmla="*/ 110348 w 11805637"/>
              <a:gd name="connsiteY57" fmla="*/ 209761 h 6672509"/>
              <a:gd name="connisteX58" fmla="*/ 98283 w 11805637"/>
              <a:gd name="connsiteY58" fmla="*/ 282786 h 6672509"/>
              <a:gd name="connisteX59" fmla="*/ 98283 w 11805637"/>
              <a:gd name="connsiteY59" fmla="*/ 355811 h 6672509"/>
              <a:gd name="connisteX60" fmla="*/ 110348 w 11805637"/>
              <a:gd name="connsiteY60" fmla="*/ 428836 h 6672509"/>
              <a:gd name="connisteX61" fmla="*/ 122413 w 11805637"/>
              <a:gd name="connsiteY61" fmla="*/ 501226 h 6672509"/>
              <a:gd name="connisteX62" fmla="*/ 122413 w 11805637"/>
              <a:gd name="connsiteY62" fmla="*/ 574251 h 6672509"/>
              <a:gd name="connisteX63" fmla="*/ 122413 w 11805637"/>
              <a:gd name="connsiteY63" fmla="*/ 647276 h 6672509"/>
              <a:gd name="connisteX64" fmla="*/ 122413 w 11805637"/>
              <a:gd name="connsiteY64" fmla="*/ 719666 h 6672509"/>
              <a:gd name="connisteX65" fmla="*/ 122413 w 11805637"/>
              <a:gd name="connsiteY65" fmla="*/ 792691 h 6672509"/>
              <a:gd name="connisteX66" fmla="*/ 122413 w 11805637"/>
              <a:gd name="connsiteY66" fmla="*/ 865716 h 6672509"/>
              <a:gd name="connisteX67" fmla="*/ 122413 w 11805637"/>
              <a:gd name="connsiteY67" fmla="*/ 950806 h 6672509"/>
              <a:gd name="connisteX68" fmla="*/ 122413 w 11805637"/>
              <a:gd name="connsiteY68" fmla="*/ 1035896 h 6672509"/>
              <a:gd name="connisteX69" fmla="*/ 122413 w 11805637"/>
              <a:gd name="connsiteY69" fmla="*/ 1108286 h 6672509"/>
              <a:gd name="connisteX70" fmla="*/ 146543 w 11805637"/>
              <a:gd name="connsiteY70" fmla="*/ 1193376 h 6672509"/>
              <a:gd name="connisteX71" fmla="*/ 170673 w 11805637"/>
              <a:gd name="connsiteY71" fmla="*/ 1278466 h 6672509"/>
              <a:gd name="connisteX72" fmla="*/ 207503 w 11805637"/>
              <a:gd name="connsiteY72" fmla="*/ 1351491 h 6672509"/>
              <a:gd name="connisteX73" fmla="*/ 219568 w 11805637"/>
              <a:gd name="connsiteY73" fmla="*/ 1424516 h 6672509"/>
              <a:gd name="connisteX74" fmla="*/ 255763 w 11805637"/>
              <a:gd name="connsiteY74" fmla="*/ 1496906 h 6672509"/>
              <a:gd name="connisteX75" fmla="*/ 267828 w 11805637"/>
              <a:gd name="connsiteY75" fmla="*/ 1569931 h 6672509"/>
              <a:gd name="connisteX76" fmla="*/ 279893 w 11805637"/>
              <a:gd name="connsiteY76" fmla="*/ 1642956 h 6672509"/>
              <a:gd name="connisteX77" fmla="*/ 304658 w 11805637"/>
              <a:gd name="connsiteY77" fmla="*/ 1715981 h 6672509"/>
              <a:gd name="connisteX78" fmla="*/ 304658 w 11805637"/>
              <a:gd name="connsiteY78" fmla="*/ 1788371 h 6672509"/>
              <a:gd name="connisteX79" fmla="*/ 316723 w 11805637"/>
              <a:gd name="connsiteY79" fmla="*/ 1873461 h 6672509"/>
              <a:gd name="connisteX80" fmla="*/ 340853 w 11805637"/>
              <a:gd name="connsiteY80" fmla="*/ 1946486 h 6672509"/>
              <a:gd name="connisteX81" fmla="*/ 352918 w 11805637"/>
              <a:gd name="connsiteY81" fmla="*/ 2019511 h 6672509"/>
              <a:gd name="connisteX82" fmla="*/ 352918 w 11805637"/>
              <a:gd name="connsiteY82" fmla="*/ 2091901 h 6672509"/>
              <a:gd name="connisteX83" fmla="*/ 352918 w 11805637"/>
              <a:gd name="connsiteY83" fmla="*/ 2164926 h 6672509"/>
              <a:gd name="connisteX84" fmla="*/ 352918 w 11805637"/>
              <a:gd name="connsiteY84" fmla="*/ 2237951 h 6672509"/>
              <a:gd name="connisteX85" fmla="*/ 352918 w 11805637"/>
              <a:gd name="connsiteY85" fmla="*/ 2310976 h 6672509"/>
              <a:gd name="connisteX86" fmla="*/ 340853 w 11805637"/>
              <a:gd name="connsiteY86" fmla="*/ 2383366 h 6672509"/>
              <a:gd name="connisteX87" fmla="*/ 316723 w 11805637"/>
              <a:gd name="connsiteY87" fmla="*/ 2456391 h 6672509"/>
              <a:gd name="connisteX88" fmla="*/ 316723 w 11805637"/>
              <a:gd name="connsiteY88" fmla="*/ 2529416 h 6672509"/>
              <a:gd name="connisteX89" fmla="*/ 316723 w 11805637"/>
              <a:gd name="connsiteY89" fmla="*/ 2602441 h 6672509"/>
              <a:gd name="connisteX90" fmla="*/ 328788 w 11805637"/>
              <a:gd name="connsiteY90" fmla="*/ 2674831 h 6672509"/>
              <a:gd name="connisteX91" fmla="*/ 364983 w 11805637"/>
              <a:gd name="connsiteY91" fmla="*/ 2759921 h 6672509"/>
              <a:gd name="connisteX92" fmla="*/ 401813 w 11805637"/>
              <a:gd name="connsiteY92" fmla="*/ 2845011 h 6672509"/>
              <a:gd name="connisteX93" fmla="*/ 425943 w 11805637"/>
              <a:gd name="connsiteY93" fmla="*/ 2930101 h 6672509"/>
              <a:gd name="connisteX94" fmla="*/ 438008 w 11805637"/>
              <a:gd name="connsiteY94" fmla="*/ 3003126 h 6672509"/>
              <a:gd name="connisteX95" fmla="*/ 438008 w 11805637"/>
              <a:gd name="connsiteY95" fmla="*/ 3088216 h 6672509"/>
              <a:gd name="connisteX96" fmla="*/ 438008 w 11805637"/>
              <a:gd name="connsiteY96" fmla="*/ 3172671 h 6672509"/>
              <a:gd name="connisteX97" fmla="*/ 438008 w 11805637"/>
              <a:gd name="connsiteY97" fmla="*/ 3245696 h 6672509"/>
              <a:gd name="connisteX98" fmla="*/ 438008 w 11805637"/>
              <a:gd name="connsiteY98" fmla="*/ 3330786 h 6672509"/>
              <a:gd name="connisteX99" fmla="*/ 413878 w 11805637"/>
              <a:gd name="connsiteY99" fmla="*/ 3403811 h 6672509"/>
              <a:gd name="connisteX100" fmla="*/ 377048 w 11805637"/>
              <a:gd name="connsiteY100" fmla="*/ 3476836 h 6672509"/>
              <a:gd name="connisteX101" fmla="*/ 352918 w 11805637"/>
              <a:gd name="connsiteY101" fmla="*/ 3549226 h 6672509"/>
              <a:gd name="connisteX102" fmla="*/ 316723 w 11805637"/>
              <a:gd name="connsiteY102" fmla="*/ 3622251 h 6672509"/>
              <a:gd name="connisteX103" fmla="*/ 267828 w 11805637"/>
              <a:gd name="connsiteY103" fmla="*/ 3695276 h 6672509"/>
              <a:gd name="connisteX104" fmla="*/ 195438 w 11805637"/>
              <a:gd name="connsiteY104" fmla="*/ 3743536 h 6672509"/>
              <a:gd name="connisteX105" fmla="*/ 146543 w 11805637"/>
              <a:gd name="connsiteY105" fmla="*/ 3816561 h 6672509"/>
              <a:gd name="connisteX106" fmla="*/ 73518 w 11805637"/>
              <a:gd name="connsiteY106" fmla="*/ 3889586 h 6672509"/>
              <a:gd name="connisteX107" fmla="*/ 37323 w 11805637"/>
              <a:gd name="connsiteY107" fmla="*/ 3974676 h 6672509"/>
              <a:gd name="connisteX108" fmla="*/ 13193 w 11805637"/>
              <a:gd name="connsiteY108" fmla="*/ 4047066 h 6672509"/>
              <a:gd name="connisteX109" fmla="*/ 1128 w 11805637"/>
              <a:gd name="connsiteY109" fmla="*/ 4132156 h 6672509"/>
              <a:gd name="connisteX110" fmla="*/ 1128 w 11805637"/>
              <a:gd name="connsiteY110" fmla="*/ 4205181 h 6672509"/>
              <a:gd name="connisteX111" fmla="*/ 1128 w 11805637"/>
              <a:gd name="connsiteY111" fmla="*/ 4302336 h 6672509"/>
              <a:gd name="connisteX112" fmla="*/ 1128 w 11805637"/>
              <a:gd name="connsiteY112" fmla="*/ 4375361 h 6672509"/>
              <a:gd name="connisteX113" fmla="*/ 1128 w 11805637"/>
              <a:gd name="connsiteY113" fmla="*/ 4447751 h 6672509"/>
              <a:gd name="connisteX114" fmla="*/ 1128 w 11805637"/>
              <a:gd name="connsiteY114" fmla="*/ 4520776 h 6672509"/>
              <a:gd name="connisteX115" fmla="*/ 13193 w 11805637"/>
              <a:gd name="connsiteY115" fmla="*/ 4593801 h 6672509"/>
              <a:gd name="connisteX116" fmla="*/ 37323 w 11805637"/>
              <a:gd name="connsiteY116" fmla="*/ 4666826 h 6672509"/>
              <a:gd name="connisteX117" fmla="*/ 37323 w 11805637"/>
              <a:gd name="connsiteY117" fmla="*/ 4739216 h 6672509"/>
              <a:gd name="connisteX118" fmla="*/ 37323 w 11805637"/>
              <a:gd name="connsiteY118" fmla="*/ 4812241 h 6672509"/>
              <a:gd name="connisteX119" fmla="*/ 37323 w 11805637"/>
              <a:gd name="connsiteY119" fmla="*/ 4897331 h 6672509"/>
              <a:gd name="connisteX120" fmla="*/ 61453 w 11805637"/>
              <a:gd name="connsiteY120" fmla="*/ 4970356 h 6672509"/>
              <a:gd name="connisteX121" fmla="*/ 61453 w 11805637"/>
              <a:gd name="connsiteY121" fmla="*/ 5042746 h 6672509"/>
              <a:gd name="connisteX122" fmla="*/ 61453 w 11805637"/>
              <a:gd name="connsiteY122" fmla="*/ 5115771 h 6672509"/>
              <a:gd name="connisteX123" fmla="*/ 61453 w 11805637"/>
              <a:gd name="connsiteY123" fmla="*/ 5188796 h 6672509"/>
              <a:gd name="connisteX124" fmla="*/ 85583 w 11805637"/>
              <a:gd name="connsiteY124" fmla="*/ 5273886 h 6672509"/>
              <a:gd name="connisteX125" fmla="*/ 85583 w 11805637"/>
              <a:gd name="connsiteY125" fmla="*/ 5346911 h 6672509"/>
              <a:gd name="connisteX126" fmla="*/ 85583 w 11805637"/>
              <a:gd name="connsiteY126" fmla="*/ 5419301 h 6672509"/>
              <a:gd name="connisteX127" fmla="*/ 98283 w 11805637"/>
              <a:gd name="connsiteY127" fmla="*/ 5504391 h 6672509"/>
              <a:gd name="connisteX128" fmla="*/ 122413 w 11805637"/>
              <a:gd name="connsiteY128" fmla="*/ 5589481 h 6672509"/>
              <a:gd name="connisteX129" fmla="*/ 134478 w 11805637"/>
              <a:gd name="connsiteY129" fmla="*/ 5662506 h 6672509"/>
              <a:gd name="connisteX130" fmla="*/ 158608 w 11805637"/>
              <a:gd name="connsiteY130" fmla="*/ 5734896 h 6672509"/>
              <a:gd name="connisteX131" fmla="*/ 170673 w 11805637"/>
              <a:gd name="connsiteY131" fmla="*/ 5807921 h 6672509"/>
              <a:gd name="connisteX132" fmla="*/ 207503 w 11805637"/>
              <a:gd name="connsiteY132" fmla="*/ 5880946 h 6672509"/>
              <a:gd name="connisteX133" fmla="*/ 279893 w 11805637"/>
              <a:gd name="connsiteY133" fmla="*/ 5929206 h 6672509"/>
              <a:gd name="connisteX134" fmla="*/ 364983 w 11805637"/>
              <a:gd name="connsiteY134" fmla="*/ 5966036 h 6672509"/>
              <a:gd name="connisteX135" fmla="*/ 462138 w 11805637"/>
              <a:gd name="connsiteY135" fmla="*/ 6026361 h 6672509"/>
              <a:gd name="connisteX136" fmla="*/ 535163 w 11805637"/>
              <a:gd name="connsiteY136" fmla="*/ 6063191 h 6672509"/>
              <a:gd name="connisteX137" fmla="*/ 620253 w 11805637"/>
              <a:gd name="connsiteY137" fmla="*/ 6087321 h 6672509"/>
              <a:gd name="connisteX138" fmla="*/ 693278 w 11805637"/>
              <a:gd name="connsiteY138" fmla="*/ 6111451 h 6672509"/>
              <a:gd name="connisteX139" fmla="*/ 765668 w 11805637"/>
              <a:gd name="connsiteY139" fmla="*/ 6111451 h 6672509"/>
              <a:gd name="connisteX140" fmla="*/ 838693 w 11805637"/>
              <a:gd name="connsiteY140" fmla="*/ 6111451 h 6672509"/>
              <a:gd name="connisteX141" fmla="*/ 911718 w 11805637"/>
              <a:gd name="connsiteY141" fmla="*/ 6111451 h 6672509"/>
              <a:gd name="connisteX142" fmla="*/ 996808 w 11805637"/>
              <a:gd name="connsiteY142" fmla="*/ 6087321 h 6672509"/>
              <a:gd name="connisteX143" fmla="*/ 1081898 w 11805637"/>
              <a:gd name="connsiteY143" fmla="*/ 6075256 h 6672509"/>
              <a:gd name="connisteX144" fmla="*/ 1154288 w 11805637"/>
              <a:gd name="connsiteY144" fmla="*/ 6063191 h 6672509"/>
              <a:gd name="connisteX145" fmla="*/ 1251443 w 11805637"/>
              <a:gd name="connsiteY145" fmla="*/ 6051126 h 6672509"/>
              <a:gd name="connisteX146" fmla="*/ 1336533 w 11805637"/>
              <a:gd name="connsiteY146" fmla="*/ 6014296 h 6672509"/>
              <a:gd name="connisteX147" fmla="*/ 1409558 w 11805637"/>
              <a:gd name="connsiteY147" fmla="*/ 6002231 h 6672509"/>
              <a:gd name="connisteX148" fmla="*/ 1482583 w 11805637"/>
              <a:gd name="connsiteY148" fmla="*/ 5966036 h 6672509"/>
              <a:gd name="connisteX149" fmla="*/ 1579738 w 11805637"/>
              <a:gd name="connsiteY149" fmla="*/ 5929206 h 6672509"/>
              <a:gd name="connisteX150" fmla="*/ 1688958 w 11805637"/>
              <a:gd name="connsiteY150" fmla="*/ 5880946 h 6672509"/>
              <a:gd name="connisteX151" fmla="*/ 1761348 w 11805637"/>
              <a:gd name="connsiteY151" fmla="*/ 5856816 h 6672509"/>
              <a:gd name="connisteX152" fmla="*/ 1834373 w 11805637"/>
              <a:gd name="connsiteY152" fmla="*/ 5832051 h 6672509"/>
              <a:gd name="connisteX153" fmla="*/ 1907398 w 11805637"/>
              <a:gd name="connsiteY153" fmla="*/ 5795856 h 6672509"/>
              <a:gd name="connisteX154" fmla="*/ 1992488 w 11805637"/>
              <a:gd name="connsiteY154" fmla="*/ 5795856 h 6672509"/>
              <a:gd name="connisteX155" fmla="*/ 2065513 w 11805637"/>
              <a:gd name="connsiteY155" fmla="*/ 5795856 h 6672509"/>
              <a:gd name="connisteX156" fmla="*/ 2149968 w 11805637"/>
              <a:gd name="connsiteY156" fmla="*/ 5795856 h 6672509"/>
              <a:gd name="connisteX157" fmla="*/ 2222993 w 11805637"/>
              <a:gd name="connsiteY157" fmla="*/ 5795856 h 6672509"/>
              <a:gd name="connisteX158" fmla="*/ 2296018 w 11805637"/>
              <a:gd name="connsiteY158" fmla="*/ 5819986 h 6672509"/>
              <a:gd name="connisteX159" fmla="*/ 2369043 w 11805637"/>
              <a:gd name="connsiteY159" fmla="*/ 5856816 h 6672509"/>
              <a:gd name="connisteX160" fmla="*/ 2441433 w 11805637"/>
              <a:gd name="connsiteY160" fmla="*/ 5893011 h 6672509"/>
              <a:gd name="connisteX161" fmla="*/ 2514458 w 11805637"/>
              <a:gd name="connsiteY161" fmla="*/ 5953971 h 6672509"/>
              <a:gd name="connisteX162" fmla="*/ 2599548 w 11805637"/>
              <a:gd name="connsiteY162" fmla="*/ 6002231 h 6672509"/>
              <a:gd name="connisteX163" fmla="*/ 2672573 w 11805637"/>
              <a:gd name="connsiteY163" fmla="*/ 6039061 h 6672509"/>
              <a:gd name="connisteX164" fmla="*/ 2769728 w 11805637"/>
              <a:gd name="connsiteY164" fmla="*/ 6087321 h 6672509"/>
              <a:gd name="connisteX165" fmla="*/ 2842118 w 11805637"/>
              <a:gd name="connsiteY165" fmla="*/ 6099386 h 6672509"/>
              <a:gd name="connisteX166" fmla="*/ 2927208 w 11805637"/>
              <a:gd name="connsiteY166" fmla="*/ 6123516 h 6672509"/>
              <a:gd name="connisteX167" fmla="*/ 3000233 w 11805637"/>
              <a:gd name="connsiteY167" fmla="*/ 6136216 h 6672509"/>
              <a:gd name="connisteX168" fmla="*/ 3097388 w 11805637"/>
              <a:gd name="connsiteY168" fmla="*/ 6160346 h 6672509"/>
              <a:gd name="connisteX169" fmla="*/ 3170413 w 11805637"/>
              <a:gd name="connsiteY169" fmla="*/ 6160346 h 6672509"/>
              <a:gd name="connisteX170" fmla="*/ 3243438 w 11805637"/>
              <a:gd name="connsiteY170" fmla="*/ 6160346 h 6672509"/>
              <a:gd name="connisteX171" fmla="*/ 3364723 w 11805637"/>
              <a:gd name="connsiteY171" fmla="*/ 6184476 h 6672509"/>
              <a:gd name="connisteX172" fmla="*/ 3437748 w 11805637"/>
              <a:gd name="connsiteY172" fmla="*/ 6196541 h 6672509"/>
              <a:gd name="connisteX173" fmla="*/ 3534903 w 11805637"/>
              <a:gd name="connsiteY173" fmla="*/ 6196541 h 6672509"/>
              <a:gd name="connisteX174" fmla="*/ 3668253 w 11805637"/>
              <a:gd name="connsiteY174" fmla="*/ 6196541 h 6672509"/>
              <a:gd name="connisteX175" fmla="*/ 3789538 w 11805637"/>
              <a:gd name="connsiteY175" fmla="*/ 6196541 h 6672509"/>
              <a:gd name="connisteX176" fmla="*/ 3874628 w 11805637"/>
              <a:gd name="connsiteY176" fmla="*/ 6196541 h 6672509"/>
              <a:gd name="connisteX177" fmla="*/ 3947653 w 11805637"/>
              <a:gd name="connsiteY177" fmla="*/ 6184476 h 6672509"/>
              <a:gd name="connisteX178" fmla="*/ 4020043 w 11805637"/>
              <a:gd name="connsiteY178" fmla="*/ 6172411 h 6672509"/>
              <a:gd name="connisteX179" fmla="*/ 4154028 w 11805637"/>
              <a:gd name="connsiteY179" fmla="*/ 6148281 h 6672509"/>
              <a:gd name="connisteX180" fmla="*/ 4239118 w 11805637"/>
              <a:gd name="connsiteY180" fmla="*/ 6136216 h 6672509"/>
              <a:gd name="connisteX181" fmla="*/ 4372468 w 11805637"/>
              <a:gd name="connsiteY181" fmla="*/ 6099386 h 6672509"/>
              <a:gd name="connisteX182" fmla="*/ 4457558 w 11805637"/>
              <a:gd name="connsiteY182" fmla="*/ 6075256 h 6672509"/>
              <a:gd name="connisteX183" fmla="*/ 4542648 w 11805637"/>
              <a:gd name="connsiteY183" fmla="*/ 6075256 h 6672509"/>
              <a:gd name="connisteX184" fmla="*/ 4615673 w 11805637"/>
              <a:gd name="connsiteY184" fmla="*/ 6075256 h 6672509"/>
              <a:gd name="connisteX185" fmla="*/ 4700128 w 11805637"/>
              <a:gd name="connsiteY185" fmla="*/ 6111451 h 6672509"/>
              <a:gd name="connisteX186" fmla="*/ 4785218 w 11805637"/>
              <a:gd name="connsiteY186" fmla="*/ 6160346 h 6672509"/>
              <a:gd name="connisteX187" fmla="*/ 4882373 w 11805637"/>
              <a:gd name="connsiteY187" fmla="*/ 6196541 h 6672509"/>
              <a:gd name="connisteX188" fmla="*/ 4955398 w 11805637"/>
              <a:gd name="connsiteY188" fmla="*/ 6233371 h 6672509"/>
              <a:gd name="connisteX189" fmla="*/ 5052553 w 11805637"/>
              <a:gd name="connsiteY189" fmla="*/ 6269566 h 6672509"/>
              <a:gd name="connisteX190" fmla="*/ 5125578 w 11805637"/>
              <a:gd name="connsiteY190" fmla="*/ 6293696 h 6672509"/>
              <a:gd name="connisteX191" fmla="*/ 5210668 w 11805637"/>
              <a:gd name="connsiteY191" fmla="*/ 6305761 h 6672509"/>
              <a:gd name="connisteX192" fmla="*/ 5283058 w 11805637"/>
              <a:gd name="connsiteY192" fmla="*/ 6317826 h 6672509"/>
              <a:gd name="connisteX193" fmla="*/ 5356083 w 11805637"/>
              <a:gd name="connsiteY193" fmla="*/ 6330526 h 6672509"/>
              <a:gd name="connisteX194" fmla="*/ 5429108 w 11805637"/>
              <a:gd name="connsiteY194" fmla="*/ 6342591 h 6672509"/>
              <a:gd name="connisteX195" fmla="*/ 5514198 w 11805637"/>
              <a:gd name="connsiteY195" fmla="*/ 6366721 h 6672509"/>
              <a:gd name="connisteX196" fmla="*/ 5586588 w 11805637"/>
              <a:gd name="connsiteY196" fmla="*/ 6378786 h 6672509"/>
              <a:gd name="connisteX197" fmla="*/ 5659613 w 11805637"/>
              <a:gd name="connsiteY197" fmla="*/ 6390851 h 6672509"/>
              <a:gd name="connisteX198" fmla="*/ 5756768 w 11805637"/>
              <a:gd name="connsiteY198" fmla="*/ 6427681 h 6672509"/>
              <a:gd name="connisteX199" fmla="*/ 5841858 w 11805637"/>
              <a:gd name="connsiteY199" fmla="*/ 6427681 h 6672509"/>
              <a:gd name="connisteX200" fmla="*/ 5939013 w 11805637"/>
              <a:gd name="connsiteY200" fmla="*/ 6451811 h 6672509"/>
              <a:gd name="connisteX201" fmla="*/ 6048233 w 11805637"/>
              <a:gd name="connsiteY201" fmla="*/ 6475941 h 6672509"/>
              <a:gd name="connisteX202" fmla="*/ 6133323 w 11805637"/>
              <a:gd name="connsiteY202" fmla="*/ 6488006 h 6672509"/>
              <a:gd name="connisteX203" fmla="*/ 6218413 w 11805637"/>
              <a:gd name="connsiteY203" fmla="*/ 6488006 h 6672509"/>
              <a:gd name="connisteX204" fmla="*/ 6315568 w 11805637"/>
              <a:gd name="connsiteY204" fmla="*/ 6500071 h 6672509"/>
              <a:gd name="connisteX205" fmla="*/ 6388593 w 11805637"/>
              <a:gd name="connsiteY205" fmla="*/ 6524836 h 6672509"/>
              <a:gd name="connisteX206" fmla="*/ 6460983 w 11805637"/>
              <a:gd name="connsiteY206" fmla="*/ 6524836 h 6672509"/>
              <a:gd name="connisteX207" fmla="*/ 6534008 w 11805637"/>
              <a:gd name="connsiteY207" fmla="*/ 6548966 h 6672509"/>
              <a:gd name="connisteX208" fmla="*/ 6607033 w 11805637"/>
              <a:gd name="connsiteY208" fmla="*/ 6561031 h 6672509"/>
              <a:gd name="connisteX209" fmla="*/ 6692123 w 11805637"/>
              <a:gd name="connsiteY209" fmla="*/ 6561031 h 6672509"/>
              <a:gd name="connisteX210" fmla="*/ 6764513 w 11805637"/>
              <a:gd name="connsiteY210" fmla="*/ 6561031 h 6672509"/>
              <a:gd name="connisteX211" fmla="*/ 6861668 w 11805637"/>
              <a:gd name="connsiteY211" fmla="*/ 6585161 h 6672509"/>
              <a:gd name="connisteX212" fmla="*/ 6934693 w 11805637"/>
              <a:gd name="connsiteY212" fmla="*/ 6597226 h 6672509"/>
              <a:gd name="connisteX213" fmla="*/ 7007718 w 11805637"/>
              <a:gd name="connsiteY213" fmla="*/ 6621356 h 6672509"/>
              <a:gd name="connisteX214" fmla="*/ 7080743 w 11805637"/>
              <a:gd name="connsiteY214" fmla="*/ 6634056 h 6672509"/>
              <a:gd name="connisteX215" fmla="*/ 7177898 w 11805637"/>
              <a:gd name="connsiteY215" fmla="*/ 6646121 h 6672509"/>
              <a:gd name="connisteX216" fmla="*/ 7275053 w 11805637"/>
              <a:gd name="connsiteY216" fmla="*/ 6646121 h 6672509"/>
              <a:gd name="connisteX217" fmla="*/ 7347443 w 11805637"/>
              <a:gd name="connsiteY217" fmla="*/ 6646121 h 6672509"/>
              <a:gd name="connisteX218" fmla="*/ 7420468 w 11805637"/>
              <a:gd name="connsiteY218" fmla="*/ 6634056 h 6672509"/>
              <a:gd name="connisteX219" fmla="*/ 7553818 w 11805637"/>
              <a:gd name="connsiteY219" fmla="*/ 6609291 h 6672509"/>
              <a:gd name="connisteX220" fmla="*/ 7663673 w 11805637"/>
              <a:gd name="connsiteY220" fmla="*/ 6561031 h 6672509"/>
              <a:gd name="connisteX221" fmla="*/ 7748128 w 11805637"/>
              <a:gd name="connsiteY221" fmla="*/ 6536901 h 6672509"/>
              <a:gd name="connisteX222" fmla="*/ 7833218 w 11805637"/>
              <a:gd name="connsiteY222" fmla="*/ 6500071 h 6672509"/>
              <a:gd name="connisteX223" fmla="*/ 7906243 w 11805637"/>
              <a:gd name="connsiteY223" fmla="*/ 6475941 h 6672509"/>
              <a:gd name="connisteX224" fmla="*/ 7991333 w 11805637"/>
              <a:gd name="connsiteY224" fmla="*/ 6463876 h 6672509"/>
              <a:gd name="connisteX225" fmla="*/ 8064358 w 11805637"/>
              <a:gd name="connsiteY225" fmla="*/ 6451811 h 6672509"/>
              <a:gd name="connisteX226" fmla="*/ 8161513 w 11805637"/>
              <a:gd name="connsiteY226" fmla="*/ 6439746 h 6672509"/>
              <a:gd name="connisteX227" fmla="*/ 8245968 w 11805637"/>
              <a:gd name="connsiteY227" fmla="*/ 6439746 h 6672509"/>
              <a:gd name="connisteX228" fmla="*/ 8343123 w 11805637"/>
              <a:gd name="connsiteY228" fmla="*/ 6439746 h 6672509"/>
              <a:gd name="connisteX229" fmla="*/ 8440278 w 11805637"/>
              <a:gd name="connsiteY229" fmla="*/ 6439746 h 6672509"/>
              <a:gd name="connisteX230" fmla="*/ 8513303 w 11805637"/>
              <a:gd name="connsiteY230" fmla="*/ 6439746 h 6672509"/>
              <a:gd name="connisteX231" fmla="*/ 8598393 w 11805637"/>
              <a:gd name="connsiteY231" fmla="*/ 6439746 h 6672509"/>
              <a:gd name="connisteX232" fmla="*/ 8671418 w 11805637"/>
              <a:gd name="connsiteY232" fmla="*/ 6439746 h 6672509"/>
              <a:gd name="connisteX233" fmla="*/ 8756508 w 11805637"/>
              <a:gd name="connsiteY233" fmla="*/ 6439746 h 6672509"/>
              <a:gd name="connisteX234" fmla="*/ 8853663 w 11805637"/>
              <a:gd name="connsiteY234" fmla="*/ 6488006 h 6672509"/>
              <a:gd name="connisteX235" fmla="*/ 8938118 w 11805637"/>
              <a:gd name="connsiteY235" fmla="*/ 6524836 h 6672509"/>
              <a:gd name="connisteX236" fmla="*/ 9011143 w 11805637"/>
              <a:gd name="connsiteY236" fmla="*/ 6548966 h 6672509"/>
              <a:gd name="connisteX237" fmla="*/ 9084168 w 11805637"/>
              <a:gd name="connsiteY237" fmla="*/ 6585161 h 6672509"/>
              <a:gd name="connisteX238" fmla="*/ 9169258 w 11805637"/>
              <a:gd name="connsiteY238" fmla="*/ 6609291 h 6672509"/>
              <a:gd name="connisteX239" fmla="*/ 9254348 w 11805637"/>
              <a:gd name="connsiteY239" fmla="*/ 6634056 h 6672509"/>
              <a:gd name="connisteX240" fmla="*/ 9326738 w 11805637"/>
              <a:gd name="connsiteY240" fmla="*/ 6646121 h 6672509"/>
              <a:gd name="connisteX241" fmla="*/ 9399763 w 11805637"/>
              <a:gd name="connsiteY241" fmla="*/ 6670251 h 6672509"/>
              <a:gd name="connisteX242" fmla="*/ 9472788 w 11805637"/>
              <a:gd name="connsiteY242" fmla="*/ 6670251 h 6672509"/>
              <a:gd name="connisteX243" fmla="*/ 9545813 w 11805637"/>
              <a:gd name="connsiteY243" fmla="*/ 6670251 h 6672509"/>
              <a:gd name="connisteX244" fmla="*/ 9642968 w 11805637"/>
              <a:gd name="connsiteY244" fmla="*/ 6670251 h 6672509"/>
              <a:gd name="connisteX245" fmla="*/ 9728058 w 11805637"/>
              <a:gd name="connsiteY245" fmla="*/ 6670251 h 6672509"/>
              <a:gd name="connisteX246" fmla="*/ 9800448 w 11805637"/>
              <a:gd name="connsiteY246" fmla="*/ 6670251 h 6672509"/>
              <a:gd name="connisteX247" fmla="*/ 9885538 w 11805637"/>
              <a:gd name="connsiteY247" fmla="*/ 6670251 h 6672509"/>
              <a:gd name="connisteX248" fmla="*/ 9982693 w 11805637"/>
              <a:gd name="connsiteY248" fmla="*/ 6670251 h 6672509"/>
              <a:gd name="connisteX249" fmla="*/ 10055718 w 11805637"/>
              <a:gd name="connsiteY249" fmla="*/ 6670251 h 6672509"/>
              <a:gd name="connisteX250" fmla="*/ 10128743 w 11805637"/>
              <a:gd name="connsiteY250" fmla="*/ 6670251 h 6672509"/>
              <a:gd name="connisteX251" fmla="*/ 10201133 w 11805637"/>
              <a:gd name="connsiteY251" fmla="*/ 6670251 h 6672509"/>
              <a:gd name="connisteX252" fmla="*/ 10286223 w 11805637"/>
              <a:gd name="connsiteY252" fmla="*/ 6670251 h 6672509"/>
              <a:gd name="connisteX253" fmla="*/ 10383378 w 11805637"/>
              <a:gd name="connsiteY253" fmla="*/ 6658186 h 6672509"/>
              <a:gd name="connisteX254" fmla="*/ 10468468 w 11805637"/>
              <a:gd name="connsiteY254" fmla="*/ 6646121 h 6672509"/>
              <a:gd name="connisteX255" fmla="*/ 10565623 w 11805637"/>
              <a:gd name="connsiteY255" fmla="*/ 6634056 h 6672509"/>
              <a:gd name="connisteX256" fmla="*/ 10638648 w 11805637"/>
              <a:gd name="connsiteY256" fmla="*/ 6609291 h 6672509"/>
              <a:gd name="connisteX257" fmla="*/ 10711673 w 11805637"/>
              <a:gd name="connsiteY257" fmla="*/ 6597226 h 6672509"/>
              <a:gd name="connisteX258" fmla="*/ 10784063 w 11805637"/>
              <a:gd name="connsiteY258" fmla="*/ 6585161 h 6672509"/>
              <a:gd name="connisteX259" fmla="*/ 10857088 w 11805637"/>
              <a:gd name="connsiteY259" fmla="*/ 6561031 h 6672509"/>
              <a:gd name="connisteX260" fmla="*/ 10930113 w 11805637"/>
              <a:gd name="connsiteY260" fmla="*/ 6561031 h 6672509"/>
              <a:gd name="connisteX261" fmla="*/ 11002503 w 11805637"/>
              <a:gd name="connsiteY261" fmla="*/ 6536901 h 6672509"/>
              <a:gd name="connisteX262" fmla="*/ 11075528 w 11805637"/>
              <a:gd name="connsiteY262" fmla="*/ 6500071 h 6672509"/>
              <a:gd name="connisteX263" fmla="*/ 11148553 w 11805637"/>
              <a:gd name="connsiteY263" fmla="*/ 6451811 h 6672509"/>
              <a:gd name="connisteX264" fmla="*/ 11172683 w 11805637"/>
              <a:gd name="connsiteY264" fmla="*/ 6366721 h 6672509"/>
              <a:gd name="connisteX265" fmla="*/ 11209513 w 11805637"/>
              <a:gd name="connsiteY265" fmla="*/ 6269566 h 6672509"/>
              <a:gd name="connisteX266" fmla="*/ 11233643 w 11805637"/>
              <a:gd name="connsiteY266" fmla="*/ 6184476 h 6672509"/>
              <a:gd name="connisteX267" fmla="*/ 11293968 w 11805637"/>
              <a:gd name="connsiteY267" fmla="*/ 6099386 h 6672509"/>
              <a:gd name="connisteX268" fmla="*/ 11318733 w 11805637"/>
              <a:gd name="connsiteY268" fmla="*/ 6014296 h 6672509"/>
              <a:gd name="connisteX269" fmla="*/ 11366993 w 11805637"/>
              <a:gd name="connsiteY269" fmla="*/ 5941906 h 6672509"/>
              <a:gd name="connisteX270" fmla="*/ 11415888 w 11805637"/>
              <a:gd name="connsiteY270" fmla="*/ 5868881 h 6672509"/>
              <a:gd name="connisteX271" fmla="*/ 11488278 w 11805637"/>
              <a:gd name="connsiteY271" fmla="*/ 5807921 h 6672509"/>
              <a:gd name="connisteX272" fmla="*/ 11573368 w 11805637"/>
              <a:gd name="connsiteY272" fmla="*/ 5759661 h 6672509"/>
              <a:gd name="connisteX273" fmla="*/ 11646393 w 11805637"/>
              <a:gd name="connsiteY273" fmla="*/ 5686636 h 6672509"/>
              <a:gd name="connisteX274" fmla="*/ 11719418 w 11805637"/>
              <a:gd name="connsiteY274" fmla="*/ 5637741 h 6672509"/>
              <a:gd name="connisteX275" fmla="*/ 11743548 w 11805637"/>
              <a:gd name="connsiteY275" fmla="*/ 5565351 h 6672509"/>
              <a:gd name="connisteX276" fmla="*/ 11755613 w 11805637"/>
              <a:gd name="connsiteY276" fmla="*/ 5492326 h 6672509"/>
              <a:gd name="connisteX277" fmla="*/ 11779743 w 11805637"/>
              <a:gd name="connsiteY277" fmla="*/ 5395171 h 6672509"/>
              <a:gd name="connisteX278" fmla="*/ 11779743 w 11805637"/>
              <a:gd name="connsiteY278" fmla="*/ 5310081 h 6672509"/>
              <a:gd name="connisteX279" fmla="*/ 11792443 w 11805637"/>
              <a:gd name="connsiteY279" fmla="*/ 5237056 h 6672509"/>
              <a:gd name="connisteX280" fmla="*/ 11804508 w 11805637"/>
              <a:gd name="connsiteY280" fmla="*/ 5164666 h 6672509"/>
              <a:gd name="connisteX281" fmla="*/ 11804508 w 11805637"/>
              <a:gd name="connsiteY281" fmla="*/ 5091641 h 6672509"/>
              <a:gd name="connisteX282" fmla="*/ 11804508 w 11805637"/>
              <a:gd name="connsiteY282" fmla="*/ 5018616 h 6672509"/>
              <a:gd name="connisteX283" fmla="*/ 11792443 w 11805637"/>
              <a:gd name="connsiteY283" fmla="*/ 4945591 h 6672509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  <a:cxn ang="0">
                <a:pos x="connisteX176" y="connsiteY176"/>
              </a:cxn>
              <a:cxn ang="0">
                <a:pos x="connisteX177" y="connsiteY177"/>
              </a:cxn>
              <a:cxn ang="0">
                <a:pos x="connisteX178" y="connsiteY178"/>
              </a:cxn>
              <a:cxn ang="0">
                <a:pos x="connisteX179" y="connsiteY179"/>
              </a:cxn>
              <a:cxn ang="0">
                <a:pos x="connisteX180" y="connsiteY180"/>
              </a:cxn>
              <a:cxn ang="0">
                <a:pos x="connisteX181" y="connsiteY181"/>
              </a:cxn>
              <a:cxn ang="0">
                <a:pos x="connisteX182" y="connsiteY182"/>
              </a:cxn>
              <a:cxn ang="0">
                <a:pos x="connisteX183" y="connsiteY183"/>
              </a:cxn>
              <a:cxn ang="0">
                <a:pos x="connisteX184" y="connsiteY184"/>
              </a:cxn>
              <a:cxn ang="0">
                <a:pos x="connisteX185" y="connsiteY185"/>
              </a:cxn>
              <a:cxn ang="0">
                <a:pos x="connisteX186" y="connsiteY186"/>
              </a:cxn>
              <a:cxn ang="0">
                <a:pos x="connisteX187" y="connsiteY187"/>
              </a:cxn>
              <a:cxn ang="0">
                <a:pos x="connisteX188" y="connsiteY188"/>
              </a:cxn>
              <a:cxn ang="0">
                <a:pos x="connisteX189" y="connsiteY189"/>
              </a:cxn>
              <a:cxn ang="0">
                <a:pos x="connisteX190" y="connsiteY190"/>
              </a:cxn>
              <a:cxn ang="0">
                <a:pos x="connisteX191" y="connsiteY191"/>
              </a:cxn>
              <a:cxn ang="0">
                <a:pos x="connisteX192" y="connsiteY192"/>
              </a:cxn>
              <a:cxn ang="0">
                <a:pos x="connisteX193" y="connsiteY193"/>
              </a:cxn>
              <a:cxn ang="0">
                <a:pos x="connisteX194" y="connsiteY194"/>
              </a:cxn>
              <a:cxn ang="0">
                <a:pos x="connisteX195" y="connsiteY195"/>
              </a:cxn>
              <a:cxn ang="0">
                <a:pos x="connisteX196" y="connsiteY196"/>
              </a:cxn>
              <a:cxn ang="0">
                <a:pos x="connisteX197" y="connsiteY197"/>
              </a:cxn>
              <a:cxn ang="0">
                <a:pos x="connisteX198" y="connsiteY198"/>
              </a:cxn>
              <a:cxn ang="0">
                <a:pos x="connisteX199" y="connsiteY199"/>
              </a:cxn>
              <a:cxn ang="0">
                <a:pos x="connisteX200" y="connsiteY200"/>
              </a:cxn>
              <a:cxn ang="0">
                <a:pos x="connisteX201" y="connsiteY201"/>
              </a:cxn>
              <a:cxn ang="0">
                <a:pos x="connisteX202" y="connsiteY202"/>
              </a:cxn>
              <a:cxn ang="0">
                <a:pos x="connisteX203" y="connsiteY203"/>
              </a:cxn>
              <a:cxn ang="0">
                <a:pos x="connisteX204" y="connsiteY204"/>
              </a:cxn>
              <a:cxn ang="0">
                <a:pos x="connisteX205" y="connsiteY205"/>
              </a:cxn>
              <a:cxn ang="0">
                <a:pos x="connisteX206" y="connsiteY206"/>
              </a:cxn>
              <a:cxn ang="0">
                <a:pos x="connisteX207" y="connsiteY207"/>
              </a:cxn>
              <a:cxn ang="0">
                <a:pos x="connisteX208" y="connsiteY208"/>
              </a:cxn>
              <a:cxn ang="0">
                <a:pos x="connisteX209" y="connsiteY209"/>
              </a:cxn>
              <a:cxn ang="0">
                <a:pos x="connisteX210" y="connsiteY210"/>
              </a:cxn>
              <a:cxn ang="0">
                <a:pos x="connisteX211" y="connsiteY211"/>
              </a:cxn>
              <a:cxn ang="0">
                <a:pos x="connisteX212" y="connsiteY212"/>
              </a:cxn>
              <a:cxn ang="0">
                <a:pos x="connisteX213" y="connsiteY213"/>
              </a:cxn>
              <a:cxn ang="0">
                <a:pos x="connisteX214" y="connsiteY214"/>
              </a:cxn>
              <a:cxn ang="0">
                <a:pos x="connisteX215" y="connsiteY215"/>
              </a:cxn>
              <a:cxn ang="0">
                <a:pos x="connisteX216" y="connsiteY216"/>
              </a:cxn>
              <a:cxn ang="0">
                <a:pos x="connisteX217" y="connsiteY217"/>
              </a:cxn>
              <a:cxn ang="0">
                <a:pos x="connisteX218" y="connsiteY218"/>
              </a:cxn>
              <a:cxn ang="0">
                <a:pos x="connisteX219" y="connsiteY219"/>
              </a:cxn>
              <a:cxn ang="0">
                <a:pos x="connisteX220" y="connsiteY220"/>
              </a:cxn>
              <a:cxn ang="0">
                <a:pos x="connisteX221" y="connsiteY221"/>
              </a:cxn>
              <a:cxn ang="0">
                <a:pos x="connisteX222" y="connsiteY222"/>
              </a:cxn>
              <a:cxn ang="0">
                <a:pos x="connisteX223" y="connsiteY223"/>
              </a:cxn>
              <a:cxn ang="0">
                <a:pos x="connisteX224" y="connsiteY224"/>
              </a:cxn>
              <a:cxn ang="0">
                <a:pos x="connisteX225" y="connsiteY225"/>
              </a:cxn>
              <a:cxn ang="0">
                <a:pos x="connisteX226" y="connsiteY226"/>
              </a:cxn>
              <a:cxn ang="0">
                <a:pos x="connisteX227" y="connsiteY227"/>
              </a:cxn>
              <a:cxn ang="0">
                <a:pos x="connisteX228" y="connsiteY228"/>
              </a:cxn>
              <a:cxn ang="0">
                <a:pos x="connisteX229" y="connsiteY229"/>
              </a:cxn>
              <a:cxn ang="0">
                <a:pos x="connisteX230" y="connsiteY230"/>
              </a:cxn>
              <a:cxn ang="0">
                <a:pos x="connisteX231" y="connsiteY231"/>
              </a:cxn>
              <a:cxn ang="0">
                <a:pos x="connisteX232" y="connsiteY232"/>
              </a:cxn>
              <a:cxn ang="0">
                <a:pos x="connisteX233" y="connsiteY233"/>
              </a:cxn>
              <a:cxn ang="0">
                <a:pos x="connisteX234" y="connsiteY234"/>
              </a:cxn>
              <a:cxn ang="0">
                <a:pos x="connisteX235" y="connsiteY235"/>
              </a:cxn>
              <a:cxn ang="0">
                <a:pos x="connisteX236" y="connsiteY236"/>
              </a:cxn>
              <a:cxn ang="0">
                <a:pos x="connisteX237" y="connsiteY237"/>
              </a:cxn>
              <a:cxn ang="0">
                <a:pos x="connisteX238" y="connsiteY238"/>
              </a:cxn>
              <a:cxn ang="0">
                <a:pos x="connisteX239" y="connsiteY239"/>
              </a:cxn>
              <a:cxn ang="0">
                <a:pos x="connisteX240" y="connsiteY240"/>
              </a:cxn>
              <a:cxn ang="0">
                <a:pos x="connisteX241" y="connsiteY241"/>
              </a:cxn>
              <a:cxn ang="0">
                <a:pos x="connisteX242" y="connsiteY242"/>
              </a:cxn>
              <a:cxn ang="0">
                <a:pos x="connisteX243" y="connsiteY243"/>
              </a:cxn>
              <a:cxn ang="0">
                <a:pos x="connisteX244" y="connsiteY244"/>
              </a:cxn>
              <a:cxn ang="0">
                <a:pos x="connisteX245" y="connsiteY245"/>
              </a:cxn>
              <a:cxn ang="0">
                <a:pos x="connisteX246" y="connsiteY246"/>
              </a:cxn>
              <a:cxn ang="0">
                <a:pos x="connisteX247" y="connsiteY247"/>
              </a:cxn>
              <a:cxn ang="0">
                <a:pos x="connisteX248" y="connsiteY248"/>
              </a:cxn>
              <a:cxn ang="0">
                <a:pos x="connisteX249" y="connsiteY249"/>
              </a:cxn>
              <a:cxn ang="0">
                <a:pos x="connisteX250" y="connsiteY250"/>
              </a:cxn>
              <a:cxn ang="0">
                <a:pos x="connisteX251" y="connsiteY251"/>
              </a:cxn>
              <a:cxn ang="0">
                <a:pos x="connisteX252" y="connsiteY252"/>
              </a:cxn>
              <a:cxn ang="0">
                <a:pos x="connisteX253" y="connsiteY253"/>
              </a:cxn>
              <a:cxn ang="0">
                <a:pos x="connisteX254" y="connsiteY254"/>
              </a:cxn>
              <a:cxn ang="0">
                <a:pos x="connisteX255" y="connsiteY255"/>
              </a:cxn>
              <a:cxn ang="0">
                <a:pos x="connisteX256" y="connsiteY256"/>
              </a:cxn>
              <a:cxn ang="0">
                <a:pos x="connisteX257" y="connsiteY257"/>
              </a:cxn>
              <a:cxn ang="0">
                <a:pos x="connisteX258" y="connsiteY258"/>
              </a:cxn>
              <a:cxn ang="0">
                <a:pos x="connisteX259" y="connsiteY259"/>
              </a:cxn>
              <a:cxn ang="0">
                <a:pos x="connisteX260" y="connsiteY260"/>
              </a:cxn>
              <a:cxn ang="0">
                <a:pos x="connisteX261" y="connsiteY261"/>
              </a:cxn>
              <a:cxn ang="0">
                <a:pos x="connisteX262" y="connsiteY262"/>
              </a:cxn>
              <a:cxn ang="0">
                <a:pos x="connisteX263" y="connsiteY263"/>
              </a:cxn>
              <a:cxn ang="0">
                <a:pos x="connisteX264" y="connsiteY264"/>
              </a:cxn>
              <a:cxn ang="0">
                <a:pos x="connisteX265" y="connsiteY265"/>
              </a:cxn>
              <a:cxn ang="0">
                <a:pos x="connisteX266" y="connsiteY266"/>
              </a:cxn>
              <a:cxn ang="0">
                <a:pos x="connisteX267" y="connsiteY267"/>
              </a:cxn>
              <a:cxn ang="0">
                <a:pos x="connisteX268" y="connsiteY268"/>
              </a:cxn>
              <a:cxn ang="0">
                <a:pos x="connisteX269" y="connsiteY269"/>
              </a:cxn>
              <a:cxn ang="0">
                <a:pos x="connisteX270" y="connsiteY270"/>
              </a:cxn>
              <a:cxn ang="0">
                <a:pos x="connisteX271" y="connsiteY271"/>
              </a:cxn>
              <a:cxn ang="0">
                <a:pos x="connisteX272" y="connsiteY272"/>
              </a:cxn>
              <a:cxn ang="0">
                <a:pos x="connisteX273" y="connsiteY273"/>
              </a:cxn>
              <a:cxn ang="0">
                <a:pos x="connisteX274" y="connsiteY274"/>
              </a:cxn>
              <a:cxn ang="0">
                <a:pos x="connisteX275" y="connsiteY275"/>
              </a:cxn>
              <a:cxn ang="0">
                <a:pos x="connisteX276" y="connsiteY276"/>
              </a:cxn>
              <a:cxn ang="0">
                <a:pos x="connisteX277" y="connsiteY277"/>
              </a:cxn>
              <a:cxn ang="0">
                <a:pos x="connisteX278" y="connsiteY278"/>
              </a:cxn>
              <a:cxn ang="0">
                <a:pos x="connisteX279" y="connsiteY279"/>
              </a:cxn>
              <a:cxn ang="0">
                <a:pos x="connisteX280" y="connsiteY280"/>
              </a:cxn>
              <a:cxn ang="0">
                <a:pos x="connisteX281" y="connsiteY281"/>
              </a:cxn>
              <a:cxn ang="0">
                <a:pos x="connisteX282" y="connsiteY282"/>
              </a:cxn>
              <a:cxn ang="0">
                <a:pos x="connisteX283" y="connsiteY283"/>
              </a:cxn>
            </a:cxnLst>
            <a:rect l="l" t="t" r="r" b="b"/>
            <a:pathLst>
              <a:path w="11805638" h="6672509">
                <a:moveTo>
                  <a:pt x="4469624" y="306917"/>
                </a:moveTo>
                <a:cubicBezTo>
                  <a:pt x="4465814" y="320252"/>
                  <a:pt x="4460099" y="350732"/>
                  <a:pt x="4445494" y="379942"/>
                </a:cubicBezTo>
                <a:cubicBezTo>
                  <a:pt x="4430889" y="409152"/>
                  <a:pt x="4420729" y="428837"/>
                  <a:pt x="4396599" y="452967"/>
                </a:cubicBezTo>
                <a:cubicBezTo>
                  <a:pt x="4372469" y="477097"/>
                  <a:pt x="4353419" y="484082"/>
                  <a:pt x="4324209" y="501227"/>
                </a:cubicBezTo>
                <a:cubicBezTo>
                  <a:pt x="4294999" y="518372"/>
                  <a:pt x="4280394" y="523452"/>
                  <a:pt x="4251184" y="538057"/>
                </a:cubicBezTo>
                <a:cubicBezTo>
                  <a:pt x="4221974" y="552662"/>
                  <a:pt x="4207369" y="564727"/>
                  <a:pt x="4178159" y="574252"/>
                </a:cubicBezTo>
                <a:cubicBezTo>
                  <a:pt x="4148949" y="583777"/>
                  <a:pt x="4134344" y="583777"/>
                  <a:pt x="4105134" y="586317"/>
                </a:cubicBezTo>
                <a:cubicBezTo>
                  <a:pt x="4075924" y="588857"/>
                  <a:pt x="4061954" y="586317"/>
                  <a:pt x="4032744" y="586317"/>
                </a:cubicBezTo>
                <a:cubicBezTo>
                  <a:pt x="4003534" y="586317"/>
                  <a:pt x="3988929" y="593302"/>
                  <a:pt x="3959719" y="586317"/>
                </a:cubicBezTo>
                <a:cubicBezTo>
                  <a:pt x="3930509" y="579332"/>
                  <a:pt x="3915904" y="569807"/>
                  <a:pt x="3886694" y="550122"/>
                </a:cubicBezTo>
                <a:cubicBezTo>
                  <a:pt x="3857484" y="530437"/>
                  <a:pt x="3847959" y="515832"/>
                  <a:pt x="3813669" y="489162"/>
                </a:cubicBezTo>
                <a:cubicBezTo>
                  <a:pt x="3779379" y="462492"/>
                  <a:pt x="3757789" y="447887"/>
                  <a:pt x="3716514" y="416137"/>
                </a:cubicBezTo>
                <a:cubicBezTo>
                  <a:pt x="3675239" y="384387"/>
                  <a:pt x="3651109" y="363432"/>
                  <a:pt x="3607294" y="331682"/>
                </a:cubicBezTo>
                <a:cubicBezTo>
                  <a:pt x="3563479" y="299932"/>
                  <a:pt x="3534269" y="285327"/>
                  <a:pt x="3498074" y="258657"/>
                </a:cubicBezTo>
                <a:cubicBezTo>
                  <a:pt x="3461879" y="231987"/>
                  <a:pt x="3454259" y="217382"/>
                  <a:pt x="3425049" y="197697"/>
                </a:cubicBezTo>
                <a:cubicBezTo>
                  <a:pt x="3395839" y="178012"/>
                  <a:pt x="3381869" y="176107"/>
                  <a:pt x="3352659" y="161502"/>
                </a:cubicBezTo>
                <a:cubicBezTo>
                  <a:pt x="3323449" y="146897"/>
                  <a:pt x="3308844" y="139277"/>
                  <a:pt x="3279634" y="124672"/>
                </a:cubicBezTo>
                <a:cubicBezTo>
                  <a:pt x="3250424" y="110067"/>
                  <a:pt x="3235819" y="100542"/>
                  <a:pt x="3206609" y="88477"/>
                </a:cubicBezTo>
                <a:cubicBezTo>
                  <a:pt x="3177399" y="76412"/>
                  <a:pt x="3162794" y="73872"/>
                  <a:pt x="3133584" y="64347"/>
                </a:cubicBezTo>
                <a:cubicBezTo>
                  <a:pt x="3104374" y="54822"/>
                  <a:pt x="3097389" y="47837"/>
                  <a:pt x="3061194" y="40217"/>
                </a:cubicBezTo>
                <a:cubicBezTo>
                  <a:pt x="3024999" y="32597"/>
                  <a:pt x="2995789" y="32597"/>
                  <a:pt x="2951974" y="27517"/>
                </a:cubicBezTo>
                <a:cubicBezTo>
                  <a:pt x="2908159" y="22437"/>
                  <a:pt x="2883394" y="20532"/>
                  <a:pt x="2842119" y="15452"/>
                </a:cubicBezTo>
                <a:cubicBezTo>
                  <a:pt x="2800844" y="10372"/>
                  <a:pt x="2781159" y="5927"/>
                  <a:pt x="2744964" y="3387"/>
                </a:cubicBezTo>
                <a:cubicBezTo>
                  <a:pt x="2708769" y="847"/>
                  <a:pt x="2694164" y="3387"/>
                  <a:pt x="2660509" y="3387"/>
                </a:cubicBezTo>
                <a:cubicBezTo>
                  <a:pt x="2626854" y="3387"/>
                  <a:pt x="2607169" y="3387"/>
                  <a:pt x="2575419" y="3387"/>
                </a:cubicBezTo>
                <a:cubicBezTo>
                  <a:pt x="2543669" y="3387"/>
                  <a:pt x="2531604" y="3387"/>
                  <a:pt x="2502394" y="3387"/>
                </a:cubicBezTo>
                <a:cubicBezTo>
                  <a:pt x="2473184" y="3387"/>
                  <a:pt x="2458579" y="3387"/>
                  <a:pt x="2429369" y="3387"/>
                </a:cubicBezTo>
                <a:cubicBezTo>
                  <a:pt x="2400159" y="3387"/>
                  <a:pt x="2386189" y="3387"/>
                  <a:pt x="2356979" y="3387"/>
                </a:cubicBezTo>
                <a:cubicBezTo>
                  <a:pt x="2327769" y="3387"/>
                  <a:pt x="2313164" y="3387"/>
                  <a:pt x="2283954" y="3387"/>
                </a:cubicBezTo>
                <a:cubicBezTo>
                  <a:pt x="2254744" y="3387"/>
                  <a:pt x="2242679" y="847"/>
                  <a:pt x="2210929" y="3387"/>
                </a:cubicBezTo>
                <a:cubicBezTo>
                  <a:pt x="2179179" y="5927"/>
                  <a:pt x="2157589" y="7832"/>
                  <a:pt x="2125839" y="15452"/>
                </a:cubicBezTo>
                <a:cubicBezTo>
                  <a:pt x="2094089" y="23072"/>
                  <a:pt x="2082024" y="35137"/>
                  <a:pt x="2052814" y="40217"/>
                </a:cubicBezTo>
                <a:cubicBezTo>
                  <a:pt x="2023604" y="45297"/>
                  <a:pt x="2012174" y="40217"/>
                  <a:pt x="1980424" y="40217"/>
                </a:cubicBezTo>
                <a:cubicBezTo>
                  <a:pt x="1948674" y="40217"/>
                  <a:pt x="1931529" y="40217"/>
                  <a:pt x="1895334" y="40217"/>
                </a:cubicBezTo>
                <a:cubicBezTo>
                  <a:pt x="1859139" y="40217"/>
                  <a:pt x="1834374" y="40217"/>
                  <a:pt x="1798179" y="40217"/>
                </a:cubicBezTo>
                <a:cubicBezTo>
                  <a:pt x="1761984" y="40217"/>
                  <a:pt x="1744839" y="40217"/>
                  <a:pt x="1713089" y="40217"/>
                </a:cubicBezTo>
                <a:cubicBezTo>
                  <a:pt x="1681339" y="40217"/>
                  <a:pt x="1671814" y="40217"/>
                  <a:pt x="1640064" y="40217"/>
                </a:cubicBezTo>
                <a:cubicBezTo>
                  <a:pt x="1608314" y="40217"/>
                  <a:pt x="1588629" y="40217"/>
                  <a:pt x="1554974" y="40217"/>
                </a:cubicBezTo>
                <a:cubicBezTo>
                  <a:pt x="1521319" y="40217"/>
                  <a:pt x="1502269" y="40217"/>
                  <a:pt x="1470519" y="40217"/>
                </a:cubicBezTo>
                <a:cubicBezTo>
                  <a:pt x="1438769" y="40217"/>
                  <a:pt x="1431784" y="40217"/>
                  <a:pt x="1397494" y="40217"/>
                </a:cubicBezTo>
                <a:cubicBezTo>
                  <a:pt x="1363204" y="40217"/>
                  <a:pt x="1334629" y="40217"/>
                  <a:pt x="1300339" y="40217"/>
                </a:cubicBezTo>
                <a:cubicBezTo>
                  <a:pt x="1266049" y="40217"/>
                  <a:pt x="1259064" y="40217"/>
                  <a:pt x="1227314" y="40217"/>
                </a:cubicBezTo>
                <a:cubicBezTo>
                  <a:pt x="1195564" y="40217"/>
                  <a:pt x="1173974" y="40217"/>
                  <a:pt x="1142224" y="40217"/>
                </a:cubicBezTo>
                <a:cubicBezTo>
                  <a:pt x="1110474" y="40217"/>
                  <a:pt x="1098409" y="42757"/>
                  <a:pt x="1069199" y="40217"/>
                </a:cubicBezTo>
                <a:cubicBezTo>
                  <a:pt x="1039989" y="37677"/>
                  <a:pt x="1026019" y="30057"/>
                  <a:pt x="996809" y="27517"/>
                </a:cubicBezTo>
                <a:cubicBezTo>
                  <a:pt x="967599" y="24977"/>
                  <a:pt x="952994" y="32597"/>
                  <a:pt x="923784" y="27517"/>
                </a:cubicBezTo>
                <a:cubicBezTo>
                  <a:pt x="894574" y="22437"/>
                  <a:pt x="885049" y="8467"/>
                  <a:pt x="850759" y="3387"/>
                </a:cubicBezTo>
                <a:cubicBezTo>
                  <a:pt x="816469" y="-1693"/>
                  <a:pt x="787894" y="3387"/>
                  <a:pt x="753604" y="3387"/>
                </a:cubicBezTo>
                <a:cubicBezTo>
                  <a:pt x="719314" y="3387"/>
                  <a:pt x="709789" y="3387"/>
                  <a:pt x="680579" y="3387"/>
                </a:cubicBezTo>
                <a:cubicBezTo>
                  <a:pt x="651369" y="3387"/>
                  <a:pt x="637399" y="3387"/>
                  <a:pt x="608189" y="3387"/>
                </a:cubicBezTo>
                <a:cubicBezTo>
                  <a:pt x="578979" y="3387"/>
                  <a:pt x="564374" y="3387"/>
                  <a:pt x="535164" y="3387"/>
                </a:cubicBezTo>
                <a:cubicBezTo>
                  <a:pt x="505954" y="3387"/>
                  <a:pt x="491349" y="3387"/>
                  <a:pt x="462139" y="3387"/>
                </a:cubicBezTo>
                <a:cubicBezTo>
                  <a:pt x="432929" y="3387"/>
                  <a:pt x="418959" y="3387"/>
                  <a:pt x="389749" y="3387"/>
                </a:cubicBezTo>
                <a:cubicBezTo>
                  <a:pt x="360539" y="3387"/>
                  <a:pt x="345934" y="-4233"/>
                  <a:pt x="316724" y="3387"/>
                </a:cubicBezTo>
                <a:cubicBezTo>
                  <a:pt x="287514" y="11007"/>
                  <a:pt x="272909" y="28152"/>
                  <a:pt x="243699" y="40217"/>
                </a:cubicBezTo>
                <a:cubicBezTo>
                  <a:pt x="214489" y="52282"/>
                  <a:pt x="192264" y="44662"/>
                  <a:pt x="170674" y="64347"/>
                </a:cubicBezTo>
                <a:cubicBezTo>
                  <a:pt x="149084" y="84032"/>
                  <a:pt x="146544" y="108162"/>
                  <a:pt x="134479" y="137372"/>
                </a:cubicBezTo>
                <a:cubicBezTo>
                  <a:pt x="122414" y="166582"/>
                  <a:pt x="117334" y="180552"/>
                  <a:pt x="110349" y="209762"/>
                </a:cubicBezTo>
                <a:cubicBezTo>
                  <a:pt x="103364" y="238972"/>
                  <a:pt x="100824" y="253577"/>
                  <a:pt x="98284" y="282787"/>
                </a:cubicBezTo>
                <a:cubicBezTo>
                  <a:pt x="95744" y="311997"/>
                  <a:pt x="95744" y="326602"/>
                  <a:pt x="98284" y="355812"/>
                </a:cubicBezTo>
                <a:cubicBezTo>
                  <a:pt x="100824" y="385022"/>
                  <a:pt x="105269" y="399627"/>
                  <a:pt x="110349" y="428837"/>
                </a:cubicBezTo>
                <a:cubicBezTo>
                  <a:pt x="115429" y="458047"/>
                  <a:pt x="119874" y="472017"/>
                  <a:pt x="122414" y="501227"/>
                </a:cubicBezTo>
                <a:cubicBezTo>
                  <a:pt x="124954" y="530437"/>
                  <a:pt x="122414" y="545042"/>
                  <a:pt x="122414" y="574252"/>
                </a:cubicBezTo>
                <a:cubicBezTo>
                  <a:pt x="122414" y="603462"/>
                  <a:pt x="122414" y="618067"/>
                  <a:pt x="122414" y="647277"/>
                </a:cubicBezTo>
                <a:cubicBezTo>
                  <a:pt x="122414" y="676487"/>
                  <a:pt x="122414" y="690457"/>
                  <a:pt x="122414" y="719667"/>
                </a:cubicBezTo>
                <a:cubicBezTo>
                  <a:pt x="122414" y="748877"/>
                  <a:pt x="122414" y="763482"/>
                  <a:pt x="122414" y="792692"/>
                </a:cubicBezTo>
                <a:cubicBezTo>
                  <a:pt x="122414" y="821902"/>
                  <a:pt x="122414" y="833967"/>
                  <a:pt x="122414" y="865717"/>
                </a:cubicBezTo>
                <a:cubicBezTo>
                  <a:pt x="122414" y="897467"/>
                  <a:pt x="122414" y="916517"/>
                  <a:pt x="122414" y="950807"/>
                </a:cubicBezTo>
                <a:cubicBezTo>
                  <a:pt x="122414" y="985097"/>
                  <a:pt x="122414" y="1004147"/>
                  <a:pt x="122414" y="1035897"/>
                </a:cubicBezTo>
                <a:cubicBezTo>
                  <a:pt x="122414" y="1067647"/>
                  <a:pt x="117334" y="1076537"/>
                  <a:pt x="122414" y="1108287"/>
                </a:cubicBezTo>
                <a:cubicBezTo>
                  <a:pt x="127494" y="1140037"/>
                  <a:pt x="137019" y="1159087"/>
                  <a:pt x="146544" y="1193377"/>
                </a:cubicBezTo>
                <a:cubicBezTo>
                  <a:pt x="156069" y="1227667"/>
                  <a:pt x="158609" y="1246717"/>
                  <a:pt x="170674" y="1278467"/>
                </a:cubicBezTo>
                <a:cubicBezTo>
                  <a:pt x="182739" y="1310217"/>
                  <a:pt x="197979" y="1322282"/>
                  <a:pt x="207504" y="1351492"/>
                </a:cubicBezTo>
                <a:cubicBezTo>
                  <a:pt x="217029" y="1380702"/>
                  <a:pt x="210044" y="1395307"/>
                  <a:pt x="219569" y="1424517"/>
                </a:cubicBezTo>
                <a:cubicBezTo>
                  <a:pt x="229094" y="1453727"/>
                  <a:pt x="246239" y="1467697"/>
                  <a:pt x="255764" y="1496907"/>
                </a:cubicBezTo>
                <a:cubicBezTo>
                  <a:pt x="265289" y="1526117"/>
                  <a:pt x="262749" y="1540722"/>
                  <a:pt x="267829" y="1569932"/>
                </a:cubicBezTo>
                <a:cubicBezTo>
                  <a:pt x="272909" y="1599142"/>
                  <a:pt x="272274" y="1613747"/>
                  <a:pt x="279894" y="1642957"/>
                </a:cubicBezTo>
                <a:cubicBezTo>
                  <a:pt x="287514" y="1672167"/>
                  <a:pt x="299579" y="1686772"/>
                  <a:pt x="304659" y="1715982"/>
                </a:cubicBezTo>
                <a:cubicBezTo>
                  <a:pt x="309739" y="1745192"/>
                  <a:pt x="302119" y="1756622"/>
                  <a:pt x="304659" y="1788372"/>
                </a:cubicBezTo>
                <a:cubicBezTo>
                  <a:pt x="307199" y="1820122"/>
                  <a:pt x="309739" y="1841712"/>
                  <a:pt x="316724" y="1873462"/>
                </a:cubicBezTo>
                <a:cubicBezTo>
                  <a:pt x="323709" y="1905212"/>
                  <a:pt x="333869" y="1917277"/>
                  <a:pt x="340854" y="1946487"/>
                </a:cubicBezTo>
                <a:cubicBezTo>
                  <a:pt x="347839" y="1975697"/>
                  <a:pt x="350379" y="1990302"/>
                  <a:pt x="352919" y="2019512"/>
                </a:cubicBezTo>
                <a:cubicBezTo>
                  <a:pt x="355459" y="2048722"/>
                  <a:pt x="352919" y="2062692"/>
                  <a:pt x="352919" y="2091902"/>
                </a:cubicBezTo>
                <a:cubicBezTo>
                  <a:pt x="352919" y="2121112"/>
                  <a:pt x="352919" y="2135717"/>
                  <a:pt x="352919" y="2164927"/>
                </a:cubicBezTo>
                <a:cubicBezTo>
                  <a:pt x="352919" y="2194137"/>
                  <a:pt x="352919" y="2208742"/>
                  <a:pt x="352919" y="2237952"/>
                </a:cubicBezTo>
                <a:cubicBezTo>
                  <a:pt x="352919" y="2267162"/>
                  <a:pt x="355459" y="2281767"/>
                  <a:pt x="352919" y="2310977"/>
                </a:cubicBezTo>
                <a:cubicBezTo>
                  <a:pt x="350379" y="2340187"/>
                  <a:pt x="347839" y="2354157"/>
                  <a:pt x="340854" y="2383367"/>
                </a:cubicBezTo>
                <a:cubicBezTo>
                  <a:pt x="333869" y="2412577"/>
                  <a:pt x="321804" y="2427182"/>
                  <a:pt x="316724" y="2456392"/>
                </a:cubicBezTo>
                <a:cubicBezTo>
                  <a:pt x="311644" y="2485602"/>
                  <a:pt x="316724" y="2500207"/>
                  <a:pt x="316724" y="2529417"/>
                </a:cubicBezTo>
                <a:cubicBezTo>
                  <a:pt x="316724" y="2558627"/>
                  <a:pt x="314184" y="2573232"/>
                  <a:pt x="316724" y="2602442"/>
                </a:cubicBezTo>
                <a:cubicBezTo>
                  <a:pt x="319264" y="2631652"/>
                  <a:pt x="319264" y="2643082"/>
                  <a:pt x="328789" y="2674832"/>
                </a:cubicBezTo>
                <a:cubicBezTo>
                  <a:pt x="338314" y="2706582"/>
                  <a:pt x="350379" y="2725632"/>
                  <a:pt x="364984" y="2759922"/>
                </a:cubicBezTo>
                <a:cubicBezTo>
                  <a:pt x="379589" y="2794212"/>
                  <a:pt x="389749" y="2810722"/>
                  <a:pt x="401814" y="2845012"/>
                </a:cubicBezTo>
                <a:cubicBezTo>
                  <a:pt x="413879" y="2879302"/>
                  <a:pt x="418959" y="2898352"/>
                  <a:pt x="425944" y="2930102"/>
                </a:cubicBezTo>
                <a:cubicBezTo>
                  <a:pt x="432929" y="2961852"/>
                  <a:pt x="435469" y="2971377"/>
                  <a:pt x="438009" y="3003127"/>
                </a:cubicBezTo>
                <a:cubicBezTo>
                  <a:pt x="440549" y="3034877"/>
                  <a:pt x="438009" y="3054562"/>
                  <a:pt x="438009" y="3088217"/>
                </a:cubicBezTo>
                <a:cubicBezTo>
                  <a:pt x="438009" y="3121872"/>
                  <a:pt x="438009" y="3140922"/>
                  <a:pt x="438009" y="3172672"/>
                </a:cubicBezTo>
                <a:cubicBezTo>
                  <a:pt x="438009" y="3204422"/>
                  <a:pt x="438009" y="3213947"/>
                  <a:pt x="438009" y="3245697"/>
                </a:cubicBezTo>
                <a:cubicBezTo>
                  <a:pt x="438009" y="3277447"/>
                  <a:pt x="443089" y="3299037"/>
                  <a:pt x="438009" y="3330787"/>
                </a:cubicBezTo>
                <a:cubicBezTo>
                  <a:pt x="432929" y="3362537"/>
                  <a:pt x="425944" y="3374602"/>
                  <a:pt x="413879" y="3403812"/>
                </a:cubicBezTo>
                <a:cubicBezTo>
                  <a:pt x="401814" y="3433022"/>
                  <a:pt x="389114" y="3447627"/>
                  <a:pt x="377049" y="3476837"/>
                </a:cubicBezTo>
                <a:cubicBezTo>
                  <a:pt x="364984" y="3506047"/>
                  <a:pt x="364984" y="3520017"/>
                  <a:pt x="352919" y="3549227"/>
                </a:cubicBezTo>
                <a:cubicBezTo>
                  <a:pt x="340854" y="3578437"/>
                  <a:pt x="333869" y="3593042"/>
                  <a:pt x="316724" y="3622252"/>
                </a:cubicBezTo>
                <a:cubicBezTo>
                  <a:pt x="299579" y="3651462"/>
                  <a:pt x="291959" y="3671147"/>
                  <a:pt x="267829" y="3695277"/>
                </a:cubicBezTo>
                <a:cubicBezTo>
                  <a:pt x="243699" y="3719407"/>
                  <a:pt x="219569" y="3719407"/>
                  <a:pt x="195439" y="3743537"/>
                </a:cubicBezTo>
                <a:cubicBezTo>
                  <a:pt x="171309" y="3767667"/>
                  <a:pt x="170674" y="3787352"/>
                  <a:pt x="146544" y="3816562"/>
                </a:cubicBezTo>
                <a:cubicBezTo>
                  <a:pt x="122414" y="3845772"/>
                  <a:pt x="95109" y="3857837"/>
                  <a:pt x="73519" y="3889587"/>
                </a:cubicBezTo>
                <a:cubicBezTo>
                  <a:pt x="51929" y="3921337"/>
                  <a:pt x="49389" y="3942927"/>
                  <a:pt x="37324" y="3974677"/>
                </a:cubicBezTo>
                <a:cubicBezTo>
                  <a:pt x="25259" y="4006427"/>
                  <a:pt x="20179" y="4015317"/>
                  <a:pt x="13194" y="4047067"/>
                </a:cubicBezTo>
                <a:cubicBezTo>
                  <a:pt x="6209" y="4078817"/>
                  <a:pt x="3669" y="4100407"/>
                  <a:pt x="1129" y="4132157"/>
                </a:cubicBezTo>
                <a:cubicBezTo>
                  <a:pt x="-1411" y="4163907"/>
                  <a:pt x="1129" y="4170892"/>
                  <a:pt x="1129" y="4205182"/>
                </a:cubicBezTo>
                <a:cubicBezTo>
                  <a:pt x="1129" y="4239472"/>
                  <a:pt x="1129" y="4268047"/>
                  <a:pt x="1129" y="4302337"/>
                </a:cubicBezTo>
                <a:cubicBezTo>
                  <a:pt x="1129" y="4336627"/>
                  <a:pt x="1129" y="4346152"/>
                  <a:pt x="1129" y="4375362"/>
                </a:cubicBezTo>
                <a:cubicBezTo>
                  <a:pt x="1129" y="4404572"/>
                  <a:pt x="1129" y="4418542"/>
                  <a:pt x="1129" y="4447752"/>
                </a:cubicBezTo>
                <a:cubicBezTo>
                  <a:pt x="1129" y="4476962"/>
                  <a:pt x="-1411" y="4491567"/>
                  <a:pt x="1129" y="4520777"/>
                </a:cubicBezTo>
                <a:cubicBezTo>
                  <a:pt x="3669" y="4549987"/>
                  <a:pt x="6209" y="4564592"/>
                  <a:pt x="13194" y="4593802"/>
                </a:cubicBezTo>
                <a:cubicBezTo>
                  <a:pt x="20179" y="4623012"/>
                  <a:pt x="32244" y="4637617"/>
                  <a:pt x="37324" y="4666827"/>
                </a:cubicBezTo>
                <a:cubicBezTo>
                  <a:pt x="42404" y="4696037"/>
                  <a:pt x="37324" y="4710007"/>
                  <a:pt x="37324" y="4739217"/>
                </a:cubicBezTo>
                <a:cubicBezTo>
                  <a:pt x="37324" y="4768427"/>
                  <a:pt x="37324" y="4780492"/>
                  <a:pt x="37324" y="4812242"/>
                </a:cubicBezTo>
                <a:cubicBezTo>
                  <a:pt x="37324" y="4843992"/>
                  <a:pt x="32244" y="4865582"/>
                  <a:pt x="37324" y="4897332"/>
                </a:cubicBezTo>
                <a:cubicBezTo>
                  <a:pt x="42404" y="4929082"/>
                  <a:pt x="56374" y="4941147"/>
                  <a:pt x="61454" y="4970357"/>
                </a:cubicBezTo>
                <a:cubicBezTo>
                  <a:pt x="66534" y="4999567"/>
                  <a:pt x="61454" y="5013537"/>
                  <a:pt x="61454" y="5042747"/>
                </a:cubicBezTo>
                <a:cubicBezTo>
                  <a:pt x="61454" y="5071957"/>
                  <a:pt x="61454" y="5086562"/>
                  <a:pt x="61454" y="5115772"/>
                </a:cubicBezTo>
                <a:cubicBezTo>
                  <a:pt x="61454" y="5144982"/>
                  <a:pt x="56374" y="5157047"/>
                  <a:pt x="61454" y="5188797"/>
                </a:cubicBezTo>
                <a:cubicBezTo>
                  <a:pt x="66534" y="5220547"/>
                  <a:pt x="80504" y="5242137"/>
                  <a:pt x="85584" y="5273887"/>
                </a:cubicBezTo>
                <a:cubicBezTo>
                  <a:pt x="90664" y="5305637"/>
                  <a:pt x="85584" y="5317702"/>
                  <a:pt x="85584" y="5346912"/>
                </a:cubicBezTo>
                <a:cubicBezTo>
                  <a:pt x="85584" y="5376122"/>
                  <a:pt x="83044" y="5387552"/>
                  <a:pt x="85584" y="5419302"/>
                </a:cubicBezTo>
                <a:cubicBezTo>
                  <a:pt x="88124" y="5451052"/>
                  <a:pt x="90664" y="5470102"/>
                  <a:pt x="98284" y="5504392"/>
                </a:cubicBezTo>
                <a:cubicBezTo>
                  <a:pt x="105904" y="5538682"/>
                  <a:pt x="115429" y="5557732"/>
                  <a:pt x="122414" y="5589482"/>
                </a:cubicBezTo>
                <a:cubicBezTo>
                  <a:pt x="129399" y="5621232"/>
                  <a:pt x="127494" y="5633297"/>
                  <a:pt x="134479" y="5662507"/>
                </a:cubicBezTo>
                <a:cubicBezTo>
                  <a:pt x="141464" y="5691717"/>
                  <a:pt x="151624" y="5705687"/>
                  <a:pt x="158609" y="5734897"/>
                </a:cubicBezTo>
                <a:cubicBezTo>
                  <a:pt x="165594" y="5764107"/>
                  <a:pt x="161149" y="5778712"/>
                  <a:pt x="170674" y="5807922"/>
                </a:cubicBezTo>
                <a:cubicBezTo>
                  <a:pt x="180199" y="5837132"/>
                  <a:pt x="185914" y="5856817"/>
                  <a:pt x="207504" y="5880947"/>
                </a:cubicBezTo>
                <a:cubicBezTo>
                  <a:pt x="229094" y="5905077"/>
                  <a:pt x="248144" y="5912062"/>
                  <a:pt x="279894" y="5929207"/>
                </a:cubicBezTo>
                <a:cubicBezTo>
                  <a:pt x="311644" y="5946352"/>
                  <a:pt x="328789" y="5946352"/>
                  <a:pt x="364984" y="5966037"/>
                </a:cubicBezTo>
                <a:cubicBezTo>
                  <a:pt x="401179" y="5985722"/>
                  <a:pt x="427849" y="6006677"/>
                  <a:pt x="462139" y="6026362"/>
                </a:cubicBezTo>
                <a:cubicBezTo>
                  <a:pt x="496429" y="6046047"/>
                  <a:pt x="503414" y="6051127"/>
                  <a:pt x="535164" y="6063192"/>
                </a:cubicBezTo>
                <a:cubicBezTo>
                  <a:pt x="566914" y="6075257"/>
                  <a:pt x="588504" y="6077797"/>
                  <a:pt x="620254" y="6087322"/>
                </a:cubicBezTo>
                <a:cubicBezTo>
                  <a:pt x="652004" y="6096847"/>
                  <a:pt x="664069" y="6106372"/>
                  <a:pt x="693279" y="6111452"/>
                </a:cubicBezTo>
                <a:cubicBezTo>
                  <a:pt x="722489" y="6116532"/>
                  <a:pt x="736459" y="6111452"/>
                  <a:pt x="765669" y="6111452"/>
                </a:cubicBezTo>
                <a:cubicBezTo>
                  <a:pt x="794879" y="6111452"/>
                  <a:pt x="809484" y="6111452"/>
                  <a:pt x="838694" y="6111452"/>
                </a:cubicBezTo>
                <a:cubicBezTo>
                  <a:pt x="867904" y="6111452"/>
                  <a:pt x="879969" y="6116532"/>
                  <a:pt x="911719" y="6111452"/>
                </a:cubicBezTo>
                <a:cubicBezTo>
                  <a:pt x="943469" y="6106372"/>
                  <a:pt x="962519" y="6094307"/>
                  <a:pt x="996809" y="6087322"/>
                </a:cubicBezTo>
                <a:cubicBezTo>
                  <a:pt x="1031099" y="6080337"/>
                  <a:pt x="1050149" y="6080337"/>
                  <a:pt x="1081899" y="6075257"/>
                </a:cubicBezTo>
                <a:cubicBezTo>
                  <a:pt x="1113649" y="6070177"/>
                  <a:pt x="1120634" y="6068272"/>
                  <a:pt x="1154289" y="6063192"/>
                </a:cubicBezTo>
                <a:cubicBezTo>
                  <a:pt x="1187944" y="6058112"/>
                  <a:pt x="1215249" y="6060652"/>
                  <a:pt x="1251444" y="6051127"/>
                </a:cubicBezTo>
                <a:cubicBezTo>
                  <a:pt x="1287639" y="6041602"/>
                  <a:pt x="1304784" y="6023822"/>
                  <a:pt x="1336534" y="6014297"/>
                </a:cubicBezTo>
                <a:cubicBezTo>
                  <a:pt x="1368284" y="6004772"/>
                  <a:pt x="1380349" y="6011757"/>
                  <a:pt x="1409559" y="6002232"/>
                </a:cubicBezTo>
                <a:cubicBezTo>
                  <a:pt x="1438769" y="5992707"/>
                  <a:pt x="1448294" y="5980642"/>
                  <a:pt x="1482584" y="5966037"/>
                </a:cubicBezTo>
                <a:cubicBezTo>
                  <a:pt x="1516874" y="5951432"/>
                  <a:pt x="1538464" y="5946352"/>
                  <a:pt x="1579739" y="5929207"/>
                </a:cubicBezTo>
                <a:cubicBezTo>
                  <a:pt x="1621014" y="5912062"/>
                  <a:pt x="1652764" y="5895552"/>
                  <a:pt x="1688959" y="5880947"/>
                </a:cubicBezTo>
                <a:cubicBezTo>
                  <a:pt x="1725154" y="5866342"/>
                  <a:pt x="1732139" y="5866342"/>
                  <a:pt x="1761349" y="5856817"/>
                </a:cubicBezTo>
                <a:cubicBezTo>
                  <a:pt x="1790559" y="5847292"/>
                  <a:pt x="1805164" y="5844117"/>
                  <a:pt x="1834374" y="5832052"/>
                </a:cubicBezTo>
                <a:cubicBezTo>
                  <a:pt x="1863584" y="5819987"/>
                  <a:pt x="1875649" y="5802842"/>
                  <a:pt x="1907399" y="5795857"/>
                </a:cubicBezTo>
                <a:cubicBezTo>
                  <a:pt x="1939149" y="5788872"/>
                  <a:pt x="1960739" y="5795857"/>
                  <a:pt x="1992489" y="5795857"/>
                </a:cubicBezTo>
                <a:cubicBezTo>
                  <a:pt x="2024239" y="5795857"/>
                  <a:pt x="2033764" y="5795857"/>
                  <a:pt x="2065514" y="5795857"/>
                </a:cubicBezTo>
                <a:cubicBezTo>
                  <a:pt x="2097264" y="5795857"/>
                  <a:pt x="2118219" y="5795857"/>
                  <a:pt x="2149969" y="5795857"/>
                </a:cubicBezTo>
                <a:cubicBezTo>
                  <a:pt x="2181719" y="5795857"/>
                  <a:pt x="2193784" y="5790777"/>
                  <a:pt x="2222994" y="5795857"/>
                </a:cubicBezTo>
                <a:cubicBezTo>
                  <a:pt x="2252204" y="5800937"/>
                  <a:pt x="2266809" y="5807922"/>
                  <a:pt x="2296019" y="5819987"/>
                </a:cubicBezTo>
                <a:cubicBezTo>
                  <a:pt x="2325229" y="5832052"/>
                  <a:pt x="2339834" y="5842212"/>
                  <a:pt x="2369044" y="5856817"/>
                </a:cubicBezTo>
                <a:cubicBezTo>
                  <a:pt x="2398254" y="5871422"/>
                  <a:pt x="2412224" y="5873327"/>
                  <a:pt x="2441434" y="5893012"/>
                </a:cubicBezTo>
                <a:cubicBezTo>
                  <a:pt x="2470644" y="5912697"/>
                  <a:pt x="2482709" y="5932382"/>
                  <a:pt x="2514459" y="5953972"/>
                </a:cubicBezTo>
                <a:cubicBezTo>
                  <a:pt x="2546209" y="5975562"/>
                  <a:pt x="2567799" y="5985087"/>
                  <a:pt x="2599549" y="6002232"/>
                </a:cubicBezTo>
                <a:cubicBezTo>
                  <a:pt x="2631299" y="6019377"/>
                  <a:pt x="2638284" y="6021917"/>
                  <a:pt x="2672574" y="6039062"/>
                </a:cubicBezTo>
                <a:cubicBezTo>
                  <a:pt x="2706864" y="6056207"/>
                  <a:pt x="2736074" y="6075257"/>
                  <a:pt x="2769729" y="6087322"/>
                </a:cubicBezTo>
                <a:cubicBezTo>
                  <a:pt x="2803384" y="6099387"/>
                  <a:pt x="2810369" y="6092402"/>
                  <a:pt x="2842119" y="6099387"/>
                </a:cubicBezTo>
                <a:cubicBezTo>
                  <a:pt x="2873869" y="6106372"/>
                  <a:pt x="2895459" y="6115897"/>
                  <a:pt x="2927209" y="6123517"/>
                </a:cubicBezTo>
                <a:cubicBezTo>
                  <a:pt x="2958959" y="6131137"/>
                  <a:pt x="2965944" y="6128597"/>
                  <a:pt x="3000234" y="6136217"/>
                </a:cubicBezTo>
                <a:cubicBezTo>
                  <a:pt x="3034524" y="6143837"/>
                  <a:pt x="3063099" y="6155267"/>
                  <a:pt x="3097389" y="6160347"/>
                </a:cubicBezTo>
                <a:cubicBezTo>
                  <a:pt x="3131679" y="6165427"/>
                  <a:pt x="3141204" y="6160347"/>
                  <a:pt x="3170414" y="6160347"/>
                </a:cubicBezTo>
                <a:cubicBezTo>
                  <a:pt x="3199624" y="6160347"/>
                  <a:pt x="3204704" y="6155267"/>
                  <a:pt x="3243439" y="6160347"/>
                </a:cubicBezTo>
                <a:cubicBezTo>
                  <a:pt x="3282174" y="6165427"/>
                  <a:pt x="3325989" y="6177492"/>
                  <a:pt x="3364724" y="6184477"/>
                </a:cubicBezTo>
                <a:cubicBezTo>
                  <a:pt x="3403459" y="6191462"/>
                  <a:pt x="3403459" y="6194002"/>
                  <a:pt x="3437749" y="6196542"/>
                </a:cubicBezTo>
                <a:cubicBezTo>
                  <a:pt x="3472039" y="6199082"/>
                  <a:pt x="3488549" y="6196542"/>
                  <a:pt x="3534904" y="6196542"/>
                </a:cubicBezTo>
                <a:cubicBezTo>
                  <a:pt x="3581259" y="6196542"/>
                  <a:pt x="3617454" y="6196542"/>
                  <a:pt x="3668254" y="6196542"/>
                </a:cubicBezTo>
                <a:cubicBezTo>
                  <a:pt x="3719054" y="6196542"/>
                  <a:pt x="3748264" y="6196542"/>
                  <a:pt x="3789539" y="6196542"/>
                </a:cubicBezTo>
                <a:cubicBezTo>
                  <a:pt x="3830814" y="6196542"/>
                  <a:pt x="3842879" y="6199082"/>
                  <a:pt x="3874629" y="6196542"/>
                </a:cubicBezTo>
                <a:cubicBezTo>
                  <a:pt x="3906379" y="6194002"/>
                  <a:pt x="3918444" y="6189557"/>
                  <a:pt x="3947654" y="6184477"/>
                </a:cubicBezTo>
                <a:cubicBezTo>
                  <a:pt x="3976864" y="6179397"/>
                  <a:pt x="3978769" y="6179397"/>
                  <a:pt x="4020044" y="6172412"/>
                </a:cubicBezTo>
                <a:cubicBezTo>
                  <a:pt x="4061319" y="6165427"/>
                  <a:pt x="4110214" y="6155267"/>
                  <a:pt x="4154029" y="6148282"/>
                </a:cubicBezTo>
                <a:cubicBezTo>
                  <a:pt x="4197844" y="6141297"/>
                  <a:pt x="4195304" y="6145742"/>
                  <a:pt x="4239119" y="6136217"/>
                </a:cubicBezTo>
                <a:cubicBezTo>
                  <a:pt x="4282934" y="6126692"/>
                  <a:pt x="4328654" y="6111452"/>
                  <a:pt x="4372469" y="6099387"/>
                </a:cubicBezTo>
                <a:cubicBezTo>
                  <a:pt x="4416284" y="6087322"/>
                  <a:pt x="4423269" y="6080337"/>
                  <a:pt x="4457559" y="6075257"/>
                </a:cubicBezTo>
                <a:cubicBezTo>
                  <a:pt x="4491849" y="6070177"/>
                  <a:pt x="4510899" y="6075257"/>
                  <a:pt x="4542649" y="6075257"/>
                </a:cubicBezTo>
                <a:cubicBezTo>
                  <a:pt x="4574399" y="6075257"/>
                  <a:pt x="4583924" y="6068272"/>
                  <a:pt x="4615674" y="6075257"/>
                </a:cubicBezTo>
                <a:cubicBezTo>
                  <a:pt x="4647424" y="6082242"/>
                  <a:pt x="4666474" y="6094307"/>
                  <a:pt x="4700129" y="6111452"/>
                </a:cubicBezTo>
                <a:cubicBezTo>
                  <a:pt x="4733784" y="6128597"/>
                  <a:pt x="4749024" y="6143202"/>
                  <a:pt x="4785219" y="6160347"/>
                </a:cubicBezTo>
                <a:cubicBezTo>
                  <a:pt x="4821414" y="6177492"/>
                  <a:pt x="4848084" y="6181937"/>
                  <a:pt x="4882374" y="6196542"/>
                </a:cubicBezTo>
                <a:cubicBezTo>
                  <a:pt x="4916664" y="6211147"/>
                  <a:pt x="4921109" y="6218767"/>
                  <a:pt x="4955399" y="6233372"/>
                </a:cubicBezTo>
                <a:cubicBezTo>
                  <a:pt x="4989689" y="6247977"/>
                  <a:pt x="5018264" y="6257502"/>
                  <a:pt x="5052554" y="6269567"/>
                </a:cubicBezTo>
                <a:cubicBezTo>
                  <a:pt x="5086844" y="6281632"/>
                  <a:pt x="5093829" y="6286712"/>
                  <a:pt x="5125579" y="6293697"/>
                </a:cubicBezTo>
                <a:cubicBezTo>
                  <a:pt x="5157329" y="6300682"/>
                  <a:pt x="5178919" y="6300682"/>
                  <a:pt x="5210669" y="6305762"/>
                </a:cubicBezTo>
                <a:cubicBezTo>
                  <a:pt x="5242419" y="6310842"/>
                  <a:pt x="5253849" y="6312747"/>
                  <a:pt x="5283059" y="6317827"/>
                </a:cubicBezTo>
                <a:cubicBezTo>
                  <a:pt x="5312269" y="6322907"/>
                  <a:pt x="5326874" y="6325447"/>
                  <a:pt x="5356084" y="6330527"/>
                </a:cubicBezTo>
                <a:cubicBezTo>
                  <a:pt x="5385294" y="6335607"/>
                  <a:pt x="5397359" y="6335607"/>
                  <a:pt x="5429109" y="6342592"/>
                </a:cubicBezTo>
                <a:cubicBezTo>
                  <a:pt x="5460859" y="6349577"/>
                  <a:pt x="5482449" y="6359737"/>
                  <a:pt x="5514199" y="6366722"/>
                </a:cubicBezTo>
                <a:cubicBezTo>
                  <a:pt x="5545949" y="6373707"/>
                  <a:pt x="5557379" y="6373707"/>
                  <a:pt x="5586589" y="6378787"/>
                </a:cubicBezTo>
                <a:cubicBezTo>
                  <a:pt x="5615799" y="6383867"/>
                  <a:pt x="5625324" y="6381327"/>
                  <a:pt x="5659614" y="6390852"/>
                </a:cubicBezTo>
                <a:cubicBezTo>
                  <a:pt x="5693904" y="6400377"/>
                  <a:pt x="5720574" y="6420062"/>
                  <a:pt x="5756769" y="6427682"/>
                </a:cubicBezTo>
                <a:cubicBezTo>
                  <a:pt x="5792964" y="6435302"/>
                  <a:pt x="5805664" y="6422602"/>
                  <a:pt x="5841859" y="6427682"/>
                </a:cubicBezTo>
                <a:cubicBezTo>
                  <a:pt x="5878054" y="6432762"/>
                  <a:pt x="5897739" y="6442287"/>
                  <a:pt x="5939014" y="6451812"/>
                </a:cubicBezTo>
                <a:cubicBezTo>
                  <a:pt x="5980289" y="6461337"/>
                  <a:pt x="6009499" y="6468957"/>
                  <a:pt x="6048234" y="6475942"/>
                </a:cubicBezTo>
                <a:cubicBezTo>
                  <a:pt x="6086969" y="6482927"/>
                  <a:pt x="6099034" y="6485467"/>
                  <a:pt x="6133324" y="6488007"/>
                </a:cubicBezTo>
                <a:cubicBezTo>
                  <a:pt x="6167614" y="6490547"/>
                  <a:pt x="6182219" y="6485467"/>
                  <a:pt x="6218414" y="6488007"/>
                </a:cubicBezTo>
                <a:cubicBezTo>
                  <a:pt x="6254609" y="6490547"/>
                  <a:pt x="6281279" y="6492452"/>
                  <a:pt x="6315569" y="6500072"/>
                </a:cubicBezTo>
                <a:cubicBezTo>
                  <a:pt x="6349859" y="6507692"/>
                  <a:pt x="6359384" y="6519757"/>
                  <a:pt x="6388594" y="6524837"/>
                </a:cubicBezTo>
                <a:cubicBezTo>
                  <a:pt x="6417804" y="6529917"/>
                  <a:pt x="6431774" y="6519757"/>
                  <a:pt x="6460984" y="6524837"/>
                </a:cubicBezTo>
                <a:cubicBezTo>
                  <a:pt x="6490194" y="6529917"/>
                  <a:pt x="6504799" y="6541982"/>
                  <a:pt x="6534009" y="6548967"/>
                </a:cubicBezTo>
                <a:cubicBezTo>
                  <a:pt x="6563219" y="6555952"/>
                  <a:pt x="6575284" y="6558492"/>
                  <a:pt x="6607034" y="6561032"/>
                </a:cubicBezTo>
                <a:cubicBezTo>
                  <a:pt x="6638784" y="6563572"/>
                  <a:pt x="6660374" y="6561032"/>
                  <a:pt x="6692124" y="6561032"/>
                </a:cubicBezTo>
                <a:cubicBezTo>
                  <a:pt x="6723874" y="6561032"/>
                  <a:pt x="6730859" y="6555952"/>
                  <a:pt x="6764514" y="6561032"/>
                </a:cubicBezTo>
                <a:cubicBezTo>
                  <a:pt x="6798169" y="6566112"/>
                  <a:pt x="6827379" y="6578177"/>
                  <a:pt x="6861669" y="6585162"/>
                </a:cubicBezTo>
                <a:cubicBezTo>
                  <a:pt x="6895959" y="6592147"/>
                  <a:pt x="6905484" y="6590242"/>
                  <a:pt x="6934694" y="6597227"/>
                </a:cubicBezTo>
                <a:cubicBezTo>
                  <a:pt x="6963904" y="6604212"/>
                  <a:pt x="6978509" y="6613737"/>
                  <a:pt x="7007719" y="6621357"/>
                </a:cubicBezTo>
                <a:cubicBezTo>
                  <a:pt x="7036929" y="6628977"/>
                  <a:pt x="7046454" y="6628977"/>
                  <a:pt x="7080744" y="6634057"/>
                </a:cubicBezTo>
                <a:cubicBezTo>
                  <a:pt x="7115034" y="6639137"/>
                  <a:pt x="7139164" y="6643582"/>
                  <a:pt x="7177899" y="6646122"/>
                </a:cubicBezTo>
                <a:cubicBezTo>
                  <a:pt x="7216634" y="6648662"/>
                  <a:pt x="7241399" y="6646122"/>
                  <a:pt x="7275054" y="6646122"/>
                </a:cubicBezTo>
                <a:cubicBezTo>
                  <a:pt x="7308709" y="6646122"/>
                  <a:pt x="7318234" y="6648662"/>
                  <a:pt x="7347444" y="6646122"/>
                </a:cubicBezTo>
                <a:cubicBezTo>
                  <a:pt x="7376654" y="6643582"/>
                  <a:pt x="7379194" y="6641677"/>
                  <a:pt x="7420469" y="6634057"/>
                </a:cubicBezTo>
                <a:cubicBezTo>
                  <a:pt x="7461744" y="6626437"/>
                  <a:pt x="7504924" y="6623897"/>
                  <a:pt x="7553819" y="6609292"/>
                </a:cubicBezTo>
                <a:cubicBezTo>
                  <a:pt x="7602714" y="6594687"/>
                  <a:pt x="7624939" y="6575637"/>
                  <a:pt x="7663674" y="6561032"/>
                </a:cubicBezTo>
                <a:cubicBezTo>
                  <a:pt x="7702409" y="6546427"/>
                  <a:pt x="7714474" y="6548967"/>
                  <a:pt x="7748129" y="6536902"/>
                </a:cubicBezTo>
                <a:cubicBezTo>
                  <a:pt x="7781784" y="6524837"/>
                  <a:pt x="7801469" y="6512137"/>
                  <a:pt x="7833219" y="6500072"/>
                </a:cubicBezTo>
                <a:cubicBezTo>
                  <a:pt x="7864969" y="6488007"/>
                  <a:pt x="7874494" y="6482927"/>
                  <a:pt x="7906244" y="6475942"/>
                </a:cubicBezTo>
                <a:cubicBezTo>
                  <a:pt x="7937994" y="6468957"/>
                  <a:pt x="7959584" y="6468957"/>
                  <a:pt x="7991334" y="6463877"/>
                </a:cubicBezTo>
                <a:cubicBezTo>
                  <a:pt x="8023084" y="6458797"/>
                  <a:pt x="8030069" y="6456892"/>
                  <a:pt x="8064359" y="6451812"/>
                </a:cubicBezTo>
                <a:cubicBezTo>
                  <a:pt x="8098649" y="6446732"/>
                  <a:pt x="8125319" y="6442287"/>
                  <a:pt x="8161514" y="6439747"/>
                </a:cubicBezTo>
                <a:cubicBezTo>
                  <a:pt x="8197709" y="6437207"/>
                  <a:pt x="8209774" y="6439747"/>
                  <a:pt x="8245969" y="6439747"/>
                </a:cubicBezTo>
                <a:cubicBezTo>
                  <a:pt x="8282164" y="6439747"/>
                  <a:pt x="8304389" y="6439747"/>
                  <a:pt x="8343124" y="6439747"/>
                </a:cubicBezTo>
                <a:cubicBezTo>
                  <a:pt x="8381859" y="6439747"/>
                  <a:pt x="8405989" y="6439747"/>
                  <a:pt x="8440279" y="6439747"/>
                </a:cubicBezTo>
                <a:cubicBezTo>
                  <a:pt x="8474569" y="6439747"/>
                  <a:pt x="8481554" y="6439747"/>
                  <a:pt x="8513304" y="6439747"/>
                </a:cubicBezTo>
                <a:cubicBezTo>
                  <a:pt x="8545054" y="6439747"/>
                  <a:pt x="8566644" y="6439747"/>
                  <a:pt x="8598394" y="6439747"/>
                </a:cubicBezTo>
                <a:cubicBezTo>
                  <a:pt x="8630144" y="6439747"/>
                  <a:pt x="8639669" y="6439747"/>
                  <a:pt x="8671419" y="6439747"/>
                </a:cubicBezTo>
                <a:cubicBezTo>
                  <a:pt x="8703169" y="6439747"/>
                  <a:pt x="8720314" y="6430222"/>
                  <a:pt x="8756509" y="6439747"/>
                </a:cubicBezTo>
                <a:cubicBezTo>
                  <a:pt x="8792704" y="6449272"/>
                  <a:pt x="8817469" y="6470862"/>
                  <a:pt x="8853664" y="6488007"/>
                </a:cubicBezTo>
                <a:cubicBezTo>
                  <a:pt x="8889859" y="6505152"/>
                  <a:pt x="8906369" y="6512772"/>
                  <a:pt x="8938119" y="6524837"/>
                </a:cubicBezTo>
                <a:cubicBezTo>
                  <a:pt x="8969869" y="6536902"/>
                  <a:pt x="8981934" y="6536902"/>
                  <a:pt x="9011144" y="6548967"/>
                </a:cubicBezTo>
                <a:cubicBezTo>
                  <a:pt x="9040354" y="6561032"/>
                  <a:pt x="9052419" y="6573097"/>
                  <a:pt x="9084169" y="6585162"/>
                </a:cubicBezTo>
                <a:cubicBezTo>
                  <a:pt x="9115919" y="6597227"/>
                  <a:pt x="9134969" y="6599767"/>
                  <a:pt x="9169259" y="6609292"/>
                </a:cubicBezTo>
                <a:cubicBezTo>
                  <a:pt x="9203549" y="6618817"/>
                  <a:pt x="9222599" y="6626437"/>
                  <a:pt x="9254349" y="6634057"/>
                </a:cubicBezTo>
                <a:cubicBezTo>
                  <a:pt x="9286099" y="6641677"/>
                  <a:pt x="9297529" y="6639137"/>
                  <a:pt x="9326739" y="6646122"/>
                </a:cubicBezTo>
                <a:cubicBezTo>
                  <a:pt x="9355949" y="6653107"/>
                  <a:pt x="9370554" y="6665172"/>
                  <a:pt x="9399764" y="6670252"/>
                </a:cubicBezTo>
                <a:cubicBezTo>
                  <a:pt x="9428974" y="6675332"/>
                  <a:pt x="9443579" y="6670252"/>
                  <a:pt x="9472789" y="6670252"/>
                </a:cubicBezTo>
                <a:cubicBezTo>
                  <a:pt x="9501999" y="6670252"/>
                  <a:pt x="9511524" y="6670252"/>
                  <a:pt x="9545814" y="6670252"/>
                </a:cubicBezTo>
                <a:cubicBezTo>
                  <a:pt x="9580104" y="6670252"/>
                  <a:pt x="9606774" y="6670252"/>
                  <a:pt x="9642969" y="6670252"/>
                </a:cubicBezTo>
                <a:cubicBezTo>
                  <a:pt x="9679164" y="6670252"/>
                  <a:pt x="9696309" y="6670252"/>
                  <a:pt x="9728059" y="6670252"/>
                </a:cubicBezTo>
                <a:cubicBezTo>
                  <a:pt x="9759809" y="6670252"/>
                  <a:pt x="9768699" y="6670252"/>
                  <a:pt x="9800449" y="6670252"/>
                </a:cubicBezTo>
                <a:cubicBezTo>
                  <a:pt x="9832199" y="6670252"/>
                  <a:pt x="9849344" y="6670252"/>
                  <a:pt x="9885539" y="6670252"/>
                </a:cubicBezTo>
                <a:cubicBezTo>
                  <a:pt x="9921734" y="6670252"/>
                  <a:pt x="9948404" y="6670252"/>
                  <a:pt x="9982694" y="6670252"/>
                </a:cubicBezTo>
                <a:cubicBezTo>
                  <a:pt x="10016984" y="6670252"/>
                  <a:pt x="10026509" y="6670252"/>
                  <a:pt x="10055719" y="6670252"/>
                </a:cubicBezTo>
                <a:cubicBezTo>
                  <a:pt x="10084929" y="6670252"/>
                  <a:pt x="10099534" y="6670252"/>
                  <a:pt x="10128744" y="6670252"/>
                </a:cubicBezTo>
                <a:cubicBezTo>
                  <a:pt x="10157954" y="6670252"/>
                  <a:pt x="10169384" y="6670252"/>
                  <a:pt x="10201134" y="6670252"/>
                </a:cubicBezTo>
                <a:cubicBezTo>
                  <a:pt x="10232884" y="6670252"/>
                  <a:pt x="10250029" y="6672792"/>
                  <a:pt x="10286224" y="6670252"/>
                </a:cubicBezTo>
                <a:cubicBezTo>
                  <a:pt x="10322419" y="6667712"/>
                  <a:pt x="10347184" y="6663267"/>
                  <a:pt x="10383379" y="6658187"/>
                </a:cubicBezTo>
                <a:cubicBezTo>
                  <a:pt x="10419574" y="6653107"/>
                  <a:pt x="10432274" y="6651202"/>
                  <a:pt x="10468469" y="6646122"/>
                </a:cubicBezTo>
                <a:cubicBezTo>
                  <a:pt x="10504664" y="6641042"/>
                  <a:pt x="10531334" y="6641677"/>
                  <a:pt x="10565624" y="6634057"/>
                </a:cubicBezTo>
                <a:cubicBezTo>
                  <a:pt x="10599914" y="6626437"/>
                  <a:pt x="10609439" y="6616912"/>
                  <a:pt x="10638649" y="6609292"/>
                </a:cubicBezTo>
                <a:cubicBezTo>
                  <a:pt x="10667859" y="6601672"/>
                  <a:pt x="10682464" y="6602307"/>
                  <a:pt x="10711674" y="6597227"/>
                </a:cubicBezTo>
                <a:cubicBezTo>
                  <a:pt x="10740884" y="6592147"/>
                  <a:pt x="10754854" y="6592147"/>
                  <a:pt x="10784064" y="6585162"/>
                </a:cubicBezTo>
                <a:cubicBezTo>
                  <a:pt x="10813274" y="6578177"/>
                  <a:pt x="10827879" y="6566112"/>
                  <a:pt x="10857089" y="6561032"/>
                </a:cubicBezTo>
                <a:cubicBezTo>
                  <a:pt x="10886299" y="6555952"/>
                  <a:pt x="10900904" y="6566112"/>
                  <a:pt x="10930114" y="6561032"/>
                </a:cubicBezTo>
                <a:cubicBezTo>
                  <a:pt x="10959324" y="6555952"/>
                  <a:pt x="10973294" y="6548967"/>
                  <a:pt x="11002504" y="6536902"/>
                </a:cubicBezTo>
                <a:cubicBezTo>
                  <a:pt x="11031714" y="6524837"/>
                  <a:pt x="11046319" y="6517217"/>
                  <a:pt x="11075529" y="6500072"/>
                </a:cubicBezTo>
                <a:cubicBezTo>
                  <a:pt x="11104739" y="6482927"/>
                  <a:pt x="11128869" y="6478482"/>
                  <a:pt x="11148554" y="6451812"/>
                </a:cubicBezTo>
                <a:cubicBezTo>
                  <a:pt x="11168239" y="6425142"/>
                  <a:pt x="11160619" y="6402917"/>
                  <a:pt x="11172684" y="6366722"/>
                </a:cubicBezTo>
                <a:cubicBezTo>
                  <a:pt x="11184749" y="6330527"/>
                  <a:pt x="11197449" y="6305762"/>
                  <a:pt x="11209514" y="6269567"/>
                </a:cubicBezTo>
                <a:cubicBezTo>
                  <a:pt x="11221579" y="6233372"/>
                  <a:pt x="11216499" y="6218767"/>
                  <a:pt x="11233644" y="6184477"/>
                </a:cubicBezTo>
                <a:cubicBezTo>
                  <a:pt x="11250789" y="6150187"/>
                  <a:pt x="11276824" y="6133677"/>
                  <a:pt x="11293969" y="6099387"/>
                </a:cubicBezTo>
                <a:cubicBezTo>
                  <a:pt x="11311114" y="6065097"/>
                  <a:pt x="11304129" y="6046047"/>
                  <a:pt x="11318734" y="6014297"/>
                </a:cubicBezTo>
                <a:cubicBezTo>
                  <a:pt x="11333339" y="5982547"/>
                  <a:pt x="11347309" y="5971117"/>
                  <a:pt x="11366994" y="5941907"/>
                </a:cubicBezTo>
                <a:cubicBezTo>
                  <a:pt x="11386679" y="5912697"/>
                  <a:pt x="11391759" y="5895552"/>
                  <a:pt x="11415889" y="5868882"/>
                </a:cubicBezTo>
                <a:cubicBezTo>
                  <a:pt x="11440019" y="5842212"/>
                  <a:pt x="11456529" y="5829512"/>
                  <a:pt x="11488279" y="5807922"/>
                </a:cubicBezTo>
                <a:cubicBezTo>
                  <a:pt x="11520029" y="5786332"/>
                  <a:pt x="11541619" y="5783792"/>
                  <a:pt x="11573369" y="5759662"/>
                </a:cubicBezTo>
                <a:cubicBezTo>
                  <a:pt x="11605119" y="5735532"/>
                  <a:pt x="11617184" y="5710767"/>
                  <a:pt x="11646394" y="5686637"/>
                </a:cubicBezTo>
                <a:cubicBezTo>
                  <a:pt x="11675604" y="5662507"/>
                  <a:pt x="11699734" y="5661872"/>
                  <a:pt x="11719419" y="5637742"/>
                </a:cubicBezTo>
                <a:cubicBezTo>
                  <a:pt x="11739104" y="5613612"/>
                  <a:pt x="11736564" y="5594562"/>
                  <a:pt x="11743549" y="5565352"/>
                </a:cubicBezTo>
                <a:cubicBezTo>
                  <a:pt x="11750534" y="5536142"/>
                  <a:pt x="11748629" y="5526617"/>
                  <a:pt x="11755614" y="5492327"/>
                </a:cubicBezTo>
                <a:cubicBezTo>
                  <a:pt x="11762599" y="5458037"/>
                  <a:pt x="11774664" y="5431367"/>
                  <a:pt x="11779744" y="5395172"/>
                </a:cubicBezTo>
                <a:cubicBezTo>
                  <a:pt x="11784824" y="5358977"/>
                  <a:pt x="11777204" y="5341832"/>
                  <a:pt x="11779744" y="5310082"/>
                </a:cubicBezTo>
                <a:cubicBezTo>
                  <a:pt x="11782284" y="5278332"/>
                  <a:pt x="11787364" y="5266267"/>
                  <a:pt x="11792444" y="5237057"/>
                </a:cubicBezTo>
                <a:cubicBezTo>
                  <a:pt x="11797524" y="5207847"/>
                  <a:pt x="11801969" y="5193877"/>
                  <a:pt x="11804509" y="5164667"/>
                </a:cubicBezTo>
                <a:cubicBezTo>
                  <a:pt x="11807049" y="5135457"/>
                  <a:pt x="11804509" y="5120852"/>
                  <a:pt x="11804509" y="5091642"/>
                </a:cubicBezTo>
                <a:cubicBezTo>
                  <a:pt x="11804509" y="5062432"/>
                  <a:pt x="11807049" y="5047827"/>
                  <a:pt x="11804509" y="5018617"/>
                </a:cubicBezTo>
                <a:cubicBezTo>
                  <a:pt x="11801969" y="4989407"/>
                  <a:pt x="11794984" y="4958927"/>
                  <a:pt x="11792444" y="4945592"/>
                </a:cubicBezTo>
              </a:path>
            </a:pathLst>
          </a:custGeom>
          <a:noFill/>
          <a:ln w="57150">
            <a:solidFill>
              <a:schemeClr val="accent5">
                <a:lumMod val="75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p>
            <a:r>
              <a:rPr lang="zh-CN" altLang="en-US" sz="4800">
                <a:latin typeface="方正舒体" panose="02010601030101010101" charset="-122"/>
                <a:ea typeface="方正舒体" panose="02010601030101010101" charset="-122"/>
              </a:rPr>
              <a:t>端午美食</a:t>
            </a:r>
            <a:endParaRPr lang="zh-CN" altLang="en-US" sz="4800">
              <a:latin typeface="方正舒体" panose="02010601030101010101" charset="-122"/>
              <a:ea typeface="方正舒体" panose="02010601030101010101" charset="-122"/>
            </a:endParaRPr>
          </a:p>
        </p:txBody>
      </p:sp>
      <p:pic>
        <p:nvPicPr>
          <p:cNvPr id="2" name="内容占位符 1"/>
          <p:cNvPicPr>
            <a:picLocks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1225550" y="1501140"/>
            <a:ext cx="3727450" cy="4748530"/>
          </a:xfrm>
          <a:prstGeom prst="rect">
            <a:avLst/>
          </a:prstGeom>
        </p:spPr>
      </p:pic>
      <p:sp>
        <p:nvSpPr>
          <p:cNvPr id="6" name="内容占位符 5"/>
          <p:cNvSpPr>
            <a:spLocks noGrp="1"/>
          </p:cNvSpPr>
          <p:nvPr>
            <p:ph sz="half" idx="2"/>
          </p:nvPr>
        </p:nvSpPr>
        <p:spPr>
          <a:xfrm>
            <a:off x="6118860" y="1186180"/>
            <a:ext cx="5176520" cy="4857750"/>
          </a:xfrm>
        </p:spPr>
        <p:txBody>
          <a:bodyPr>
            <a:noAutofit/>
          </a:bodyPr>
          <a:p>
            <a:r>
              <a:rPr lang="zh-CN" altLang="en-US" sz="2000">
                <a:solidFill>
                  <a:schemeClr val="accent6">
                    <a:lumMod val="75000"/>
                  </a:schemeClr>
                </a:solidFill>
              </a:rPr>
              <a:t>碱水粽，又叫灰水粽，因食材中有碱水而得名，是客家地区知名小吃。 [2]碱水粽是粽子的一种，因食材中有碱水而得名。需将糯米用碱水浸泡一个晚上，泡后的糯米略黄，沥干水后包粽子。部分地区喜欢制作碱水粽时加入红枣及豆沙，本身带有甜味，则一般不加糖。是客家地区端午时节的传统小吃。</a:t>
            </a:r>
            <a:endParaRPr lang="zh-CN" altLang="en-US" sz="200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zh-CN" altLang="en-US" sz="2000">
                <a:solidFill>
                  <a:schemeClr val="accent6">
                    <a:lumMod val="75000"/>
                  </a:schemeClr>
                </a:solidFill>
              </a:rPr>
              <a:t>绿豆糕是中国传统特色糕点之一，属消暑小食。相传中国古代先民，为寻求平安健康，端午节时会食用粽子、雄黄酒、绿豆糕、咸鸭蛋这些食物。</a:t>
            </a:r>
            <a:endParaRPr lang="zh-CN" altLang="en-US" sz="20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动作按钮: 后退或前一项 2">
            <a:hlinkClick r:id="rId2" action="ppaction://hlinksldjump"/>
          </p:cNvPr>
          <p:cNvSpPr/>
          <p:nvPr/>
        </p:nvSpPr>
        <p:spPr>
          <a:xfrm>
            <a:off x="10443210" y="523240"/>
            <a:ext cx="852170" cy="79121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162560" y="240030"/>
            <a:ext cx="11866880" cy="6523355"/>
          </a:xfrm>
          <a:custGeom>
            <a:avLst/>
            <a:gdLst>
              <a:gd name="connisteX0" fmla="*/ 5757403 w 11866597"/>
              <a:gd name="connsiteY0" fmla="*/ 87347 h 6222435"/>
              <a:gd name="connisteX1" fmla="*/ 5793598 w 11866597"/>
              <a:gd name="connsiteY1" fmla="*/ 160372 h 6222435"/>
              <a:gd name="connisteX2" fmla="*/ 5866623 w 11866597"/>
              <a:gd name="connsiteY2" fmla="*/ 257527 h 6222435"/>
              <a:gd name="connisteX3" fmla="*/ 5951713 w 11866597"/>
              <a:gd name="connsiteY3" fmla="*/ 330552 h 6222435"/>
              <a:gd name="connisteX4" fmla="*/ 6024103 w 11866597"/>
              <a:gd name="connsiteY4" fmla="*/ 390877 h 6222435"/>
              <a:gd name="connisteX5" fmla="*/ 6097128 w 11866597"/>
              <a:gd name="connsiteY5" fmla="*/ 427707 h 6222435"/>
              <a:gd name="connisteX6" fmla="*/ 6170153 w 11866597"/>
              <a:gd name="connsiteY6" fmla="*/ 439772 h 6222435"/>
              <a:gd name="connisteX7" fmla="*/ 6267308 w 11866597"/>
              <a:gd name="connsiteY7" fmla="*/ 439772 h 6222435"/>
              <a:gd name="connisteX8" fmla="*/ 6340333 w 11866597"/>
              <a:gd name="connsiteY8" fmla="*/ 427707 h 6222435"/>
              <a:gd name="connisteX9" fmla="*/ 6412723 w 11866597"/>
              <a:gd name="connsiteY9" fmla="*/ 415642 h 6222435"/>
              <a:gd name="connisteX10" fmla="*/ 6534643 w 11866597"/>
              <a:gd name="connsiteY10" fmla="*/ 390877 h 6222435"/>
              <a:gd name="connisteX11" fmla="*/ 6643863 w 11866597"/>
              <a:gd name="connsiteY11" fmla="*/ 366747 h 6222435"/>
              <a:gd name="connisteX12" fmla="*/ 6741018 w 11866597"/>
              <a:gd name="connsiteY12" fmla="*/ 342617 h 6222435"/>
              <a:gd name="connisteX13" fmla="*/ 6825473 w 11866597"/>
              <a:gd name="connsiteY13" fmla="*/ 306422 h 6222435"/>
              <a:gd name="connisteX14" fmla="*/ 6910563 w 11866597"/>
              <a:gd name="connsiteY14" fmla="*/ 269592 h 6222435"/>
              <a:gd name="connisteX15" fmla="*/ 6983588 w 11866597"/>
              <a:gd name="connsiteY15" fmla="*/ 245462 h 6222435"/>
              <a:gd name="connisteX16" fmla="*/ 7056613 w 11866597"/>
              <a:gd name="connsiteY16" fmla="*/ 245462 h 6222435"/>
              <a:gd name="connisteX17" fmla="*/ 7129638 w 11866597"/>
              <a:gd name="connsiteY17" fmla="*/ 245462 h 6222435"/>
              <a:gd name="connisteX18" fmla="*/ 7226793 w 11866597"/>
              <a:gd name="connsiteY18" fmla="*/ 245462 h 6222435"/>
              <a:gd name="connisteX19" fmla="*/ 7311248 w 11866597"/>
              <a:gd name="connsiteY19" fmla="*/ 245462 h 6222435"/>
              <a:gd name="connisteX20" fmla="*/ 7408403 w 11866597"/>
              <a:gd name="connsiteY20" fmla="*/ 245462 h 6222435"/>
              <a:gd name="connisteX21" fmla="*/ 7493493 w 11866597"/>
              <a:gd name="connsiteY21" fmla="*/ 245462 h 6222435"/>
              <a:gd name="connisteX22" fmla="*/ 7566518 w 11866597"/>
              <a:gd name="connsiteY22" fmla="*/ 245462 h 6222435"/>
              <a:gd name="connisteX23" fmla="*/ 7639543 w 11866597"/>
              <a:gd name="connsiteY23" fmla="*/ 257527 h 6222435"/>
              <a:gd name="connisteX24" fmla="*/ 7736698 w 11866597"/>
              <a:gd name="connsiteY24" fmla="*/ 281657 h 6222435"/>
              <a:gd name="connisteX25" fmla="*/ 7845918 w 11866597"/>
              <a:gd name="connsiteY25" fmla="*/ 306422 h 6222435"/>
              <a:gd name="connisteX26" fmla="*/ 7918943 w 11866597"/>
              <a:gd name="connsiteY26" fmla="*/ 306422 h 6222435"/>
              <a:gd name="connisteX27" fmla="*/ 7991333 w 11866597"/>
              <a:gd name="connsiteY27" fmla="*/ 306422 h 6222435"/>
              <a:gd name="connisteX28" fmla="*/ 8088488 w 11866597"/>
              <a:gd name="connsiteY28" fmla="*/ 306422 h 6222435"/>
              <a:gd name="connisteX29" fmla="*/ 8173578 w 11866597"/>
              <a:gd name="connsiteY29" fmla="*/ 306422 h 6222435"/>
              <a:gd name="connisteX30" fmla="*/ 8246603 w 11866597"/>
              <a:gd name="connsiteY30" fmla="*/ 306422 h 6222435"/>
              <a:gd name="connisteX31" fmla="*/ 8319628 w 11866597"/>
              <a:gd name="connsiteY31" fmla="*/ 281657 h 6222435"/>
              <a:gd name="connisteX32" fmla="*/ 8392018 w 11866597"/>
              <a:gd name="connsiteY32" fmla="*/ 281657 h 6222435"/>
              <a:gd name="connisteX33" fmla="*/ 8489173 w 11866597"/>
              <a:gd name="connsiteY33" fmla="*/ 245462 h 6222435"/>
              <a:gd name="connisteX34" fmla="*/ 8562198 w 11866597"/>
              <a:gd name="connsiteY34" fmla="*/ 245462 h 6222435"/>
              <a:gd name="connisteX35" fmla="*/ 8683483 w 11866597"/>
              <a:gd name="connsiteY35" fmla="*/ 221332 h 6222435"/>
              <a:gd name="connisteX36" fmla="*/ 8780638 w 11866597"/>
              <a:gd name="connsiteY36" fmla="*/ 196567 h 6222435"/>
              <a:gd name="connisteX37" fmla="*/ 8877793 w 11866597"/>
              <a:gd name="connsiteY37" fmla="*/ 172437 h 6222435"/>
              <a:gd name="connisteX38" fmla="*/ 8974948 w 11866597"/>
              <a:gd name="connsiteY38" fmla="*/ 136242 h 6222435"/>
              <a:gd name="connisteX39" fmla="*/ 9047973 w 11866597"/>
              <a:gd name="connsiteY39" fmla="*/ 112112 h 6222435"/>
              <a:gd name="connisteX40" fmla="*/ 9133063 w 11866597"/>
              <a:gd name="connsiteY40" fmla="*/ 75282 h 6222435"/>
              <a:gd name="connisteX41" fmla="*/ 9230218 w 11866597"/>
              <a:gd name="connsiteY41" fmla="*/ 51152 h 6222435"/>
              <a:gd name="connisteX42" fmla="*/ 9315308 w 11866597"/>
              <a:gd name="connsiteY42" fmla="*/ 39087 h 6222435"/>
              <a:gd name="connisteX43" fmla="*/ 9400398 w 11866597"/>
              <a:gd name="connsiteY43" fmla="*/ 27022 h 6222435"/>
              <a:gd name="connisteX44" fmla="*/ 9497553 w 11866597"/>
              <a:gd name="connsiteY44" fmla="*/ 2257 h 6222435"/>
              <a:gd name="connisteX45" fmla="*/ 9569943 w 11866597"/>
              <a:gd name="connsiteY45" fmla="*/ 2257 h 6222435"/>
              <a:gd name="connisteX46" fmla="*/ 9642968 w 11866597"/>
              <a:gd name="connsiteY46" fmla="*/ 2257 h 6222435"/>
              <a:gd name="connisteX47" fmla="*/ 9715993 w 11866597"/>
              <a:gd name="connsiteY47" fmla="*/ 2257 h 6222435"/>
              <a:gd name="connisteX48" fmla="*/ 9813148 w 11866597"/>
              <a:gd name="connsiteY48" fmla="*/ 2257 h 6222435"/>
              <a:gd name="connisteX49" fmla="*/ 9898238 w 11866597"/>
              <a:gd name="connsiteY49" fmla="*/ 2257 h 6222435"/>
              <a:gd name="connisteX50" fmla="*/ 9970628 w 11866597"/>
              <a:gd name="connsiteY50" fmla="*/ 2257 h 6222435"/>
              <a:gd name="connisteX51" fmla="*/ 10067783 w 11866597"/>
              <a:gd name="connsiteY51" fmla="*/ 2257 h 6222435"/>
              <a:gd name="connisteX52" fmla="*/ 10140808 w 11866597"/>
              <a:gd name="connsiteY52" fmla="*/ 2257 h 6222435"/>
              <a:gd name="connisteX53" fmla="*/ 10213833 w 11866597"/>
              <a:gd name="connsiteY53" fmla="*/ 2257 h 6222435"/>
              <a:gd name="connisteX54" fmla="*/ 10298923 w 11866597"/>
              <a:gd name="connsiteY54" fmla="*/ 2257 h 6222435"/>
              <a:gd name="connisteX55" fmla="*/ 10384013 w 11866597"/>
              <a:gd name="connsiteY55" fmla="*/ 2257 h 6222435"/>
              <a:gd name="connisteX56" fmla="*/ 10481168 w 11866597"/>
              <a:gd name="connsiteY56" fmla="*/ 2257 h 6222435"/>
              <a:gd name="connisteX57" fmla="*/ 10566258 w 11866597"/>
              <a:gd name="connsiteY57" fmla="*/ 2257 h 6222435"/>
              <a:gd name="connisteX58" fmla="*/ 10638648 w 11866597"/>
              <a:gd name="connsiteY58" fmla="*/ 2257 h 6222435"/>
              <a:gd name="connisteX59" fmla="*/ 10723738 w 11866597"/>
              <a:gd name="connsiteY59" fmla="*/ 2257 h 6222435"/>
              <a:gd name="connisteX60" fmla="*/ 10808828 w 11866597"/>
              <a:gd name="connsiteY60" fmla="*/ 2257 h 6222435"/>
              <a:gd name="connisteX61" fmla="*/ 10881853 w 11866597"/>
              <a:gd name="connsiteY61" fmla="*/ 2257 h 6222435"/>
              <a:gd name="connisteX62" fmla="*/ 10954243 w 11866597"/>
              <a:gd name="connsiteY62" fmla="*/ 2257 h 6222435"/>
              <a:gd name="connisteX63" fmla="*/ 11027268 w 11866597"/>
              <a:gd name="connsiteY63" fmla="*/ 2257 h 6222435"/>
              <a:gd name="connisteX64" fmla="*/ 11124423 w 11866597"/>
              <a:gd name="connsiteY64" fmla="*/ 2257 h 6222435"/>
              <a:gd name="connisteX65" fmla="*/ 11197448 w 11866597"/>
              <a:gd name="connsiteY65" fmla="*/ 2257 h 6222435"/>
              <a:gd name="connisteX66" fmla="*/ 11270473 w 11866597"/>
              <a:gd name="connsiteY66" fmla="*/ 27022 h 6222435"/>
              <a:gd name="connisteX67" fmla="*/ 11342863 w 11866597"/>
              <a:gd name="connsiteY67" fmla="*/ 75282 h 6222435"/>
              <a:gd name="connisteX68" fmla="*/ 11403823 w 11866597"/>
              <a:gd name="connsiteY68" fmla="*/ 160372 h 6222435"/>
              <a:gd name="connisteX69" fmla="*/ 11464783 w 11866597"/>
              <a:gd name="connsiteY69" fmla="*/ 233397 h 6222435"/>
              <a:gd name="connisteX70" fmla="*/ 11500978 w 11866597"/>
              <a:gd name="connsiteY70" fmla="*/ 318487 h 6222435"/>
              <a:gd name="connisteX71" fmla="*/ 11537173 w 11866597"/>
              <a:gd name="connsiteY71" fmla="*/ 402942 h 6222435"/>
              <a:gd name="connisteX72" fmla="*/ 11561938 w 11866597"/>
              <a:gd name="connsiteY72" fmla="*/ 475967 h 6222435"/>
              <a:gd name="connisteX73" fmla="*/ 11574003 w 11866597"/>
              <a:gd name="connsiteY73" fmla="*/ 548992 h 6222435"/>
              <a:gd name="connisteX74" fmla="*/ 11598133 w 11866597"/>
              <a:gd name="connsiteY74" fmla="*/ 646147 h 6222435"/>
              <a:gd name="connisteX75" fmla="*/ 11610198 w 11866597"/>
              <a:gd name="connsiteY75" fmla="*/ 719172 h 6222435"/>
              <a:gd name="connisteX76" fmla="*/ 11610198 w 11866597"/>
              <a:gd name="connsiteY76" fmla="*/ 791562 h 6222435"/>
              <a:gd name="connisteX77" fmla="*/ 11610198 w 11866597"/>
              <a:gd name="connsiteY77" fmla="*/ 888717 h 6222435"/>
              <a:gd name="connisteX78" fmla="*/ 11574003 w 11866597"/>
              <a:gd name="connsiteY78" fmla="*/ 985872 h 6222435"/>
              <a:gd name="connisteX79" fmla="*/ 11574003 w 11866597"/>
              <a:gd name="connsiteY79" fmla="*/ 1070962 h 6222435"/>
              <a:gd name="connisteX80" fmla="*/ 11549873 w 11866597"/>
              <a:gd name="connsiteY80" fmla="*/ 1180182 h 6222435"/>
              <a:gd name="connisteX81" fmla="*/ 11549873 w 11866597"/>
              <a:gd name="connsiteY81" fmla="*/ 1265272 h 6222435"/>
              <a:gd name="connisteX82" fmla="*/ 11549873 w 11866597"/>
              <a:gd name="connsiteY82" fmla="*/ 1362427 h 6222435"/>
              <a:gd name="connisteX83" fmla="*/ 11549873 w 11866597"/>
              <a:gd name="connsiteY83" fmla="*/ 1447517 h 6222435"/>
              <a:gd name="connisteX84" fmla="*/ 11549873 w 11866597"/>
              <a:gd name="connsiteY84" fmla="*/ 1520542 h 6222435"/>
              <a:gd name="connisteX85" fmla="*/ 11574003 w 11866597"/>
              <a:gd name="connsiteY85" fmla="*/ 1605632 h 6222435"/>
              <a:gd name="connisteX86" fmla="*/ 11586068 w 11866597"/>
              <a:gd name="connsiteY86" fmla="*/ 1678022 h 6222435"/>
              <a:gd name="connisteX87" fmla="*/ 11622263 w 11866597"/>
              <a:gd name="connsiteY87" fmla="*/ 1763112 h 6222435"/>
              <a:gd name="connisteX88" fmla="*/ 11671158 w 11866597"/>
              <a:gd name="connsiteY88" fmla="*/ 1848202 h 6222435"/>
              <a:gd name="connisteX89" fmla="*/ 11719418 w 11866597"/>
              <a:gd name="connsiteY89" fmla="*/ 1933292 h 6222435"/>
              <a:gd name="connisteX90" fmla="*/ 11756248 w 11866597"/>
              <a:gd name="connsiteY90" fmla="*/ 2018382 h 6222435"/>
              <a:gd name="connisteX91" fmla="*/ 11792443 w 11866597"/>
              <a:gd name="connsiteY91" fmla="*/ 2091407 h 6222435"/>
              <a:gd name="connisteX92" fmla="*/ 11828638 w 11866597"/>
              <a:gd name="connsiteY92" fmla="*/ 2224757 h 6222435"/>
              <a:gd name="connisteX93" fmla="*/ 11853403 w 11866597"/>
              <a:gd name="connsiteY93" fmla="*/ 2321912 h 6222435"/>
              <a:gd name="connisteX94" fmla="*/ 11865468 w 11866597"/>
              <a:gd name="connsiteY94" fmla="*/ 2394937 h 6222435"/>
              <a:gd name="connisteX95" fmla="*/ 11865468 w 11866597"/>
              <a:gd name="connsiteY95" fmla="*/ 2480027 h 6222435"/>
              <a:gd name="connisteX96" fmla="*/ 11865468 w 11866597"/>
              <a:gd name="connsiteY96" fmla="*/ 2564482 h 6222435"/>
              <a:gd name="connisteX97" fmla="*/ 11865468 w 11866597"/>
              <a:gd name="connsiteY97" fmla="*/ 2637507 h 6222435"/>
              <a:gd name="connisteX98" fmla="*/ 11865468 w 11866597"/>
              <a:gd name="connsiteY98" fmla="*/ 2710532 h 6222435"/>
              <a:gd name="connisteX99" fmla="*/ 11865468 w 11866597"/>
              <a:gd name="connsiteY99" fmla="*/ 2783557 h 6222435"/>
              <a:gd name="connisteX100" fmla="*/ 11853403 w 11866597"/>
              <a:gd name="connsiteY100" fmla="*/ 2868647 h 6222435"/>
              <a:gd name="connisteX101" fmla="*/ 11828638 w 11866597"/>
              <a:gd name="connsiteY101" fmla="*/ 2941037 h 6222435"/>
              <a:gd name="connisteX102" fmla="*/ 11780378 w 11866597"/>
              <a:gd name="connsiteY102" fmla="*/ 3050257 h 6222435"/>
              <a:gd name="connisteX103" fmla="*/ 11756248 w 11866597"/>
              <a:gd name="connsiteY103" fmla="*/ 3123282 h 6222435"/>
              <a:gd name="connisteX104" fmla="*/ 11719418 w 11866597"/>
              <a:gd name="connsiteY104" fmla="*/ 3220437 h 6222435"/>
              <a:gd name="connisteX105" fmla="*/ 11683223 w 11866597"/>
              <a:gd name="connsiteY105" fmla="*/ 3293462 h 6222435"/>
              <a:gd name="connisteX106" fmla="*/ 11659093 w 11866597"/>
              <a:gd name="connsiteY106" fmla="*/ 3366487 h 6222435"/>
              <a:gd name="connisteX107" fmla="*/ 11622263 w 11866597"/>
              <a:gd name="connsiteY107" fmla="*/ 3438877 h 6222435"/>
              <a:gd name="connisteX108" fmla="*/ 11610198 w 11866597"/>
              <a:gd name="connsiteY108" fmla="*/ 3523967 h 6222435"/>
              <a:gd name="connisteX109" fmla="*/ 11586068 w 11866597"/>
              <a:gd name="connsiteY109" fmla="*/ 3596992 h 6222435"/>
              <a:gd name="connisteX110" fmla="*/ 11561938 w 11866597"/>
              <a:gd name="connsiteY110" fmla="*/ 3682082 h 6222435"/>
              <a:gd name="connisteX111" fmla="*/ 11561938 w 11866597"/>
              <a:gd name="connsiteY111" fmla="*/ 3755107 h 6222435"/>
              <a:gd name="connisteX112" fmla="*/ 11574003 w 11866597"/>
              <a:gd name="connsiteY112" fmla="*/ 3839562 h 6222435"/>
              <a:gd name="connisteX113" fmla="*/ 11610198 w 11866597"/>
              <a:gd name="connsiteY113" fmla="*/ 3936717 h 6222435"/>
              <a:gd name="connisteX114" fmla="*/ 11671158 w 11866597"/>
              <a:gd name="connsiteY114" fmla="*/ 4009742 h 6222435"/>
              <a:gd name="connisteX115" fmla="*/ 11707353 w 11866597"/>
              <a:gd name="connsiteY115" fmla="*/ 4094832 h 6222435"/>
              <a:gd name="connisteX116" fmla="*/ 11756248 w 11866597"/>
              <a:gd name="connsiteY116" fmla="*/ 4179922 h 6222435"/>
              <a:gd name="connisteX117" fmla="*/ 11816573 w 11866597"/>
              <a:gd name="connsiteY117" fmla="*/ 4265012 h 6222435"/>
              <a:gd name="connisteX118" fmla="*/ 11840703 w 11866597"/>
              <a:gd name="connsiteY118" fmla="*/ 4338037 h 6222435"/>
              <a:gd name="connisteX119" fmla="*/ 11840703 w 11866597"/>
              <a:gd name="connsiteY119" fmla="*/ 4410427 h 6222435"/>
              <a:gd name="connisteX120" fmla="*/ 11840703 w 11866597"/>
              <a:gd name="connsiteY120" fmla="*/ 4495517 h 6222435"/>
              <a:gd name="connisteX121" fmla="*/ 11840703 w 11866597"/>
              <a:gd name="connsiteY121" fmla="*/ 4568542 h 6222435"/>
              <a:gd name="connisteX122" fmla="*/ 11840703 w 11866597"/>
              <a:gd name="connsiteY122" fmla="*/ 4641567 h 6222435"/>
              <a:gd name="connisteX123" fmla="*/ 11840703 w 11866597"/>
              <a:gd name="connsiteY123" fmla="*/ 4713957 h 6222435"/>
              <a:gd name="connisteX124" fmla="*/ 11816573 w 11866597"/>
              <a:gd name="connsiteY124" fmla="*/ 4799047 h 6222435"/>
              <a:gd name="connisteX125" fmla="*/ 11780378 w 11866597"/>
              <a:gd name="connsiteY125" fmla="*/ 4872072 h 6222435"/>
              <a:gd name="connisteX126" fmla="*/ 11719418 w 11866597"/>
              <a:gd name="connsiteY126" fmla="*/ 4945097 h 6222435"/>
              <a:gd name="connisteX127" fmla="*/ 11647028 w 11866597"/>
              <a:gd name="connsiteY127" fmla="*/ 5005422 h 6222435"/>
              <a:gd name="connisteX128" fmla="*/ 11574003 w 11866597"/>
              <a:gd name="connsiteY128" fmla="*/ 5042252 h 6222435"/>
              <a:gd name="connisteX129" fmla="*/ 11488913 w 11866597"/>
              <a:gd name="connsiteY129" fmla="*/ 5102577 h 6222435"/>
              <a:gd name="connisteX130" fmla="*/ 11415888 w 11866597"/>
              <a:gd name="connsiteY130" fmla="*/ 5139407 h 6222435"/>
              <a:gd name="connisteX131" fmla="*/ 11294603 w 11866597"/>
              <a:gd name="connsiteY131" fmla="*/ 5211797 h 6222435"/>
              <a:gd name="connisteX132" fmla="*/ 11173318 w 11866597"/>
              <a:gd name="connsiteY132" fmla="*/ 5284822 h 6222435"/>
              <a:gd name="connisteX133" fmla="*/ 11100293 w 11866597"/>
              <a:gd name="connsiteY133" fmla="*/ 5333717 h 6222435"/>
              <a:gd name="connisteX134" fmla="*/ 11015203 w 11866597"/>
              <a:gd name="connsiteY134" fmla="*/ 5381977 h 6222435"/>
              <a:gd name="connisteX135" fmla="*/ 10918048 w 11866597"/>
              <a:gd name="connsiteY135" fmla="*/ 5442937 h 6222435"/>
              <a:gd name="connisteX136" fmla="*/ 10832958 w 11866597"/>
              <a:gd name="connsiteY136" fmla="*/ 5491197 h 6222435"/>
              <a:gd name="connisteX137" fmla="*/ 10759933 w 11866597"/>
              <a:gd name="connsiteY137" fmla="*/ 5540092 h 6222435"/>
              <a:gd name="connisteX138" fmla="*/ 10687543 w 11866597"/>
              <a:gd name="connsiteY138" fmla="*/ 5588352 h 6222435"/>
              <a:gd name="connisteX139" fmla="*/ 10614518 w 11866597"/>
              <a:gd name="connsiteY139" fmla="*/ 5612482 h 6222435"/>
              <a:gd name="connisteX140" fmla="*/ 10505298 w 11866597"/>
              <a:gd name="connsiteY140" fmla="*/ 5673442 h 6222435"/>
              <a:gd name="connisteX141" fmla="*/ 10420208 w 11866597"/>
              <a:gd name="connsiteY141" fmla="*/ 5697572 h 6222435"/>
              <a:gd name="connisteX142" fmla="*/ 10347183 w 11866597"/>
              <a:gd name="connsiteY142" fmla="*/ 5709637 h 6222435"/>
              <a:gd name="connisteX143" fmla="*/ 10250028 w 11866597"/>
              <a:gd name="connsiteY143" fmla="*/ 5697572 h 6222435"/>
              <a:gd name="connisteX144" fmla="*/ 10140808 w 11866597"/>
              <a:gd name="connsiteY144" fmla="*/ 5673442 h 6222435"/>
              <a:gd name="connisteX145" fmla="*/ 10031588 w 11866597"/>
              <a:gd name="connsiteY145" fmla="*/ 5649312 h 6222435"/>
              <a:gd name="connisteX146" fmla="*/ 9934433 w 11866597"/>
              <a:gd name="connsiteY146" fmla="*/ 5637247 h 6222435"/>
              <a:gd name="connisteX147" fmla="*/ 9825213 w 11866597"/>
              <a:gd name="connsiteY147" fmla="*/ 5612482 h 6222435"/>
              <a:gd name="connisteX148" fmla="*/ 9752188 w 11866597"/>
              <a:gd name="connsiteY148" fmla="*/ 5600417 h 6222435"/>
              <a:gd name="connisteX149" fmla="*/ 9679798 w 11866597"/>
              <a:gd name="connsiteY149" fmla="*/ 5600417 h 6222435"/>
              <a:gd name="connisteX150" fmla="*/ 9606773 w 11866597"/>
              <a:gd name="connsiteY150" fmla="*/ 5600417 h 6222435"/>
              <a:gd name="connisteX151" fmla="*/ 9521683 w 11866597"/>
              <a:gd name="connsiteY151" fmla="*/ 5600417 h 6222435"/>
              <a:gd name="connisteX152" fmla="*/ 9436593 w 11866597"/>
              <a:gd name="connsiteY152" fmla="*/ 5600417 h 6222435"/>
              <a:gd name="connisteX153" fmla="*/ 9363568 w 11866597"/>
              <a:gd name="connsiteY153" fmla="*/ 5600417 h 6222435"/>
              <a:gd name="connisteX154" fmla="*/ 9266413 w 11866597"/>
              <a:gd name="connsiteY154" fmla="*/ 5600417 h 6222435"/>
              <a:gd name="connisteX155" fmla="*/ 9194023 w 11866597"/>
              <a:gd name="connsiteY155" fmla="*/ 5600417 h 6222435"/>
              <a:gd name="connisteX156" fmla="*/ 9084168 w 11866597"/>
              <a:gd name="connsiteY156" fmla="*/ 5600417 h 6222435"/>
              <a:gd name="connisteX157" fmla="*/ 8962883 w 11866597"/>
              <a:gd name="connsiteY157" fmla="*/ 5600417 h 6222435"/>
              <a:gd name="connisteX158" fmla="*/ 8865728 w 11866597"/>
              <a:gd name="connsiteY158" fmla="*/ 5600417 h 6222435"/>
              <a:gd name="connisteX159" fmla="*/ 8780638 w 11866597"/>
              <a:gd name="connsiteY159" fmla="*/ 5600417 h 6222435"/>
              <a:gd name="connisteX160" fmla="*/ 8696183 w 11866597"/>
              <a:gd name="connsiteY160" fmla="*/ 5600417 h 6222435"/>
              <a:gd name="connisteX161" fmla="*/ 8623158 w 11866597"/>
              <a:gd name="connsiteY161" fmla="*/ 5612482 h 6222435"/>
              <a:gd name="connisteX162" fmla="*/ 8538068 w 11866597"/>
              <a:gd name="connsiteY162" fmla="*/ 5637247 h 6222435"/>
              <a:gd name="connisteX163" fmla="*/ 8440913 w 11866597"/>
              <a:gd name="connsiteY163" fmla="*/ 5661377 h 6222435"/>
              <a:gd name="connisteX164" fmla="*/ 8355823 w 11866597"/>
              <a:gd name="connsiteY164" fmla="*/ 5673442 h 6222435"/>
              <a:gd name="connisteX165" fmla="*/ 8270733 w 11866597"/>
              <a:gd name="connsiteY165" fmla="*/ 5709637 h 6222435"/>
              <a:gd name="connisteX166" fmla="*/ 8197708 w 11866597"/>
              <a:gd name="connsiteY166" fmla="*/ 5722337 h 6222435"/>
              <a:gd name="connisteX167" fmla="*/ 8100553 w 11866597"/>
              <a:gd name="connsiteY167" fmla="*/ 5770597 h 6222435"/>
              <a:gd name="connisteX168" fmla="*/ 8016098 w 11866597"/>
              <a:gd name="connsiteY168" fmla="*/ 5806792 h 6222435"/>
              <a:gd name="connisteX169" fmla="*/ 7943073 w 11866597"/>
              <a:gd name="connsiteY169" fmla="*/ 5831557 h 6222435"/>
              <a:gd name="connisteX170" fmla="*/ 7870048 w 11866597"/>
              <a:gd name="connsiteY170" fmla="*/ 5831557 h 6222435"/>
              <a:gd name="connisteX171" fmla="*/ 7772893 w 11866597"/>
              <a:gd name="connsiteY171" fmla="*/ 5867752 h 6222435"/>
              <a:gd name="connisteX172" fmla="*/ 7663673 w 11866597"/>
              <a:gd name="connsiteY172" fmla="*/ 5879817 h 6222435"/>
              <a:gd name="connisteX173" fmla="*/ 7590648 w 11866597"/>
              <a:gd name="connsiteY173" fmla="*/ 5903947 h 6222435"/>
              <a:gd name="connisteX174" fmla="*/ 7505558 w 11866597"/>
              <a:gd name="connsiteY174" fmla="*/ 5903947 h 6222435"/>
              <a:gd name="connisteX175" fmla="*/ 7384273 w 11866597"/>
              <a:gd name="connsiteY175" fmla="*/ 5928712 h 6222435"/>
              <a:gd name="connisteX176" fmla="*/ 7311248 w 11866597"/>
              <a:gd name="connsiteY176" fmla="*/ 5940777 h 6222435"/>
              <a:gd name="connisteX177" fmla="*/ 7226793 w 11866597"/>
              <a:gd name="connsiteY177" fmla="*/ 5952842 h 6222435"/>
              <a:gd name="connisteX178" fmla="*/ 7080743 w 11866597"/>
              <a:gd name="connsiteY178" fmla="*/ 5952842 h 6222435"/>
              <a:gd name="connisteX179" fmla="*/ 6995653 w 11866597"/>
              <a:gd name="connsiteY179" fmla="*/ 5952842 h 6222435"/>
              <a:gd name="connisteX180" fmla="*/ 6898498 w 11866597"/>
              <a:gd name="connsiteY180" fmla="*/ 5964907 h 6222435"/>
              <a:gd name="connisteX181" fmla="*/ 6801343 w 11866597"/>
              <a:gd name="connsiteY181" fmla="*/ 5989037 h 6222435"/>
              <a:gd name="connisteX182" fmla="*/ 6716253 w 11866597"/>
              <a:gd name="connsiteY182" fmla="*/ 6001102 h 6222435"/>
              <a:gd name="connisteX183" fmla="*/ 6643863 w 11866597"/>
              <a:gd name="connsiteY183" fmla="*/ 6001102 h 6222435"/>
              <a:gd name="connisteX184" fmla="*/ 6546708 w 11866597"/>
              <a:gd name="connsiteY184" fmla="*/ 6001102 h 6222435"/>
              <a:gd name="connisteX185" fmla="*/ 6437488 w 11866597"/>
              <a:gd name="connsiteY185" fmla="*/ 6001102 h 6222435"/>
              <a:gd name="connisteX186" fmla="*/ 6340333 w 11866597"/>
              <a:gd name="connsiteY186" fmla="*/ 6001102 h 6222435"/>
              <a:gd name="connisteX187" fmla="*/ 6243178 w 11866597"/>
              <a:gd name="connsiteY187" fmla="*/ 6001102 h 6222435"/>
              <a:gd name="connisteX188" fmla="*/ 6158088 w 11866597"/>
              <a:gd name="connsiteY188" fmla="*/ 6001102 h 6222435"/>
              <a:gd name="connisteX189" fmla="*/ 6024103 w 11866597"/>
              <a:gd name="connsiteY189" fmla="*/ 6001102 h 6222435"/>
              <a:gd name="connisteX190" fmla="*/ 5951713 w 11866597"/>
              <a:gd name="connsiteY190" fmla="*/ 6001102 h 6222435"/>
              <a:gd name="connisteX191" fmla="*/ 5866623 w 11866597"/>
              <a:gd name="connsiteY191" fmla="*/ 6013802 h 6222435"/>
              <a:gd name="connisteX192" fmla="*/ 5793598 w 11866597"/>
              <a:gd name="connsiteY192" fmla="*/ 6025867 h 6222435"/>
              <a:gd name="connisteX193" fmla="*/ 5660248 w 11866597"/>
              <a:gd name="connsiteY193" fmla="*/ 6049997 h 6222435"/>
              <a:gd name="connisteX194" fmla="*/ 5587223 w 11866597"/>
              <a:gd name="connsiteY194" fmla="*/ 6062062 h 6222435"/>
              <a:gd name="connisteX195" fmla="*/ 5453873 w 11866597"/>
              <a:gd name="connsiteY195" fmla="*/ 6098257 h 6222435"/>
              <a:gd name="connisteX196" fmla="*/ 5380848 w 11866597"/>
              <a:gd name="connsiteY196" fmla="*/ 6110957 h 6222435"/>
              <a:gd name="connisteX197" fmla="*/ 5295758 w 11866597"/>
              <a:gd name="connsiteY197" fmla="*/ 6123022 h 6222435"/>
              <a:gd name="connisteX198" fmla="*/ 5162408 w 11866597"/>
              <a:gd name="connsiteY198" fmla="*/ 6159217 h 6222435"/>
              <a:gd name="connisteX199" fmla="*/ 5052553 w 11866597"/>
              <a:gd name="connsiteY199" fmla="*/ 6171282 h 6222435"/>
              <a:gd name="connisteX200" fmla="*/ 4955398 w 11866597"/>
              <a:gd name="connsiteY200" fmla="*/ 6195412 h 6222435"/>
              <a:gd name="connisteX201" fmla="*/ 4883008 w 11866597"/>
              <a:gd name="connsiteY201" fmla="*/ 6220177 h 6222435"/>
              <a:gd name="connisteX202" fmla="*/ 4809983 w 11866597"/>
              <a:gd name="connsiteY202" fmla="*/ 6220177 h 6222435"/>
              <a:gd name="connisteX203" fmla="*/ 4724893 w 11866597"/>
              <a:gd name="connsiteY203" fmla="*/ 6220177 h 6222435"/>
              <a:gd name="connisteX204" fmla="*/ 4639803 w 11866597"/>
              <a:gd name="connsiteY204" fmla="*/ 6220177 h 6222435"/>
              <a:gd name="connisteX205" fmla="*/ 4567413 w 11866597"/>
              <a:gd name="connsiteY205" fmla="*/ 6220177 h 6222435"/>
              <a:gd name="connisteX206" fmla="*/ 4470258 w 11866597"/>
              <a:gd name="connsiteY206" fmla="*/ 6220177 h 6222435"/>
              <a:gd name="connisteX207" fmla="*/ 4373103 w 11866597"/>
              <a:gd name="connsiteY207" fmla="*/ 6220177 h 6222435"/>
              <a:gd name="connisteX208" fmla="*/ 4275948 w 11866597"/>
              <a:gd name="connsiteY208" fmla="*/ 6220177 h 6222435"/>
              <a:gd name="connisteX209" fmla="*/ 4190858 w 11866597"/>
              <a:gd name="connsiteY209" fmla="*/ 6220177 h 6222435"/>
              <a:gd name="connisteX210" fmla="*/ 4105768 w 11866597"/>
              <a:gd name="connsiteY210" fmla="*/ 6220177 h 6222435"/>
              <a:gd name="connisteX211" fmla="*/ 4008613 w 11866597"/>
              <a:gd name="connsiteY211" fmla="*/ 6208112 h 6222435"/>
              <a:gd name="connisteX212" fmla="*/ 3935588 w 11866597"/>
              <a:gd name="connsiteY212" fmla="*/ 6195412 h 6222435"/>
              <a:gd name="connisteX213" fmla="*/ 3850498 w 11866597"/>
              <a:gd name="connsiteY213" fmla="*/ 6171282 h 6222435"/>
              <a:gd name="connisteX214" fmla="*/ 3765408 w 11866597"/>
              <a:gd name="connsiteY214" fmla="*/ 6159217 h 6222435"/>
              <a:gd name="connisteX215" fmla="*/ 3680318 w 11866597"/>
              <a:gd name="connsiteY215" fmla="*/ 6135087 h 6222435"/>
              <a:gd name="connisteX216" fmla="*/ 3607928 w 11866597"/>
              <a:gd name="connsiteY216" fmla="*/ 6123022 h 6222435"/>
              <a:gd name="connisteX217" fmla="*/ 3522838 w 11866597"/>
              <a:gd name="connsiteY217" fmla="*/ 6110957 h 6222435"/>
              <a:gd name="connisteX218" fmla="*/ 3449813 w 11866597"/>
              <a:gd name="connsiteY218" fmla="*/ 6098257 h 6222435"/>
              <a:gd name="connisteX219" fmla="*/ 3376788 w 11866597"/>
              <a:gd name="connsiteY219" fmla="*/ 6086192 h 6222435"/>
              <a:gd name="connisteX220" fmla="*/ 3279633 w 11866597"/>
              <a:gd name="connsiteY220" fmla="*/ 6062062 h 6222435"/>
              <a:gd name="connisteX221" fmla="*/ 3182478 w 11866597"/>
              <a:gd name="connsiteY221" fmla="*/ 6037932 h 6222435"/>
              <a:gd name="connisteX222" fmla="*/ 3073258 w 11866597"/>
              <a:gd name="connsiteY222" fmla="*/ 6013802 h 6222435"/>
              <a:gd name="connisteX223" fmla="*/ 2939908 w 11866597"/>
              <a:gd name="connsiteY223" fmla="*/ 5989037 h 6222435"/>
              <a:gd name="connisteX224" fmla="*/ 2866883 w 11866597"/>
              <a:gd name="connsiteY224" fmla="*/ 5976972 h 6222435"/>
              <a:gd name="connisteX225" fmla="*/ 2781793 w 11866597"/>
              <a:gd name="connsiteY225" fmla="*/ 5964907 h 6222435"/>
              <a:gd name="connisteX226" fmla="*/ 2684638 w 11866597"/>
              <a:gd name="connsiteY226" fmla="*/ 5940777 h 6222435"/>
              <a:gd name="connisteX227" fmla="*/ 2600183 w 11866597"/>
              <a:gd name="connsiteY227" fmla="*/ 5928712 h 6222435"/>
              <a:gd name="connisteX228" fmla="*/ 2515093 w 11866597"/>
              <a:gd name="connsiteY228" fmla="*/ 5916647 h 6222435"/>
              <a:gd name="connisteX229" fmla="*/ 2417938 w 11866597"/>
              <a:gd name="connsiteY229" fmla="*/ 5903947 h 6222435"/>
              <a:gd name="connisteX230" fmla="*/ 2344913 w 11866597"/>
              <a:gd name="connsiteY230" fmla="*/ 5903947 h 6222435"/>
              <a:gd name="connisteX231" fmla="*/ 2271888 w 11866597"/>
              <a:gd name="connsiteY231" fmla="*/ 5903947 h 6222435"/>
              <a:gd name="connisteX232" fmla="*/ 2198863 w 11866597"/>
              <a:gd name="connsiteY232" fmla="*/ 5903947 h 6222435"/>
              <a:gd name="connisteX233" fmla="*/ 2101708 w 11866597"/>
              <a:gd name="connsiteY233" fmla="*/ 5903947 h 6222435"/>
              <a:gd name="connisteX234" fmla="*/ 2017253 w 11866597"/>
              <a:gd name="connsiteY234" fmla="*/ 5903947 h 6222435"/>
              <a:gd name="connisteX235" fmla="*/ 1944228 w 11866597"/>
              <a:gd name="connsiteY235" fmla="*/ 5903947 h 6222435"/>
              <a:gd name="connisteX236" fmla="*/ 1859138 w 11866597"/>
              <a:gd name="connsiteY236" fmla="*/ 5891882 h 6222435"/>
              <a:gd name="connisteX237" fmla="*/ 1774048 w 11866597"/>
              <a:gd name="connsiteY237" fmla="*/ 5879817 h 6222435"/>
              <a:gd name="connisteX238" fmla="*/ 1664828 w 11866597"/>
              <a:gd name="connsiteY238" fmla="*/ 5867752 h 6222435"/>
              <a:gd name="connisteX239" fmla="*/ 1543543 w 11866597"/>
              <a:gd name="connsiteY239" fmla="*/ 5843622 h 6222435"/>
              <a:gd name="connisteX240" fmla="*/ 1470518 w 11866597"/>
              <a:gd name="connsiteY240" fmla="*/ 5831557 h 6222435"/>
              <a:gd name="connisteX241" fmla="*/ 1397493 w 11866597"/>
              <a:gd name="connsiteY241" fmla="*/ 5819492 h 6222435"/>
              <a:gd name="connisteX242" fmla="*/ 1264143 w 11866597"/>
              <a:gd name="connsiteY242" fmla="*/ 5794727 h 6222435"/>
              <a:gd name="connisteX243" fmla="*/ 1179053 w 11866597"/>
              <a:gd name="connsiteY243" fmla="*/ 5782662 h 6222435"/>
              <a:gd name="connisteX244" fmla="*/ 1069833 w 11866597"/>
              <a:gd name="connsiteY244" fmla="*/ 5782662 h 6222435"/>
              <a:gd name="connisteX245" fmla="*/ 972678 w 11866597"/>
              <a:gd name="connsiteY245" fmla="*/ 5782662 h 6222435"/>
              <a:gd name="connisteX246" fmla="*/ 863458 w 11866597"/>
              <a:gd name="connsiteY246" fmla="*/ 5782662 h 6222435"/>
              <a:gd name="connisteX247" fmla="*/ 754238 w 11866597"/>
              <a:gd name="connsiteY247" fmla="*/ 5770597 h 6222435"/>
              <a:gd name="connisteX248" fmla="*/ 669148 w 11866597"/>
              <a:gd name="connsiteY248" fmla="*/ 5758532 h 6222435"/>
              <a:gd name="connisteX249" fmla="*/ 571993 w 11866597"/>
              <a:gd name="connsiteY249" fmla="*/ 5722337 h 6222435"/>
              <a:gd name="connisteX250" fmla="*/ 498968 w 11866597"/>
              <a:gd name="connsiteY250" fmla="*/ 5722337 h 6222435"/>
              <a:gd name="connisteX251" fmla="*/ 425943 w 11866597"/>
              <a:gd name="connsiteY251" fmla="*/ 5685507 h 6222435"/>
              <a:gd name="connisteX252" fmla="*/ 353553 w 11866597"/>
              <a:gd name="connsiteY252" fmla="*/ 5612482 h 6222435"/>
              <a:gd name="connisteX253" fmla="*/ 268463 w 11866597"/>
              <a:gd name="connsiteY253" fmla="*/ 5515327 h 6222435"/>
              <a:gd name="connisteX254" fmla="*/ 207503 w 11866597"/>
              <a:gd name="connsiteY254" fmla="*/ 5418807 h 6222435"/>
              <a:gd name="connisteX255" fmla="*/ 134478 w 11866597"/>
              <a:gd name="connsiteY255" fmla="*/ 5321652 h 6222435"/>
              <a:gd name="connisteX256" fmla="*/ 98283 w 11866597"/>
              <a:gd name="connsiteY256" fmla="*/ 5236562 h 6222435"/>
              <a:gd name="connisteX257" fmla="*/ 62088 w 11866597"/>
              <a:gd name="connsiteY257" fmla="*/ 5127342 h 6222435"/>
              <a:gd name="connisteX258" fmla="*/ 37323 w 11866597"/>
              <a:gd name="connsiteY258" fmla="*/ 5054317 h 6222435"/>
              <a:gd name="connisteX259" fmla="*/ 37323 w 11866597"/>
              <a:gd name="connsiteY259" fmla="*/ 4981292 h 6222435"/>
              <a:gd name="connisteX260" fmla="*/ 50023 w 11866597"/>
              <a:gd name="connsiteY260" fmla="*/ 4908267 h 6222435"/>
              <a:gd name="connisteX261" fmla="*/ 147178 w 11866597"/>
              <a:gd name="connsiteY261" fmla="*/ 4860007 h 6222435"/>
              <a:gd name="connisteX262" fmla="*/ 219568 w 11866597"/>
              <a:gd name="connsiteY262" fmla="*/ 4835877 h 6222435"/>
              <a:gd name="connisteX263" fmla="*/ 328788 w 11866597"/>
              <a:gd name="connsiteY263" fmla="*/ 4774917 h 6222435"/>
              <a:gd name="connisteX264" fmla="*/ 413878 w 11866597"/>
              <a:gd name="connsiteY264" fmla="*/ 4726022 h 6222435"/>
              <a:gd name="connisteX265" fmla="*/ 498968 w 11866597"/>
              <a:gd name="connsiteY265" fmla="*/ 4665697 h 6222435"/>
              <a:gd name="connisteX266" fmla="*/ 571993 w 11866597"/>
              <a:gd name="connsiteY266" fmla="*/ 4580607 h 6222435"/>
              <a:gd name="connisteX267" fmla="*/ 620253 w 11866597"/>
              <a:gd name="connsiteY267" fmla="*/ 4495517 h 6222435"/>
              <a:gd name="connisteX268" fmla="*/ 632318 w 11866597"/>
              <a:gd name="connsiteY268" fmla="*/ 4422492 h 6222435"/>
              <a:gd name="connisteX269" fmla="*/ 632318 w 11866597"/>
              <a:gd name="connsiteY269" fmla="*/ 4338037 h 6222435"/>
              <a:gd name="connisteX270" fmla="*/ 632318 w 11866597"/>
              <a:gd name="connsiteY270" fmla="*/ 4265012 h 6222435"/>
              <a:gd name="connisteX271" fmla="*/ 620253 w 11866597"/>
              <a:gd name="connsiteY271" fmla="*/ 4179922 h 6222435"/>
              <a:gd name="connisteX272" fmla="*/ 571993 w 11866597"/>
              <a:gd name="connsiteY272" fmla="*/ 4094832 h 6222435"/>
              <a:gd name="connisteX273" fmla="*/ 486903 w 11866597"/>
              <a:gd name="connsiteY273" fmla="*/ 3973547 h 6222435"/>
              <a:gd name="connisteX274" fmla="*/ 389748 w 11866597"/>
              <a:gd name="connsiteY274" fmla="*/ 3864327 h 6222435"/>
              <a:gd name="connisteX275" fmla="*/ 328788 w 11866597"/>
              <a:gd name="connsiteY275" fmla="*/ 3791302 h 6222435"/>
              <a:gd name="connisteX276" fmla="*/ 280528 w 11866597"/>
              <a:gd name="connsiteY276" fmla="*/ 3718277 h 6222435"/>
              <a:gd name="connisteX277" fmla="*/ 207503 w 11866597"/>
              <a:gd name="connsiteY277" fmla="*/ 3596992 h 6222435"/>
              <a:gd name="connisteX278" fmla="*/ 134478 w 11866597"/>
              <a:gd name="connsiteY278" fmla="*/ 3499837 h 6222435"/>
              <a:gd name="connisteX279" fmla="*/ 86218 w 11866597"/>
              <a:gd name="connsiteY279" fmla="*/ 3378552 h 6222435"/>
              <a:gd name="connisteX280" fmla="*/ 62088 w 11866597"/>
              <a:gd name="connsiteY280" fmla="*/ 3269332 h 6222435"/>
              <a:gd name="connisteX281" fmla="*/ 37323 w 11866597"/>
              <a:gd name="connsiteY281" fmla="*/ 3172177 h 6222435"/>
              <a:gd name="connisteX282" fmla="*/ 13193 w 11866597"/>
              <a:gd name="connsiteY282" fmla="*/ 3075022 h 6222435"/>
              <a:gd name="connisteX283" fmla="*/ 1128 w 11866597"/>
              <a:gd name="connsiteY283" fmla="*/ 3001997 h 6222435"/>
              <a:gd name="connisteX284" fmla="*/ 1128 w 11866597"/>
              <a:gd name="connsiteY284" fmla="*/ 2916907 h 6222435"/>
              <a:gd name="connisteX285" fmla="*/ 1128 w 11866597"/>
              <a:gd name="connsiteY285" fmla="*/ 2843882 h 6222435"/>
              <a:gd name="connisteX286" fmla="*/ 13193 w 11866597"/>
              <a:gd name="connsiteY286" fmla="*/ 2771492 h 6222435"/>
              <a:gd name="connisteX287" fmla="*/ 110348 w 11866597"/>
              <a:gd name="connsiteY287" fmla="*/ 2722597 h 6222435"/>
              <a:gd name="connisteX288" fmla="*/ 195438 w 11866597"/>
              <a:gd name="connsiteY288" fmla="*/ 2674337 h 6222435"/>
              <a:gd name="connisteX289" fmla="*/ 268463 w 11866597"/>
              <a:gd name="connsiteY289" fmla="*/ 2637507 h 6222435"/>
              <a:gd name="connisteX290" fmla="*/ 365618 w 11866597"/>
              <a:gd name="connsiteY290" fmla="*/ 2577182 h 6222435"/>
              <a:gd name="connisteX291" fmla="*/ 462773 w 11866597"/>
              <a:gd name="connsiteY291" fmla="*/ 2540352 h 6222435"/>
              <a:gd name="connisteX292" fmla="*/ 535798 w 11866597"/>
              <a:gd name="connsiteY292" fmla="*/ 2516222 h 622243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  <a:cxn ang="0">
                <a:pos x="connisteX176" y="connsiteY176"/>
              </a:cxn>
              <a:cxn ang="0">
                <a:pos x="connisteX177" y="connsiteY177"/>
              </a:cxn>
              <a:cxn ang="0">
                <a:pos x="connisteX178" y="connsiteY178"/>
              </a:cxn>
              <a:cxn ang="0">
                <a:pos x="connisteX179" y="connsiteY179"/>
              </a:cxn>
              <a:cxn ang="0">
                <a:pos x="connisteX180" y="connsiteY180"/>
              </a:cxn>
              <a:cxn ang="0">
                <a:pos x="connisteX181" y="connsiteY181"/>
              </a:cxn>
              <a:cxn ang="0">
                <a:pos x="connisteX182" y="connsiteY182"/>
              </a:cxn>
              <a:cxn ang="0">
                <a:pos x="connisteX183" y="connsiteY183"/>
              </a:cxn>
              <a:cxn ang="0">
                <a:pos x="connisteX184" y="connsiteY184"/>
              </a:cxn>
              <a:cxn ang="0">
                <a:pos x="connisteX185" y="connsiteY185"/>
              </a:cxn>
              <a:cxn ang="0">
                <a:pos x="connisteX186" y="connsiteY186"/>
              </a:cxn>
              <a:cxn ang="0">
                <a:pos x="connisteX187" y="connsiteY187"/>
              </a:cxn>
              <a:cxn ang="0">
                <a:pos x="connisteX188" y="connsiteY188"/>
              </a:cxn>
              <a:cxn ang="0">
                <a:pos x="connisteX189" y="connsiteY189"/>
              </a:cxn>
              <a:cxn ang="0">
                <a:pos x="connisteX190" y="connsiteY190"/>
              </a:cxn>
              <a:cxn ang="0">
                <a:pos x="connisteX191" y="connsiteY191"/>
              </a:cxn>
              <a:cxn ang="0">
                <a:pos x="connisteX192" y="connsiteY192"/>
              </a:cxn>
              <a:cxn ang="0">
                <a:pos x="connisteX193" y="connsiteY193"/>
              </a:cxn>
              <a:cxn ang="0">
                <a:pos x="connisteX194" y="connsiteY194"/>
              </a:cxn>
              <a:cxn ang="0">
                <a:pos x="connisteX195" y="connsiteY195"/>
              </a:cxn>
              <a:cxn ang="0">
                <a:pos x="connisteX196" y="connsiteY196"/>
              </a:cxn>
              <a:cxn ang="0">
                <a:pos x="connisteX197" y="connsiteY197"/>
              </a:cxn>
              <a:cxn ang="0">
                <a:pos x="connisteX198" y="connsiteY198"/>
              </a:cxn>
              <a:cxn ang="0">
                <a:pos x="connisteX199" y="connsiteY199"/>
              </a:cxn>
              <a:cxn ang="0">
                <a:pos x="connisteX200" y="connsiteY200"/>
              </a:cxn>
              <a:cxn ang="0">
                <a:pos x="connisteX201" y="connsiteY201"/>
              </a:cxn>
              <a:cxn ang="0">
                <a:pos x="connisteX202" y="connsiteY202"/>
              </a:cxn>
              <a:cxn ang="0">
                <a:pos x="connisteX203" y="connsiteY203"/>
              </a:cxn>
              <a:cxn ang="0">
                <a:pos x="connisteX204" y="connsiteY204"/>
              </a:cxn>
              <a:cxn ang="0">
                <a:pos x="connisteX205" y="connsiteY205"/>
              </a:cxn>
              <a:cxn ang="0">
                <a:pos x="connisteX206" y="connsiteY206"/>
              </a:cxn>
              <a:cxn ang="0">
                <a:pos x="connisteX207" y="connsiteY207"/>
              </a:cxn>
              <a:cxn ang="0">
                <a:pos x="connisteX208" y="connsiteY208"/>
              </a:cxn>
              <a:cxn ang="0">
                <a:pos x="connisteX209" y="connsiteY209"/>
              </a:cxn>
              <a:cxn ang="0">
                <a:pos x="connisteX210" y="connsiteY210"/>
              </a:cxn>
              <a:cxn ang="0">
                <a:pos x="connisteX211" y="connsiteY211"/>
              </a:cxn>
              <a:cxn ang="0">
                <a:pos x="connisteX212" y="connsiteY212"/>
              </a:cxn>
              <a:cxn ang="0">
                <a:pos x="connisteX213" y="connsiteY213"/>
              </a:cxn>
              <a:cxn ang="0">
                <a:pos x="connisteX214" y="connsiteY214"/>
              </a:cxn>
              <a:cxn ang="0">
                <a:pos x="connisteX215" y="connsiteY215"/>
              </a:cxn>
              <a:cxn ang="0">
                <a:pos x="connisteX216" y="connsiteY216"/>
              </a:cxn>
              <a:cxn ang="0">
                <a:pos x="connisteX217" y="connsiteY217"/>
              </a:cxn>
              <a:cxn ang="0">
                <a:pos x="connisteX218" y="connsiteY218"/>
              </a:cxn>
              <a:cxn ang="0">
                <a:pos x="connisteX219" y="connsiteY219"/>
              </a:cxn>
              <a:cxn ang="0">
                <a:pos x="connisteX220" y="connsiteY220"/>
              </a:cxn>
              <a:cxn ang="0">
                <a:pos x="connisteX221" y="connsiteY221"/>
              </a:cxn>
              <a:cxn ang="0">
                <a:pos x="connisteX222" y="connsiteY222"/>
              </a:cxn>
              <a:cxn ang="0">
                <a:pos x="connisteX223" y="connsiteY223"/>
              </a:cxn>
              <a:cxn ang="0">
                <a:pos x="connisteX224" y="connsiteY224"/>
              </a:cxn>
              <a:cxn ang="0">
                <a:pos x="connisteX225" y="connsiteY225"/>
              </a:cxn>
              <a:cxn ang="0">
                <a:pos x="connisteX226" y="connsiteY226"/>
              </a:cxn>
              <a:cxn ang="0">
                <a:pos x="connisteX227" y="connsiteY227"/>
              </a:cxn>
              <a:cxn ang="0">
                <a:pos x="connisteX228" y="connsiteY228"/>
              </a:cxn>
              <a:cxn ang="0">
                <a:pos x="connisteX229" y="connsiteY229"/>
              </a:cxn>
              <a:cxn ang="0">
                <a:pos x="connisteX230" y="connsiteY230"/>
              </a:cxn>
              <a:cxn ang="0">
                <a:pos x="connisteX231" y="connsiteY231"/>
              </a:cxn>
              <a:cxn ang="0">
                <a:pos x="connisteX232" y="connsiteY232"/>
              </a:cxn>
              <a:cxn ang="0">
                <a:pos x="connisteX233" y="connsiteY233"/>
              </a:cxn>
              <a:cxn ang="0">
                <a:pos x="connisteX234" y="connsiteY234"/>
              </a:cxn>
              <a:cxn ang="0">
                <a:pos x="connisteX235" y="connsiteY235"/>
              </a:cxn>
              <a:cxn ang="0">
                <a:pos x="connisteX236" y="connsiteY236"/>
              </a:cxn>
              <a:cxn ang="0">
                <a:pos x="connisteX237" y="connsiteY237"/>
              </a:cxn>
              <a:cxn ang="0">
                <a:pos x="connisteX238" y="connsiteY238"/>
              </a:cxn>
              <a:cxn ang="0">
                <a:pos x="connisteX239" y="connsiteY239"/>
              </a:cxn>
              <a:cxn ang="0">
                <a:pos x="connisteX240" y="connsiteY240"/>
              </a:cxn>
              <a:cxn ang="0">
                <a:pos x="connisteX241" y="connsiteY241"/>
              </a:cxn>
              <a:cxn ang="0">
                <a:pos x="connisteX242" y="connsiteY242"/>
              </a:cxn>
              <a:cxn ang="0">
                <a:pos x="connisteX243" y="connsiteY243"/>
              </a:cxn>
              <a:cxn ang="0">
                <a:pos x="connisteX244" y="connsiteY244"/>
              </a:cxn>
              <a:cxn ang="0">
                <a:pos x="connisteX245" y="connsiteY245"/>
              </a:cxn>
              <a:cxn ang="0">
                <a:pos x="connisteX246" y="connsiteY246"/>
              </a:cxn>
              <a:cxn ang="0">
                <a:pos x="connisteX247" y="connsiteY247"/>
              </a:cxn>
              <a:cxn ang="0">
                <a:pos x="connisteX248" y="connsiteY248"/>
              </a:cxn>
              <a:cxn ang="0">
                <a:pos x="connisteX249" y="connsiteY249"/>
              </a:cxn>
              <a:cxn ang="0">
                <a:pos x="connisteX250" y="connsiteY250"/>
              </a:cxn>
              <a:cxn ang="0">
                <a:pos x="connisteX251" y="connsiteY251"/>
              </a:cxn>
              <a:cxn ang="0">
                <a:pos x="connisteX252" y="connsiteY252"/>
              </a:cxn>
              <a:cxn ang="0">
                <a:pos x="connisteX253" y="connsiteY253"/>
              </a:cxn>
              <a:cxn ang="0">
                <a:pos x="connisteX254" y="connsiteY254"/>
              </a:cxn>
              <a:cxn ang="0">
                <a:pos x="connisteX255" y="connsiteY255"/>
              </a:cxn>
              <a:cxn ang="0">
                <a:pos x="connisteX256" y="connsiteY256"/>
              </a:cxn>
              <a:cxn ang="0">
                <a:pos x="connisteX257" y="connsiteY257"/>
              </a:cxn>
              <a:cxn ang="0">
                <a:pos x="connisteX258" y="connsiteY258"/>
              </a:cxn>
              <a:cxn ang="0">
                <a:pos x="connisteX259" y="connsiteY259"/>
              </a:cxn>
              <a:cxn ang="0">
                <a:pos x="connisteX260" y="connsiteY260"/>
              </a:cxn>
              <a:cxn ang="0">
                <a:pos x="connisteX261" y="connsiteY261"/>
              </a:cxn>
              <a:cxn ang="0">
                <a:pos x="connisteX262" y="connsiteY262"/>
              </a:cxn>
              <a:cxn ang="0">
                <a:pos x="connisteX263" y="connsiteY263"/>
              </a:cxn>
              <a:cxn ang="0">
                <a:pos x="connisteX264" y="connsiteY264"/>
              </a:cxn>
              <a:cxn ang="0">
                <a:pos x="connisteX265" y="connsiteY265"/>
              </a:cxn>
              <a:cxn ang="0">
                <a:pos x="connisteX266" y="connsiteY266"/>
              </a:cxn>
              <a:cxn ang="0">
                <a:pos x="connisteX267" y="connsiteY267"/>
              </a:cxn>
              <a:cxn ang="0">
                <a:pos x="connisteX268" y="connsiteY268"/>
              </a:cxn>
              <a:cxn ang="0">
                <a:pos x="connisteX269" y="connsiteY269"/>
              </a:cxn>
              <a:cxn ang="0">
                <a:pos x="connisteX270" y="connsiteY270"/>
              </a:cxn>
              <a:cxn ang="0">
                <a:pos x="connisteX271" y="connsiteY271"/>
              </a:cxn>
              <a:cxn ang="0">
                <a:pos x="connisteX272" y="connsiteY272"/>
              </a:cxn>
              <a:cxn ang="0">
                <a:pos x="connisteX273" y="connsiteY273"/>
              </a:cxn>
              <a:cxn ang="0">
                <a:pos x="connisteX274" y="connsiteY274"/>
              </a:cxn>
              <a:cxn ang="0">
                <a:pos x="connisteX275" y="connsiteY275"/>
              </a:cxn>
              <a:cxn ang="0">
                <a:pos x="connisteX276" y="connsiteY276"/>
              </a:cxn>
              <a:cxn ang="0">
                <a:pos x="connisteX277" y="connsiteY277"/>
              </a:cxn>
              <a:cxn ang="0">
                <a:pos x="connisteX278" y="connsiteY278"/>
              </a:cxn>
              <a:cxn ang="0">
                <a:pos x="connisteX279" y="connsiteY279"/>
              </a:cxn>
              <a:cxn ang="0">
                <a:pos x="connisteX280" y="connsiteY280"/>
              </a:cxn>
              <a:cxn ang="0">
                <a:pos x="connisteX281" y="connsiteY281"/>
              </a:cxn>
              <a:cxn ang="0">
                <a:pos x="connisteX282" y="connsiteY282"/>
              </a:cxn>
              <a:cxn ang="0">
                <a:pos x="connisteX283" y="connsiteY283"/>
              </a:cxn>
              <a:cxn ang="0">
                <a:pos x="connisteX284" y="connsiteY284"/>
              </a:cxn>
              <a:cxn ang="0">
                <a:pos x="connisteX285" y="connsiteY285"/>
              </a:cxn>
              <a:cxn ang="0">
                <a:pos x="connisteX286" y="connsiteY286"/>
              </a:cxn>
              <a:cxn ang="0">
                <a:pos x="connisteX287" y="connsiteY287"/>
              </a:cxn>
              <a:cxn ang="0">
                <a:pos x="connisteX288" y="connsiteY288"/>
              </a:cxn>
              <a:cxn ang="0">
                <a:pos x="connisteX289" y="connsiteY289"/>
              </a:cxn>
              <a:cxn ang="0">
                <a:pos x="connisteX290" y="connsiteY290"/>
              </a:cxn>
              <a:cxn ang="0">
                <a:pos x="connisteX291" y="connsiteY291"/>
              </a:cxn>
              <a:cxn ang="0">
                <a:pos x="connisteX292" y="connsiteY292"/>
              </a:cxn>
            </a:cxnLst>
            <a:rect l="l" t="t" r="r" b="b"/>
            <a:pathLst>
              <a:path w="11866598" h="6222436">
                <a:moveTo>
                  <a:pt x="5757404" y="87348"/>
                </a:moveTo>
                <a:cubicBezTo>
                  <a:pt x="5763119" y="100048"/>
                  <a:pt x="5772009" y="126083"/>
                  <a:pt x="5793599" y="160373"/>
                </a:cubicBezTo>
                <a:cubicBezTo>
                  <a:pt x="5815189" y="194663"/>
                  <a:pt x="5834874" y="223238"/>
                  <a:pt x="5866624" y="257528"/>
                </a:cubicBezTo>
                <a:cubicBezTo>
                  <a:pt x="5898374" y="291818"/>
                  <a:pt x="5919964" y="303883"/>
                  <a:pt x="5951714" y="330553"/>
                </a:cubicBezTo>
                <a:cubicBezTo>
                  <a:pt x="5983464" y="357223"/>
                  <a:pt x="5994894" y="371193"/>
                  <a:pt x="6024104" y="390878"/>
                </a:cubicBezTo>
                <a:cubicBezTo>
                  <a:pt x="6053314" y="410563"/>
                  <a:pt x="6067919" y="418183"/>
                  <a:pt x="6097129" y="427708"/>
                </a:cubicBezTo>
                <a:cubicBezTo>
                  <a:pt x="6126339" y="437233"/>
                  <a:pt x="6135864" y="437233"/>
                  <a:pt x="6170154" y="439773"/>
                </a:cubicBezTo>
                <a:cubicBezTo>
                  <a:pt x="6204444" y="442313"/>
                  <a:pt x="6233019" y="442313"/>
                  <a:pt x="6267309" y="439773"/>
                </a:cubicBezTo>
                <a:cubicBezTo>
                  <a:pt x="6301599" y="437233"/>
                  <a:pt x="6311124" y="432788"/>
                  <a:pt x="6340334" y="427708"/>
                </a:cubicBezTo>
                <a:cubicBezTo>
                  <a:pt x="6369544" y="422628"/>
                  <a:pt x="6373989" y="423263"/>
                  <a:pt x="6412724" y="415643"/>
                </a:cubicBezTo>
                <a:cubicBezTo>
                  <a:pt x="6451459" y="408023"/>
                  <a:pt x="6488289" y="400403"/>
                  <a:pt x="6534644" y="390878"/>
                </a:cubicBezTo>
                <a:cubicBezTo>
                  <a:pt x="6580999" y="381353"/>
                  <a:pt x="6602589" y="376273"/>
                  <a:pt x="6643864" y="366748"/>
                </a:cubicBezTo>
                <a:cubicBezTo>
                  <a:pt x="6685139" y="357223"/>
                  <a:pt x="6704824" y="354683"/>
                  <a:pt x="6741019" y="342618"/>
                </a:cubicBezTo>
                <a:cubicBezTo>
                  <a:pt x="6777214" y="330553"/>
                  <a:pt x="6791819" y="321028"/>
                  <a:pt x="6825474" y="306423"/>
                </a:cubicBezTo>
                <a:cubicBezTo>
                  <a:pt x="6859129" y="291818"/>
                  <a:pt x="6878814" y="281658"/>
                  <a:pt x="6910564" y="269593"/>
                </a:cubicBezTo>
                <a:cubicBezTo>
                  <a:pt x="6942314" y="257528"/>
                  <a:pt x="6954379" y="250543"/>
                  <a:pt x="6983589" y="245463"/>
                </a:cubicBezTo>
                <a:cubicBezTo>
                  <a:pt x="7012799" y="240383"/>
                  <a:pt x="7027404" y="245463"/>
                  <a:pt x="7056614" y="245463"/>
                </a:cubicBezTo>
                <a:cubicBezTo>
                  <a:pt x="7085824" y="245463"/>
                  <a:pt x="7095349" y="245463"/>
                  <a:pt x="7129639" y="245463"/>
                </a:cubicBezTo>
                <a:cubicBezTo>
                  <a:pt x="7163929" y="245463"/>
                  <a:pt x="7190599" y="245463"/>
                  <a:pt x="7226794" y="245463"/>
                </a:cubicBezTo>
                <a:cubicBezTo>
                  <a:pt x="7262989" y="245463"/>
                  <a:pt x="7275054" y="245463"/>
                  <a:pt x="7311249" y="245463"/>
                </a:cubicBezTo>
                <a:cubicBezTo>
                  <a:pt x="7347444" y="245463"/>
                  <a:pt x="7372209" y="245463"/>
                  <a:pt x="7408404" y="245463"/>
                </a:cubicBezTo>
                <a:cubicBezTo>
                  <a:pt x="7444599" y="245463"/>
                  <a:pt x="7461744" y="245463"/>
                  <a:pt x="7493494" y="245463"/>
                </a:cubicBezTo>
                <a:cubicBezTo>
                  <a:pt x="7525244" y="245463"/>
                  <a:pt x="7537309" y="242923"/>
                  <a:pt x="7566519" y="245463"/>
                </a:cubicBezTo>
                <a:cubicBezTo>
                  <a:pt x="7595729" y="248003"/>
                  <a:pt x="7605254" y="250543"/>
                  <a:pt x="7639544" y="257528"/>
                </a:cubicBezTo>
                <a:cubicBezTo>
                  <a:pt x="7673834" y="264513"/>
                  <a:pt x="7695424" y="272133"/>
                  <a:pt x="7736699" y="281658"/>
                </a:cubicBezTo>
                <a:cubicBezTo>
                  <a:pt x="7777974" y="291183"/>
                  <a:pt x="7809724" y="301343"/>
                  <a:pt x="7845919" y="306423"/>
                </a:cubicBezTo>
                <a:cubicBezTo>
                  <a:pt x="7882114" y="311503"/>
                  <a:pt x="7889734" y="306423"/>
                  <a:pt x="7918944" y="306423"/>
                </a:cubicBezTo>
                <a:cubicBezTo>
                  <a:pt x="7948154" y="306423"/>
                  <a:pt x="7957679" y="306423"/>
                  <a:pt x="7991334" y="306423"/>
                </a:cubicBezTo>
                <a:cubicBezTo>
                  <a:pt x="8024989" y="306423"/>
                  <a:pt x="8052294" y="306423"/>
                  <a:pt x="8088489" y="306423"/>
                </a:cubicBezTo>
                <a:cubicBezTo>
                  <a:pt x="8124684" y="306423"/>
                  <a:pt x="8141829" y="306423"/>
                  <a:pt x="8173579" y="306423"/>
                </a:cubicBezTo>
                <a:cubicBezTo>
                  <a:pt x="8205329" y="306423"/>
                  <a:pt x="8217394" y="311503"/>
                  <a:pt x="8246604" y="306423"/>
                </a:cubicBezTo>
                <a:cubicBezTo>
                  <a:pt x="8275814" y="301343"/>
                  <a:pt x="8290419" y="286738"/>
                  <a:pt x="8319629" y="281658"/>
                </a:cubicBezTo>
                <a:cubicBezTo>
                  <a:pt x="8348839" y="276578"/>
                  <a:pt x="8358364" y="288643"/>
                  <a:pt x="8392019" y="281658"/>
                </a:cubicBezTo>
                <a:cubicBezTo>
                  <a:pt x="8425674" y="274673"/>
                  <a:pt x="8454884" y="252448"/>
                  <a:pt x="8489174" y="245463"/>
                </a:cubicBezTo>
                <a:cubicBezTo>
                  <a:pt x="8523464" y="238478"/>
                  <a:pt x="8523464" y="250543"/>
                  <a:pt x="8562199" y="245463"/>
                </a:cubicBezTo>
                <a:cubicBezTo>
                  <a:pt x="8600934" y="240383"/>
                  <a:pt x="8639669" y="230858"/>
                  <a:pt x="8683484" y="221333"/>
                </a:cubicBezTo>
                <a:cubicBezTo>
                  <a:pt x="8727299" y="211808"/>
                  <a:pt x="8741904" y="206093"/>
                  <a:pt x="8780639" y="196568"/>
                </a:cubicBezTo>
                <a:cubicBezTo>
                  <a:pt x="8819374" y="187043"/>
                  <a:pt x="8839059" y="184503"/>
                  <a:pt x="8877794" y="172438"/>
                </a:cubicBezTo>
                <a:cubicBezTo>
                  <a:pt x="8916529" y="160373"/>
                  <a:pt x="8940659" y="148308"/>
                  <a:pt x="8974949" y="136243"/>
                </a:cubicBezTo>
                <a:cubicBezTo>
                  <a:pt x="9009239" y="124178"/>
                  <a:pt x="9016224" y="124178"/>
                  <a:pt x="9047974" y="112113"/>
                </a:cubicBezTo>
                <a:cubicBezTo>
                  <a:pt x="9079724" y="100048"/>
                  <a:pt x="9096869" y="87348"/>
                  <a:pt x="9133064" y="75283"/>
                </a:cubicBezTo>
                <a:cubicBezTo>
                  <a:pt x="9169259" y="63218"/>
                  <a:pt x="9194024" y="58138"/>
                  <a:pt x="9230219" y="51153"/>
                </a:cubicBezTo>
                <a:cubicBezTo>
                  <a:pt x="9266414" y="44168"/>
                  <a:pt x="9281019" y="44168"/>
                  <a:pt x="9315309" y="39088"/>
                </a:cubicBezTo>
                <a:cubicBezTo>
                  <a:pt x="9349599" y="34008"/>
                  <a:pt x="9364204" y="34643"/>
                  <a:pt x="9400399" y="27023"/>
                </a:cubicBezTo>
                <a:cubicBezTo>
                  <a:pt x="9436594" y="19403"/>
                  <a:pt x="9463899" y="7338"/>
                  <a:pt x="9497554" y="2258"/>
                </a:cubicBezTo>
                <a:cubicBezTo>
                  <a:pt x="9531209" y="-2822"/>
                  <a:pt x="9540734" y="2258"/>
                  <a:pt x="9569944" y="2258"/>
                </a:cubicBezTo>
                <a:cubicBezTo>
                  <a:pt x="9599154" y="2258"/>
                  <a:pt x="9613759" y="2258"/>
                  <a:pt x="9642969" y="2258"/>
                </a:cubicBezTo>
                <a:cubicBezTo>
                  <a:pt x="9672179" y="2258"/>
                  <a:pt x="9681704" y="2258"/>
                  <a:pt x="9715994" y="2258"/>
                </a:cubicBezTo>
                <a:cubicBezTo>
                  <a:pt x="9750284" y="2258"/>
                  <a:pt x="9776954" y="2258"/>
                  <a:pt x="9813149" y="2258"/>
                </a:cubicBezTo>
                <a:cubicBezTo>
                  <a:pt x="9849344" y="2258"/>
                  <a:pt x="9866489" y="2258"/>
                  <a:pt x="9898239" y="2258"/>
                </a:cubicBezTo>
                <a:cubicBezTo>
                  <a:pt x="9929989" y="2258"/>
                  <a:pt x="9936974" y="2258"/>
                  <a:pt x="9970629" y="2258"/>
                </a:cubicBezTo>
                <a:cubicBezTo>
                  <a:pt x="10004284" y="2258"/>
                  <a:pt x="10033494" y="2258"/>
                  <a:pt x="10067784" y="2258"/>
                </a:cubicBezTo>
                <a:cubicBezTo>
                  <a:pt x="10102074" y="2258"/>
                  <a:pt x="10111599" y="2258"/>
                  <a:pt x="10140809" y="2258"/>
                </a:cubicBezTo>
                <a:cubicBezTo>
                  <a:pt x="10170019" y="2258"/>
                  <a:pt x="10182084" y="2258"/>
                  <a:pt x="10213834" y="2258"/>
                </a:cubicBezTo>
                <a:cubicBezTo>
                  <a:pt x="10245584" y="2258"/>
                  <a:pt x="10264634" y="2258"/>
                  <a:pt x="10298924" y="2258"/>
                </a:cubicBezTo>
                <a:cubicBezTo>
                  <a:pt x="10333214" y="2258"/>
                  <a:pt x="10347819" y="2258"/>
                  <a:pt x="10384014" y="2258"/>
                </a:cubicBezTo>
                <a:cubicBezTo>
                  <a:pt x="10420209" y="2258"/>
                  <a:pt x="10444974" y="2258"/>
                  <a:pt x="10481169" y="2258"/>
                </a:cubicBezTo>
                <a:cubicBezTo>
                  <a:pt x="10517364" y="2258"/>
                  <a:pt x="10534509" y="2258"/>
                  <a:pt x="10566259" y="2258"/>
                </a:cubicBezTo>
                <a:cubicBezTo>
                  <a:pt x="10598009" y="2258"/>
                  <a:pt x="10606899" y="2258"/>
                  <a:pt x="10638649" y="2258"/>
                </a:cubicBezTo>
                <a:cubicBezTo>
                  <a:pt x="10670399" y="2258"/>
                  <a:pt x="10689449" y="2258"/>
                  <a:pt x="10723739" y="2258"/>
                </a:cubicBezTo>
                <a:cubicBezTo>
                  <a:pt x="10758029" y="2258"/>
                  <a:pt x="10777079" y="2258"/>
                  <a:pt x="10808829" y="2258"/>
                </a:cubicBezTo>
                <a:cubicBezTo>
                  <a:pt x="10840579" y="2258"/>
                  <a:pt x="10852644" y="2258"/>
                  <a:pt x="10881854" y="2258"/>
                </a:cubicBezTo>
                <a:cubicBezTo>
                  <a:pt x="10911064" y="2258"/>
                  <a:pt x="10925034" y="2258"/>
                  <a:pt x="10954244" y="2258"/>
                </a:cubicBezTo>
                <a:cubicBezTo>
                  <a:pt x="10983454" y="2258"/>
                  <a:pt x="10992979" y="2258"/>
                  <a:pt x="11027269" y="2258"/>
                </a:cubicBezTo>
                <a:cubicBezTo>
                  <a:pt x="11061559" y="2258"/>
                  <a:pt x="11090134" y="2258"/>
                  <a:pt x="11124424" y="2258"/>
                </a:cubicBezTo>
                <a:cubicBezTo>
                  <a:pt x="11158714" y="2258"/>
                  <a:pt x="11168239" y="-2822"/>
                  <a:pt x="11197449" y="2258"/>
                </a:cubicBezTo>
                <a:cubicBezTo>
                  <a:pt x="11226659" y="7338"/>
                  <a:pt x="11241264" y="12418"/>
                  <a:pt x="11270474" y="27023"/>
                </a:cubicBezTo>
                <a:cubicBezTo>
                  <a:pt x="11299684" y="41628"/>
                  <a:pt x="11316194" y="48613"/>
                  <a:pt x="11342864" y="75283"/>
                </a:cubicBezTo>
                <a:cubicBezTo>
                  <a:pt x="11369534" y="101953"/>
                  <a:pt x="11379694" y="128623"/>
                  <a:pt x="11403824" y="160373"/>
                </a:cubicBezTo>
                <a:cubicBezTo>
                  <a:pt x="11427954" y="192123"/>
                  <a:pt x="11445099" y="201648"/>
                  <a:pt x="11464784" y="233398"/>
                </a:cubicBezTo>
                <a:cubicBezTo>
                  <a:pt x="11484469" y="265148"/>
                  <a:pt x="11486374" y="284833"/>
                  <a:pt x="11500979" y="318488"/>
                </a:cubicBezTo>
                <a:cubicBezTo>
                  <a:pt x="11515584" y="352143"/>
                  <a:pt x="11525109" y="371193"/>
                  <a:pt x="11537174" y="402943"/>
                </a:cubicBezTo>
                <a:cubicBezTo>
                  <a:pt x="11549239" y="434693"/>
                  <a:pt x="11554319" y="446758"/>
                  <a:pt x="11561939" y="475968"/>
                </a:cubicBezTo>
                <a:cubicBezTo>
                  <a:pt x="11569559" y="505178"/>
                  <a:pt x="11567019" y="514703"/>
                  <a:pt x="11574004" y="548993"/>
                </a:cubicBezTo>
                <a:cubicBezTo>
                  <a:pt x="11580989" y="583283"/>
                  <a:pt x="11591149" y="611858"/>
                  <a:pt x="11598134" y="646148"/>
                </a:cubicBezTo>
                <a:cubicBezTo>
                  <a:pt x="11605119" y="680438"/>
                  <a:pt x="11607659" y="689963"/>
                  <a:pt x="11610199" y="719173"/>
                </a:cubicBezTo>
                <a:cubicBezTo>
                  <a:pt x="11612739" y="748383"/>
                  <a:pt x="11610199" y="757908"/>
                  <a:pt x="11610199" y="791563"/>
                </a:cubicBezTo>
                <a:cubicBezTo>
                  <a:pt x="11610199" y="825218"/>
                  <a:pt x="11617184" y="849983"/>
                  <a:pt x="11610199" y="888718"/>
                </a:cubicBezTo>
                <a:cubicBezTo>
                  <a:pt x="11603214" y="927453"/>
                  <a:pt x="11580989" y="949678"/>
                  <a:pt x="11574004" y="985873"/>
                </a:cubicBezTo>
                <a:cubicBezTo>
                  <a:pt x="11567019" y="1022068"/>
                  <a:pt x="11579084" y="1032228"/>
                  <a:pt x="11574004" y="1070963"/>
                </a:cubicBezTo>
                <a:cubicBezTo>
                  <a:pt x="11568924" y="1109698"/>
                  <a:pt x="11554954" y="1141448"/>
                  <a:pt x="11549874" y="1180183"/>
                </a:cubicBezTo>
                <a:cubicBezTo>
                  <a:pt x="11544794" y="1218918"/>
                  <a:pt x="11549874" y="1229078"/>
                  <a:pt x="11549874" y="1265273"/>
                </a:cubicBezTo>
                <a:cubicBezTo>
                  <a:pt x="11549874" y="1301468"/>
                  <a:pt x="11549874" y="1326233"/>
                  <a:pt x="11549874" y="1362428"/>
                </a:cubicBezTo>
                <a:cubicBezTo>
                  <a:pt x="11549874" y="1398623"/>
                  <a:pt x="11549874" y="1415768"/>
                  <a:pt x="11549874" y="1447518"/>
                </a:cubicBezTo>
                <a:cubicBezTo>
                  <a:pt x="11549874" y="1479268"/>
                  <a:pt x="11544794" y="1488793"/>
                  <a:pt x="11549874" y="1520543"/>
                </a:cubicBezTo>
                <a:cubicBezTo>
                  <a:pt x="11554954" y="1552293"/>
                  <a:pt x="11567019" y="1573883"/>
                  <a:pt x="11574004" y="1605633"/>
                </a:cubicBezTo>
                <a:cubicBezTo>
                  <a:pt x="11580989" y="1637383"/>
                  <a:pt x="11576544" y="1646273"/>
                  <a:pt x="11586069" y="1678023"/>
                </a:cubicBezTo>
                <a:cubicBezTo>
                  <a:pt x="11595594" y="1709773"/>
                  <a:pt x="11605119" y="1728823"/>
                  <a:pt x="11622264" y="1763113"/>
                </a:cubicBezTo>
                <a:cubicBezTo>
                  <a:pt x="11639409" y="1797403"/>
                  <a:pt x="11651474" y="1813913"/>
                  <a:pt x="11671159" y="1848203"/>
                </a:cubicBezTo>
                <a:cubicBezTo>
                  <a:pt x="11690844" y="1882493"/>
                  <a:pt x="11702274" y="1899003"/>
                  <a:pt x="11719419" y="1933293"/>
                </a:cubicBezTo>
                <a:cubicBezTo>
                  <a:pt x="11736564" y="1967583"/>
                  <a:pt x="11741644" y="1986633"/>
                  <a:pt x="11756249" y="2018383"/>
                </a:cubicBezTo>
                <a:cubicBezTo>
                  <a:pt x="11770854" y="2050133"/>
                  <a:pt x="11777839" y="2050133"/>
                  <a:pt x="11792444" y="2091408"/>
                </a:cubicBezTo>
                <a:cubicBezTo>
                  <a:pt x="11807049" y="2132683"/>
                  <a:pt x="11816574" y="2178403"/>
                  <a:pt x="11828639" y="2224758"/>
                </a:cubicBezTo>
                <a:cubicBezTo>
                  <a:pt x="11840704" y="2271113"/>
                  <a:pt x="11845784" y="2287623"/>
                  <a:pt x="11853404" y="2321913"/>
                </a:cubicBezTo>
                <a:cubicBezTo>
                  <a:pt x="11861024" y="2356203"/>
                  <a:pt x="11862929" y="2363188"/>
                  <a:pt x="11865469" y="2394938"/>
                </a:cubicBezTo>
                <a:cubicBezTo>
                  <a:pt x="11868009" y="2426688"/>
                  <a:pt x="11865469" y="2446373"/>
                  <a:pt x="11865469" y="2480028"/>
                </a:cubicBezTo>
                <a:cubicBezTo>
                  <a:pt x="11865469" y="2513683"/>
                  <a:pt x="11865469" y="2532733"/>
                  <a:pt x="11865469" y="2564483"/>
                </a:cubicBezTo>
                <a:cubicBezTo>
                  <a:pt x="11865469" y="2596233"/>
                  <a:pt x="11865469" y="2608298"/>
                  <a:pt x="11865469" y="2637508"/>
                </a:cubicBezTo>
                <a:cubicBezTo>
                  <a:pt x="11865469" y="2666718"/>
                  <a:pt x="11865469" y="2681323"/>
                  <a:pt x="11865469" y="2710533"/>
                </a:cubicBezTo>
                <a:cubicBezTo>
                  <a:pt x="11865469" y="2739743"/>
                  <a:pt x="11868009" y="2751808"/>
                  <a:pt x="11865469" y="2783558"/>
                </a:cubicBezTo>
                <a:cubicBezTo>
                  <a:pt x="11862929" y="2815308"/>
                  <a:pt x="11861024" y="2836898"/>
                  <a:pt x="11853404" y="2868648"/>
                </a:cubicBezTo>
                <a:cubicBezTo>
                  <a:pt x="11845784" y="2900398"/>
                  <a:pt x="11843244" y="2904843"/>
                  <a:pt x="11828639" y="2941038"/>
                </a:cubicBezTo>
                <a:cubicBezTo>
                  <a:pt x="11814034" y="2977233"/>
                  <a:pt x="11794984" y="3014063"/>
                  <a:pt x="11780379" y="3050258"/>
                </a:cubicBezTo>
                <a:cubicBezTo>
                  <a:pt x="11765774" y="3086453"/>
                  <a:pt x="11768314" y="3088993"/>
                  <a:pt x="11756249" y="3123283"/>
                </a:cubicBezTo>
                <a:cubicBezTo>
                  <a:pt x="11744184" y="3157573"/>
                  <a:pt x="11734024" y="3186148"/>
                  <a:pt x="11719419" y="3220438"/>
                </a:cubicBezTo>
                <a:cubicBezTo>
                  <a:pt x="11704814" y="3254728"/>
                  <a:pt x="11695289" y="3264253"/>
                  <a:pt x="11683224" y="3293463"/>
                </a:cubicBezTo>
                <a:cubicBezTo>
                  <a:pt x="11671159" y="3322673"/>
                  <a:pt x="11671159" y="3337278"/>
                  <a:pt x="11659094" y="3366488"/>
                </a:cubicBezTo>
                <a:cubicBezTo>
                  <a:pt x="11647029" y="3395698"/>
                  <a:pt x="11631789" y="3407128"/>
                  <a:pt x="11622264" y="3438878"/>
                </a:cubicBezTo>
                <a:cubicBezTo>
                  <a:pt x="11612739" y="3470628"/>
                  <a:pt x="11617184" y="3492218"/>
                  <a:pt x="11610199" y="3523968"/>
                </a:cubicBezTo>
                <a:cubicBezTo>
                  <a:pt x="11603214" y="3555718"/>
                  <a:pt x="11595594" y="3565243"/>
                  <a:pt x="11586069" y="3596993"/>
                </a:cubicBezTo>
                <a:cubicBezTo>
                  <a:pt x="11576544" y="3628743"/>
                  <a:pt x="11567019" y="3650333"/>
                  <a:pt x="11561939" y="3682083"/>
                </a:cubicBezTo>
                <a:cubicBezTo>
                  <a:pt x="11556859" y="3713833"/>
                  <a:pt x="11559399" y="3723358"/>
                  <a:pt x="11561939" y="3755108"/>
                </a:cubicBezTo>
                <a:cubicBezTo>
                  <a:pt x="11564479" y="3786858"/>
                  <a:pt x="11564479" y="3803368"/>
                  <a:pt x="11574004" y="3839563"/>
                </a:cubicBezTo>
                <a:cubicBezTo>
                  <a:pt x="11583529" y="3875758"/>
                  <a:pt x="11590514" y="3902428"/>
                  <a:pt x="11610199" y="3936718"/>
                </a:cubicBezTo>
                <a:cubicBezTo>
                  <a:pt x="11629884" y="3971008"/>
                  <a:pt x="11651474" y="3977993"/>
                  <a:pt x="11671159" y="4009743"/>
                </a:cubicBezTo>
                <a:cubicBezTo>
                  <a:pt x="11690844" y="4041493"/>
                  <a:pt x="11690209" y="4060543"/>
                  <a:pt x="11707354" y="4094833"/>
                </a:cubicBezTo>
                <a:cubicBezTo>
                  <a:pt x="11724499" y="4129123"/>
                  <a:pt x="11734659" y="4145633"/>
                  <a:pt x="11756249" y="4179923"/>
                </a:cubicBezTo>
                <a:cubicBezTo>
                  <a:pt x="11777839" y="4214213"/>
                  <a:pt x="11799429" y="4233263"/>
                  <a:pt x="11816574" y="4265013"/>
                </a:cubicBezTo>
                <a:cubicBezTo>
                  <a:pt x="11833719" y="4296763"/>
                  <a:pt x="11835624" y="4308828"/>
                  <a:pt x="11840704" y="4338038"/>
                </a:cubicBezTo>
                <a:cubicBezTo>
                  <a:pt x="11845784" y="4367248"/>
                  <a:pt x="11840704" y="4378678"/>
                  <a:pt x="11840704" y="4410428"/>
                </a:cubicBezTo>
                <a:cubicBezTo>
                  <a:pt x="11840704" y="4442178"/>
                  <a:pt x="11840704" y="4463768"/>
                  <a:pt x="11840704" y="4495518"/>
                </a:cubicBezTo>
                <a:cubicBezTo>
                  <a:pt x="11840704" y="4527268"/>
                  <a:pt x="11840704" y="4539333"/>
                  <a:pt x="11840704" y="4568543"/>
                </a:cubicBezTo>
                <a:cubicBezTo>
                  <a:pt x="11840704" y="4597753"/>
                  <a:pt x="11840704" y="4612358"/>
                  <a:pt x="11840704" y="4641568"/>
                </a:cubicBezTo>
                <a:cubicBezTo>
                  <a:pt x="11840704" y="4670778"/>
                  <a:pt x="11845784" y="4682208"/>
                  <a:pt x="11840704" y="4713958"/>
                </a:cubicBezTo>
                <a:cubicBezTo>
                  <a:pt x="11835624" y="4745708"/>
                  <a:pt x="11828639" y="4767298"/>
                  <a:pt x="11816574" y="4799048"/>
                </a:cubicBezTo>
                <a:cubicBezTo>
                  <a:pt x="11804509" y="4830798"/>
                  <a:pt x="11800064" y="4842863"/>
                  <a:pt x="11780379" y="4872073"/>
                </a:cubicBezTo>
                <a:cubicBezTo>
                  <a:pt x="11760694" y="4901283"/>
                  <a:pt x="11746089" y="4918428"/>
                  <a:pt x="11719419" y="4945098"/>
                </a:cubicBezTo>
                <a:cubicBezTo>
                  <a:pt x="11692749" y="4971768"/>
                  <a:pt x="11676239" y="4985738"/>
                  <a:pt x="11647029" y="5005423"/>
                </a:cubicBezTo>
                <a:cubicBezTo>
                  <a:pt x="11617819" y="5025108"/>
                  <a:pt x="11605754" y="5022568"/>
                  <a:pt x="11574004" y="5042253"/>
                </a:cubicBezTo>
                <a:cubicBezTo>
                  <a:pt x="11542254" y="5061938"/>
                  <a:pt x="11520664" y="5082893"/>
                  <a:pt x="11488914" y="5102578"/>
                </a:cubicBezTo>
                <a:cubicBezTo>
                  <a:pt x="11457164" y="5122263"/>
                  <a:pt x="11454624" y="5117818"/>
                  <a:pt x="11415889" y="5139408"/>
                </a:cubicBezTo>
                <a:cubicBezTo>
                  <a:pt x="11377154" y="5160998"/>
                  <a:pt x="11342864" y="5182588"/>
                  <a:pt x="11294604" y="5211798"/>
                </a:cubicBezTo>
                <a:cubicBezTo>
                  <a:pt x="11246344" y="5241008"/>
                  <a:pt x="11212054" y="5260693"/>
                  <a:pt x="11173319" y="5284823"/>
                </a:cubicBezTo>
                <a:cubicBezTo>
                  <a:pt x="11134584" y="5308953"/>
                  <a:pt x="11132044" y="5314033"/>
                  <a:pt x="11100294" y="5333718"/>
                </a:cubicBezTo>
                <a:cubicBezTo>
                  <a:pt x="11068544" y="5353403"/>
                  <a:pt x="11051399" y="5360388"/>
                  <a:pt x="11015204" y="5381978"/>
                </a:cubicBezTo>
                <a:cubicBezTo>
                  <a:pt x="10979009" y="5403568"/>
                  <a:pt x="10954244" y="5421348"/>
                  <a:pt x="10918049" y="5442938"/>
                </a:cubicBezTo>
                <a:cubicBezTo>
                  <a:pt x="10881854" y="5464528"/>
                  <a:pt x="10864709" y="5471513"/>
                  <a:pt x="10832959" y="5491198"/>
                </a:cubicBezTo>
                <a:cubicBezTo>
                  <a:pt x="10801209" y="5510883"/>
                  <a:pt x="10789144" y="5520408"/>
                  <a:pt x="10759934" y="5540093"/>
                </a:cubicBezTo>
                <a:cubicBezTo>
                  <a:pt x="10730724" y="5559778"/>
                  <a:pt x="10716754" y="5573748"/>
                  <a:pt x="10687544" y="5588353"/>
                </a:cubicBezTo>
                <a:cubicBezTo>
                  <a:pt x="10658334" y="5602958"/>
                  <a:pt x="10650714" y="5595338"/>
                  <a:pt x="10614519" y="5612483"/>
                </a:cubicBezTo>
                <a:cubicBezTo>
                  <a:pt x="10578324" y="5629628"/>
                  <a:pt x="10544034" y="5656298"/>
                  <a:pt x="10505299" y="5673443"/>
                </a:cubicBezTo>
                <a:cubicBezTo>
                  <a:pt x="10466564" y="5690588"/>
                  <a:pt x="10451959" y="5690588"/>
                  <a:pt x="10420209" y="5697573"/>
                </a:cubicBezTo>
                <a:cubicBezTo>
                  <a:pt x="10388459" y="5704558"/>
                  <a:pt x="10381474" y="5709638"/>
                  <a:pt x="10347184" y="5709638"/>
                </a:cubicBezTo>
                <a:cubicBezTo>
                  <a:pt x="10312894" y="5709638"/>
                  <a:pt x="10291304" y="5704558"/>
                  <a:pt x="10250029" y="5697573"/>
                </a:cubicBezTo>
                <a:cubicBezTo>
                  <a:pt x="10208754" y="5690588"/>
                  <a:pt x="10184624" y="5682968"/>
                  <a:pt x="10140809" y="5673443"/>
                </a:cubicBezTo>
                <a:cubicBezTo>
                  <a:pt x="10096994" y="5663918"/>
                  <a:pt x="10072864" y="5656298"/>
                  <a:pt x="10031589" y="5649313"/>
                </a:cubicBezTo>
                <a:cubicBezTo>
                  <a:pt x="9990314" y="5642328"/>
                  <a:pt x="9975709" y="5644868"/>
                  <a:pt x="9934434" y="5637248"/>
                </a:cubicBezTo>
                <a:cubicBezTo>
                  <a:pt x="9893159" y="5629628"/>
                  <a:pt x="9861409" y="5620103"/>
                  <a:pt x="9825214" y="5612483"/>
                </a:cubicBezTo>
                <a:cubicBezTo>
                  <a:pt x="9789019" y="5604863"/>
                  <a:pt x="9781399" y="5602958"/>
                  <a:pt x="9752189" y="5600418"/>
                </a:cubicBezTo>
                <a:cubicBezTo>
                  <a:pt x="9722979" y="5597878"/>
                  <a:pt x="9709009" y="5600418"/>
                  <a:pt x="9679799" y="5600418"/>
                </a:cubicBezTo>
                <a:cubicBezTo>
                  <a:pt x="9650589" y="5600418"/>
                  <a:pt x="9638524" y="5600418"/>
                  <a:pt x="9606774" y="5600418"/>
                </a:cubicBezTo>
                <a:cubicBezTo>
                  <a:pt x="9575024" y="5600418"/>
                  <a:pt x="9555974" y="5600418"/>
                  <a:pt x="9521684" y="5600418"/>
                </a:cubicBezTo>
                <a:cubicBezTo>
                  <a:pt x="9487394" y="5600418"/>
                  <a:pt x="9468344" y="5600418"/>
                  <a:pt x="9436594" y="5600418"/>
                </a:cubicBezTo>
                <a:cubicBezTo>
                  <a:pt x="9404844" y="5600418"/>
                  <a:pt x="9397859" y="5600418"/>
                  <a:pt x="9363569" y="5600418"/>
                </a:cubicBezTo>
                <a:cubicBezTo>
                  <a:pt x="9329279" y="5600418"/>
                  <a:pt x="9300069" y="5600418"/>
                  <a:pt x="9266414" y="5600418"/>
                </a:cubicBezTo>
                <a:cubicBezTo>
                  <a:pt x="9232759" y="5600418"/>
                  <a:pt x="9230219" y="5600418"/>
                  <a:pt x="9194024" y="5600418"/>
                </a:cubicBezTo>
                <a:cubicBezTo>
                  <a:pt x="9157829" y="5600418"/>
                  <a:pt x="9130524" y="5600418"/>
                  <a:pt x="9084169" y="5600418"/>
                </a:cubicBezTo>
                <a:cubicBezTo>
                  <a:pt x="9037814" y="5600418"/>
                  <a:pt x="9006699" y="5600418"/>
                  <a:pt x="8962884" y="5600418"/>
                </a:cubicBezTo>
                <a:cubicBezTo>
                  <a:pt x="8919069" y="5600418"/>
                  <a:pt x="8901924" y="5600418"/>
                  <a:pt x="8865729" y="5600418"/>
                </a:cubicBezTo>
                <a:cubicBezTo>
                  <a:pt x="8829534" y="5600418"/>
                  <a:pt x="8814294" y="5600418"/>
                  <a:pt x="8780639" y="5600418"/>
                </a:cubicBezTo>
                <a:cubicBezTo>
                  <a:pt x="8746984" y="5600418"/>
                  <a:pt x="8727934" y="5597878"/>
                  <a:pt x="8696184" y="5600418"/>
                </a:cubicBezTo>
                <a:cubicBezTo>
                  <a:pt x="8664434" y="5602958"/>
                  <a:pt x="8654909" y="5604863"/>
                  <a:pt x="8623159" y="5612483"/>
                </a:cubicBezTo>
                <a:cubicBezTo>
                  <a:pt x="8591409" y="5620103"/>
                  <a:pt x="8574264" y="5627723"/>
                  <a:pt x="8538069" y="5637248"/>
                </a:cubicBezTo>
                <a:cubicBezTo>
                  <a:pt x="8501874" y="5646773"/>
                  <a:pt x="8477109" y="5654393"/>
                  <a:pt x="8440914" y="5661378"/>
                </a:cubicBezTo>
                <a:cubicBezTo>
                  <a:pt x="8404719" y="5668363"/>
                  <a:pt x="8390114" y="5663918"/>
                  <a:pt x="8355824" y="5673443"/>
                </a:cubicBezTo>
                <a:cubicBezTo>
                  <a:pt x="8321534" y="5682968"/>
                  <a:pt x="8302484" y="5700113"/>
                  <a:pt x="8270734" y="5709638"/>
                </a:cubicBezTo>
                <a:cubicBezTo>
                  <a:pt x="8238984" y="5719163"/>
                  <a:pt x="8231999" y="5710273"/>
                  <a:pt x="8197709" y="5722338"/>
                </a:cubicBezTo>
                <a:cubicBezTo>
                  <a:pt x="8163419" y="5734403"/>
                  <a:pt x="8136749" y="5753453"/>
                  <a:pt x="8100554" y="5770598"/>
                </a:cubicBezTo>
                <a:cubicBezTo>
                  <a:pt x="8064359" y="5787743"/>
                  <a:pt x="8047849" y="5794728"/>
                  <a:pt x="8016099" y="5806793"/>
                </a:cubicBezTo>
                <a:cubicBezTo>
                  <a:pt x="7984349" y="5818858"/>
                  <a:pt x="7972284" y="5826478"/>
                  <a:pt x="7943074" y="5831558"/>
                </a:cubicBezTo>
                <a:cubicBezTo>
                  <a:pt x="7913864" y="5836638"/>
                  <a:pt x="7904339" y="5824573"/>
                  <a:pt x="7870049" y="5831558"/>
                </a:cubicBezTo>
                <a:cubicBezTo>
                  <a:pt x="7835759" y="5838543"/>
                  <a:pt x="7814169" y="5858228"/>
                  <a:pt x="7772894" y="5867753"/>
                </a:cubicBezTo>
                <a:cubicBezTo>
                  <a:pt x="7731619" y="5877278"/>
                  <a:pt x="7699869" y="5872833"/>
                  <a:pt x="7663674" y="5879818"/>
                </a:cubicBezTo>
                <a:cubicBezTo>
                  <a:pt x="7627479" y="5886803"/>
                  <a:pt x="7622399" y="5898868"/>
                  <a:pt x="7590649" y="5903948"/>
                </a:cubicBezTo>
                <a:cubicBezTo>
                  <a:pt x="7558899" y="5909028"/>
                  <a:pt x="7546834" y="5898868"/>
                  <a:pt x="7505559" y="5903948"/>
                </a:cubicBezTo>
                <a:cubicBezTo>
                  <a:pt x="7464284" y="5909028"/>
                  <a:pt x="7423009" y="5921093"/>
                  <a:pt x="7384274" y="5928713"/>
                </a:cubicBezTo>
                <a:cubicBezTo>
                  <a:pt x="7345539" y="5936333"/>
                  <a:pt x="7342999" y="5935698"/>
                  <a:pt x="7311249" y="5940778"/>
                </a:cubicBezTo>
                <a:cubicBezTo>
                  <a:pt x="7279499" y="5945858"/>
                  <a:pt x="7273149" y="5950303"/>
                  <a:pt x="7226794" y="5952843"/>
                </a:cubicBezTo>
                <a:cubicBezTo>
                  <a:pt x="7180439" y="5955383"/>
                  <a:pt x="7127099" y="5952843"/>
                  <a:pt x="7080744" y="5952843"/>
                </a:cubicBezTo>
                <a:cubicBezTo>
                  <a:pt x="7034389" y="5952843"/>
                  <a:pt x="7031849" y="5950303"/>
                  <a:pt x="6995654" y="5952843"/>
                </a:cubicBezTo>
                <a:cubicBezTo>
                  <a:pt x="6959459" y="5955383"/>
                  <a:pt x="6937234" y="5957923"/>
                  <a:pt x="6898499" y="5964908"/>
                </a:cubicBezTo>
                <a:cubicBezTo>
                  <a:pt x="6859764" y="5971893"/>
                  <a:pt x="6837539" y="5982053"/>
                  <a:pt x="6801344" y="5989038"/>
                </a:cubicBezTo>
                <a:cubicBezTo>
                  <a:pt x="6765149" y="5996023"/>
                  <a:pt x="6748004" y="5998563"/>
                  <a:pt x="6716254" y="6001103"/>
                </a:cubicBezTo>
                <a:cubicBezTo>
                  <a:pt x="6684504" y="6003643"/>
                  <a:pt x="6677519" y="6001103"/>
                  <a:pt x="6643864" y="6001103"/>
                </a:cubicBezTo>
                <a:cubicBezTo>
                  <a:pt x="6610209" y="6001103"/>
                  <a:pt x="6587984" y="6001103"/>
                  <a:pt x="6546709" y="6001103"/>
                </a:cubicBezTo>
                <a:cubicBezTo>
                  <a:pt x="6505434" y="6001103"/>
                  <a:pt x="6478764" y="6001103"/>
                  <a:pt x="6437489" y="6001103"/>
                </a:cubicBezTo>
                <a:cubicBezTo>
                  <a:pt x="6396214" y="6001103"/>
                  <a:pt x="6379069" y="6001103"/>
                  <a:pt x="6340334" y="6001103"/>
                </a:cubicBezTo>
                <a:cubicBezTo>
                  <a:pt x="6301599" y="6001103"/>
                  <a:pt x="6279374" y="6001103"/>
                  <a:pt x="6243179" y="6001103"/>
                </a:cubicBezTo>
                <a:cubicBezTo>
                  <a:pt x="6206984" y="6001103"/>
                  <a:pt x="6201904" y="6001103"/>
                  <a:pt x="6158089" y="6001103"/>
                </a:cubicBezTo>
                <a:cubicBezTo>
                  <a:pt x="6114274" y="6001103"/>
                  <a:pt x="6065379" y="6001103"/>
                  <a:pt x="6024104" y="6001103"/>
                </a:cubicBezTo>
                <a:cubicBezTo>
                  <a:pt x="5982829" y="6001103"/>
                  <a:pt x="5983464" y="5998563"/>
                  <a:pt x="5951714" y="6001103"/>
                </a:cubicBezTo>
                <a:cubicBezTo>
                  <a:pt x="5919964" y="6003643"/>
                  <a:pt x="5898374" y="6008723"/>
                  <a:pt x="5866624" y="6013803"/>
                </a:cubicBezTo>
                <a:cubicBezTo>
                  <a:pt x="5834874" y="6018883"/>
                  <a:pt x="5834874" y="6018883"/>
                  <a:pt x="5793599" y="6025868"/>
                </a:cubicBezTo>
                <a:cubicBezTo>
                  <a:pt x="5752324" y="6032853"/>
                  <a:pt x="5701524" y="6043013"/>
                  <a:pt x="5660249" y="6049998"/>
                </a:cubicBezTo>
                <a:cubicBezTo>
                  <a:pt x="5618974" y="6056983"/>
                  <a:pt x="5628499" y="6052538"/>
                  <a:pt x="5587224" y="6062063"/>
                </a:cubicBezTo>
                <a:cubicBezTo>
                  <a:pt x="5545949" y="6071588"/>
                  <a:pt x="5495149" y="6088733"/>
                  <a:pt x="5453874" y="6098258"/>
                </a:cubicBezTo>
                <a:cubicBezTo>
                  <a:pt x="5412599" y="6107783"/>
                  <a:pt x="5412599" y="6105878"/>
                  <a:pt x="5380849" y="6110958"/>
                </a:cubicBezTo>
                <a:cubicBezTo>
                  <a:pt x="5349099" y="6116038"/>
                  <a:pt x="5339574" y="6113498"/>
                  <a:pt x="5295759" y="6123023"/>
                </a:cubicBezTo>
                <a:cubicBezTo>
                  <a:pt x="5251944" y="6132548"/>
                  <a:pt x="5211304" y="6149693"/>
                  <a:pt x="5162409" y="6159218"/>
                </a:cubicBezTo>
                <a:cubicBezTo>
                  <a:pt x="5113514" y="6168743"/>
                  <a:pt x="5093829" y="6164298"/>
                  <a:pt x="5052554" y="6171283"/>
                </a:cubicBezTo>
                <a:cubicBezTo>
                  <a:pt x="5011279" y="6178268"/>
                  <a:pt x="4989054" y="6185888"/>
                  <a:pt x="4955399" y="6195413"/>
                </a:cubicBezTo>
                <a:cubicBezTo>
                  <a:pt x="4921744" y="6204938"/>
                  <a:pt x="4912219" y="6215098"/>
                  <a:pt x="4883009" y="6220178"/>
                </a:cubicBezTo>
                <a:cubicBezTo>
                  <a:pt x="4853799" y="6225258"/>
                  <a:pt x="4841734" y="6220178"/>
                  <a:pt x="4809984" y="6220178"/>
                </a:cubicBezTo>
                <a:cubicBezTo>
                  <a:pt x="4778234" y="6220178"/>
                  <a:pt x="4759184" y="6220178"/>
                  <a:pt x="4724894" y="6220178"/>
                </a:cubicBezTo>
                <a:cubicBezTo>
                  <a:pt x="4690604" y="6220178"/>
                  <a:pt x="4671554" y="6220178"/>
                  <a:pt x="4639804" y="6220178"/>
                </a:cubicBezTo>
                <a:cubicBezTo>
                  <a:pt x="4608054" y="6220178"/>
                  <a:pt x="4601069" y="6220178"/>
                  <a:pt x="4567414" y="6220178"/>
                </a:cubicBezTo>
                <a:cubicBezTo>
                  <a:pt x="4533759" y="6220178"/>
                  <a:pt x="4508994" y="6220178"/>
                  <a:pt x="4470259" y="6220178"/>
                </a:cubicBezTo>
                <a:cubicBezTo>
                  <a:pt x="4431524" y="6220178"/>
                  <a:pt x="4411839" y="6220178"/>
                  <a:pt x="4373104" y="6220178"/>
                </a:cubicBezTo>
                <a:cubicBezTo>
                  <a:pt x="4334369" y="6220178"/>
                  <a:pt x="4312144" y="6220178"/>
                  <a:pt x="4275949" y="6220178"/>
                </a:cubicBezTo>
                <a:cubicBezTo>
                  <a:pt x="4239754" y="6220178"/>
                  <a:pt x="4225149" y="6220178"/>
                  <a:pt x="4190859" y="6220178"/>
                </a:cubicBezTo>
                <a:cubicBezTo>
                  <a:pt x="4156569" y="6220178"/>
                  <a:pt x="4141964" y="6222718"/>
                  <a:pt x="4105769" y="6220178"/>
                </a:cubicBezTo>
                <a:cubicBezTo>
                  <a:pt x="4069574" y="6217638"/>
                  <a:pt x="4042904" y="6213193"/>
                  <a:pt x="4008614" y="6208113"/>
                </a:cubicBezTo>
                <a:cubicBezTo>
                  <a:pt x="3974324" y="6203033"/>
                  <a:pt x="3967339" y="6203033"/>
                  <a:pt x="3935589" y="6195413"/>
                </a:cubicBezTo>
                <a:cubicBezTo>
                  <a:pt x="3903839" y="6187793"/>
                  <a:pt x="3884789" y="6178268"/>
                  <a:pt x="3850499" y="6171283"/>
                </a:cubicBezTo>
                <a:cubicBezTo>
                  <a:pt x="3816209" y="6164298"/>
                  <a:pt x="3799699" y="6166203"/>
                  <a:pt x="3765409" y="6159218"/>
                </a:cubicBezTo>
                <a:cubicBezTo>
                  <a:pt x="3731119" y="6152233"/>
                  <a:pt x="3712069" y="6142073"/>
                  <a:pt x="3680319" y="6135088"/>
                </a:cubicBezTo>
                <a:cubicBezTo>
                  <a:pt x="3648569" y="6128103"/>
                  <a:pt x="3639679" y="6128103"/>
                  <a:pt x="3607929" y="6123023"/>
                </a:cubicBezTo>
                <a:cubicBezTo>
                  <a:pt x="3576179" y="6117943"/>
                  <a:pt x="3554589" y="6116038"/>
                  <a:pt x="3522839" y="6110958"/>
                </a:cubicBezTo>
                <a:cubicBezTo>
                  <a:pt x="3491089" y="6105878"/>
                  <a:pt x="3479024" y="6103338"/>
                  <a:pt x="3449814" y="6098258"/>
                </a:cubicBezTo>
                <a:cubicBezTo>
                  <a:pt x="3420604" y="6093178"/>
                  <a:pt x="3411079" y="6093178"/>
                  <a:pt x="3376789" y="6086193"/>
                </a:cubicBezTo>
                <a:cubicBezTo>
                  <a:pt x="3342499" y="6079208"/>
                  <a:pt x="3318369" y="6071588"/>
                  <a:pt x="3279634" y="6062063"/>
                </a:cubicBezTo>
                <a:cubicBezTo>
                  <a:pt x="3240899" y="6052538"/>
                  <a:pt x="3223754" y="6047458"/>
                  <a:pt x="3182479" y="6037933"/>
                </a:cubicBezTo>
                <a:cubicBezTo>
                  <a:pt x="3141204" y="6028408"/>
                  <a:pt x="3121519" y="6023328"/>
                  <a:pt x="3073259" y="6013803"/>
                </a:cubicBezTo>
                <a:cubicBezTo>
                  <a:pt x="3024999" y="6004278"/>
                  <a:pt x="2981184" y="5996658"/>
                  <a:pt x="2939909" y="5989038"/>
                </a:cubicBezTo>
                <a:cubicBezTo>
                  <a:pt x="2898634" y="5981418"/>
                  <a:pt x="2898634" y="5982053"/>
                  <a:pt x="2866884" y="5976973"/>
                </a:cubicBezTo>
                <a:cubicBezTo>
                  <a:pt x="2835134" y="5971893"/>
                  <a:pt x="2817989" y="5971893"/>
                  <a:pt x="2781794" y="5964908"/>
                </a:cubicBezTo>
                <a:cubicBezTo>
                  <a:pt x="2745599" y="5957923"/>
                  <a:pt x="2720834" y="5947763"/>
                  <a:pt x="2684639" y="5940778"/>
                </a:cubicBezTo>
                <a:cubicBezTo>
                  <a:pt x="2648444" y="5933793"/>
                  <a:pt x="2633839" y="5933793"/>
                  <a:pt x="2600184" y="5928713"/>
                </a:cubicBezTo>
                <a:cubicBezTo>
                  <a:pt x="2566529" y="5923633"/>
                  <a:pt x="2551289" y="5921728"/>
                  <a:pt x="2515094" y="5916648"/>
                </a:cubicBezTo>
                <a:cubicBezTo>
                  <a:pt x="2478899" y="5911568"/>
                  <a:pt x="2452229" y="5906488"/>
                  <a:pt x="2417939" y="5903948"/>
                </a:cubicBezTo>
                <a:cubicBezTo>
                  <a:pt x="2383649" y="5901408"/>
                  <a:pt x="2374124" y="5903948"/>
                  <a:pt x="2344914" y="5903948"/>
                </a:cubicBezTo>
                <a:cubicBezTo>
                  <a:pt x="2315704" y="5903948"/>
                  <a:pt x="2301099" y="5903948"/>
                  <a:pt x="2271889" y="5903948"/>
                </a:cubicBezTo>
                <a:cubicBezTo>
                  <a:pt x="2242679" y="5903948"/>
                  <a:pt x="2233154" y="5903948"/>
                  <a:pt x="2198864" y="5903948"/>
                </a:cubicBezTo>
                <a:cubicBezTo>
                  <a:pt x="2164574" y="5903948"/>
                  <a:pt x="2137904" y="5903948"/>
                  <a:pt x="2101709" y="5903948"/>
                </a:cubicBezTo>
                <a:cubicBezTo>
                  <a:pt x="2065514" y="5903948"/>
                  <a:pt x="2049004" y="5903948"/>
                  <a:pt x="2017254" y="5903948"/>
                </a:cubicBezTo>
                <a:cubicBezTo>
                  <a:pt x="1985504" y="5903948"/>
                  <a:pt x="1975979" y="5906488"/>
                  <a:pt x="1944229" y="5903948"/>
                </a:cubicBezTo>
                <a:cubicBezTo>
                  <a:pt x="1912479" y="5901408"/>
                  <a:pt x="1893429" y="5896963"/>
                  <a:pt x="1859139" y="5891883"/>
                </a:cubicBezTo>
                <a:cubicBezTo>
                  <a:pt x="1824849" y="5886803"/>
                  <a:pt x="1812784" y="5884898"/>
                  <a:pt x="1774049" y="5879818"/>
                </a:cubicBezTo>
                <a:cubicBezTo>
                  <a:pt x="1735314" y="5874738"/>
                  <a:pt x="1711184" y="5874738"/>
                  <a:pt x="1664829" y="5867753"/>
                </a:cubicBezTo>
                <a:cubicBezTo>
                  <a:pt x="1618474" y="5860768"/>
                  <a:pt x="1582279" y="5850608"/>
                  <a:pt x="1543544" y="5843623"/>
                </a:cubicBezTo>
                <a:cubicBezTo>
                  <a:pt x="1504809" y="5836638"/>
                  <a:pt x="1499729" y="5836638"/>
                  <a:pt x="1470519" y="5831558"/>
                </a:cubicBezTo>
                <a:cubicBezTo>
                  <a:pt x="1441309" y="5826478"/>
                  <a:pt x="1438769" y="5827113"/>
                  <a:pt x="1397494" y="5819493"/>
                </a:cubicBezTo>
                <a:cubicBezTo>
                  <a:pt x="1356219" y="5811873"/>
                  <a:pt x="1307959" y="5802348"/>
                  <a:pt x="1264144" y="5794728"/>
                </a:cubicBezTo>
                <a:cubicBezTo>
                  <a:pt x="1220329" y="5787108"/>
                  <a:pt x="1217789" y="5785203"/>
                  <a:pt x="1179054" y="5782663"/>
                </a:cubicBezTo>
                <a:cubicBezTo>
                  <a:pt x="1140319" y="5780123"/>
                  <a:pt x="1111109" y="5782663"/>
                  <a:pt x="1069834" y="5782663"/>
                </a:cubicBezTo>
                <a:cubicBezTo>
                  <a:pt x="1028559" y="5782663"/>
                  <a:pt x="1013954" y="5782663"/>
                  <a:pt x="972679" y="5782663"/>
                </a:cubicBezTo>
                <a:cubicBezTo>
                  <a:pt x="931404" y="5782663"/>
                  <a:pt x="907274" y="5785203"/>
                  <a:pt x="863459" y="5782663"/>
                </a:cubicBezTo>
                <a:cubicBezTo>
                  <a:pt x="819644" y="5780123"/>
                  <a:pt x="792974" y="5775678"/>
                  <a:pt x="754239" y="5770598"/>
                </a:cubicBezTo>
                <a:cubicBezTo>
                  <a:pt x="715504" y="5765518"/>
                  <a:pt x="705344" y="5768058"/>
                  <a:pt x="669149" y="5758533"/>
                </a:cubicBezTo>
                <a:cubicBezTo>
                  <a:pt x="632954" y="5749008"/>
                  <a:pt x="606284" y="5729323"/>
                  <a:pt x="571994" y="5722338"/>
                </a:cubicBezTo>
                <a:cubicBezTo>
                  <a:pt x="537704" y="5715353"/>
                  <a:pt x="528179" y="5729958"/>
                  <a:pt x="498969" y="5722338"/>
                </a:cubicBezTo>
                <a:cubicBezTo>
                  <a:pt x="469759" y="5714718"/>
                  <a:pt x="455154" y="5707733"/>
                  <a:pt x="425944" y="5685508"/>
                </a:cubicBezTo>
                <a:cubicBezTo>
                  <a:pt x="396734" y="5663283"/>
                  <a:pt x="385304" y="5646773"/>
                  <a:pt x="353554" y="5612483"/>
                </a:cubicBezTo>
                <a:cubicBezTo>
                  <a:pt x="321804" y="5578193"/>
                  <a:pt x="297674" y="5554063"/>
                  <a:pt x="268464" y="5515328"/>
                </a:cubicBezTo>
                <a:cubicBezTo>
                  <a:pt x="239254" y="5476593"/>
                  <a:pt x="234174" y="5457543"/>
                  <a:pt x="207504" y="5418808"/>
                </a:cubicBezTo>
                <a:cubicBezTo>
                  <a:pt x="180834" y="5380073"/>
                  <a:pt x="156069" y="5357848"/>
                  <a:pt x="134479" y="5321653"/>
                </a:cubicBezTo>
                <a:cubicBezTo>
                  <a:pt x="112889" y="5285458"/>
                  <a:pt x="112889" y="5275298"/>
                  <a:pt x="98284" y="5236563"/>
                </a:cubicBezTo>
                <a:cubicBezTo>
                  <a:pt x="83679" y="5197828"/>
                  <a:pt x="74154" y="5163538"/>
                  <a:pt x="62089" y="5127343"/>
                </a:cubicBezTo>
                <a:cubicBezTo>
                  <a:pt x="50024" y="5091148"/>
                  <a:pt x="42404" y="5083528"/>
                  <a:pt x="37324" y="5054318"/>
                </a:cubicBezTo>
                <a:cubicBezTo>
                  <a:pt x="32244" y="5025108"/>
                  <a:pt x="34784" y="5010503"/>
                  <a:pt x="37324" y="4981293"/>
                </a:cubicBezTo>
                <a:cubicBezTo>
                  <a:pt x="39864" y="4952083"/>
                  <a:pt x="27799" y="4932398"/>
                  <a:pt x="50024" y="4908268"/>
                </a:cubicBezTo>
                <a:cubicBezTo>
                  <a:pt x="72249" y="4884138"/>
                  <a:pt x="113524" y="4874613"/>
                  <a:pt x="147179" y="4860008"/>
                </a:cubicBezTo>
                <a:cubicBezTo>
                  <a:pt x="180834" y="4845403"/>
                  <a:pt x="183374" y="4853023"/>
                  <a:pt x="219569" y="4835878"/>
                </a:cubicBezTo>
                <a:cubicBezTo>
                  <a:pt x="255764" y="4818733"/>
                  <a:pt x="290054" y="4797143"/>
                  <a:pt x="328789" y="4774918"/>
                </a:cubicBezTo>
                <a:cubicBezTo>
                  <a:pt x="367524" y="4752693"/>
                  <a:pt x="379589" y="4747613"/>
                  <a:pt x="413879" y="4726023"/>
                </a:cubicBezTo>
                <a:cubicBezTo>
                  <a:pt x="448169" y="4704433"/>
                  <a:pt x="467219" y="4694908"/>
                  <a:pt x="498969" y="4665698"/>
                </a:cubicBezTo>
                <a:cubicBezTo>
                  <a:pt x="530719" y="4636488"/>
                  <a:pt x="547864" y="4614898"/>
                  <a:pt x="571994" y="4580608"/>
                </a:cubicBezTo>
                <a:cubicBezTo>
                  <a:pt x="596124" y="4546318"/>
                  <a:pt x="608189" y="4527268"/>
                  <a:pt x="620254" y="4495518"/>
                </a:cubicBezTo>
                <a:cubicBezTo>
                  <a:pt x="632319" y="4463768"/>
                  <a:pt x="629779" y="4454243"/>
                  <a:pt x="632319" y="4422493"/>
                </a:cubicBezTo>
                <a:cubicBezTo>
                  <a:pt x="634859" y="4390743"/>
                  <a:pt x="632319" y="4369788"/>
                  <a:pt x="632319" y="4338038"/>
                </a:cubicBezTo>
                <a:cubicBezTo>
                  <a:pt x="632319" y="4306288"/>
                  <a:pt x="634859" y="4296763"/>
                  <a:pt x="632319" y="4265013"/>
                </a:cubicBezTo>
                <a:cubicBezTo>
                  <a:pt x="629779" y="4233263"/>
                  <a:pt x="632319" y="4214213"/>
                  <a:pt x="620254" y="4179923"/>
                </a:cubicBezTo>
                <a:cubicBezTo>
                  <a:pt x="608189" y="4145633"/>
                  <a:pt x="598664" y="4136108"/>
                  <a:pt x="571994" y="4094833"/>
                </a:cubicBezTo>
                <a:cubicBezTo>
                  <a:pt x="545324" y="4053558"/>
                  <a:pt x="523099" y="4019903"/>
                  <a:pt x="486904" y="3973548"/>
                </a:cubicBezTo>
                <a:cubicBezTo>
                  <a:pt x="450709" y="3927193"/>
                  <a:pt x="421499" y="3900523"/>
                  <a:pt x="389749" y="3864328"/>
                </a:cubicBezTo>
                <a:cubicBezTo>
                  <a:pt x="357999" y="3828133"/>
                  <a:pt x="350379" y="3820513"/>
                  <a:pt x="328789" y="3791303"/>
                </a:cubicBezTo>
                <a:cubicBezTo>
                  <a:pt x="307199" y="3762093"/>
                  <a:pt x="304659" y="3757013"/>
                  <a:pt x="280529" y="3718278"/>
                </a:cubicBezTo>
                <a:cubicBezTo>
                  <a:pt x="256399" y="3679543"/>
                  <a:pt x="236714" y="3640808"/>
                  <a:pt x="207504" y="3596993"/>
                </a:cubicBezTo>
                <a:cubicBezTo>
                  <a:pt x="178294" y="3553178"/>
                  <a:pt x="158609" y="3543653"/>
                  <a:pt x="134479" y="3499838"/>
                </a:cubicBezTo>
                <a:cubicBezTo>
                  <a:pt x="110349" y="3456023"/>
                  <a:pt x="100824" y="3424908"/>
                  <a:pt x="86219" y="3378553"/>
                </a:cubicBezTo>
                <a:cubicBezTo>
                  <a:pt x="71614" y="3332198"/>
                  <a:pt x="71614" y="3310608"/>
                  <a:pt x="62089" y="3269333"/>
                </a:cubicBezTo>
                <a:cubicBezTo>
                  <a:pt x="52564" y="3228058"/>
                  <a:pt x="46849" y="3210913"/>
                  <a:pt x="37324" y="3172178"/>
                </a:cubicBezTo>
                <a:cubicBezTo>
                  <a:pt x="27799" y="3133443"/>
                  <a:pt x="20179" y="3109313"/>
                  <a:pt x="13194" y="3075023"/>
                </a:cubicBezTo>
                <a:cubicBezTo>
                  <a:pt x="6209" y="3040733"/>
                  <a:pt x="3669" y="3033748"/>
                  <a:pt x="1129" y="3001998"/>
                </a:cubicBezTo>
                <a:cubicBezTo>
                  <a:pt x="-1411" y="2970248"/>
                  <a:pt x="1129" y="2948658"/>
                  <a:pt x="1129" y="2916908"/>
                </a:cubicBezTo>
                <a:cubicBezTo>
                  <a:pt x="1129" y="2885158"/>
                  <a:pt x="-1411" y="2873093"/>
                  <a:pt x="1129" y="2843883"/>
                </a:cubicBezTo>
                <a:cubicBezTo>
                  <a:pt x="3669" y="2814673"/>
                  <a:pt x="-8396" y="2795623"/>
                  <a:pt x="13194" y="2771493"/>
                </a:cubicBezTo>
                <a:cubicBezTo>
                  <a:pt x="34784" y="2747363"/>
                  <a:pt x="74154" y="2742283"/>
                  <a:pt x="110349" y="2722598"/>
                </a:cubicBezTo>
                <a:cubicBezTo>
                  <a:pt x="146544" y="2702913"/>
                  <a:pt x="163689" y="2691483"/>
                  <a:pt x="195439" y="2674338"/>
                </a:cubicBezTo>
                <a:cubicBezTo>
                  <a:pt x="227189" y="2657193"/>
                  <a:pt x="234174" y="2657193"/>
                  <a:pt x="268464" y="2637508"/>
                </a:cubicBezTo>
                <a:cubicBezTo>
                  <a:pt x="302754" y="2617823"/>
                  <a:pt x="326884" y="2596868"/>
                  <a:pt x="365619" y="2577183"/>
                </a:cubicBezTo>
                <a:cubicBezTo>
                  <a:pt x="404354" y="2557498"/>
                  <a:pt x="428484" y="2552418"/>
                  <a:pt x="462774" y="2540353"/>
                </a:cubicBezTo>
                <a:cubicBezTo>
                  <a:pt x="497064" y="2528288"/>
                  <a:pt x="523099" y="2520033"/>
                  <a:pt x="535799" y="2516223"/>
                </a:cubicBezTo>
              </a:path>
            </a:pathLst>
          </a:custGeom>
          <a:noFill/>
          <a:ln w="57150">
            <a:solidFill>
              <a:schemeClr val="accent4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 build="p"/>
      <p:bldP spid="6" grpId="1" build="p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chemeClr val="accent6">
                <a:lumMod val="60000"/>
                <a:lumOff val="4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3119120" y="2171065"/>
            <a:ext cx="5383530" cy="144526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en-US" sz="88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谢谢观看</a:t>
            </a:r>
            <a:endParaRPr lang="zh-CN" altLang="en-US" sz="88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1348105" y="635"/>
            <a:ext cx="9751695" cy="6034405"/>
          </a:xfrm>
          <a:custGeom>
            <a:avLst/>
            <a:gdLst>
              <a:gd name="connisteX0" fmla="*/ 716280 w 8927465"/>
              <a:gd name="connsiteY0" fmla="*/ 3104 h 5554627"/>
              <a:gd name="connisteX1" fmla="*/ 801370 w 8927465"/>
              <a:gd name="connsiteY1" fmla="*/ 3104 h 5554627"/>
              <a:gd name="connisteX2" fmla="*/ 910590 w 8927465"/>
              <a:gd name="connsiteY2" fmla="*/ 3104 h 5554627"/>
              <a:gd name="connisteX3" fmla="*/ 1080770 w 8927465"/>
              <a:gd name="connsiteY3" fmla="*/ 3104 h 5554627"/>
              <a:gd name="connisteX4" fmla="*/ 1177925 w 8927465"/>
              <a:gd name="connsiteY4" fmla="*/ 3104 h 5554627"/>
              <a:gd name="connisteX5" fmla="*/ 1275080 w 8927465"/>
              <a:gd name="connsiteY5" fmla="*/ 3104 h 5554627"/>
              <a:gd name="connisteX6" fmla="*/ 1372235 w 8927465"/>
              <a:gd name="connsiteY6" fmla="*/ 3104 h 5554627"/>
              <a:gd name="connisteX7" fmla="*/ 1481455 w 8927465"/>
              <a:gd name="connsiteY7" fmla="*/ 3104 h 5554627"/>
              <a:gd name="connisteX8" fmla="*/ 1566545 w 8927465"/>
              <a:gd name="connsiteY8" fmla="*/ 3104 h 5554627"/>
              <a:gd name="connisteX9" fmla="*/ 1675765 w 8927465"/>
              <a:gd name="connsiteY9" fmla="*/ 3104 h 5554627"/>
              <a:gd name="connisteX10" fmla="*/ 1748790 w 8927465"/>
              <a:gd name="connsiteY10" fmla="*/ 3104 h 5554627"/>
              <a:gd name="connisteX11" fmla="*/ 1821180 w 8927465"/>
              <a:gd name="connsiteY11" fmla="*/ 3104 h 5554627"/>
              <a:gd name="connisteX12" fmla="*/ 1894205 w 8927465"/>
              <a:gd name="connsiteY12" fmla="*/ 39299 h 5554627"/>
              <a:gd name="connisteX13" fmla="*/ 1967230 w 8927465"/>
              <a:gd name="connsiteY13" fmla="*/ 112324 h 5554627"/>
              <a:gd name="connisteX14" fmla="*/ 2052320 w 8927465"/>
              <a:gd name="connsiteY14" fmla="*/ 185349 h 5554627"/>
              <a:gd name="connisteX15" fmla="*/ 2137410 w 8927465"/>
              <a:gd name="connsiteY15" fmla="*/ 245674 h 5554627"/>
              <a:gd name="connisteX16" fmla="*/ 2209800 w 8927465"/>
              <a:gd name="connsiteY16" fmla="*/ 282504 h 5554627"/>
              <a:gd name="connisteX17" fmla="*/ 2294890 w 8927465"/>
              <a:gd name="connsiteY17" fmla="*/ 306634 h 5554627"/>
              <a:gd name="connisteX18" fmla="*/ 2367915 w 8927465"/>
              <a:gd name="connsiteY18" fmla="*/ 318699 h 5554627"/>
              <a:gd name="connisteX19" fmla="*/ 2453005 w 8927465"/>
              <a:gd name="connsiteY19" fmla="*/ 318699 h 5554627"/>
              <a:gd name="connisteX20" fmla="*/ 2550160 w 8927465"/>
              <a:gd name="connsiteY20" fmla="*/ 318699 h 5554627"/>
              <a:gd name="connisteX21" fmla="*/ 2635250 w 8927465"/>
              <a:gd name="connsiteY21" fmla="*/ 318699 h 5554627"/>
              <a:gd name="connisteX22" fmla="*/ 2732405 w 8927465"/>
              <a:gd name="connsiteY22" fmla="*/ 318699 h 5554627"/>
              <a:gd name="connisteX23" fmla="*/ 2804795 w 8927465"/>
              <a:gd name="connsiteY23" fmla="*/ 318699 h 5554627"/>
              <a:gd name="connisteX24" fmla="*/ 2889885 w 8927465"/>
              <a:gd name="connsiteY24" fmla="*/ 318699 h 5554627"/>
              <a:gd name="connisteX25" fmla="*/ 2999105 w 8927465"/>
              <a:gd name="connsiteY25" fmla="*/ 318699 h 5554627"/>
              <a:gd name="connisteX26" fmla="*/ 3096260 w 8927465"/>
              <a:gd name="connsiteY26" fmla="*/ 318699 h 5554627"/>
              <a:gd name="connisteX27" fmla="*/ 3181350 w 8927465"/>
              <a:gd name="connsiteY27" fmla="*/ 318699 h 5554627"/>
              <a:gd name="connisteX28" fmla="*/ 3290570 w 8927465"/>
              <a:gd name="connsiteY28" fmla="*/ 294569 h 5554627"/>
              <a:gd name="connisteX29" fmla="*/ 3387725 w 8927465"/>
              <a:gd name="connsiteY29" fmla="*/ 282504 h 5554627"/>
              <a:gd name="connisteX30" fmla="*/ 3472815 w 8927465"/>
              <a:gd name="connsiteY30" fmla="*/ 269804 h 5554627"/>
              <a:gd name="connisteX31" fmla="*/ 3557905 w 8927465"/>
              <a:gd name="connsiteY31" fmla="*/ 269804 h 5554627"/>
              <a:gd name="connisteX32" fmla="*/ 3630930 w 8927465"/>
              <a:gd name="connsiteY32" fmla="*/ 257739 h 5554627"/>
              <a:gd name="connisteX33" fmla="*/ 3703955 w 8927465"/>
              <a:gd name="connsiteY33" fmla="*/ 257739 h 5554627"/>
              <a:gd name="connisteX34" fmla="*/ 3788410 w 8927465"/>
              <a:gd name="connsiteY34" fmla="*/ 257739 h 5554627"/>
              <a:gd name="connisteX35" fmla="*/ 3873500 w 8927465"/>
              <a:gd name="connsiteY35" fmla="*/ 257739 h 5554627"/>
              <a:gd name="connisteX36" fmla="*/ 3958590 w 8927465"/>
              <a:gd name="connsiteY36" fmla="*/ 257739 h 5554627"/>
              <a:gd name="connisteX37" fmla="*/ 4043680 w 8927465"/>
              <a:gd name="connsiteY37" fmla="*/ 294569 h 5554627"/>
              <a:gd name="connisteX38" fmla="*/ 4116705 w 8927465"/>
              <a:gd name="connsiteY38" fmla="*/ 366959 h 5554627"/>
              <a:gd name="connisteX39" fmla="*/ 4164965 w 8927465"/>
              <a:gd name="connsiteY39" fmla="*/ 439984 h 5554627"/>
              <a:gd name="connisteX40" fmla="*/ 4213860 w 8927465"/>
              <a:gd name="connsiteY40" fmla="*/ 513009 h 5554627"/>
              <a:gd name="connisteX41" fmla="*/ 4298950 w 8927465"/>
              <a:gd name="connsiteY41" fmla="*/ 610164 h 5554627"/>
              <a:gd name="connisteX42" fmla="*/ 4408170 w 8927465"/>
              <a:gd name="connsiteY42" fmla="*/ 695254 h 5554627"/>
              <a:gd name="connisteX43" fmla="*/ 4517390 w 8927465"/>
              <a:gd name="connsiteY43" fmla="*/ 768279 h 5554627"/>
              <a:gd name="connisteX44" fmla="*/ 4590415 w 8927465"/>
              <a:gd name="connsiteY44" fmla="*/ 804474 h 5554627"/>
              <a:gd name="connisteX45" fmla="*/ 4699635 w 8927465"/>
              <a:gd name="connsiteY45" fmla="*/ 852734 h 5554627"/>
              <a:gd name="connisteX46" fmla="*/ 4772025 w 8927465"/>
              <a:gd name="connsiteY46" fmla="*/ 877499 h 5554627"/>
              <a:gd name="connisteX47" fmla="*/ 4845050 w 8927465"/>
              <a:gd name="connsiteY47" fmla="*/ 901629 h 5554627"/>
              <a:gd name="connisteX48" fmla="*/ 4978400 w 8927465"/>
              <a:gd name="connsiteY48" fmla="*/ 925759 h 5554627"/>
              <a:gd name="connisteX49" fmla="*/ 5100320 w 8927465"/>
              <a:gd name="connsiteY49" fmla="*/ 962589 h 5554627"/>
              <a:gd name="connisteX50" fmla="*/ 5185410 w 8927465"/>
              <a:gd name="connsiteY50" fmla="*/ 962589 h 5554627"/>
              <a:gd name="connisteX51" fmla="*/ 5257800 w 8927465"/>
              <a:gd name="connsiteY51" fmla="*/ 962589 h 5554627"/>
              <a:gd name="connisteX52" fmla="*/ 5342890 w 8927465"/>
              <a:gd name="connsiteY52" fmla="*/ 962589 h 5554627"/>
              <a:gd name="connisteX53" fmla="*/ 5427980 w 8927465"/>
              <a:gd name="connsiteY53" fmla="*/ 949889 h 5554627"/>
              <a:gd name="connisteX54" fmla="*/ 5501005 w 8927465"/>
              <a:gd name="connsiteY54" fmla="*/ 937824 h 5554627"/>
              <a:gd name="connisteX55" fmla="*/ 5610225 w 8927465"/>
              <a:gd name="connsiteY55" fmla="*/ 925759 h 5554627"/>
              <a:gd name="connisteX56" fmla="*/ 5719445 w 8927465"/>
              <a:gd name="connsiteY56" fmla="*/ 889564 h 5554627"/>
              <a:gd name="connisteX57" fmla="*/ 5828665 w 8927465"/>
              <a:gd name="connsiteY57" fmla="*/ 852734 h 5554627"/>
              <a:gd name="connisteX58" fmla="*/ 5937885 w 8927465"/>
              <a:gd name="connsiteY58" fmla="*/ 816539 h 5554627"/>
              <a:gd name="connisteX59" fmla="*/ 6035040 w 8927465"/>
              <a:gd name="connsiteY59" fmla="*/ 780344 h 5554627"/>
              <a:gd name="connisteX60" fmla="*/ 6120130 w 8927465"/>
              <a:gd name="connsiteY60" fmla="*/ 731449 h 5554627"/>
              <a:gd name="connisteX61" fmla="*/ 6205220 w 8927465"/>
              <a:gd name="connsiteY61" fmla="*/ 707319 h 5554627"/>
              <a:gd name="connisteX62" fmla="*/ 6290310 w 8927465"/>
              <a:gd name="connsiteY62" fmla="*/ 646359 h 5554627"/>
              <a:gd name="connisteX63" fmla="*/ 6387465 w 8927465"/>
              <a:gd name="connsiteY63" fmla="*/ 586034 h 5554627"/>
              <a:gd name="connisteX64" fmla="*/ 6484620 w 8927465"/>
              <a:gd name="connsiteY64" fmla="*/ 537139 h 5554627"/>
              <a:gd name="connisteX65" fmla="*/ 6569710 w 8927465"/>
              <a:gd name="connsiteY65" fmla="*/ 476814 h 5554627"/>
              <a:gd name="connisteX66" fmla="*/ 6654800 w 8927465"/>
              <a:gd name="connsiteY66" fmla="*/ 439984 h 5554627"/>
              <a:gd name="connisteX67" fmla="*/ 6739255 w 8927465"/>
              <a:gd name="connsiteY67" fmla="*/ 379659 h 5554627"/>
              <a:gd name="connisteX68" fmla="*/ 6836410 w 8927465"/>
              <a:gd name="connsiteY68" fmla="*/ 318699 h 5554627"/>
              <a:gd name="connisteX69" fmla="*/ 6921500 w 8927465"/>
              <a:gd name="connsiteY69" fmla="*/ 282504 h 5554627"/>
              <a:gd name="connisteX70" fmla="*/ 7018655 w 8927465"/>
              <a:gd name="connsiteY70" fmla="*/ 257739 h 5554627"/>
              <a:gd name="connisteX71" fmla="*/ 7091680 w 8927465"/>
              <a:gd name="connsiteY71" fmla="*/ 221544 h 5554627"/>
              <a:gd name="connisteX72" fmla="*/ 7176770 w 8927465"/>
              <a:gd name="connsiteY72" fmla="*/ 185349 h 5554627"/>
              <a:gd name="connisteX73" fmla="*/ 7261860 w 8927465"/>
              <a:gd name="connsiteY73" fmla="*/ 160584 h 5554627"/>
              <a:gd name="connisteX74" fmla="*/ 7371080 w 8927465"/>
              <a:gd name="connsiteY74" fmla="*/ 112324 h 5554627"/>
              <a:gd name="connisteX75" fmla="*/ 7468235 w 8927465"/>
              <a:gd name="connsiteY75" fmla="*/ 88194 h 5554627"/>
              <a:gd name="connisteX76" fmla="*/ 7553325 w 8927465"/>
              <a:gd name="connsiteY76" fmla="*/ 63429 h 5554627"/>
              <a:gd name="connisteX77" fmla="*/ 7625715 w 8927465"/>
              <a:gd name="connsiteY77" fmla="*/ 51364 h 5554627"/>
              <a:gd name="connisteX78" fmla="*/ 7710805 w 8927465"/>
              <a:gd name="connsiteY78" fmla="*/ 63429 h 5554627"/>
              <a:gd name="connisteX79" fmla="*/ 7771765 w 8927465"/>
              <a:gd name="connsiteY79" fmla="*/ 148519 h 5554627"/>
              <a:gd name="connisteX80" fmla="*/ 7844790 w 8927465"/>
              <a:gd name="connsiteY80" fmla="*/ 221544 h 5554627"/>
              <a:gd name="connisteX81" fmla="*/ 7905115 w 8927465"/>
              <a:gd name="connsiteY81" fmla="*/ 306634 h 5554627"/>
              <a:gd name="connisteX82" fmla="*/ 7966075 w 8927465"/>
              <a:gd name="connsiteY82" fmla="*/ 379659 h 5554627"/>
              <a:gd name="connisteX83" fmla="*/ 8014335 w 8927465"/>
              <a:gd name="connsiteY83" fmla="*/ 452049 h 5554627"/>
              <a:gd name="connisteX84" fmla="*/ 8063230 w 8927465"/>
              <a:gd name="connsiteY84" fmla="*/ 537139 h 5554627"/>
              <a:gd name="connisteX85" fmla="*/ 8087360 w 8927465"/>
              <a:gd name="connsiteY85" fmla="*/ 622229 h 5554627"/>
              <a:gd name="connisteX86" fmla="*/ 8123555 w 8927465"/>
              <a:gd name="connsiteY86" fmla="*/ 707319 h 5554627"/>
              <a:gd name="connisteX87" fmla="*/ 8148320 w 8927465"/>
              <a:gd name="connsiteY87" fmla="*/ 792409 h 5554627"/>
              <a:gd name="connisteX88" fmla="*/ 8160385 w 8927465"/>
              <a:gd name="connsiteY88" fmla="*/ 889564 h 5554627"/>
              <a:gd name="connisteX89" fmla="*/ 8160385 w 8927465"/>
              <a:gd name="connsiteY89" fmla="*/ 962589 h 5554627"/>
              <a:gd name="connisteX90" fmla="*/ 8160385 w 8927465"/>
              <a:gd name="connsiteY90" fmla="*/ 1047044 h 5554627"/>
              <a:gd name="connisteX91" fmla="*/ 8160385 w 8927465"/>
              <a:gd name="connsiteY91" fmla="*/ 1132134 h 5554627"/>
              <a:gd name="connisteX92" fmla="*/ 8148320 w 8927465"/>
              <a:gd name="connsiteY92" fmla="*/ 1205159 h 5554627"/>
              <a:gd name="connisteX93" fmla="*/ 8123555 w 8927465"/>
              <a:gd name="connsiteY93" fmla="*/ 1314379 h 5554627"/>
              <a:gd name="connisteX94" fmla="*/ 8123555 w 8927465"/>
              <a:gd name="connsiteY94" fmla="*/ 1411534 h 5554627"/>
              <a:gd name="connisteX95" fmla="*/ 8123555 w 8927465"/>
              <a:gd name="connsiteY95" fmla="*/ 1484559 h 5554627"/>
              <a:gd name="connisteX96" fmla="*/ 8123555 w 8927465"/>
              <a:gd name="connsiteY96" fmla="*/ 1629974 h 5554627"/>
              <a:gd name="connisteX97" fmla="*/ 8136255 w 8927465"/>
              <a:gd name="connsiteY97" fmla="*/ 1715064 h 5554627"/>
              <a:gd name="connisteX98" fmla="*/ 8148320 w 8927465"/>
              <a:gd name="connsiteY98" fmla="*/ 1788089 h 5554627"/>
              <a:gd name="connisteX99" fmla="*/ 8172450 w 8927465"/>
              <a:gd name="connsiteY99" fmla="*/ 1873179 h 5554627"/>
              <a:gd name="connisteX100" fmla="*/ 8208645 w 8927465"/>
              <a:gd name="connsiteY100" fmla="*/ 1958269 h 5554627"/>
              <a:gd name="connisteX101" fmla="*/ 8233410 w 8927465"/>
              <a:gd name="connsiteY101" fmla="*/ 2030659 h 5554627"/>
              <a:gd name="connisteX102" fmla="*/ 8317865 w 8927465"/>
              <a:gd name="connsiteY102" fmla="*/ 2188774 h 5554627"/>
              <a:gd name="connisteX103" fmla="*/ 8366760 w 8927465"/>
              <a:gd name="connsiteY103" fmla="*/ 2261799 h 5554627"/>
              <a:gd name="connisteX104" fmla="*/ 8427720 w 8927465"/>
              <a:gd name="connsiteY104" fmla="*/ 2346889 h 5554627"/>
              <a:gd name="connisteX105" fmla="*/ 8524875 w 8927465"/>
              <a:gd name="connsiteY105" fmla="*/ 2444044 h 5554627"/>
              <a:gd name="connisteX106" fmla="*/ 8622030 w 8927465"/>
              <a:gd name="connsiteY106" fmla="*/ 2492304 h 5554627"/>
              <a:gd name="connisteX107" fmla="*/ 8706485 w 8927465"/>
              <a:gd name="connsiteY107" fmla="*/ 2541199 h 5554627"/>
              <a:gd name="connisteX108" fmla="*/ 8791575 w 8927465"/>
              <a:gd name="connsiteY108" fmla="*/ 2601524 h 5554627"/>
              <a:gd name="connisteX109" fmla="*/ 8876665 w 8927465"/>
              <a:gd name="connsiteY109" fmla="*/ 2674549 h 5554627"/>
              <a:gd name="connisteX110" fmla="*/ 8913495 w 8927465"/>
              <a:gd name="connsiteY110" fmla="*/ 2747574 h 5554627"/>
              <a:gd name="connisteX111" fmla="*/ 8925560 w 8927465"/>
              <a:gd name="connsiteY111" fmla="*/ 2819964 h 5554627"/>
              <a:gd name="connisteX112" fmla="*/ 8925560 w 8927465"/>
              <a:gd name="connsiteY112" fmla="*/ 2892989 h 5554627"/>
              <a:gd name="connisteX113" fmla="*/ 8913495 w 8927465"/>
              <a:gd name="connsiteY113" fmla="*/ 2990144 h 5554627"/>
              <a:gd name="connisteX114" fmla="*/ 8900795 w 8927465"/>
              <a:gd name="connsiteY114" fmla="*/ 3063169 h 5554627"/>
              <a:gd name="connisteX115" fmla="*/ 8852535 w 8927465"/>
              <a:gd name="connsiteY115" fmla="*/ 3172389 h 5554627"/>
              <a:gd name="connisteX116" fmla="*/ 8816340 w 8927465"/>
              <a:gd name="connsiteY116" fmla="*/ 3281609 h 5554627"/>
              <a:gd name="connisteX117" fmla="*/ 8755380 w 8927465"/>
              <a:gd name="connsiteY117" fmla="*/ 3378764 h 5554627"/>
              <a:gd name="connisteX118" fmla="*/ 8706485 w 8927465"/>
              <a:gd name="connsiteY118" fmla="*/ 3463854 h 5554627"/>
              <a:gd name="connisteX119" fmla="*/ 8658225 w 8927465"/>
              <a:gd name="connsiteY119" fmla="*/ 3548944 h 5554627"/>
              <a:gd name="connisteX120" fmla="*/ 8597265 w 8927465"/>
              <a:gd name="connsiteY120" fmla="*/ 3621969 h 5554627"/>
              <a:gd name="connisteX121" fmla="*/ 8524875 w 8927465"/>
              <a:gd name="connsiteY121" fmla="*/ 3682294 h 5554627"/>
              <a:gd name="connisteX122" fmla="*/ 8451850 w 8927465"/>
              <a:gd name="connsiteY122" fmla="*/ 3743254 h 5554627"/>
              <a:gd name="connisteX123" fmla="*/ 8402955 w 8927465"/>
              <a:gd name="connsiteY123" fmla="*/ 3816279 h 5554627"/>
              <a:gd name="connisteX124" fmla="*/ 8354695 w 8927465"/>
              <a:gd name="connsiteY124" fmla="*/ 3888669 h 5554627"/>
              <a:gd name="connisteX125" fmla="*/ 8317865 w 8927465"/>
              <a:gd name="connsiteY125" fmla="*/ 3961694 h 5554627"/>
              <a:gd name="connisteX126" fmla="*/ 8269605 w 8927465"/>
              <a:gd name="connsiteY126" fmla="*/ 4046784 h 5554627"/>
              <a:gd name="connisteX127" fmla="*/ 8257540 w 8927465"/>
              <a:gd name="connsiteY127" fmla="*/ 4119809 h 5554627"/>
              <a:gd name="connisteX128" fmla="*/ 8245475 w 8927465"/>
              <a:gd name="connsiteY128" fmla="*/ 4192199 h 5554627"/>
              <a:gd name="connisteX129" fmla="*/ 8220710 w 8927465"/>
              <a:gd name="connsiteY129" fmla="*/ 4265224 h 5554627"/>
              <a:gd name="connisteX130" fmla="*/ 8208645 w 8927465"/>
              <a:gd name="connsiteY130" fmla="*/ 4350314 h 5554627"/>
              <a:gd name="connisteX131" fmla="*/ 8196580 w 8927465"/>
              <a:gd name="connsiteY131" fmla="*/ 4447469 h 5554627"/>
              <a:gd name="connisteX132" fmla="*/ 8172450 w 8927465"/>
              <a:gd name="connsiteY132" fmla="*/ 4520494 h 5554627"/>
              <a:gd name="connisteX133" fmla="*/ 8160385 w 8927465"/>
              <a:gd name="connsiteY133" fmla="*/ 4617649 h 5554627"/>
              <a:gd name="connisteX134" fmla="*/ 8123555 w 8927465"/>
              <a:gd name="connsiteY134" fmla="*/ 4702739 h 5554627"/>
              <a:gd name="connisteX135" fmla="*/ 8111490 w 8927465"/>
              <a:gd name="connsiteY135" fmla="*/ 4775129 h 5554627"/>
              <a:gd name="connisteX136" fmla="*/ 8087360 w 8927465"/>
              <a:gd name="connsiteY136" fmla="*/ 4860219 h 5554627"/>
              <a:gd name="connisteX137" fmla="*/ 8075295 w 8927465"/>
              <a:gd name="connsiteY137" fmla="*/ 4933244 h 5554627"/>
              <a:gd name="connisteX138" fmla="*/ 8051165 w 8927465"/>
              <a:gd name="connsiteY138" fmla="*/ 5030399 h 5554627"/>
              <a:gd name="connisteX139" fmla="*/ 8014335 w 8927465"/>
              <a:gd name="connsiteY139" fmla="*/ 5115489 h 5554627"/>
              <a:gd name="connisteX140" fmla="*/ 7978140 w 8927465"/>
              <a:gd name="connsiteY140" fmla="*/ 5200579 h 5554627"/>
              <a:gd name="connisteX141" fmla="*/ 7954010 w 8927465"/>
              <a:gd name="connsiteY141" fmla="*/ 5272969 h 5554627"/>
              <a:gd name="connisteX142" fmla="*/ 7893050 w 8927465"/>
              <a:gd name="connsiteY142" fmla="*/ 5345994 h 5554627"/>
              <a:gd name="connisteX143" fmla="*/ 7795895 w 8927465"/>
              <a:gd name="connsiteY143" fmla="*/ 5406954 h 5554627"/>
              <a:gd name="connisteX144" fmla="*/ 7710805 w 8927465"/>
              <a:gd name="connsiteY144" fmla="*/ 5443149 h 5554627"/>
              <a:gd name="connisteX145" fmla="*/ 7638415 w 8927465"/>
              <a:gd name="connsiteY145" fmla="*/ 5492044 h 5554627"/>
              <a:gd name="connisteX146" fmla="*/ 7565390 w 8927465"/>
              <a:gd name="connsiteY146" fmla="*/ 5479344 h 5554627"/>
              <a:gd name="connisteX147" fmla="*/ 7468235 w 8927465"/>
              <a:gd name="connsiteY147" fmla="*/ 5443149 h 5554627"/>
              <a:gd name="connisteX148" fmla="*/ 7359015 w 8927465"/>
              <a:gd name="connsiteY148" fmla="*/ 5406954 h 5554627"/>
              <a:gd name="connisteX149" fmla="*/ 7285990 w 8927465"/>
              <a:gd name="connsiteY149" fmla="*/ 5382189 h 5554627"/>
              <a:gd name="connisteX150" fmla="*/ 7212965 w 8927465"/>
              <a:gd name="connsiteY150" fmla="*/ 5358059 h 5554627"/>
              <a:gd name="connisteX151" fmla="*/ 7079615 w 8927465"/>
              <a:gd name="connsiteY151" fmla="*/ 5333929 h 5554627"/>
              <a:gd name="connisteX152" fmla="*/ 6982460 w 8927465"/>
              <a:gd name="connsiteY152" fmla="*/ 5309799 h 5554627"/>
              <a:gd name="connisteX153" fmla="*/ 6885305 w 8927465"/>
              <a:gd name="connsiteY153" fmla="*/ 5297734 h 5554627"/>
              <a:gd name="connisteX154" fmla="*/ 6776085 w 8927465"/>
              <a:gd name="connsiteY154" fmla="*/ 5297734 h 5554627"/>
              <a:gd name="connisteX155" fmla="*/ 6690995 w 8927465"/>
              <a:gd name="connsiteY155" fmla="*/ 5297734 h 5554627"/>
              <a:gd name="connisteX156" fmla="*/ 6605905 w 8927465"/>
              <a:gd name="connsiteY156" fmla="*/ 5297734 h 5554627"/>
              <a:gd name="connisteX157" fmla="*/ 6508750 w 8927465"/>
              <a:gd name="connsiteY157" fmla="*/ 5297734 h 5554627"/>
              <a:gd name="connisteX158" fmla="*/ 6387465 w 8927465"/>
              <a:gd name="connsiteY158" fmla="*/ 5297734 h 5554627"/>
              <a:gd name="connisteX159" fmla="*/ 6290310 w 8927465"/>
              <a:gd name="connsiteY159" fmla="*/ 5297734 h 5554627"/>
              <a:gd name="connisteX160" fmla="*/ 6193155 w 8927465"/>
              <a:gd name="connsiteY160" fmla="*/ 5333929 h 5554627"/>
              <a:gd name="connisteX161" fmla="*/ 6120130 w 8927465"/>
              <a:gd name="connsiteY161" fmla="*/ 5345994 h 5554627"/>
              <a:gd name="connisteX162" fmla="*/ 6035040 w 8927465"/>
              <a:gd name="connsiteY162" fmla="*/ 5358059 h 5554627"/>
              <a:gd name="connisteX163" fmla="*/ 5962015 w 8927465"/>
              <a:gd name="connsiteY163" fmla="*/ 5382189 h 5554627"/>
              <a:gd name="connisteX164" fmla="*/ 5865495 w 8927465"/>
              <a:gd name="connsiteY164" fmla="*/ 5406954 h 5554627"/>
              <a:gd name="connisteX165" fmla="*/ 5792470 w 8927465"/>
              <a:gd name="connsiteY165" fmla="*/ 5431084 h 5554627"/>
              <a:gd name="connisteX166" fmla="*/ 5658485 w 8927465"/>
              <a:gd name="connsiteY166" fmla="*/ 5443149 h 5554627"/>
              <a:gd name="connisteX167" fmla="*/ 5537200 w 8927465"/>
              <a:gd name="connsiteY167" fmla="*/ 5467279 h 5554627"/>
              <a:gd name="connisteX168" fmla="*/ 5403850 w 8927465"/>
              <a:gd name="connsiteY168" fmla="*/ 5492044 h 5554627"/>
              <a:gd name="connisteX169" fmla="*/ 5330825 w 8927465"/>
              <a:gd name="connsiteY169" fmla="*/ 5516174 h 5554627"/>
              <a:gd name="connisteX170" fmla="*/ 5257800 w 8927465"/>
              <a:gd name="connsiteY170" fmla="*/ 5528239 h 5554627"/>
              <a:gd name="connisteX171" fmla="*/ 5185410 w 8927465"/>
              <a:gd name="connsiteY171" fmla="*/ 5540304 h 5554627"/>
              <a:gd name="connisteX172" fmla="*/ 5088255 w 8927465"/>
              <a:gd name="connsiteY172" fmla="*/ 5540304 h 5554627"/>
              <a:gd name="connisteX173" fmla="*/ 4966335 w 8927465"/>
              <a:gd name="connsiteY173" fmla="*/ 5552369 h 5554627"/>
              <a:gd name="connisteX174" fmla="*/ 4881880 w 8927465"/>
              <a:gd name="connsiteY174" fmla="*/ 5552369 h 5554627"/>
              <a:gd name="connisteX175" fmla="*/ 4796790 w 8927465"/>
              <a:gd name="connsiteY175" fmla="*/ 5552369 h 5554627"/>
              <a:gd name="connisteX176" fmla="*/ 4723765 w 8927465"/>
              <a:gd name="connsiteY176" fmla="*/ 5552369 h 5554627"/>
              <a:gd name="connisteX177" fmla="*/ 4626610 w 8927465"/>
              <a:gd name="connsiteY177" fmla="*/ 5552369 h 5554627"/>
              <a:gd name="connisteX178" fmla="*/ 4529455 w 8927465"/>
              <a:gd name="connsiteY178" fmla="*/ 5528239 h 5554627"/>
              <a:gd name="connisteX179" fmla="*/ 4432300 w 8927465"/>
              <a:gd name="connsiteY179" fmla="*/ 5516174 h 5554627"/>
              <a:gd name="connisteX180" fmla="*/ 4335145 w 8927465"/>
              <a:gd name="connsiteY180" fmla="*/ 5492044 h 5554627"/>
              <a:gd name="connisteX181" fmla="*/ 4262120 w 8927465"/>
              <a:gd name="connsiteY181" fmla="*/ 5467279 h 5554627"/>
              <a:gd name="connisteX182" fmla="*/ 4189095 w 8927465"/>
              <a:gd name="connsiteY182" fmla="*/ 5394889 h 5554627"/>
              <a:gd name="connisteX183" fmla="*/ 4116705 w 8927465"/>
              <a:gd name="connsiteY183" fmla="*/ 5345994 h 5554627"/>
              <a:gd name="connisteX184" fmla="*/ 3994785 w 8927465"/>
              <a:gd name="connsiteY184" fmla="*/ 5285034 h 5554627"/>
              <a:gd name="connisteX185" fmla="*/ 3910330 w 8927465"/>
              <a:gd name="connsiteY185" fmla="*/ 5260904 h 5554627"/>
              <a:gd name="connisteX186" fmla="*/ 3825240 w 8927465"/>
              <a:gd name="connsiteY186" fmla="*/ 5236774 h 5554627"/>
              <a:gd name="connisteX187" fmla="*/ 3740150 w 8927465"/>
              <a:gd name="connsiteY187" fmla="*/ 5212644 h 5554627"/>
              <a:gd name="connisteX188" fmla="*/ 3642995 w 8927465"/>
              <a:gd name="connsiteY188" fmla="*/ 5188514 h 5554627"/>
              <a:gd name="connisteX189" fmla="*/ 3545840 w 8927465"/>
              <a:gd name="connsiteY189" fmla="*/ 5163749 h 5554627"/>
              <a:gd name="connisteX190" fmla="*/ 3460750 w 8927465"/>
              <a:gd name="connsiteY190" fmla="*/ 5151684 h 5554627"/>
              <a:gd name="connisteX191" fmla="*/ 3387725 w 8927465"/>
              <a:gd name="connsiteY191" fmla="*/ 5139619 h 5554627"/>
              <a:gd name="connisteX192" fmla="*/ 3302635 w 8927465"/>
              <a:gd name="connsiteY192" fmla="*/ 5127554 h 5554627"/>
              <a:gd name="connisteX193" fmla="*/ 3218180 w 8927465"/>
              <a:gd name="connsiteY193" fmla="*/ 5115489 h 5554627"/>
              <a:gd name="connisteX194" fmla="*/ 3145155 w 8927465"/>
              <a:gd name="connsiteY194" fmla="*/ 5115489 h 5554627"/>
              <a:gd name="connisteX195" fmla="*/ 3072130 w 8927465"/>
              <a:gd name="connsiteY195" fmla="*/ 5115489 h 5554627"/>
              <a:gd name="connisteX196" fmla="*/ 2974975 w 8927465"/>
              <a:gd name="connsiteY196" fmla="*/ 5115489 h 5554627"/>
              <a:gd name="connisteX197" fmla="*/ 2853690 w 8927465"/>
              <a:gd name="connsiteY197" fmla="*/ 5115489 h 5554627"/>
              <a:gd name="connisteX198" fmla="*/ 2744470 w 8927465"/>
              <a:gd name="connsiteY198" fmla="*/ 5115489 h 5554627"/>
              <a:gd name="connisteX199" fmla="*/ 2659380 w 8927465"/>
              <a:gd name="connsiteY199" fmla="*/ 5115489 h 5554627"/>
              <a:gd name="connisteX200" fmla="*/ 2586355 w 8927465"/>
              <a:gd name="connsiteY200" fmla="*/ 5115489 h 5554627"/>
              <a:gd name="connisteX201" fmla="*/ 2489200 w 8927465"/>
              <a:gd name="connsiteY201" fmla="*/ 5115489 h 5554627"/>
              <a:gd name="connisteX202" fmla="*/ 2379980 w 8927465"/>
              <a:gd name="connsiteY202" fmla="*/ 5115489 h 5554627"/>
              <a:gd name="connisteX203" fmla="*/ 2294890 w 8927465"/>
              <a:gd name="connsiteY203" fmla="*/ 5139619 h 5554627"/>
              <a:gd name="connisteX204" fmla="*/ 2221865 w 8927465"/>
              <a:gd name="connsiteY204" fmla="*/ 5151684 h 5554627"/>
              <a:gd name="connisteX205" fmla="*/ 2137410 w 8927465"/>
              <a:gd name="connsiteY205" fmla="*/ 5163749 h 5554627"/>
              <a:gd name="connisteX206" fmla="*/ 2027555 w 8927465"/>
              <a:gd name="connsiteY206" fmla="*/ 5188514 h 5554627"/>
              <a:gd name="connisteX207" fmla="*/ 1906270 w 8927465"/>
              <a:gd name="connsiteY207" fmla="*/ 5212644 h 5554627"/>
              <a:gd name="connisteX208" fmla="*/ 1784985 w 8927465"/>
              <a:gd name="connsiteY208" fmla="*/ 5224709 h 5554627"/>
              <a:gd name="connisteX209" fmla="*/ 1639570 w 8927465"/>
              <a:gd name="connsiteY209" fmla="*/ 5248839 h 5554627"/>
              <a:gd name="connisteX210" fmla="*/ 1481455 w 8927465"/>
              <a:gd name="connsiteY210" fmla="*/ 5248839 h 5554627"/>
              <a:gd name="connisteX211" fmla="*/ 1384300 w 8927465"/>
              <a:gd name="connsiteY211" fmla="*/ 5248839 h 5554627"/>
              <a:gd name="connisteX212" fmla="*/ 1299210 w 8927465"/>
              <a:gd name="connsiteY212" fmla="*/ 5248839 h 5554627"/>
              <a:gd name="connisteX213" fmla="*/ 1226185 w 8927465"/>
              <a:gd name="connsiteY213" fmla="*/ 5248839 h 5554627"/>
              <a:gd name="connisteX214" fmla="*/ 1141095 w 8927465"/>
              <a:gd name="connsiteY214" fmla="*/ 5248839 h 5554627"/>
              <a:gd name="connisteX215" fmla="*/ 1043940 w 8927465"/>
              <a:gd name="connsiteY215" fmla="*/ 5248839 h 5554627"/>
              <a:gd name="connisteX216" fmla="*/ 910590 w 8927465"/>
              <a:gd name="connsiteY216" fmla="*/ 5236774 h 5554627"/>
              <a:gd name="connisteX217" fmla="*/ 801370 w 8927465"/>
              <a:gd name="connsiteY217" fmla="*/ 5224709 h 5554627"/>
              <a:gd name="connisteX218" fmla="*/ 716280 w 8927465"/>
              <a:gd name="connsiteY218" fmla="*/ 5212644 h 5554627"/>
              <a:gd name="connisteX219" fmla="*/ 643255 w 8927465"/>
              <a:gd name="connsiteY219" fmla="*/ 5188514 h 5554627"/>
              <a:gd name="connisteX220" fmla="*/ 558800 w 8927465"/>
              <a:gd name="connsiteY220" fmla="*/ 5163749 h 5554627"/>
              <a:gd name="connisteX221" fmla="*/ 485775 w 8927465"/>
              <a:gd name="connsiteY221" fmla="*/ 5139619 h 5554627"/>
              <a:gd name="connisteX222" fmla="*/ 400685 w 8927465"/>
              <a:gd name="connsiteY222" fmla="*/ 5091359 h 5554627"/>
              <a:gd name="connisteX223" fmla="*/ 339725 w 8927465"/>
              <a:gd name="connsiteY223" fmla="*/ 5018334 h 5554627"/>
              <a:gd name="connisteX224" fmla="*/ 291465 w 8927465"/>
              <a:gd name="connsiteY224" fmla="*/ 4933244 h 5554627"/>
              <a:gd name="connisteX225" fmla="*/ 267335 w 8927465"/>
              <a:gd name="connsiteY225" fmla="*/ 4860219 h 5554627"/>
              <a:gd name="connisteX226" fmla="*/ 242570 w 8927465"/>
              <a:gd name="connsiteY226" fmla="*/ 4787194 h 5554627"/>
              <a:gd name="connisteX227" fmla="*/ 206375 w 8927465"/>
              <a:gd name="connsiteY227" fmla="*/ 4690039 h 5554627"/>
              <a:gd name="connisteX228" fmla="*/ 206375 w 8927465"/>
              <a:gd name="connsiteY228" fmla="*/ 4617649 h 5554627"/>
              <a:gd name="connisteX229" fmla="*/ 218440 w 8927465"/>
              <a:gd name="connsiteY229" fmla="*/ 4532559 h 5554627"/>
              <a:gd name="connisteX230" fmla="*/ 254635 w 8927465"/>
              <a:gd name="connsiteY230" fmla="*/ 4459534 h 5554627"/>
              <a:gd name="connisteX231" fmla="*/ 291465 w 8927465"/>
              <a:gd name="connsiteY231" fmla="*/ 4386509 h 5554627"/>
              <a:gd name="connisteX232" fmla="*/ 339725 w 8927465"/>
              <a:gd name="connsiteY232" fmla="*/ 4314119 h 5554627"/>
              <a:gd name="connisteX233" fmla="*/ 388620 w 8927465"/>
              <a:gd name="connsiteY233" fmla="*/ 4241094 h 5554627"/>
              <a:gd name="connisteX234" fmla="*/ 424815 w 8927465"/>
              <a:gd name="connsiteY234" fmla="*/ 4168069 h 5554627"/>
              <a:gd name="connisteX235" fmla="*/ 473710 w 8927465"/>
              <a:gd name="connsiteY235" fmla="*/ 4095044 h 5554627"/>
              <a:gd name="connisteX236" fmla="*/ 509905 w 8927465"/>
              <a:gd name="connsiteY236" fmla="*/ 4010589 h 5554627"/>
              <a:gd name="connisteX237" fmla="*/ 521970 w 8927465"/>
              <a:gd name="connsiteY237" fmla="*/ 3937564 h 5554627"/>
              <a:gd name="connisteX238" fmla="*/ 534035 w 8927465"/>
              <a:gd name="connsiteY238" fmla="*/ 3852474 h 5554627"/>
              <a:gd name="connisteX239" fmla="*/ 534035 w 8927465"/>
              <a:gd name="connsiteY239" fmla="*/ 3755319 h 5554627"/>
              <a:gd name="connisteX240" fmla="*/ 534035 w 8927465"/>
              <a:gd name="connsiteY240" fmla="*/ 3670229 h 5554627"/>
              <a:gd name="connisteX241" fmla="*/ 534035 w 8927465"/>
              <a:gd name="connsiteY241" fmla="*/ 3597204 h 5554627"/>
              <a:gd name="connisteX242" fmla="*/ 509905 w 8927465"/>
              <a:gd name="connsiteY242" fmla="*/ 3524814 h 5554627"/>
              <a:gd name="connisteX243" fmla="*/ 497840 w 8927465"/>
              <a:gd name="connsiteY243" fmla="*/ 3439724 h 5554627"/>
              <a:gd name="connisteX244" fmla="*/ 473710 w 8927465"/>
              <a:gd name="connsiteY244" fmla="*/ 3293674 h 5554627"/>
              <a:gd name="connisteX245" fmla="*/ 448945 w 8927465"/>
              <a:gd name="connsiteY245" fmla="*/ 3208584 h 5554627"/>
              <a:gd name="connisteX246" fmla="*/ 424815 w 8927465"/>
              <a:gd name="connsiteY246" fmla="*/ 3111429 h 5554627"/>
              <a:gd name="connisteX247" fmla="*/ 412750 w 8927465"/>
              <a:gd name="connsiteY247" fmla="*/ 3026974 h 5554627"/>
              <a:gd name="connisteX248" fmla="*/ 388620 w 8927465"/>
              <a:gd name="connsiteY248" fmla="*/ 2941884 h 5554627"/>
              <a:gd name="connisteX249" fmla="*/ 376555 w 8927465"/>
              <a:gd name="connsiteY249" fmla="*/ 2856794 h 5554627"/>
              <a:gd name="connisteX250" fmla="*/ 351790 w 8927465"/>
              <a:gd name="connsiteY250" fmla="*/ 2783769 h 5554627"/>
              <a:gd name="connisteX251" fmla="*/ 327660 w 8927465"/>
              <a:gd name="connsiteY251" fmla="*/ 2710744 h 5554627"/>
              <a:gd name="connisteX252" fmla="*/ 315595 w 8927465"/>
              <a:gd name="connsiteY252" fmla="*/ 2638354 h 5554627"/>
              <a:gd name="connisteX253" fmla="*/ 303530 w 8927465"/>
              <a:gd name="connsiteY253" fmla="*/ 2565329 h 5554627"/>
              <a:gd name="connisteX254" fmla="*/ 279400 w 8927465"/>
              <a:gd name="connsiteY254" fmla="*/ 2492304 h 5554627"/>
              <a:gd name="connisteX255" fmla="*/ 254635 w 8927465"/>
              <a:gd name="connsiteY255" fmla="*/ 2419279 h 5554627"/>
              <a:gd name="connisteX256" fmla="*/ 206375 w 8927465"/>
              <a:gd name="connsiteY256" fmla="*/ 2310059 h 5554627"/>
              <a:gd name="connisteX257" fmla="*/ 145415 w 8927465"/>
              <a:gd name="connsiteY257" fmla="*/ 2200839 h 5554627"/>
              <a:gd name="connisteX258" fmla="*/ 109220 w 8927465"/>
              <a:gd name="connsiteY258" fmla="*/ 2091619 h 5554627"/>
              <a:gd name="connisteX259" fmla="*/ 85090 w 8927465"/>
              <a:gd name="connsiteY259" fmla="*/ 2018594 h 5554627"/>
              <a:gd name="connisteX260" fmla="*/ 48260 w 8927465"/>
              <a:gd name="connsiteY260" fmla="*/ 1933504 h 5554627"/>
              <a:gd name="connisteX261" fmla="*/ 24130 w 8927465"/>
              <a:gd name="connsiteY261" fmla="*/ 1861114 h 5554627"/>
              <a:gd name="connisteX262" fmla="*/ 0 w 8927465"/>
              <a:gd name="connsiteY262" fmla="*/ 1788089 h 5554627"/>
              <a:gd name="connisteX263" fmla="*/ 24130 w 8927465"/>
              <a:gd name="connsiteY263" fmla="*/ 1715064 h 5554627"/>
              <a:gd name="connisteX264" fmla="*/ 97155 w 8927465"/>
              <a:gd name="connsiteY264" fmla="*/ 1629974 h 5554627"/>
              <a:gd name="connisteX265" fmla="*/ 170180 w 8927465"/>
              <a:gd name="connsiteY265" fmla="*/ 1593779 h 5554627"/>
              <a:gd name="connisteX266" fmla="*/ 242570 w 8927465"/>
              <a:gd name="connsiteY266" fmla="*/ 1557584 h 5554627"/>
              <a:gd name="connisteX267" fmla="*/ 315595 w 8927465"/>
              <a:gd name="connsiteY267" fmla="*/ 1532819 h 5554627"/>
              <a:gd name="connisteX268" fmla="*/ 412750 w 8927465"/>
              <a:gd name="connsiteY268" fmla="*/ 1484559 h 5554627"/>
              <a:gd name="connisteX269" fmla="*/ 509905 w 8927465"/>
              <a:gd name="connsiteY269" fmla="*/ 1423599 h 5554627"/>
              <a:gd name="connisteX270" fmla="*/ 582930 w 8927465"/>
              <a:gd name="connsiteY270" fmla="*/ 1387404 h 5554627"/>
              <a:gd name="connisteX271" fmla="*/ 655955 w 8927465"/>
              <a:gd name="connsiteY271" fmla="*/ 1338509 h 5554627"/>
              <a:gd name="connisteX272" fmla="*/ 740410 w 8927465"/>
              <a:gd name="connsiteY272" fmla="*/ 1278184 h 5554627"/>
              <a:gd name="connisteX273" fmla="*/ 789305 w 8927465"/>
              <a:gd name="connsiteY273" fmla="*/ 1205159 h 5554627"/>
              <a:gd name="connisteX274" fmla="*/ 837565 w 8927465"/>
              <a:gd name="connsiteY274" fmla="*/ 1132134 h 5554627"/>
              <a:gd name="connisteX275" fmla="*/ 862330 w 8927465"/>
              <a:gd name="connsiteY275" fmla="*/ 1059744 h 5554627"/>
              <a:gd name="connisteX276" fmla="*/ 886460 w 8927465"/>
              <a:gd name="connsiteY276" fmla="*/ 962589 h 5554627"/>
              <a:gd name="connisteX277" fmla="*/ 898525 w 8927465"/>
              <a:gd name="connsiteY277" fmla="*/ 889564 h 5554627"/>
              <a:gd name="connisteX278" fmla="*/ 910590 w 8927465"/>
              <a:gd name="connsiteY278" fmla="*/ 816539 h 5554627"/>
              <a:gd name="connisteX279" fmla="*/ 922655 w 8927465"/>
              <a:gd name="connsiteY279" fmla="*/ 743514 h 5554627"/>
              <a:gd name="connisteX280" fmla="*/ 946785 w 8927465"/>
              <a:gd name="connsiteY280" fmla="*/ 658424 h 5554627"/>
              <a:gd name="connisteX281" fmla="*/ 946785 w 8927465"/>
              <a:gd name="connsiteY281" fmla="*/ 573969 h 5554627"/>
              <a:gd name="connisteX282" fmla="*/ 946785 w 8927465"/>
              <a:gd name="connsiteY282" fmla="*/ 488879 h 5554627"/>
              <a:gd name="connisteX283" fmla="*/ 946785 w 8927465"/>
              <a:gd name="connsiteY283" fmla="*/ 415854 h 5554627"/>
              <a:gd name="connisteX284" fmla="*/ 959485 w 8927465"/>
              <a:gd name="connsiteY284" fmla="*/ 342829 h 5554627"/>
              <a:gd name="connisteX285" fmla="*/ 959485 w 8927465"/>
              <a:gd name="connsiteY285" fmla="*/ 269804 h 5554627"/>
              <a:gd name="connisteX286" fmla="*/ 959485 w 8927465"/>
              <a:gd name="connsiteY286" fmla="*/ 197414 h 5554627"/>
              <a:gd name="connisteX287" fmla="*/ 922655 w 8927465"/>
              <a:gd name="connsiteY287" fmla="*/ 124389 h 5554627"/>
              <a:gd name="connisteX288" fmla="*/ 850265 w 8927465"/>
              <a:gd name="connsiteY288" fmla="*/ 88194 h 5554627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  <a:cxn ang="0">
                <a:pos x="connisteX36" y="connsiteY36"/>
              </a:cxn>
              <a:cxn ang="0">
                <a:pos x="connisteX37" y="connsiteY37"/>
              </a:cxn>
              <a:cxn ang="0">
                <a:pos x="connisteX38" y="connsiteY38"/>
              </a:cxn>
              <a:cxn ang="0">
                <a:pos x="connisteX39" y="connsiteY39"/>
              </a:cxn>
              <a:cxn ang="0">
                <a:pos x="connisteX40" y="connsiteY40"/>
              </a:cxn>
              <a:cxn ang="0">
                <a:pos x="connisteX41" y="connsiteY41"/>
              </a:cxn>
              <a:cxn ang="0">
                <a:pos x="connisteX42" y="connsiteY42"/>
              </a:cxn>
              <a:cxn ang="0">
                <a:pos x="connisteX43" y="connsiteY43"/>
              </a:cxn>
              <a:cxn ang="0">
                <a:pos x="connisteX44" y="connsiteY44"/>
              </a:cxn>
              <a:cxn ang="0">
                <a:pos x="connisteX45" y="connsiteY45"/>
              </a:cxn>
              <a:cxn ang="0">
                <a:pos x="connisteX46" y="connsiteY46"/>
              </a:cxn>
              <a:cxn ang="0">
                <a:pos x="connisteX47" y="connsiteY47"/>
              </a:cxn>
              <a:cxn ang="0">
                <a:pos x="connisteX48" y="connsiteY48"/>
              </a:cxn>
              <a:cxn ang="0">
                <a:pos x="connisteX49" y="connsiteY49"/>
              </a:cxn>
              <a:cxn ang="0">
                <a:pos x="connisteX50" y="connsiteY50"/>
              </a:cxn>
              <a:cxn ang="0">
                <a:pos x="connisteX51" y="connsiteY51"/>
              </a:cxn>
              <a:cxn ang="0">
                <a:pos x="connisteX52" y="connsiteY52"/>
              </a:cxn>
              <a:cxn ang="0">
                <a:pos x="connisteX53" y="connsiteY53"/>
              </a:cxn>
              <a:cxn ang="0">
                <a:pos x="connisteX54" y="connsiteY54"/>
              </a:cxn>
              <a:cxn ang="0">
                <a:pos x="connisteX55" y="connsiteY55"/>
              </a:cxn>
              <a:cxn ang="0">
                <a:pos x="connisteX56" y="connsiteY56"/>
              </a:cxn>
              <a:cxn ang="0">
                <a:pos x="connisteX57" y="connsiteY57"/>
              </a:cxn>
              <a:cxn ang="0">
                <a:pos x="connisteX58" y="connsiteY58"/>
              </a:cxn>
              <a:cxn ang="0">
                <a:pos x="connisteX59" y="connsiteY59"/>
              </a:cxn>
              <a:cxn ang="0">
                <a:pos x="connisteX60" y="connsiteY60"/>
              </a:cxn>
              <a:cxn ang="0">
                <a:pos x="connisteX61" y="connsiteY61"/>
              </a:cxn>
              <a:cxn ang="0">
                <a:pos x="connisteX62" y="connsiteY62"/>
              </a:cxn>
              <a:cxn ang="0">
                <a:pos x="connisteX63" y="connsiteY63"/>
              </a:cxn>
              <a:cxn ang="0">
                <a:pos x="connisteX64" y="connsiteY64"/>
              </a:cxn>
              <a:cxn ang="0">
                <a:pos x="connisteX65" y="connsiteY65"/>
              </a:cxn>
              <a:cxn ang="0">
                <a:pos x="connisteX66" y="connsiteY66"/>
              </a:cxn>
              <a:cxn ang="0">
                <a:pos x="connisteX67" y="connsiteY67"/>
              </a:cxn>
              <a:cxn ang="0">
                <a:pos x="connisteX68" y="connsiteY68"/>
              </a:cxn>
              <a:cxn ang="0">
                <a:pos x="connisteX69" y="connsiteY69"/>
              </a:cxn>
              <a:cxn ang="0">
                <a:pos x="connisteX70" y="connsiteY70"/>
              </a:cxn>
              <a:cxn ang="0">
                <a:pos x="connisteX71" y="connsiteY71"/>
              </a:cxn>
              <a:cxn ang="0">
                <a:pos x="connisteX72" y="connsiteY72"/>
              </a:cxn>
              <a:cxn ang="0">
                <a:pos x="connisteX73" y="connsiteY73"/>
              </a:cxn>
              <a:cxn ang="0">
                <a:pos x="connisteX74" y="connsiteY74"/>
              </a:cxn>
              <a:cxn ang="0">
                <a:pos x="connisteX75" y="connsiteY75"/>
              </a:cxn>
              <a:cxn ang="0">
                <a:pos x="connisteX76" y="connsiteY76"/>
              </a:cxn>
              <a:cxn ang="0">
                <a:pos x="connisteX77" y="connsiteY77"/>
              </a:cxn>
              <a:cxn ang="0">
                <a:pos x="connisteX78" y="connsiteY78"/>
              </a:cxn>
              <a:cxn ang="0">
                <a:pos x="connisteX79" y="connsiteY79"/>
              </a:cxn>
              <a:cxn ang="0">
                <a:pos x="connisteX80" y="connsiteY80"/>
              </a:cxn>
              <a:cxn ang="0">
                <a:pos x="connisteX81" y="connsiteY81"/>
              </a:cxn>
              <a:cxn ang="0">
                <a:pos x="connisteX82" y="connsiteY82"/>
              </a:cxn>
              <a:cxn ang="0">
                <a:pos x="connisteX83" y="connsiteY83"/>
              </a:cxn>
              <a:cxn ang="0">
                <a:pos x="connisteX84" y="connsiteY84"/>
              </a:cxn>
              <a:cxn ang="0">
                <a:pos x="connisteX85" y="connsiteY85"/>
              </a:cxn>
              <a:cxn ang="0">
                <a:pos x="connisteX86" y="connsiteY86"/>
              </a:cxn>
              <a:cxn ang="0">
                <a:pos x="connisteX87" y="connsiteY87"/>
              </a:cxn>
              <a:cxn ang="0">
                <a:pos x="connisteX88" y="connsiteY88"/>
              </a:cxn>
              <a:cxn ang="0">
                <a:pos x="connisteX89" y="connsiteY89"/>
              </a:cxn>
              <a:cxn ang="0">
                <a:pos x="connisteX90" y="connsiteY90"/>
              </a:cxn>
              <a:cxn ang="0">
                <a:pos x="connisteX91" y="connsiteY91"/>
              </a:cxn>
              <a:cxn ang="0">
                <a:pos x="connisteX92" y="connsiteY92"/>
              </a:cxn>
              <a:cxn ang="0">
                <a:pos x="connisteX93" y="connsiteY93"/>
              </a:cxn>
              <a:cxn ang="0">
                <a:pos x="connisteX94" y="connsiteY94"/>
              </a:cxn>
              <a:cxn ang="0">
                <a:pos x="connisteX95" y="connsiteY95"/>
              </a:cxn>
              <a:cxn ang="0">
                <a:pos x="connisteX96" y="connsiteY96"/>
              </a:cxn>
              <a:cxn ang="0">
                <a:pos x="connisteX97" y="connsiteY97"/>
              </a:cxn>
              <a:cxn ang="0">
                <a:pos x="connisteX98" y="connsiteY98"/>
              </a:cxn>
              <a:cxn ang="0">
                <a:pos x="connisteX99" y="connsiteY99"/>
              </a:cxn>
              <a:cxn ang="0">
                <a:pos x="connisteX100" y="connsiteY100"/>
              </a:cxn>
              <a:cxn ang="0">
                <a:pos x="connisteX101" y="connsiteY101"/>
              </a:cxn>
              <a:cxn ang="0">
                <a:pos x="connisteX102" y="connsiteY102"/>
              </a:cxn>
              <a:cxn ang="0">
                <a:pos x="connisteX103" y="connsiteY103"/>
              </a:cxn>
              <a:cxn ang="0">
                <a:pos x="connisteX104" y="connsiteY104"/>
              </a:cxn>
              <a:cxn ang="0">
                <a:pos x="connisteX105" y="connsiteY105"/>
              </a:cxn>
              <a:cxn ang="0">
                <a:pos x="connisteX106" y="connsiteY106"/>
              </a:cxn>
              <a:cxn ang="0">
                <a:pos x="connisteX107" y="connsiteY107"/>
              </a:cxn>
              <a:cxn ang="0">
                <a:pos x="connisteX108" y="connsiteY108"/>
              </a:cxn>
              <a:cxn ang="0">
                <a:pos x="connisteX109" y="connsiteY109"/>
              </a:cxn>
              <a:cxn ang="0">
                <a:pos x="connisteX110" y="connsiteY110"/>
              </a:cxn>
              <a:cxn ang="0">
                <a:pos x="connisteX111" y="connsiteY111"/>
              </a:cxn>
              <a:cxn ang="0">
                <a:pos x="connisteX112" y="connsiteY112"/>
              </a:cxn>
              <a:cxn ang="0">
                <a:pos x="connisteX113" y="connsiteY113"/>
              </a:cxn>
              <a:cxn ang="0">
                <a:pos x="connisteX114" y="connsiteY114"/>
              </a:cxn>
              <a:cxn ang="0">
                <a:pos x="connisteX115" y="connsiteY115"/>
              </a:cxn>
              <a:cxn ang="0">
                <a:pos x="connisteX116" y="connsiteY116"/>
              </a:cxn>
              <a:cxn ang="0">
                <a:pos x="connisteX117" y="connsiteY117"/>
              </a:cxn>
              <a:cxn ang="0">
                <a:pos x="connisteX118" y="connsiteY118"/>
              </a:cxn>
              <a:cxn ang="0">
                <a:pos x="connisteX119" y="connsiteY119"/>
              </a:cxn>
              <a:cxn ang="0">
                <a:pos x="connisteX120" y="connsiteY120"/>
              </a:cxn>
              <a:cxn ang="0">
                <a:pos x="connisteX121" y="connsiteY121"/>
              </a:cxn>
              <a:cxn ang="0">
                <a:pos x="connisteX122" y="connsiteY122"/>
              </a:cxn>
              <a:cxn ang="0">
                <a:pos x="connisteX123" y="connsiteY123"/>
              </a:cxn>
              <a:cxn ang="0">
                <a:pos x="connisteX124" y="connsiteY124"/>
              </a:cxn>
              <a:cxn ang="0">
                <a:pos x="connisteX125" y="connsiteY125"/>
              </a:cxn>
              <a:cxn ang="0">
                <a:pos x="connisteX126" y="connsiteY126"/>
              </a:cxn>
              <a:cxn ang="0">
                <a:pos x="connisteX127" y="connsiteY127"/>
              </a:cxn>
              <a:cxn ang="0">
                <a:pos x="connisteX128" y="connsiteY128"/>
              </a:cxn>
              <a:cxn ang="0">
                <a:pos x="connisteX129" y="connsiteY129"/>
              </a:cxn>
              <a:cxn ang="0">
                <a:pos x="connisteX130" y="connsiteY130"/>
              </a:cxn>
              <a:cxn ang="0">
                <a:pos x="connisteX131" y="connsiteY131"/>
              </a:cxn>
              <a:cxn ang="0">
                <a:pos x="connisteX132" y="connsiteY132"/>
              </a:cxn>
              <a:cxn ang="0">
                <a:pos x="connisteX133" y="connsiteY133"/>
              </a:cxn>
              <a:cxn ang="0">
                <a:pos x="connisteX134" y="connsiteY134"/>
              </a:cxn>
              <a:cxn ang="0">
                <a:pos x="connisteX135" y="connsiteY135"/>
              </a:cxn>
              <a:cxn ang="0">
                <a:pos x="connisteX136" y="connsiteY136"/>
              </a:cxn>
              <a:cxn ang="0">
                <a:pos x="connisteX137" y="connsiteY137"/>
              </a:cxn>
              <a:cxn ang="0">
                <a:pos x="connisteX138" y="connsiteY138"/>
              </a:cxn>
              <a:cxn ang="0">
                <a:pos x="connisteX139" y="connsiteY139"/>
              </a:cxn>
              <a:cxn ang="0">
                <a:pos x="connisteX140" y="connsiteY140"/>
              </a:cxn>
              <a:cxn ang="0">
                <a:pos x="connisteX141" y="connsiteY141"/>
              </a:cxn>
              <a:cxn ang="0">
                <a:pos x="connisteX142" y="connsiteY142"/>
              </a:cxn>
              <a:cxn ang="0">
                <a:pos x="connisteX143" y="connsiteY143"/>
              </a:cxn>
              <a:cxn ang="0">
                <a:pos x="connisteX144" y="connsiteY144"/>
              </a:cxn>
              <a:cxn ang="0">
                <a:pos x="connisteX145" y="connsiteY145"/>
              </a:cxn>
              <a:cxn ang="0">
                <a:pos x="connisteX146" y="connsiteY146"/>
              </a:cxn>
              <a:cxn ang="0">
                <a:pos x="connisteX147" y="connsiteY147"/>
              </a:cxn>
              <a:cxn ang="0">
                <a:pos x="connisteX148" y="connsiteY148"/>
              </a:cxn>
              <a:cxn ang="0">
                <a:pos x="connisteX149" y="connsiteY149"/>
              </a:cxn>
              <a:cxn ang="0">
                <a:pos x="connisteX150" y="connsiteY150"/>
              </a:cxn>
              <a:cxn ang="0">
                <a:pos x="connisteX151" y="connsiteY151"/>
              </a:cxn>
              <a:cxn ang="0">
                <a:pos x="connisteX152" y="connsiteY152"/>
              </a:cxn>
              <a:cxn ang="0">
                <a:pos x="connisteX153" y="connsiteY153"/>
              </a:cxn>
              <a:cxn ang="0">
                <a:pos x="connisteX154" y="connsiteY154"/>
              </a:cxn>
              <a:cxn ang="0">
                <a:pos x="connisteX155" y="connsiteY155"/>
              </a:cxn>
              <a:cxn ang="0">
                <a:pos x="connisteX156" y="connsiteY156"/>
              </a:cxn>
              <a:cxn ang="0">
                <a:pos x="connisteX157" y="connsiteY157"/>
              </a:cxn>
              <a:cxn ang="0">
                <a:pos x="connisteX158" y="connsiteY158"/>
              </a:cxn>
              <a:cxn ang="0">
                <a:pos x="connisteX159" y="connsiteY159"/>
              </a:cxn>
              <a:cxn ang="0">
                <a:pos x="connisteX160" y="connsiteY160"/>
              </a:cxn>
              <a:cxn ang="0">
                <a:pos x="connisteX161" y="connsiteY161"/>
              </a:cxn>
              <a:cxn ang="0">
                <a:pos x="connisteX162" y="connsiteY162"/>
              </a:cxn>
              <a:cxn ang="0">
                <a:pos x="connisteX163" y="connsiteY163"/>
              </a:cxn>
              <a:cxn ang="0">
                <a:pos x="connisteX164" y="connsiteY164"/>
              </a:cxn>
              <a:cxn ang="0">
                <a:pos x="connisteX165" y="connsiteY165"/>
              </a:cxn>
              <a:cxn ang="0">
                <a:pos x="connisteX166" y="connsiteY166"/>
              </a:cxn>
              <a:cxn ang="0">
                <a:pos x="connisteX167" y="connsiteY167"/>
              </a:cxn>
              <a:cxn ang="0">
                <a:pos x="connisteX168" y="connsiteY168"/>
              </a:cxn>
              <a:cxn ang="0">
                <a:pos x="connisteX169" y="connsiteY169"/>
              </a:cxn>
              <a:cxn ang="0">
                <a:pos x="connisteX170" y="connsiteY170"/>
              </a:cxn>
              <a:cxn ang="0">
                <a:pos x="connisteX171" y="connsiteY171"/>
              </a:cxn>
              <a:cxn ang="0">
                <a:pos x="connisteX172" y="connsiteY172"/>
              </a:cxn>
              <a:cxn ang="0">
                <a:pos x="connisteX173" y="connsiteY173"/>
              </a:cxn>
              <a:cxn ang="0">
                <a:pos x="connisteX174" y="connsiteY174"/>
              </a:cxn>
              <a:cxn ang="0">
                <a:pos x="connisteX175" y="connsiteY175"/>
              </a:cxn>
              <a:cxn ang="0">
                <a:pos x="connisteX176" y="connsiteY176"/>
              </a:cxn>
              <a:cxn ang="0">
                <a:pos x="connisteX177" y="connsiteY177"/>
              </a:cxn>
              <a:cxn ang="0">
                <a:pos x="connisteX178" y="connsiteY178"/>
              </a:cxn>
              <a:cxn ang="0">
                <a:pos x="connisteX179" y="connsiteY179"/>
              </a:cxn>
              <a:cxn ang="0">
                <a:pos x="connisteX180" y="connsiteY180"/>
              </a:cxn>
              <a:cxn ang="0">
                <a:pos x="connisteX181" y="connsiteY181"/>
              </a:cxn>
              <a:cxn ang="0">
                <a:pos x="connisteX182" y="connsiteY182"/>
              </a:cxn>
              <a:cxn ang="0">
                <a:pos x="connisteX183" y="connsiteY183"/>
              </a:cxn>
              <a:cxn ang="0">
                <a:pos x="connisteX184" y="connsiteY184"/>
              </a:cxn>
              <a:cxn ang="0">
                <a:pos x="connisteX185" y="connsiteY185"/>
              </a:cxn>
              <a:cxn ang="0">
                <a:pos x="connisteX186" y="connsiteY186"/>
              </a:cxn>
              <a:cxn ang="0">
                <a:pos x="connisteX187" y="connsiteY187"/>
              </a:cxn>
              <a:cxn ang="0">
                <a:pos x="connisteX188" y="connsiteY188"/>
              </a:cxn>
              <a:cxn ang="0">
                <a:pos x="connisteX189" y="connsiteY189"/>
              </a:cxn>
              <a:cxn ang="0">
                <a:pos x="connisteX190" y="connsiteY190"/>
              </a:cxn>
              <a:cxn ang="0">
                <a:pos x="connisteX191" y="connsiteY191"/>
              </a:cxn>
              <a:cxn ang="0">
                <a:pos x="connisteX192" y="connsiteY192"/>
              </a:cxn>
              <a:cxn ang="0">
                <a:pos x="connisteX193" y="connsiteY193"/>
              </a:cxn>
              <a:cxn ang="0">
                <a:pos x="connisteX194" y="connsiteY194"/>
              </a:cxn>
              <a:cxn ang="0">
                <a:pos x="connisteX195" y="connsiteY195"/>
              </a:cxn>
              <a:cxn ang="0">
                <a:pos x="connisteX196" y="connsiteY196"/>
              </a:cxn>
              <a:cxn ang="0">
                <a:pos x="connisteX197" y="connsiteY197"/>
              </a:cxn>
              <a:cxn ang="0">
                <a:pos x="connisteX198" y="connsiteY198"/>
              </a:cxn>
              <a:cxn ang="0">
                <a:pos x="connisteX199" y="connsiteY199"/>
              </a:cxn>
              <a:cxn ang="0">
                <a:pos x="connisteX200" y="connsiteY200"/>
              </a:cxn>
              <a:cxn ang="0">
                <a:pos x="connisteX201" y="connsiteY201"/>
              </a:cxn>
              <a:cxn ang="0">
                <a:pos x="connisteX202" y="connsiteY202"/>
              </a:cxn>
              <a:cxn ang="0">
                <a:pos x="connisteX203" y="connsiteY203"/>
              </a:cxn>
              <a:cxn ang="0">
                <a:pos x="connisteX204" y="connsiteY204"/>
              </a:cxn>
              <a:cxn ang="0">
                <a:pos x="connisteX205" y="connsiteY205"/>
              </a:cxn>
              <a:cxn ang="0">
                <a:pos x="connisteX206" y="connsiteY206"/>
              </a:cxn>
              <a:cxn ang="0">
                <a:pos x="connisteX207" y="connsiteY207"/>
              </a:cxn>
              <a:cxn ang="0">
                <a:pos x="connisteX208" y="connsiteY208"/>
              </a:cxn>
              <a:cxn ang="0">
                <a:pos x="connisteX209" y="connsiteY209"/>
              </a:cxn>
              <a:cxn ang="0">
                <a:pos x="connisteX210" y="connsiteY210"/>
              </a:cxn>
              <a:cxn ang="0">
                <a:pos x="connisteX211" y="connsiteY211"/>
              </a:cxn>
              <a:cxn ang="0">
                <a:pos x="connisteX212" y="connsiteY212"/>
              </a:cxn>
              <a:cxn ang="0">
                <a:pos x="connisteX213" y="connsiteY213"/>
              </a:cxn>
              <a:cxn ang="0">
                <a:pos x="connisteX214" y="connsiteY214"/>
              </a:cxn>
              <a:cxn ang="0">
                <a:pos x="connisteX215" y="connsiteY215"/>
              </a:cxn>
              <a:cxn ang="0">
                <a:pos x="connisteX216" y="connsiteY216"/>
              </a:cxn>
              <a:cxn ang="0">
                <a:pos x="connisteX217" y="connsiteY217"/>
              </a:cxn>
              <a:cxn ang="0">
                <a:pos x="connisteX218" y="connsiteY218"/>
              </a:cxn>
              <a:cxn ang="0">
                <a:pos x="connisteX219" y="connsiteY219"/>
              </a:cxn>
              <a:cxn ang="0">
                <a:pos x="connisteX220" y="connsiteY220"/>
              </a:cxn>
              <a:cxn ang="0">
                <a:pos x="connisteX221" y="connsiteY221"/>
              </a:cxn>
              <a:cxn ang="0">
                <a:pos x="connisteX222" y="connsiteY222"/>
              </a:cxn>
              <a:cxn ang="0">
                <a:pos x="connisteX223" y="connsiteY223"/>
              </a:cxn>
              <a:cxn ang="0">
                <a:pos x="connisteX224" y="connsiteY224"/>
              </a:cxn>
              <a:cxn ang="0">
                <a:pos x="connisteX225" y="connsiteY225"/>
              </a:cxn>
              <a:cxn ang="0">
                <a:pos x="connisteX226" y="connsiteY226"/>
              </a:cxn>
              <a:cxn ang="0">
                <a:pos x="connisteX227" y="connsiteY227"/>
              </a:cxn>
              <a:cxn ang="0">
                <a:pos x="connisteX228" y="connsiteY228"/>
              </a:cxn>
              <a:cxn ang="0">
                <a:pos x="connisteX229" y="connsiteY229"/>
              </a:cxn>
              <a:cxn ang="0">
                <a:pos x="connisteX230" y="connsiteY230"/>
              </a:cxn>
              <a:cxn ang="0">
                <a:pos x="connisteX231" y="connsiteY231"/>
              </a:cxn>
              <a:cxn ang="0">
                <a:pos x="connisteX232" y="connsiteY232"/>
              </a:cxn>
              <a:cxn ang="0">
                <a:pos x="connisteX233" y="connsiteY233"/>
              </a:cxn>
              <a:cxn ang="0">
                <a:pos x="connisteX234" y="connsiteY234"/>
              </a:cxn>
              <a:cxn ang="0">
                <a:pos x="connisteX235" y="connsiteY235"/>
              </a:cxn>
              <a:cxn ang="0">
                <a:pos x="connisteX236" y="connsiteY236"/>
              </a:cxn>
              <a:cxn ang="0">
                <a:pos x="connisteX237" y="connsiteY237"/>
              </a:cxn>
              <a:cxn ang="0">
                <a:pos x="connisteX238" y="connsiteY238"/>
              </a:cxn>
              <a:cxn ang="0">
                <a:pos x="connisteX239" y="connsiteY239"/>
              </a:cxn>
              <a:cxn ang="0">
                <a:pos x="connisteX240" y="connsiteY240"/>
              </a:cxn>
              <a:cxn ang="0">
                <a:pos x="connisteX241" y="connsiteY241"/>
              </a:cxn>
              <a:cxn ang="0">
                <a:pos x="connisteX242" y="connsiteY242"/>
              </a:cxn>
              <a:cxn ang="0">
                <a:pos x="connisteX243" y="connsiteY243"/>
              </a:cxn>
              <a:cxn ang="0">
                <a:pos x="connisteX244" y="connsiteY244"/>
              </a:cxn>
              <a:cxn ang="0">
                <a:pos x="connisteX245" y="connsiteY245"/>
              </a:cxn>
              <a:cxn ang="0">
                <a:pos x="connisteX246" y="connsiteY246"/>
              </a:cxn>
              <a:cxn ang="0">
                <a:pos x="connisteX247" y="connsiteY247"/>
              </a:cxn>
              <a:cxn ang="0">
                <a:pos x="connisteX248" y="connsiteY248"/>
              </a:cxn>
              <a:cxn ang="0">
                <a:pos x="connisteX249" y="connsiteY249"/>
              </a:cxn>
              <a:cxn ang="0">
                <a:pos x="connisteX250" y="connsiteY250"/>
              </a:cxn>
              <a:cxn ang="0">
                <a:pos x="connisteX251" y="connsiteY251"/>
              </a:cxn>
              <a:cxn ang="0">
                <a:pos x="connisteX252" y="connsiteY252"/>
              </a:cxn>
              <a:cxn ang="0">
                <a:pos x="connisteX253" y="connsiteY253"/>
              </a:cxn>
              <a:cxn ang="0">
                <a:pos x="connisteX254" y="connsiteY254"/>
              </a:cxn>
              <a:cxn ang="0">
                <a:pos x="connisteX255" y="connsiteY255"/>
              </a:cxn>
              <a:cxn ang="0">
                <a:pos x="connisteX256" y="connsiteY256"/>
              </a:cxn>
              <a:cxn ang="0">
                <a:pos x="connisteX257" y="connsiteY257"/>
              </a:cxn>
              <a:cxn ang="0">
                <a:pos x="connisteX258" y="connsiteY258"/>
              </a:cxn>
              <a:cxn ang="0">
                <a:pos x="connisteX259" y="connsiteY259"/>
              </a:cxn>
              <a:cxn ang="0">
                <a:pos x="connisteX260" y="connsiteY260"/>
              </a:cxn>
              <a:cxn ang="0">
                <a:pos x="connisteX261" y="connsiteY261"/>
              </a:cxn>
              <a:cxn ang="0">
                <a:pos x="connisteX262" y="connsiteY262"/>
              </a:cxn>
              <a:cxn ang="0">
                <a:pos x="connisteX263" y="connsiteY263"/>
              </a:cxn>
              <a:cxn ang="0">
                <a:pos x="connisteX264" y="connsiteY264"/>
              </a:cxn>
              <a:cxn ang="0">
                <a:pos x="connisteX265" y="connsiteY265"/>
              </a:cxn>
              <a:cxn ang="0">
                <a:pos x="connisteX266" y="connsiteY266"/>
              </a:cxn>
              <a:cxn ang="0">
                <a:pos x="connisteX267" y="connsiteY267"/>
              </a:cxn>
              <a:cxn ang="0">
                <a:pos x="connisteX268" y="connsiteY268"/>
              </a:cxn>
              <a:cxn ang="0">
                <a:pos x="connisteX269" y="connsiteY269"/>
              </a:cxn>
              <a:cxn ang="0">
                <a:pos x="connisteX270" y="connsiteY270"/>
              </a:cxn>
              <a:cxn ang="0">
                <a:pos x="connisteX271" y="connsiteY271"/>
              </a:cxn>
              <a:cxn ang="0">
                <a:pos x="connisteX272" y="connsiteY272"/>
              </a:cxn>
              <a:cxn ang="0">
                <a:pos x="connisteX273" y="connsiteY273"/>
              </a:cxn>
              <a:cxn ang="0">
                <a:pos x="connisteX274" y="connsiteY274"/>
              </a:cxn>
              <a:cxn ang="0">
                <a:pos x="connisteX275" y="connsiteY275"/>
              </a:cxn>
              <a:cxn ang="0">
                <a:pos x="connisteX276" y="connsiteY276"/>
              </a:cxn>
              <a:cxn ang="0">
                <a:pos x="connisteX277" y="connsiteY277"/>
              </a:cxn>
              <a:cxn ang="0">
                <a:pos x="connisteX278" y="connsiteY278"/>
              </a:cxn>
              <a:cxn ang="0">
                <a:pos x="connisteX279" y="connsiteY279"/>
              </a:cxn>
              <a:cxn ang="0">
                <a:pos x="connisteX280" y="connsiteY280"/>
              </a:cxn>
              <a:cxn ang="0">
                <a:pos x="connisteX281" y="connsiteY281"/>
              </a:cxn>
              <a:cxn ang="0">
                <a:pos x="connisteX282" y="connsiteY282"/>
              </a:cxn>
              <a:cxn ang="0">
                <a:pos x="connisteX283" y="connsiteY283"/>
              </a:cxn>
              <a:cxn ang="0">
                <a:pos x="connisteX284" y="connsiteY284"/>
              </a:cxn>
              <a:cxn ang="0">
                <a:pos x="connisteX285" y="connsiteY285"/>
              </a:cxn>
              <a:cxn ang="0">
                <a:pos x="connisteX286" y="connsiteY286"/>
              </a:cxn>
              <a:cxn ang="0">
                <a:pos x="connisteX287" y="connsiteY287"/>
              </a:cxn>
              <a:cxn ang="0">
                <a:pos x="connisteX288" y="connsiteY288"/>
              </a:cxn>
            </a:cxnLst>
            <a:rect l="l" t="t" r="r" b="b"/>
            <a:pathLst>
              <a:path w="8927465" h="5554627">
                <a:moveTo>
                  <a:pt x="716280" y="3104"/>
                </a:moveTo>
                <a:cubicBezTo>
                  <a:pt x="730885" y="3104"/>
                  <a:pt x="762635" y="3104"/>
                  <a:pt x="801370" y="3104"/>
                </a:cubicBezTo>
                <a:cubicBezTo>
                  <a:pt x="840105" y="3104"/>
                  <a:pt x="854710" y="3104"/>
                  <a:pt x="910590" y="3104"/>
                </a:cubicBezTo>
                <a:cubicBezTo>
                  <a:pt x="966470" y="3104"/>
                  <a:pt x="1027430" y="3104"/>
                  <a:pt x="1080770" y="3104"/>
                </a:cubicBezTo>
                <a:cubicBezTo>
                  <a:pt x="1134110" y="3104"/>
                  <a:pt x="1139190" y="3104"/>
                  <a:pt x="1177925" y="3104"/>
                </a:cubicBezTo>
                <a:cubicBezTo>
                  <a:pt x="1216660" y="3104"/>
                  <a:pt x="1236345" y="3104"/>
                  <a:pt x="1275080" y="3104"/>
                </a:cubicBezTo>
                <a:cubicBezTo>
                  <a:pt x="1313815" y="3104"/>
                  <a:pt x="1330960" y="3104"/>
                  <a:pt x="1372235" y="3104"/>
                </a:cubicBezTo>
                <a:cubicBezTo>
                  <a:pt x="1413510" y="3104"/>
                  <a:pt x="1442720" y="3104"/>
                  <a:pt x="1481455" y="3104"/>
                </a:cubicBezTo>
                <a:cubicBezTo>
                  <a:pt x="1520190" y="3104"/>
                  <a:pt x="1527810" y="3104"/>
                  <a:pt x="1566545" y="3104"/>
                </a:cubicBezTo>
                <a:cubicBezTo>
                  <a:pt x="1605280" y="3104"/>
                  <a:pt x="1639570" y="3104"/>
                  <a:pt x="1675765" y="3104"/>
                </a:cubicBezTo>
                <a:cubicBezTo>
                  <a:pt x="1711960" y="3104"/>
                  <a:pt x="1719580" y="3104"/>
                  <a:pt x="1748790" y="3104"/>
                </a:cubicBezTo>
                <a:cubicBezTo>
                  <a:pt x="1778000" y="3104"/>
                  <a:pt x="1791970" y="-3881"/>
                  <a:pt x="1821180" y="3104"/>
                </a:cubicBezTo>
                <a:cubicBezTo>
                  <a:pt x="1850390" y="10089"/>
                  <a:pt x="1864995" y="17709"/>
                  <a:pt x="1894205" y="39299"/>
                </a:cubicBezTo>
                <a:cubicBezTo>
                  <a:pt x="1923415" y="60889"/>
                  <a:pt x="1935480" y="83114"/>
                  <a:pt x="1967230" y="112324"/>
                </a:cubicBezTo>
                <a:cubicBezTo>
                  <a:pt x="1998980" y="141534"/>
                  <a:pt x="2018030" y="158679"/>
                  <a:pt x="2052320" y="185349"/>
                </a:cubicBezTo>
                <a:cubicBezTo>
                  <a:pt x="2086610" y="212019"/>
                  <a:pt x="2105660" y="225989"/>
                  <a:pt x="2137410" y="245674"/>
                </a:cubicBezTo>
                <a:cubicBezTo>
                  <a:pt x="2169160" y="265359"/>
                  <a:pt x="2178050" y="270439"/>
                  <a:pt x="2209800" y="282504"/>
                </a:cubicBezTo>
                <a:cubicBezTo>
                  <a:pt x="2241550" y="294569"/>
                  <a:pt x="2263140" y="299649"/>
                  <a:pt x="2294890" y="306634"/>
                </a:cubicBezTo>
                <a:cubicBezTo>
                  <a:pt x="2326640" y="313619"/>
                  <a:pt x="2336165" y="316159"/>
                  <a:pt x="2367915" y="318699"/>
                </a:cubicBezTo>
                <a:cubicBezTo>
                  <a:pt x="2399665" y="321239"/>
                  <a:pt x="2416810" y="318699"/>
                  <a:pt x="2453005" y="318699"/>
                </a:cubicBezTo>
                <a:cubicBezTo>
                  <a:pt x="2489200" y="318699"/>
                  <a:pt x="2513965" y="318699"/>
                  <a:pt x="2550160" y="318699"/>
                </a:cubicBezTo>
                <a:cubicBezTo>
                  <a:pt x="2586355" y="318699"/>
                  <a:pt x="2599055" y="318699"/>
                  <a:pt x="2635250" y="318699"/>
                </a:cubicBezTo>
                <a:cubicBezTo>
                  <a:pt x="2671445" y="318699"/>
                  <a:pt x="2698750" y="318699"/>
                  <a:pt x="2732405" y="318699"/>
                </a:cubicBezTo>
                <a:cubicBezTo>
                  <a:pt x="2766060" y="318699"/>
                  <a:pt x="2773045" y="318699"/>
                  <a:pt x="2804795" y="318699"/>
                </a:cubicBezTo>
                <a:cubicBezTo>
                  <a:pt x="2836545" y="318699"/>
                  <a:pt x="2851150" y="318699"/>
                  <a:pt x="2889885" y="318699"/>
                </a:cubicBezTo>
                <a:cubicBezTo>
                  <a:pt x="2928620" y="318699"/>
                  <a:pt x="2957830" y="318699"/>
                  <a:pt x="2999105" y="318699"/>
                </a:cubicBezTo>
                <a:cubicBezTo>
                  <a:pt x="3040380" y="318699"/>
                  <a:pt x="3060065" y="318699"/>
                  <a:pt x="3096260" y="318699"/>
                </a:cubicBezTo>
                <a:cubicBezTo>
                  <a:pt x="3132455" y="318699"/>
                  <a:pt x="3142615" y="323779"/>
                  <a:pt x="3181350" y="318699"/>
                </a:cubicBezTo>
                <a:cubicBezTo>
                  <a:pt x="3220085" y="313619"/>
                  <a:pt x="3249295" y="301554"/>
                  <a:pt x="3290570" y="294569"/>
                </a:cubicBezTo>
                <a:cubicBezTo>
                  <a:pt x="3331845" y="287584"/>
                  <a:pt x="3351530" y="287584"/>
                  <a:pt x="3387725" y="282504"/>
                </a:cubicBezTo>
                <a:cubicBezTo>
                  <a:pt x="3423920" y="277424"/>
                  <a:pt x="3438525" y="272344"/>
                  <a:pt x="3472815" y="269804"/>
                </a:cubicBezTo>
                <a:cubicBezTo>
                  <a:pt x="3507105" y="267264"/>
                  <a:pt x="3526155" y="272344"/>
                  <a:pt x="3557905" y="269804"/>
                </a:cubicBezTo>
                <a:cubicBezTo>
                  <a:pt x="3589655" y="267264"/>
                  <a:pt x="3601720" y="260279"/>
                  <a:pt x="3630930" y="257739"/>
                </a:cubicBezTo>
                <a:cubicBezTo>
                  <a:pt x="3660140" y="255199"/>
                  <a:pt x="3672205" y="257739"/>
                  <a:pt x="3703955" y="257739"/>
                </a:cubicBezTo>
                <a:cubicBezTo>
                  <a:pt x="3735705" y="257739"/>
                  <a:pt x="3754755" y="257739"/>
                  <a:pt x="3788410" y="257739"/>
                </a:cubicBezTo>
                <a:cubicBezTo>
                  <a:pt x="3822065" y="257739"/>
                  <a:pt x="3839210" y="257739"/>
                  <a:pt x="3873500" y="257739"/>
                </a:cubicBezTo>
                <a:cubicBezTo>
                  <a:pt x="3907790" y="257739"/>
                  <a:pt x="3924300" y="250119"/>
                  <a:pt x="3958590" y="257739"/>
                </a:cubicBezTo>
                <a:cubicBezTo>
                  <a:pt x="3992880" y="265359"/>
                  <a:pt x="4011930" y="272979"/>
                  <a:pt x="4043680" y="294569"/>
                </a:cubicBezTo>
                <a:cubicBezTo>
                  <a:pt x="4075430" y="316159"/>
                  <a:pt x="4092575" y="337749"/>
                  <a:pt x="4116705" y="366959"/>
                </a:cubicBezTo>
                <a:cubicBezTo>
                  <a:pt x="4140835" y="396169"/>
                  <a:pt x="4145280" y="410774"/>
                  <a:pt x="4164965" y="439984"/>
                </a:cubicBezTo>
                <a:cubicBezTo>
                  <a:pt x="4184650" y="469194"/>
                  <a:pt x="4187190" y="478719"/>
                  <a:pt x="4213860" y="513009"/>
                </a:cubicBezTo>
                <a:cubicBezTo>
                  <a:pt x="4240530" y="547299"/>
                  <a:pt x="4260215" y="573969"/>
                  <a:pt x="4298950" y="610164"/>
                </a:cubicBezTo>
                <a:cubicBezTo>
                  <a:pt x="4337685" y="646359"/>
                  <a:pt x="4364355" y="663504"/>
                  <a:pt x="4408170" y="695254"/>
                </a:cubicBezTo>
                <a:cubicBezTo>
                  <a:pt x="4451985" y="727004"/>
                  <a:pt x="4481195" y="746689"/>
                  <a:pt x="4517390" y="768279"/>
                </a:cubicBezTo>
                <a:cubicBezTo>
                  <a:pt x="4553585" y="789869"/>
                  <a:pt x="4554220" y="787329"/>
                  <a:pt x="4590415" y="804474"/>
                </a:cubicBezTo>
                <a:cubicBezTo>
                  <a:pt x="4626610" y="821619"/>
                  <a:pt x="4663440" y="838129"/>
                  <a:pt x="4699635" y="852734"/>
                </a:cubicBezTo>
                <a:cubicBezTo>
                  <a:pt x="4735830" y="867339"/>
                  <a:pt x="4742815" y="867974"/>
                  <a:pt x="4772025" y="877499"/>
                </a:cubicBezTo>
                <a:cubicBezTo>
                  <a:pt x="4801235" y="887024"/>
                  <a:pt x="4803775" y="892104"/>
                  <a:pt x="4845050" y="901629"/>
                </a:cubicBezTo>
                <a:cubicBezTo>
                  <a:pt x="4886325" y="911154"/>
                  <a:pt x="4927600" y="913694"/>
                  <a:pt x="4978400" y="925759"/>
                </a:cubicBezTo>
                <a:cubicBezTo>
                  <a:pt x="5029200" y="937824"/>
                  <a:pt x="5059045" y="954969"/>
                  <a:pt x="5100320" y="962589"/>
                </a:cubicBezTo>
                <a:cubicBezTo>
                  <a:pt x="5141595" y="970209"/>
                  <a:pt x="5153660" y="962589"/>
                  <a:pt x="5185410" y="962589"/>
                </a:cubicBezTo>
                <a:cubicBezTo>
                  <a:pt x="5217160" y="962589"/>
                  <a:pt x="5226050" y="962589"/>
                  <a:pt x="5257800" y="962589"/>
                </a:cubicBezTo>
                <a:cubicBezTo>
                  <a:pt x="5289550" y="962589"/>
                  <a:pt x="5308600" y="965129"/>
                  <a:pt x="5342890" y="962589"/>
                </a:cubicBezTo>
                <a:cubicBezTo>
                  <a:pt x="5377180" y="960049"/>
                  <a:pt x="5396230" y="954969"/>
                  <a:pt x="5427980" y="949889"/>
                </a:cubicBezTo>
                <a:cubicBezTo>
                  <a:pt x="5459730" y="944809"/>
                  <a:pt x="5464810" y="942904"/>
                  <a:pt x="5501005" y="937824"/>
                </a:cubicBezTo>
                <a:cubicBezTo>
                  <a:pt x="5537200" y="932744"/>
                  <a:pt x="5566410" y="935284"/>
                  <a:pt x="5610225" y="925759"/>
                </a:cubicBezTo>
                <a:cubicBezTo>
                  <a:pt x="5654040" y="916234"/>
                  <a:pt x="5675630" y="904169"/>
                  <a:pt x="5719445" y="889564"/>
                </a:cubicBezTo>
                <a:cubicBezTo>
                  <a:pt x="5763260" y="874959"/>
                  <a:pt x="5784850" y="867339"/>
                  <a:pt x="5828665" y="852734"/>
                </a:cubicBezTo>
                <a:cubicBezTo>
                  <a:pt x="5872480" y="838129"/>
                  <a:pt x="5896610" y="831144"/>
                  <a:pt x="5937885" y="816539"/>
                </a:cubicBezTo>
                <a:cubicBezTo>
                  <a:pt x="5979160" y="801934"/>
                  <a:pt x="5998845" y="797489"/>
                  <a:pt x="6035040" y="780344"/>
                </a:cubicBezTo>
                <a:cubicBezTo>
                  <a:pt x="6071235" y="763199"/>
                  <a:pt x="6085840" y="746054"/>
                  <a:pt x="6120130" y="731449"/>
                </a:cubicBezTo>
                <a:cubicBezTo>
                  <a:pt x="6154420" y="716844"/>
                  <a:pt x="6170930" y="724464"/>
                  <a:pt x="6205220" y="707319"/>
                </a:cubicBezTo>
                <a:cubicBezTo>
                  <a:pt x="6239510" y="690174"/>
                  <a:pt x="6254115" y="670489"/>
                  <a:pt x="6290310" y="646359"/>
                </a:cubicBezTo>
                <a:cubicBezTo>
                  <a:pt x="6326505" y="622229"/>
                  <a:pt x="6348730" y="607624"/>
                  <a:pt x="6387465" y="586034"/>
                </a:cubicBezTo>
                <a:cubicBezTo>
                  <a:pt x="6426200" y="564444"/>
                  <a:pt x="6448425" y="558729"/>
                  <a:pt x="6484620" y="537139"/>
                </a:cubicBezTo>
                <a:cubicBezTo>
                  <a:pt x="6520815" y="515549"/>
                  <a:pt x="6535420" y="496499"/>
                  <a:pt x="6569710" y="476814"/>
                </a:cubicBezTo>
                <a:cubicBezTo>
                  <a:pt x="6604000" y="457129"/>
                  <a:pt x="6621145" y="459669"/>
                  <a:pt x="6654800" y="439984"/>
                </a:cubicBezTo>
                <a:cubicBezTo>
                  <a:pt x="6688455" y="420299"/>
                  <a:pt x="6703060" y="403789"/>
                  <a:pt x="6739255" y="379659"/>
                </a:cubicBezTo>
                <a:cubicBezTo>
                  <a:pt x="6775450" y="355529"/>
                  <a:pt x="6800215" y="338384"/>
                  <a:pt x="6836410" y="318699"/>
                </a:cubicBezTo>
                <a:cubicBezTo>
                  <a:pt x="6872605" y="299014"/>
                  <a:pt x="6885305" y="294569"/>
                  <a:pt x="6921500" y="282504"/>
                </a:cubicBezTo>
                <a:cubicBezTo>
                  <a:pt x="6957695" y="270439"/>
                  <a:pt x="6984365" y="269804"/>
                  <a:pt x="7018655" y="257739"/>
                </a:cubicBezTo>
                <a:cubicBezTo>
                  <a:pt x="7052945" y="245674"/>
                  <a:pt x="7059930" y="236149"/>
                  <a:pt x="7091680" y="221544"/>
                </a:cubicBezTo>
                <a:cubicBezTo>
                  <a:pt x="7123430" y="206939"/>
                  <a:pt x="7142480" y="197414"/>
                  <a:pt x="7176770" y="185349"/>
                </a:cubicBezTo>
                <a:cubicBezTo>
                  <a:pt x="7211060" y="173284"/>
                  <a:pt x="7223125" y="175189"/>
                  <a:pt x="7261860" y="160584"/>
                </a:cubicBezTo>
                <a:cubicBezTo>
                  <a:pt x="7300595" y="145979"/>
                  <a:pt x="7329805" y="126929"/>
                  <a:pt x="7371080" y="112324"/>
                </a:cubicBezTo>
                <a:cubicBezTo>
                  <a:pt x="7412355" y="97719"/>
                  <a:pt x="7432040" y="97719"/>
                  <a:pt x="7468235" y="88194"/>
                </a:cubicBezTo>
                <a:cubicBezTo>
                  <a:pt x="7504430" y="78669"/>
                  <a:pt x="7521575" y="71049"/>
                  <a:pt x="7553325" y="63429"/>
                </a:cubicBezTo>
                <a:cubicBezTo>
                  <a:pt x="7585075" y="55809"/>
                  <a:pt x="7593965" y="51364"/>
                  <a:pt x="7625715" y="51364"/>
                </a:cubicBezTo>
                <a:cubicBezTo>
                  <a:pt x="7657465" y="51364"/>
                  <a:pt x="7681595" y="43744"/>
                  <a:pt x="7710805" y="63429"/>
                </a:cubicBezTo>
                <a:cubicBezTo>
                  <a:pt x="7740015" y="83114"/>
                  <a:pt x="7745095" y="116769"/>
                  <a:pt x="7771765" y="148519"/>
                </a:cubicBezTo>
                <a:cubicBezTo>
                  <a:pt x="7798435" y="180269"/>
                  <a:pt x="7818120" y="189794"/>
                  <a:pt x="7844790" y="221544"/>
                </a:cubicBezTo>
                <a:cubicBezTo>
                  <a:pt x="7871460" y="253294"/>
                  <a:pt x="7880985" y="274884"/>
                  <a:pt x="7905115" y="306634"/>
                </a:cubicBezTo>
                <a:cubicBezTo>
                  <a:pt x="7929245" y="338384"/>
                  <a:pt x="7944485" y="350449"/>
                  <a:pt x="7966075" y="379659"/>
                </a:cubicBezTo>
                <a:cubicBezTo>
                  <a:pt x="7987665" y="408869"/>
                  <a:pt x="7994650" y="420299"/>
                  <a:pt x="8014335" y="452049"/>
                </a:cubicBezTo>
                <a:cubicBezTo>
                  <a:pt x="8034020" y="483799"/>
                  <a:pt x="8048625" y="502849"/>
                  <a:pt x="8063230" y="537139"/>
                </a:cubicBezTo>
                <a:cubicBezTo>
                  <a:pt x="8077835" y="571429"/>
                  <a:pt x="8075295" y="587939"/>
                  <a:pt x="8087360" y="622229"/>
                </a:cubicBezTo>
                <a:cubicBezTo>
                  <a:pt x="8099425" y="656519"/>
                  <a:pt x="8111490" y="673029"/>
                  <a:pt x="8123555" y="707319"/>
                </a:cubicBezTo>
                <a:cubicBezTo>
                  <a:pt x="8135620" y="741609"/>
                  <a:pt x="8140700" y="756214"/>
                  <a:pt x="8148320" y="792409"/>
                </a:cubicBezTo>
                <a:cubicBezTo>
                  <a:pt x="8155940" y="828604"/>
                  <a:pt x="8157845" y="855274"/>
                  <a:pt x="8160385" y="889564"/>
                </a:cubicBezTo>
                <a:cubicBezTo>
                  <a:pt x="8162925" y="923854"/>
                  <a:pt x="8160385" y="930839"/>
                  <a:pt x="8160385" y="962589"/>
                </a:cubicBezTo>
                <a:cubicBezTo>
                  <a:pt x="8160385" y="994339"/>
                  <a:pt x="8160385" y="1013389"/>
                  <a:pt x="8160385" y="1047044"/>
                </a:cubicBezTo>
                <a:cubicBezTo>
                  <a:pt x="8160385" y="1080699"/>
                  <a:pt x="8162925" y="1100384"/>
                  <a:pt x="8160385" y="1132134"/>
                </a:cubicBezTo>
                <a:cubicBezTo>
                  <a:pt x="8157845" y="1163884"/>
                  <a:pt x="8155940" y="1168964"/>
                  <a:pt x="8148320" y="1205159"/>
                </a:cubicBezTo>
                <a:cubicBezTo>
                  <a:pt x="8140700" y="1241354"/>
                  <a:pt x="8128635" y="1273104"/>
                  <a:pt x="8123555" y="1314379"/>
                </a:cubicBezTo>
                <a:cubicBezTo>
                  <a:pt x="8118475" y="1355654"/>
                  <a:pt x="8123555" y="1377244"/>
                  <a:pt x="8123555" y="1411534"/>
                </a:cubicBezTo>
                <a:cubicBezTo>
                  <a:pt x="8123555" y="1445824"/>
                  <a:pt x="8123555" y="1440744"/>
                  <a:pt x="8123555" y="1484559"/>
                </a:cubicBezTo>
                <a:cubicBezTo>
                  <a:pt x="8123555" y="1528374"/>
                  <a:pt x="8121015" y="1583619"/>
                  <a:pt x="8123555" y="1629974"/>
                </a:cubicBezTo>
                <a:cubicBezTo>
                  <a:pt x="8126095" y="1676329"/>
                  <a:pt x="8131175" y="1683314"/>
                  <a:pt x="8136255" y="1715064"/>
                </a:cubicBezTo>
                <a:cubicBezTo>
                  <a:pt x="8141335" y="1746814"/>
                  <a:pt x="8141335" y="1756339"/>
                  <a:pt x="8148320" y="1788089"/>
                </a:cubicBezTo>
                <a:cubicBezTo>
                  <a:pt x="8155305" y="1819839"/>
                  <a:pt x="8160385" y="1838889"/>
                  <a:pt x="8172450" y="1873179"/>
                </a:cubicBezTo>
                <a:cubicBezTo>
                  <a:pt x="8184515" y="1907469"/>
                  <a:pt x="8196580" y="1926519"/>
                  <a:pt x="8208645" y="1958269"/>
                </a:cubicBezTo>
                <a:cubicBezTo>
                  <a:pt x="8220710" y="1990019"/>
                  <a:pt x="8211820" y="1984304"/>
                  <a:pt x="8233410" y="2030659"/>
                </a:cubicBezTo>
                <a:cubicBezTo>
                  <a:pt x="8255000" y="2077014"/>
                  <a:pt x="8291195" y="2142419"/>
                  <a:pt x="8317865" y="2188774"/>
                </a:cubicBezTo>
                <a:cubicBezTo>
                  <a:pt x="8344535" y="2235129"/>
                  <a:pt x="8344535" y="2230049"/>
                  <a:pt x="8366760" y="2261799"/>
                </a:cubicBezTo>
                <a:cubicBezTo>
                  <a:pt x="8388985" y="2293549"/>
                  <a:pt x="8395970" y="2310694"/>
                  <a:pt x="8427720" y="2346889"/>
                </a:cubicBezTo>
                <a:cubicBezTo>
                  <a:pt x="8459470" y="2383084"/>
                  <a:pt x="8486140" y="2414834"/>
                  <a:pt x="8524875" y="2444044"/>
                </a:cubicBezTo>
                <a:cubicBezTo>
                  <a:pt x="8563610" y="2473254"/>
                  <a:pt x="8585835" y="2472619"/>
                  <a:pt x="8622030" y="2492304"/>
                </a:cubicBezTo>
                <a:cubicBezTo>
                  <a:pt x="8658225" y="2511989"/>
                  <a:pt x="8672830" y="2519609"/>
                  <a:pt x="8706485" y="2541199"/>
                </a:cubicBezTo>
                <a:cubicBezTo>
                  <a:pt x="8740140" y="2562789"/>
                  <a:pt x="8757285" y="2574854"/>
                  <a:pt x="8791575" y="2601524"/>
                </a:cubicBezTo>
                <a:cubicBezTo>
                  <a:pt x="8825865" y="2628194"/>
                  <a:pt x="8852535" y="2645339"/>
                  <a:pt x="8876665" y="2674549"/>
                </a:cubicBezTo>
                <a:cubicBezTo>
                  <a:pt x="8900795" y="2703759"/>
                  <a:pt x="8903970" y="2718364"/>
                  <a:pt x="8913495" y="2747574"/>
                </a:cubicBezTo>
                <a:cubicBezTo>
                  <a:pt x="8923020" y="2776784"/>
                  <a:pt x="8923020" y="2790754"/>
                  <a:pt x="8925560" y="2819964"/>
                </a:cubicBezTo>
                <a:cubicBezTo>
                  <a:pt x="8928100" y="2849174"/>
                  <a:pt x="8928100" y="2858699"/>
                  <a:pt x="8925560" y="2892989"/>
                </a:cubicBezTo>
                <a:cubicBezTo>
                  <a:pt x="8923020" y="2927279"/>
                  <a:pt x="8918575" y="2955854"/>
                  <a:pt x="8913495" y="2990144"/>
                </a:cubicBezTo>
                <a:cubicBezTo>
                  <a:pt x="8908415" y="3024434"/>
                  <a:pt x="8912860" y="3026974"/>
                  <a:pt x="8900795" y="3063169"/>
                </a:cubicBezTo>
                <a:cubicBezTo>
                  <a:pt x="8888730" y="3099364"/>
                  <a:pt x="8869680" y="3128574"/>
                  <a:pt x="8852535" y="3172389"/>
                </a:cubicBezTo>
                <a:cubicBezTo>
                  <a:pt x="8835390" y="3216204"/>
                  <a:pt x="8836025" y="3240334"/>
                  <a:pt x="8816340" y="3281609"/>
                </a:cubicBezTo>
                <a:cubicBezTo>
                  <a:pt x="8796655" y="3322884"/>
                  <a:pt x="8777605" y="3342569"/>
                  <a:pt x="8755380" y="3378764"/>
                </a:cubicBezTo>
                <a:cubicBezTo>
                  <a:pt x="8733155" y="3414959"/>
                  <a:pt x="8726170" y="3429564"/>
                  <a:pt x="8706485" y="3463854"/>
                </a:cubicBezTo>
                <a:cubicBezTo>
                  <a:pt x="8686800" y="3498144"/>
                  <a:pt x="8679815" y="3517194"/>
                  <a:pt x="8658225" y="3548944"/>
                </a:cubicBezTo>
                <a:cubicBezTo>
                  <a:pt x="8636635" y="3580694"/>
                  <a:pt x="8623935" y="3595299"/>
                  <a:pt x="8597265" y="3621969"/>
                </a:cubicBezTo>
                <a:cubicBezTo>
                  <a:pt x="8570595" y="3648639"/>
                  <a:pt x="8554085" y="3658164"/>
                  <a:pt x="8524875" y="3682294"/>
                </a:cubicBezTo>
                <a:cubicBezTo>
                  <a:pt x="8495665" y="3706424"/>
                  <a:pt x="8475980" y="3716584"/>
                  <a:pt x="8451850" y="3743254"/>
                </a:cubicBezTo>
                <a:cubicBezTo>
                  <a:pt x="8427720" y="3769924"/>
                  <a:pt x="8422640" y="3787069"/>
                  <a:pt x="8402955" y="3816279"/>
                </a:cubicBezTo>
                <a:cubicBezTo>
                  <a:pt x="8383270" y="3845489"/>
                  <a:pt x="8371840" y="3859459"/>
                  <a:pt x="8354695" y="3888669"/>
                </a:cubicBezTo>
                <a:cubicBezTo>
                  <a:pt x="8337550" y="3917879"/>
                  <a:pt x="8335010" y="3929944"/>
                  <a:pt x="8317865" y="3961694"/>
                </a:cubicBezTo>
                <a:cubicBezTo>
                  <a:pt x="8300720" y="3993444"/>
                  <a:pt x="8281670" y="4015034"/>
                  <a:pt x="8269605" y="4046784"/>
                </a:cubicBezTo>
                <a:cubicBezTo>
                  <a:pt x="8257540" y="4078534"/>
                  <a:pt x="8262620" y="4090599"/>
                  <a:pt x="8257540" y="4119809"/>
                </a:cubicBezTo>
                <a:cubicBezTo>
                  <a:pt x="8252460" y="4149019"/>
                  <a:pt x="8253095" y="4162989"/>
                  <a:pt x="8245475" y="4192199"/>
                </a:cubicBezTo>
                <a:cubicBezTo>
                  <a:pt x="8237855" y="4221409"/>
                  <a:pt x="8228330" y="4233474"/>
                  <a:pt x="8220710" y="4265224"/>
                </a:cubicBezTo>
                <a:cubicBezTo>
                  <a:pt x="8213090" y="4296974"/>
                  <a:pt x="8213725" y="4314119"/>
                  <a:pt x="8208645" y="4350314"/>
                </a:cubicBezTo>
                <a:cubicBezTo>
                  <a:pt x="8203565" y="4386509"/>
                  <a:pt x="8203565" y="4413179"/>
                  <a:pt x="8196580" y="4447469"/>
                </a:cubicBezTo>
                <a:cubicBezTo>
                  <a:pt x="8189595" y="4481759"/>
                  <a:pt x="8179435" y="4486204"/>
                  <a:pt x="8172450" y="4520494"/>
                </a:cubicBezTo>
                <a:cubicBezTo>
                  <a:pt x="8165465" y="4554784"/>
                  <a:pt x="8169910" y="4581454"/>
                  <a:pt x="8160385" y="4617649"/>
                </a:cubicBezTo>
                <a:cubicBezTo>
                  <a:pt x="8150860" y="4653844"/>
                  <a:pt x="8133080" y="4670989"/>
                  <a:pt x="8123555" y="4702739"/>
                </a:cubicBezTo>
                <a:cubicBezTo>
                  <a:pt x="8114030" y="4734489"/>
                  <a:pt x="8118475" y="4743379"/>
                  <a:pt x="8111490" y="4775129"/>
                </a:cubicBezTo>
                <a:cubicBezTo>
                  <a:pt x="8104505" y="4806879"/>
                  <a:pt x="8094345" y="4828469"/>
                  <a:pt x="8087360" y="4860219"/>
                </a:cubicBezTo>
                <a:cubicBezTo>
                  <a:pt x="8080375" y="4891969"/>
                  <a:pt x="8082280" y="4898954"/>
                  <a:pt x="8075295" y="4933244"/>
                </a:cubicBezTo>
                <a:cubicBezTo>
                  <a:pt x="8068310" y="4967534"/>
                  <a:pt x="8063230" y="4994204"/>
                  <a:pt x="8051165" y="5030399"/>
                </a:cubicBezTo>
                <a:cubicBezTo>
                  <a:pt x="8039100" y="5066594"/>
                  <a:pt x="8028940" y="5081199"/>
                  <a:pt x="8014335" y="5115489"/>
                </a:cubicBezTo>
                <a:cubicBezTo>
                  <a:pt x="7999730" y="5149779"/>
                  <a:pt x="7990205" y="5168829"/>
                  <a:pt x="7978140" y="5200579"/>
                </a:cubicBezTo>
                <a:cubicBezTo>
                  <a:pt x="7966075" y="5232329"/>
                  <a:pt x="7971155" y="5243759"/>
                  <a:pt x="7954010" y="5272969"/>
                </a:cubicBezTo>
                <a:cubicBezTo>
                  <a:pt x="7936865" y="5302179"/>
                  <a:pt x="7924800" y="5319324"/>
                  <a:pt x="7893050" y="5345994"/>
                </a:cubicBezTo>
                <a:cubicBezTo>
                  <a:pt x="7861300" y="5372664"/>
                  <a:pt x="7832090" y="5387269"/>
                  <a:pt x="7795895" y="5406954"/>
                </a:cubicBezTo>
                <a:cubicBezTo>
                  <a:pt x="7759700" y="5426639"/>
                  <a:pt x="7742555" y="5426004"/>
                  <a:pt x="7710805" y="5443149"/>
                </a:cubicBezTo>
                <a:cubicBezTo>
                  <a:pt x="7679055" y="5460294"/>
                  <a:pt x="7667625" y="5485059"/>
                  <a:pt x="7638415" y="5492044"/>
                </a:cubicBezTo>
                <a:cubicBezTo>
                  <a:pt x="7609205" y="5499029"/>
                  <a:pt x="7599680" y="5488869"/>
                  <a:pt x="7565390" y="5479344"/>
                </a:cubicBezTo>
                <a:cubicBezTo>
                  <a:pt x="7531100" y="5469819"/>
                  <a:pt x="7509510" y="5457754"/>
                  <a:pt x="7468235" y="5443149"/>
                </a:cubicBezTo>
                <a:cubicBezTo>
                  <a:pt x="7426960" y="5428544"/>
                  <a:pt x="7395210" y="5419019"/>
                  <a:pt x="7359015" y="5406954"/>
                </a:cubicBezTo>
                <a:cubicBezTo>
                  <a:pt x="7322820" y="5394889"/>
                  <a:pt x="7315200" y="5391714"/>
                  <a:pt x="7285990" y="5382189"/>
                </a:cubicBezTo>
                <a:cubicBezTo>
                  <a:pt x="7256780" y="5372664"/>
                  <a:pt x="7254240" y="5367584"/>
                  <a:pt x="7212965" y="5358059"/>
                </a:cubicBezTo>
                <a:cubicBezTo>
                  <a:pt x="7171690" y="5348534"/>
                  <a:pt x="7125970" y="5343454"/>
                  <a:pt x="7079615" y="5333929"/>
                </a:cubicBezTo>
                <a:cubicBezTo>
                  <a:pt x="7033260" y="5324404"/>
                  <a:pt x="7021195" y="5316784"/>
                  <a:pt x="6982460" y="5309799"/>
                </a:cubicBezTo>
                <a:cubicBezTo>
                  <a:pt x="6943725" y="5302814"/>
                  <a:pt x="6926580" y="5300274"/>
                  <a:pt x="6885305" y="5297734"/>
                </a:cubicBezTo>
                <a:cubicBezTo>
                  <a:pt x="6844030" y="5295194"/>
                  <a:pt x="6814820" y="5297734"/>
                  <a:pt x="6776085" y="5297734"/>
                </a:cubicBezTo>
                <a:cubicBezTo>
                  <a:pt x="6737350" y="5297734"/>
                  <a:pt x="6725285" y="5297734"/>
                  <a:pt x="6690995" y="5297734"/>
                </a:cubicBezTo>
                <a:cubicBezTo>
                  <a:pt x="6656705" y="5297734"/>
                  <a:pt x="6642100" y="5297734"/>
                  <a:pt x="6605905" y="5297734"/>
                </a:cubicBezTo>
                <a:cubicBezTo>
                  <a:pt x="6569710" y="5297734"/>
                  <a:pt x="6552565" y="5297734"/>
                  <a:pt x="6508750" y="5297734"/>
                </a:cubicBezTo>
                <a:cubicBezTo>
                  <a:pt x="6464935" y="5297734"/>
                  <a:pt x="6431280" y="5297734"/>
                  <a:pt x="6387465" y="5297734"/>
                </a:cubicBezTo>
                <a:cubicBezTo>
                  <a:pt x="6343650" y="5297734"/>
                  <a:pt x="6329045" y="5290749"/>
                  <a:pt x="6290310" y="5297734"/>
                </a:cubicBezTo>
                <a:cubicBezTo>
                  <a:pt x="6251575" y="5304719"/>
                  <a:pt x="6227445" y="5324404"/>
                  <a:pt x="6193155" y="5333929"/>
                </a:cubicBezTo>
                <a:cubicBezTo>
                  <a:pt x="6158865" y="5343454"/>
                  <a:pt x="6151880" y="5340914"/>
                  <a:pt x="6120130" y="5345994"/>
                </a:cubicBezTo>
                <a:cubicBezTo>
                  <a:pt x="6088380" y="5351074"/>
                  <a:pt x="6066790" y="5351074"/>
                  <a:pt x="6035040" y="5358059"/>
                </a:cubicBezTo>
                <a:cubicBezTo>
                  <a:pt x="6003290" y="5365044"/>
                  <a:pt x="5995670" y="5372664"/>
                  <a:pt x="5962015" y="5382189"/>
                </a:cubicBezTo>
                <a:cubicBezTo>
                  <a:pt x="5928360" y="5391714"/>
                  <a:pt x="5899150" y="5397429"/>
                  <a:pt x="5865495" y="5406954"/>
                </a:cubicBezTo>
                <a:cubicBezTo>
                  <a:pt x="5831840" y="5416479"/>
                  <a:pt x="5833745" y="5424099"/>
                  <a:pt x="5792470" y="5431084"/>
                </a:cubicBezTo>
                <a:cubicBezTo>
                  <a:pt x="5751195" y="5438069"/>
                  <a:pt x="5709285" y="5436164"/>
                  <a:pt x="5658485" y="5443149"/>
                </a:cubicBezTo>
                <a:cubicBezTo>
                  <a:pt x="5607685" y="5450134"/>
                  <a:pt x="5588000" y="5457754"/>
                  <a:pt x="5537200" y="5467279"/>
                </a:cubicBezTo>
                <a:cubicBezTo>
                  <a:pt x="5486400" y="5476804"/>
                  <a:pt x="5445125" y="5482519"/>
                  <a:pt x="5403850" y="5492044"/>
                </a:cubicBezTo>
                <a:cubicBezTo>
                  <a:pt x="5362575" y="5501569"/>
                  <a:pt x="5360035" y="5509189"/>
                  <a:pt x="5330825" y="5516174"/>
                </a:cubicBezTo>
                <a:cubicBezTo>
                  <a:pt x="5301615" y="5523159"/>
                  <a:pt x="5287010" y="5523159"/>
                  <a:pt x="5257800" y="5528239"/>
                </a:cubicBezTo>
                <a:cubicBezTo>
                  <a:pt x="5228590" y="5533319"/>
                  <a:pt x="5219065" y="5537764"/>
                  <a:pt x="5185410" y="5540304"/>
                </a:cubicBezTo>
                <a:cubicBezTo>
                  <a:pt x="5151755" y="5542844"/>
                  <a:pt x="5132070" y="5537764"/>
                  <a:pt x="5088255" y="5540304"/>
                </a:cubicBezTo>
                <a:cubicBezTo>
                  <a:pt x="5044440" y="5542844"/>
                  <a:pt x="5007610" y="5549829"/>
                  <a:pt x="4966335" y="5552369"/>
                </a:cubicBezTo>
                <a:cubicBezTo>
                  <a:pt x="4925060" y="5554909"/>
                  <a:pt x="4915535" y="5552369"/>
                  <a:pt x="4881880" y="5552369"/>
                </a:cubicBezTo>
                <a:cubicBezTo>
                  <a:pt x="4848225" y="5552369"/>
                  <a:pt x="4828540" y="5552369"/>
                  <a:pt x="4796790" y="5552369"/>
                </a:cubicBezTo>
                <a:cubicBezTo>
                  <a:pt x="4765040" y="5552369"/>
                  <a:pt x="4758055" y="5552369"/>
                  <a:pt x="4723765" y="5552369"/>
                </a:cubicBezTo>
                <a:cubicBezTo>
                  <a:pt x="4689475" y="5552369"/>
                  <a:pt x="4665345" y="5557449"/>
                  <a:pt x="4626610" y="5552369"/>
                </a:cubicBezTo>
                <a:cubicBezTo>
                  <a:pt x="4587875" y="5547289"/>
                  <a:pt x="4568190" y="5535224"/>
                  <a:pt x="4529455" y="5528239"/>
                </a:cubicBezTo>
                <a:cubicBezTo>
                  <a:pt x="4490720" y="5521254"/>
                  <a:pt x="4471035" y="5523159"/>
                  <a:pt x="4432300" y="5516174"/>
                </a:cubicBezTo>
                <a:cubicBezTo>
                  <a:pt x="4393565" y="5509189"/>
                  <a:pt x="4369435" y="5501569"/>
                  <a:pt x="4335145" y="5492044"/>
                </a:cubicBezTo>
                <a:cubicBezTo>
                  <a:pt x="4300855" y="5482519"/>
                  <a:pt x="4291330" y="5486964"/>
                  <a:pt x="4262120" y="5467279"/>
                </a:cubicBezTo>
                <a:cubicBezTo>
                  <a:pt x="4232910" y="5447594"/>
                  <a:pt x="4218305" y="5419019"/>
                  <a:pt x="4189095" y="5394889"/>
                </a:cubicBezTo>
                <a:cubicBezTo>
                  <a:pt x="4159885" y="5370759"/>
                  <a:pt x="4155440" y="5368219"/>
                  <a:pt x="4116705" y="5345994"/>
                </a:cubicBezTo>
                <a:cubicBezTo>
                  <a:pt x="4077970" y="5323769"/>
                  <a:pt x="4036060" y="5302179"/>
                  <a:pt x="3994785" y="5285034"/>
                </a:cubicBezTo>
                <a:cubicBezTo>
                  <a:pt x="3953510" y="5267889"/>
                  <a:pt x="3943985" y="5270429"/>
                  <a:pt x="3910330" y="5260904"/>
                </a:cubicBezTo>
                <a:cubicBezTo>
                  <a:pt x="3876675" y="5251379"/>
                  <a:pt x="3859530" y="5246299"/>
                  <a:pt x="3825240" y="5236774"/>
                </a:cubicBezTo>
                <a:cubicBezTo>
                  <a:pt x="3790950" y="5227249"/>
                  <a:pt x="3776345" y="5222169"/>
                  <a:pt x="3740150" y="5212644"/>
                </a:cubicBezTo>
                <a:cubicBezTo>
                  <a:pt x="3703955" y="5203119"/>
                  <a:pt x="3681730" y="5198039"/>
                  <a:pt x="3642995" y="5188514"/>
                </a:cubicBezTo>
                <a:cubicBezTo>
                  <a:pt x="3604260" y="5178989"/>
                  <a:pt x="3582035" y="5171369"/>
                  <a:pt x="3545840" y="5163749"/>
                </a:cubicBezTo>
                <a:cubicBezTo>
                  <a:pt x="3509645" y="5156129"/>
                  <a:pt x="3492500" y="5156764"/>
                  <a:pt x="3460750" y="5151684"/>
                </a:cubicBezTo>
                <a:cubicBezTo>
                  <a:pt x="3429000" y="5146604"/>
                  <a:pt x="3419475" y="5144699"/>
                  <a:pt x="3387725" y="5139619"/>
                </a:cubicBezTo>
                <a:cubicBezTo>
                  <a:pt x="3355975" y="5134539"/>
                  <a:pt x="3336290" y="5132634"/>
                  <a:pt x="3302635" y="5127554"/>
                </a:cubicBezTo>
                <a:cubicBezTo>
                  <a:pt x="3268980" y="5122474"/>
                  <a:pt x="3249930" y="5118029"/>
                  <a:pt x="3218180" y="5115489"/>
                </a:cubicBezTo>
                <a:cubicBezTo>
                  <a:pt x="3186430" y="5112949"/>
                  <a:pt x="3174365" y="5115489"/>
                  <a:pt x="3145155" y="5115489"/>
                </a:cubicBezTo>
                <a:cubicBezTo>
                  <a:pt x="3115945" y="5115489"/>
                  <a:pt x="3106420" y="5115489"/>
                  <a:pt x="3072130" y="5115489"/>
                </a:cubicBezTo>
                <a:cubicBezTo>
                  <a:pt x="3037840" y="5115489"/>
                  <a:pt x="3018790" y="5115489"/>
                  <a:pt x="2974975" y="5115489"/>
                </a:cubicBezTo>
                <a:cubicBezTo>
                  <a:pt x="2931160" y="5115489"/>
                  <a:pt x="2900045" y="5115489"/>
                  <a:pt x="2853690" y="5115489"/>
                </a:cubicBezTo>
                <a:cubicBezTo>
                  <a:pt x="2807335" y="5115489"/>
                  <a:pt x="2783205" y="5115489"/>
                  <a:pt x="2744470" y="5115489"/>
                </a:cubicBezTo>
                <a:cubicBezTo>
                  <a:pt x="2705735" y="5115489"/>
                  <a:pt x="2691130" y="5115489"/>
                  <a:pt x="2659380" y="5115489"/>
                </a:cubicBezTo>
                <a:cubicBezTo>
                  <a:pt x="2627630" y="5115489"/>
                  <a:pt x="2620645" y="5115489"/>
                  <a:pt x="2586355" y="5115489"/>
                </a:cubicBezTo>
                <a:cubicBezTo>
                  <a:pt x="2552065" y="5115489"/>
                  <a:pt x="2530475" y="5115489"/>
                  <a:pt x="2489200" y="5115489"/>
                </a:cubicBezTo>
                <a:cubicBezTo>
                  <a:pt x="2447925" y="5115489"/>
                  <a:pt x="2418715" y="5110409"/>
                  <a:pt x="2379980" y="5115489"/>
                </a:cubicBezTo>
                <a:cubicBezTo>
                  <a:pt x="2341245" y="5120569"/>
                  <a:pt x="2326640" y="5132634"/>
                  <a:pt x="2294890" y="5139619"/>
                </a:cubicBezTo>
                <a:cubicBezTo>
                  <a:pt x="2263140" y="5146604"/>
                  <a:pt x="2253615" y="5146604"/>
                  <a:pt x="2221865" y="5151684"/>
                </a:cubicBezTo>
                <a:cubicBezTo>
                  <a:pt x="2190115" y="5156764"/>
                  <a:pt x="2176145" y="5156129"/>
                  <a:pt x="2137410" y="5163749"/>
                </a:cubicBezTo>
                <a:cubicBezTo>
                  <a:pt x="2098675" y="5171369"/>
                  <a:pt x="2073910" y="5178989"/>
                  <a:pt x="2027555" y="5188514"/>
                </a:cubicBezTo>
                <a:cubicBezTo>
                  <a:pt x="1981200" y="5198039"/>
                  <a:pt x="1954530" y="5205659"/>
                  <a:pt x="1906270" y="5212644"/>
                </a:cubicBezTo>
                <a:cubicBezTo>
                  <a:pt x="1858010" y="5219629"/>
                  <a:pt x="1838325" y="5217724"/>
                  <a:pt x="1784985" y="5224709"/>
                </a:cubicBezTo>
                <a:cubicBezTo>
                  <a:pt x="1731645" y="5231694"/>
                  <a:pt x="1700530" y="5243759"/>
                  <a:pt x="1639570" y="5248839"/>
                </a:cubicBezTo>
                <a:cubicBezTo>
                  <a:pt x="1578610" y="5253919"/>
                  <a:pt x="1532255" y="5248839"/>
                  <a:pt x="1481455" y="5248839"/>
                </a:cubicBezTo>
                <a:cubicBezTo>
                  <a:pt x="1430655" y="5248839"/>
                  <a:pt x="1420495" y="5248839"/>
                  <a:pt x="1384300" y="5248839"/>
                </a:cubicBezTo>
                <a:cubicBezTo>
                  <a:pt x="1348105" y="5248839"/>
                  <a:pt x="1330960" y="5248839"/>
                  <a:pt x="1299210" y="5248839"/>
                </a:cubicBezTo>
                <a:cubicBezTo>
                  <a:pt x="1267460" y="5248839"/>
                  <a:pt x="1257935" y="5248839"/>
                  <a:pt x="1226185" y="5248839"/>
                </a:cubicBezTo>
                <a:cubicBezTo>
                  <a:pt x="1194435" y="5248839"/>
                  <a:pt x="1177290" y="5248839"/>
                  <a:pt x="1141095" y="5248839"/>
                </a:cubicBezTo>
                <a:cubicBezTo>
                  <a:pt x="1104900" y="5248839"/>
                  <a:pt x="1090295" y="5251379"/>
                  <a:pt x="1043940" y="5248839"/>
                </a:cubicBezTo>
                <a:cubicBezTo>
                  <a:pt x="997585" y="5246299"/>
                  <a:pt x="958850" y="5241854"/>
                  <a:pt x="910590" y="5236774"/>
                </a:cubicBezTo>
                <a:cubicBezTo>
                  <a:pt x="862330" y="5231694"/>
                  <a:pt x="840105" y="5229789"/>
                  <a:pt x="801370" y="5224709"/>
                </a:cubicBezTo>
                <a:cubicBezTo>
                  <a:pt x="762635" y="5219629"/>
                  <a:pt x="748030" y="5219629"/>
                  <a:pt x="716280" y="5212644"/>
                </a:cubicBezTo>
                <a:cubicBezTo>
                  <a:pt x="684530" y="5205659"/>
                  <a:pt x="675005" y="5198039"/>
                  <a:pt x="643255" y="5188514"/>
                </a:cubicBezTo>
                <a:cubicBezTo>
                  <a:pt x="611505" y="5178989"/>
                  <a:pt x="590550" y="5173274"/>
                  <a:pt x="558800" y="5163749"/>
                </a:cubicBezTo>
                <a:cubicBezTo>
                  <a:pt x="527050" y="5154224"/>
                  <a:pt x="517525" y="5154224"/>
                  <a:pt x="485775" y="5139619"/>
                </a:cubicBezTo>
                <a:cubicBezTo>
                  <a:pt x="454025" y="5125014"/>
                  <a:pt x="429895" y="5115489"/>
                  <a:pt x="400685" y="5091359"/>
                </a:cubicBezTo>
                <a:cubicBezTo>
                  <a:pt x="371475" y="5067229"/>
                  <a:pt x="361315" y="5050084"/>
                  <a:pt x="339725" y="5018334"/>
                </a:cubicBezTo>
                <a:cubicBezTo>
                  <a:pt x="318135" y="4986584"/>
                  <a:pt x="306070" y="4964994"/>
                  <a:pt x="291465" y="4933244"/>
                </a:cubicBezTo>
                <a:cubicBezTo>
                  <a:pt x="276860" y="4901494"/>
                  <a:pt x="276860" y="4889429"/>
                  <a:pt x="267335" y="4860219"/>
                </a:cubicBezTo>
                <a:cubicBezTo>
                  <a:pt x="257810" y="4831009"/>
                  <a:pt x="254635" y="4821484"/>
                  <a:pt x="242570" y="4787194"/>
                </a:cubicBezTo>
                <a:cubicBezTo>
                  <a:pt x="230505" y="4752904"/>
                  <a:pt x="213360" y="4723694"/>
                  <a:pt x="206375" y="4690039"/>
                </a:cubicBezTo>
                <a:cubicBezTo>
                  <a:pt x="199390" y="4656384"/>
                  <a:pt x="203835" y="4649399"/>
                  <a:pt x="206375" y="4617649"/>
                </a:cubicBezTo>
                <a:cubicBezTo>
                  <a:pt x="208915" y="4585899"/>
                  <a:pt x="208915" y="4564309"/>
                  <a:pt x="218440" y="4532559"/>
                </a:cubicBezTo>
                <a:cubicBezTo>
                  <a:pt x="227965" y="4500809"/>
                  <a:pt x="240030" y="4488744"/>
                  <a:pt x="254635" y="4459534"/>
                </a:cubicBezTo>
                <a:cubicBezTo>
                  <a:pt x="269240" y="4430324"/>
                  <a:pt x="274320" y="4415719"/>
                  <a:pt x="291465" y="4386509"/>
                </a:cubicBezTo>
                <a:cubicBezTo>
                  <a:pt x="308610" y="4357299"/>
                  <a:pt x="320040" y="4343329"/>
                  <a:pt x="339725" y="4314119"/>
                </a:cubicBezTo>
                <a:cubicBezTo>
                  <a:pt x="359410" y="4284909"/>
                  <a:pt x="371475" y="4270304"/>
                  <a:pt x="388620" y="4241094"/>
                </a:cubicBezTo>
                <a:cubicBezTo>
                  <a:pt x="405765" y="4211884"/>
                  <a:pt x="407670" y="4197279"/>
                  <a:pt x="424815" y="4168069"/>
                </a:cubicBezTo>
                <a:cubicBezTo>
                  <a:pt x="441960" y="4138859"/>
                  <a:pt x="456565" y="4126794"/>
                  <a:pt x="473710" y="4095044"/>
                </a:cubicBezTo>
                <a:cubicBezTo>
                  <a:pt x="490855" y="4063294"/>
                  <a:pt x="500380" y="4042339"/>
                  <a:pt x="509905" y="4010589"/>
                </a:cubicBezTo>
                <a:cubicBezTo>
                  <a:pt x="519430" y="3978839"/>
                  <a:pt x="516890" y="3969314"/>
                  <a:pt x="521970" y="3937564"/>
                </a:cubicBezTo>
                <a:cubicBezTo>
                  <a:pt x="527050" y="3905814"/>
                  <a:pt x="531495" y="3888669"/>
                  <a:pt x="534035" y="3852474"/>
                </a:cubicBezTo>
                <a:cubicBezTo>
                  <a:pt x="536575" y="3816279"/>
                  <a:pt x="534035" y="3791514"/>
                  <a:pt x="534035" y="3755319"/>
                </a:cubicBezTo>
                <a:cubicBezTo>
                  <a:pt x="534035" y="3719124"/>
                  <a:pt x="534035" y="3701979"/>
                  <a:pt x="534035" y="3670229"/>
                </a:cubicBezTo>
                <a:cubicBezTo>
                  <a:pt x="534035" y="3638479"/>
                  <a:pt x="539115" y="3626414"/>
                  <a:pt x="534035" y="3597204"/>
                </a:cubicBezTo>
                <a:cubicBezTo>
                  <a:pt x="528955" y="3567994"/>
                  <a:pt x="516890" y="3556564"/>
                  <a:pt x="509905" y="3524814"/>
                </a:cubicBezTo>
                <a:cubicBezTo>
                  <a:pt x="502920" y="3493064"/>
                  <a:pt x="504825" y="3486079"/>
                  <a:pt x="497840" y="3439724"/>
                </a:cubicBezTo>
                <a:cubicBezTo>
                  <a:pt x="490855" y="3393369"/>
                  <a:pt x="483235" y="3340029"/>
                  <a:pt x="473710" y="3293674"/>
                </a:cubicBezTo>
                <a:cubicBezTo>
                  <a:pt x="464185" y="3247319"/>
                  <a:pt x="458470" y="3244779"/>
                  <a:pt x="448945" y="3208584"/>
                </a:cubicBezTo>
                <a:cubicBezTo>
                  <a:pt x="439420" y="3172389"/>
                  <a:pt x="431800" y="3147624"/>
                  <a:pt x="424815" y="3111429"/>
                </a:cubicBezTo>
                <a:cubicBezTo>
                  <a:pt x="417830" y="3075234"/>
                  <a:pt x="419735" y="3060629"/>
                  <a:pt x="412750" y="3026974"/>
                </a:cubicBezTo>
                <a:cubicBezTo>
                  <a:pt x="405765" y="2993319"/>
                  <a:pt x="395605" y="2976174"/>
                  <a:pt x="388620" y="2941884"/>
                </a:cubicBezTo>
                <a:cubicBezTo>
                  <a:pt x="381635" y="2907594"/>
                  <a:pt x="384175" y="2888544"/>
                  <a:pt x="376555" y="2856794"/>
                </a:cubicBezTo>
                <a:cubicBezTo>
                  <a:pt x="368935" y="2825044"/>
                  <a:pt x="361315" y="2812979"/>
                  <a:pt x="351790" y="2783769"/>
                </a:cubicBezTo>
                <a:cubicBezTo>
                  <a:pt x="342265" y="2754559"/>
                  <a:pt x="334645" y="2739954"/>
                  <a:pt x="327660" y="2710744"/>
                </a:cubicBezTo>
                <a:cubicBezTo>
                  <a:pt x="320675" y="2681534"/>
                  <a:pt x="320675" y="2667564"/>
                  <a:pt x="315595" y="2638354"/>
                </a:cubicBezTo>
                <a:cubicBezTo>
                  <a:pt x="310515" y="2609144"/>
                  <a:pt x="310515" y="2594539"/>
                  <a:pt x="303530" y="2565329"/>
                </a:cubicBezTo>
                <a:cubicBezTo>
                  <a:pt x="296545" y="2536119"/>
                  <a:pt x="288925" y="2521514"/>
                  <a:pt x="279400" y="2492304"/>
                </a:cubicBezTo>
                <a:cubicBezTo>
                  <a:pt x="269875" y="2463094"/>
                  <a:pt x="269240" y="2455474"/>
                  <a:pt x="254635" y="2419279"/>
                </a:cubicBezTo>
                <a:cubicBezTo>
                  <a:pt x="240030" y="2383084"/>
                  <a:pt x="227965" y="2353874"/>
                  <a:pt x="206375" y="2310059"/>
                </a:cubicBezTo>
                <a:cubicBezTo>
                  <a:pt x="184785" y="2266244"/>
                  <a:pt x="165100" y="2244654"/>
                  <a:pt x="145415" y="2200839"/>
                </a:cubicBezTo>
                <a:cubicBezTo>
                  <a:pt x="125730" y="2157024"/>
                  <a:pt x="121285" y="2127814"/>
                  <a:pt x="109220" y="2091619"/>
                </a:cubicBezTo>
                <a:cubicBezTo>
                  <a:pt x="97155" y="2055424"/>
                  <a:pt x="97155" y="2050344"/>
                  <a:pt x="85090" y="2018594"/>
                </a:cubicBezTo>
                <a:cubicBezTo>
                  <a:pt x="73025" y="1986844"/>
                  <a:pt x="60325" y="1965254"/>
                  <a:pt x="48260" y="1933504"/>
                </a:cubicBezTo>
                <a:cubicBezTo>
                  <a:pt x="36195" y="1901754"/>
                  <a:pt x="33655" y="1890324"/>
                  <a:pt x="24130" y="1861114"/>
                </a:cubicBezTo>
                <a:cubicBezTo>
                  <a:pt x="14605" y="1831904"/>
                  <a:pt x="0" y="1817299"/>
                  <a:pt x="0" y="1788089"/>
                </a:cubicBezTo>
                <a:cubicBezTo>
                  <a:pt x="0" y="1758879"/>
                  <a:pt x="4445" y="1746814"/>
                  <a:pt x="24130" y="1715064"/>
                </a:cubicBezTo>
                <a:cubicBezTo>
                  <a:pt x="43815" y="1683314"/>
                  <a:pt x="67945" y="1654104"/>
                  <a:pt x="97155" y="1629974"/>
                </a:cubicBezTo>
                <a:cubicBezTo>
                  <a:pt x="126365" y="1605844"/>
                  <a:pt x="140970" y="1608384"/>
                  <a:pt x="170180" y="1593779"/>
                </a:cubicBezTo>
                <a:cubicBezTo>
                  <a:pt x="199390" y="1579174"/>
                  <a:pt x="213360" y="1569649"/>
                  <a:pt x="242570" y="1557584"/>
                </a:cubicBezTo>
                <a:cubicBezTo>
                  <a:pt x="271780" y="1545519"/>
                  <a:pt x="281305" y="1547424"/>
                  <a:pt x="315595" y="1532819"/>
                </a:cubicBezTo>
                <a:cubicBezTo>
                  <a:pt x="349885" y="1518214"/>
                  <a:pt x="374015" y="1506149"/>
                  <a:pt x="412750" y="1484559"/>
                </a:cubicBezTo>
                <a:cubicBezTo>
                  <a:pt x="451485" y="1462969"/>
                  <a:pt x="475615" y="1443284"/>
                  <a:pt x="509905" y="1423599"/>
                </a:cubicBezTo>
                <a:cubicBezTo>
                  <a:pt x="544195" y="1403914"/>
                  <a:pt x="553720" y="1404549"/>
                  <a:pt x="582930" y="1387404"/>
                </a:cubicBezTo>
                <a:cubicBezTo>
                  <a:pt x="612140" y="1370259"/>
                  <a:pt x="624205" y="1360099"/>
                  <a:pt x="655955" y="1338509"/>
                </a:cubicBezTo>
                <a:cubicBezTo>
                  <a:pt x="687705" y="1316919"/>
                  <a:pt x="713740" y="1304854"/>
                  <a:pt x="740410" y="1278184"/>
                </a:cubicBezTo>
                <a:cubicBezTo>
                  <a:pt x="767080" y="1251514"/>
                  <a:pt x="769620" y="1234369"/>
                  <a:pt x="789305" y="1205159"/>
                </a:cubicBezTo>
                <a:cubicBezTo>
                  <a:pt x="808990" y="1175949"/>
                  <a:pt x="822960" y="1161344"/>
                  <a:pt x="837565" y="1132134"/>
                </a:cubicBezTo>
                <a:cubicBezTo>
                  <a:pt x="852170" y="1102924"/>
                  <a:pt x="852805" y="1093399"/>
                  <a:pt x="862330" y="1059744"/>
                </a:cubicBezTo>
                <a:cubicBezTo>
                  <a:pt x="871855" y="1026089"/>
                  <a:pt x="879475" y="996879"/>
                  <a:pt x="886460" y="962589"/>
                </a:cubicBezTo>
                <a:cubicBezTo>
                  <a:pt x="893445" y="928299"/>
                  <a:pt x="893445" y="918774"/>
                  <a:pt x="898525" y="889564"/>
                </a:cubicBezTo>
                <a:cubicBezTo>
                  <a:pt x="903605" y="860354"/>
                  <a:pt x="905510" y="845749"/>
                  <a:pt x="910590" y="816539"/>
                </a:cubicBezTo>
                <a:cubicBezTo>
                  <a:pt x="915670" y="787329"/>
                  <a:pt x="915670" y="775264"/>
                  <a:pt x="922655" y="743514"/>
                </a:cubicBezTo>
                <a:cubicBezTo>
                  <a:pt x="929640" y="711764"/>
                  <a:pt x="941705" y="692079"/>
                  <a:pt x="946785" y="658424"/>
                </a:cubicBezTo>
                <a:cubicBezTo>
                  <a:pt x="951865" y="624769"/>
                  <a:pt x="946785" y="607624"/>
                  <a:pt x="946785" y="573969"/>
                </a:cubicBezTo>
                <a:cubicBezTo>
                  <a:pt x="946785" y="540314"/>
                  <a:pt x="946785" y="520629"/>
                  <a:pt x="946785" y="488879"/>
                </a:cubicBezTo>
                <a:cubicBezTo>
                  <a:pt x="946785" y="457129"/>
                  <a:pt x="944245" y="445064"/>
                  <a:pt x="946785" y="415854"/>
                </a:cubicBezTo>
                <a:cubicBezTo>
                  <a:pt x="949325" y="386644"/>
                  <a:pt x="956945" y="372039"/>
                  <a:pt x="959485" y="342829"/>
                </a:cubicBezTo>
                <a:cubicBezTo>
                  <a:pt x="962025" y="313619"/>
                  <a:pt x="959485" y="299014"/>
                  <a:pt x="959485" y="269804"/>
                </a:cubicBezTo>
                <a:cubicBezTo>
                  <a:pt x="959485" y="240594"/>
                  <a:pt x="967105" y="226624"/>
                  <a:pt x="959485" y="197414"/>
                </a:cubicBezTo>
                <a:cubicBezTo>
                  <a:pt x="951865" y="168204"/>
                  <a:pt x="944245" y="145979"/>
                  <a:pt x="922655" y="124389"/>
                </a:cubicBezTo>
                <a:cubicBezTo>
                  <a:pt x="901065" y="102799"/>
                  <a:pt x="864235" y="93909"/>
                  <a:pt x="850265" y="88194"/>
                </a:cubicBezTo>
              </a:path>
            </a:pathLst>
          </a:custGeom>
          <a:noFill/>
          <a:ln w="57150">
            <a:solidFill>
              <a:schemeClr val="accent6">
                <a:lumMod val="50000"/>
              </a:schemeClr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心形 5"/>
          <p:cNvSpPr/>
          <p:nvPr/>
        </p:nvSpPr>
        <p:spPr>
          <a:xfrm>
            <a:off x="9180830" y="5156835"/>
            <a:ext cx="1229360" cy="1084580"/>
          </a:xfrm>
          <a:prstGeom prst="hear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心形 6"/>
          <p:cNvSpPr/>
          <p:nvPr/>
        </p:nvSpPr>
        <p:spPr>
          <a:xfrm>
            <a:off x="1632585" y="-193675"/>
            <a:ext cx="1229360" cy="1084580"/>
          </a:xfrm>
          <a:prstGeom prst="hear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  <p:bldP spid="7" grpId="0" animBg="1"/>
      <p:bldP spid="6" grpId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ID" val="custom20205176_1*a*1"/>
  <p:tag name="KSO_WM_TEMPLATE_CATEGORY" val="custom"/>
  <p:tag name="KSO_WM_TEMPLATE_INDEX" val="20205176"/>
  <p:tag name="KSO_WM_UNIT_LAYERLEVEL" val="1"/>
  <p:tag name="KSO_WM_TAG_VERSION" val="1.0"/>
</p:tagLst>
</file>

<file path=ppt/tags/tag64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ID" val="custom20205176_1*b*1"/>
  <p:tag name="KSO_WM_TEMPLATE_CATEGORY" val="custom"/>
  <p:tag name="KSO_WM_TEMPLATE_INDEX" val="20205176"/>
  <p:tag name="KSO_WM_UNIT_LAYERLEVEL" val="1"/>
  <p:tag name="KSO_WM_TAG_VERSION" val="1.0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commondata" val="eyJoZGlkIjoiYTMzOGU0ZGJkYzkyN2ExODBjODVlYjk5NWFjNDBmODE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420</Words>
  <Application>WPS 演示</Application>
  <PresentationFormat>宽屏</PresentationFormat>
  <Paragraphs>20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Wingdings</vt:lpstr>
      <vt:lpstr>方正舒体</vt:lpstr>
      <vt:lpstr>Arial Unicode MS</vt:lpstr>
      <vt:lpstr>Calibri</vt:lpstr>
      <vt:lpstr>Office 主题​​</vt:lpstr>
      <vt:lpstr>快乐端午</vt:lpstr>
      <vt:lpstr>目录</vt:lpstr>
      <vt:lpstr>端午介绍</vt:lpstr>
      <vt:lpstr>端午美食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石巍</cp:lastModifiedBy>
  <cp:revision>175</cp:revision>
  <dcterms:created xsi:type="dcterms:W3CDTF">2019-06-19T02:08:00Z</dcterms:created>
  <dcterms:modified xsi:type="dcterms:W3CDTF">2024-06-17T01:25:43Z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2052-12.1.0.17133</vt:lpwstr>
  </property>
  <property fmtid="{D5CDD505-2E9C-101B-9397-08002B2CF9AE}" pid="3" name="ICV">
    <vt:lpwstr>D96DFF4C9B264A05B18724F202A81E02_13</vt:lpwstr>
  </property>
</Properties>
</file>