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7" r:id="rId3"/>
    <p:sldId id="339" r:id="rId4"/>
    <p:sldId id="258" r:id="rId5"/>
    <p:sldId id="259" r:id="rId6"/>
    <p:sldId id="260" r:id="rId7"/>
    <p:sldId id="261" r:id="rId8"/>
    <p:sldId id="289" r:id="rId9"/>
    <p:sldId id="262" r:id="rId11"/>
    <p:sldId id="315" r:id="rId12"/>
    <p:sldId id="388" r:id="rId13"/>
    <p:sldId id="389" r:id="rId14"/>
    <p:sldId id="265" r:id="rId15"/>
    <p:sldId id="266" r:id="rId16"/>
    <p:sldId id="406" r:id="rId17"/>
    <p:sldId id="407" r:id="rId18"/>
    <p:sldId id="268" r:id="rId19"/>
    <p:sldId id="269" r:id="rId20"/>
    <p:sldId id="367" r:id="rId21"/>
    <p:sldId id="277" r:id="rId22"/>
    <p:sldId id="278" r:id="rId23"/>
    <p:sldId id="279" r:id="rId24"/>
    <p:sldId id="280" r:id="rId25"/>
    <p:sldId id="381" r:id="rId26"/>
    <p:sldId id="275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未知用户1" initials="未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32117" y="246184"/>
            <a:ext cx="11690252" cy="6481620"/>
          </a:xfrm>
          <a:prstGeom prst="rect">
            <a:avLst/>
          </a:prstGeom>
          <a:solidFill>
            <a:schemeClr val="bg1"/>
          </a:solidFill>
          <a:ln w="25400">
            <a:solidFill>
              <a:srgbClr val="A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Light" panose="020B0300000000000000" pitchFamily="34" charset="-122"/>
              <a:ea typeface="思源黑体 Light" panose="020B03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3824"/>
            <a:ext cx="12192000" cy="369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2" Type="http://schemas.openxmlformats.org/officeDocument/2006/relationships/theme" Target="../theme/theme1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19.jpeg"/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10.png"/><Relationship Id="rId3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2"/>
          <p:cNvPicPr>
            <a:picLocks noChangeAspect="1"/>
          </p:cNvPicPr>
          <p:nvPr/>
        </p:nvPicPr>
        <p:blipFill>
          <a:blip r:embed="rId1"/>
          <a:srcRect l="48229" t="27031" r="2447" b="14062"/>
          <a:stretch>
            <a:fillRect/>
          </a:stretch>
        </p:blipFill>
        <p:spPr>
          <a:xfrm rot="540000">
            <a:off x="-137646" y="4291660"/>
            <a:ext cx="3921760" cy="311975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1"/>
          <a:srcRect l="48229" t="27031" r="2447" b="14062"/>
          <a:stretch>
            <a:fillRect/>
          </a:stretch>
        </p:blipFill>
        <p:spPr>
          <a:xfrm rot="540000">
            <a:off x="7458227" y="4156253"/>
            <a:ext cx="5499735" cy="354266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216627" y="-51816"/>
            <a:ext cx="11678920" cy="3617595"/>
            <a:chOff x="0" y="0"/>
            <a:chExt cx="11678920" cy="3617595"/>
          </a:xfrm>
        </p:grpSpPr>
        <p:sp>
          <p:nvSpPr>
            <p:cNvPr id="3" name="形状1"/>
            <p:cNvSpPr txBox="1"/>
            <p:nvPr/>
          </p:nvSpPr>
          <p:spPr>
            <a:xfrm>
              <a:off x="2009140" y="477520"/>
              <a:ext cx="9669780" cy="3140075"/>
            </a:xfrm>
            <a:custGeom>
              <a:avLst/>
              <a:gdLst>
                <a:gd name="connsiteX0" fmla="*/ 429178 w 9478356"/>
                <a:gd name="connsiteY0" fmla="*/ 0 h 2575070"/>
                <a:gd name="connsiteX1" fmla="*/ 9049178 w 9478356"/>
                <a:gd name="connsiteY1" fmla="*/ 0 h 2575070"/>
                <a:gd name="connsiteX2" fmla="*/ 9163003 w 9478356"/>
                <a:gd name="connsiteY2" fmla="*/ 0 h 2575070"/>
                <a:gd name="connsiteX3" fmla="*/ 9433139 w 9478356"/>
                <a:gd name="connsiteY3" fmla="*/ 206190 h 2575070"/>
                <a:gd name="connsiteX4" fmla="*/ 9478356 w 9478356"/>
                <a:gd name="connsiteY4" fmla="*/ 2145891 h 2575070"/>
                <a:gd name="connsiteX5" fmla="*/ 9478356 w 9478356"/>
                <a:gd name="connsiteY5" fmla="*/ 2259717 h 2575070"/>
                <a:gd name="connsiteX6" fmla="*/ 9272166 w 9478356"/>
                <a:gd name="connsiteY6" fmla="*/ 2529853 h 2575070"/>
                <a:gd name="connsiteX7" fmla="*/ 429178 w 9478356"/>
                <a:gd name="connsiteY7" fmla="*/ 2575070 h 2575070"/>
                <a:gd name="connsiteX8" fmla="*/ 192150 w 9478356"/>
                <a:gd name="connsiteY8" fmla="*/ 2575070 h 2575070"/>
                <a:gd name="connsiteX9" fmla="*/ 0 w 9478356"/>
                <a:gd name="connsiteY9" fmla="*/ 429178 h 2575070"/>
                <a:gd name="connsiteX10" fmla="*/ 0 w 9478356"/>
                <a:gd name="connsiteY10" fmla="*/ 192150 h 257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78356" h="2575070">
                  <a:moveTo>
                    <a:pt x="429178" y="0"/>
                  </a:moveTo>
                  <a:lnTo>
                    <a:pt x="9049178" y="0"/>
                  </a:lnTo>
                  <a:cubicBezTo>
                    <a:pt x="9163003" y="0"/>
                    <a:pt x="9272166" y="45217"/>
                    <a:pt x="9352653" y="125703"/>
                  </a:cubicBezTo>
                  <a:cubicBezTo>
                    <a:pt x="9433139" y="206190"/>
                    <a:pt x="9478356" y="315353"/>
                    <a:pt x="9478356" y="429178"/>
                  </a:cubicBezTo>
                  <a:lnTo>
                    <a:pt x="9478356" y="2145891"/>
                  </a:lnTo>
                  <a:cubicBezTo>
                    <a:pt x="9478356" y="2259717"/>
                    <a:pt x="9433139" y="2368880"/>
                    <a:pt x="9352652" y="2449366"/>
                  </a:cubicBezTo>
                  <a:cubicBezTo>
                    <a:pt x="9272166" y="2529853"/>
                    <a:pt x="9163003" y="2575070"/>
                    <a:pt x="9049178" y="2575070"/>
                  </a:cubicBezTo>
                  <a:lnTo>
                    <a:pt x="429178" y="2575070"/>
                  </a:lnTo>
                  <a:cubicBezTo>
                    <a:pt x="192150" y="2575070"/>
                    <a:pt x="0" y="2382920"/>
                    <a:pt x="0" y="2145891"/>
                  </a:cubicBezTo>
                  <a:lnTo>
                    <a:pt x="0" y="429178"/>
                  </a:lnTo>
                  <a:cubicBezTo>
                    <a:pt x="0" y="192150"/>
                    <a:pt x="192150" y="0"/>
                    <a:pt x="429178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FF7E00"/>
              </a:solidFill>
              <a:prstDash val="solid"/>
            </a:ln>
          </p:spPr>
          <p:txBody>
            <a:bodyPr wrap="square" rtlCol="0" anchor="ctr"/>
            <a:lstStyle/>
            <a:p>
              <a:pPr marL="0" algn="l"/>
            </a:p>
            <a:p>
              <a:pPr marL="0" algn="l"/>
              <a:r>
                <a:rPr lang="zh-CN" altLang="en-US" sz="3600" b="0" i="0" dirty="0">
                  <a:solidFill>
                    <a:srgbClr val="31A660"/>
                  </a:solidFill>
                  <a:latin typeface="楷体" panose="02010609060101010101" charset="-122"/>
                  <a:ea typeface="楷体" panose="02010609060101010101" charset="-122"/>
                </a:rPr>
                <a:t>  </a:t>
              </a:r>
              <a:r>
                <a:rPr lang="zh-CN" altLang="en-US" sz="3600" b="1" i="0" dirty="0">
                  <a:solidFill>
                    <a:srgbClr val="31A660"/>
                  </a:solidFill>
                  <a:latin typeface="楷体" panose="02010609060101010101" charset="-122"/>
                  <a:ea typeface="楷体" panose="02010609060101010101" charset="-122"/>
                </a:rPr>
                <a:t>任务</a:t>
              </a:r>
              <a:r>
                <a:rPr lang="zh-CN" altLang="en-US" sz="3600" b="1" i="0" dirty="0">
                  <a:solidFill>
                    <a:srgbClr val="31A660"/>
                  </a:solidFill>
                  <a:latin typeface="楷体" panose="02010609060101010101" charset="-122"/>
                  <a:ea typeface="楷体" panose="02010609060101010101" charset="-122"/>
                </a:rPr>
                <a:t>一：</a:t>
              </a:r>
              <a:endParaRPr lang="zh-CN" altLang="en-US" sz="3600" b="1" i="0" dirty="0">
                <a:solidFill>
                  <a:srgbClr val="31A660"/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pPr marL="0" algn="l"/>
              <a:r>
                <a:rPr lang="zh-CN" altLang="en-US" sz="3600" b="0" i="0" dirty="0">
                  <a:solidFill>
                    <a:srgbClr val="31A660"/>
                  </a:solidFill>
                  <a:latin typeface="楷体" panose="02010609060101010101" charset="-122"/>
                  <a:ea typeface="楷体" panose="02010609060101010101" charset="-122"/>
                </a:rPr>
                <a:t>  </a:t>
              </a:r>
              <a:r>
                <a:rPr lang="en-US" altLang="zh-CN" sz="3600" b="0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1</a:t>
              </a:r>
              <a:r>
                <a:rPr lang="zh-CN" altLang="en-US" sz="3600" b="0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、</a:t>
              </a:r>
              <a:r>
                <a:rPr lang="zh-CN" altLang="en-US" sz="3600" b="1" i="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默读课文（不出声，不动唇，</a:t>
              </a:r>
              <a:r>
                <a:rPr lang="zh-CN" altLang="en-US" sz="3600" b="1" i="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不指读）</a:t>
              </a:r>
              <a:endParaRPr lang="zh-CN" altLang="en-US" sz="36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pPr marL="0" algn="l"/>
              <a:r>
                <a:rPr lang="en-US" altLang="zh-CN" sz="3400" b="1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  2</a:t>
              </a:r>
              <a:r>
                <a:rPr lang="zh-CN" altLang="en-US" sz="3400" b="1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、用笔圈一圈、画一画问题答案（羿为什么要射日？他是怎么射日的？</a:t>
              </a:r>
              <a:r>
                <a:rPr lang="zh-CN" altLang="en-US" sz="3400" b="1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射日之后结果怎么样？）</a:t>
              </a:r>
              <a:endParaRPr lang="zh-CN" altLang="en-US" sz="34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pPr marL="0" algn="l"/>
            </a:p>
          </p:txBody>
        </p:sp>
        <p:pic>
          <p:nvPicPr>
            <p:cNvPr id="4" name="图片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65184" cy="1289618"/>
            </a:xfrm>
            <a:prstGeom prst="rect">
              <a:avLst/>
            </a:prstGeom>
          </p:spPr>
        </p:pic>
      </p:grpSp>
      <p:pic>
        <p:nvPicPr>
          <p:cNvPr id="8" name="图片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2000">
            <a:off x="517354" y="3673"/>
            <a:ext cx="2597868" cy="2597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193511" y="1572187"/>
            <a:ext cx="9916275" cy="2440131"/>
          </a:xfrm>
          <a:custGeom>
            <a:avLst/>
            <a:gdLst>
              <a:gd name="connsiteX0" fmla="*/ 406688 w 9916275"/>
              <a:gd name="connsiteY0" fmla="*/ 0 h 2440131"/>
              <a:gd name="connsiteX1" fmla="*/ 9509587 w 9916275"/>
              <a:gd name="connsiteY1" fmla="*/ 0 h 2440131"/>
              <a:gd name="connsiteX2" fmla="*/ 9734195 w 9916275"/>
              <a:gd name="connsiteY2" fmla="*/ 0 h 2440131"/>
              <a:gd name="connsiteX3" fmla="*/ 9916275 w 9916275"/>
              <a:gd name="connsiteY3" fmla="*/ 2033442 h 2440131"/>
              <a:gd name="connsiteX4" fmla="*/ 9916275 w 9916275"/>
              <a:gd name="connsiteY4" fmla="*/ 2258050 h 2440131"/>
              <a:gd name="connsiteX5" fmla="*/ 406688 w 9916275"/>
              <a:gd name="connsiteY5" fmla="*/ 2440131 h 2440131"/>
              <a:gd name="connsiteX6" fmla="*/ 298828 w 9916275"/>
              <a:gd name="connsiteY6" fmla="*/ 2440131 h 2440131"/>
              <a:gd name="connsiteX7" fmla="*/ 42847 w 9916275"/>
              <a:gd name="connsiteY7" fmla="*/ 2244746 h 2440131"/>
              <a:gd name="connsiteX8" fmla="*/ 0 w 9916275"/>
              <a:gd name="connsiteY8" fmla="*/ 406688 h 2440131"/>
              <a:gd name="connsiteX9" fmla="*/ 0 w 9916275"/>
              <a:gd name="connsiteY9" fmla="*/ 182081 h 244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16275" h="2440131">
                <a:moveTo>
                  <a:pt x="406688" y="0"/>
                </a:moveTo>
                <a:lnTo>
                  <a:pt x="9509587" y="0"/>
                </a:lnTo>
                <a:cubicBezTo>
                  <a:pt x="9734195" y="0"/>
                  <a:pt x="9916275" y="182081"/>
                  <a:pt x="9916275" y="406688"/>
                </a:cubicBezTo>
                <a:lnTo>
                  <a:pt x="9916275" y="2033442"/>
                </a:lnTo>
                <a:cubicBezTo>
                  <a:pt x="9916275" y="2258050"/>
                  <a:pt x="9734195" y="2440130"/>
                  <a:pt x="9509587" y="2440131"/>
                </a:cubicBezTo>
                <a:lnTo>
                  <a:pt x="406688" y="2440131"/>
                </a:lnTo>
                <a:cubicBezTo>
                  <a:pt x="298828" y="2440131"/>
                  <a:pt x="195385" y="2397283"/>
                  <a:pt x="119116" y="2321014"/>
                </a:cubicBezTo>
                <a:cubicBezTo>
                  <a:pt x="42847" y="2244746"/>
                  <a:pt x="0" y="2141303"/>
                  <a:pt x="0" y="2033442"/>
                </a:cubicBezTo>
                <a:lnTo>
                  <a:pt x="0" y="406688"/>
                </a:lnTo>
                <a:cubicBezTo>
                  <a:pt x="0" y="182081"/>
                  <a:pt x="182081" y="0"/>
                  <a:pt x="406688" y="0"/>
                </a:cubicBezTo>
                <a:close/>
              </a:path>
            </a:pathLst>
          </a:custGeom>
          <a:solidFill>
            <a:srgbClr val="FFFFFF"/>
          </a:solidFill>
          <a:ln w="19050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1761877" y="2019776"/>
            <a:ext cx="8065894" cy="154494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5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5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5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5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endParaRPr lang="zh-CN" altLang="en-US" sz="55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956" y="-53816"/>
            <a:ext cx="1285875" cy="1285875"/>
          </a:xfrm>
          <a:prstGeom prst="rect">
            <a:avLst/>
          </a:prstGeom>
        </p:spPr>
      </p:pic>
      <p:sp>
        <p:nvSpPr>
          <p:cNvPr id="5" name="文本2"/>
          <p:cNvSpPr txBox="1"/>
          <p:nvPr/>
        </p:nvSpPr>
        <p:spPr>
          <a:xfrm>
            <a:off x="2159000" y="2019935"/>
            <a:ext cx="1844675" cy="13982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500" b="1" i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500" b="1" i="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  <a:r>
              <a:rPr lang="zh-CN" altLang="en-US" sz="5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值</a:t>
            </a:r>
            <a:endParaRPr lang="zh-CN" altLang="en-US" sz="5500" b="1" i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5958840" y="2019300"/>
            <a:ext cx="2736850" cy="154495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en-US" altLang="zh-CN" sz="2500" b="1" i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endParaRPr lang="zh-CN" altLang="en-US" sz="2500" b="1" i="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  <a:r>
              <a:rPr lang="zh-CN" altLang="en-US" sz="2500" b="1" i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500" b="1" i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5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裂</a:t>
            </a:r>
            <a:endParaRPr lang="zh-CN" altLang="en-US" sz="5500" b="1" i="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4"/>
          <p:cNvSpPr txBox="1"/>
          <p:nvPr/>
        </p:nvSpPr>
        <p:spPr>
          <a:xfrm>
            <a:off x="8695690" y="2020570"/>
            <a:ext cx="2052320" cy="1543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en-US" altLang="zh-CN" sz="2500" b="1" i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endParaRPr lang="zh-CN" altLang="en-US" sz="2500" b="1" i="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  <a:r>
              <a:rPr lang="zh-CN" altLang="en-US" sz="5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稼</a:t>
            </a:r>
            <a:endParaRPr lang="zh-CN" altLang="en-US" sz="7200" b="1" i="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5"/>
          <p:cNvSpPr txBox="1"/>
          <p:nvPr/>
        </p:nvSpPr>
        <p:spPr>
          <a:xfrm>
            <a:off x="4250690" y="2379345"/>
            <a:ext cx="1978660" cy="151447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5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熔</a:t>
            </a:r>
            <a:endParaRPr lang="zh-CN" altLang="en-US" sz="5500" b="1" i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88000">
            <a:off x="368189" y="17831"/>
            <a:ext cx="2630795" cy="26307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193511" y="1572187"/>
            <a:ext cx="9916275" cy="2440131"/>
          </a:xfrm>
          <a:custGeom>
            <a:avLst/>
            <a:gdLst>
              <a:gd name="connsiteX0" fmla="*/ 406688 w 9916275"/>
              <a:gd name="connsiteY0" fmla="*/ 0 h 2440131"/>
              <a:gd name="connsiteX1" fmla="*/ 9509587 w 9916275"/>
              <a:gd name="connsiteY1" fmla="*/ 0 h 2440131"/>
              <a:gd name="connsiteX2" fmla="*/ 9734195 w 9916275"/>
              <a:gd name="connsiteY2" fmla="*/ 0 h 2440131"/>
              <a:gd name="connsiteX3" fmla="*/ 9916275 w 9916275"/>
              <a:gd name="connsiteY3" fmla="*/ 2033442 h 2440131"/>
              <a:gd name="connsiteX4" fmla="*/ 9916275 w 9916275"/>
              <a:gd name="connsiteY4" fmla="*/ 2258050 h 2440131"/>
              <a:gd name="connsiteX5" fmla="*/ 406688 w 9916275"/>
              <a:gd name="connsiteY5" fmla="*/ 2440131 h 2440131"/>
              <a:gd name="connsiteX6" fmla="*/ 298828 w 9916275"/>
              <a:gd name="connsiteY6" fmla="*/ 2440131 h 2440131"/>
              <a:gd name="connsiteX7" fmla="*/ 42847 w 9916275"/>
              <a:gd name="connsiteY7" fmla="*/ 2244746 h 2440131"/>
              <a:gd name="connsiteX8" fmla="*/ 0 w 9916275"/>
              <a:gd name="connsiteY8" fmla="*/ 406688 h 2440131"/>
              <a:gd name="connsiteX9" fmla="*/ 0 w 9916275"/>
              <a:gd name="connsiteY9" fmla="*/ 182081 h 2440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16275" h="2440131">
                <a:moveTo>
                  <a:pt x="406688" y="0"/>
                </a:moveTo>
                <a:lnTo>
                  <a:pt x="9509587" y="0"/>
                </a:lnTo>
                <a:cubicBezTo>
                  <a:pt x="9734195" y="0"/>
                  <a:pt x="9916275" y="182081"/>
                  <a:pt x="9916275" y="406688"/>
                </a:cubicBezTo>
                <a:lnTo>
                  <a:pt x="9916275" y="2033442"/>
                </a:lnTo>
                <a:cubicBezTo>
                  <a:pt x="9916275" y="2258050"/>
                  <a:pt x="9734195" y="2440130"/>
                  <a:pt x="9509587" y="2440131"/>
                </a:cubicBezTo>
                <a:lnTo>
                  <a:pt x="406688" y="2440131"/>
                </a:lnTo>
                <a:cubicBezTo>
                  <a:pt x="298828" y="2440131"/>
                  <a:pt x="195385" y="2397283"/>
                  <a:pt x="119116" y="2321014"/>
                </a:cubicBezTo>
                <a:cubicBezTo>
                  <a:pt x="42847" y="2244746"/>
                  <a:pt x="0" y="2141303"/>
                  <a:pt x="0" y="2033442"/>
                </a:cubicBezTo>
                <a:lnTo>
                  <a:pt x="0" y="406688"/>
                </a:lnTo>
                <a:cubicBezTo>
                  <a:pt x="0" y="182081"/>
                  <a:pt x="182081" y="0"/>
                  <a:pt x="406688" y="0"/>
                </a:cubicBezTo>
                <a:close/>
              </a:path>
            </a:pathLst>
          </a:custGeom>
          <a:solidFill>
            <a:srgbClr val="FFFFFF"/>
          </a:solidFill>
          <a:ln w="19050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1761877" y="2019776"/>
            <a:ext cx="8065894" cy="154494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5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5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5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5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endParaRPr lang="zh-CN" altLang="en-US" sz="55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956" y="-53816"/>
            <a:ext cx="1285875" cy="1285875"/>
          </a:xfrm>
          <a:prstGeom prst="rect">
            <a:avLst/>
          </a:prstGeom>
        </p:spPr>
      </p:pic>
      <p:sp>
        <p:nvSpPr>
          <p:cNvPr id="5" name="文本2"/>
          <p:cNvSpPr txBox="1"/>
          <p:nvPr/>
        </p:nvSpPr>
        <p:spPr>
          <a:xfrm>
            <a:off x="2159000" y="2019935"/>
            <a:ext cx="1844675" cy="13982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500" b="1" i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500" b="1" i="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  <a:r>
              <a:rPr lang="zh-CN" altLang="en-US" sz="5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值</a:t>
            </a:r>
            <a:r>
              <a:rPr lang="zh-CN" altLang="en-US" sz="5500" b="1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日</a:t>
            </a:r>
            <a:endParaRPr lang="zh-CN" altLang="en-US" sz="5500" b="1" i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6160770" y="2019935"/>
            <a:ext cx="2736850" cy="154495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en-US" altLang="zh-CN" sz="2500" b="1" i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endParaRPr lang="zh-CN" altLang="en-US" sz="2500" b="1" i="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  <a:r>
              <a:rPr lang="zh-CN" altLang="en-US" sz="2500" b="1" i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500" b="1" i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5500" b="1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爆</a:t>
            </a:r>
            <a:r>
              <a:rPr lang="zh-CN" altLang="en-US" sz="5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裂</a:t>
            </a:r>
            <a:endParaRPr lang="zh-CN" altLang="en-US" sz="5500" b="1" i="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4"/>
          <p:cNvSpPr txBox="1"/>
          <p:nvPr/>
        </p:nvSpPr>
        <p:spPr>
          <a:xfrm>
            <a:off x="8570595" y="1800860"/>
            <a:ext cx="2247265" cy="18846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en-US" altLang="zh-CN" sz="2500" b="1" i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endParaRPr lang="zh-CN" altLang="en-US" sz="2500" b="1" i="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  <a:r>
              <a:rPr lang="zh-CN" altLang="en-US" sz="5500" b="1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庄</a:t>
            </a:r>
            <a:r>
              <a:rPr lang="zh-CN" altLang="en-US" sz="72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稼</a:t>
            </a:r>
            <a:endParaRPr lang="zh-CN" altLang="en-US" sz="7200" b="1" i="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5"/>
          <p:cNvSpPr txBox="1"/>
          <p:nvPr/>
        </p:nvSpPr>
        <p:spPr>
          <a:xfrm>
            <a:off x="4250690" y="2379345"/>
            <a:ext cx="1978660" cy="151447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5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熔</a:t>
            </a:r>
            <a:r>
              <a:rPr lang="zh-CN" altLang="en-US" sz="5500" b="1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化</a:t>
            </a:r>
            <a:endParaRPr lang="zh-CN" altLang="en-US" sz="5500" b="1" i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88000">
            <a:off x="368189" y="17831"/>
            <a:ext cx="2630795" cy="26307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863557" y="1720082"/>
            <a:ext cx="8182727" cy="1747190"/>
          </a:xfrm>
          <a:custGeom>
            <a:avLst/>
            <a:gdLst>
              <a:gd name="connsiteX0" fmla="*/ 291198 w 8182727"/>
              <a:gd name="connsiteY0" fmla="*/ 0 h 1747190"/>
              <a:gd name="connsiteX1" fmla="*/ 7891529 w 8182727"/>
              <a:gd name="connsiteY1" fmla="*/ 0 h 1747190"/>
              <a:gd name="connsiteX2" fmla="*/ 8052353 w 8182727"/>
              <a:gd name="connsiteY2" fmla="*/ 0 h 1747190"/>
              <a:gd name="connsiteX3" fmla="*/ 8182727 w 8182727"/>
              <a:gd name="connsiteY3" fmla="*/ 1455992 h 1747190"/>
              <a:gd name="connsiteX4" fmla="*/ 8182727 w 8182727"/>
              <a:gd name="connsiteY4" fmla="*/ 1616816 h 1747190"/>
              <a:gd name="connsiteX5" fmla="*/ 291198 w 8182727"/>
              <a:gd name="connsiteY5" fmla="*/ 1747190 h 1747190"/>
              <a:gd name="connsiteX6" fmla="*/ 213968 w 8182727"/>
              <a:gd name="connsiteY6" fmla="*/ 1747190 h 1747190"/>
              <a:gd name="connsiteX7" fmla="*/ 30680 w 8182727"/>
              <a:gd name="connsiteY7" fmla="*/ 1607290 h 1747190"/>
              <a:gd name="connsiteX8" fmla="*/ 0 w 8182727"/>
              <a:gd name="connsiteY8" fmla="*/ 291198 h 1747190"/>
              <a:gd name="connsiteX9" fmla="*/ 0 w 8182727"/>
              <a:gd name="connsiteY9" fmla="*/ 130374 h 174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82727" h="1747190">
                <a:moveTo>
                  <a:pt x="291198" y="0"/>
                </a:moveTo>
                <a:lnTo>
                  <a:pt x="7891529" y="0"/>
                </a:lnTo>
                <a:cubicBezTo>
                  <a:pt x="8052353" y="0"/>
                  <a:pt x="8182727" y="130374"/>
                  <a:pt x="8182727" y="291198"/>
                </a:cubicBezTo>
                <a:lnTo>
                  <a:pt x="8182727" y="1455992"/>
                </a:lnTo>
                <a:cubicBezTo>
                  <a:pt x="8182727" y="1616816"/>
                  <a:pt x="8052353" y="1747190"/>
                  <a:pt x="7891529" y="1747190"/>
                </a:cubicBezTo>
                <a:lnTo>
                  <a:pt x="291198" y="1747190"/>
                </a:lnTo>
                <a:cubicBezTo>
                  <a:pt x="213968" y="1747190"/>
                  <a:pt x="139900" y="1716510"/>
                  <a:pt x="85290" y="1661900"/>
                </a:cubicBezTo>
                <a:cubicBezTo>
                  <a:pt x="30680" y="1607290"/>
                  <a:pt x="0" y="1533222"/>
                  <a:pt x="0" y="1455992"/>
                </a:cubicBezTo>
                <a:lnTo>
                  <a:pt x="0" y="291198"/>
                </a:lnTo>
                <a:cubicBezTo>
                  <a:pt x="0" y="130374"/>
                  <a:pt x="130374" y="0"/>
                  <a:pt x="291198" y="0"/>
                </a:cubicBezTo>
                <a:close/>
              </a:path>
            </a:pathLst>
          </a:custGeom>
          <a:solidFill>
            <a:srgbClr val="FFFFFF"/>
          </a:solidFill>
          <a:ln w="19050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2133600" y="2025650"/>
            <a:ext cx="8314690" cy="128143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5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退</a:t>
            </a:r>
            <a:r>
              <a:rPr lang="zh-CN" altLang="en-US" sz="5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去  </a:t>
            </a:r>
            <a:r>
              <a:rPr lang="zh-CN" altLang="en-US" sz="5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艰</a:t>
            </a:r>
            <a:r>
              <a:rPr lang="zh-CN" altLang="en-US" sz="5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难  </a:t>
            </a:r>
            <a:r>
              <a:rPr lang="zh-CN" altLang="en-US" sz="5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滋</a:t>
            </a:r>
            <a:r>
              <a:rPr lang="zh-CN" altLang="en-US" sz="5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润  奔</a:t>
            </a:r>
            <a:r>
              <a:rPr lang="zh-CN" altLang="en-US" sz="5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腾</a:t>
            </a:r>
            <a:endParaRPr lang="zh-CN" altLang="en-US" sz="5500" b="1" i="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2"/>
          <a:srcRect l="16400" t="35066"/>
          <a:stretch>
            <a:fillRect/>
          </a:stretch>
        </p:blipFill>
        <p:spPr>
          <a:xfrm>
            <a:off x="8313696" y="3174854"/>
            <a:ext cx="3742506" cy="2657570"/>
          </a:xfrm>
          <a:prstGeom prst="rect">
            <a:avLst/>
          </a:prstGeom>
        </p:spPr>
      </p:pic>
      <p:sp>
        <p:nvSpPr>
          <p:cNvPr id="5" name="文本2"/>
          <p:cNvSpPr txBox="1"/>
          <p:nvPr/>
        </p:nvSpPr>
        <p:spPr>
          <a:xfrm>
            <a:off x="4379357" y="3426285"/>
            <a:ext cx="3846138" cy="91478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5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滋润土地</a:t>
            </a:r>
            <a:endParaRPr lang="zh-CN" altLang="en-US" sz="50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4855597" y="4340828"/>
            <a:ext cx="3369888" cy="91478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5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滋润花草</a:t>
            </a:r>
            <a:endParaRPr lang="zh-CN" altLang="en-US" sz="50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179" y="-52645"/>
            <a:ext cx="1285875" cy="1285875"/>
          </a:xfrm>
          <a:prstGeom prst="rect">
            <a:avLst/>
          </a:prstGeom>
        </p:spPr>
      </p:pic>
      <p:pic>
        <p:nvPicPr>
          <p:cNvPr id="9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133" y="4010130"/>
            <a:ext cx="3742134" cy="2752973"/>
          </a:xfrm>
          <a:prstGeom prst="rect">
            <a:avLst/>
          </a:prstGeom>
        </p:spPr>
      </p:pic>
      <p:sp>
        <p:nvSpPr>
          <p:cNvPr id="10" name="文本5"/>
          <p:cNvSpPr txBox="1"/>
          <p:nvPr/>
        </p:nvSpPr>
        <p:spPr>
          <a:xfrm>
            <a:off x="9096375" y="1719580"/>
            <a:ext cx="840740" cy="66802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500" b="1" i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ténɡ</a:t>
            </a:r>
            <a:endParaRPr lang="zh-CN" altLang="en-US" sz="2500" b="1" i="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6"/>
          <p:cNvSpPr txBox="1"/>
          <p:nvPr/>
        </p:nvSpPr>
        <p:spPr>
          <a:xfrm>
            <a:off x="6412230" y="1720850"/>
            <a:ext cx="1012190" cy="6667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en-US" altLang="zh-CN" sz="2500" b="1" i="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500" b="1" i="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" name="图片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12000">
            <a:off x="545354" y="-61817"/>
            <a:ext cx="2445544" cy="2445544"/>
          </a:xfrm>
          <a:prstGeom prst="rect">
            <a:avLst/>
          </a:prstGeom>
        </p:spPr>
      </p:pic>
      <p:sp>
        <p:nvSpPr>
          <p:cNvPr id="14" name="文本8"/>
          <p:cNvSpPr txBox="1"/>
          <p:nvPr/>
        </p:nvSpPr>
        <p:spPr>
          <a:xfrm>
            <a:off x="2306320" y="1721485"/>
            <a:ext cx="1246505" cy="38671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endParaRPr lang="zh-CN" altLang="en-US" sz="2500" b="1" i="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云形标注 11"/>
          <p:cNvSpPr/>
          <p:nvPr/>
        </p:nvSpPr>
        <p:spPr>
          <a:xfrm>
            <a:off x="6779895" y="749935"/>
            <a:ext cx="2401570" cy="88138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增加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190740" y="949325"/>
            <a:ext cx="1713865" cy="266446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增加水分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6" grpId="0" animBg="1"/>
      <p:bldP spid="12" grpId="0" animBg="1"/>
      <p:bldP spid="15" grpId="0"/>
      <p:bldP spid="12" grpId="1" animBg="1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51" y="-210"/>
            <a:ext cx="1063228" cy="1006078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>
            <a:off x="1297940" y="1197610"/>
            <a:ext cx="8986520" cy="4327525"/>
          </a:xfrm>
          <a:custGeom>
            <a:avLst/>
            <a:gdLst>
              <a:gd name="connsiteX0" fmla="*/ 787418 w 10111140"/>
              <a:gd name="connsiteY0" fmla="*/ 0 h 4724505"/>
              <a:gd name="connsiteX1" fmla="*/ 9323723 w 10111140"/>
              <a:gd name="connsiteY1" fmla="*/ 0 h 4724505"/>
              <a:gd name="connsiteX2" fmla="*/ 9758601 w 10111140"/>
              <a:gd name="connsiteY2" fmla="*/ 0 h 4724505"/>
              <a:gd name="connsiteX3" fmla="*/ 10111140 w 10111140"/>
              <a:gd name="connsiteY3" fmla="*/ 3937087 h 4724505"/>
              <a:gd name="connsiteX4" fmla="*/ 10111140 w 10111140"/>
              <a:gd name="connsiteY4" fmla="*/ 4371966 h 4724505"/>
              <a:gd name="connsiteX5" fmla="*/ 787418 w 10111140"/>
              <a:gd name="connsiteY5" fmla="*/ 4724505 h 4724505"/>
              <a:gd name="connsiteX6" fmla="*/ 352539 w 10111140"/>
              <a:gd name="connsiteY6" fmla="*/ 4724505 h 4724505"/>
              <a:gd name="connsiteX7" fmla="*/ 0 w 10111140"/>
              <a:gd name="connsiteY7" fmla="*/ 787417 h 4724505"/>
              <a:gd name="connsiteX8" fmla="*/ 0 w 10111140"/>
              <a:gd name="connsiteY8" fmla="*/ 352539 h 472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1140" h="4724505">
                <a:moveTo>
                  <a:pt x="787418" y="0"/>
                </a:moveTo>
                <a:lnTo>
                  <a:pt x="9323723" y="0"/>
                </a:lnTo>
                <a:cubicBezTo>
                  <a:pt x="9758601" y="0"/>
                  <a:pt x="10111140" y="352539"/>
                  <a:pt x="10111140" y="787417"/>
                </a:cubicBezTo>
                <a:lnTo>
                  <a:pt x="10111140" y="3937087"/>
                </a:lnTo>
                <a:cubicBezTo>
                  <a:pt x="10111140" y="4371966"/>
                  <a:pt x="9758601" y="4724505"/>
                  <a:pt x="9323723" y="4724505"/>
                </a:cubicBezTo>
                <a:lnTo>
                  <a:pt x="787418" y="4724505"/>
                </a:lnTo>
                <a:cubicBezTo>
                  <a:pt x="352539" y="4724505"/>
                  <a:pt x="0" y="4371966"/>
                  <a:pt x="0" y="3937087"/>
                </a:cubicBezTo>
                <a:lnTo>
                  <a:pt x="0" y="787417"/>
                </a:lnTo>
                <a:cubicBezTo>
                  <a:pt x="0" y="352539"/>
                  <a:pt x="352539" y="0"/>
                  <a:pt x="787418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5" name="文本2"/>
          <p:cNvSpPr txBox="1"/>
          <p:nvPr/>
        </p:nvSpPr>
        <p:spPr>
          <a:xfrm>
            <a:off x="1297305" y="829945"/>
            <a:ext cx="10288270" cy="530860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3500" b="1" i="0" dirty="0">
                <a:solidFill>
                  <a:srgbClr val="4185DB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endParaRPr lang="zh-CN" altLang="en-US" sz="3500" b="1" i="0" dirty="0">
              <a:solidFill>
                <a:srgbClr val="4185DB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algn="l" fontAlgn="auto">
              <a:lnSpc>
                <a:spcPct val="150000"/>
              </a:lnSpc>
            </a:pPr>
            <a:endParaRPr lang="zh-CN" altLang="en-US" sz="3500" b="1" i="0" dirty="0">
              <a:solidFill>
                <a:srgbClr val="4185DB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十个太阳像十个大火球，炙烤着大地。</a:t>
            </a:r>
            <a:endParaRPr lang="zh-CN" altLang="en-US" sz="4000" i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6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2000">
            <a:off x="626421" y="-42612"/>
            <a:ext cx="1573692" cy="1573692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4"/>
          <a:srcRect b="59729"/>
          <a:stretch>
            <a:fillRect/>
          </a:stretch>
        </p:blipFill>
        <p:spPr>
          <a:xfrm>
            <a:off x="8094088" y="-269615"/>
            <a:ext cx="4098474" cy="21803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51" y="-210"/>
            <a:ext cx="1063228" cy="1006078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>
            <a:off x="1297940" y="753745"/>
            <a:ext cx="9622155" cy="4771390"/>
          </a:xfrm>
          <a:custGeom>
            <a:avLst/>
            <a:gdLst>
              <a:gd name="connsiteX0" fmla="*/ 787418 w 10111140"/>
              <a:gd name="connsiteY0" fmla="*/ 0 h 4724505"/>
              <a:gd name="connsiteX1" fmla="*/ 9323723 w 10111140"/>
              <a:gd name="connsiteY1" fmla="*/ 0 h 4724505"/>
              <a:gd name="connsiteX2" fmla="*/ 9758601 w 10111140"/>
              <a:gd name="connsiteY2" fmla="*/ 0 h 4724505"/>
              <a:gd name="connsiteX3" fmla="*/ 10111140 w 10111140"/>
              <a:gd name="connsiteY3" fmla="*/ 3937087 h 4724505"/>
              <a:gd name="connsiteX4" fmla="*/ 10111140 w 10111140"/>
              <a:gd name="connsiteY4" fmla="*/ 4371966 h 4724505"/>
              <a:gd name="connsiteX5" fmla="*/ 787418 w 10111140"/>
              <a:gd name="connsiteY5" fmla="*/ 4724505 h 4724505"/>
              <a:gd name="connsiteX6" fmla="*/ 352539 w 10111140"/>
              <a:gd name="connsiteY6" fmla="*/ 4724505 h 4724505"/>
              <a:gd name="connsiteX7" fmla="*/ 0 w 10111140"/>
              <a:gd name="connsiteY7" fmla="*/ 787417 h 4724505"/>
              <a:gd name="connsiteX8" fmla="*/ 0 w 10111140"/>
              <a:gd name="connsiteY8" fmla="*/ 352539 h 472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1140" h="4724505">
                <a:moveTo>
                  <a:pt x="787418" y="0"/>
                </a:moveTo>
                <a:lnTo>
                  <a:pt x="9323723" y="0"/>
                </a:lnTo>
                <a:cubicBezTo>
                  <a:pt x="9758601" y="0"/>
                  <a:pt x="10111140" y="352539"/>
                  <a:pt x="10111140" y="787417"/>
                </a:cubicBezTo>
                <a:lnTo>
                  <a:pt x="10111140" y="3937087"/>
                </a:lnTo>
                <a:cubicBezTo>
                  <a:pt x="10111140" y="4371966"/>
                  <a:pt x="9758601" y="4724505"/>
                  <a:pt x="9323723" y="4724505"/>
                </a:cubicBezTo>
                <a:lnTo>
                  <a:pt x="787418" y="4724505"/>
                </a:lnTo>
                <a:cubicBezTo>
                  <a:pt x="352539" y="4724505"/>
                  <a:pt x="0" y="4371966"/>
                  <a:pt x="0" y="3937087"/>
                </a:cubicBezTo>
                <a:lnTo>
                  <a:pt x="0" y="787417"/>
                </a:lnTo>
                <a:cubicBezTo>
                  <a:pt x="0" y="352539"/>
                  <a:pt x="352539" y="0"/>
                  <a:pt x="787418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5" name="文本2"/>
          <p:cNvSpPr txBox="1"/>
          <p:nvPr/>
        </p:nvSpPr>
        <p:spPr>
          <a:xfrm>
            <a:off x="1218565" y="647065"/>
            <a:ext cx="9701530" cy="529780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3500" b="1" i="0" dirty="0">
                <a:solidFill>
                  <a:srgbClr val="4185DB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endParaRPr lang="zh-CN" altLang="en-US" sz="3500" b="1" i="0" dirty="0">
              <a:solidFill>
                <a:srgbClr val="4185DB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l" fontAlgn="auto">
              <a:lnSpc>
                <a:spcPct val="150000"/>
              </a:lnSpc>
            </a:pPr>
            <a:r>
              <a:rPr lang="en-US" altLang="zh-CN" sz="3500" b="1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3500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从此，太阳每天从东方升起，到西方落下。土地渐渐滋润起来，花草树木渐渐繁茂起来，江河奔腾欢唱，大地上重新现出了勃勃生机。</a:t>
            </a:r>
            <a:endParaRPr lang="zh-CN" altLang="en-US" sz="3500" i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2000">
            <a:off x="626421" y="-42612"/>
            <a:ext cx="1573692" cy="1573692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4"/>
          <a:srcRect b="59729"/>
          <a:stretch>
            <a:fillRect/>
          </a:stretch>
        </p:blipFill>
        <p:spPr>
          <a:xfrm>
            <a:off x="8094088" y="-269615"/>
            <a:ext cx="4098474" cy="21803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形状1"/>
          <p:cNvSpPr txBox="1"/>
          <p:nvPr/>
        </p:nvSpPr>
        <p:spPr>
          <a:xfrm>
            <a:off x="977151" y="1315850"/>
            <a:ext cx="10545118" cy="4774482"/>
          </a:xfrm>
          <a:custGeom>
            <a:avLst/>
            <a:gdLst>
              <a:gd name="connsiteX0" fmla="*/ 795747 w 10545118"/>
              <a:gd name="connsiteY0" fmla="*/ 0 h 4774482"/>
              <a:gd name="connsiteX1" fmla="*/ 9749371 w 10545118"/>
              <a:gd name="connsiteY1" fmla="*/ 0 h 4774482"/>
              <a:gd name="connsiteX2" fmla="*/ 10188850 w 10545118"/>
              <a:gd name="connsiteY2" fmla="*/ 0 h 4774482"/>
              <a:gd name="connsiteX3" fmla="*/ 10545118 w 10545118"/>
              <a:gd name="connsiteY3" fmla="*/ 3978735 h 4774482"/>
              <a:gd name="connsiteX4" fmla="*/ 10545118 w 10545118"/>
              <a:gd name="connsiteY4" fmla="*/ 4418215 h 4774482"/>
              <a:gd name="connsiteX5" fmla="*/ 795747 w 10545118"/>
              <a:gd name="connsiteY5" fmla="*/ 4774482 h 4774482"/>
              <a:gd name="connsiteX6" fmla="*/ 356268 w 10545118"/>
              <a:gd name="connsiteY6" fmla="*/ 4774483 h 4774482"/>
              <a:gd name="connsiteX7" fmla="*/ 0 w 10545118"/>
              <a:gd name="connsiteY7" fmla="*/ 795747 h 4774482"/>
              <a:gd name="connsiteX8" fmla="*/ 0 w 10545118"/>
              <a:gd name="connsiteY8" fmla="*/ 356268 h 477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5118" h="4774482">
                <a:moveTo>
                  <a:pt x="795747" y="0"/>
                </a:moveTo>
                <a:lnTo>
                  <a:pt x="9749371" y="0"/>
                </a:lnTo>
                <a:cubicBezTo>
                  <a:pt x="10188850" y="0"/>
                  <a:pt x="10545118" y="356268"/>
                  <a:pt x="10545118" y="795747"/>
                </a:cubicBezTo>
                <a:lnTo>
                  <a:pt x="10545118" y="3978735"/>
                </a:lnTo>
                <a:cubicBezTo>
                  <a:pt x="10545118" y="4418215"/>
                  <a:pt x="10188850" y="4774482"/>
                  <a:pt x="9749371" y="4774482"/>
                </a:cubicBezTo>
                <a:lnTo>
                  <a:pt x="795747" y="4774482"/>
                </a:lnTo>
                <a:cubicBezTo>
                  <a:pt x="356268" y="4774483"/>
                  <a:pt x="0" y="4418215"/>
                  <a:pt x="0" y="3978735"/>
                </a:cubicBezTo>
                <a:lnTo>
                  <a:pt x="0" y="795747"/>
                </a:lnTo>
                <a:cubicBezTo>
                  <a:pt x="0" y="356268"/>
                  <a:pt x="356268" y="0"/>
                  <a:pt x="795747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2"/>
          <p:cNvSpPr txBox="1"/>
          <p:nvPr/>
        </p:nvSpPr>
        <p:spPr>
          <a:xfrm>
            <a:off x="1784709" y="1878425"/>
            <a:ext cx="8930002" cy="294282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5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让童心插上</a:t>
            </a:r>
            <a:r>
              <a:rPr lang="zh-CN" altLang="en-US" sz="5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想象</a:t>
            </a:r>
            <a:r>
              <a:rPr lang="zh-CN" altLang="en-US" sz="5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的翅膀飞</a:t>
            </a:r>
            <a:endParaRPr lang="zh-CN" altLang="en-US" sz="55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/>
            <a:r>
              <a:rPr lang="zh-CN" altLang="en-US" sz="43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      </a:t>
            </a:r>
            <a:r>
              <a:rPr lang="zh-CN" altLang="en-US" sz="4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——讲神话故事比赛 </a:t>
            </a:r>
            <a:endParaRPr lang="zh-CN" altLang="en-US" sz="45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12000">
            <a:off x="475196" y="-173390"/>
            <a:ext cx="2711501" cy="2605945"/>
          </a:xfrm>
          <a:prstGeom prst="rect">
            <a:avLst/>
          </a:prstGeom>
        </p:spPr>
      </p:pic>
      <p:pic>
        <p:nvPicPr>
          <p:cNvPr id="6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2000">
            <a:off x="1428436" y="3524374"/>
            <a:ext cx="2693689" cy="2102377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4"/>
          <a:srcRect l="5142" t="26991" r="5857" b="16961"/>
          <a:stretch>
            <a:fillRect/>
          </a:stretch>
        </p:blipFill>
        <p:spPr>
          <a:xfrm rot="1110000">
            <a:off x="8759419" y="1404328"/>
            <a:ext cx="2095700" cy="1419587"/>
          </a:xfrm>
          <a:prstGeom prst="rect">
            <a:avLst/>
          </a:prstGeom>
        </p:spPr>
      </p:pic>
      <p:pic>
        <p:nvPicPr>
          <p:cNvPr id="8" name="图片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" y="-41720"/>
            <a:ext cx="1215628" cy="1150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">
        <p:push dir="r"/>
      </p:transition>
    </mc:Choice>
    <mc:Fallback>
      <p:transition spd="slow">
        <p:push dir="r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2091785" y="1039558"/>
            <a:ext cx="8936117" cy="3619538"/>
          </a:xfrm>
          <a:custGeom>
            <a:avLst/>
            <a:gdLst>
              <a:gd name="connsiteX0" fmla="*/ 603256 w 8936117"/>
              <a:gd name="connsiteY0" fmla="*/ 0 h 3619538"/>
              <a:gd name="connsiteX1" fmla="*/ 8332861 w 8936117"/>
              <a:gd name="connsiteY1" fmla="*/ 0 h 3619538"/>
              <a:gd name="connsiteX2" fmla="*/ 8666030 w 8936117"/>
              <a:gd name="connsiteY2" fmla="*/ 0 h 3619538"/>
              <a:gd name="connsiteX3" fmla="*/ 8936117 w 8936117"/>
              <a:gd name="connsiteY3" fmla="*/ 3016282 h 3619538"/>
              <a:gd name="connsiteX4" fmla="*/ 8936117 w 8936117"/>
              <a:gd name="connsiteY4" fmla="*/ 3349451 h 3619538"/>
              <a:gd name="connsiteX5" fmla="*/ 603256 w 8936117"/>
              <a:gd name="connsiteY5" fmla="*/ 3619538 h 3619538"/>
              <a:gd name="connsiteX6" fmla="*/ 270087 w 8936117"/>
              <a:gd name="connsiteY6" fmla="*/ 3619538 h 3619538"/>
              <a:gd name="connsiteX7" fmla="*/ 0 w 8936117"/>
              <a:gd name="connsiteY7" fmla="*/ 603256 h 3619538"/>
              <a:gd name="connsiteX8" fmla="*/ 0 w 8936117"/>
              <a:gd name="connsiteY8" fmla="*/ 270087 h 361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36117" h="3619538">
                <a:moveTo>
                  <a:pt x="603256" y="0"/>
                </a:moveTo>
                <a:lnTo>
                  <a:pt x="8332861" y="0"/>
                </a:lnTo>
                <a:cubicBezTo>
                  <a:pt x="8666030" y="0"/>
                  <a:pt x="8936117" y="270087"/>
                  <a:pt x="8936117" y="603256"/>
                </a:cubicBezTo>
                <a:lnTo>
                  <a:pt x="8936117" y="3016282"/>
                </a:lnTo>
                <a:cubicBezTo>
                  <a:pt x="8936117" y="3349451"/>
                  <a:pt x="8666030" y="3619538"/>
                  <a:pt x="8332861" y="3619538"/>
                </a:cubicBezTo>
                <a:lnTo>
                  <a:pt x="603256" y="3619538"/>
                </a:lnTo>
                <a:cubicBezTo>
                  <a:pt x="270087" y="3619538"/>
                  <a:pt x="0" y="3349451"/>
                  <a:pt x="0" y="3016282"/>
                </a:cubicBezTo>
                <a:lnTo>
                  <a:pt x="0" y="603256"/>
                </a:lnTo>
                <a:cubicBezTo>
                  <a:pt x="0" y="270087"/>
                  <a:pt x="270087" y="0"/>
                  <a:pt x="603256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l"/>
            <a:r>
              <a:rPr lang="zh-CN" altLang="en-US" sz="3600" b="1" i="0" dirty="0">
                <a:solidFill>
                  <a:srgbClr val="000000"/>
                </a:solidFill>
                <a:latin typeface="华文楷体"/>
                <a:ea typeface="华文楷体"/>
              </a:rPr>
              <a:t>    </a:t>
            </a:r>
            <a:r>
              <a:rPr lang="zh-CN" altLang="en-US" sz="3600" b="1" i="0" dirty="0">
                <a:solidFill>
                  <a:srgbClr val="FF7E00"/>
                </a:solidFill>
                <a:latin typeface="楷体" panose="02010609060101010101" charset="-122"/>
                <a:ea typeface="楷体" panose="02010609060101010101" charset="-122"/>
              </a:rPr>
              <a:t>任务</a:t>
            </a:r>
            <a:r>
              <a:rPr lang="zh-CN" altLang="en-US" sz="3600" b="1" i="0" dirty="0">
                <a:solidFill>
                  <a:srgbClr val="FF7E00"/>
                </a:solidFill>
                <a:latin typeface="楷体" panose="02010609060101010101" charset="-122"/>
                <a:ea typeface="楷体" panose="02010609060101010101" charset="-122"/>
              </a:rPr>
              <a:t>二：</a:t>
            </a:r>
            <a:endParaRPr lang="zh-CN" altLang="en-US" sz="3600" b="1" i="0" dirty="0">
              <a:solidFill>
                <a:srgbClr val="FF7E00"/>
              </a:solidFill>
              <a:latin typeface="华文楷体"/>
              <a:ea typeface="华文楷体"/>
            </a:endParaRPr>
          </a:p>
          <a:p>
            <a:pPr marL="0" algn="l"/>
            <a:r>
              <a:rPr lang="zh-CN" altLang="en-US" sz="3600" b="1" i="0" dirty="0">
                <a:solidFill>
                  <a:srgbClr val="000000"/>
                </a:solidFill>
                <a:latin typeface="华文楷体"/>
                <a:ea typeface="华文楷体"/>
              </a:rPr>
              <a:t>   </a:t>
            </a:r>
            <a:r>
              <a:rPr lang="en-US" altLang="zh-CN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zh-CN" altLang="en-US" sz="36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默读第</a:t>
            </a:r>
            <a:r>
              <a:rPr lang="en-US" altLang="zh-CN" sz="36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36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36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36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自然段</a:t>
            </a:r>
            <a:endParaRPr lang="zh-CN" altLang="en-US" sz="3600" b="1" i="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algn="l"/>
            <a:r>
              <a:rPr lang="en-US" altLang="zh-CN" sz="36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3600" b="1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3600" b="1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zh-CN" altLang="en-US" sz="36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找</a:t>
            </a:r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出让你感觉神奇的内容</a:t>
            </a:r>
            <a:endParaRPr lang="zh-CN" altLang="en-US" sz="36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algn="l"/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3</a:t>
            </a:r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、同桌间</a:t>
            </a:r>
            <a:r>
              <a:rPr lang="zh-CN" altLang="en-US" sz="36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说</a:t>
            </a:r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</a:t>
            </a:r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说它们神奇在哪里</a:t>
            </a:r>
            <a:endParaRPr lang="zh-CN" altLang="en-US" sz="36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algn="l"/>
            <a:endParaRPr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" y="58779"/>
            <a:ext cx="1215628" cy="1150287"/>
          </a:xfrm>
          <a:prstGeom prst="rect">
            <a:avLst/>
          </a:prstGeom>
        </p:spPr>
      </p:pic>
      <p:pic>
        <p:nvPicPr>
          <p:cNvPr id="4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2000">
            <a:off x="76705" y="242849"/>
            <a:ext cx="3013462" cy="301346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451" y="-210"/>
            <a:ext cx="1063228" cy="1006078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>
            <a:off x="962660" y="532130"/>
            <a:ext cx="10330815" cy="5891530"/>
          </a:xfrm>
          <a:custGeom>
            <a:avLst/>
            <a:gdLst>
              <a:gd name="connsiteX0" fmla="*/ 787418 w 10111140"/>
              <a:gd name="connsiteY0" fmla="*/ 0 h 4724505"/>
              <a:gd name="connsiteX1" fmla="*/ 9323723 w 10111140"/>
              <a:gd name="connsiteY1" fmla="*/ 0 h 4724505"/>
              <a:gd name="connsiteX2" fmla="*/ 9758601 w 10111140"/>
              <a:gd name="connsiteY2" fmla="*/ 0 h 4724505"/>
              <a:gd name="connsiteX3" fmla="*/ 10111140 w 10111140"/>
              <a:gd name="connsiteY3" fmla="*/ 3937087 h 4724505"/>
              <a:gd name="connsiteX4" fmla="*/ 10111140 w 10111140"/>
              <a:gd name="connsiteY4" fmla="*/ 4371966 h 4724505"/>
              <a:gd name="connsiteX5" fmla="*/ 787418 w 10111140"/>
              <a:gd name="connsiteY5" fmla="*/ 4724505 h 4724505"/>
              <a:gd name="connsiteX6" fmla="*/ 352539 w 10111140"/>
              <a:gd name="connsiteY6" fmla="*/ 4724505 h 4724505"/>
              <a:gd name="connsiteX7" fmla="*/ 0 w 10111140"/>
              <a:gd name="connsiteY7" fmla="*/ 787417 h 4724505"/>
              <a:gd name="connsiteX8" fmla="*/ 0 w 10111140"/>
              <a:gd name="connsiteY8" fmla="*/ 352539 h 4724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1140" h="4724505">
                <a:moveTo>
                  <a:pt x="787418" y="0"/>
                </a:moveTo>
                <a:lnTo>
                  <a:pt x="9323723" y="0"/>
                </a:lnTo>
                <a:cubicBezTo>
                  <a:pt x="9758601" y="0"/>
                  <a:pt x="10111140" y="352539"/>
                  <a:pt x="10111140" y="787417"/>
                </a:cubicBezTo>
                <a:lnTo>
                  <a:pt x="10111140" y="3937087"/>
                </a:lnTo>
                <a:cubicBezTo>
                  <a:pt x="10111140" y="4371966"/>
                  <a:pt x="9758601" y="4724505"/>
                  <a:pt x="9323723" y="4724505"/>
                </a:cubicBezTo>
                <a:lnTo>
                  <a:pt x="787418" y="4724505"/>
                </a:lnTo>
                <a:cubicBezTo>
                  <a:pt x="352539" y="4724505"/>
                  <a:pt x="0" y="4371966"/>
                  <a:pt x="0" y="3937087"/>
                </a:cubicBezTo>
                <a:lnTo>
                  <a:pt x="0" y="787417"/>
                </a:lnTo>
                <a:cubicBezTo>
                  <a:pt x="0" y="352539"/>
                  <a:pt x="352539" y="0"/>
                  <a:pt x="787418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5" name="文本2"/>
          <p:cNvSpPr txBox="1"/>
          <p:nvPr/>
        </p:nvSpPr>
        <p:spPr>
          <a:xfrm>
            <a:off x="1233805" y="829945"/>
            <a:ext cx="9996170" cy="533844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3500" b="1" i="0" dirty="0">
                <a:solidFill>
                  <a:srgbClr val="4185DB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800" b="1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很久很久以前,在世界最东边的海上,生长着一棵大树叫扶桑。</a:t>
            </a:r>
            <a:r>
              <a:rPr lang="zh-CN" altLang="en-US" sz="28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扶桑的枝头站着一个太阳,底下还有九个太阳。</a:t>
            </a:r>
            <a:r>
              <a:rPr lang="zh-CN" altLang="en-US" sz="2800" b="1" i="0" dirty="0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每天天快亮时,扶桑枝头的太阳就坐上两轮车,开始从东往西穿过天空。</a:t>
            </a:r>
            <a:r>
              <a:rPr lang="zh-CN" altLang="en-US" sz="2800" b="1" i="0" dirty="0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</a:rPr>
              <a:t>十个太阳每天轮换,给大地万物带来光明和温暖。</a:t>
            </a:r>
            <a:endParaRPr lang="zh-CN" altLang="en-US" sz="2800" b="1" i="0" dirty="0">
              <a:solidFill>
                <a:schemeClr val="accent2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 algn="l" fontAlgn="auto">
              <a:lnSpc>
                <a:spcPct val="150000"/>
              </a:lnSpc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zh-CN" sz="28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可是，有一天，这十个太阳觉得轮流值日</a:t>
            </a:r>
            <a:r>
              <a:rPr lang="zh-CN" altLang="zh-CN" sz="2800" b="1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太</a:t>
            </a:r>
            <a:r>
              <a:rPr lang="zh-CN" altLang="zh-CN" sz="2800" b="1" smtClean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没意思</a:t>
            </a:r>
            <a:r>
              <a:rPr lang="zh-CN" altLang="en-US" sz="2800" b="1" smtClean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啦，于是，他们一齐跑了出来，出现在空中。</a:t>
            </a:r>
            <a:r>
              <a:rPr lang="zh-CN" altLang="en-US" sz="2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十个太阳像十个大火球，炙烤着大地。</a:t>
            </a:r>
            <a:endParaRPr lang="zh-CN" altLang="en-US" sz="2800" b="1" i="0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6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2000">
            <a:off x="626421" y="-42612"/>
            <a:ext cx="1573692" cy="1573692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4"/>
          <a:srcRect b="59729"/>
          <a:stretch>
            <a:fillRect/>
          </a:stretch>
        </p:blipFill>
        <p:spPr>
          <a:xfrm>
            <a:off x="8094088" y="-269615"/>
            <a:ext cx="4098474" cy="21803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3" y="152"/>
            <a:ext cx="12124134" cy="6769484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4520536" y="5103390"/>
            <a:ext cx="4049506" cy="729777"/>
          </a:xfrm>
          <a:custGeom>
            <a:avLst/>
            <a:gdLst>
              <a:gd name="connsiteX0" fmla="*/ 121629 w 4049506"/>
              <a:gd name="connsiteY0" fmla="*/ 0 h 729777"/>
              <a:gd name="connsiteX1" fmla="*/ 3927877 w 4049506"/>
              <a:gd name="connsiteY1" fmla="*/ 0 h 729777"/>
              <a:gd name="connsiteX2" fmla="*/ 3995051 w 4049506"/>
              <a:gd name="connsiteY2" fmla="*/ 0 h 729777"/>
              <a:gd name="connsiteX3" fmla="*/ 4049506 w 4049506"/>
              <a:gd name="connsiteY3" fmla="*/ 608147 h 729777"/>
              <a:gd name="connsiteX4" fmla="*/ 4049506 w 4049506"/>
              <a:gd name="connsiteY4" fmla="*/ 675321 h 729777"/>
              <a:gd name="connsiteX5" fmla="*/ 121629 w 4049506"/>
              <a:gd name="connsiteY5" fmla="*/ 729777 h 729777"/>
              <a:gd name="connsiteX6" fmla="*/ 54455 w 4049506"/>
              <a:gd name="connsiteY6" fmla="*/ 729777 h 729777"/>
              <a:gd name="connsiteX7" fmla="*/ 0 w 4049506"/>
              <a:gd name="connsiteY7" fmla="*/ 121629 h 729777"/>
              <a:gd name="connsiteX8" fmla="*/ 0 w 4049506"/>
              <a:gd name="connsiteY8" fmla="*/ 54455 h 72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9506" h="729777">
                <a:moveTo>
                  <a:pt x="121629" y="0"/>
                </a:moveTo>
                <a:lnTo>
                  <a:pt x="3927877" y="0"/>
                </a:lnTo>
                <a:cubicBezTo>
                  <a:pt x="3995051" y="0"/>
                  <a:pt x="4049506" y="54455"/>
                  <a:pt x="4049506" y="121629"/>
                </a:cubicBezTo>
                <a:lnTo>
                  <a:pt x="4049506" y="608147"/>
                </a:lnTo>
                <a:cubicBezTo>
                  <a:pt x="4049506" y="675321"/>
                  <a:pt x="3995051" y="729777"/>
                  <a:pt x="3927877" y="729777"/>
                </a:cubicBezTo>
                <a:lnTo>
                  <a:pt x="121629" y="729777"/>
                </a:lnTo>
                <a:cubicBezTo>
                  <a:pt x="54455" y="729777"/>
                  <a:pt x="0" y="675321"/>
                  <a:pt x="0" y="608147"/>
                </a:cubicBezTo>
                <a:lnTo>
                  <a:pt x="0" y="121629"/>
                </a:lnTo>
                <a:cubicBezTo>
                  <a:pt x="0" y="54455"/>
                  <a:pt x="54455" y="0"/>
                  <a:pt x="121629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4662170" y="5103495"/>
            <a:ext cx="4002405" cy="7416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800" b="1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禾苗</a:t>
            </a:r>
            <a:r>
              <a:rPr lang="zh-CN" altLang="en-US" sz="48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被晒枯了</a:t>
            </a:r>
            <a:endParaRPr lang="zh-CN" altLang="en-US" sz="4800" b="1" i="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7620" y="86163"/>
            <a:ext cx="6501289" cy="6595634"/>
          </a:xfrm>
          <a:prstGeom prst="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48229" t="27031" r="2447" b="14062"/>
          <a:stretch>
            <a:fillRect/>
          </a:stretch>
        </p:blipFill>
        <p:spPr>
          <a:xfrm rot="540000">
            <a:off x="-137646" y="4291660"/>
            <a:ext cx="3921760" cy="311975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2"/>
          <a:srcRect l="48229" t="27031" r="2447" b="14062"/>
          <a:stretch>
            <a:fillRect/>
          </a:stretch>
        </p:blipFill>
        <p:spPr>
          <a:xfrm rot="540000">
            <a:off x="7458227" y="4156253"/>
            <a:ext cx="5499735" cy="354266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5" name="文本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917" y="618153"/>
            <a:ext cx="1630686" cy="5237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" y="419"/>
            <a:ext cx="12110847" cy="6858000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4463386" y="4989090"/>
            <a:ext cx="4563856" cy="1006002"/>
          </a:xfrm>
          <a:custGeom>
            <a:avLst/>
            <a:gdLst>
              <a:gd name="connsiteX0" fmla="*/ 167667 w 4563856"/>
              <a:gd name="connsiteY0" fmla="*/ 0 h 1006002"/>
              <a:gd name="connsiteX1" fmla="*/ 4396189 w 4563856"/>
              <a:gd name="connsiteY1" fmla="*/ 0 h 1006002"/>
              <a:gd name="connsiteX2" fmla="*/ 4488789 w 4563856"/>
              <a:gd name="connsiteY2" fmla="*/ 0 h 1006002"/>
              <a:gd name="connsiteX3" fmla="*/ 4563856 w 4563856"/>
              <a:gd name="connsiteY3" fmla="*/ 838335 h 1006002"/>
              <a:gd name="connsiteX4" fmla="*/ 4563856 w 4563856"/>
              <a:gd name="connsiteY4" fmla="*/ 930935 h 1006002"/>
              <a:gd name="connsiteX5" fmla="*/ 167667 w 4563856"/>
              <a:gd name="connsiteY5" fmla="*/ 1006002 h 1006002"/>
              <a:gd name="connsiteX6" fmla="*/ 75067 w 4563856"/>
              <a:gd name="connsiteY6" fmla="*/ 1006002 h 1006002"/>
              <a:gd name="connsiteX7" fmla="*/ 0 w 4563856"/>
              <a:gd name="connsiteY7" fmla="*/ 167667 h 1006002"/>
              <a:gd name="connsiteX8" fmla="*/ 0 w 4563856"/>
              <a:gd name="connsiteY8" fmla="*/ 75067 h 100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3856" h="1006002">
                <a:moveTo>
                  <a:pt x="167667" y="0"/>
                </a:moveTo>
                <a:lnTo>
                  <a:pt x="4396189" y="0"/>
                </a:lnTo>
                <a:cubicBezTo>
                  <a:pt x="4488789" y="0"/>
                  <a:pt x="4563856" y="75067"/>
                  <a:pt x="4563856" y="167667"/>
                </a:cubicBezTo>
                <a:lnTo>
                  <a:pt x="4563856" y="838335"/>
                </a:lnTo>
                <a:cubicBezTo>
                  <a:pt x="4563856" y="930935"/>
                  <a:pt x="4488789" y="1006002"/>
                  <a:pt x="4396189" y="1006002"/>
                </a:cubicBezTo>
                <a:lnTo>
                  <a:pt x="167667" y="1006002"/>
                </a:lnTo>
                <a:cubicBezTo>
                  <a:pt x="75067" y="1006002"/>
                  <a:pt x="0" y="930935"/>
                  <a:pt x="0" y="838335"/>
                </a:cubicBezTo>
                <a:lnTo>
                  <a:pt x="0" y="167667"/>
                </a:lnTo>
                <a:cubicBezTo>
                  <a:pt x="0" y="75067"/>
                  <a:pt x="75067" y="0"/>
                  <a:pt x="167667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4577420" y="5049231"/>
            <a:ext cx="4502963" cy="8858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800" b="1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土地</a:t>
            </a:r>
            <a:r>
              <a:rPr lang="zh-CN" altLang="en-US" sz="48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被烤焦了</a:t>
            </a:r>
            <a:endParaRPr lang="zh-CN" altLang="en-US" sz="4800" b="1" i="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" y="-165773"/>
            <a:ext cx="12192000" cy="6769303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3743931" y="4576975"/>
            <a:ext cx="6712934" cy="853602"/>
          </a:xfrm>
          <a:custGeom>
            <a:avLst/>
            <a:gdLst>
              <a:gd name="connsiteX0" fmla="*/ 142267 w 6712934"/>
              <a:gd name="connsiteY0" fmla="*/ 0 h 853602"/>
              <a:gd name="connsiteX1" fmla="*/ 6570668 w 6712934"/>
              <a:gd name="connsiteY1" fmla="*/ 0 h 853602"/>
              <a:gd name="connsiteX2" fmla="*/ 6649239 w 6712934"/>
              <a:gd name="connsiteY2" fmla="*/ 0 h 853602"/>
              <a:gd name="connsiteX3" fmla="*/ 6712934 w 6712934"/>
              <a:gd name="connsiteY3" fmla="*/ 711335 h 853602"/>
              <a:gd name="connsiteX4" fmla="*/ 6712934 w 6712934"/>
              <a:gd name="connsiteY4" fmla="*/ 789907 h 853602"/>
              <a:gd name="connsiteX5" fmla="*/ 142267 w 6712934"/>
              <a:gd name="connsiteY5" fmla="*/ 853602 h 853602"/>
              <a:gd name="connsiteX6" fmla="*/ 63695 w 6712934"/>
              <a:gd name="connsiteY6" fmla="*/ 853602 h 853602"/>
              <a:gd name="connsiteX7" fmla="*/ 0 w 6712934"/>
              <a:gd name="connsiteY7" fmla="*/ 142267 h 853602"/>
              <a:gd name="connsiteX8" fmla="*/ 0 w 6712934"/>
              <a:gd name="connsiteY8" fmla="*/ 63695 h 85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2934" h="853602">
                <a:moveTo>
                  <a:pt x="142267" y="0"/>
                </a:moveTo>
                <a:lnTo>
                  <a:pt x="6570668" y="0"/>
                </a:lnTo>
                <a:cubicBezTo>
                  <a:pt x="6649239" y="0"/>
                  <a:pt x="6712934" y="63695"/>
                  <a:pt x="6712934" y="142267"/>
                </a:cubicBezTo>
                <a:lnTo>
                  <a:pt x="6712934" y="711335"/>
                </a:lnTo>
                <a:cubicBezTo>
                  <a:pt x="6712934" y="789907"/>
                  <a:pt x="6649239" y="853602"/>
                  <a:pt x="6570668" y="853602"/>
                </a:cubicBezTo>
                <a:lnTo>
                  <a:pt x="142267" y="853602"/>
                </a:lnTo>
                <a:cubicBezTo>
                  <a:pt x="63695" y="853602"/>
                  <a:pt x="0" y="789907"/>
                  <a:pt x="0" y="711335"/>
                </a:cubicBezTo>
                <a:lnTo>
                  <a:pt x="0" y="142267"/>
                </a:lnTo>
                <a:cubicBezTo>
                  <a:pt x="0" y="63695"/>
                  <a:pt x="63695" y="0"/>
                  <a:pt x="142267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3875246" y="4577220"/>
            <a:ext cx="7636688" cy="129149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800" b="1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江河里的水</a:t>
            </a:r>
            <a:r>
              <a:rPr lang="zh-CN" altLang="en-US" sz="48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快要蒸干了</a:t>
            </a:r>
            <a:endParaRPr lang="zh-CN" altLang="en-US" sz="4800" b="1" i="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">
        <p:circle/>
      </p:transition>
    </mc:Choice>
    <mc:Fallback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7" y="1095"/>
            <a:ext cx="12192095" cy="6857943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2806036" y="4543320"/>
            <a:ext cx="8932259" cy="967902"/>
          </a:xfrm>
          <a:custGeom>
            <a:avLst/>
            <a:gdLst>
              <a:gd name="connsiteX0" fmla="*/ 161317 w 8932259"/>
              <a:gd name="connsiteY0" fmla="*/ 0 h 967902"/>
              <a:gd name="connsiteX1" fmla="*/ 8770943 w 8932259"/>
              <a:gd name="connsiteY1" fmla="*/ 0 h 967902"/>
              <a:gd name="connsiteX2" fmla="*/ 8860035 w 8932259"/>
              <a:gd name="connsiteY2" fmla="*/ 0 h 967902"/>
              <a:gd name="connsiteX3" fmla="*/ 8932259 w 8932259"/>
              <a:gd name="connsiteY3" fmla="*/ 806585 h 967902"/>
              <a:gd name="connsiteX4" fmla="*/ 8932259 w 8932259"/>
              <a:gd name="connsiteY4" fmla="*/ 895678 h 967902"/>
              <a:gd name="connsiteX5" fmla="*/ 161317 w 8932259"/>
              <a:gd name="connsiteY5" fmla="*/ 967902 h 967902"/>
              <a:gd name="connsiteX6" fmla="*/ 72224 w 8932259"/>
              <a:gd name="connsiteY6" fmla="*/ 967902 h 967902"/>
              <a:gd name="connsiteX7" fmla="*/ 0 w 8932259"/>
              <a:gd name="connsiteY7" fmla="*/ 161317 h 967902"/>
              <a:gd name="connsiteX8" fmla="*/ 0 w 8932259"/>
              <a:gd name="connsiteY8" fmla="*/ 72224 h 96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32259" h="967902">
                <a:moveTo>
                  <a:pt x="161317" y="0"/>
                </a:moveTo>
                <a:lnTo>
                  <a:pt x="8770943" y="0"/>
                </a:lnTo>
                <a:cubicBezTo>
                  <a:pt x="8860035" y="0"/>
                  <a:pt x="8932259" y="72224"/>
                  <a:pt x="8932259" y="161317"/>
                </a:cubicBezTo>
                <a:lnTo>
                  <a:pt x="8932259" y="806585"/>
                </a:lnTo>
                <a:cubicBezTo>
                  <a:pt x="8932259" y="895678"/>
                  <a:pt x="8860035" y="967902"/>
                  <a:pt x="8770943" y="967902"/>
                </a:cubicBezTo>
                <a:lnTo>
                  <a:pt x="161317" y="967902"/>
                </a:lnTo>
                <a:cubicBezTo>
                  <a:pt x="72224" y="967902"/>
                  <a:pt x="0" y="895678"/>
                  <a:pt x="0" y="806585"/>
                </a:cubicBezTo>
                <a:lnTo>
                  <a:pt x="0" y="161317"/>
                </a:lnTo>
                <a:cubicBezTo>
                  <a:pt x="0" y="72224"/>
                  <a:pt x="72224" y="0"/>
                  <a:pt x="161317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3079023" y="4543158"/>
            <a:ext cx="9208313" cy="151057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800" b="1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连地上的沙石</a:t>
            </a:r>
            <a:r>
              <a:rPr lang="zh-CN" altLang="en-US" sz="48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好像都要熔化了</a:t>
            </a:r>
            <a:endParaRPr lang="zh-CN" altLang="en-US" sz="4800" b="1" i="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">
        <p:circle/>
      </p:transition>
    </mc:Choice>
    <mc:Fallback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" y="-76"/>
            <a:ext cx="12191829" cy="6760550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1005488" y="1849079"/>
            <a:ext cx="9552346" cy="3093501"/>
          </a:xfrm>
          <a:custGeom>
            <a:avLst/>
            <a:gdLst>
              <a:gd name="connsiteX0" fmla="*/ 515583 w 9552346"/>
              <a:gd name="connsiteY0" fmla="*/ 0 h 3093501"/>
              <a:gd name="connsiteX1" fmla="*/ 9036763 w 9552346"/>
              <a:gd name="connsiteY1" fmla="*/ 0 h 3093501"/>
              <a:gd name="connsiteX2" fmla="*/ 9321512 w 9552346"/>
              <a:gd name="connsiteY2" fmla="*/ 0 h 3093501"/>
              <a:gd name="connsiteX3" fmla="*/ 9552346 w 9552346"/>
              <a:gd name="connsiteY3" fmla="*/ 2577917 h 3093501"/>
              <a:gd name="connsiteX4" fmla="*/ 9552347 w 9552346"/>
              <a:gd name="connsiteY4" fmla="*/ 2862666 h 3093501"/>
              <a:gd name="connsiteX5" fmla="*/ 515583 w 9552346"/>
              <a:gd name="connsiteY5" fmla="*/ 3093501 h 3093501"/>
              <a:gd name="connsiteX6" fmla="*/ 378842 w 9552346"/>
              <a:gd name="connsiteY6" fmla="*/ 3093501 h 3093501"/>
              <a:gd name="connsiteX7" fmla="*/ 54320 w 9552346"/>
              <a:gd name="connsiteY7" fmla="*/ 2845800 h 3093501"/>
              <a:gd name="connsiteX8" fmla="*/ 0 w 9552346"/>
              <a:gd name="connsiteY8" fmla="*/ 515584 h 3093501"/>
              <a:gd name="connsiteX9" fmla="*/ 0 w 9552346"/>
              <a:gd name="connsiteY9" fmla="*/ 230835 h 309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52346" h="3093501">
                <a:moveTo>
                  <a:pt x="515583" y="0"/>
                </a:moveTo>
                <a:lnTo>
                  <a:pt x="9036763" y="0"/>
                </a:lnTo>
                <a:cubicBezTo>
                  <a:pt x="9321512" y="0"/>
                  <a:pt x="9552347" y="230835"/>
                  <a:pt x="9552346" y="515584"/>
                </a:cubicBezTo>
                <a:lnTo>
                  <a:pt x="9552346" y="2577917"/>
                </a:lnTo>
                <a:cubicBezTo>
                  <a:pt x="9552347" y="2862666"/>
                  <a:pt x="9321512" y="3093501"/>
                  <a:pt x="9036763" y="3093501"/>
                </a:cubicBezTo>
                <a:lnTo>
                  <a:pt x="515583" y="3093501"/>
                </a:lnTo>
                <a:cubicBezTo>
                  <a:pt x="378842" y="3093501"/>
                  <a:pt x="247702" y="3039181"/>
                  <a:pt x="151011" y="2942490"/>
                </a:cubicBezTo>
                <a:cubicBezTo>
                  <a:pt x="54320" y="2845800"/>
                  <a:pt x="0" y="2714659"/>
                  <a:pt x="0" y="2577917"/>
                </a:cubicBezTo>
                <a:lnTo>
                  <a:pt x="0" y="515584"/>
                </a:lnTo>
                <a:cubicBezTo>
                  <a:pt x="0" y="230835"/>
                  <a:pt x="230835" y="0"/>
                  <a:pt x="515583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1443580" y="1943367"/>
            <a:ext cx="8571309" cy="273653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7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禾苗被晒枯了，土地被</a:t>
            </a:r>
            <a:r>
              <a:rPr lang="zh-CN" altLang="en-US" sz="37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烤焦</a:t>
            </a:r>
            <a:r>
              <a:rPr lang="zh-CN" altLang="en-US" sz="37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了，江河里的水快要</a:t>
            </a:r>
            <a:r>
              <a:rPr lang="zh-CN" altLang="en-US" sz="37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蒸干</a:t>
            </a:r>
            <a:r>
              <a:rPr lang="zh-CN" altLang="en-US" sz="37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了，连地上的沙石好像都要</a:t>
            </a:r>
            <a:r>
              <a:rPr lang="zh-CN" altLang="en-US" sz="37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熔化</a:t>
            </a:r>
            <a:r>
              <a:rPr lang="zh-CN" altLang="en-US" sz="37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7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rcRect b="42916"/>
          <a:stretch>
            <a:fillRect/>
          </a:stretch>
        </p:blipFill>
        <p:spPr>
          <a:xfrm>
            <a:off x="2584237" y="3383880"/>
            <a:ext cx="8617553" cy="2400214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" y="58779"/>
            <a:ext cx="1215628" cy="1150287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>
            <a:off x="1356198" y="1565710"/>
            <a:ext cx="10204733" cy="1636414"/>
          </a:xfrm>
          <a:custGeom>
            <a:avLst/>
            <a:gdLst>
              <a:gd name="connsiteX0" fmla="*/ 272736 w 10204733"/>
              <a:gd name="connsiteY0" fmla="*/ 0 h 1636414"/>
              <a:gd name="connsiteX1" fmla="*/ 9931997 w 10204733"/>
              <a:gd name="connsiteY1" fmla="*/ 0 h 1636414"/>
              <a:gd name="connsiteX2" fmla="*/ 10082624 w 10204733"/>
              <a:gd name="connsiteY2" fmla="*/ 0 h 1636414"/>
              <a:gd name="connsiteX3" fmla="*/ 10204733 w 10204733"/>
              <a:gd name="connsiteY3" fmla="*/ 1363678 h 1636414"/>
              <a:gd name="connsiteX4" fmla="*/ 10204732 w 10204733"/>
              <a:gd name="connsiteY4" fmla="*/ 1514306 h 1636414"/>
              <a:gd name="connsiteX5" fmla="*/ 272736 w 10204733"/>
              <a:gd name="connsiteY5" fmla="*/ 1636414 h 1636414"/>
              <a:gd name="connsiteX6" fmla="*/ 122108 w 10204733"/>
              <a:gd name="connsiteY6" fmla="*/ 1636414 h 1636414"/>
              <a:gd name="connsiteX7" fmla="*/ 0 w 10204733"/>
              <a:gd name="connsiteY7" fmla="*/ 272736 h 1636414"/>
              <a:gd name="connsiteX8" fmla="*/ 0 w 10204733"/>
              <a:gd name="connsiteY8" fmla="*/ 122108 h 163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04733" h="1636414">
                <a:moveTo>
                  <a:pt x="272736" y="0"/>
                </a:moveTo>
                <a:lnTo>
                  <a:pt x="9931997" y="0"/>
                </a:lnTo>
                <a:cubicBezTo>
                  <a:pt x="10082624" y="0"/>
                  <a:pt x="10204732" y="122108"/>
                  <a:pt x="10204733" y="272736"/>
                </a:cubicBezTo>
                <a:lnTo>
                  <a:pt x="10204733" y="1363678"/>
                </a:lnTo>
                <a:cubicBezTo>
                  <a:pt x="10204732" y="1514306"/>
                  <a:pt x="10082624" y="1636414"/>
                  <a:pt x="9931997" y="1636414"/>
                </a:cubicBezTo>
                <a:lnTo>
                  <a:pt x="272736" y="1636414"/>
                </a:lnTo>
                <a:cubicBezTo>
                  <a:pt x="122108" y="1636414"/>
                  <a:pt x="0" y="1514306"/>
                  <a:pt x="0" y="1363678"/>
                </a:cubicBezTo>
                <a:lnTo>
                  <a:pt x="0" y="272736"/>
                </a:lnTo>
                <a:cubicBezTo>
                  <a:pt x="0" y="122108"/>
                  <a:pt x="122108" y="0"/>
                  <a:pt x="272736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5" name="文本1"/>
          <p:cNvSpPr txBox="1"/>
          <p:nvPr/>
        </p:nvSpPr>
        <p:spPr>
          <a:xfrm>
            <a:off x="1090555" y="1964274"/>
            <a:ext cx="10470509" cy="84235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十个太阳像十个大火球，</a:t>
            </a:r>
            <a:r>
              <a:rPr lang="zh-CN" altLang="en-US" sz="45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炙烤</a:t>
            </a:r>
            <a:r>
              <a:rPr lang="zh-CN" altLang="en-US" sz="4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着大地。</a:t>
            </a:r>
            <a:endParaRPr lang="zh-CN" altLang="en-US" sz="45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12000">
            <a:off x="993829" y="268938"/>
            <a:ext cx="1831829" cy="1831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" y="-76"/>
            <a:ext cx="12191829" cy="6760550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1276779" y="405003"/>
            <a:ext cx="10466756" cy="5748309"/>
          </a:xfrm>
          <a:custGeom>
            <a:avLst/>
            <a:gdLst>
              <a:gd name="connsiteX0" fmla="*/ 958052 w 10466756"/>
              <a:gd name="connsiteY0" fmla="*/ 0 h 5748309"/>
              <a:gd name="connsiteX1" fmla="*/ 9508704 w 10466756"/>
              <a:gd name="connsiteY1" fmla="*/ 0 h 5748309"/>
              <a:gd name="connsiteX2" fmla="*/ 10037821 w 10466756"/>
              <a:gd name="connsiteY2" fmla="*/ 0 h 5748309"/>
              <a:gd name="connsiteX3" fmla="*/ 10466755 w 10466756"/>
              <a:gd name="connsiteY3" fmla="*/ 4790257 h 5748309"/>
              <a:gd name="connsiteX4" fmla="*/ 10466755 w 10466756"/>
              <a:gd name="connsiteY4" fmla="*/ 5319374 h 5748309"/>
              <a:gd name="connsiteX5" fmla="*/ 958052 w 10466756"/>
              <a:gd name="connsiteY5" fmla="*/ 5748309 h 5748309"/>
              <a:gd name="connsiteX6" fmla="*/ 703960 w 10466756"/>
              <a:gd name="connsiteY6" fmla="*/ 5748309 h 5748309"/>
              <a:gd name="connsiteX7" fmla="*/ 100937 w 10466756"/>
              <a:gd name="connsiteY7" fmla="*/ 5288032 h 5748309"/>
              <a:gd name="connsiteX8" fmla="*/ 0 w 10466756"/>
              <a:gd name="connsiteY8" fmla="*/ 958051 h 5748309"/>
              <a:gd name="connsiteX9" fmla="*/ 0 w 10466756"/>
              <a:gd name="connsiteY9" fmla="*/ 428934 h 574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66755" h="5748309">
                <a:moveTo>
                  <a:pt x="958052" y="0"/>
                </a:moveTo>
                <a:lnTo>
                  <a:pt x="9508704" y="0"/>
                </a:lnTo>
                <a:cubicBezTo>
                  <a:pt x="10037821" y="0"/>
                  <a:pt x="10466755" y="428935"/>
                  <a:pt x="10466755" y="958051"/>
                </a:cubicBezTo>
                <a:lnTo>
                  <a:pt x="10466755" y="4790257"/>
                </a:lnTo>
                <a:cubicBezTo>
                  <a:pt x="10466755" y="5319374"/>
                  <a:pt x="10037822" y="5748308"/>
                  <a:pt x="9508704" y="5748309"/>
                </a:cubicBezTo>
                <a:lnTo>
                  <a:pt x="958052" y="5748309"/>
                </a:lnTo>
                <a:cubicBezTo>
                  <a:pt x="703960" y="5748309"/>
                  <a:pt x="460276" y="5647372"/>
                  <a:pt x="280607" y="5467702"/>
                </a:cubicBezTo>
                <a:cubicBezTo>
                  <a:pt x="100937" y="5288032"/>
                  <a:pt x="0" y="5044348"/>
                  <a:pt x="0" y="4790257"/>
                </a:cubicBezTo>
                <a:lnTo>
                  <a:pt x="0" y="958051"/>
                </a:lnTo>
                <a:cubicBezTo>
                  <a:pt x="0" y="428934"/>
                  <a:pt x="428934" y="0"/>
                  <a:pt x="958052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E68A2E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200" b="0" i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200" b="0" i="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1"/>
          <p:cNvSpPr txBox="1"/>
          <p:nvPr/>
        </p:nvSpPr>
        <p:spPr>
          <a:xfrm>
            <a:off x="2281555" y="1198245"/>
            <a:ext cx="9224645" cy="183197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endParaRPr lang="zh-CN" altLang="en-US" sz="36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ctr"/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想象一下：大地</a:t>
            </a:r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上还会有哪些苦难的情景？</a:t>
            </a:r>
            <a:endParaRPr lang="zh-CN" altLang="en-US" sz="36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/>
          </a:p>
        </p:txBody>
      </p:sp>
      <p:pic>
        <p:nvPicPr>
          <p:cNvPr id="6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" y="-88430"/>
            <a:ext cx="1285875" cy="1285875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8000">
            <a:off x="419976" y="720433"/>
            <a:ext cx="2306907" cy="230690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" y="-76"/>
            <a:ext cx="12191829" cy="6760550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832428" y="1724616"/>
            <a:ext cx="9742846" cy="3312576"/>
          </a:xfrm>
          <a:custGeom>
            <a:avLst/>
            <a:gdLst>
              <a:gd name="connsiteX0" fmla="*/ 552096 w 9742846"/>
              <a:gd name="connsiteY0" fmla="*/ 0 h 3312576"/>
              <a:gd name="connsiteX1" fmla="*/ 9190750 w 9742846"/>
              <a:gd name="connsiteY1" fmla="*/ 0 h 3312576"/>
              <a:gd name="connsiteX2" fmla="*/ 9495663 w 9742846"/>
              <a:gd name="connsiteY2" fmla="*/ 0 h 3312576"/>
              <a:gd name="connsiteX3" fmla="*/ 9742846 w 9742846"/>
              <a:gd name="connsiteY3" fmla="*/ 2760480 h 3312576"/>
              <a:gd name="connsiteX4" fmla="*/ 9742845 w 9742846"/>
              <a:gd name="connsiteY4" fmla="*/ 3065394 h 3312576"/>
              <a:gd name="connsiteX5" fmla="*/ 552096 w 9742846"/>
              <a:gd name="connsiteY5" fmla="*/ 3312576 h 3312576"/>
              <a:gd name="connsiteX6" fmla="*/ 247182 w 9742846"/>
              <a:gd name="connsiteY6" fmla="*/ 3312576 h 3312576"/>
              <a:gd name="connsiteX7" fmla="*/ 0 w 9742846"/>
              <a:gd name="connsiteY7" fmla="*/ 552096 h 3312576"/>
              <a:gd name="connsiteX8" fmla="*/ 0 w 9742846"/>
              <a:gd name="connsiteY8" fmla="*/ 247182 h 331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2846" h="3312576">
                <a:moveTo>
                  <a:pt x="552096" y="0"/>
                </a:moveTo>
                <a:lnTo>
                  <a:pt x="9190750" y="0"/>
                </a:lnTo>
                <a:cubicBezTo>
                  <a:pt x="9495663" y="0"/>
                  <a:pt x="9742845" y="247182"/>
                  <a:pt x="9742846" y="552096"/>
                </a:cubicBezTo>
                <a:lnTo>
                  <a:pt x="9742846" y="2760480"/>
                </a:lnTo>
                <a:cubicBezTo>
                  <a:pt x="9742845" y="3065394"/>
                  <a:pt x="9495663" y="3312576"/>
                  <a:pt x="9190750" y="3312576"/>
                </a:cubicBezTo>
                <a:lnTo>
                  <a:pt x="552096" y="3312576"/>
                </a:lnTo>
                <a:cubicBezTo>
                  <a:pt x="247182" y="3312576"/>
                  <a:pt x="0" y="3065394"/>
                  <a:pt x="0" y="2760480"/>
                </a:cubicBezTo>
                <a:lnTo>
                  <a:pt x="0" y="552096"/>
                </a:lnTo>
                <a:cubicBezTo>
                  <a:pt x="0" y="247182"/>
                  <a:pt x="247182" y="0"/>
                  <a:pt x="552096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832485" y="1908175"/>
            <a:ext cx="9747250" cy="172339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7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禾苗被</a:t>
            </a:r>
            <a:r>
              <a:rPr lang="zh-CN" altLang="en-US" sz="37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晒枯了</a:t>
            </a:r>
            <a:r>
              <a:rPr lang="zh-CN" altLang="en-US" sz="37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，土地被</a:t>
            </a:r>
            <a:r>
              <a:rPr lang="zh-CN" altLang="en-US" sz="37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烤焦了</a:t>
            </a:r>
            <a:r>
              <a:rPr lang="zh-CN" altLang="en-US" sz="37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，江河里的水被</a:t>
            </a:r>
            <a:r>
              <a:rPr lang="zh-CN" altLang="en-US" sz="37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蒸干了</a:t>
            </a:r>
            <a:r>
              <a:rPr lang="zh-CN" altLang="en-US" sz="37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，连地上的沙石好像都要被</a:t>
            </a:r>
            <a:r>
              <a:rPr lang="zh-CN" altLang="en-US" sz="37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熔化了。</a:t>
            </a:r>
            <a:endParaRPr lang="zh-CN" altLang="en-US" sz="3700" b="1" i="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2192188" y="3918214"/>
            <a:ext cx="6117632" cy="72647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7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人类的日子非常</a:t>
            </a:r>
            <a:r>
              <a:rPr lang="zh-CN" altLang="en-US" sz="3700" b="1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艰难</a:t>
            </a:r>
            <a:r>
              <a:rPr lang="zh-CN" altLang="en-US" sz="37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7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" y="0"/>
            <a:ext cx="12192429" cy="6858000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1626746" y="1320203"/>
            <a:ext cx="9349673" cy="3513220"/>
          </a:xfrm>
          <a:custGeom>
            <a:avLst/>
            <a:gdLst>
              <a:gd name="connsiteX0" fmla="*/ 585537 w 9349673"/>
              <a:gd name="connsiteY0" fmla="*/ 0 h 3513220"/>
              <a:gd name="connsiteX1" fmla="*/ 8764137 w 9349673"/>
              <a:gd name="connsiteY1" fmla="*/ 0 h 3513220"/>
              <a:gd name="connsiteX2" fmla="*/ 8919431 w 9349673"/>
              <a:gd name="connsiteY2" fmla="*/ 0 h 3513220"/>
              <a:gd name="connsiteX3" fmla="*/ 9287984 w 9349673"/>
              <a:gd name="connsiteY3" fmla="*/ 281309 h 3513220"/>
              <a:gd name="connsiteX4" fmla="*/ 9349673 w 9349673"/>
              <a:gd name="connsiteY4" fmla="*/ 2927684 h 3513220"/>
              <a:gd name="connsiteX5" fmla="*/ 9349674 w 9349673"/>
              <a:gd name="connsiteY5" fmla="*/ 3082977 h 3513220"/>
              <a:gd name="connsiteX6" fmla="*/ 9068365 w 9349673"/>
              <a:gd name="connsiteY6" fmla="*/ 3451530 h 3513220"/>
              <a:gd name="connsiteX7" fmla="*/ 585537 w 9349673"/>
              <a:gd name="connsiteY7" fmla="*/ 3513220 h 3513220"/>
              <a:gd name="connsiteX8" fmla="*/ 262154 w 9349673"/>
              <a:gd name="connsiteY8" fmla="*/ 3513220 h 3513220"/>
              <a:gd name="connsiteX9" fmla="*/ 0 w 9349673"/>
              <a:gd name="connsiteY9" fmla="*/ 585537 h 3513220"/>
              <a:gd name="connsiteX10" fmla="*/ 0 w 9349673"/>
              <a:gd name="connsiteY10" fmla="*/ 262154 h 351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49673" h="3513220">
                <a:moveTo>
                  <a:pt x="585537" y="0"/>
                </a:moveTo>
                <a:lnTo>
                  <a:pt x="8764137" y="0"/>
                </a:lnTo>
                <a:cubicBezTo>
                  <a:pt x="8919431" y="0"/>
                  <a:pt x="9068365" y="61690"/>
                  <a:pt x="9178174" y="171500"/>
                </a:cubicBezTo>
                <a:cubicBezTo>
                  <a:pt x="9287984" y="281309"/>
                  <a:pt x="9349674" y="430243"/>
                  <a:pt x="9349673" y="585537"/>
                </a:cubicBezTo>
                <a:lnTo>
                  <a:pt x="9349673" y="2927684"/>
                </a:lnTo>
                <a:cubicBezTo>
                  <a:pt x="9349674" y="3082977"/>
                  <a:pt x="9287984" y="3231911"/>
                  <a:pt x="9178174" y="3341720"/>
                </a:cubicBezTo>
                <a:cubicBezTo>
                  <a:pt x="9068365" y="3451530"/>
                  <a:pt x="8919431" y="3513220"/>
                  <a:pt x="8764137" y="3513220"/>
                </a:cubicBezTo>
                <a:lnTo>
                  <a:pt x="585537" y="3513220"/>
                </a:lnTo>
                <a:cubicBezTo>
                  <a:pt x="262154" y="3513220"/>
                  <a:pt x="0" y="3251066"/>
                  <a:pt x="0" y="2927684"/>
                </a:cubicBezTo>
                <a:lnTo>
                  <a:pt x="0" y="585537"/>
                </a:lnTo>
                <a:cubicBezTo>
                  <a:pt x="0" y="262154"/>
                  <a:pt x="262154" y="0"/>
                  <a:pt x="585537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2163232" y="1665732"/>
            <a:ext cx="5157155" cy="198152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很久很久以前......</a:t>
            </a:r>
            <a:endParaRPr lang="zh-CN" altLang="en-US" sz="36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1"/>
          <p:cNvSpPr txBox="1"/>
          <p:nvPr/>
        </p:nvSpPr>
        <p:spPr>
          <a:xfrm>
            <a:off x="3201676" y="4028580"/>
            <a:ext cx="2753782" cy="76993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一看结构</a:t>
            </a:r>
            <a:endParaRPr lang="zh-CN" altLang="en-US" sz="40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3159242" y="4890068"/>
            <a:ext cx="2716797" cy="76993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二看笔画</a:t>
            </a:r>
            <a:endParaRPr lang="zh-CN" altLang="en-US" sz="40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3"/>
          <p:cNvSpPr txBox="1"/>
          <p:nvPr/>
        </p:nvSpPr>
        <p:spPr>
          <a:xfrm>
            <a:off x="5824385" y="4028894"/>
            <a:ext cx="2502713" cy="76993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上窄下宽</a:t>
            </a:r>
            <a:endParaRPr lang="zh-CN" altLang="en-US" sz="40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4"/>
          <p:cNvSpPr txBox="1"/>
          <p:nvPr/>
        </p:nvSpPr>
        <p:spPr>
          <a:xfrm>
            <a:off x="5824071" y="4945790"/>
            <a:ext cx="2339597" cy="76993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捺要变点</a:t>
            </a:r>
            <a:endParaRPr lang="zh-CN" altLang="en-US" sz="40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QQ图片20240528140519"/>
          <p:cNvPicPr>
            <a:picLocks noChangeAspect="1"/>
          </p:cNvPicPr>
          <p:nvPr/>
        </p:nvPicPr>
        <p:blipFill>
          <a:blip r:embed="rId1"/>
          <a:srcRect l="29864" t="39019" r="36358" b="35648"/>
          <a:stretch>
            <a:fillRect/>
          </a:stretch>
        </p:blipFill>
        <p:spPr>
          <a:xfrm>
            <a:off x="3917950" y="180975"/>
            <a:ext cx="3383280" cy="338328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4737100" y="756285"/>
            <a:ext cx="0" cy="130302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177280" y="756285"/>
            <a:ext cx="0" cy="130302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517390" y="1953895"/>
            <a:ext cx="0" cy="130302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604000" y="1953895"/>
            <a:ext cx="0" cy="130302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3521075" y="1835150"/>
            <a:ext cx="8437880" cy="240220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</a:p>
          <a:p>
            <a:pPr marL="0" algn="l"/>
            <a:r>
              <a:rPr lang="zh-CN" altLang="en-US" sz="3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31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1.带着想象，把故事的起因部分讲给爸爸妈妈听。</a:t>
            </a:r>
            <a:endParaRPr lang="zh-CN" altLang="en-US" sz="31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/>
            <a:r>
              <a:rPr lang="zh-CN" altLang="en-US" sz="31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endParaRPr lang="zh-CN" altLang="en-US" sz="31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" y="391"/>
            <a:ext cx="1285875" cy="1285875"/>
          </a:xfrm>
          <a:prstGeom prst="rect">
            <a:avLst/>
          </a:prstGeom>
        </p:spPr>
      </p:pic>
      <p:pic>
        <p:nvPicPr>
          <p:cNvPr id="5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6000">
            <a:off x="919305" y="-221218"/>
            <a:ext cx="2811904" cy="2679402"/>
          </a:xfrm>
          <a:prstGeom prst="rect">
            <a:avLst/>
          </a:prstGeom>
        </p:spPr>
      </p:pic>
      <p:sp>
        <p:nvSpPr>
          <p:cNvPr id="6" name="文本2"/>
          <p:cNvSpPr txBox="1"/>
          <p:nvPr/>
        </p:nvSpPr>
        <p:spPr>
          <a:xfrm>
            <a:off x="3736975" y="3429635"/>
            <a:ext cx="8092440" cy="110299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en-US" altLang="zh-CN" sz="31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1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2.推荐阅读整本书《中国神话故事》</a:t>
            </a:r>
            <a:endParaRPr lang="zh-CN" altLang="en-US" sz="31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3"/>
          <p:cNvSpPr txBox="1"/>
          <p:nvPr/>
        </p:nvSpPr>
        <p:spPr>
          <a:xfrm>
            <a:off x="3589655" y="1095375"/>
            <a:ext cx="3994150" cy="106870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200" b="1" i="0" dirty="0">
                <a:solidFill>
                  <a:srgbClr val="FF7E00"/>
                </a:solidFill>
                <a:latin typeface="楷体" panose="02010609060101010101" charset="-122"/>
                <a:ea typeface="楷体" panose="02010609060101010101" charset="-122"/>
              </a:rPr>
              <a:t>课后作业：</a:t>
            </a:r>
            <a:endParaRPr lang="zh-CN" altLang="en-US" sz="4200" b="1" i="0" dirty="0">
              <a:solidFill>
                <a:srgbClr val="FF7E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25859" r="13828"/>
          <a:stretch>
            <a:fillRect/>
          </a:stretch>
        </p:blipFill>
        <p:spPr>
          <a:xfrm>
            <a:off x="2624585" y="52311"/>
            <a:ext cx="6390103" cy="6496688"/>
          </a:xfrm>
          <a:prstGeom prst="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48229" t="27031" r="2447" b="14062"/>
          <a:stretch>
            <a:fillRect/>
          </a:stretch>
        </p:blipFill>
        <p:spPr>
          <a:xfrm rot="540000">
            <a:off x="-995696" y="3974544"/>
            <a:ext cx="5499735" cy="354266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2"/>
          <a:srcRect l="48229" t="27031" r="2447" b="14062"/>
          <a:stretch>
            <a:fillRect/>
          </a:stretch>
        </p:blipFill>
        <p:spPr>
          <a:xfrm rot="540000">
            <a:off x="8177832" y="4014768"/>
            <a:ext cx="3921760" cy="311975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5" name="文本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09" y="192634"/>
            <a:ext cx="1508728" cy="5521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b="8408"/>
          <a:stretch>
            <a:fillRect/>
          </a:stretch>
        </p:blipFill>
        <p:spPr>
          <a:xfrm>
            <a:off x="2786243" y="129473"/>
            <a:ext cx="6196965" cy="6466837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48229" t="27031" r="2447" b="14062"/>
          <a:stretch>
            <a:fillRect/>
          </a:stretch>
        </p:blipFill>
        <p:spPr>
          <a:xfrm rot="540000">
            <a:off x="7701915" y="4495467"/>
            <a:ext cx="4572914" cy="2945654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2"/>
          <a:srcRect l="48229" t="27031" r="2447" b="14062"/>
          <a:stretch>
            <a:fillRect/>
          </a:stretch>
        </p:blipFill>
        <p:spPr>
          <a:xfrm rot="540000">
            <a:off x="62313" y="4118658"/>
            <a:ext cx="3921760" cy="311975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5" name="文本1"/>
          <p:cNvSpPr txBox="1"/>
          <p:nvPr/>
        </p:nvSpPr>
        <p:spPr>
          <a:xfrm>
            <a:off x="9571225" y="185195"/>
            <a:ext cx="1938260" cy="540537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9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大禹治水</a:t>
            </a:r>
            <a:endParaRPr lang="zh-CN" altLang="en-US" sz="90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30016" r="16688"/>
          <a:stretch>
            <a:fillRect/>
          </a:stretch>
        </p:blipFill>
        <p:spPr>
          <a:xfrm>
            <a:off x="1524635" y="0"/>
            <a:ext cx="6497955" cy="6858000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2"/>
          <a:srcRect l="48229" t="27031" r="2447" b="14062"/>
          <a:stretch>
            <a:fillRect/>
          </a:stretch>
        </p:blipFill>
        <p:spPr>
          <a:xfrm rot="540000">
            <a:off x="-209134" y="4337793"/>
            <a:ext cx="3921760" cy="311975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48229" t="27031" r="2447" b="14062"/>
          <a:stretch>
            <a:fillRect/>
          </a:stretch>
        </p:blipFill>
        <p:spPr>
          <a:xfrm rot="540000">
            <a:off x="6901174" y="4351814"/>
            <a:ext cx="5499735" cy="354266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5" name="文本1"/>
          <p:cNvSpPr txBox="1"/>
          <p:nvPr/>
        </p:nvSpPr>
        <p:spPr>
          <a:xfrm>
            <a:off x="9144635" y="0"/>
            <a:ext cx="1496060" cy="625411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8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嫦娥</a:t>
            </a:r>
            <a:r>
              <a:rPr lang="zh-CN" altLang="en-US" sz="8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奔月</a:t>
            </a:r>
            <a:endParaRPr lang="zh-CN" altLang="en-US" sz="85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48229" t="27031" r="2447" b="14062"/>
          <a:stretch>
            <a:fillRect/>
          </a:stretch>
        </p:blipFill>
        <p:spPr>
          <a:xfrm>
            <a:off x="-263014" y="1508141"/>
            <a:ext cx="3913937" cy="2521172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1"/>
          <a:srcRect l="48229" t="27031" r="2447" b="14062"/>
          <a:stretch>
            <a:fillRect/>
          </a:stretch>
        </p:blipFill>
        <p:spPr>
          <a:xfrm rot="288000">
            <a:off x="8626259" y="1309126"/>
            <a:ext cx="3913937" cy="2521172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1"/>
          <a:srcRect l="48229" t="27031" r="2447" b="14062"/>
          <a:stretch>
            <a:fillRect/>
          </a:stretch>
        </p:blipFill>
        <p:spPr>
          <a:xfrm rot="540000">
            <a:off x="8551126" y="4711027"/>
            <a:ext cx="3913937" cy="2521172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1"/>
          <a:srcRect l="48229" t="27031" r="2447" b="14062"/>
          <a:stretch>
            <a:fillRect/>
          </a:stretch>
        </p:blipFill>
        <p:spPr>
          <a:xfrm>
            <a:off x="-352415" y="4556379"/>
            <a:ext cx="3414465" cy="2716206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2"/>
          <a:srcRect l="17187" r="12031" b="9218"/>
          <a:stretch>
            <a:fillRect/>
          </a:stretch>
        </p:blipFill>
        <p:spPr>
          <a:xfrm>
            <a:off x="6491668" y="216751"/>
            <a:ext cx="3913365" cy="2389375"/>
          </a:xfrm>
          <a:prstGeom prst="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图片6"/>
          <p:cNvPicPr>
            <a:picLocks noChangeAspect="1"/>
          </p:cNvPicPr>
          <p:nvPr/>
        </p:nvPicPr>
        <p:blipFill>
          <a:blip r:embed="rId3"/>
          <a:srcRect l="929" t="4050" b="29888"/>
          <a:stretch>
            <a:fillRect/>
          </a:stretch>
        </p:blipFill>
        <p:spPr>
          <a:xfrm>
            <a:off x="1734741" y="225866"/>
            <a:ext cx="3766671" cy="2370820"/>
          </a:xfrm>
          <a:prstGeom prst="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图片7"/>
          <p:cNvPicPr>
            <a:picLocks noChangeAspect="1"/>
          </p:cNvPicPr>
          <p:nvPr/>
        </p:nvPicPr>
        <p:blipFill>
          <a:blip r:embed="rId4"/>
          <a:srcRect t="25712" b="7435"/>
          <a:stretch>
            <a:fillRect/>
          </a:stretch>
        </p:blipFill>
        <p:spPr>
          <a:xfrm>
            <a:off x="1702079" y="3303156"/>
            <a:ext cx="3831736" cy="2582647"/>
          </a:xfrm>
          <a:prstGeom prst="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图片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12000">
            <a:off x="188109" y="-176879"/>
            <a:ext cx="1685144" cy="1685144"/>
          </a:xfrm>
          <a:prstGeom prst="rect">
            <a:avLst/>
          </a:prstGeom>
        </p:spPr>
      </p:pic>
      <p:sp>
        <p:nvSpPr>
          <p:cNvPr id="11" name="文本1"/>
          <p:cNvSpPr txBox="1"/>
          <p:nvPr/>
        </p:nvSpPr>
        <p:spPr>
          <a:xfrm>
            <a:off x="2362943" y="5885326"/>
            <a:ext cx="3869531" cy="8568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大禹</a:t>
            </a:r>
            <a:r>
              <a:rPr lang="zh-CN" altLang="en-US" sz="4600" b="1" i="0" dirty="0">
                <a:solidFill>
                  <a:srgbClr val="C72727"/>
                </a:solidFill>
                <a:latin typeface="楷体" panose="02010609060101010101" charset="-122"/>
                <a:ea typeface="楷体" panose="02010609060101010101" charset="-122"/>
              </a:rPr>
              <a:t>治水</a:t>
            </a:r>
            <a:endParaRPr lang="zh-CN" altLang="en-US" sz="4600" b="1" i="0" dirty="0">
              <a:solidFill>
                <a:srgbClr val="C7272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2"/>
          <p:cNvSpPr txBox="1"/>
          <p:nvPr/>
        </p:nvSpPr>
        <p:spPr>
          <a:xfrm>
            <a:off x="6784124" y="5885297"/>
            <a:ext cx="3621881" cy="8568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嫦娥</a:t>
            </a:r>
            <a:r>
              <a:rPr lang="zh-CN" altLang="en-US" sz="4600" b="1" dirty="0">
                <a:solidFill>
                  <a:srgbClr val="C72727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奔月</a:t>
            </a:r>
            <a:endParaRPr lang="zh-CN" altLang="en-US" sz="4600" b="1" i="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3" name="文本3"/>
          <p:cNvSpPr txBox="1"/>
          <p:nvPr/>
        </p:nvSpPr>
        <p:spPr>
          <a:xfrm>
            <a:off x="7079304" y="2596334"/>
            <a:ext cx="3326606" cy="8568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夸父</a:t>
            </a:r>
            <a:r>
              <a:rPr lang="zh-CN" altLang="en-US" sz="4600" b="1" i="0" dirty="0">
                <a:solidFill>
                  <a:srgbClr val="C72727"/>
                </a:solidFill>
                <a:latin typeface="楷体" panose="02010609060101010101" charset="-122"/>
                <a:ea typeface="楷体" panose="02010609060101010101" charset="-122"/>
              </a:rPr>
              <a:t>追日</a:t>
            </a:r>
            <a:endParaRPr lang="zh-CN" altLang="en-US" sz="4600" b="1" i="0" dirty="0">
              <a:solidFill>
                <a:srgbClr val="C7272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4"/>
          <p:cNvSpPr txBox="1"/>
          <p:nvPr/>
        </p:nvSpPr>
        <p:spPr>
          <a:xfrm>
            <a:off x="2301183" y="2553300"/>
            <a:ext cx="3993356" cy="8568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6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女娲</a:t>
            </a:r>
            <a:r>
              <a:rPr lang="zh-CN" altLang="en-US" sz="4600" b="1" i="0" dirty="0">
                <a:solidFill>
                  <a:srgbClr val="C72727"/>
                </a:solidFill>
                <a:latin typeface="楷体" panose="02010609060101010101" charset="-122"/>
                <a:ea typeface="楷体" panose="02010609060101010101" charset="-122"/>
              </a:rPr>
              <a:t>补天</a:t>
            </a:r>
            <a:endParaRPr lang="zh-CN" altLang="en-US" sz="4600" b="1" i="0" dirty="0">
              <a:solidFill>
                <a:srgbClr val="C7272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rcRect l="30016" r="16688"/>
          <a:stretch>
            <a:fillRect/>
          </a:stretch>
        </p:blipFill>
        <p:spPr>
          <a:xfrm>
            <a:off x="6491605" y="3303270"/>
            <a:ext cx="4030980" cy="26441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48229" t="27031" r="2447" b="14062"/>
          <a:stretch>
            <a:fillRect/>
          </a:stretch>
        </p:blipFill>
        <p:spPr>
          <a:xfrm>
            <a:off x="-263014" y="1508141"/>
            <a:ext cx="3913937" cy="2521172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1"/>
          <a:srcRect l="48229" t="27031" r="2447" b="14062"/>
          <a:stretch>
            <a:fillRect/>
          </a:stretch>
        </p:blipFill>
        <p:spPr>
          <a:xfrm rot="540000">
            <a:off x="8551126" y="4711027"/>
            <a:ext cx="3913937" cy="2521172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1"/>
          <a:srcRect l="48229" t="27031" r="2447" b="14062"/>
          <a:stretch>
            <a:fillRect/>
          </a:stretch>
        </p:blipFill>
        <p:spPr>
          <a:xfrm>
            <a:off x="-352415" y="4556379"/>
            <a:ext cx="3414465" cy="2716206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12" name="文本2"/>
          <p:cNvSpPr txBox="1"/>
          <p:nvPr/>
        </p:nvSpPr>
        <p:spPr>
          <a:xfrm>
            <a:off x="6784124" y="5885297"/>
            <a:ext cx="3621881" cy="8568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endParaRPr lang="zh-CN" altLang="en-US" sz="4600" b="1" i="0" dirty="0">
              <a:solidFill>
                <a:srgbClr val="C7272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3"/>
          <p:cNvSpPr txBox="1"/>
          <p:nvPr/>
        </p:nvSpPr>
        <p:spPr>
          <a:xfrm>
            <a:off x="7079304" y="2596334"/>
            <a:ext cx="3326606" cy="8568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endParaRPr lang="zh-CN" altLang="en-US" sz="4600" b="1" i="0" dirty="0">
              <a:solidFill>
                <a:srgbClr val="C7272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8515" y="1934845"/>
            <a:ext cx="6356985" cy="333502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endParaRPr lang="zh-CN" altLang="en-US" sz="6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970" y="203835"/>
            <a:ext cx="11566525" cy="6587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7"/>
          <p:cNvSpPr txBox="1"/>
          <p:nvPr/>
        </p:nvSpPr>
        <p:spPr>
          <a:xfrm>
            <a:off x="4358005" y="2005330"/>
            <a:ext cx="6271260" cy="379349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8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24 </a:t>
            </a:r>
            <a:r>
              <a:rPr lang="zh-CN" altLang="en-US" sz="8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羿</a:t>
            </a:r>
            <a:r>
              <a:rPr lang="zh-CN" altLang="en-US" sz="80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射</a:t>
            </a:r>
            <a:r>
              <a:rPr lang="zh-CN" altLang="en-US" sz="8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九日</a:t>
            </a:r>
            <a:endParaRPr lang="zh-CN" altLang="en-US" sz="80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20234"/>
          <a:stretch>
            <a:fillRect/>
          </a:stretch>
        </p:blipFill>
        <p:spPr>
          <a:xfrm>
            <a:off x="124" y="1374175"/>
            <a:ext cx="6997427" cy="5484124"/>
          </a:xfrm>
          <a:prstGeom prst="rect">
            <a:avLst/>
          </a:prstGeom>
        </p:spPr>
      </p:pic>
      <p:sp>
        <p:nvSpPr>
          <p:cNvPr id="10" name="文本4"/>
          <p:cNvSpPr txBox="1"/>
          <p:nvPr/>
        </p:nvSpPr>
        <p:spPr>
          <a:xfrm>
            <a:off x="7280275" y="2268220"/>
            <a:ext cx="4213225" cy="129603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algn="ctr"/>
            <a:r>
              <a:rPr lang="zh-CN" altLang="en-US" sz="68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拉开神</a:t>
            </a:r>
            <a:r>
              <a:rPr lang="zh-CN" altLang="en-US" sz="68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弓</a:t>
            </a:r>
            <a:endParaRPr lang="zh-CN" altLang="en-US" sz="68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5"/>
          <p:cNvSpPr txBox="1"/>
          <p:nvPr/>
        </p:nvSpPr>
        <p:spPr>
          <a:xfrm>
            <a:off x="7118985" y="1051560"/>
            <a:ext cx="4374515" cy="13271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algn="ctr"/>
            <a:r>
              <a:rPr lang="zh-CN" altLang="en-US" sz="68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搭上</a:t>
            </a:r>
            <a:r>
              <a:rPr lang="zh-CN" altLang="en-US" sz="68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神箭</a:t>
            </a:r>
            <a:endParaRPr lang="zh-CN" altLang="en-US" sz="68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" name="图片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254000">
            <a:off x="1081411" y="1959407"/>
            <a:ext cx="2326977" cy="1311021"/>
          </a:xfrm>
          <a:prstGeom prst="rect">
            <a:avLst/>
          </a:prstGeom>
        </p:spPr>
      </p:pic>
      <p:pic>
        <p:nvPicPr>
          <p:cNvPr id="14" name="图片5"/>
          <p:cNvPicPr>
            <a:picLocks noChangeAspect="1"/>
          </p:cNvPicPr>
          <p:nvPr/>
        </p:nvPicPr>
        <p:blipFill>
          <a:blip r:embed="rId3"/>
          <a:srcRect l="46970" r="9441" b="75375"/>
          <a:stretch>
            <a:fillRect/>
          </a:stretch>
        </p:blipFill>
        <p:spPr>
          <a:xfrm>
            <a:off x="8017621" y="-251365"/>
            <a:ext cx="4677680" cy="138593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8141335" y="3446145"/>
            <a:ext cx="2491105" cy="32042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1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 -0.00000 L 0.70519 -0.24368 " pathEditMode="relative">
                                      <p:cBhvr>
                                        <p:cTn id="24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48229" t="27031" r="2447" b="14062"/>
          <a:stretch>
            <a:fillRect/>
          </a:stretch>
        </p:blipFill>
        <p:spPr>
          <a:xfrm>
            <a:off x="-263014" y="1508141"/>
            <a:ext cx="3913937" cy="2521172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1"/>
          <a:srcRect l="48229" t="27031" r="2447" b="14062"/>
          <a:stretch>
            <a:fillRect/>
          </a:stretch>
        </p:blipFill>
        <p:spPr>
          <a:xfrm rot="540000">
            <a:off x="8551126" y="4711027"/>
            <a:ext cx="3913937" cy="2521172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1"/>
          <a:srcRect l="48229" t="27031" r="2447" b="14062"/>
          <a:stretch>
            <a:fillRect/>
          </a:stretch>
        </p:blipFill>
        <p:spPr>
          <a:xfrm>
            <a:off x="-352415" y="4556379"/>
            <a:ext cx="3414465" cy="2716206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12" name="文本2"/>
          <p:cNvSpPr txBox="1"/>
          <p:nvPr/>
        </p:nvSpPr>
        <p:spPr>
          <a:xfrm>
            <a:off x="6784124" y="5885297"/>
            <a:ext cx="3621881" cy="8568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endParaRPr lang="zh-CN" altLang="en-US" sz="4600" b="1" i="0" dirty="0">
              <a:solidFill>
                <a:srgbClr val="C7272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3"/>
          <p:cNvSpPr txBox="1"/>
          <p:nvPr/>
        </p:nvSpPr>
        <p:spPr>
          <a:xfrm>
            <a:off x="7079304" y="2596334"/>
            <a:ext cx="3326606" cy="8568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endParaRPr lang="zh-CN" altLang="en-US" sz="4600" b="1" i="0" dirty="0">
              <a:solidFill>
                <a:srgbClr val="C7272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8515" y="1934845"/>
            <a:ext cx="6356985" cy="333502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endParaRPr lang="zh-CN" altLang="en-US" sz="6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970" y="203835"/>
            <a:ext cx="11566525" cy="6587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7"/>
          <p:cNvSpPr txBox="1"/>
          <p:nvPr/>
        </p:nvSpPr>
        <p:spPr>
          <a:xfrm>
            <a:off x="4358005" y="2005330"/>
            <a:ext cx="6271260" cy="379349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8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24 </a:t>
            </a:r>
            <a:r>
              <a:rPr lang="zh-CN" altLang="en-US" sz="8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羿</a:t>
            </a:r>
            <a:r>
              <a:rPr lang="zh-CN" altLang="en-US" sz="8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射</a:t>
            </a:r>
            <a:r>
              <a:rPr lang="zh-CN" altLang="en-US" sz="8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九日</a:t>
            </a:r>
            <a:endParaRPr lang="zh-CN" altLang="en-US" sz="80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oZGlkIjoiODUwZTNjZGZhNGMxNjg2YjFiNzI2N2RhNTJkZjY4Nm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803</Words>
  <Application>WPS 演示</Application>
  <PresentationFormat>宽屏</PresentationFormat>
  <Paragraphs>123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Arial</vt:lpstr>
      <vt:lpstr>宋体</vt:lpstr>
      <vt:lpstr>Wingdings</vt:lpstr>
      <vt:lpstr>思源黑体 Light</vt:lpstr>
      <vt:lpstr>楷体</vt:lpstr>
      <vt:lpstr>微软雅黑</vt:lpstr>
      <vt:lpstr>Arial Unicode MS</vt:lpstr>
      <vt:lpstr>Calibri</vt:lpstr>
      <vt:lpstr>华文楷体</vt:lpstr>
      <vt:lpstr>黑体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 羿射九日</dc:title>
  <dc:creator>孙老师</dc:creator>
  <cp:lastModifiedBy>卞梁超</cp:lastModifiedBy>
  <cp:revision>42</cp:revision>
  <dcterms:created xsi:type="dcterms:W3CDTF">2024-05-13T00:30:00Z</dcterms:created>
  <dcterms:modified xsi:type="dcterms:W3CDTF">2024-06-12T09:30:49Z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5.2.4.6953</vt:lpwstr>
  </property>
  <property fmtid="{D5CDD505-2E9C-101B-9397-08002B2CF9AE}" pid="4" name="EasiNoteCoursewareInfo">
    <vt:lpwstr/>
  </property>
  <property fmtid="{D5CDD505-2E9C-101B-9397-08002B2CF9AE}" pid="5" name="EasiNoteDocumentName">
    <vt:lpwstr>24 羿射九日</vt:lpwstr>
  </property>
  <property fmtid="{D5CDD505-2E9C-101B-9397-08002B2CF9AE}" pid="6" name="EasiNoteAuthor">
    <vt:lpwstr>b636f084b3de40ef8b40b4b4041a7617</vt:lpwstr>
  </property>
  <property fmtid="{D5CDD505-2E9C-101B-9397-08002B2CF9AE}" pid="7" name="EasiNoteUpstreamCoursewareInfo_0">
    <vt:lpwstr>9156194c-2428-4eae-8e03-164ed4dba153</vt:lpwstr>
  </property>
  <property fmtid="{D5CDD505-2E9C-101B-9397-08002B2CF9AE}" pid="8" name="EasiNoteUpstreamCoursewareInfo_1">
    <vt:lpwstr>de6e19d1-e747-44f0-8beb-5b923b94ad23</vt:lpwstr>
  </property>
  <property fmtid="{D5CDD505-2E9C-101B-9397-08002B2CF9AE}" pid="9" name="ICV">
    <vt:lpwstr>41E040EF75F540C7A59F6F21D155C094_13</vt:lpwstr>
  </property>
  <property fmtid="{D5CDD505-2E9C-101B-9397-08002B2CF9AE}" pid="10" name="KSOProductBuildVer">
    <vt:lpwstr>2052-12.1.0.16929</vt:lpwstr>
  </property>
</Properties>
</file>