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m4a" ContentType="audi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930" r:id="rId3"/>
    <p:sldId id="923" r:id="rId4"/>
    <p:sldId id="813" r:id="rId5"/>
    <p:sldId id="688" r:id="rId6"/>
    <p:sldId id="716" r:id="rId7"/>
    <p:sldId id="814" r:id="rId8"/>
    <p:sldId id="819" r:id="rId9"/>
    <p:sldId id="868" r:id="rId10"/>
    <p:sldId id="816" r:id="rId11"/>
    <p:sldId id="876" r:id="rId12"/>
    <p:sldId id="815" r:id="rId13"/>
    <p:sldId id="857" r:id="rId14"/>
    <p:sldId id="824" r:id="rId15"/>
    <p:sldId id="902" r:id="rId16"/>
    <p:sldId id="870" r:id="rId17"/>
    <p:sldId id="904" r:id="rId18"/>
    <p:sldId id="863" r:id="rId19"/>
    <p:sldId id="910" r:id="rId20"/>
    <p:sldId id="957" r:id="rId21"/>
    <p:sldId id="759" r:id="rId22"/>
    <p:sldId id="906" r:id="rId23"/>
    <p:sldId id="907" r:id="rId24"/>
    <p:sldId id="760" r:id="rId25"/>
    <p:sldId id="928" r:id="rId26"/>
    <p:sldId id="911" r:id="rId27"/>
    <p:sldId id="788" r:id="rId28"/>
    <p:sldId id="784" r:id="rId29"/>
    <p:sldId id="966" r:id="rId30"/>
  </p:sldIdLst>
  <p:sldSz cx="12192000" cy="6858000"/>
  <p:notesSz cx="6858000" cy="9144000"/>
  <p:embeddedFontLst>
    <p:embeddedFont>
      <p:font typeface="微软雅黑" panose="020B0503020204020204" pitchFamily="34" charset="-122"/>
      <p:regular r:id="rId37"/>
    </p:embeddedFont>
    <p:embeddedFont>
      <p:font typeface="楷体" panose="02010609060101010101" pitchFamily="49" charset="-122"/>
      <p:regular r:id="rId38"/>
    </p:embeddedFont>
    <p:embeddedFont>
      <p:font typeface="楷体_GB2312" panose="02010609030101010101" charset="-122"/>
      <p:regular r:id="rId39"/>
    </p:embeddedFont>
    <p:embeddedFont>
      <p:font typeface="华文楷体" panose="02010600040101010101" charset="-122"/>
      <p:regular r:id="rId40"/>
    </p:embeddedFont>
    <p:embeddedFont>
      <p:font typeface="黑体" panose="02010609060101010101" pitchFamily="49" charset="-122"/>
      <p:regular r:id="rId41"/>
    </p:embeddedFont>
  </p:embeddedFontLst>
  <p:custDataLst>
    <p:tags r:id="rId4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0" userDrawn="1">
          <p15:clr>
            <a:srgbClr val="A4A3A4"/>
          </p15:clr>
        </p15:guide>
        <p15:guide id="2" pos="388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istrator" initials="A" lastIdx="1" clrIdx="0"/>
  <p:cmAuthor id="2" name="懒懒" initials="懒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F09C71"/>
    <a:srgbClr val="6CBFAA"/>
    <a:srgbClr val="F997B1"/>
    <a:srgbClr val="E7A8E3"/>
    <a:srgbClr val="A9AAF5"/>
    <a:srgbClr val="D0F9A2"/>
    <a:srgbClr val="F39EEA"/>
    <a:srgbClr val="A4AEF7"/>
    <a:srgbClr val="A4FD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10"/>
        <p:guide pos="388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2" Type="http://schemas.openxmlformats.org/officeDocument/2006/relationships/tags" Target="tags/tag166.xml"/><Relationship Id="rId41" Type="http://schemas.openxmlformats.org/officeDocument/2006/relationships/font" Target="fonts/font5.fntdata"/><Relationship Id="rId40" Type="http://schemas.openxmlformats.org/officeDocument/2006/relationships/font" Target="fonts/font4.fntdata"/><Relationship Id="rId4" Type="http://schemas.openxmlformats.org/officeDocument/2006/relationships/slide" Target="slides/slide2.xml"/><Relationship Id="rId39" Type="http://schemas.openxmlformats.org/officeDocument/2006/relationships/font" Target="fonts/font3.fntdata"/><Relationship Id="rId38" Type="http://schemas.openxmlformats.org/officeDocument/2006/relationships/font" Target="fonts/font2.fntdata"/><Relationship Id="rId37" Type="http://schemas.openxmlformats.org/officeDocument/2006/relationships/font" Target="fonts/font1.fntdata"/><Relationship Id="rId36" Type="http://schemas.openxmlformats.org/officeDocument/2006/relationships/commentAuthors" Target="commentAuthors.xml"/><Relationship Id="rId35" Type="http://schemas.openxmlformats.org/officeDocument/2006/relationships/tableStyles" Target="tableStyles.xml"/><Relationship Id="rId34" Type="http://schemas.openxmlformats.org/officeDocument/2006/relationships/viewProps" Target="viewProps.xml"/><Relationship Id="rId33" Type="http://schemas.openxmlformats.org/officeDocument/2006/relationships/presProps" Target="presProps.xml"/><Relationship Id="rId32" Type="http://schemas.openxmlformats.org/officeDocument/2006/relationships/handoutMaster" Target="handoutMasters/handoutMaster1.xml"/><Relationship Id="rId31" Type="http://schemas.openxmlformats.org/officeDocument/2006/relationships/notesMaster" Target="notesMasters/notesMaster1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微软雅黑" panose="020B0503020204020204" pitchFamily="34" charset="-122"/>
                <a:ea typeface="微软雅黑" panose="020B0503020204020204" pitchFamily="34" charset="-122"/>
              </a:rPr>
            </a:fld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1AC49D05-6128-4D0D-A32A-06A5E73B386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微软雅黑" panose="020B0503020204020204" pitchFamily="34" charset="-122"/>
                <a:ea typeface="微软雅黑" panose="020B0503020204020204" pitchFamily="34" charset="-122"/>
              </a:defRPr>
            </a:lvl1pPr>
          </a:lstStyle>
          <a:p>
            <a:fld id="{5849F42C-2DAE-424C-A4B8-3140182C3E9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6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微软雅黑" panose="020B0503020204020204" pitchFamily="34" charset="-122"/>
        <a:ea typeface="微软雅黑" panose="020B0503020204020204" pitchFamily="34" charset="-122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48.xml"/><Relationship Id="rId4" Type="http://schemas.openxmlformats.org/officeDocument/2006/relationships/tags" Target="../tags/tag47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3.xml"/><Relationship Id="rId5" Type="http://schemas.openxmlformats.org/officeDocument/2006/relationships/tags" Target="../tags/tag52.xml"/><Relationship Id="rId4" Type="http://schemas.openxmlformats.org/officeDocument/2006/relationships/tags" Target="../tags/tag51.xml"/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2.png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2.xml"/><Relationship Id="rId5" Type="http://schemas.openxmlformats.org/officeDocument/2006/relationships/tags" Target="../tags/tag11.xml"/><Relationship Id="rId4" Type="http://schemas.openxmlformats.org/officeDocument/2006/relationships/tags" Target="../tags/tag10.xml"/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18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6.xml"/><Relationship Id="rId8" Type="http://schemas.openxmlformats.org/officeDocument/2006/relationships/tags" Target="../tags/tag25.xml"/><Relationship Id="rId7" Type="http://schemas.openxmlformats.org/officeDocument/2006/relationships/tags" Target="../tags/tag24.xml"/><Relationship Id="rId6" Type="http://schemas.openxmlformats.org/officeDocument/2006/relationships/tags" Target="../tags/tag23.xml"/><Relationship Id="rId5" Type="http://schemas.openxmlformats.org/officeDocument/2006/relationships/tags" Target="../tags/tag22.xml"/><Relationship Id="rId4" Type="http://schemas.openxmlformats.org/officeDocument/2006/relationships/tags" Target="../tags/tag21.xml"/><Relationship Id="rId3" Type="http://schemas.openxmlformats.org/officeDocument/2006/relationships/tags" Target="../tags/tag20.xml"/><Relationship Id="rId2" Type="http://schemas.openxmlformats.org/officeDocument/2006/relationships/tags" Target="../tags/tag19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0.xml"/><Relationship Id="rId4" Type="http://schemas.openxmlformats.org/officeDocument/2006/relationships/tags" Target="../tags/tag29.xml"/><Relationship Id="rId3" Type="http://schemas.openxmlformats.org/officeDocument/2006/relationships/tags" Target="../tags/tag28.xml"/><Relationship Id="rId2" Type="http://schemas.openxmlformats.org/officeDocument/2006/relationships/tags" Target="../tags/tag2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3.xml"/><Relationship Id="rId3" Type="http://schemas.openxmlformats.org/officeDocument/2006/relationships/tags" Target="../tags/tag32.xml"/><Relationship Id="rId2" Type="http://schemas.openxmlformats.org/officeDocument/2006/relationships/tags" Target="../tags/tag3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39.xml"/><Relationship Id="rId6" Type="http://schemas.openxmlformats.org/officeDocument/2006/relationships/tags" Target="../tags/tag38.xml"/><Relationship Id="rId5" Type="http://schemas.openxmlformats.org/officeDocument/2006/relationships/tags" Target="../tags/tag37.xml"/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4.xml"/><Relationship Id="rId5" Type="http://schemas.openxmlformats.org/officeDocument/2006/relationships/tags" Target="../tags/tag43.xml"/><Relationship Id="rId4" Type="http://schemas.openxmlformats.org/officeDocument/2006/relationships/tags" Target="../tags/tag42.xml"/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marL="2057400" indent="-228600">
              <a:lnSpc>
                <a:spcPct val="130000"/>
              </a:lnSpc>
              <a:buFont typeface="Wingdings" panose="05000000000000000000" pitchFamily="2" charset="2"/>
              <a:buChar char="l"/>
              <a:defRPr spc="15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marL="0" marR="0" algn="ctr" defTabSz="914400" rtl="0" eaLnBrk="1" fontAlgn="auto" latinLnBrk="0" hangingPunct="1">
              <a:lnSpc>
                <a:spcPct val="100000"/>
              </a:lnSpc>
              <a:buNone/>
              <a:defRPr kumimoji="0" lang="zh-CN" altLang="en-US" sz="60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466899" y="2555776"/>
            <a:ext cx="980008" cy="3217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135" dirty="0">
                <a:solidFill>
                  <a:schemeClr val="bg1"/>
                </a:solidFill>
              </a:rPr>
              <a:t>PPT</a:t>
            </a:r>
            <a:r>
              <a:rPr lang="zh-CN" altLang="en-US" sz="135" dirty="0">
                <a:solidFill>
                  <a:schemeClr val="bg1"/>
                </a:solidFill>
              </a:rPr>
              <a:t>模板：</a:t>
            </a:r>
            <a:r>
              <a:rPr lang="en-US" altLang="zh-CN" sz="135" dirty="0">
                <a:solidFill>
                  <a:schemeClr val="bg1"/>
                </a:solidFill>
              </a:rPr>
              <a:t>www.1ppt.com/moban/                  PPT</a:t>
            </a:r>
            <a:r>
              <a:rPr lang="zh-CN" altLang="en-US" sz="135" dirty="0">
                <a:solidFill>
                  <a:schemeClr val="bg1"/>
                </a:solidFill>
              </a:rPr>
              <a:t>素材：</a:t>
            </a:r>
            <a:r>
              <a:rPr lang="en-US" altLang="zh-CN" sz="135" dirty="0">
                <a:solidFill>
                  <a:schemeClr val="bg1"/>
                </a:solidFill>
              </a:rPr>
              <a:t>www.1ppt.com/sucai/</a:t>
            </a:r>
            <a:endParaRPr lang="en-US" altLang="zh-CN" sz="135" dirty="0">
              <a:solidFill>
                <a:schemeClr val="bg1"/>
              </a:solidFill>
            </a:endParaRPr>
          </a:p>
          <a:p>
            <a:r>
              <a:rPr lang="en-US" altLang="zh-CN" sz="135" dirty="0">
                <a:solidFill>
                  <a:schemeClr val="bg1"/>
                </a:solidFill>
              </a:rPr>
              <a:t>PPT</a:t>
            </a:r>
            <a:r>
              <a:rPr lang="zh-CN" altLang="en-US" sz="135" dirty="0">
                <a:solidFill>
                  <a:schemeClr val="bg1"/>
                </a:solidFill>
              </a:rPr>
              <a:t>背景：</a:t>
            </a:r>
            <a:r>
              <a:rPr lang="en-US" altLang="zh-CN" sz="135" dirty="0">
                <a:solidFill>
                  <a:schemeClr val="bg1"/>
                </a:solidFill>
              </a:rPr>
              <a:t>www.1ppt.com/beijing/                   PPT</a:t>
            </a:r>
            <a:r>
              <a:rPr lang="zh-CN" altLang="en-US" sz="135" dirty="0">
                <a:solidFill>
                  <a:schemeClr val="bg1"/>
                </a:solidFill>
              </a:rPr>
              <a:t>图表：</a:t>
            </a:r>
            <a:r>
              <a:rPr lang="en-US" altLang="zh-CN" sz="135" dirty="0">
                <a:solidFill>
                  <a:schemeClr val="bg1"/>
                </a:solidFill>
              </a:rPr>
              <a:t>www.1ppt.com/tubiao/      </a:t>
            </a:r>
            <a:endParaRPr lang="en-US" altLang="zh-CN" sz="135" dirty="0">
              <a:solidFill>
                <a:schemeClr val="bg1"/>
              </a:solidFill>
            </a:endParaRPr>
          </a:p>
          <a:p>
            <a:r>
              <a:rPr lang="en-US" altLang="zh-CN" sz="135" dirty="0">
                <a:solidFill>
                  <a:schemeClr val="bg1"/>
                </a:solidFill>
              </a:rPr>
              <a:t>PPT</a:t>
            </a:r>
            <a:r>
              <a:rPr lang="zh-CN" altLang="en-US" sz="135" dirty="0">
                <a:solidFill>
                  <a:schemeClr val="bg1"/>
                </a:solidFill>
              </a:rPr>
              <a:t>下载：</a:t>
            </a:r>
            <a:r>
              <a:rPr lang="en-US" altLang="zh-CN" sz="135" dirty="0">
                <a:solidFill>
                  <a:schemeClr val="bg1"/>
                </a:solidFill>
              </a:rPr>
              <a:t>www.1ppt.com/xiazai/                     PPT</a:t>
            </a:r>
            <a:r>
              <a:rPr lang="zh-CN" altLang="en-US" sz="135" dirty="0">
                <a:solidFill>
                  <a:schemeClr val="bg1"/>
                </a:solidFill>
              </a:rPr>
              <a:t>教程： </a:t>
            </a:r>
            <a:r>
              <a:rPr lang="en-US" altLang="zh-CN" sz="135" dirty="0">
                <a:solidFill>
                  <a:schemeClr val="bg1"/>
                </a:solidFill>
              </a:rPr>
              <a:t>www.1ppt.com/powerpoint/      </a:t>
            </a:r>
            <a:endParaRPr lang="en-US" altLang="zh-CN" sz="135" dirty="0">
              <a:solidFill>
                <a:schemeClr val="bg1"/>
              </a:solidFill>
            </a:endParaRPr>
          </a:p>
          <a:p>
            <a:r>
              <a:rPr lang="zh-CN" altLang="en-US" sz="135" dirty="0">
                <a:solidFill>
                  <a:schemeClr val="bg1"/>
                </a:solidFill>
              </a:rPr>
              <a:t>资料下载：</a:t>
            </a:r>
            <a:r>
              <a:rPr lang="en-US" altLang="zh-CN" sz="135" dirty="0">
                <a:solidFill>
                  <a:schemeClr val="bg1"/>
                </a:solidFill>
              </a:rPr>
              <a:t>www.1ppt.com/ziliao/                   </a:t>
            </a:r>
            <a:r>
              <a:rPr lang="zh-CN" altLang="en-US" sz="135" dirty="0">
                <a:solidFill>
                  <a:schemeClr val="bg1"/>
                </a:solidFill>
              </a:rPr>
              <a:t>个人简历：</a:t>
            </a:r>
            <a:r>
              <a:rPr lang="en-US" altLang="zh-CN" sz="135" dirty="0">
                <a:solidFill>
                  <a:schemeClr val="bg1"/>
                </a:solidFill>
              </a:rPr>
              <a:t>www.1ppt.com/jianli/             </a:t>
            </a:r>
            <a:endParaRPr lang="en-US" altLang="zh-CN" sz="135" dirty="0">
              <a:solidFill>
                <a:schemeClr val="bg1"/>
              </a:solidFill>
            </a:endParaRPr>
          </a:p>
          <a:p>
            <a:r>
              <a:rPr lang="zh-CN" altLang="en-US" sz="135" dirty="0">
                <a:solidFill>
                  <a:schemeClr val="bg1"/>
                </a:solidFill>
              </a:rPr>
              <a:t>试卷下载：</a:t>
            </a:r>
            <a:r>
              <a:rPr lang="en-US" altLang="zh-CN" sz="135" dirty="0">
                <a:solidFill>
                  <a:schemeClr val="bg1"/>
                </a:solidFill>
              </a:rPr>
              <a:t>www.1ppt.com/shiti/                     </a:t>
            </a:r>
            <a:r>
              <a:rPr lang="zh-CN" altLang="en-US" sz="135" dirty="0">
                <a:solidFill>
                  <a:schemeClr val="bg1"/>
                </a:solidFill>
              </a:rPr>
              <a:t>教案下载：</a:t>
            </a:r>
            <a:r>
              <a:rPr lang="en-US" altLang="zh-CN" sz="135" dirty="0">
                <a:solidFill>
                  <a:schemeClr val="bg1"/>
                </a:solidFill>
              </a:rPr>
              <a:t>www.1ppt.com/jiaoan/               </a:t>
            </a:r>
            <a:endParaRPr lang="en-US" altLang="zh-CN" sz="135" dirty="0">
              <a:solidFill>
                <a:schemeClr val="bg1"/>
              </a:solidFill>
            </a:endParaRPr>
          </a:p>
          <a:p>
            <a:r>
              <a:rPr lang="zh-CN" altLang="en-US" sz="135" dirty="0">
                <a:solidFill>
                  <a:schemeClr val="bg1"/>
                </a:solidFill>
              </a:rPr>
              <a:t>手抄报：</a:t>
            </a:r>
            <a:r>
              <a:rPr lang="en-US" altLang="zh-CN" sz="135" dirty="0">
                <a:solidFill>
                  <a:schemeClr val="bg1"/>
                </a:solidFill>
              </a:rPr>
              <a:t>www.1ppt.com/shouchaobao/          PPT</a:t>
            </a:r>
            <a:r>
              <a:rPr lang="zh-CN" altLang="en-US" sz="135" dirty="0">
                <a:solidFill>
                  <a:schemeClr val="bg1"/>
                </a:solidFill>
              </a:rPr>
              <a:t>课件：</a:t>
            </a:r>
            <a:r>
              <a:rPr lang="en-US" altLang="zh-CN" sz="135" dirty="0">
                <a:solidFill>
                  <a:schemeClr val="bg1"/>
                </a:solidFill>
              </a:rPr>
              <a:t>www.1ppt.com/kejian/ </a:t>
            </a:r>
            <a:endParaRPr lang="en-US" altLang="zh-CN" sz="135" dirty="0">
              <a:solidFill>
                <a:schemeClr val="bg1"/>
              </a:solidFill>
            </a:endParaRPr>
          </a:p>
          <a:p>
            <a:r>
              <a:rPr lang="zh-CN" altLang="en-US" sz="135" dirty="0">
                <a:solidFill>
                  <a:schemeClr val="bg1"/>
                </a:solidFill>
              </a:rPr>
              <a:t>语文课件：</a:t>
            </a:r>
            <a:r>
              <a:rPr lang="en-US" altLang="zh-CN" sz="135" dirty="0">
                <a:solidFill>
                  <a:schemeClr val="bg1"/>
                </a:solidFill>
              </a:rPr>
              <a:t>www.1ppt.com/kejian/yuwen/    </a:t>
            </a:r>
            <a:r>
              <a:rPr lang="zh-CN" altLang="en-US" sz="135" dirty="0">
                <a:solidFill>
                  <a:schemeClr val="bg1"/>
                </a:solidFill>
              </a:rPr>
              <a:t>数学课件：</a:t>
            </a:r>
            <a:r>
              <a:rPr lang="en-US" altLang="zh-CN" sz="135" dirty="0">
                <a:solidFill>
                  <a:schemeClr val="bg1"/>
                </a:solidFill>
              </a:rPr>
              <a:t>www.1ppt.com/kejian/shuxue/ </a:t>
            </a:r>
            <a:endParaRPr lang="en-US" altLang="zh-CN" sz="135" dirty="0">
              <a:solidFill>
                <a:schemeClr val="bg1"/>
              </a:solidFill>
            </a:endParaRPr>
          </a:p>
          <a:p>
            <a:r>
              <a:rPr lang="zh-CN" altLang="en-US" sz="135" dirty="0">
                <a:solidFill>
                  <a:schemeClr val="bg1"/>
                </a:solidFill>
              </a:rPr>
              <a:t>英语课件：</a:t>
            </a:r>
            <a:r>
              <a:rPr lang="en-US" altLang="zh-CN" sz="135" dirty="0">
                <a:solidFill>
                  <a:schemeClr val="bg1"/>
                </a:solidFill>
              </a:rPr>
              <a:t>www.1ppt.com/kejian/yingyu/    </a:t>
            </a:r>
            <a:r>
              <a:rPr lang="zh-CN" altLang="en-US" sz="135" dirty="0">
                <a:solidFill>
                  <a:schemeClr val="bg1"/>
                </a:solidFill>
              </a:rPr>
              <a:t>美术课件：</a:t>
            </a:r>
            <a:r>
              <a:rPr lang="en-US" altLang="zh-CN" sz="135" dirty="0">
                <a:solidFill>
                  <a:schemeClr val="bg1"/>
                </a:solidFill>
              </a:rPr>
              <a:t>www.1ppt.com/kejian/meishu/ </a:t>
            </a:r>
            <a:endParaRPr lang="en-US" altLang="zh-CN" sz="135" dirty="0">
              <a:solidFill>
                <a:schemeClr val="bg1"/>
              </a:solidFill>
            </a:endParaRPr>
          </a:p>
          <a:p>
            <a:r>
              <a:rPr lang="zh-CN" altLang="en-US" sz="135" dirty="0">
                <a:solidFill>
                  <a:schemeClr val="bg1"/>
                </a:solidFill>
              </a:rPr>
              <a:t>科学课件：</a:t>
            </a:r>
            <a:r>
              <a:rPr lang="en-US" altLang="zh-CN" sz="135" dirty="0">
                <a:solidFill>
                  <a:schemeClr val="bg1"/>
                </a:solidFill>
              </a:rPr>
              <a:t>www.1ppt.com/kejian/kexue/     </a:t>
            </a:r>
            <a:r>
              <a:rPr lang="zh-CN" altLang="en-US" sz="135" dirty="0">
                <a:solidFill>
                  <a:schemeClr val="bg1"/>
                </a:solidFill>
              </a:rPr>
              <a:t>物理课件：</a:t>
            </a:r>
            <a:r>
              <a:rPr lang="en-US" altLang="zh-CN" sz="135" dirty="0">
                <a:solidFill>
                  <a:schemeClr val="bg1"/>
                </a:solidFill>
              </a:rPr>
              <a:t>www.1ppt.com/kejian/wuli/ </a:t>
            </a:r>
            <a:endParaRPr lang="en-US" altLang="zh-CN" sz="135" dirty="0">
              <a:solidFill>
                <a:schemeClr val="bg1"/>
              </a:solidFill>
            </a:endParaRPr>
          </a:p>
          <a:p>
            <a:r>
              <a:rPr lang="zh-CN" altLang="en-US" sz="135" dirty="0">
                <a:solidFill>
                  <a:schemeClr val="bg1"/>
                </a:solidFill>
              </a:rPr>
              <a:t>化学课件：</a:t>
            </a:r>
            <a:r>
              <a:rPr lang="en-US" altLang="zh-CN" sz="135" dirty="0">
                <a:solidFill>
                  <a:schemeClr val="bg1"/>
                </a:solidFill>
              </a:rPr>
              <a:t>www.1ppt.com/kejian/huaxue/  </a:t>
            </a:r>
            <a:r>
              <a:rPr lang="zh-CN" altLang="en-US" sz="135" dirty="0">
                <a:solidFill>
                  <a:schemeClr val="bg1"/>
                </a:solidFill>
              </a:rPr>
              <a:t>生物课件：</a:t>
            </a:r>
            <a:r>
              <a:rPr lang="en-US" altLang="zh-CN" sz="135" dirty="0">
                <a:solidFill>
                  <a:schemeClr val="bg1"/>
                </a:solidFill>
              </a:rPr>
              <a:t>www.1ppt.com/kejian/shengwu/ </a:t>
            </a:r>
            <a:endParaRPr lang="en-US" altLang="zh-CN" sz="135" dirty="0">
              <a:solidFill>
                <a:schemeClr val="bg1"/>
              </a:solidFill>
            </a:endParaRPr>
          </a:p>
          <a:p>
            <a:r>
              <a:rPr lang="zh-CN" altLang="en-US" sz="135" dirty="0">
                <a:solidFill>
                  <a:schemeClr val="bg1"/>
                </a:solidFill>
              </a:rPr>
              <a:t>地理课件：</a:t>
            </a:r>
            <a:r>
              <a:rPr lang="en-US" altLang="zh-CN" sz="135" dirty="0">
                <a:solidFill>
                  <a:schemeClr val="bg1"/>
                </a:solidFill>
              </a:rPr>
              <a:t>www.1ppt.com/kejian/dili/          </a:t>
            </a:r>
            <a:r>
              <a:rPr lang="zh-CN" altLang="en-US" sz="135" dirty="0">
                <a:solidFill>
                  <a:schemeClr val="bg1"/>
                </a:solidFill>
              </a:rPr>
              <a:t>历史课件：</a:t>
            </a:r>
            <a:r>
              <a:rPr lang="en-US" altLang="zh-CN" sz="135" dirty="0">
                <a:solidFill>
                  <a:schemeClr val="bg1"/>
                </a:solidFill>
              </a:rPr>
              <a:t>www.1ppt.com/kejian/lishi/ </a:t>
            </a:r>
            <a:endParaRPr lang="en-US" altLang="zh-CN" sz="135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-635" y="-635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 b="1" i="0" u="none" strike="noStrike" kern="1200" cap="none" spc="300" normalizeH="0" baseline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uFillTx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 eaLnBrk="1" fontAlgn="auto" latinLnBrk="0" hangingPunct="1">
              <a:lnSpc>
                <a:spcPct val="130000"/>
              </a:lnSpc>
              <a:buNone/>
              <a:defRPr kumimoji="0" lang="zh-CN" altLang="en-US" sz="1800" b="0" i="0" u="none" strike="noStrike" kern="1200" cap="none" spc="150" normalizeH="0" baseline="0" noProof="1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>
            <a:lvl1pPr marL="2286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6858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2pPr>
            <a:lvl3pPr marL="11430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3pPr>
            <a:lvl4pPr marL="1600200" indent="-228600">
              <a:lnSpc>
                <a:spcPct val="130000"/>
              </a:lnSpc>
              <a:buFont typeface="Wingdings" panose="05000000000000000000" pitchFamily="2" charset="2"/>
              <a:buChar char="l"/>
              <a:defRPr sz="1600" spc="15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4pPr>
            <a:lvl5pPr>
              <a:lnSpc>
                <a:spcPct val="130000"/>
              </a:lnSpc>
              <a:defRPr sz="16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1" u="none" strike="noStrike" kern="1200" cap="none" spc="200" normalizeH="0" baseline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1" i="0" u="none" strike="noStrike" kern="1200" cap="none" spc="20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36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1264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0" normalizeH="0" baseline="0" noProof="1" dirty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40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l"/>
              <a:defRPr kumimoji="0" lang="zh-CN" altLang="en-US" sz="1600" b="0" i="0" u="none" strike="noStrike" kern="1200" cap="none" spc="150" normalizeH="0" baseline="0" noProof="1" dirty="0">
                <a:solidFill>
                  <a:schemeClr val="tx1">
                    <a:lumMod val="75000"/>
                    <a:lumOff val="2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n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单击此处编辑文本</a:t>
            </a:r>
            <a:endParaRPr dirty="0">
              <a:sym typeface="+mn-ea"/>
            </a:endParaRP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800" b="1" i="0" u="none" strike="noStrike" kern="1200" cap="none" spc="300" normalizeH="0" baseline="0" noProof="1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pitchFamily="3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2pPr>
            <a:lvl3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3pPr>
            <a:lvl4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4pPr>
            <a:lvl5pPr indent="0" eaLnBrk="1" fontAlgn="auto" latinLnBrk="0" hangingPunct="1">
              <a:lnSpc>
                <a:spcPct val="160000"/>
              </a:lnSpc>
              <a:spcAft>
                <a:spcPts val="1600"/>
              </a:spcAft>
              <a:buNone/>
              <a:defRPr spc="3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5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59.xml"/><Relationship Id="rId17" Type="http://schemas.openxmlformats.org/officeDocument/2006/relationships/tags" Target="../tags/tag58.xml"/><Relationship Id="rId16" Type="http://schemas.openxmlformats.org/officeDocument/2006/relationships/tags" Target="../tags/tag57.xml"/><Relationship Id="rId15" Type="http://schemas.openxmlformats.org/officeDocument/2006/relationships/tags" Target="../tags/tag56.xml"/><Relationship Id="rId14" Type="http://schemas.openxmlformats.org/officeDocument/2006/relationships/tags" Target="../tags/tag55.xml"/><Relationship Id="rId13" Type="http://schemas.openxmlformats.org/officeDocument/2006/relationships/tags" Target="../tags/tag54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648000"/>
          </a:xfrm>
          <a:prstGeom prst="rect">
            <a:avLst/>
          </a:prstGeom>
        </p:spPr>
        <p:txBody>
          <a:bodyPr vert="horz" lIns="101600" tIns="38100" rIns="76200" bIns="3810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515600"/>
            <a:ext cx="10969200" cy="473688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18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0.xml"/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7.xml"/><Relationship Id="rId2" Type="http://schemas.openxmlformats.org/officeDocument/2006/relationships/image" Target="../media/image11.png"/><Relationship Id="rId1" Type="http://schemas.openxmlformats.org/officeDocument/2006/relationships/tags" Target="../tags/tag86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93.xml"/><Relationship Id="rId7" Type="http://schemas.openxmlformats.org/officeDocument/2006/relationships/tags" Target="../tags/tag92.xml"/><Relationship Id="rId6" Type="http://schemas.openxmlformats.org/officeDocument/2006/relationships/tags" Target="../tags/tag91.xml"/><Relationship Id="rId5" Type="http://schemas.openxmlformats.org/officeDocument/2006/relationships/image" Target="../media/image16.png"/><Relationship Id="rId4" Type="http://schemas.openxmlformats.org/officeDocument/2006/relationships/tags" Target="../tags/tag90.xml"/><Relationship Id="rId3" Type="http://schemas.openxmlformats.org/officeDocument/2006/relationships/tags" Target="../tags/tag89.xml"/><Relationship Id="rId2" Type="http://schemas.openxmlformats.org/officeDocument/2006/relationships/image" Target="../media/image15.png"/><Relationship Id="rId1" Type="http://schemas.openxmlformats.org/officeDocument/2006/relationships/tags" Target="../tags/tag88.xml"/></Relationships>
</file>

<file path=ppt/slides/_rels/slide1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tags" Target="../tags/tag99.xml"/><Relationship Id="rId7" Type="http://schemas.openxmlformats.org/officeDocument/2006/relationships/tags" Target="../tags/tag98.xml"/><Relationship Id="rId6" Type="http://schemas.openxmlformats.org/officeDocument/2006/relationships/tags" Target="../tags/tag97.xml"/><Relationship Id="rId5" Type="http://schemas.openxmlformats.org/officeDocument/2006/relationships/tags" Target="../tags/tag96.xml"/><Relationship Id="rId4" Type="http://schemas.openxmlformats.org/officeDocument/2006/relationships/tags" Target="../tags/tag95.xml"/><Relationship Id="rId3" Type="http://schemas.openxmlformats.org/officeDocument/2006/relationships/image" Target="../media/image13.jpeg"/><Relationship Id="rId2" Type="http://schemas.openxmlformats.org/officeDocument/2006/relationships/tags" Target="../tags/tag94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00.xml"/><Relationship Id="rId1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tags" Target="../tags/tag106.xml"/><Relationship Id="rId7" Type="http://schemas.openxmlformats.org/officeDocument/2006/relationships/tags" Target="../tags/tag105.xml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tags" Target="../tags/tag102.xml"/><Relationship Id="rId3" Type="http://schemas.openxmlformats.org/officeDocument/2006/relationships/image" Target="../media/image13.jpeg"/><Relationship Id="rId2" Type="http://schemas.openxmlformats.org/officeDocument/2006/relationships/tags" Target="../tags/tag101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07.xml"/><Relationship Id="rId1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tags" Target="../tags/tag112.xml"/><Relationship Id="rId7" Type="http://schemas.openxmlformats.org/officeDocument/2006/relationships/image" Target="../media/image17.png"/><Relationship Id="rId6" Type="http://schemas.openxmlformats.org/officeDocument/2006/relationships/tags" Target="../tags/tag111.xml"/><Relationship Id="rId5" Type="http://schemas.openxmlformats.org/officeDocument/2006/relationships/tags" Target="../tags/tag110.xml"/><Relationship Id="rId4" Type="http://schemas.openxmlformats.org/officeDocument/2006/relationships/tags" Target="../tags/tag109.xml"/><Relationship Id="rId3" Type="http://schemas.openxmlformats.org/officeDocument/2006/relationships/image" Target="../media/image13.jpeg"/><Relationship Id="rId2" Type="http://schemas.openxmlformats.org/officeDocument/2006/relationships/tags" Target="../tags/tag108.xml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tags" Target="../tags/tag118.xml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tags" Target="../tags/tag115.xml"/><Relationship Id="rId4" Type="http://schemas.openxmlformats.org/officeDocument/2006/relationships/tags" Target="../tags/tag114.xml"/><Relationship Id="rId3" Type="http://schemas.openxmlformats.org/officeDocument/2006/relationships/image" Target="../media/image13.jpeg"/><Relationship Id="rId2" Type="http://schemas.openxmlformats.org/officeDocument/2006/relationships/tags" Target="../tags/tag113.xml"/><Relationship Id="rId11" Type="http://schemas.openxmlformats.org/officeDocument/2006/relationships/slideLayout" Target="../slideLayouts/slideLayout1.xml"/><Relationship Id="rId10" Type="http://schemas.openxmlformats.org/officeDocument/2006/relationships/tags" Target="../tags/tag119.xml"/><Relationship Id="rId1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0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21.xml"/><Relationship Id="rId1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7.png"/><Relationship Id="rId8" Type="http://schemas.openxmlformats.org/officeDocument/2006/relationships/tags" Target="../tags/tag127.xml"/><Relationship Id="rId7" Type="http://schemas.openxmlformats.org/officeDocument/2006/relationships/tags" Target="../tags/tag126.xml"/><Relationship Id="rId6" Type="http://schemas.openxmlformats.org/officeDocument/2006/relationships/tags" Target="../tags/tag125.xml"/><Relationship Id="rId5" Type="http://schemas.openxmlformats.org/officeDocument/2006/relationships/tags" Target="../tags/tag124.xml"/><Relationship Id="rId4" Type="http://schemas.openxmlformats.org/officeDocument/2006/relationships/tags" Target="../tags/tag123.xml"/><Relationship Id="rId3" Type="http://schemas.openxmlformats.org/officeDocument/2006/relationships/image" Target="../media/image13.jpeg"/><Relationship Id="rId2" Type="http://schemas.openxmlformats.org/officeDocument/2006/relationships/tags" Target="../tags/tag122.xml"/><Relationship Id="rId14" Type="http://schemas.openxmlformats.org/officeDocument/2006/relationships/slideLayout" Target="../slideLayouts/slideLayout1.xml"/><Relationship Id="rId13" Type="http://schemas.openxmlformats.org/officeDocument/2006/relationships/tags" Target="../tags/tag128.xml"/><Relationship Id="rId12" Type="http://schemas.openxmlformats.org/officeDocument/2006/relationships/image" Target="../media/image19.png"/><Relationship Id="rId11" Type="http://schemas.microsoft.com/office/2007/relationships/media" Target="../media/media1.m4a"/><Relationship Id="rId10" Type="http://schemas.openxmlformats.org/officeDocument/2006/relationships/audio" Target="../media/media1.m4a"/><Relationship Id="rId1" Type="http://schemas.openxmlformats.org/officeDocument/2006/relationships/image" Target="../media/image12.jpeg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11.png"/><Relationship Id="rId1" Type="http://schemas.openxmlformats.org/officeDocument/2006/relationships/tags" Target="../tags/tag129.xml"/></Relationships>
</file>

<file path=ppt/slides/_rels/slide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1.xml"/><Relationship Id="rId2" Type="http://schemas.openxmlformats.org/officeDocument/2006/relationships/image" Target="../media/image7.png"/><Relationship Id="rId1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2.xml"/><Relationship Id="rId1" Type="http://schemas.openxmlformats.org/officeDocument/2006/relationships/tags" Target="../tags/tag131.xml"/></Relationships>
</file>

<file path=ppt/slides/_rels/slide2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35.xml"/><Relationship Id="rId3" Type="http://schemas.openxmlformats.org/officeDocument/2006/relationships/tags" Target="../tags/tag134.xml"/><Relationship Id="rId2" Type="http://schemas.openxmlformats.org/officeDocument/2006/relationships/image" Target="../media/image20.png"/><Relationship Id="rId1" Type="http://schemas.openxmlformats.org/officeDocument/2006/relationships/tags" Target="../tags/tag133.xml"/></Relationships>
</file>

<file path=ppt/slides/_rels/slide2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7.xml"/><Relationship Id="rId4" Type="http://schemas.openxmlformats.org/officeDocument/2006/relationships/image" Target="../media/image20.png"/><Relationship Id="rId3" Type="http://schemas.openxmlformats.org/officeDocument/2006/relationships/tags" Target="../tags/tag136.xml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0.xml"/><Relationship Id="rId3" Type="http://schemas.openxmlformats.org/officeDocument/2006/relationships/tags" Target="../tags/tag139.xml"/><Relationship Id="rId2" Type="http://schemas.openxmlformats.org/officeDocument/2006/relationships/image" Target="../media/image20.png"/><Relationship Id="rId1" Type="http://schemas.openxmlformats.org/officeDocument/2006/relationships/tags" Target="../tags/tag138.xml"/></Relationships>
</file>

<file path=ppt/slides/_rels/slide24.xml.rels><?xml version="1.0" encoding="UTF-8" standalone="yes"?>
<Relationships xmlns="http://schemas.openxmlformats.org/package/2006/relationships"><Relationship Id="rId9" Type="http://schemas.openxmlformats.org/officeDocument/2006/relationships/tags" Target="../tags/tag148.xml"/><Relationship Id="rId8" Type="http://schemas.openxmlformats.org/officeDocument/2006/relationships/tags" Target="../tags/tag147.xml"/><Relationship Id="rId7" Type="http://schemas.openxmlformats.org/officeDocument/2006/relationships/tags" Target="../tags/tag146.xml"/><Relationship Id="rId6" Type="http://schemas.openxmlformats.org/officeDocument/2006/relationships/tags" Target="../tags/tag145.xml"/><Relationship Id="rId5" Type="http://schemas.openxmlformats.org/officeDocument/2006/relationships/tags" Target="../tags/tag144.xml"/><Relationship Id="rId4" Type="http://schemas.openxmlformats.org/officeDocument/2006/relationships/tags" Target="../tags/tag143.xml"/><Relationship Id="rId3" Type="http://schemas.openxmlformats.org/officeDocument/2006/relationships/tags" Target="../tags/tag142.xml"/><Relationship Id="rId2" Type="http://schemas.openxmlformats.org/officeDocument/2006/relationships/image" Target="../media/image23.jpeg"/><Relationship Id="rId19" Type="http://schemas.openxmlformats.org/officeDocument/2006/relationships/slideLayout" Target="../slideLayouts/slideLayout2.xml"/><Relationship Id="rId18" Type="http://schemas.openxmlformats.org/officeDocument/2006/relationships/tags" Target="../tags/tag156.xml"/><Relationship Id="rId17" Type="http://schemas.openxmlformats.org/officeDocument/2006/relationships/image" Target="../media/image24.png"/><Relationship Id="rId16" Type="http://schemas.openxmlformats.org/officeDocument/2006/relationships/tags" Target="../tags/tag155.xml"/><Relationship Id="rId15" Type="http://schemas.openxmlformats.org/officeDocument/2006/relationships/tags" Target="../tags/tag154.xml"/><Relationship Id="rId14" Type="http://schemas.openxmlformats.org/officeDocument/2006/relationships/tags" Target="../tags/tag153.xml"/><Relationship Id="rId13" Type="http://schemas.openxmlformats.org/officeDocument/2006/relationships/tags" Target="../tags/tag152.xml"/><Relationship Id="rId12" Type="http://schemas.openxmlformats.org/officeDocument/2006/relationships/tags" Target="../tags/tag151.xml"/><Relationship Id="rId11" Type="http://schemas.openxmlformats.org/officeDocument/2006/relationships/tags" Target="../tags/tag150.xml"/><Relationship Id="rId10" Type="http://schemas.openxmlformats.org/officeDocument/2006/relationships/tags" Target="../tags/tag149.xml"/><Relationship Id="rId1" Type="http://schemas.openxmlformats.org/officeDocument/2006/relationships/tags" Target="../tags/tag141.xml"/></Relationships>
</file>

<file path=ppt/slides/_rels/slide2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159.xml"/><Relationship Id="rId3" Type="http://schemas.openxmlformats.org/officeDocument/2006/relationships/tags" Target="../tags/tag158.xml"/><Relationship Id="rId2" Type="http://schemas.openxmlformats.org/officeDocument/2006/relationships/image" Target="../media/image20.png"/><Relationship Id="rId1" Type="http://schemas.openxmlformats.org/officeDocument/2006/relationships/tags" Target="../tags/tag157.xml"/></Relationships>
</file>

<file path=ppt/slides/_rels/slide26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7.xml"/><Relationship Id="rId8" Type="http://schemas.openxmlformats.org/officeDocument/2006/relationships/tags" Target="../tags/tag162.xml"/><Relationship Id="rId7" Type="http://schemas.openxmlformats.org/officeDocument/2006/relationships/image" Target="../media/image27.png"/><Relationship Id="rId6" Type="http://schemas.openxmlformats.org/officeDocument/2006/relationships/tags" Target="../tags/tag161.xml"/><Relationship Id="rId5" Type="http://schemas.openxmlformats.org/officeDocument/2006/relationships/image" Target="../media/image26.png"/><Relationship Id="rId4" Type="http://schemas.openxmlformats.org/officeDocument/2006/relationships/slide" Target="slide4.xml"/><Relationship Id="rId3" Type="http://schemas.openxmlformats.org/officeDocument/2006/relationships/image" Target="../media/image20.png"/><Relationship Id="rId2" Type="http://schemas.openxmlformats.org/officeDocument/2006/relationships/tags" Target="../tags/tag160.xml"/><Relationship Id="rId1" Type="http://schemas.openxmlformats.org/officeDocument/2006/relationships/image" Target="../media/image25.jpeg"/></Relationships>
</file>

<file path=ppt/slides/_rels/slide27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64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3" Type="http://schemas.openxmlformats.org/officeDocument/2006/relationships/image" Target="../media/image29.jpeg"/><Relationship Id="rId2" Type="http://schemas.openxmlformats.org/officeDocument/2006/relationships/tags" Target="../tags/tag163.xml"/><Relationship Id="rId1" Type="http://schemas.openxmlformats.org/officeDocument/2006/relationships/image" Target="../media/image2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65.xml"/><Relationship Id="rId1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63.xml"/><Relationship Id="rId2" Type="http://schemas.openxmlformats.org/officeDocument/2006/relationships/image" Target="../media/image8.png"/><Relationship Id="rId1" Type="http://schemas.openxmlformats.org/officeDocument/2006/relationships/tags" Target="../tags/tag62.xml"/></Relationships>
</file>

<file path=ppt/slides/_rels/slide4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tags" Target="../tags/tag67.xml"/><Relationship Id="rId4" Type="http://schemas.openxmlformats.org/officeDocument/2006/relationships/tags" Target="../tags/tag66.xml"/><Relationship Id="rId3" Type="http://schemas.openxmlformats.org/officeDocument/2006/relationships/tags" Target="../tags/tag65.xml"/><Relationship Id="rId2" Type="http://schemas.openxmlformats.org/officeDocument/2006/relationships/image" Target="../media/image8.png"/><Relationship Id="rId1" Type="http://schemas.openxmlformats.org/officeDocument/2006/relationships/tags" Target="../tags/tag64.xml"/></Relationships>
</file>

<file path=ppt/slides/_rels/slide5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69.xml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6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70.xml"/><Relationship Id="rId1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2.xml"/><Relationship Id="rId2" Type="http://schemas.openxmlformats.org/officeDocument/2006/relationships/image" Target="../media/image11.png"/><Relationship Id="rId1" Type="http://schemas.openxmlformats.org/officeDocument/2006/relationships/tags" Target="../tags/tag71.xml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4.xml"/><Relationship Id="rId2" Type="http://schemas.openxmlformats.org/officeDocument/2006/relationships/image" Target="../media/image11.png"/><Relationship Id="rId1" Type="http://schemas.openxmlformats.org/officeDocument/2006/relationships/tags" Target="../tags/tag73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80.xml"/><Relationship Id="rId8" Type="http://schemas.openxmlformats.org/officeDocument/2006/relationships/tags" Target="../tags/tag79.xml"/><Relationship Id="rId7" Type="http://schemas.openxmlformats.org/officeDocument/2006/relationships/tags" Target="../tags/tag78.xml"/><Relationship Id="rId6" Type="http://schemas.openxmlformats.org/officeDocument/2006/relationships/image" Target="../media/image14.png"/><Relationship Id="rId5" Type="http://schemas.openxmlformats.org/officeDocument/2006/relationships/tags" Target="../tags/tag77.xml"/><Relationship Id="rId4" Type="http://schemas.openxmlformats.org/officeDocument/2006/relationships/tags" Target="../tags/tag76.xml"/><Relationship Id="rId3" Type="http://schemas.openxmlformats.org/officeDocument/2006/relationships/image" Target="../media/image13.jpeg"/><Relationship Id="rId2" Type="http://schemas.openxmlformats.org/officeDocument/2006/relationships/tags" Target="../tags/tag75.xml"/><Relationship Id="rId15" Type="http://schemas.openxmlformats.org/officeDocument/2006/relationships/slideLayout" Target="../slideLayouts/slideLayout1.xml"/><Relationship Id="rId14" Type="http://schemas.openxmlformats.org/officeDocument/2006/relationships/tags" Target="../tags/tag85.xml"/><Relationship Id="rId13" Type="http://schemas.openxmlformats.org/officeDocument/2006/relationships/tags" Target="../tags/tag84.xml"/><Relationship Id="rId12" Type="http://schemas.openxmlformats.org/officeDocument/2006/relationships/tags" Target="../tags/tag83.xml"/><Relationship Id="rId11" Type="http://schemas.openxmlformats.org/officeDocument/2006/relationships/tags" Target="../tags/tag82.xml"/><Relationship Id="rId10" Type="http://schemas.openxmlformats.org/officeDocument/2006/relationships/tags" Target="../tags/tag81.xml"/><Relationship Id="rId1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 rot="1800000">
            <a:off x="7135495" y="-688340"/>
            <a:ext cx="3305810" cy="330581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843915" y="404495"/>
            <a:ext cx="169799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400">
                <a:latin typeface="楷体" panose="02010609060101010101" pitchFamily="49" charset="-122"/>
                <a:ea typeface="楷体" panose="02010609060101010101" pitchFamily="49" charset="-122"/>
              </a:rPr>
              <a:t>课前积累：</a:t>
            </a:r>
            <a:endParaRPr lang="zh-CN" altLang="en-US" sz="2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lum bright="-12000" contrast="6000"/>
          </a:blip>
          <a:srcRect l="32412" t="35784" r="19950" b="46253"/>
          <a:stretch>
            <a:fillRect/>
          </a:stretch>
        </p:blipFill>
        <p:spPr>
          <a:xfrm>
            <a:off x="6209665" y="4197985"/>
            <a:ext cx="2345690" cy="13887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lum bright="-12000"/>
          </a:blip>
          <a:srcRect l="52748" t="52764" r="18989" b="33384"/>
          <a:stretch>
            <a:fillRect/>
          </a:stretch>
        </p:blipFill>
        <p:spPr>
          <a:xfrm>
            <a:off x="9187180" y="4441825"/>
            <a:ext cx="2296795" cy="1077595"/>
          </a:xfrm>
          <a:prstGeom prst="rect">
            <a:avLst/>
          </a:prstGeom>
        </p:spPr>
      </p:pic>
      <p:sp>
        <p:nvSpPr>
          <p:cNvPr id="8" name="任意多边形 7"/>
          <p:cNvSpPr/>
          <p:nvPr/>
        </p:nvSpPr>
        <p:spPr>
          <a:xfrm>
            <a:off x="9916795" y="3008630"/>
            <a:ext cx="837565" cy="68389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613" h="1491">
                <a:moveTo>
                  <a:pt x="1150" y="0"/>
                </a:moveTo>
                <a:cubicBezTo>
                  <a:pt x="1205" y="0"/>
                  <a:pt x="1255" y="20"/>
                  <a:pt x="1300" y="61"/>
                </a:cubicBezTo>
                <a:cubicBezTo>
                  <a:pt x="1365" y="121"/>
                  <a:pt x="1331" y="175"/>
                  <a:pt x="1196" y="223"/>
                </a:cubicBezTo>
                <a:cubicBezTo>
                  <a:pt x="1062" y="271"/>
                  <a:pt x="926" y="304"/>
                  <a:pt x="789" y="320"/>
                </a:cubicBezTo>
                <a:cubicBezTo>
                  <a:pt x="866" y="362"/>
                  <a:pt x="892" y="418"/>
                  <a:pt x="869" y="489"/>
                </a:cubicBezTo>
                <a:cubicBezTo>
                  <a:pt x="846" y="559"/>
                  <a:pt x="823" y="797"/>
                  <a:pt x="801" y="1201"/>
                </a:cubicBezTo>
                <a:cubicBezTo>
                  <a:pt x="959" y="1171"/>
                  <a:pt x="1109" y="1147"/>
                  <a:pt x="1250" y="1127"/>
                </a:cubicBezTo>
                <a:cubicBezTo>
                  <a:pt x="1390" y="1107"/>
                  <a:pt x="1500" y="1151"/>
                  <a:pt x="1579" y="1259"/>
                </a:cubicBezTo>
                <a:cubicBezTo>
                  <a:pt x="1657" y="1368"/>
                  <a:pt x="1600" y="1410"/>
                  <a:pt x="1406" y="1387"/>
                </a:cubicBezTo>
                <a:cubicBezTo>
                  <a:pt x="1213" y="1364"/>
                  <a:pt x="1004" y="1370"/>
                  <a:pt x="779" y="1404"/>
                </a:cubicBezTo>
                <a:cubicBezTo>
                  <a:pt x="555" y="1439"/>
                  <a:pt x="399" y="1466"/>
                  <a:pt x="310" y="1485"/>
                </a:cubicBezTo>
                <a:cubicBezTo>
                  <a:pt x="222" y="1504"/>
                  <a:pt x="136" y="1477"/>
                  <a:pt x="52" y="1405"/>
                </a:cubicBezTo>
                <a:cubicBezTo>
                  <a:pt x="-33" y="1333"/>
                  <a:pt x="-14" y="1295"/>
                  <a:pt x="109" y="1290"/>
                </a:cubicBezTo>
                <a:cubicBezTo>
                  <a:pt x="232" y="1285"/>
                  <a:pt x="393" y="1265"/>
                  <a:pt x="592" y="1229"/>
                </a:cubicBezTo>
                <a:cubicBezTo>
                  <a:pt x="599" y="1038"/>
                  <a:pt x="603" y="855"/>
                  <a:pt x="603" y="679"/>
                </a:cubicBezTo>
                <a:cubicBezTo>
                  <a:pt x="603" y="507"/>
                  <a:pt x="597" y="398"/>
                  <a:pt x="587" y="353"/>
                </a:cubicBezTo>
                <a:cubicBezTo>
                  <a:pt x="534" y="361"/>
                  <a:pt x="479" y="363"/>
                  <a:pt x="421" y="359"/>
                </a:cubicBezTo>
                <a:cubicBezTo>
                  <a:pt x="363" y="355"/>
                  <a:pt x="314" y="331"/>
                  <a:pt x="273" y="288"/>
                </a:cubicBezTo>
                <a:cubicBezTo>
                  <a:pt x="232" y="245"/>
                  <a:pt x="257" y="217"/>
                  <a:pt x="346" y="202"/>
                </a:cubicBezTo>
                <a:cubicBezTo>
                  <a:pt x="434" y="187"/>
                  <a:pt x="556" y="159"/>
                  <a:pt x="711" y="117"/>
                </a:cubicBezTo>
                <a:cubicBezTo>
                  <a:pt x="866" y="76"/>
                  <a:pt x="987" y="41"/>
                  <a:pt x="1073" y="13"/>
                </a:cubicBezTo>
                <a:cubicBezTo>
                  <a:pt x="1099" y="5"/>
                  <a:pt x="1125" y="0"/>
                  <a:pt x="115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9302115" y="2650490"/>
            <a:ext cx="663575" cy="117475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338" h="2213">
                <a:moveTo>
                  <a:pt x="543" y="1001"/>
                </a:moveTo>
                <a:cubicBezTo>
                  <a:pt x="492" y="1023"/>
                  <a:pt x="432" y="1040"/>
                  <a:pt x="361" y="1052"/>
                </a:cubicBezTo>
                <a:cubicBezTo>
                  <a:pt x="390" y="1189"/>
                  <a:pt x="415" y="1297"/>
                  <a:pt x="434" y="1377"/>
                </a:cubicBezTo>
                <a:lnTo>
                  <a:pt x="543" y="1359"/>
                </a:lnTo>
                <a:lnTo>
                  <a:pt x="543" y="1001"/>
                </a:lnTo>
                <a:close/>
                <a:moveTo>
                  <a:pt x="939" y="907"/>
                </a:moveTo>
                <a:cubicBezTo>
                  <a:pt x="934" y="907"/>
                  <a:pt x="929" y="908"/>
                  <a:pt x="923" y="909"/>
                </a:cubicBezTo>
                <a:cubicBezTo>
                  <a:pt x="878" y="916"/>
                  <a:pt x="817" y="930"/>
                  <a:pt x="739" y="949"/>
                </a:cubicBezTo>
                <a:lnTo>
                  <a:pt x="729" y="1331"/>
                </a:lnTo>
                <a:cubicBezTo>
                  <a:pt x="782" y="1309"/>
                  <a:pt x="837" y="1289"/>
                  <a:pt x="893" y="1270"/>
                </a:cubicBezTo>
                <a:cubicBezTo>
                  <a:pt x="943" y="1120"/>
                  <a:pt x="972" y="1021"/>
                  <a:pt x="979" y="971"/>
                </a:cubicBezTo>
                <a:cubicBezTo>
                  <a:pt x="986" y="928"/>
                  <a:pt x="972" y="907"/>
                  <a:pt x="939" y="907"/>
                </a:cubicBezTo>
                <a:close/>
                <a:moveTo>
                  <a:pt x="473" y="0"/>
                </a:moveTo>
                <a:cubicBezTo>
                  <a:pt x="486" y="0"/>
                  <a:pt x="500" y="2"/>
                  <a:pt x="517" y="6"/>
                </a:cubicBezTo>
                <a:cubicBezTo>
                  <a:pt x="608" y="26"/>
                  <a:pt x="681" y="54"/>
                  <a:pt x="737" y="90"/>
                </a:cubicBezTo>
                <a:cubicBezTo>
                  <a:pt x="793" y="126"/>
                  <a:pt x="808" y="176"/>
                  <a:pt x="781" y="239"/>
                </a:cubicBezTo>
                <a:cubicBezTo>
                  <a:pt x="754" y="302"/>
                  <a:pt x="741" y="498"/>
                  <a:pt x="741" y="826"/>
                </a:cubicBezTo>
                <a:cubicBezTo>
                  <a:pt x="830" y="781"/>
                  <a:pt x="903" y="749"/>
                  <a:pt x="959" y="729"/>
                </a:cubicBezTo>
                <a:cubicBezTo>
                  <a:pt x="1015" y="709"/>
                  <a:pt x="1067" y="708"/>
                  <a:pt x="1114" y="725"/>
                </a:cubicBezTo>
                <a:cubicBezTo>
                  <a:pt x="1160" y="741"/>
                  <a:pt x="1217" y="775"/>
                  <a:pt x="1284" y="826"/>
                </a:cubicBezTo>
                <a:cubicBezTo>
                  <a:pt x="1350" y="878"/>
                  <a:pt x="1356" y="924"/>
                  <a:pt x="1300" y="965"/>
                </a:cubicBezTo>
                <a:cubicBezTo>
                  <a:pt x="1244" y="1006"/>
                  <a:pt x="1172" y="1104"/>
                  <a:pt x="1085" y="1260"/>
                </a:cubicBezTo>
                <a:cubicBezTo>
                  <a:pt x="1123" y="1361"/>
                  <a:pt x="1114" y="1413"/>
                  <a:pt x="1056" y="1418"/>
                </a:cubicBezTo>
                <a:cubicBezTo>
                  <a:pt x="999" y="1423"/>
                  <a:pt x="890" y="1439"/>
                  <a:pt x="729" y="1467"/>
                </a:cubicBezTo>
                <a:lnTo>
                  <a:pt x="729" y="1745"/>
                </a:lnTo>
                <a:lnTo>
                  <a:pt x="864" y="1669"/>
                </a:lnTo>
                <a:cubicBezTo>
                  <a:pt x="818" y="1528"/>
                  <a:pt x="824" y="1464"/>
                  <a:pt x="882" y="1477"/>
                </a:cubicBezTo>
                <a:cubicBezTo>
                  <a:pt x="940" y="1491"/>
                  <a:pt x="991" y="1522"/>
                  <a:pt x="1036" y="1571"/>
                </a:cubicBezTo>
                <a:cubicBezTo>
                  <a:pt x="1081" y="1620"/>
                  <a:pt x="1118" y="1682"/>
                  <a:pt x="1146" y="1756"/>
                </a:cubicBezTo>
                <a:cubicBezTo>
                  <a:pt x="1174" y="1831"/>
                  <a:pt x="1171" y="1903"/>
                  <a:pt x="1135" y="1974"/>
                </a:cubicBezTo>
                <a:cubicBezTo>
                  <a:pt x="1099" y="2045"/>
                  <a:pt x="1057" y="2043"/>
                  <a:pt x="1008" y="1968"/>
                </a:cubicBezTo>
                <a:cubicBezTo>
                  <a:pt x="959" y="1892"/>
                  <a:pt x="925" y="1830"/>
                  <a:pt x="905" y="1782"/>
                </a:cubicBezTo>
                <a:cubicBezTo>
                  <a:pt x="595" y="1978"/>
                  <a:pt x="410" y="2103"/>
                  <a:pt x="347" y="2158"/>
                </a:cubicBezTo>
                <a:cubicBezTo>
                  <a:pt x="285" y="2214"/>
                  <a:pt x="230" y="2227"/>
                  <a:pt x="180" y="2198"/>
                </a:cubicBezTo>
                <a:cubicBezTo>
                  <a:pt x="131" y="2169"/>
                  <a:pt x="79" y="2127"/>
                  <a:pt x="26" y="2071"/>
                </a:cubicBezTo>
                <a:cubicBezTo>
                  <a:pt x="-28" y="2015"/>
                  <a:pt x="2" y="1976"/>
                  <a:pt x="117" y="1953"/>
                </a:cubicBezTo>
                <a:cubicBezTo>
                  <a:pt x="231" y="1931"/>
                  <a:pt x="373" y="1880"/>
                  <a:pt x="543" y="1803"/>
                </a:cubicBezTo>
                <a:lnTo>
                  <a:pt x="543" y="1506"/>
                </a:lnTo>
                <a:lnTo>
                  <a:pt x="444" y="1527"/>
                </a:lnTo>
                <a:cubicBezTo>
                  <a:pt x="382" y="1636"/>
                  <a:pt x="322" y="1615"/>
                  <a:pt x="264" y="1464"/>
                </a:cubicBezTo>
                <a:cubicBezTo>
                  <a:pt x="207" y="1313"/>
                  <a:pt x="168" y="1214"/>
                  <a:pt x="149" y="1168"/>
                </a:cubicBezTo>
                <a:cubicBezTo>
                  <a:pt x="129" y="1121"/>
                  <a:pt x="104" y="1062"/>
                  <a:pt x="73" y="991"/>
                </a:cubicBezTo>
                <a:cubicBezTo>
                  <a:pt x="41" y="919"/>
                  <a:pt x="57" y="885"/>
                  <a:pt x="119" y="890"/>
                </a:cubicBezTo>
                <a:cubicBezTo>
                  <a:pt x="181" y="894"/>
                  <a:pt x="233" y="896"/>
                  <a:pt x="274" y="896"/>
                </a:cubicBezTo>
                <a:cubicBezTo>
                  <a:pt x="312" y="896"/>
                  <a:pt x="401" y="882"/>
                  <a:pt x="543" y="855"/>
                </a:cubicBezTo>
                <a:cubicBezTo>
                  <a:pt x="543" y="674"/>
                  <a:pt x="535" y="524"/>
                  <a:pt x="520" y="403"/>
                </a:cubicBezTo>
                <a:cubicBezTo>
                  <a:pt x="505" y="282"/>
                  <a:pt x="478" y="181"/>
                  <a:pt x="440" y="99"/>
                </a:cubicBezTo>
                <a:cubicBezTo>
                  <a:pt x="408" y="32"/>
                  <a:pt x="420" y="-1"/>
                  <a:pt x="47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sz="1600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310" y="805180"/>
            <a:ext cx="3868420" cy="5247005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8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200000">
            <a:off x="2666153" y="-2361353"/>
            <a:ext cx="6858847" cy="1158155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55370" y="1310005"/>
            <a:ext cx="547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1.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55370" y="1678305"/>
            <a:ext cx="547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2.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61430" y="3244850"/>
            <a:ext cx="547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3.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60795" y="4681855"/>
            <a:ext cx="481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4.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381760" y="1666875"/>
            <a:ext cx="647065" cy="394970"/>
          </a:xfrm>
          <a:prstGeom prst="roundRect">
            <a:avLst/>
          </a:prstGeom>
          <a:noFill/>
          <a:ln w="28575" cmpd="sng">
            <a:solidFill>
              <a:srgbClr val="C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6705600" y="3244850"/>
            <a:ext cx="647065" cy="394970"/>
          </a:xfrm>
          <a:prstGeom prst="roundRect">
            <a:avLst/>
          </a:prstGeom>
          <a:noFill/>
          <a:ln w="28575" cmpd="sng">
            <a:solidFill>
              <a:srgbClr val="C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6705600" y="4655185"/>
            <a:ext cx="647065" cy="394970"/>
          </a:xfrm>
          <a:prstGeom prst="roundRect">
            <a:avLst/>
          </a:prstGeom>
          <a:noFill/>
          <a:ln w="28575" cmpd="sng">
            <a:solidFill>
              <a:srgbClr val="C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4707255" y="543560"/>
            <a:ext cx="6464935" cy="645160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p>
            <a:r>
              <a:rPr sz="3600" b="1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小女孩想……想……还想……</a:t>
            </a:r>
            <a:endParaRPr sz="3600" b="1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ldLvl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C:\Users\Administrator\Desktop\2022-09-02-葡萄沟（张俊） - 副本\素材\田字格.png田字格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3743166" y="1699260"/>
            <a:ext cx="2090420" cy="1995488"/>
          </a:xfrm>
          <a:prstGeom prst="rect">
            <a:avLst/>
          </a:prstGeom>
        </p:spPr>
      </p:pic>
      <p:sp>
        <p:nvSpPr>
          <p:cNvPr id="12" name="文本框 11"/>
          <p:cNvSpPr txBox="1"/>
          <p:nvPr>
            <p:custDataLst>
              <p:tags r:id="rId3"/>
            </p:custDataLst>
          </p:nvPr>
        </p:nvSpPr>
        <p:spPr>
          <a:xfrm>
            <a:off x="3886200" y="1699260"/>
            <a:ext cx="2014220" cy="193611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r>
              <a:rPr lang="zh-CN" altLang="en-US" sz="13000" dirty="0">
                <a:latin typeface="楷体" panose="02010609060101010101" pitchFamily="49" charset="-122"/>
                <a:ea typeface="楷体" panose="02010609060101010101" pitchFamily="49" charset="-122"/>
              </a:rPr>
              <a:t>兴</a:t>
            </a:r>
            <a:endParaRPr lang="zh-CN" altLang="en-US" sz="13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23" name="图片 22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6647180" y="1268730"/>
            <a:ext cx="3736340" cy="2426335"/>
          </a:xfrm>
          <a:prstGeom prst="rect">
            <a:avLst/>
          </a:prstGeom>
        </p:spPr>
      </p:pic>
      <p:pic>
        <p:nvPicPr>
          <p:cNvPr id="4" name="图片 3" descr="C:\Users\Administrator\Desktop\2022-09-02-葡萄沟（张俊） - 副本\素材\田字格.png田字格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1652746" y="1699260"/>
            <a:ext cx="2090420" cy="1995488"/>
          </a:xfrm>
          <a:prstGeom prst="rect">
            <a:avLst/>
          </a:prstGeom>
        </p:spPr>
      </p:pic>
      <p:sp>
        <p:nvSpPr>
          <p:cNvPr id="15" name="文本框 14"/>
          <p:cNvSpPr txBox="1"/>
          <p:nvPr>
            <p:custDataLst>
              <p:tags r:id="rId7"/>
            </p:custDataLst>
          </p:nvPr>
        </p:nvSpPr>
        <p:spPr>
          <a:xfrm>
            <a:off x="1814830" y="1682750"/>
            <a:ext cx="2049780" cy="1974215"/>
          </a:xfrm>
          <a:prstGeom prst="rect">
            <a:avLst/>
          </a:prstGeom>
          <a:noFill/>
          <a:ln w="9525">
            <a:noFill/>
          </a:ln>
        </p:spPr>
        <p:txBody>
          <a:bodyPr>
            <a:noAutofit/>
          </a:bodyPr>
          <a:p>
            <a:r>
              <a:rPr lang="zh-CN" altLang="en-US" sz="13000" dirty="0">
                <a:latin typeface="楷体" panose="02010609060101010101" pitchFamily="49" charset="-122"/>
                <a:ea typeface="楷体" panose="02010609060101010101" pitchFamily="49" charset="-122"/>
              </a:rPr>
              <a:t>高</a:t>
            </a:r>
            <a:endParaRPr lang="zh-CN" altLang="en-US" sz="130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399665" y="953770"/>
            <a:ext cx="449961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3200" b="1">
                <a:latin typeface="宋体" panose="02010600030101010101" pitchFamily="2" charset="-122"/>
                <a:ea typeface="宋体" panose="02010600030101010101" pitchFamily="2" charset="-122"/>
              </a:rPr>
              <a:t>gāo      xìng</a:t>
            </a:r>
            <a:endParaRPr lang="en-US" altLang="zh-CN" sz="32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886200" y="1682750"/>
            <a:ext cx="2935605" cy="20916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13000" dirty="0">
                <a:solidFill>
                  <a:srgbClr val="C0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兴</a:t>
            </a:r>
            <a:endParaRPr lang="zh-CN" altLang="en-US" sz="13000" dirty="0">
              <a:solidFill>
                <a:srgbClr val="C00000"/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3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57150"/>
            <a:ext cx="12197080" cy="68719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矩形: 圆角 9"/>
          <p:cNvSpPr/>
          <p:nvPr>
            <p:custDataLst>
              <p:tags r:id="rId4"/>
            </p:custDataLst>
          </p:nvPr>
        </p:nvSpPr>
        <p:spPr>
          <a:xfrm>
            <a:off x="945515" y="368935"/>
            <a:ext cx="10617200" cy="6120765"/>
          </a:xfrm>
          <a:prstGeom prst="roundRect">
            <a:avLst>
              <a:gd name="adj" fmla="val 3716"/>
            </a:avLst>
          </a:prstGeom>
          <a:solidFill>
            <a:srgbClr val="FFFFFF">
              <a:alpha val="90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8" name="组合 17"/>
          <p:cNvGrpSpPr/>
          <p:nvPr>
            <p:custDataLst>
              <p:tags r:id="rId5"/>
            </p:custDataLst>
          </p:nvPr>
        </p:nvGrpSpPr>
        <p:grpSpPr>
          <a:xfrm>
            <a:off x="1372870" y="1059815"/>
            <a:ext cx="9761855" cy="4456430"/>
            <a:chOff x="2229" y="1123"/>
            <a:chExt cx="15373" cy="7190"/>
          </a:xfrm>
        </p:grpSpPr>
        <p:sp>
          <p:nvSpPr>
            <p:cNvPr id="100" name="文本框 99"/>
            <p:cNvSpPr txBox="1"/>
            <p:nvPr>
              <p:custDataLst>
                <p:tags r:id="rId6"/>
              </p:custDataLst>
            </p:nvPr>
          </p:nvSpPr>
          <p:spPr>
            <a:xfrm>
              <a:off x="2229" y="1123"/>
              <a:ext cx="15373" cy="71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p>
              <a:pPr indent="1041400" algn="just" fontAlgn="auto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2114571267"/>
                  </a:ext>
                </a:extLst>
              </a:pPr>
              <a:r>
                <a:rPr lang="zh-CN" altLang="en-US" sz="4400" b="0" spc="-300">
                  <a:solidFill>
                    <a:schemeClr val="tx1"/>
                  </a:solidFill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爸爸，你那把浇花用的水壶呢？如果我提着它，走到桥上，把水洒下来，那不就是我在下雨吗</a:t>
              </a:r>
              <a:r>
                <a:rPr lang="zh-CN" altLang="en-US" sz="4400" b="0" spc="-300">
                  <a:solidFill>
                    <a:schemeClr val="tx1"/>
                  </a:solidFill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？你就不用挑水去浇田了，你高兴吗？</a:t>
              </a:r>
              <a:endParaRPr lang="zh-CN" altLang="en-US" sz="4400" b="0" spc="-3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7"/>
              </p:custDataLst>
            </p:nvPr>
          </p:nvSpPr>
          <p:spPr>
            <a:xfrm>
              <a:off x="3263" y="1682"/>
              <a:ext cx="708" cy="7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3200" b="1">
                  <a:solidFill>
                    <a:srgbClr val="FF0000"/>
                  </a:solidFill>
                </a:rPr>
                <a:t>2.</a:t>
              </a:r>
              <a:endParaRPr lang="en-US" altLang="zh-CN" sz="3200" b="1">
                <a:solidFill>
                  <a:srgbClr val="FF0000"/>
                </a:solidFill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479040" y="1059815"/>
            <a:ext cx="90843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bà ba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nǐ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nà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bǎ jiāo huā yònɡ de shuǐ hú ne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rú ɡuǒ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31925" y="2052955"/>
            <a:ext cx="101314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wǒ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tí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zhe tā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zǒu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dào qiáo shànɡ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bǎ shuǐ sǎ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xià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lái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nà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bú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31925" y="3088640"/>
            <a:ext cx="1370647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jiù shì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wǒ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zài xià yǔ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ma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nǐ jiù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bú yònɡ tiāo shuǐ qù jiāo tián le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99870" y="4124325"/>
            <a:ext cx="221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nǐ ɡāo xìnɡ ma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637530" y="3935730"/>
            <a:ext cx="4752975" cy="2733675"/>
          </a:xfrm>
          <a:prstGeom prst="cloud">
            <a:avLst/>
          </a:prstGeom>
          <a:effectLst>
            <a:softEdge rad="63500"/>
          </a:effectLst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3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57150"/>
            <a:ext cx="12197080" cy="68719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矩形: 圆角 9"/>
          <p:cNvSpPr/>
          <p:nvPr>
            <p:custDataLst>
              <p:tags r:id="rId4"/>
            </p:custDataLst>
          </p:nvPr>
        </p:nvSpPr>
        <p:spPr>
          <a:xfrm>
            <a:off x="945515" y="368935"/>
            <a:ext cx="10617200" cy="6120765"/>
          </a:xfrm>
          <a:prstGeom prst="roundRect">
            <a:avLst>
              <a:gd name="adj" fmla="val 3716"/>
            </a:avLst>
          </a:prstGeom>
          <a:solidFill>
            <a:srgbClr val="FFFFFF">
              <a:alpha val="90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8" name="组合 17"/>
          <p:cNvGrpSpPr/>
          <p:nvPr>
            <p:custDataLst>
              <p:tags r:id="rId5"/>
            </p:custDataLst>
          </p:nvPr>
        </p:nvGrpSpPr>
        <p:grpSpPr>
          <a:xfrm>
            <a:off x="1372870" y="1059815"/>
            <a:ext cx="9761855" cy="4456430"/>
            <a:chOff x="2229" y="1123"/>
            <a:chExt cx="15373" cy="7190"/>
          </a:xfrm>
        </p:grpSpPr>
        <p:sp>
          <p:nvSpPr>
            <p:cNvPr id="100" name="文本框 99"/>
            <p:cNvSpPr txBox="1"/>
            <p:nvPr>
              <p:custDataLst>
                <p:tags r:id="rId6"/>
              </p:custDataLst>
            </p:nvPr>
          </p:nvSpPr>
          <p:spPr>
            <a:xfrm>
              <a:off x="2229" y="1123"/>
              <a:ext cx="15373" cy="71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p>
              <a:pPr indent="1041400" algn="just" fontAlgn="auto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2114571267"/>
                  </a:ext>
                </a:extLst>
              </a:pPr>
              <a:r>
                <a:rPr lang="zh-CN" altLang="en-US" sz="4400" b="0" spc="-300">
                  <a:solidFill>
                    <a:schemeClr val="tx1"/>
                  </a:solidFill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爸爸，你那把浇花用的水壶呢</a:t>
              </a:r>
              <a:r>
                <a:rPr lang="zh-CN" altLang="en-US" sz="4400" b="0" spc="-300">
                  <a:solidFill>
                    <a:srgbClr val="FF0000"/>
                  </a:solidFill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？</a:t>
              </a:r>
              <a:r>
                <a:rPr lang="zh-CN" altLang="en-US" sz="4400" b="0" spc="-300">
                  <a:solidFill>
                    <a:schemeClr val="tx1"/>
                  </a:solidFill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如果我提着它，走到桥上，把水洒下来，那不就是我在下雨吗</a:t>
              </a:r>
              <a:r>
                <a:rPr lang="zh-CN" altLang="en-US" sz="4400" b="0" spc="-300">
                  <a:solidFill>
                    <a:srgbClr val="FF0000"/>
                  </a:solidFill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？</a:t>
              </a:r>
              <a:r>
                <a:rPr lang="zh-CN" altLang="en-US" sz="4400" b="0" spc="-300">
                  <a:solidFill>
                    <a:schemeClr val="tx1"/>
                  </a:solidFill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你就不用挑水去浇田了，你高兴吗</a:t>
              </a:r>
              <a:r>
                <a:rPr lang="zh-CN" altLang="en-US" sz="4400" b="0" spc="-300">
                  <a:solidFill>
                    <a:srgbClr val="FF0000"/>
                  </a:solidFill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？</a:t>
              </a:r>
              <a:endParaRPr lang="zh-CN" altLang="en-US" sz="4400" b="0" spc="-300">
                <a:solidFill>
                  <a:srgbClr val="FF000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7"/>
              </p:custDataLst>
            </p:nvPr>
          </p:nvSpPr>
          <p:spPr>
            <a:xfrm>
              <a:off x="3263" y="1682"/>
              <a:ext cx="708" cy="7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3200" b="1">
                  <a:solidFill>
                    <a:srgbClr val="FF0000"/>
                  </a:solidFill>
                </a:rPr>
                <a:t>2.</a:t>
              </a:r>
              <a:endParaRPr lang="en-US" altLang="zh-CN" sz="3200" b="1">
                <a:solidFill>
                  <a:srgbClr val="FF0000"/>
                </a:solidFill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479040" y="1059815"/>
            <a:ext cx="90843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bà ba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nǐ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nà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bǎ jiāo huā yònɡ de shuǐ hú ne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rú ɡuǒ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31925" y="2052955"/>
            <a:ext cx="101314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wǒ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tí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zhe tā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zǒu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dào qiáo shànɡ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bǎ shuǐ sǎ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xià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lái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nà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bú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31925" y="3088640"/>
            <a:ext cx="1370647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jiù shì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wǒ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zài xià yǔ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ma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nǐ jiù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bú yònɡ tiāo shuǐ qù jiāo tián le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99870" y="4124325"/>
            <a:ext cx="221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nǐ ɡāo xìnɡ ma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637530" y="3935730"/>
            <a:ext cx="4752975" cy="2733675"/>
          </a:xfrm>
          <a:prstGeom prst="cloud">
            <a:avLst/>
          </a:prstGeom>
          <a:effectLst>
            <a:softEdge rad="63500"/>
          </a:effectLst>
        </p:spPr>
      </p:pic>
    </p:spTree>
    <p:custDataLst>
      <p:tags r:id="rId1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3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57150"/>
            <a:ext cx="12197080" cy="68719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矩形: 圆角 9"/>
          <p:cNvSpPr/>
          <p:nvPr>
            <p:custDataLst>
              <p:tags r:id="rId4"/>
            </p:custDataLst>
          </p:nvPr>
        </p:nvSpPr>
        <p:spPr>
          <a:xfrm>
            <a:off x="945515" y="368935"/>
            <a:ext cx="10617200" cy="6120765"/>
          </a:xfrm>
          <a:prstGeom prst="roundRect">
            <a:avLst>
              <a:gd name="adj" fmla="val 3716"/>
            </a:avLst>
          </a:prstGeom>
          <a:solidFill>
            <a:srgbClr val="FFFFFF">
              <a:alpha val="90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00" name="文本框 99"/>
          <p:cNvSpPr txBox="1"/>
          <p:nvPr>
            <p:custDataLst>
              <p:tags r:id="rId5"/>
            </p:custDataLst>
          </p:nvPr>
        </p:nvSpPr>
        <p:spPr>
          <a:xfrm>
            <a:off x="1372870" y="1059815"/>
            <a:ext cx="9761855" cy="445643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noAutofit/>
          </a:bodyPr>
          <a:p>
            <a:pPr indent="1041400" algn="just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114571267"/>
                </a:ext>
              </a:extLst>
            </a:pPr>
            <a:r>
              <a:rPr lang="zh-CN" altLang="en-US" sz="4400" b="0" spc="-3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爸爸，你那把浇花用的水壶呢</a:t>
            </a:r>
            <a:r>
              <a:rPr lang="zh-CN" altLang="en-US" sz="4400" b="0" spc="-300">
                <a:solidFill>
                  <a:srgbClr val="FF000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zh-CN" altLang="en-US" sz="4400" b="0" spc="-300">
              <a:solidFill>
                <a:schemeClr val="tx1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1041400" algn="just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114571267"/>
                </a:ext>
              </a:extLst>
            </a:pPr>
            <a:r>
              <a:rPr lang="zh-CN" altLang="en-US" sz="4400" b="0" spc="-3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如果我提着它，走到桥上，把水洒下来，那不就是我在下雨吗</a:t>
            </a:r>
            <a:r>
              <a:rPr lang="zh-CN" altLang="en-US" sz="4400" b="0" spc="-300">
                <a:solidFill>
                  <a:srgbClr val="FF000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zh-CN" altLang="en-US" sz="4400" b="0" spc="-300">
              <a:solidFill>
                <a:srgbClr val="FF0000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1041400" algn="just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2114571267"/>
                </a:ext>
              </a:extLst>
            </a:pPr>
            <a:r>
              <a:rPr lang="zh-CN" altLang="en-US" sz="4400" b="0" spc="-300">
                <a:solidFill>
                  <a:schemeClr val="tx1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你就不用挑水去浇田了，你高兴吗</a:t>
            </a:r>
            <a:r>
              <a:rPr lang="zh-CN" altLang="en-US" sz="4400" b="0" spc="-300">
                <a:solidFill>
                  <a:srgbClr val="FF000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rPr>
              <a:t>？</a:t>
            </a:r>
            <a:endParaRPr lang="zh-CN" altLang="en-US" sz="4400" b="0" spc="-300">
              <a:solidFill>
                <a:srgbClr val="FF0000"/>
              </a:solidFill>
              <a:uFillTx/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2479040" y="1059815"/>
            <a:ext cx="90843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bà ba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nǐ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nà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bǎ jiāo huā yònɡ de shuǐ hú ne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409825" y="2052955"/>
            <a:ext cx="91535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</a:rPr>
              <a:t> rú  ɡuǒ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wǒ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tí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zhe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tā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zǒu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dào qiáo shànɡ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bǎ shuǐ sǎ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xià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31925" y="3088640"/>
            <a:ext cx="1370647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lái    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nà  bú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jiù shì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wǒ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zài xià yǔ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ma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605405" y="4124325"/>
            <a:ext cx="808736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nǐ jiù bú yònɡ tiāo shuǐ qù jiāo tián le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nǐ ɡāo xìnɡ ma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409305" y="4951095"/>
            <a:ext cx="2985770" cy="1717675"/>
          </a:xfrm>
          <a:prstGeom prst="cloud">
            <a:avLst/>
          </a:prstGeom>
          <a:effectLst>
            <a:softEdge rad="63500"/>
          </a:effectLst>
        </p:spPr>
      </p:pic>
      <p:cxnSp>
        <p:nvCxnSpPr>
          <p:cNvPr id="14" name="曲线连接符 13"/>
          <p:cNvCxnSpPr/>
          <p:nvPr/>
        </p:nvCxnSpPr>
        <p:spPr>
          <a:xfrm rot="16200000">
            <a:off x="9518650" y="1494155"/>
            <a:ext cx="603885" cy="219075"/>
          </a:xfrm>
          <a:prstGeom prst="curvedConnector3">
            <a:avLst>
              <a:gd name="adj1" fmla="val 8201"/>
            </a:avLst>
          </a:prstGeom>
          <a:ln w="508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曲线连接符 14"/>
          <p:cNvCxnSpPr/>
          <p:nvPr/>
        </p:nvCxnSpPr>
        <p:spPr>
          <a:xfrm rot="16200000">
            <a:off x="7396480" y="3549015"/>
            <a:ext cx="603885" cy="219075"/>
          </a:xfrm>
          <a:prstGeom prst="curvedConnector3">
            <a:avLst>
              <a:gd name="adj1" fmla="val 8201"/>
            </a:avLst>
          </a:prstGeom>
          <a:ln w="508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曲线连接符 15"/>
          <p:cNvCxnSpPr/>
          <p:nvPr/>
        </p:nvCxnSpPr>
        <p:spPr>
          <a:xfrm rot="16200000">
            <a:off x="10500360" y="4528820"/>
            <a:ext cx="603885" cy="219075"/>
          </a:xfrm>
          <a:prstGeom prst="curvedConnector3">
            <a:avLst>
              <a:gd name="adj1" fmla="val 8201"/>
            </a:avLst>
          </a:prstGeom>
          <a:ln w="50800" cmpd="sng">
            <a:solidFill>
              <a:srgbClr val="FF0000"/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/>
        </p:nvCxnSpPr>
        <p:spPr>
          <a:xfrm flipH="1">
            <a:off x="5563235" y="1541780"/>
            <a:ext cx="175895" cy="427990"/>
          </a:xfrm>
          <a:prstGeom prst="line">
            <a:avLst/>
          </a:prstGeom>
          <a:ln w="34925" cmpd="sng">
            <a:solidFill>
              <a:srgbClr val="C0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 flipH="1">
            <a:off x="7637145" y="1541780"/>
            <a:ext cx="175895" cy="427990"/>
          </a:xfrm>
          <a:prstGeom prst="line">
            <a:avLst/>
          </a:prstGeom>
          <a:ln w="34925" cmpd="sng">
            <a:solidFill>
              <a:srgbClr val="C0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1" name="椭圆 20"/>
          <p:cNvSpPr/>
          <p:nvPr/>
        </p:nvSpPr>
        <p:spPr>
          <a:xfrm>
            <a:off x="5563235" y="2599055"/>
            <a:ext cx="537845" cy="5156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8323580" y="2599055"/>
            <a:ext cx="537845" cy="5156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1871980" y="3608705"/>
            <a:ext cx="537845" cy="5156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6" name="直接连接符 25"/>
          <p:cNvCxnSpPr/>
          <p:nvPr/>
        </p:nvCxnSpPr>
        <p:spPr>
          <a:xfrm flipH="1">
            <a:off x="5612765" y="4512310"/>
            <a:ext cx="175895" cy="427990"/>
          </a:xfrm>
          <a:prstGeom prst="line">
            <a:avLst/>
          </a:prstGeom>
          <a:ln w="34925" cmpd="sng">
            <a:solidFill>
              <a:srgbClr val="C0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4" dur="500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21" grpId="0" bldLvl="0" animBg="1"/>
      <p:bldP spid="22" grpId="0" bldLvl="0" animBg="1"/>
      <p:bldP spid="23" grpId="0" bldLvl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3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57150"/>
            <a:ext cx="12197080" cy="68719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矩形: 圆角 9"/>
          <p:cNvSpPr/>
          <p:nvPr>
            <p:custDataLst>
              <p:tags r:id="rId4"/>
            </p:custDataLst>
          </p:nvPr>
        </p:nvSpPr>
        <p:spPr>
          <a:xfrm>
            <a:off x="945515" y="368935"/>
            <a:ext cx="10617200" cy="6120765"/>
          </a:xfrm>
          <a:prstGeom prst="roundRect">
            <a:avLst>
              <a:gd name="adj" fmla="val 3716"/>
            </a:avLst>
          </a:prstGeom>
          <a:solidFill>
            <a:srgbClr val="FFFFFF">
              <a:alpha val="90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8" name="组合 17"/>
          <p:cNvGrpSpPr/>
          <p:nvPr>
            <p:custDataLst>
              <p:tags r:id="rId5"/>
            </p:custDataLst>
          </p:nvPr>
        </p:nvGrpSpPr>
        <p:grpSpPr>
          <a:xfrm>
            <a:off x="1372870" y="1059815"/>
            <a:ext cx="9761855" cy="4456430"/>
            <a:chOff x="2229" y="1123"/>
            <a:chExt cx="15373" cy="7190"/>
          </a:xfrm>
        </p:grpSpPr>
        <p:sp>
          <p:nvSpPr>
            <p:cNvPr id="100" name="文本框 99"/>
            <p:cNvSpPr txBox="1"/>
            <p:nvPr>
              <p:custDataLst>
                <p:tags r:id="rId6"/>
              </p:custDataLst>
            </p:nvPr>
          </p:nvSpPr>
          <p:spPr>
            <a:xfrm>
              <a:off x="2229" y="1123"/>
              <a:ext cx="15373" cy="71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p>
              <a:pPr indent="1041400" algn="just" fontAlgn="auto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2114571267"/>
                  </a:ext>
                </a:extLst>
              </a:pPr>
              <a:r>
                <a:rPr lang="zh-CN" altLang="en-US" sz="4400" b="0" spc="-300">
                  <a:solidFill>
                    <a:schemeClr val="tx1"/>
                  </a:solidFill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爸爸，你那把浇花用的水壶呢</a:t>
              </a:r>
              <a:r>
                <a:rPr lang="zh-CN" altLang="en-US" sz="4400" b="0" spc="-300">
                  <a:solidFill>
                    <a:srgbClr val="FF0000"/>
                  </a:solidFill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？</a:t>
              </a:r>
              <a:r>
                <a:rPr lang="zh-CN" altLang="en-US" sz="4400" b="0" spc="-300">
                  <a:solidFill>
                    <a:schemeClr val="tx1"/>
                  </a:solidFill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如果我提着它，走到桥上，把水洒下来，那不就是我在下雨吗</a:t>
              </a:r>
              <a:r>
                <a:rPr lang="zh-CN" altLang="en-US" sz="4400" b="0" spc="-300">
                  <a:solidFill>
                    <a:srgbClr val="FF0000"/>
                  </a:solidFill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？</a:t>
              </a:r>
              <a:r>
                <a:rPr lang="zh-CN" altLang="en-US" sz="4400" b="0" spc="-300">
                  <a:solidFill>
                    <a:schemeClr val="tx1"/>
                  </a:solidFill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你就不用挑水去浇田了，你高兴吗</a:t>
              </a:r>
              <a:r>
                <a:rPr lang="zh-CN" altLang="en-US" sz="4400" b="0" spc="-300">
                  <a:solidFill>
                    <a:srgbClr val="FF0000"/>
                  </a:solidFill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？</a:t>
              </a:r>
              <a:endParaRPr lang="zh-CN" altLang="en-US" sz="4400" b="0" spc="-300">
                <a:solidFill>
                  <a:srgbClr val="FF000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7"/>
              </p:custDataLst>
            </p:nvPr>
          </p:nvSpPr>
          <p:spPr>
            <a:xfrm>
              <a:off x="3263" y="1682"/>
              <a:ext cx="708" cy="7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3200" b="1">
                  <a:solidFill>
                    <a:srgbClr val="FF0000"/>
                  </a:solidFill>
                </a:rPr>
                <a:t>2.</a:t>
              </a:r>
              <a:endParaRPr lang="en-US" altLang="zh-CN" sz="3200" b="1">
                <a:solidFill>
                  <a:srgbClr val="FF0000"/>
                </a:solidFill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479040" y="1059815"/>
            <a:ext cx="90843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bà ba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nǐ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nà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bǎ jiāo huā yònɡ de shuǐ hú ne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rú ɡuǒ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31925" y="2052955"/>
            <a:ext cx="101314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wǒ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tí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zhe tā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zǒu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dào qiáo shànɡ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bǎ shuǐ sǎ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xià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lái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nà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bú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31925" y="3088640"/>
            <a:ext cx="1370647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jiù shì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wǒ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zài xià yǔ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ma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nǐ jiù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bú yònɡ tiāo shuǐ qù jiāo tián le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99870" y="4124325"/>
            <a:ext cx="221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nǐ ɡāo xìnɡ ma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637530" y="3935730"/>
            <a:ext cx="4752975" cy="2733675"/>
          </a:xfrm>
          <a:prstGeom prst="cloud">
            <a:avLst/>
          </a:prstGeom>
          <a:effectLst>
            <a:softEdge rad="63500"/>
          </a:effectLst>
        </p:spPr>
      </p:pic>
      <p:cxnSp>
        <p:nvCxnSpPr>
          <p:cNvPr id="6" name="直接连接符 5"/>
          <p:cNvCxnSpPr/>
          <p:nvPr/>
        </p:nvCxnSpPr>
        <p:spPr>
          <a:xfrm flipH="1">
            <a:off x="5563235" y="1541780"/>
            <a:ext cx="175895" cy="427990"/>
          </a:xfrm>
          <a:prstGeom prst="line">
            <a:avLst/>
          </a:prstGeom>
          <a:ln w="34925" cmpd="sng">
            <a:solidFill>
              <a:srgbClr val="C0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8677275" y="3507740"/>
            <a:ext cx="175895" cy="427990"/>
          </a:xfrm>
          <a:prstGeom prst="line">
            <a:avLst/>
          </a:prstGeom>
          <a:ln w="34925" cmpd="sng">
            <a:solidFill>
              <a:srgbClr val="C0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2479040" y="3507740"/>
            <a:ext cx="175895" cy="427990"/>
          </a:xfrm>
          <a:prstGeom prst="line">
            <a:avLst/>
          </a:prstGeom>
          <a:ln w="34925" cmpd="sng">
            <a:solidFill>
              <a:srgbClr val="C0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7860665" y="1541780"/>
            <a:ext cx="175895" cy="427990"/>
          </a:xfrm>
          <a:prstGeom prst="line">
            <a:avLst/>
          </a:prstGeom>
          <a:ln w="34925" cmpd="sng">
            <a:solidFill>
              <a:srgbClr val="C0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10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3324225" y="1326515"/>
            <a:ext cx="5234305" cy="34150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50000"/>
              </a:lnSpc>
            </a:pPr>
            <a:r>
              <a:rPr lang="zh-CN" altLang="en-US" sz="7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提</a:t>
            </a:r>
            <a:r>
              <a:rPr lang="zh-CN" altLang="en-US" sz="7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着</a:t>
            </a:r>
            <a:r>
              <a:rPr lang="en-US" altLang="zh-CN" sz="7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</a:t>
            </a:r>
            <a:r>
              <a:rPr lang="en-US" altLang="zh-CN" sz="7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</a:t>
            </a:r>
            <a:r>
              <a:rPr lang="zh-CN" altLang="en-US" sz="72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挑</a:t>
            </a:r>
            <a:r>
              <a:rPr lang="zh-CN" altLang="en-US" sz="7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水</a:t>
            </a:r>
            <a:endParaRPr lang="zh-CN" altLang="en-US" sz="72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720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浇</a:t>
            </a:r>
            <a:r>
              <a:rPr lang="zh-CN" altLang="en-US" sz="7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花</a:t>
            </a:r>
            <a:r>
              <a:rPr lang="en-US" altLang="zh-CN" sz="7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   </a:t>
            </a:r>
            <a:r>
              <a:rPr lang="zh-CN" altLang="en-US" sz="7200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洒</a:t>
            </a:r>
            <a:r>
              <a:rPr lang="zh-CN" altLang="en-US" sz="7200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水</a:t>
            </a:r>
            <a:endParaRPr lang="zh-CN" altLang="en-US" sz="7200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423285" y="1326515"/>
            <a:ext cx="567436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tí 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zhe 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       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tiāo shuǐ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324225" y="3098165"/>
            <a:ext cx="544449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jiāo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 huā 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        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sǎ</a:t>
            </a:r>
            <a:r>
              <a:rPr lang="en-US" altLang="zh-CN" sz="2800" b="1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800" b="1">
                <a:latin typeface="宋体" panose="02010600030101010101" pitchFamily="2" charset="-122"/>
                <a:ea typeface="宋体" panose="02010600030101010101" pitchFamily="2" charset="-122"/>
              </a:rPr>
              <a:t>shuǐ</a:t>
            </a:r>
            <a:endParaRPr lang="zh-CN" altLang="en-US" sz="28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C$PGE0(_83[8}V7RKOH}CSC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893695" y="544830"/>
            <a:ext cx="5647055" cy="5545455"/>
          </a:xfrm>
          <a:prstGeom prst="rect">
            <a:avLst/>
          </a:prstGeom>
          <a:effectLst>
            <a:softEdge rad="127000"/>
          </a:effectLst>
        </p:spPr>
      </p:pic>
    </p:spTree>
    <p:custDataLst>
      <p:tags r:id="rId2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3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57150"/>
            <a:ext cx="12197080" cy="68719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7" name="矩形: 圆角 9"/>
          <p:cNvSpPr/>
          <p:nvPr>
            <p:custDataLst>
              <p:tags r:id="rId4"/>
            </p:custDataLst>
          </p:nvPr>
        </p:nvSpPr>
        <p:spPr>
          <a:xfrm>
            <a:off x="945515" y="368935"/>
            <a:ext cx="10617200" cy="6120765"/>
          </a:xfrm>
          <a:prstGeom prst="roundRect">
            <a:avLst>
              <a:gd name="adj" fmla="val 3716"/>
            </a:avLst>
          </a:prstGeom>
          <a:solidFill>
            <a:srgbClr val="FFFFFF">
              <a:alpha val="90000"/>
            </a:srgbClr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chemeClr val="lt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grpSp>
        <p:nvGrpSpPr>
          <p:cNvPr id="18" name="组合 17"/>
          <p:cNvGrpSpPr/>
          <p:nvPr>
            <p:custDataLst>
              <p:tags r:id="rId5"/>
            </p:custDataLst>
          </p:nvPr>
        </p:nvGrpSpPr>
        <p:grpSpPr>
          <a:xfrm>
            <a:off x="1372870" y="1059815"/>
            <a:ext cx="9761855" cy="4456430"/>
            <a:chOff x="2229" y="1123"/>
            <a:chExt cx="15373" cy="7190"/>
          </a:xfrm>
        </p:grpSpPr>
        <p:sp>
          <p:nvSpPr>
            <p:cNvPr id="100" name="文本框 99"/>
            <p:cNvSpPr txBox="1"/>
            <p:nvPr>
              <p:custDataLst>
                <p:tags r:id="rId6"/>
              </p:custDataLst>
            </p:nvPr>
          </p:nvSpPr>
          <p:spPr>
            <a:xfrm>
              <a:off x="2229" y="1123"/>
              <a:ext cx="15373" cy="7190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square">
              <a:noAutofit/>
            </a:bodyPr>
            <a:p>
              <a:pPr indent="1041400" algn="just" fontAlgn="auto">
                <a:lnSpc>
                  <a:spcPct val="150000"/>
                </a:lnSpc>
                <a:extLst>
                  <a:ext uri="{35155182-B16C-46BC-9424-99874614C6A1}">
                    <wpsdc:indentchars xmlns:wpsdc="http://www.wps.cn/officeDocument/2017/drawingmlCustomData" val="200" checksum="2114571267"/>
                  </a:ext>
                </a:extLst>
              </a:pPr>
              <a:r>
                <a:rPr lang="zh-CN" altLang="en-US" sz="4400" b="0" spc="-300">
                  <a:solidFill>
                    <a:schemeClr val="tx1"/>
                  </a:solidFill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爸爸，你那把浇花用的水壶呢</a:t>
              </a:r>
              <a:r>
                <a:rPr lang="zh-CN" altLang="en-US" sz="4400" b="0" spc="-300">
                  <a:solidFill>
                    <a:srgbClr val="FF0000"/>
                  </a:solidFill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？</a:t>
              </a:r>
              <a:r>
                <a:rPr lang="zh-CN" altLang="en-US" sz="4400" b="0" spc="-300">
                  <a:solidFill>
                    <a:schemeClr val="tx1"/>
                  </a:solidFill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如果我提着它，走到桥上，把水洒下来，那不就是我在下雨吗</a:t>
              </a:r>
              <a:r>
                <a:rPr lang="zh-CN" altLang="en-US" sz="4400" b="0" spc="-300">
                  <a:solidFill>
                    <a:srgbClr val="FF0000"/>
                  </a:solidFill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？</a:t>
              </a:r>
              <a:r>
                <a:rPr lang="zh-CN" altLang="en-US" sz="4400" b="0" spc="-300">
                  <a:solidFill>
                    <a:schemeClr val="tx1"/>
                  </a:solidFill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你就不用挑水去浇田了，你高兴吗</a:t>
              </a:r>
              <a:r>
                <a:rPr lang="zh-CN" altLang="en-US" sz="4400" b="0" spc="-300">
                  <a:solidFill>
                    <a:srgbClr val="FF0000"/>
                  </a:solidFill>
                  <a:uFillTx/>
                  <a:latin typeface="楷体" panose="02010609060101010101" pitchFamily="49" charset="-122"/>
                  <a:ea typeface="楷体" panose="02010609060101010101" pitchFamily="49" charset="-122"/>
                </a:rPr>
                <a:t>？</a:t>
              </a:r>
              <a:endParaRPr lang="zh-CN" altLang="en-US" sz="4400" b="0" spc="-300">
                <a:solidFill>
                  <a:srgbClr val="FF0000"/>
                </a:solidFill>
                <a:uFillTx/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7" name="文本框 6"/>
            <p:cNvSpPr txBox="1"/>
            <p:nvPr>
              <p:custDataLst>
                <p:tags r:id="rId7"/>
              </p:custDataLst>
            </p:nvPr>
          </p:nvSpPr>
          <p:spPr>
            <a:xfrm>
              <a:off x="3263" y="1682"/>
              <a:ext cx="708" cy="7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r>
                <a:rPr lang="en-US" altLang="zh-CN" sz="3200" b="1">
                  <a:solidFill>
                    <a:srgbClr val="FF0000"/>
                  </a:solidFill>
                </a:rPr>
                <a:t>2.</a:t>
              </a:r>
              <a:endParaRPr lang="en-US" altLang="zh-CN" sz="3200" b="1">
                <a:solidFill>
                  <a:srgbClr val="FF0000"/>
                </a:solidFill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2479040" y="1059815"/>
            <a:ext cx="90843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bà ba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nǐ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nà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bǎ jiāo huā yònɡ de shuǐ hú ne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rú ɡuǒ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431925" y="2052955"/>
            <a:ext cx="101314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wǒ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tí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zhe tā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zǒu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dào qiáo shànɡ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bǎ shuǐ sǎ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xià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lái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nà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bú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31925" y="3088640"/>
            <a:ext cx="1370647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jiù shì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wǒ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zài xià yǔ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ma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nǐ jiù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bú yònɡ tiāo shuǐ qù jiāo tián le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99870" y="4124325"/>
            <a:ext cx="22180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nǐ ɡāo xìnɡ ma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637530" y="3935730"/>
            <a:ext cx="4752975" cy="2733675"/>
          </a:xfrm>
          <a:prstGeom prst="cloud">
            <a:avLst/>
          </a:prstGeom>
          <a:effectLst>
            <a:softEdge rad="63500"/>
          </a:effectLst>
        </p:spPr>
      </p:pic>
      <p:cxnSp>
        <p:nvCxnSpPr>
          <p:cNvPr id="6" name="直接连接符 5"/>
          <p:cNvCxnSpPr/>
          <p:nvPr/>
        </p:nvCxnSpPr>
        <p:spPr>
          <a:xfrm flipH="1">
            <a:off x="5637530" y="1541780"/>
            <a:ext cx="175895" cy="427990"/>
          </a:xfrm>
          <a:prstGeom prst="line">
            <a:avLst/>
          </a:prstGeom>
          <a:ln w="34925" cmpd="sng">
            <a:solidFill>
              <a:srgbClr val="C0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8677275" y="3507740"/>
            <a:ext cx="175895" cy="427990"/>
          </a:xfrm>
          <a:prstGeom prst="line">
            <a:avLst/>
          </a:prstGeom>
          <a:ln w="34925" cmpd="sng">
            <a:solidFill>
              <a:srgbClr val="C0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2479040" y="3507740"/>
            <a:ext cx="175895" cy="427990"/>
          </a:xfrm>
          <a:prstGeom prst="line">
            <a:avLst/>
          </a:prstGeom>
          <a:ln w="34925" cmpd="sng">
            <a:solidFill>
              <a:srgbClr val="C0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7860665" y="1541780"/>
            <a:ext cx="175895" cy="427990"/>
          </a:xfrm>
          <a:prstGeom prst="line">
            <a:avLst/>
          </a:prstGeom>
          <a:ln w="34925" cmpd="sng">
            <a:solidFill>
              <a:srgbClr val="C00000"/>
            </a:solidFill>
            <a:prstDash val="solid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0" name="背景音乐欢快">
            <a:hlinkClick r:id="" action="ppaction://media"/>
          </p:cNvPr>
          <p:cNvPicPr/>
          <p:nvPr>
            <a:audioFile r:link="rId10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0581640" y="5876290"/>
            <a:ext cx="666115" cy="528955"/>
          </a:xfrm>
          <a:prstGeom prst="rect">
            <a:avLst/>
          </a:prstGeom>
        </p:spPr>
      </p:pic>
    </p:spTree>
    <p:custDataLst>
      <p:tags r:id="rId1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 additive="base">
                                        <p:cTn id="6" dur="6242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1">
                  <p:stCondLst>
                    <p:cond delay="indefinite"/>
                  </p:stCondLst>
                  <p:endCondLst>
                    <p:cond evt="onStopAudio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200000">
            <a:off x="2666153" y="-2361353"/>
            <a:ext cx="6858847" cy="1158155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55370" y="1310005"/>
            <a:ext cx="547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1.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55370" y="1678305"/>
            <a:ext cx="547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2.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61430" y="3244850"/>
            <a:ext cx="547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3.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60795" y="4681855"/>
            <a:ext cx="481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4.</a:t>
            </a:r>
            <a:endParaRPr lang="en-US" altLang="zh-CN">
              <a:solidFill>
                <a:srgbClr val="C00000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挪威Sogn og Fjordane县Jølster Skei村的田野、湖泊和房屋上，五彩缤纷的彩虹。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1520" y="393700"/>
            <a:ext cx="10882630" cy="604774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9" name="图片 8" descr="u_2412312861_1076299294&amp;fm_253&amp;fmt_auto&amp;app_138&amp;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7010" y="4161790"/>
            <a:ext cx="1807210" cy="257175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2840990" y="2171700"/>
            <a:ext cx="3950970" cy="829945"/>
          </a:xfrm>
          <a:prstGeom prst="rect">
            <a:avLst/>
          </a:prstGeom>
          <a:solidFill>
            <a:schemeClr val="bg1">
              <a:alpha val="68000"/>
            </a:schemeClr>
          </a:solidFill>
          <a:effectLst>
            <a:softEdge rad="76200"/>
          </a:effectLst>
        </p:spPr>
        <p:txBody>
          <a:bodyPr wrap="square" rtlCol="0">
            <a:spAutoFit/>
          </a:bodyPr>
          <a:p>
            <a:r>
              <a:rPr lang="zh-CN" altLang="en-US" sz="4800">
                <a:latin typeface="楷体" panose="02010609060101010101" pitchFamily="49" charset="-122"/>
                <a:ea typeface="楷体" panose="02010609060101010101" pitchFamily="49" charset="-122"/>
              </a:rPr>
              <a:t>一</a:t>
            </a:r>
            <a:r>
              <a:rPr lang="zh-CN" altLang="en-US" sz="4800" b="1">
                <a:solidFill>
                  <a:schemeClr val="accent1">
                    <a:lumMod val="7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座</a:t>
            </a:r>
            <a:r>
              <a:rPr lang="zh-CN" altLang="en-US" sz="4800">
                <a:latin typeface="楷体" panose="02010609060101010101" pitchFamily="49" charset="-122"/>
                <a:ea typeface="楷体" panose="02010609060101010101" pitchFamily="49" charset="-122"/>
              </a:rPr>
              <a:t>美丽的桥</a:t>
            </a:r>
            <a:endParaRPr lang="zh-CN" altLang="en-US" sz="48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3561080" y="1910080"/>
            <a:ext cx="74168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/>
              <a:t>zuò</a:t>
            </a:r>
            <a:endParaRPr lang="zh-CN" altLang="en-US" sz="2000"/>
          </a:p>
        </p:txBody>
      </p:sp>
      <p:sp>
        <p:nvSpPr>
          <p:cNvPr id="15" name="文本框 14"/>
          <p:cNvSpPr txBox="1"/>
          <p:nvPr/>
        </p:nvSpPr>
        <p:spPr>
          <a:xfrm>
            <a:off x="3830320" y="5202555"/>
            <a:ext cx="13716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zuò tínɡ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34" name="Rectangle 19"/>
          <p:cNvSpPr>
            <a:spLocks noChangeArrowheads="1"/>
          </p:cNvSpPr>
          <p:nvPr/>
        </p:nvSpPr>
        <p:spPr bwMode="auto">
          <a:xfrm>
            <a:off x="3284220" y="5601335"/>
            <a:ext cx="2301240" cy="706755"/>
          </a:xfrm>
          <a:prstGeom prst="rect">
            <a:avLst/>
          </a:prstGeom>
          <a:solidFill>
            <a:schemeClr val="bg1">
              <a:alpha val="69000"/>
            </a:schemeClr>
          </a:solidFill>
          <a:ln w="9525">
            <a:noFill/>
            <a:miter lim="800000"/>
          </a:ln>
          <a:effectLst>
            <a:softEdge rad="38100"/>
          </a:effectLst>
        </p:spPr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zh-CN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一</a:t>
            </a:r>
            <a:r>
              <a:rPr kumimoji="1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座</a:t>
            </a:r>
            <a:r>
              <a:rPr kumimoji="1" lang="zh-CN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亭子</a:t>
            </a:r>
            <a:endParaRPr kumimoji="1" lang="zh-CN" sz="4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sp>
        <p:nvSpPr>
          <p:cNvPr id="6" name="椭圆 45"/>
          <p:cNvSpPr/>
          <p:nvPr/>
        </p:nvSpPr>
        <p:spPr>
          <a:xfrm>
            <a:off x="3036570" y="6236335"/>
            <a:ext cx="81915" cy="76200"/>
          </a:xfrm>
          <a:prstGeom prst="ellipse">
            <a:avLst/>
          </a:prstGeom>
          <a:solidFill>
            <a:srgbClr val="00CC9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dirty="0">
              <a:latin typeface="Times New Roman" panose="02020603050405020304" pitchFamily="18" charset="0"/>
              <a:ea typeface="楷体_GB2312" panose="0201060903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9459595" y="1680210"/>
            <a:ext cx="13716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zuò 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Rectangle 19"/>
          <p:cNvSpPr>
            <a:spLocks noChangeArrowheads="1"/>
          </p:cNvSpPr>
          <p:nvPr/>
        </p:nvSpPr>
        <p:spPr bwMode="auto">
          <a:xfrm>
            <a:off x="8913495" y="2078990"/>
            <a:ext cx="1797050" cy="706755"/>
          </a:xfrm>
          <a:prstGeom prst="rect">
            <a:avLst/>
          </a:prstGeom>
          <a:solidFill>
            <a:schemeClr val="bg1">
              <a:alpha val="69000"/>
            </a:schemeClr>
          </a:solidFill>
          <a:ln w="9525">
            <a:noFill/>
            <a:miter lim="800000"/>
          </a:ln>
          <a:effectLst>
            <a:softEdge rad="38100"/>
          </a:effectLst>
        </p:spPr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zh-CN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一</a:t>
            </a:r>
            <a:r>
              <a:rPr kumimoji="1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座</a:t>
            </a:r>
            <a:r>
              <a:rPr lang="zh-CN" altLang="en-US" sz="40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山</a:t>
            </a:r>
            <a:endParaRPr kumimoji="1" lang="zh-CN" sz="4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sp>
        <p:nvSpPr>
          <p:cNvPr id="17" name="椭圆 45"/>
          <p:cNvSpPr/>
          <p:nvPr/>
        </p:nvSpPr>
        <p:spPr>
          <a:xfrm>
            <a:off x="8665845" y="2713990"/>
            <a:ext cx="137795" cy="132715"/>
          </a:xfrm>
          <a:prstGeom prst="ellipse">
            <a:avLst/>
          </a:prstGeom>
          <a:solidFill>
            <a:srgbClr val="00CC9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dirty="0">
              <a:latin typeface="Times New Roman" panose="02020603050405020304" pitchFamily="18" charset="0"/>
              <a:ea typeface="楷体_GB2312" panose="0201060903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9211945" y="4650105"/>
            <a:ext cx="13716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zuò fánɡ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9" name="Rectangle 19"/>
          <p:cNvSpPr>
            <a:spLocks noChangeArrowheads="1"/>
          </p:cNvSpPr>
          <p:nvPr/>
        </p:nvSpPr>
        <p:spPr bwMode="auto">
          <a:xfrm>
            <a:off x="8665845" y="5048885"/>
            <a:ext cx="2301240" cy="706755"/>
          </a:xfrm>
          <a:prstGeom prst="rect">
            <a:avLst/>
          </a:prstGeom>
          <a:solidFill>
            <a:schemeClr val="bg1">
              <a:alpha val="69000"/>
            </a:schemeClr>
          </a:solidFill>
          <a:ln w="9525">
            <a:noFill/>
            <a:miter lim="800000"/>
          </a:ln>
          <a:effectLst>
            <a:softEdge rad="38100"/>
          </a:effectLst>
        </p:spPr>
        <p:txBody>
          <a:bodyPr wrap="square">
            <a:spAutoFit/>
          </a:bodyPr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zh-CN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一</a:t>
            </a:r>
            <a:r>
              <a:rPr kumimoji="1" lang="zh-CN" sz="40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座</a:t>
            </a:r>
            <a:r>
              <a:rPr lang="zh-CN" altLang="en-US" sz="40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房</a:t>
            </a:r>
            <a:r>
              <a:rPr kumimoji="1" lang="zh-CN" sz="40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+mn-ea"/>
              </a:rPr>
              <a:t>子</a:t>
            </a:r>
            <a:endParaRPr kumimoji="1" lang="zh-CN" sz="40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C0C0C0"/>
                </a:outerShdw>
              </a:effectLst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+mn-ea"/>
            </a:endParaRPr>
          </a:p>
        </p:txBody>
      </p:sp>
      <p:sp>
        <p:nvSpPr>
          <p:cNvPr id="20" name="椭圆 45"/>
          <p:cNvSpPr/>
          <p:nvPr/>
        </p:nvSpPr>
        <p:spPr>
          <a:xfrm>
            <a:off x="8418195" y="5601335"/>
            <a:ext cx="128905" cy="158750"/>
          </a:xfrm>
          <a:prstGeom prst="ellipse">
            <a:avLst/>
          </a:prstGeom>
          <a:solidFill>
            <a:srgbClr val="00CC99"/>
          </a:solidFill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anchor="t" anchorCtr="0"/>
          <a:p>
            <a:endParaRPr lang="zh-CN" altLang="en-US" dirty="0">
              <a:latin typeface="Times New Roman" panose="02020603050405020304" pitchFamily="18" charset="0"/>
              <a:ea typeface="楷体_GB2312" panose="02010609030101010101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34" grpId="0" bldLvl="0" animBg="1"/>
      <p:bldP spid="15" grpId="0"/>
      <p:bldP spid="8" grpId="0" bldLvl="0" animBg="1"/>
      <p:bldP spid="7" grpId="0"/>
      <p:bldP spid="19" grpId="0" bldLvl="0" animBg="1"/>
      <p:bldP spid="1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1276350" y="907415"/>
            <a:ext cx="1018222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105918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1786916911"/>
                </a:ext>
              </a:extLst>
            </a:pPr>
            <a:r>
              <a:rPr lang="zh-CN" altLang="en-US" sz="4400" spc="-23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妈妈，你梳头用的那面镜子呢</a:t>
            </a:r>
            <a:r>
              <a:rPr lang="zh-CN" altLang="en-US" sz="4400" spc="-23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？</a:t>
            </a:r>
            <a:r>
              <a:rPr lang="zh-CN" altLang="en-US" sz="4400" spc="-23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如果我拿着它，走到桥上，天上不就多了一个月亮吗</a:t>
            </a:r>
            <a:r>
              <a:rPr lang="zh-CN" altLang="en-US" sz="4400" spc="-23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？</a:t>
            </a:r>
            <a:r>
              <a:rPr lang="zh-CN" altLang="en-US" sz="4400" spc="-23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我拿着圆圆的月亮照着你梳头，你高兴吗？</a:t>
            </a:r>
            <a:endParaRPr lang="zh-CN" altLang="en-US" sz="4400" spc="-23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467610" y="907415"/>
            <a:ext cx="871664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mā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mɑ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nǐ shū tóu yònɡ de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nà miàn jìnɡ zǐ ne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rú ɡuǒ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374775" y="1989455"/>
            <a:ext cx="950277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wǒ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ná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zhe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tā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zǒu dào qiáo shànɡ tiān shànɡ bú jiù duō le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yí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ɡè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374775" y="2900680"/>
            <a:ext cx="102108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yuè liɑnɡ mɑ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wǒ ná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zhe yuán yuán de yuè liànɡ zhào zhe nǐ shū tóu 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1506220" y="3954145"/>
            <a:ext cx="215455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nǐ ɡāo xìnɡ ma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11" name="直接连接符 10"/>
          <p:cNvCxnSpPr/>
          <p:nvPr/>
        </p:nvCxnSpPr>
        <p:spPr>
          <a:xfrm flipH="1">
            <a:off x="6605270" y="1306195"/>
            <a:ext cx="175895" cy="39497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8734425" y="2388235"/>
            <a:ext cx="175895" cy="39497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7670165" y="3299460"/>
            <a:ext cx="175895" cy="39497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5" name="直接连接符 14"/>
          <p:cNvCxnSpPr/>
          <p:nvPr/>
        </p:nvCxnSpPr>
        <p:spPr>
          <a:xfrm flipH="1">
            <a:off x="4937760" y="3299460"/>
            <a:ext cx="175895" cy="39497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6" name="文本框 15"/>
          <p:cNvSpPr txBox="1"/>
          <p:nvPr>
            <p:custDataLst>
              <p:tags r:id="rId1"/>
            </p:custDataLst>
          </p:nvPr>
        </p:nvSpPr>
        <p:spPr>
          <a:xfrm>
            <a:off x="2029460" y="1306195"/>
            <a:ext cx="449580" cy="56261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3.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H="1">
            <a:off x="5514340" y="1306195"/>
            <a:ext cx="175895" cy="39497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H="1">
            <a:off x="9212580" y="3416935"/>
            <a:ext cx="175895" cy="39497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30275" y="2054860"/>
            <a:ext cx="1054036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106426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3909804596"/>
                </a:ext>
              </a:extLst>
            </a:pPr>
            <a:r>
              <a:rPr lang="zh-CN" altLang="en-US" sz="4400" spc="-209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哥哥，你系在门前树上的秋千呢？如</a:t>
            </a:r>
            <a:r>
              <a:rPr lang="zh-CN" altLang="en-US" sz="4400" spc="-170"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果我把它挂在彩虹桥上，坐着秋千荡来荡去，花裙子飘啊飘的，不就成了一朵彩云</a:t>
            </a:r>
            <a:r>
              <a:rPr lang="zh-CN" altLang="en-US" sz="4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吗？你看见了，高兴吗？</a:t>
            </a:r>
            <a:endParaRPr lang="zh-CN" altLang="en-US" sz="44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7" name="图片 6" descr="C:\Users\Administrator\Desktop\20220209-部编一下第四单元 10.彩虹\微信图片_202302100106511-恢复的2.png微信图片_202302100106511-恢复的2"/>
          <p:cNvPicPr/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9399270" y="0"/>
            <a:ext cx="2792730" cy="2550795"/>
          </a:xfrm>
          <a:prstGeom prst="rect">
            <a:avLst/>
          </a:prstGeom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842770" y="1945640"/>
            <a:ext cx="93764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ɡē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ɡe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nǐ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jì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zài mén qián shù shànɡ de qiū qiān ne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rú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ɡuǒ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altLang="zh-CN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0275" y="3030220"/>
            <a:ext cx="149447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wǒ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bǎ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tā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ɡuà zài cǎi hónɡ qiáo shànɡ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zuò zhe qiū qiān dànɡ lái dànɡ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qù</a:t>
            </a:r>
            <a:endParaRPr lang="en-US" altLang="zh-CN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21080" y="4114800"/>
            <a:ext cx="109639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huā qún zi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piāo a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piāo de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bú jiù chénɡ le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yì duǒ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cǎi yún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ma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nǐ 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30275" y="5085080"/>
            <a:ext cx="716216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kàn jiàn le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ɡāo xìnɡ ma 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32915" y="2455943"/>
            <a:ext cx="449580" cy="462378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4.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H="1">
            <a:off x="5240020" y="2489835"/>
            <a:ext cx="175895" cy="39497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H="1">
            <a:off x="2537460" y="4513580"/>
            <a:ext cx="175895" cy="39497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H="1">
            <a:off x="8423910" y="3540760"/>
            <a:ext cx="175895" cy="39497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2537460" y="3540760"/>
            <a:ext cx="175895" cy="39497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7916545" y="2459990"/>
            <a:ext cx="175895" cy="39497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7369810" y="4513580"/>
            <a:ext cx="175895" cy="39497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034790" y="1339215"/>
            <a:ext cx="7512050" cy="244665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5425" y="2461895"/>
            <a:ext cx="7577455" cy="2475230"/>
          </a:xfrm>
          <a:prstGeom prst="rect">
            <a:avLst/>
          </a:prstGeom>
        </p:spPr>
      </p:pic>
      <p:sp>
        <p:nvSpPr>
          <p:cNvPr id="8" name="任意多边形 7"/>
          <p:cNvSpPr/>
          <p:nvPr/>
        </p:nvSpPr>
        <p:spPr>
          <a:xfrm>
            <a:off x="1705202" y="4606313"/>
            <a:ext cx="594907" cy="910652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37" h="1434">
                <a:moveTo>
                  <a:pt x="674" y="0"/>
                </a:moveTo>
                <a:cubicBezTo>
                  <a:pt x="684" y="1"/>
                  <a:pt x="694" y="3"/>
                  <a:pt x="705" y="6"/>
                </a:cubicBezTo>
                <a:cubicBezTo>
                  <a:pt x="733" y="15"/>
                  <a:pt x="766" y="33"/>
                  <a:pt x="803" y="58"/>
                </a:cubicBezTo>
                <a:cubicBezTo>
                  <a:pt x="841" y="83"/>
                  <a:pt x="838" y="109"/>
                  <a:pt x="794" y="137"/>
                </a:cubicBezTo>
                <a:cubicBezTo>
                  <a:pt x="750" y="165"/>
                  <a:pt x="711" y="203"/>
                  <a:pt x="677" y="250"/>
                </a:cubicBezTo>
                <a:cubicBezTo>
                  <a:pt x="642" y="297"/>
                  <a:pt x="600" y="367"/>
                  <a:pt x="550" y="461"/>
                </a:cubicBezTo>
                <a:lnTo>
                  <a:pt x="597" y="536"/>
                </a:lnTo>
                <a:cubicBezTo>
                  <a:pt x="628" y="548"/>
                  <a:pt x="660" y="558"/>
                  <a:pt x="691" y="564"/>
                </a:cubicBezTo>
                <a:cubicBezTo>
                  <a:pt x="753" y="476"/>
                  <a:pt x="785" y="411"/>
                  <a:pt x="785" y="367"/>
                </a:cubicBezTo>
                <a:cubicBezTo>
                  <a:pt x="785" y="317"/>
                  <a:pt x="816" y="312"/>
                  <a:pt x="878" y="353"/>
                </a:cubicBezTo>
                <a:cubicBezTo>
                  <a:pt x="941" y="394"/>
                  <a:pt x="953" y="422"/>
                  <a:pt x="916" y="437"/>
                </a:cubicBezTo>
                <a:cubicBezTo>
                  <a:pt x="878" y="453"/>
                  <a:pt x="813" y="504"/>
                  <a:pt x="719" y="592"/>
                </a:cubicBezTo>
                <a:cubicBezTo>
                  <a:pt x="788" y="623"/>
                  <a:pt x="833" y="651"/>
                  <a:pt x="855" y="676"/>
                </a:cubicBezTo>
                <a:cubicBezTo>
                  <a:pt x="877" y="701"/>
                  <a:pt x="880" y="733"/>
                  <a:pt x="864" y="770"/>
                </a:cubicBezTo>
                <a:cubicBezTo>
                  <a:pt x="849" y="808"/>
                  <a:pt x="819" y="803"/>
                  <a:pt x="775" y="756"/>
                </a:cubicBezTo>
                <a:cubicBezTo>
                  <a:pt x="731" y="709"/>
                  <a:pt x="675" y="654"/>
                  <a:pt x="606" y="592"/>
                </a:cubicBezTo>
                <a:lnTo>
                  <a:pt x="606" y="1004"/>
                </a:lnTo>
                <a:cubicBezTo>
                  <a:pt x="606" y="1136"/>
                  <a:pt x="599" y="1251"/>
                  <a:pt x="583" y="1351"/>
                </a:cubicBezTo>
                <a:cubicBezTo>
                  <a:pt x="567" y="1451"/>
                  <a:pt x="538" y="1461"/>
                  <a:pt x="494" y="1379"/>
                </a:cubicBezTo>
                <a:cubicBezTo>
                  <a:pt x="450" y="1298"/>
                  <a:pt x="439" y="1237"/>
                  <a:pt x="461" y="1197"/>
                </a:cubicBezTo>
                <a:cubicBezTo>
                  <a:pt x="483" y="1156"/>
                  <a:pt x="500" y="1044"/>
                  <a:pt x="513" y="859"/>
                </a:cubicBezTo>
                <a:cubicBezTo>
                  <a:pt x="525" y="675"/>
                  <a:pt x="519" y="570"/>
                  <a:pt x="494" y="545"/>
                </a:cubicBezTo>
                <a:cubicBezTo>
                  <a:pt x="431" y="620"/>
                  <a:pt x="366" y="692"/>
                  <a:pt x="297" y="761"/>
                </a:cubicBezTo>
                <a:cubicBezTo>
                  <a:pt x="228" y="829"/>
                  <a:pt x="153" y="886"/>
                  <a:pt x="72" y="929"/>
                </a:cubicBezTo>
                <a:cubicBezTo>
                  <a:pt x="-9" y="973"/>
                  <a:pt x="-22" y="965"/>
                  <a:pt x="35" y="906"/>
                </a:cubicBezTo>
                <a:cubicBezTo>
                  <a:pt x="91" y="847"/>
                  <a:pt x="153" y="783"/>
                  <a:pt x="222" y="714"/>
                </a:cubicBezTo>
                <a:cubicBezTo>
                  <a:pt x="291" y="645"/>
                  <a:pt x="369" y="539"/>
                  <a:pt x="456" y="395"/>
                </a:cubicBezTo>
                <a:cubicBezTo>
                  <a:pt x="544" y="251"/>
                  <a:pt x="586" y="172"/>
                  <a:pt x="583" y="156"/>
                </a:cubicBezTo>
                <a:cubicBezTo>
                  <a:pt x="580" y="140"/>
                  <a:pt x="539" y="145"/>
                  <a:pt x="461" y="170"/>
                </a:cubicBezTo>
                <a:cubicBezTo>
                  <a:pt x="383" y="195"/>
                  <a:pt x="320" y="219"/>
                  <a:pt x="274" y="240"/>
                </a:cubicBezTo>
                <a:cubicBezTo>
                  <a:pt x="227" y="262"/>
                  <a:pt x="175" y="254"/>
                  <a:pt x="119" y="217"/>
                </a:cubicBezTo>
                <a:cubicBezTo>
                  <a:pt x="63" y="179"/>
                  <a:pt x="52" y="159"/>
                  <a:pt x="86" y="156"/>
                </a:cubicBezTo>
                <a:cubicBezTo>
                  <a:pt x="120" y="153"/>
                  <a:pt x="169" y="147"/>
                  <a:pt x="231" y="137"/>
                </a:cubicBezTo>
                <a:cubicBezTo>
                  <a:pt x="294" y="128"/>
                  <a:pt x="369" y="108"/>
                  <a:pt x="456" y="76"/>
                </a:cubicBezTo>
                <a:cubicBezTo>
                  <a:pt x="544" y="45"/>
                  <a:pt x="600" y="23"/>
                  <a:pt x="625" y="11"/>
                </a:cubicBezTo>
                <a:cubicBezTo>
                  <a:pt x="641" y="3"/>
                  <a:pt x="657" y="-1"/>
                  <a:pt x="674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9" name="任意多边形 8"/>
          <p:cNvSpPr/>
          <p:nvPr/>
        </p:nvSpPr>
        <p:spPr>
          <a:xfrm>
            <a:off x="2171194" y="4444603"/>
            <a:ext cx="966340" cy="1072339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22" h="1689">
                <a:moveTo>
                  <a:pt x="1025" y="1163"/>
                </a:moveTo>
                <a:cubicBezTo>
                  <a:pt x="988" y="1163"/>
                  <a:pt x="932" y="1169"/>
                  <a:pt x="857" y="1181"/>
                </a:cubicBezTo>
                <a:cubicBezTo>
                  <a:pt x="782" y="1194"/>
                  <a:pt x="694" y="1206"/>
                  <a:pt x="594" y="1219"/>
                </a:cubicBezTo>
                <a:cubicBezTo>
                  <a:pt x="600" y="1331"/>
                  <a:pt x="607" y="1425"/>
                  <a:pt x="613" y="1500"/>
                </a:cubicBezTo>
                <a:lnTo>
                  <a:pt x="1035" y="1463"/>
                </a:lnTo>
                <a:cubicBezTo>
                  <a:pt x="1072" y="1344"/>
                  <a:pt x="1091" y="1266"/>
                  <a:pt x="1091" y="1228"/>
                </a:cubicBezTo>
                <a:cubicBezTo>
                  <a:pt x="1091" y="1184"/>
                  <a:pt x="1069" y="1163"/>
                  <a:pt x="1025" y="1163"/>
                </a:cubicBezTo>
                <a:close/>
                <a:moveTo>
                  <a:pt x="1016" y="478"/>
                </a:moveTo>
                <a:cubicBezTo>
                  <a:pt x="885" y="491"/>
                  <a:pt x="779" y="503"/>
                  <a:pt x="697" y="516"/>
                </a:cubicBezTo>
                <a:lnTo>
                  <a:pt x="632" y="778"/>
                </a:lnTo>
                <a:cubicBezTo>
                  <a:pt x="769" y="766"/>
                  <a:pt x="875" y="753"/>
                  <a:pt x="950" y="741"/>
                </a:cubicBezTo>
                <a:cubicBezTo>
                  <a:pt x="975" y="628"/>
                  <a:pt x="997" y="541"/>
                  <a:pt x="1016" y="478"/>
                </a:cubicBezTo>
                <a:close/>
                <a:moveTo>
                  <a:pt x="985" y="117"/>
                </a:moveTo>
                <a:cubicBezTo>
                  <a:pt x="980" y="117"/>
                  <a:pt x="975" y="117"/>
                  <a:pt x="969" y="117"/>
                </a:cubicBezTo>
                <a:cubicBezTo>
                  <a:pt x="925" y="120"/>
                  <a:pt x="832" y="138"/>
                  <a:pt x="688" y="169"/>
                </a:cubicBezTo>
                <a:cubicBezTo>
                  <a:pt x="738" y="213"/>
                  <a:pt x="757" y="250"/>
                  <a:pt x="744" y="281"/>
                </a:cubicBezTo>
                <a:cubicBezTo>
                  <a:pt x="732" y="313"/>
                  <a:pt x="719" y="363"/>
                  <a:pt x="707" y="431"/>
                </a:cubicBezTo>
                <a:cubicBezTo>
                  <a:pt x="750" y="425"/>
                  <a:pt x="854" y="406"/>
                  <a:pt x="1016" y="375"/>
                </a:cubicBezTo>
                <a:cubicBezTo>
                  <a:pt x="1047" y="256"/>
                  <a:pt x="1058" y="183"/>
                  <a:pt x="1049" y="155"/>
                </a:cubicBezTo>
                <a:cubicBezTo>
                  <a:pt x="1041" y="130"/>
                  <a:pt x="1019" y="117"/>
                  <a:pt x="985" y="117"/>
                </a:cubicBezTo>
                <a:close/>
                <a:moveTo>
                  <a:pt x="1089" y="0"/>
                </a:moveTo>
                <a:cubicBezTo>
                  <a:pt x="1110" y="1"/>
                  <a:pt x="1131" y="7"/>
                  <a:pt x="1152" y="19"/>
                </a:cubicBezTo>
                <a:cubicBezTo>
                  <a:pt x="1186" y="38"/>
                  <a:pt x="1218" y="59"/>
                  <a:pt x="1246" y="84"/>
                </a:cubicBezTo>
                <a:cubicBezTo>
                  <a:pt x="1274" y="109"/>
                  <a:pt x="1275" y="134"/>
                  <a:pt x="1250" y="159"/>
                </a:cubicBezTo>
                <a:cubicBezTo>
                  <a:pt x="1225" y="184"/>
                  <a:pt x="1194" y="250"/>
                  <a:pt x="1157" y="356"/>
                </a:cubicBezTo>
                <a:cubicBezTo>
                  <a:pt x="1269" y="344"/>
                  <a:pt x="1347" y="338"/>
                  <a:pt x="1391" y="338"/>
                </a:cubicBezTo>
                <a:cubicBezTo>
                  <a:pt x="1441" y="338"/>
                  <a:pt x="1480" y="358"/>
                  <a:pt x="1508" y="398"/>
                </a:cubicBezTo>
                <a:cubicBezTo>
                  <a:pt x="1536" y="439"/>
                  <a:pt x="1521" y="458"/>
                  <a:pt x="1461" y="455"/>
                </a:cubicBezTo>
                <a:cubicBezTo>
                  <a:pt x="1402" y="452"/>
                  <a:pt x="1350" y="450"/>
                  <a:pt x="1307" y="450"/>
                </a:cubicBezTo>
                <a:cubicBezTo>
                  <a:pt x="1263" y="450"/>
                  <a:pt x="1207" y="453"/>
                  <a:pt x="1138" y="459"/>
                </a:cubicBezTo>
                <a:cubicBezTo>
                  <a:pt x="1119" y="516"/>
                  <a:pt x="1094" y="603"/>
                  <a:pt x="1063" y="722"/>
                </a:cubicBezTo>
                <a:cubicBezTo>
                  <a:pt x="1150" y="772"/>
                  <a:pt x="1163" y="802"/>
                  <a:pt x="1100" y="811"/>
                </a:cubicBezTo>
                <a:cubicBezTo>
                  <a:pt x="1038" y="820"/>
                  <a:pt x="875" y="838"/>
                  <a:pt x="613" y="863"/>
                </a:cubicBezTo>
                <a:cubicBezTo>
                  <a:pt x="563" y="963"/>
                  <a:pt x="522" y="1047"/>
                  <a:pt x="491" y="1116"/>
                </a:cubicBezTo>
                <a:cubicBezTo>
                  <a:pt x="529" y="1128"/>
                  <a:pt x="582" y="1131"/>
                  <a:pt x="650" y="1125"/>
                </a:cubicBezTo>
                <a:cubicBezTo>
                  <a:pt x="719" y="1119"/>
                  <a:pt x="793" y="1108"/>
                  <a:pt x="871" y="1092"/>
                </a:cubicBezTo>
                <a:cubicBezTo>
                  <a:pt x="949" y="1077"/>
                  <a:pt x="1008" y="1063"/>
                  <a:pt x="1049" y="1050"/>
                </a:cubicBezTo>
                <a:cubicBezTo>
                  <a:pt x="1089" y="1038"/>
                  <a:pt x="1129" y="1041"/>
                  <a:pt x="1166" y="1059"/>
                </a:cubicBezTo>
                <a:cubicBezTo>
                  <a:pt x="1204" y="1078"/>
                  <a:pt x="1241" y="1106"/>
                  <a:pt x="1279" y="1144"/>
                </a:cubicBezTo>
                <a:cubicBezTo>
                  <a:pt x="1316" y="1181"/>
                  <a:pt x="1313" y="1216"/>
                  <a:pt x="1269" y="1247"/>
                </a:cubicBezTo>
                <a:cubicBezTo>
                  <a:pt x="1225" y="1278"/>
                  <a:pt x="1185" y="1344"/>
                  <a:pt x="1147" y="1444"/>
                </a:cubicBezTo>
                <a:cubicBezTo>
                  <a:pt x="1229" y="1506"/>
                  <a:pt x="1216" y="1541"/>
                  <a:pt x="1110" y="1547"/>
                </a:cubicBezTo>
                <a:cubicBezTo>
                  <a:pt x="1004" y="1553"/>
                  <a:pt x="841" y="1566"/>
                  <a:pt x="622" y="1584"/>
                </a:cubicBezTo>
                <a:cubicBezTo>
                  <a:pt x="604" y="1684"/>
                  <a:pt x="579" y="1713"/>
                  <a:pt x="547" y="1669"/>
                </a:cubicBezTo>
                <a:cubicBezTo>
                  <a:pt x="516" y="1625"/>
                  <a:pt x="500" y="1588"/>
                  <a:pt x="500" y="1556"/>
                </a:cubicBezTo>
                <a:cubicBezTo>
                  <a:pt x="500" y="1525"/>
                  <a:pt x="494" y="1467"/>
                  <a:pt x="482" y="1383"/>
                </a:cubicBezTo>
                <a:cubicBezTo>
                  <a:pt x="469" y="1298"/>
                  <a:pt x="457" y="1231"/>
                  <a:pt x="444" y="1181"/>
                </a:cubicBezTo>
                <a:cubicBezTo>
                  <a:pt x="382" y="1263"/>
                  <a:pt x="314" y="1338"/>
                  <a:pt x="243" y="1406"/>
                </a:cubicBezTo>
                <a:cubicBezTo>
                  <a:pt x="171" y="1475"/>
                  <a:pt x="105" y="1519"/>
                  <a:pt x="46" y="1538"/>
                </a:cubicBezTo>
                <a:cubicBezTo>
                  <a:pt x="-14" y="1556"/>
                  <a:pt x="-15" y="1542"/>
                  <a:pt x="41" y="1495"/>
                </a:cubicBezTo>
                <a:cubicBezTo>
                  <a:pt x="97" y="1448"/>
                  <a:pt x="171" y="1367"/>
                  <a:pt x="261" y="1252"/>
                </a:cubicBezTo>
                <a:cubicBezTo>
                  <a:pt x="352" y="1136"/>
                  <a:pt x="425" y="1009"/>
                  <a:pt x="482" y="872"/>
                </a:cubicBezTo>
                <a:lnTo>
                  <a:pt x="379" y="891"/>
                </a:lnTo>
                <a:cubicBezTo>
                  <a:pt x="360" y="891"/>
                  <a:pt x="330" y="877"/>
                  <a:pt x="289" y="848"/>
                </a:cubicBezTo>
                <a:cubicBezTo>
                  <a:pt x="249" y="820"/>
                  <a:pt x="254" y="806"/>
                  <a:pt x="304" y="806"/>
                </a:cubicBezTo>
                <a:cubicBezTo>
                  <a:pt x="360" y="806"/>
                  <a:pt x="429" y="800"/>
                  <a:pt x="510" y="788"/>
                </a:cubicBezTo>
                <a:cubicBezTo>
                  <a:pt x="547" y="713"/>
                  <a:pt x="572" y="625"/>
                  <a:pt x="585" y="525"/>
                </a:cubicBezTo>
                <a:cubicBezTo>
                  <a:pt x="485" y="538"/>
                  <a:pt x="418" y="548"/>
                  <a:pt x="383" y="558"/>
                </a:cubicBezTo>
                <a:cubicBezTo>
                  <a:pt x="349" y="567"/>
                  <a:pt x="305" y="555"/>
                  <a:pt x="252" y="520"/>
                </a:cubicBezTo>
                <a:cubicBezTo>
                  <a:pt x="199" y="486"/>
                  <a:pt x="200" y="469"/>
                  <a:pt x="257" y="469"/>
                </a:cubicBezTo>
                <a:cubicBezTo>
                  <a:pt x="319" y="469"/>
                  <a:pt x="435" y="459"/>
                  <a:pt x="604" y="441"/>
                </a:cubicBezTo>
                <a:cubicBezTo>
                  <a:pt x="622" y="353"/>
                  <a:pt x="625" y="269"/>
                  <a:pt x="613" y="188"/>
                </a:cubicBezTo>
                <a:cubicBezTo>
                  <a:pt x="569" y="194"/>
                  <a:pt x="538" y="198"/>
                  <a:pt x="519" y="202"/>
                </a:cubicBezTo>
                <a:cubicBezTo>
                  <a:pt x="500" y="205"/>
                  <a:pt x="471" y="191"/>
                  <a:pt x="430" y="159"/>
                </a:cubicBezTo>
                <a:cubicBezTo>
                  <a:pt x="389" y="128"/>
                  <a:pt x="391" y="111"/>
                  <a:pt x="435" y="108"/>
                </a:cubicBezTo>
                <a:cubicBezTo>
                  <a:pt x="479" y="105"/>
                  <a:pt x="532" y="100"/>
                  <a:pt x="594" y="94"/>
                </a:cubicBezTo>
                <a:cubicBezTo>
                  <a:pt x="657" y="88"/>
                  <a:pt x="741" y="73"/>
                  <a:pt x="847" y="52"/>
                </a:cubicBezTo>
                <a:cubicBezTo>
                  <a:pt x="954" y="30"/>
                  <a:pt x="1022" y="14"/>
                  <a:pt x="1054" y="5"/>
                </a:cubicBezTo>
                <a:cubicBezTo>
                  <a:pt x="1065" y="1"/>
                  <a:pt x="1077" y="0"/>
                  <a:pt x="108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7" name="任意多边形 6"/>
          <p:cNvSpPr/>
          <p:nvPr/>
        </p:nvSpPr>
        <p:spPr>
          <a:xfrm>
            <a:off x="1966699" y="4366181"/>
            <a:ext cx="204479" cy="15936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322" h="251">
                <a:moveTo>
                  <a:pt x="29" y="0"/>
                </a:moveTo>
                <a:cubicBezTo>
                  <a:pt x="72" y="0"/>
                  <a:pt x="122" y="6"/>
                  <a:pt x="179" y="19"/>
                </a:cubicBezTo>
                <a:cubicBezTo>
                  <a:pt x="235" y="31"/>
                  <a:pt x="276" y="56"/>
                  <a:pt x="301" y="94"/>
                </a:cubicBezTo>
                <a:cubicBezTo>
                  <a:pt x="326" y="131"/>
                  <a:pt x="329" y="172"/>
                  <a:pt x="310" y="216"/>
                </a:cubicBezTo>
                <a:cubicBezTo>
                  <a:pt x="291" y="259"/>
                  <a:pt x="257" y="263"/>
                  <a:pt x="207" y="225"/>
                </a:cubicBezTo>
                <a:cubicBezTo>
                  <a:pt x="157" y="188"/>
                  <a:pt x="104" y="141"/>
                  <a:pt x="47" y="84"/>
                </a:cubicBezTo>
                <a:cubicBezTo>
                  <a:pt x="-9" y="28"/>
                  <a:pt x="-15" y="0"/>
                  <a:pt x="29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pic>
        <p:nvPicPr>
          <p:cNvPr id="4" name="图片 3" descr="C:\Users\Administrator\Desktop\20220209-部编一下第四单元 10.彩虹\微信图片_202302100106511-恢复的2.png微信图片_202302100106511-恢复的2"/>
          <p:cNvPicPr/>
          <p:nvPr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741680" y="424815"/>
            <a:ext cx="3154045" cy="3504565"/>
          </a:xfrm>
          <a:prstGeom prst="rect">
            <a:avLst/>
          </a:prstGeom>
          <a:ln>
            <a:noFill/>
          </a:ln>
        </p:spPr>
      </p:pic>
    </p:spTree>
    <p:custDataLst>
      <p:tags r:id="rId5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 animBg="1"/>
      <p:bldP spid="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30275" y="2054860"/>
            <a:ext cx="1054036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106426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3909804596"/>
                </a:ext>
              </a:extLst>
            </a:pPr>
            <a:r>
              <a:rPr lang="zh-CN" altLang="en-US" sz="4400" spc="-209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哥哥，你系在门前树上的秋千呢？</a:t>
            </a:r>
            <a:r>
              <a:rPr lang="zh-CN" altLang="en-US" sz="4400" spc="-209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如</a:t>
            </a:r>
            <a:r>
              <a:rPr lang="zh-CN" altLang="en-US" sz="4400" spc="-170"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果我把它挂在彩虹桥上，坐着秋千</a:t>
            </a:r>
            <a:r>
              <a:rPr lang="zh-CN" altLang="en-US" sz="4400" spc="-170">
                <a:highlight>
                  <a:srgbClr val="FFFF00"/>
                </a:highlight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荡来荡去</a:t>
            </a:r>
            <a:r>
              <a:rPr lang="zh-CN" altLang="en-US" sz="4400" spc="-170"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，花裙子</a:t>
            </a:r>
            <a:r>
              <a:rPr lang="zh-CN" altLang="en-US" sz="4400" spc="-170">
                <a:highlight>
                  <a:srgbClr val="00FFFF"/>
                </a:highlight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飘啊飘</a:t>
            </a:r>
            <a:r>
              <a:rPr lang="zh-CN" altLang="en-US" sz="4400" spc="-170"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的，不就成了一朵彩云</a:t>
            </a:r>
            <a:r>
              <a:rPr lang="zh-CN" altLang="en-US" sz="4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吗？</a:t>
            </a:r>
            <a:r>
              <a:rPr lang="zh-CN" altLang="en-US" sz="4400">
                <a:solidFill>
                  <a:schemeClr val="bg1">
                    <a:lumMod val="95000"/>
                  </a:schemeClr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你看见了，高兴吗？</a:t>
            </a:r>
            <a:endParaRPr lang="zh-CN" altLang="en-US" sz="4400">
              <a:solidFill>
                <a:schemeClr val="bg1">
                  <a:lumMod val="95000"/>
                </a:schemeClr>
              </a:solidFill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7" name="图片 6" descr="C:\Users\Administrator\Desktop\20220209-部编一下第四单元 10.彩虹\微信图片_202302100106511-恢复的2.png微信图片_202302100106511-恢复的2"/>
          <p:cNvPicPr/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9399270" y="0"/>
            <a:ext cx="2792730" cy="2550795"/>
          </a:xfrm>
          <a:prstGeom prst="rect">
            <a:avLst/>
          </a:prstGeom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842770" y="1945640"/>
            <a:ext cx="93764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000" b="1">
                <a:solidFill>
                  <a:schemeClr val="bg1">
                    <a:lumMod val="9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ɡē </a:t>
            </a:r>
            <a:r>
              <a:rPr lang="en-US" altLang="zh-CN" sz="2000" b="1">
                <a:solidFill>
                  <a:schemeClr val="bg1">
                    <a:lumMod val="9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solidFill>
                  <a:schemeClr val="bg1">
                    <a:lumMod val="9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ɡe</a:t>
            </a:r>
            <a:r>
              <a:rPr lang="en-US" altLang="zh-CN" sz="2000" b="1">
                <a:solidFill>
                  <a:schemeClr val="bg1">
                    <a:lumMod val="9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2000" b="1">
                <a:solidFill>
                  <a:schemeClr val="bg1">
                    <a:lumMod val="9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nǐ </a:t>
            </a:r>
            <a:r>
              <a:rPr lang="en-US" altLang="zh-CN" sz="2000" b="1">
                <a:solidFill>
                  <a:schemeClr val="bg1">
                    <a:lumMod val="9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solidFill>
                  <a:schemeClr val="bg1">
                    <a:lumMod val="9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jì</a:t>
            </a:r>
            <a:r>
              <a:rPr lang="en-US" altLang="zh-CN" sz="2000" b="1">
                <a:solidFill>
                  <a:schemeClr val="bg1">
                    <a:lumMod val="9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solidFill>
                  <a:schemeClr val="bg1">
                    <a:lumMod val="9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zài mén qián shù shànɡ de qiū qiān ne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rú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ɡuǒ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altLang="zh-CN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0275" y="3030220"/>
            <a:ext cx="149447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wǒ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bǎ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tā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ɡuà zài cǎi hónɡ qiáo shànɡ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zuò zhe qiū qiān dànɡ lái dànɡ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qù</a:t>
            </a:r>
            <a:endParaRPr lang="en-US" altLang="zh-CN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21080" y="4114800"/>
            <a:ext cx="109639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huā qún zi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piāo a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piāo de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bú jiù chénɡ le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yì duǒ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cǎi yún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ma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r>
              <a:rPr lang="zh-CN" altLang="en-US" sz="2000" b="1">
                <a:solidFill>
                  <a:schemeClr val="bg1">
                    <a:lumMod val="9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nǐ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30275" y="5085080"/>
            <a:ext cx="716216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solidFill>
                  <a:schemeClr val="bg1">
                    <a:lumMod val="9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solidFill>
                  <a:schemeClr val="bg1">
                    <a:lumMod val="9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kàn jiàn le</a:t>
            </a:r>
            <a:r>
              <a:rPr lang="en-US" altLang="zh-CN" sz="2000" b="1">
                <a:solidFill>
                  <a:schemeClr val="bg1">
                    <a:lumMod val="9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2000" b="1">
                <a:solidFill>
                  <a:schemeClr val="bg1">
                    <a:lumMod val="9500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 ɡāo xìnɡ ma </a:t>
            </a:r>
            <a:endParaRPr lang="zh-CN" altLang="en-US" sz="2000" b="1">
              <a:solidFill>
                <a:schemeClr val="bg1">
                  <a:lumMod val="95000"/>
                </a:schemeClr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32915" y="2455943"/>
            <a:ext cx="449580" cy="462378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4.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>
            <a:off x="2537460" y="4513580"/>
            <a:ext cx="175895" cy="39497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H="1">
            <a:off x="8423910" y="3540760"/>
            <a:ext cx="175895" cy="39497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2537460" y="3540760"/>
            <a:ext cx="175895" cy="39497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7347585" y="4513580"/>
            <a:ext cx="175895" cy="39497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8" name="图片 7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 cstate="screen"/>
          <a:srcRect/>
          <a:stretch>
            <a:fillRect/>
          </a:stretch>
        </p:blipFill>
        <p:spPr>
          <a:xfrm>
            <a:off x="0" y="-635"/>
            <a:ext cx="12192000" cy="6868795"/>
          </a:xfrm>
          <a:prstGeom prst="rect">
            <a:avLst/>
          </a:prstGeom>
        </p:spPr>
      </p:pic>
      <p:sp>
        <p:nvSpPr>
          <p:cNvPr id="3" name="圆角矩形 2"/>
          <p:cNvSpPr/>
          <p:nvPr/>
        </p:nvSpPr>
        <p:spPr>
          <a:xfrm>
            <a:off x="3021965" y="613410"/>
            <a:ext cx="8682990" cy="5708650"/>
          </a:xfrm>
          <a:prstGeom prst="roundRect">
            <a:avLst/>
          </a:prstGeom>
          <a:solidFill>
            <a:schemeClr val="bg1">
              <a:alpha val="9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794" name="文本框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694748" y="1875473"/>
            <a:ext cx="242824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荡</a:t>
            </a:r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来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荡</a:t>
            </a:r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去</a:t>
            </a:r>
            <a:endParaRPr lang="zh-CN" altLang="en-US" sz="4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586345" y="1875790"/>
            <a:ext cx="326898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  )</a:t>
            </a:r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啊</a:t>
            </a:r>
            <a:r>
              <a:rPr lang="en-US" altLang="zh-CN" sz="4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  )</a:t>
            </a:r>
            <a:endParaRPr lang="zh-CN" altLang="en-US" sz="440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文本框 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943850" y="2901950"/>
            <a:ext cx="213042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zh-CN" altLang="en-US" sz="4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飘</a:t>
            </a:r>
            <a:r>
              <a:rPr lang="zh-CN" altLang="en-US" sz="4400" b="1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啊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飘</a:t>
            </a:r>
            <a:endParaRPr lang="zh-CN" altLang="en-US" sz="4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文本框 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152775" y="2988310"/>
            <a:ext cx="3556635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/>
            <a:r>
              <a:rPr lang="en-US" altLang="zh-CN" sz="4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  )</a:t>
            </a:r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来</a:t>
            </a:r>
            <a:r>
              <a:rPr lang="en-US" altLang="zh-CN" sz="440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(  )</a:t>
            </a:r>
            <a:r>
              <a:rPr lang="zh-CN" altLang="en-US" sz="4400" b="1">
                <a:latin typeface="楷体" panose="02010609060101010101" pitchFamily="49" charset="-122"/>
                <a:ea typeface="楷体" panose="02010609060101010101" pitchFamily="49" charset="-122"/>
              </a:rPr>
              <a:t>去</a:t>
            </a:r>
            <a:endParaRPr lang="zh-CN" altLang="en-US" sz="4400" b="1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9" name="直接箭头连接符 8"/>
          <p:cNvCxnSpPr>
            <a:endCxn id="4" idx="1"/>
          </p:cNvCxnSpPr>
          <p:nvPr>
            <p:custDataLst>
              <p:tags r:id="rId7"/>
            </p:custDataLst>
          </p:nvPr>
        </p:nvCxnSpPr>
        <p:spPr>
          <a:xfrm flipV="1">
            <a:off x="6709410" y="2259965"/>
            <a:ext cx="876935" cy="47625"/>
          </a:xfrm>
          <a:prstGeom prst="straightConnector1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箭头连接符 9"/>
          <p:cNvCxnSpPr/>
          <p:nvPr>
            <p:custDataLst>
              <p:tags r:id="rId8"/>
            </p:custDataLst>
          </p:nvPr>
        </p:nvCxnSpPr>
        <p:spPr>
          <a:xfrm flipH="1">
            <a:off x="6755130" y="3307715"/>
            <a:ext cx="831215" cy="32385"/>
          </a:xfrm>
          <a:prstGeom prst="straightConnector1">
            <a:avLst/>
          </a:prstGeom>
          <a:ln w="38100" cmpd="sng">
            <a:solidFill>
              <a:schemeClr val="accent1">
                <a:shade val="50000"/>
              </a:schemeClr>
            </a:solidFill>
            <a:prstDash val="solid"/>
            <a:tailEnd type="arrow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>
            <p:custDataLst>
              <p:tags r:id="rId9"/>
            </p:custDataLst>
          </p:nvPr>
        </p:nvSpPr>
        <p:spPr>
          <a:xfrm>
            <a:off x="7867015" y="1875790"/>
            <a:ext cx="6915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荡</a:t>
            </a:r>
            <a:endParaRPr lang="zh-CN" altLang="en-US" sz="4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3" name="文本框 12"/>
          <p:cNvSpPr txBox="1"/>
          <p:nvPr>
            <p:custDataLst>
              <p:tags r:id="rId10"/>
            </p:custDataLst>
          </p:nvPr>
        </p:nvSpPr>
        <p:spPr>
          <a:xfrm>
            <a:off x="9519285" y="1875790"/>
            <a:ext cx="6915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荡</a:t>
            </a:r>
            <a:endParaRPr lang="zh-CN" altLang="en-US" sz="4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4" name="文本框 13"/>
          <p:cNvSpPr txBox="1"/>
          <p:nvPr>
            <p:custDataLst>
              <p:tags r:id="rId11"/>
            </p:custDataLst>
          </p:nvPr>
        </p:nvSpPr>
        <p:spPr>
          <a:xfrm>
            <a:off x="3429000" y="2988310"/>
            <a:ext cx="6915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飘</a:t>
            </a:r>
            <a:endParaRPr lang="zh-CN" altLang="en-US" sz="4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5" name="文本框 14"/>
          <p:cNvSpPr txBox="1"/>
          <p:nvPr>
            <p:custDataLst>
              <p:tags r:id="rId12"/>
            </p:custDataLst>
          </p:nvPr>
        </p:nvSpPr>
        <p:spPr>
          <a:xfrm>
            <a:off x="5069205" y="2988310"/>
            <a:ext cx="6915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飘</a:t>
            </a:r>
            <a:endParaRPr lang="zh-CN" altLang="en-US" sz="4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文本框 6"/>
          <p:cNvSpPr txBox="1"/>
          <p:nvPr>
            <p:custDataLst>
              <p:tags r:id="rId13"/>
            </p:custDataLst>
          </p:nvPr>
        </p:nvSpPr>
        <p:spPr>
          <a:xfrm>
            <a:off x="3780790" y="763270"/>
            <a:ext cx="6915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吹</a:t>
            </a:r>
            <a:endParaRPr lang="zh-CN" altLang="en-US" sz="4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14"/>
            </p:custDataLst>
          </p:nvPr>
        </p:nvSpPr>
        <p:spPr>
          <a:xfrm>
            <a:off x="4917440" y="763270"/>
            <a:ext cx="6915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摇</a:t>
            </a:r>
            <a:endParaRPr lang="zh-CN" altLang="en-US" sz="4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6" name="文本框 15"/>
          <p:cNvSpPr txBox="1"/>
          <p:nvPr>
            <p:custDataLst>
              <p:tags r:id="rId15"/>
            </p:custDataLst>
          </p:nvPr>
        </p:nvSpPr>
        <p:spPr>
          <a:xfrm>
            <a:off x="5981065" y="763270"/>
            <a:ext cx="69151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飞</a:t>
            </a:r>
            <a:endParaRPr lang="zh-CN" altLang="en-US" sz="4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文本框 16"/>
          <p:cNvSpPr txBox="1"/>
          <p:nvPr>
            <p:custDataLst>
              <p:tags r:id="rId16"/>
            </p:custDataLst>
          </p:nvPr>
        </p:nvSpPr>
        <p:spPr>
          <a:xfrm>
            <a:off x="7211060" y="736600"/>
            <a:ext cx="18103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44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en-US" altLang="zh-CN" sz="44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88100" y="3568700"/>
            <a:ext cx="4647565" cy="3211830"/>
          </a:xfrm>
          <a:prstGeom prst="rect">
            <a:avLst/>
          </a:prstGeom>
          <a:effectLst>
            <a:softEdge rad="50800"/>
          </a:effectLst>
        </p:spPr>
      </p:pic>
    </p:spTree>
    <p:custDataLst>
      <p:tags r:id="rId1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  <p:bldP spid="7" grpId="0"/>
      <p:bldP spid="11" grpId="0"/>
      <p:bldP spid="16" grpId="0"/>
      <p:bldP spid="1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/>
        </p:nvSpPr>
        <p:spPr>
          <a:xfrm>
            <a:off x="930275" y="2054860"/>
            <a:ext cx="10540365" cy="4154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indent="1064260" fontAlgn="auto">
              <a:lnSpc>
                <a:spcPct val="150000"/>
              </a:lnSpc>
              <a:extLst>
                <a:ext uri="{35155182-B16C-46BC-9424-99874614C6A1}">
                  <wpsdc:indentchars xmlns:wpsdc="http://www.wps.cn/officeDocument/2017/drawingmlCustomData" val="200" checksum="3909804596"/>
                </a:ext>
              </a:extLst>
            </a:pPr>
            <a:r>
              <a:rPr lang="zh-CN" altLang="en-US" sz="4400" spc="-209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哥哥，你系在门前树上的秋千呢？如</a:t>
            </a:r>
            <a:r>
              <a:rPr lang="zh-CN" altLang="en-US" sz="4400" spc="-170"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果我把它挂在彩虹桥上，坐着秋千</a:t>
            </a:r>
            <a:r>
              <a:rPr lang="zh-CN" altLang="en-US" sz="4400" spc="-170"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荡来荡去，花裙子飘啊飘的，不就成了一朵彩云</a:t>
            </a:r>
            <a:r>
              <a:rPr lang="zh-CN" altLang="en-US" sz="4400"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吗？你看见了，高兴吗？</a:t>
            </a:r>
            <a:endParaRPr lang="zh-CN" altLang="en-US" sz="4400">
              <a:latin typeface="楷体" panose="02010609060101010101" pitchFamily="49" charset="-122"/>
              <a:ea typeface="楷体" panose="02010609060101010101" pitchFamily="49" charset="-122"/>
              <a:sym typeface="+mn-ea"/>
            </a:endParaRPr>
          </a:p>
        </p:txBody>
      </p:sp>
      <p:pic>
        <p:nvPicPr>
          <p:cNvPr id="7" name="图片 6" descr="C:\Users\Administrator\Desktop\20220209-部编一下第四单元 10.彩虹\微信图片_202302100106511-恢复的2.png微信图片_202302100106511-恢复的2"/>
          <p:cNvPicPr/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9399270" y="0"/>
            <a:ext cx="2792730" cy="2550795"/>
          </a:xfrm>
          <a:prstGeom prst="rect">
            <a:avLst/>
          </a:prstGeom>
          <a:ln>
            <a:noFill/>
          </a:ln>
        </p:spPr>
      </p:pic>
      <p:sp>
        <p:nvSpPr>
          <p:cNvPr id="6" name="文本框 5"/>
          <p:cNvSpPr txBox="1"/>
          <p:nvPr/>
        </p:nvSpPr>
        <p:spPr>
          <a:xfrm>
            <a:off x="1842770" y="1945640"/>
            <a:ext cx="93764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ɡē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ɡe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nǐ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jì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zài mén qián shù shànɡ de qiū qiān ne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rú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ɡuǒ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endParaRPr lang="en-US" altLang="zh-CN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930275" y="3030220"/>
            <a:ext cx="1494472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wǒ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bǎ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tā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ɡuà zài cǎi hónɡ qiáo shànɡ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zuò zhe qiū qiān dànɡ lái dànɡ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qù</a:t>
            </a:r>
            <a:endParaRPr lang="en-US" altLang="zh-CN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021080" y="4114800"/>
            <a:ext cx="1096391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huā qún zi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piāo a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piāo de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bú jiù chénɡ le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yì duǒ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cǎi yún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ma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 nǐ 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30275" y="5085080"/>
            <a:ext cx="7162165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kàn jiàn le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ɡāo xìnɡ ma 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文本框 10"/>
          <p:cNvSpPr txBox="1"/>
          <p:nvPr>
            <p:custDataLst>
              <p:tags r:id="rId3"/>
            </p:custDataLst>
          </p:nvPr>
        </p:nvSpPr>
        <p:spPr>
          <a:xfrm>
            <a:off x="1732915" y="2455943"/>
            <a:ext cx="449580" cy="462378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200" b="1">
                <a:solidFill>
                  <a:srgbClr val="FF0000"/>
                </a:solidFill>
              </a:rPr>
              <a:t>4.</a:t>
            </a:r>
            <a:endParaRPr lang="en-US" altLang="zh-CN" sz="3200" b="1">
              <a:solidFill>
                <a:srgbClr val="FF0000"/>
              </a:solidFill>
            </a:endParaRPr>
          </a:p>
        </p:txBody>
      </p:sp>
      <p:cxnSp>
        <p:nvCxnSpPr>
          <p:cNvPr id="3" name="直接连接符 2"/>
          <p:cNvCxnSpPr/>
          <p:nvPr/>
        </p:nvCxnSpPr>
        <p:spPr>
          <a:xfrm flipH="1">
            <a:off x="5240020" y="2489835"/>
            <a:ext cx="175895" cy="39497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4" name="直接连接符 3"/>
          <p:cNvCxnSpPr/>
          <p:nvPr/>
        </p:nvCxnSpPr>
        <p:spPr>
          <a:xfrm flipH="1">
            <a:off x="2537460" y="4513580"/>
            <a:ext cx="175895" cy="39497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H="1">
            <a:off x="8423910" y="3540760"/>
            <a:ext cx="175895" cy="39497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 flipH="1">
            <a:off x="2537460" y="3540760"/>
            <a:ext cx="175895" cy="39497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 flipH="1">
            <a:off x="7916545" y="2459990"/>
            <a:ext cx="175895" cy="39497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H="1">
            <a:off x="7380605" y="4513580"/>
            <a:ext cx="175895" cy="394970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  <p:pic>
        <p:nvPicPr>
          <p:cNvPr id="7" name="图片 6" descr="C:\Users\Administrator\Desktop\20220209-部编一下第四单元 10.彩虹\微信图片_202302100106511-恢复的2.png微信图片_202302100106511-恢复的2"/>
          <p:cNvPicPr/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9750425" y="0"/>
            <a:ext cx="2441575" cy="2275840"/>
          </a:xfrm>
          <a:prstGeom prst="rect">
            <a:avLst/>
          </a:prstGeom>
          <a:ln>
            <a:noFill/>
          </a:ln>
        </p:spPr>
      </p:pic>
      <p:pic>
        <p:nvPicPr>
          <p:cNvPr id="4" name="图片 19">
            <a:hlinkClick r:id="rId4" tooltip="点击前往第1课时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080" y="3005455"/>
            <a:ext cx="2539365" cy="12769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5547" name="Picture 11" descr="C:\Users\Administrator\Desktop\20220209-部编一下第四单元 10.彩虹\微信图片_202302100106511-恢复的.png微信图片_202302100106511-恢复的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>
            <a:clrChange>
              <a:clrFrom>
                <a:srgbClr val="CACD66"/>
              </a:clrFrom>
              <a:clrTo>
                <a:srgbClr val="CACD66">
                  <a:alpha val="0"/>
                </a:srgbClr>
              </a:clrTo>
            </a:clrChange>
          </a:blip>
          <a:srcRect l="23388" t="21251" r="14126" b="12838"/>
          <a:stretch>
            <a:fillRect/>
          </a:stretch>
        </p:blipFill>
        <p:spPr>
          <a:xfrm>
            <a:off x="0" y="4222750"/>
            <a:ext cx="2360930" cy="26600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19">
            <a:hlinkClick r:id="rId4" tooltip="点击前往第1课时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17370" y="4705985"/>
            <a:ext cx="2539365" cy="12769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6" name="图片 19">
            <a:hlinkClick r:id="rId4" tooltip="点击前往第1课时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90340" y="3744595"/>
            <a:ext cx="2539365" cy="12769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" name="图片 19">
            <a:hlinkClick r:id="rId4" tooltip="点击前往第1课时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2195" y="1646555"/>
            <a:ext cx="2539365" cy="12769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图片 19">
            <a:hlinkClick r:id="rId4" tooltip="点击前往第1课时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3960" y="2467610"/>
            <a:ext cx="2539365" cy="12769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19">
            <a:hlinkClick r:id="rId4" tooltip="点击前往第1课时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8450" y="-205105"/>
            <a:ext cx="2539365" cy="12769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19">
            <a:hlinkClick r:id="rId4" tooltip="点击前往第1课时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01460" y="109220"/>
            <a:ext cx="2539365" cy="12769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2" name="图片 19">
            <a:hlinkClick r:id="rId4" tooltip="点击前往第1课时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0025" y="1513205"/>
            <a:ext cx="2539365" cy="12769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" name="图片 19">
            <a:hlinkClick r:id="rId4" tooltip="点击前往第1课时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6595" y="4067175"/>
            <a:ext cx="2539365" cy="12769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4" name="图片 19">
            <a:hlinkClick r:id="rId4" tooltip="点击前往第1课时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50425" y="3180715"/>
            <a:ext cx="2539365" cy="12769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2" name="文本框 31"/>
          <p:cNvSpPr txBox="1"/>
          <p:nvPr/>
        </p:nvSpPr>
        <p:spPr>
          <a:xfrm>
            <a:off x="4710826" y="3937838"/>
            <a:ext cx="1998875" cy="835564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6000" b="1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洒</a:t>
            </a:r>
            <a:r>
              <a:rPr lang="en-US" altLang="zh-CN" sz="6000" b="1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 </a:t>
            </a:r>
            <a:endParaRPr lang="zh-CN" altLang="en-US" sz="6000" b="1"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</p:txBody>
      </p:sp>
      <p:sp>
        <p:nvSpPr>
          <p:cNvPr id="34" name="文本框 33"/>
          <p:cNvSpPr txBox="1"/>
          <p:nvPr/>
        </p:nvSpPr>
        <p:spPr>
          <a:xfrm>
            <a:off x="4711065" y="0"/>
            <a:ext cx="1998980" cy="8680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6000" b="1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高</a:t>
            </a:r>
            <a:r>
              <a:rPr lang="en-US" altLang="zh-CN" sz="6000" b="1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 </a:t>
            </a:r>
            <a:endParaRPr lang="zh-CN" altLang="en-US" sz="6000" b="1"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</p:txBody>
      </p:sp>
      <p:sp>
        <p:nvSpPr>
          <p:cNvPr id="36" name="文本框 35"/>
          <p:cNvSpPr txBox="1"/>
          <p:nvPr/>
        </p:nvSpPr>
        <p:spPr>
          <a:xfrm>
            <a:off x="6923166" y="2668473"/>
            <a:ext cx="1998875" cy="835564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6000" b="1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挑</a:t>
            </a:r>
            <a:r>
              <a:rPr lang="en-US" altLang="zh-CN" sz="6000" b="1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 </a:t>
            </a:r>
            <a:endParaRPr lang="zh-CN" altLang="en-US" sz="6000" b="1"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</p:txBody>
      </p:sp>
      <p:sp>
        <p:nvSpPr>
          <p:cNvPr id="38" name="文本框 37"/>
          <p:cNvSpPr txBox="1"/>
          <p:nvPr/>
        </p:nvSpPr>
        <p:spPr>
          <a:xfrm>
            <a:off x="7389891" y="319608"/>
            <a:ext cx="1998875" cy="835564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6000" b="1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兴</a:t>
            </a:r>
            <a:r>
              <a:rPr lang="en-US" altLang="zh-CN" sz="6000" b="1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 </a:t>
            </a:r>
            <a:endParaRPr lang="zh-CN" altLang="en-US" sz="6000" b="1"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8537336" y="1733753"/>
            <a:ext cx="1998875" cy="835564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6000" b="1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镜</a:t>
            </a:r>
            <a:r>
              <a:rPr lang="en-US" altLang="zh-CN" sz="6000" b="1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 </a:t>
            </a:r>
            <a:endParaRPr lang="zh-CN" altLang="en-US" sz="6000" b="1"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10536555" y="3331210"/>
            <a:ext cx="1998980" cy="83566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6000" b="1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裙</a:t>
            </a:r>
            <a:r>
              <a:rPr lang="en-US" altLang="zh-CN" sz="6000" b="1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 </a:t>
            </a:r>
            <a:endParaRPr lang="zh-CN" altLang="en-US" sz="6000" b="1"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784861" y="4288358"/>
            <a:ext cx="1998875" cy="835564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6000" b="1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座</a:t>
            </a:r>
            <a:r>
              <a:rPr lang="en-US" altLang="zh-CN" sz="6000" b="1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 </a:t>
            </a:r>
            <a:endParaRPr lang="zh-CN" altLang="en-US" sz="6000" b="1"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731645" y="1847850"/>
            <a:ext cx="1998980" cy="8680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6000" b="1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浇</a:t>
            </a:r>
            <a:r>
              <a:rPr lang="en-US" altLang="zh-CN" sz="6000" b="1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 </a:t>
            </a:r>
            <a:endParaRPr lang="zh-CN" altLang="en-US" sz="6000" b="1"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93750" y="3183890"/>
            <a:ext cx="1877695" cy="8680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6000" b="1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虹</a:t>
            </a:r>
            <a:r>
              <a:rPr lang="en-US" altLang="zh-CN" sz="6000" b="1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 </a:t>
            </a:r>
            <a:endParaRPr lang="zh-CN" altLang="en-US" sz="6000" b="1"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2531110" y="4851400"/>
            <a:ext cx="1998980" cy="8680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6000" b="1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提</a:t>
            </a:r>
            <a:r>
              <a:rPr lang="en-US" altLang="zh-CN" sz="6000" b="1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 </a:t>
            </a:r>
            <a:endParaRPr lang="zh-CN" altLang="en-US" sz="6000" b="1"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</p:txBody>
      </p:sp>
      <p:pic>
        <p:nvPicPr>
          <p:cNvPr id="23" name="图片 19">
            <a:hlinkClick r:id="rId4" tooltip="点击前往第1课时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29890" y="2582545"/>
            <a:ext cx="2539365" cy="12769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4" name="文本框 23"/>
          <p:cNvSpPr txBox="1"/>
          <p:nvPr/>
        </p:nvSpPr>
        <p:spPr>
          <a:xfrm>
            <a:off x="3591560" y="2760980"/>
            <a:ext cx="1877695" cy="8680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6000" b="1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如</a:t>
            </a:r>
            <a:r>
              <a:rPr lang="en-US" altLang="zh-CN" sz="6000" b="1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 </a:t>
            </a:r>
            <a:endParaRPr lang="zh-CN" altLang="en-US" sz="6000" b="1"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</p:txBody>
      </p:sp>
      <p:pic>
        <p:nvPicPr>
          <p:cNvPr id="25" name="图片 19">
            <a:hlinkClick r:id="rId4" tooltip="点击前往第1课时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7230" y="1372235"/>
            <a:ext cx="2539365" cy="12769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6" name="文本框 25"/>
          <p:cNvSpPr txBox="1"/>
          <p:nvPr/>
        </p:nvSpPr>
        <p:spPr>
          <a:xfrm>
            <a:off x="5168900" y="1550670"/>
            <a:ext cx="1877695" cy="8680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6000" b="1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着</a:t>
            </a:r>
            <a:r>
              <a:rPr lang="en-US" altLang="zh-CN" sz="6000" b="1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 </a:t>
            </a:r>
            <a:endParaRPr lang="zh-CN" altLang="en-US" sz="6000" b="1"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</p:txBody>
      </p:sp>
      <p:pic>
        <p:nvPicPr>
          <p:cNvPr id="27" name="图片 19">
            <a:hlinkClick r:id="rId4" tooltip="点击前往第1课时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88475" y="4848225"/>
            <a:ext cx="2539365" cy="12769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8" name="文本框 27"/>
          <p:cNvSpPr txBox="1"/>
          <p:nvPr/>
        </p:nvSpPr>
        <p:spPr>
          <a:xfrm>
            <a:off x="10050145" y="5026660"/>
            <a:ext cx="1877695" cy="8680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6000" b="1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到</a:t>
            </a:r>
            <a:r>
              <a:rPr lang="en-US" altLang="zh-CN" sz="6000" b="1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 </a:t>
            </a:r>
            <a:endParaRPr lang="zh-CN" altLang="en-US" sz="6000" b="1"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</p:txBody>
      </p:sp>
      <p:pic>
        <p:nvPicPr>
          <p:cNvPr id="15" name="图片 19">
            <a:hlinkClick r:id="rId4" tooltip="点击前往第1课时" action="ppaction://hlinksldjump"/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60930" y="734060"/>
            <a:ext cx="2539365" cy="127698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6" name="文本框 15"/>
          <p:cNvSpPr txBox="1"/>
          <p:nvPr/>
        </p:nvSpPr>
        <p:spPr>
          <a:xfrm>
            <a:off x="2963545" y="939165"/>
            <a:ext cx="1998980" cy="86804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6000" b="1">
                <a:latin typeface="楷体" panose="02010609060101010101" pitchFamily="49" charset="-122"/>
                <a:ea typeface="楷体" panose="02010609060101010101" pitchFamily="49" charset="-122"/>
                <a:cs typeface="楷体_GB2312" panose="02010609030101010101" charset="-122"/>
              </a:rPr>
              <a:t>那</a:t>
            </a:r>
            <a:r>
              <a:rPr lang="en-US" altLang="zh-CN" sz="6000" b="1">
                <a:latin typeface="楷体_GB2312" panose="02010609030101010101" charset="-122"/>
                <a:ea typeface="楷体_GB2312" panose="02010609030101010101" charset="-122"/>
                <a:cs typeface="楷体_GB2312" panose="02010609030101010101" charset="-122"/>
              </a:rPr>
              <a:t> </a:t>
            </a:r>
            <a:endParaRPr lang="zh-CN" altLang="en-US" sz="6000" b="1">
              <a:latin typeface="楷体_GB2312" panose="02010609030101010101" charset="-122"/>
              <a:ea typeface="楷体_GB2312" panose="02010609030101010101" charset="-122"/>
              <a:cs typeface="楷体_GB2312" panose="02010609030101010101" charset="-122"/>
            </a:endParaRPr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0" grpId="0"/>
      <p:bldP spid="32" grpId="0"/>
      <p:bldP spid="24" grpId="0"/>
      <p:bldP spid="34" grpId="0"/>
      <p:bldP spid="26" grpId="0"/>
      <p:bldP spid="36" grpId="0"/>
      <p:bldP spid="19" grpId="0"/>
      <p:bldP spid="38" grpId="0"/>
      <p:bldP spid="40" grpId="0"/>
      <p:bldP spid="18" grpId="0"/>
      <p:bldP spid="28" grpId="0"/>
      <p:bldP spid="1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6" name="图片 20485" descr="握笔方法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 cstate="print">
            <a:clrChange>
              <a:clrFrom>
                <a:srgbClr val="F5F5F5">
                  <a:alpha val="100000"/>
                </a:srgbClr>
              </a:clrFrom>
              <a:clrTo>
                <a:srgbClr val="F5F5F5">
                  <a:alpha val="100000"/>
                  <a:alpha val="0"/>
                </a:srgbClr>
              </a:clrTo>
            </a:clrChange>
          </a:blip>
          <a:srcRect r="5863"/>
          <a:stretch>
            <a:fillRect/>
          </a:stretch>
        </p:blipFill>
        <p:spPr>
          <a:xfrm>
            <a:off x="1208405" y="393700"/>
            <a:ext cx="1612900" cy="127762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7220" y="1813560"/>
            <a:ext cx="2600960" cy="261175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95240" y="1813560"/>
            <a:ext cx="2591435" cy="2602865"/>
          </a:xfrm>
          <a:prstGeom prst="rect">
            <a:avLst/>
          </a:prstGeom>
        </p:spPr>
      </p:pic>
      <p:sp>
        <p:nvSpPr>
          <p:cNvPr id="100" name="文本框 99"/>
          <p:cNvSpPr txBox="1"/>
          <p:nvPr/>
        </p:nvSpPr>
        <p:spPr>
          <a:xfrm>
            <a:off x="8371205" y="1320165"/>
            <a:ext cx="3995420" cy="369252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sz="3600" b="1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左右结构：</a:t>
            </a:r>
            <a:endParaRPr lang="zh-CN" sz="3600" b="1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r>
              <a:rPr lang="zh-CN" sz="4000" b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一看</a:t>
            </a:r>
            <a:r>
              <a:rPr lang="zh-CN" sz="4000" b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宽窄</a:t>
            </a:r>
            <a:endParaRPr lang="zh-CN" sz="4000" b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r>
              <a:rPr lang="zh-CN" sz="4000" b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二看</a:t>
            </a:r>
            <a:r>
              <a:rPr lang="zh-CN" sz="4000" b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高低</a:t>
            </a:r>
            <a:endParaRPr lang="zh-CN" sz="4000" b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indent="0">
              <a:lnSpc>
                <a:spcPct val="150000"/>
              </a:lnSpc>
            </a:pPr>
            <a:r>
              <a:rPr lang="zh-CN" sz="4000" b="0">
                <a:solidFill>
                  <a:sysClr val="windowText" lastClr="00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三看</a:t>
            </a:r>
            <a:r>
              <a:rPr lang="zh-CN" sz="4000" b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关键笔画</a:t>
            </a:r>
            <a:endParaRPr lang="zh-CN" altLang="en-US" sz="4000" b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281555" y="2375535"/>
            <a:ext cx="922020" cy="139827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矩形 5"/>
          <p:cNvSpPr/>
          <p:nvPr/>
        </p:nvSpPr>
        <p:spPr>
          <a:xfrm>
            <a:off x="3330575" y="2375535"/>
            <a:ext cx="636905" cy="178752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矩形 6"/>
          <p:cNvSpPr/>
          <p:nvPr/>
        </p:nvSpPr>
        <p:spPr>
          <a:xfrm>
            <a:off x="5590540" y="2374900"/>
            <a:ext cx="878840" cy="1480820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矩形 7"/>
          <p:cNvSpPr/>
          <p:nvPr/>
        </p:nvSpPr>
        <p:spPr>
          <a:xfrm>
            <a:off x="6584950" y="2217420"/>
            <a:ext cx="592455" cy="1945005"/>
          </a:xfrm>
          <a:prstGeom prst="rect">
            <a:avLst/>
          </a:prstGeom>
          <a:noFill/>
          <a:ln w="28575" cmpd="sng">
            <a:solidFill>
              <a:srgbClr val="FF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6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10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  <p:bldP spid="6" grpId="0" bldLvl="0" animBg="1"/>
      <p:bldP spid="7" grpId="0" bldLvl="0" animBg="1"/>
      <p:bldP spid="8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/>
          <p:cNvPicPr>
            <a:picLocks noChangeAspect="1"/>
          </p:cNvPicPr>
          <p:nvPr/>
        </p:nvPicPr>
        <p:blipFill>
          <a:blip r:embed="rId1" cstate="screen"/>
          <a:stretch>
            <a:fillRect/>
          </a:stretch>
        </p:blipFill>
        <p:spPr>
          <a:xfrm>
            <a:off x="7380605" y="2212340"/>
            <a:ext cx="4399280" cy="439928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996950" y="1398905"/>
            <a:ext cx="10319385" cy="203009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 rtlCol="0" anchor="t">
            <a:spAutoFit/>
          </a:bodyPr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课后作业：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1.把《彩虹》读给家人听一听，读好问句，读好长句子。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>
                <a:latin typeface="楷体" panose="02010609060101010101" pitchFamily="49" charset="-122"/>
                <a:ea typeface="楷体" panose="02010609060101010101" pitchFamily="49" charset="-122"/>
                <a:cs typeface="楷体" panose="02010609060101010101" pitchFamily="49" charset="-122"/>
              </a:rPr>
              <a:t>2.如果你飞上了彩虹桥，你想为家人做些什么？仿照课文说一说。</a:t>
            </a:r>
            <a:endParaRPr lang="zh-CN" altLang="en-US" sz="2800" b="1">
              <a:latin typeface="楷体" panose="02010609060101010101" pitchFamily="49" charset="-122"/>
              <a:ea typeface="楷体" panose="02010609060101010101" pitchFamily="49" charset="-122"/>
              <a:cs typeface="楷体" panose="02010609060101010101" pitchFamily="49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0" name="文本框 99"/>
          <p:cNvSpPr txBox="1"/>
          <p:nvPr/>
        </p:nvSpPr>
        <p:spPr>
          <a:xfrm>
            <a:off x="4197350" y="1884680"/>
            <a:ext cx="4124960" cy="1938020"/>
          </a:xfrm>
          <a:prstGeom prst="rect">
            <a:avLst/>
          </a:prstGeom>
          <a:solidFill>
            <a:schemeClr val="bg1">
              <a:alpha val="84000"/>
            </a:schemeClr>
          </a:solidFill>
          <a:ln w="9525">
            <a:noFill/>
          </a:ln>
          <a:effectLst>
            <a:softEdge rad="63500"/>
          </a:effectLst>
        </p:spPr>
        <p:txBody>
          <a:bodyPr wrap="square">
            <a:spAutoFit/>
          </a:bodyPr>
          <a:p>
            <a:pPr indent="0">
              <a:lnSpc>
                <a:spcPct val="150000"/>
              </a:lnSpc>
            </a:pPr>
            <a:r>
              <a:rPr lang="zh-CN" sz="4000" b="0">
                <a:latin typeface="华文楷体" panose="02010600040101010101" charset="-122"/>
                <a:ea typeface="华文楷体" panose="02010600040101010101" charset="-122"/>
              </a:rPr>
              <a:t>红橙黄绿青蓝紫，</a:t>
            </a:r>
            <a:endParaRPr lang="zh-CN" sz="4000" b="0">
              <a:latin typeface="华文楷体" panose="02010600040101010101" charset="-122"/>
              <a:ea typeface="华文楷体" panose="02010600040101010101" charset="-122"/>
            </a:endParaRPr>
          </a:p>
          <a:p>
            <a:pPr indent="0">
              <a:lnSpc>
                <a:spcPct val="150000"/>
              </a:lnSpc>
            </a:pPr>
            <a:r>
              <a:rPr lang="zh-CN" sz="4000" b="0">
                <a:latin typeface="华文楷体" panose="02010600040101010101" charset="-122"/>
                <a:ea typeface="华文楷体" panose="02010600040101010101" charset="-122"/>
              </a:rPr>
              <a:t>一</a:t>
            </a:r>
            <a:r>
              <a:rPr lang="zh-CN" sz="4000" b="0">
                <a:solidFill>
                  <a:schemeClr val="accent1">
                    <a:lumMod val="75000"/>
                  </a:schemeClr>
                </a:solidFill>
                <a:latin typeface="华文楷体" panose="02010600040101010101" charset="-122"/>
                <a:ea typeface="华文楷体" panose="02010600040101010101" charset="-122"/>
              </a:rPr>
              <a:t>座</a:t>
            </a:r>
            <a:r>
              <a:rPr lang="zh-CN" sz="4000" b="0">
                <a:latin typeface="华文楷体" panose="02010600040101010101" charset="-122"/>
                <a:ea typeface="华文楷体" panose="02010600040101010101" charset="-122"/>
              </a:rPr>
              <a:t>彩桥挂蓝天。</a:t>
            </a:r>
            <a:endParaRPr lang="zh-CN" altLang="en-US" sz="4000" b="0">
              <a:latin typeface="华文楷体" panose="02010600040101010101" charset="-122"/>
              <a:ea typeface="华文楷体" panose="0201060004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268470" y="1884680"/>
            <a:ext cx="493204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hóng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 chénɡ huánɡ lǜ qīnɡ lán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zǐ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4333875" y="2779395"/>
            <a:ext cx="44196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yí 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zuò cǎi qiáo ɡuà</a:t>
            </a:r>
            <a:r>
              <a:rPr lang="en-US" altLang="zh-CN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>
                <a:latin typeface="宋体" panose="02010600030101010101" pitchFamily="2" charset="-122"/>
                <a:ea typeface="宋体" panose="02010600030101010101" pitchFamily="2" charset="-122"/>
              </a:rPr>
              <a:t>lán tiān</a:t>
            </a:r>
            <a:endParaRPr lang="zh-CN" altLang="en-US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云形 6"/>
          <p:cNvSpPr/>
          <p:nvPr/>
        </p:nvSpPr>
        <p:spPr>
          <a:xfrm>
            <a:off x="3781425" y="1546225"/>
            <a:ext cx="4376420" cy="1997710"/>
          </a:xfrm>
          <a:prstGeom prst="cloud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Text 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281805" y="2011680"/>
            <a:ext cx="4461510" cy="1494155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noAutofit/>
          </a:bodyPr>
          <a:lstStyle>
            <a:lvl1pPr/>
            <a:lvl2pPr/>
            <a:lvl3pPr/>
            <a:lvl4pPr/>
            <a:lvl5pPr/>
            <a:lvl6pPr/>
            <a:lvl7pPr/>
            <a:lvl8pPr/>
            <a:lvl9pPr/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7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彩</a:t>
            </a:r>
            <a:r>
              <a:rPr kumimoji="0" lang="en-US" altLang="zh-CN" sz="7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 </a:t>
            </a:r>
            <a:r>
              <a:rPr kumimoji="0" lang="zh-CN" altLang="en-US" sz="7200" b="1" i="0" u="none" strike="noStrike" kern="120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pitchFamily="49" charset="-122"/>
              </a:rPr>
              <a:t>虹</a:t>
            </a:r>
            <a:endParaRPr kumimoji="0" lang="zh-CN" altLang="en-US" sz="7200" b="1" i="0" u="none" strike="noStrike" kern="1200" cap="none" spc="0" normalizeH="0" baseline="0" noProof="0" dirty="0" smtClean="0">
              <a:ln>
                <a:noFill/>
              </a:ln>
              <a:effectLst/>
              <a:uLnTx/>
              <a:uFillTx/>
              <a:latin typeface="楷体" panose="02010609060101010101" pitchFamily="49" charset="-122"/>
              <a:ea typeface="楷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9" name="流程图: 联系 18"/>
          <p:cNvSpPr/>
          <p:nvPr>
            <p:custDataLst>
              <p:tags r:id="rId4"/>
            </p:custDataLst>
          </p:nvPr>
        </p:nvSpPr>
        <p:spPr>
          <a:xfrm>
            <a:off x="4281805" y="2122805"/>
            <a:ext cx="857250" cy="844550"/>
          </a:xfrm>
          <a:prstGeom prst="flowChartConnector">
            <a:avLst/>
          </a:prstGeom>
          <a:solidFill>
            <a:srgbClr val="0099FF">
              <a:alpha val="31000"/>
            </a:srgbClr>
          </a:solidFill>
          <a:ln w="57150">
            <a:solidFill>
              <a:srgbClr val="0099FF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p>
            <a:pPr algn="ctr">
              <a:defRPr/>
            </a:pPr>
            <a:r>
              <a:rPr lang="en-US" altLang="zh-CN" sz="2800" dirty="0" smtClean="0">
                <a:solidFill>
                  <a:srgbClr val="0000FF"/>
                </a:solidFill>
              </a:rPr>
              <a:t>10</a:t>
            </a:r>
            <a:endParaRPr lang="en-US" altLang="zh-CN" sz="2800" dirty="0" smtClean="0">
              <a:solidFill>
                <a:srgbClr val="0000FF"/>
              </a:solidFill>
            </a:endParaRPr>
          </a:p>
        </p:txBody>
      </p:sp>
    </p:spTree>
    <p:custDataLst>
      <p:tags r:id="rId5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122" name="图片 2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矩形 2"/>
          <p:cNvSpPr/>
          <p:nvPr/>
        </p:nvSpPr>
        <p:spPr>
          <a:xfrm>
            <a:off x="-635" y="3034665"/>
            <a:ext cx="12192635" cy="1976755"/>
          </a:xfrm>
          <a:prstGeom prst="rect">
            <a:avLst/>
          </a:prstGeom>
          <a:solidFill>
            <a:schemeClr val="bg1">
              <a:alpha val="95000"/>
            </a:schemeClr>
          </a:solidFill>
          <a:ln>
            <a:gradFill>
              <a:gsLst>
                <a:gs pos="3896">
                  <a:srgbClr val="F2E6CD"/>
                </a:gs>
                <a:gs pos="97000">
                  <a:srgbClr val="E3B84B"/>
                </a:gs>
              </a:gsLst>
              <a:lin ang="2700000" scaled="0"/>
            </a:gra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2094230" y="3581400"/>
            <a:ext cx="11042015" cy="9220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304800"/>
            <a:r>
              <a:rPr lang="zh-CN" sz="5400" b="0">
                <a:solidFill>
                  <a:schemeClr val="tx1"/>
                </a:solidFill>
                <a:latin typeface="华文楷体" panose="02010600040101010101" charset="-122"/>
                <a:ea typeface="华文楷体" panose="02010600040101010101" charset="-122"/>
              </a:rPr>
              <a:t>雨停了，天上有一座美丽的桥。</a:t>
            </a:r>
            <a:endParaRPr lang="zh-CN" altLang="en-US" sz="5400" b="0">
              <a:solidFill>
                <a:schemeClr val="tx1"/>
              </a:solidFill>
              <a:latin typeface="华文楷体" panose="02010600040101010101" charset="-122"/>
              <a:ea typeface="华文楷体" panose="02010600040101010101" charset="-122"/>
            </a:endParaRPr>
          </a:p>
        </p:txBody>
      </p:sp>
      <p:pic>
        <p:nvPicPr>
          <p:cNvPr id="21" name="图片 20" descr="C:\Users\Administrator\Desktop\2023-02-16-彩虹\图片1.png图片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20940000">
            <a:off x="178435" y="2977515"/>
            <a:ext cx="2083435" cy="2073275"/>
          </a:xfrm>
          <a:prstGeom prst="ellipse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40305" y="3350260"/>
            <a:ext cx="10210800" cy="39878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yǔ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tínɡ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le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tiān shànɡ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yǒu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yí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zuò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měi 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lì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de</a:t>
            </a:r>
            <a:r>
              <a:rPr lang="en-US" altLang="zh-CN" sz="2000" b="1">
                <a:latin typeface="宋体" panose="02010600030101010101" pitchFamily="2" charset="-122"/>
                <a:ea typeface="宋体" panose="02010600030101010101" pitchFamily="2" charset="-122"/>
              </a:rPr>
              <a:t>  </a:t>
            </a:r>
            <a:r>
              <a:rPr lang="zh-CN" altLang="en-US" sz="2000" b="1">
                <a:latin typeface="宋体" panose="02010600030101010101" pitchFamily="2" charset="-122"/>
                <a:ea typeface="宋体" panose="02010600030101010101" pitchFamily="2" charset="-122"/>
              </a:rPr>
              <a:t> qiáo </a:t>
            </a:r>
            <a:endParaRPr lang="zh-CN" altLang="en-US" sz="2000" b="1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cxnSp>
        <p:nvCxnSpPr>
          <p:cNvPr id="4" name="直接连接符 3"/>
          <p:cNvCxnSpPr/>
          <p:nvPr/>
        </p:nvCxnSpPr>
        <p:spPr>
          <a:xfrm flipH="1">
            <a:off x="6626860" y="3806825"/>
            <a:ext cx="153670" cy="47180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5" name="直接连接符 4"/>
          <p:cNvCxnSpPr/>
          <p:nvPr/>
        </p:nvCxnSpPr>
        <p:spPr>
          <a:xfrm flipH="1">
            <a:off x="8707755" y="3806825"/>
            <a:ext cx="153670" cy="471805"/>
          </a:xfrm>
          <a:prstGeom prst="line">
            <a:avLst/>
          </a:prstGeom>
          <a:ln>
            <a:solidFill>
              <a:srgbClr val="C00000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  <p:bldLst>
      <p:bldP spid="100" grpId="1"/>
      <p:bldP spid="3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CF1PORHH]WR3@57V[@%{E1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3155" y="1423670"/>
            <a:ext cx="10130790" cy="3263265"/>
          </a:xfrm>
          <a:prstGeom prst="rect">
            <a:avLst/>
          </a:prstGeom>
          <a:effectLst>
            <a:softEdge rad="63500"/>
          </a:effectLst>
        </p:spPr>
      </p:pic>
    </p:spTree>
    <p:custDataLst>
      <p:tags r:id="rId2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200000">
            <a:off x="2666153" y="-2361353"/>
            <a:ext cx="6858847" cy="1158155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55370" y="1310005"/>
            <a:ext cx="547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1.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55370" y="1678305"/>
            <a:ext cx="547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2.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61430" y="3244850"/>
            <a:ext cx="547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3.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60795" y="4681855"/>
            <a:ext cx="481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4.</a:t>
            </a:r>
            <a:endParaRPr lang="en-US" altLang="zh-CN">
              <a:solidFill>
                <a:srgbClr val="C00000"/>
              </a:solidFill>
            </a:endParaRPr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 rot="16200000">
            <a:off x="2666153" y="-2361353"/>
            <a:ext cx="6858847" cy="11581553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055370" y="1310005"/>
            <a:ext cx="547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1.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55370" y="1678305"/>
            <a:ext cx="547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2.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361430" y="3244850"/>
            <a:ext cx="54737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3.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6360795" y="4681855"/>
            <a:ext cx="4813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>
                <a:solidFill>
                  <a:srgbClr val="C00000"/>
                </a:solidFill>
              </a:rPr>
              <a:t>4.</a:t>
            </a:r>
            <a:endParaRPr lang="en-US" altLang="zh-CN">
              <a:solidFill>
                <a:srgbClr val="C00000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381760" y="1666875"/>
            <a:ext cx="647065" cy="394970"/>
          </a:xfrm>
          <a:prstGeom prst="roundRect">
            <a:avLst/>
          </a:prstGeom>
          <a:noFill/>
          <a:ln w="28575" cmpd="sng">
            <a:solidFill>
              <a:srgbClr val="C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圆角矩形 7"/>
          <p:cNvSpPr/>
          <p:nvPr/>
        </p:nvSpPr>
        <p:spPr>
          <a:xfrm>
            <a:off x="6705600" y="3244850"/>
            <a:ext cx="647065" cy="394970"/>
          </a:xfrm>
          <a:prstGeom prst="roundRect">
            <a:avLst/>
          </a:prstGeom>
          <a:noFill/>
          <a:ln w="28575" cmpd="sng">
            <a:solidFill>
              <a:srgbClr val="C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圆角矩形 8"/>
          <p:cNvSpPr/>
          <p:nvPr/>
        </p:nvSpPr>
        <p:spPr>
          <a:xfrm>
            <a:off x="6705600" y="4655185"/>
            <a:ext cx="647065" cy="394970"/>
          </a:xfrm>
          <a:prstGeom prst="roundRect">
            <a:avLst/>
          </a:prstGeom>
          <a:noFill/>
          <a:ln w="28575" cmpd="sng">
            <a:solidFill>
              <a:srgbClr val="C00000"/>
            </a:solidFill>
            <a:prstDash val="solid"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  <p:custDataLst>
      <p:tags r:id="rId3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">
            <a:alphaModFix amt="37000"/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9" name="图片 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-57150"/>
            <a:ext cx="12197080" cy="687197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" name="圆角矩形 3"/>
          <p:cNvSpPr/>
          <p:nvPr/>
        </p:nvSpPr>
        <p:spPr>
          <a:xfrm>
            <a:off x="1505585" y="772160"/>
            <a:ext cx="9185910" cy="5212715"/>
          </a:xfrm>
          <a:prstGeom prst="roundRect">
            <a:avLst/>
          </a:prstGeom>
          <a:solidFill>
            <a:schemeClr val="bg1">
              <a:alpha val="95000"/>
            </a:schemeClr>
          </a:solidFill>
          <a:ln w="28575" cmpd="sng">
            <a:solidFill>
              <a:schemeClr val="accent1">
                <a:lumMod val="75000"/>
              </a:schemeClr>
            </a:solidFill>
            <a:prstDash val="dashDot"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pc="-300">
                <a:uFillTx/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浇花用的</a:t>
            </a:r>
            <a:endParaRPr lang="zh-CN" altLang="en-US"/>
          </a:p>
        </p:txBody>
      </p:sp>
      <p:sp>
        <p:nvSpPr>
          <p:cNvPr id="21" name="文本框 20"/>
          <p:cNvSpPr txBox="1"/>
          <p:nvPr>
            <p:custDataLst>
              <p:tags r:id="rId4"/>
            </p:custDataLst>
          </p:nvPr>
        </p:nvSpPr>
        <p:spPr>
          <a:xfrm>
            <a:off x="3030855" y="1619885"/>
            <a:ext cx="2967355" cy="22631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1200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镜</a:t>
            </a:r>
            <a:endParaRPr lang="zh-CN" altLang="en-US" sz="1200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4" name="图片 33"/>
          <p:cNvPicPr/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397375" y="3571240"/>
            <a:ext cx="3211195" cy="1675765"/>
          </a:xfrm>
          <a:prstGeom prst="roundRect">
            <a:avLst/>
          </a:prstGeom>
          <a:noFill/>
          <a:ln w="9525">
            <a:noFill/>
          </a:ln>
        </p:spPr>
      </p:pic>
      <p:sp>
        <p:nvSpPr>
          <p:cNvPr id="27" name="任意多边形 26"/>
          <p:cNvSpPr/>
          <p:nvPr>
            <p:custDataLst>
              <p:tags r:id="rId7"/>
            </p:custDataLst>
          </p:nvPr>
        </p:nvSpPr>
        <p:spPr>
          <a:xfrm>
            <a:off x="8012546" y="1990249"/>
            <a:ext cx="172406" cy="123861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272" h="195">
                <a:moveTo>
                  <a:pt x="52" y="0"/>
                </a:moveTo>
                <a:cubicBezTo>
                  <a:pt x="57" y="0"/>
                  <a:pt x="61" y="0"/>
                  <a:pt x="65" y="0"/>
                </a:cubicBezTo>
                <a:cubicBezTo>
                  <a:pt x="137" y="3"/>
                  <a:pt x="192" y="24"/>
                  <a:pt x="229" y="61"/>
                </a:cubicBezTo>
                <a:cubicBezTo>
                  <a:pt x="267" y="92"/>
                  <a:pt x="279" y="127"/>
                  <a:pt x="267" y="164"/>
                </a:cubicBezTo>
                <a:cubicBezTo>
                  <a:pt x="254" y="202"/>
                  <a:pt x="223" y="205"/>
                  <a:pt x="173" y="174"/>
                </a:cubicBezTo>
                <a:cubicBezTo>
                  <a:pt x="123" y="142"/>
                  <a:pt x="75" y="105"/>
                  <a:pt x="28" y="61"/>
                </a:cubicBezTo>
                <a:cubicBezTo>
                  <a:pt x="-16" y="20"/>
                  <a:pt x="-8" y="0"/>
                  <a:pt x="52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8" name="任意多边形 27"/>
          <p:cNvSpPr/>
          <p:nvPr>
            <p:custDataLst>
              <p:tags r:id="rId8"/>
            </p:custDataLst>
          </p:nvPr>
        </p:nvSpPr>
        <p:spPr>
          <a:xfrm>
            <a:off x="7187325" y="2035946"/>
            <a:ext cx="578593" cy="73017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911" h="1150">
                <a:moveTo>
                  <a:pt x="533" y="0"/>
                </a:moveTo>
                <a:cubicBezTo>
                  <a:pt x="542" y="0"/>
                  <a:pt x="553" y="2"/>
                  <a:pt x="568" y="8"/>
                </a:cubicBezTo>
                <a:cubicBezTo>
                  <a:pt x="615" y="27"/>
                  <a:pt x="654" y="47"/>
                  <a:pt x="685" y="69"/>
                </a:cubicBezTo>
                <a:cubicBezTo>
                  <a:pt x="716" y="91"/>
                  <a:pt x="718" y="121"/>
                  <a:pt x="690" y="158"/>
                </a:cubicBezTo>
                <a:cubicBezTo>
                  <a:pt x="662" y="196"/>
                  <a:pt x="601" y="311"/>
                  <a:pt x="507" y="505"/>
                </a:cubicBezTo>
                <a:cubicBezTo>
                  <a:pt x="595" y="492"/>
                  <a:pt x="674" y="472"/>
                  <a:pt x="746" y="444"/>
                </a:cubicBezTo>
                <a:cubicBezTo>
                  <a:pt x="818" y="416"/>
                  <a:pt x="870" y="421"/>
                  <a:pt x="901" y="458"/>
                </a:cubicBezTo>
                <a:cubicBezTo>
                  <a:pt x="932" y="496"/>
                  <a:pt x="893" y="527"/>
                  <a:pt x="784" y="552"/>
                </a:cubicBezTo>
                <a:cubicBezTo>
                  <a:pt x="674" y="577"/>
                  <a:pt x="570" y="583"/>
                  <a:pt x="470" y="571"/>
                </a:cubicBezTo>
                <a:cubicBezTo>
                  <a:pt x="307" y="846"/>
                  <a:pt x="177" y="1022"/>
                  <a:pt x="80" y="1100"/>
                </a:cubicBezTo>
                <a:cubicBezTo>
                  <a:pt x="-16" y="1178"/>
                  <a:pt x="-26" y="1164"/>
                  <a:pt x="52" y="1058"/>
                </a:cubicBezTo>
                <a:cubicBezTo>
                  <a:pt x="130" y="952"/>
                  <a:pt x="205" y="833"/>
                  <a:pt x="277" y="702"/>
                </a:cubicBezTo>
                <a:cubicBezTo>
                  <a:pt x="349" y="571"/>
                  <a:pt x="410" y="441"/>
                  <a:pt x="460" y="313"/>
                </a:cubicBezTo>
                <a:cubicBezTo>
                  <a:pt x="510" y="185"/>
                  <a:pt x="529" y="97"/>
                  <a:pt x="516" y="50"/>
                </a:cubicBezTo>
                <a:cubicBezTo>
                  <a:pt x="508" y="18"/>
                  <a:pt x="513" y="1"/>
                  <a:pt x="533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1" name="任意多边形 10"/>
          <p:cNvSpPr/>
          <p:nvPr>
            <p:custDataLst>
              <p:tags r:id="rId9"/>
            </p:custDataLst>
          </p:nvPr>
        </p:nvSpPr>
        <p:spPr>
          <a:xfrm>
            <a:off x="7744150" y="2121168"/>
            <a:ext cx="759666" cy="39811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196" h="627">
                <a:moveTo>
                  <a:pt x="805" y="0"/>
                </a:moveTo>
                <a:cubicBezTo>
                  <a:pt x="828" y="0"/>
                  <a:pt x="852" y="7"/>
                  <a:pt x="877" y="19"/>
                </a:cubicBezTo>
                <a:cubicBezTo>
                  <a:pt x="921" y="41"/>
                  <a:pt x="919" y="63"/>
                  <a:pt x="872" y="85"/>
                </a:cubicBezTo>
                <a:cubicBezTo>
                  <a:pt x="825" y="107"/>
                  <a:pt x="758" y="130"/>
                  <a:pt x="671" y="155"/>
                </a:cubicBezTo>
                <a:cubicBezTo>
                  <a:pt x="764" y="193"/>
                  <a:pt x="796" y="229"/>
                  <a:pt x="764" y="263"/>
                </a:cubicBezTo>
                <a:cubicBezTo>
                  <a:pt x="733" y="297"/>
                  <a:pt x="699" y="352"/>
                  <a:pt x="661" y="427"/>
                </a:cubicBezTo>
                <a:cubicBezTo>
                  <a:pt x="780" y="402"/>
                  <a:pt x="883" y="379"/>
                  <a:pt x="971" y="357"/>
                </a:cubicBezTo>
                <a:cubicBezTo>
                  <a:pt x="1058" y="335"/>
                  <a:pt x="1124" y="341"/>
                  <a:pt x="1168" y="375"/>
                </a:cubicBezTo>
                <a:cubicBezTo>
                  <a:pt x="1211" y="410"/>
                  <a:pt x="1205" y="430"/>
                  <a:pt x="1149" y="436"/>
                </a:cubicBezTo>
                <a:cubicBezTo>
                  <a:pt x="1093" y="443"/>
                  <a:pt x="1010" y="455"/>
                  <a:pt x="900" y="474"/>
                </a:cubicBezTo>
                <a:cubicBezTo>
                  <a:pt x="791" y="493"/>
                  <a:pt x="660" y="518"/>
                  <a:pt x="507" y="549"/>
                </a:cubicBezTo>
                <a:cubicBezTo>
                  <a:pt x="354" y="580"/>
                  <a:pt x="254" y="604"/>
                  <a:pt x="207" y="619"/>
                </a:cubicBezTo>
                <a:cubicBezTo>
                  <a:pt x="160" y="635"/>
                  <a:pt x="105" y="627"/>
                  <a:pt x="43" y="596"/>
                </a:cubicBezTo>
                <a:cubicBezTo>
                  <a:pt x="-20" y="564"/>
                  <a:pt x="-14" y="547"/>
                  <a:pt x="61" y="544"/>
                </a:cubicBezTo>
                <a:cubicBezTo>
                  <a:pt x="136" y="541"/>
                  <a:pt x="314" y="505"/>
                  <a:pt x="596" y="436"/>
                </a:cubicBezTo>
                <a:cubicBezTo>
                  <a:pt x="627" y="318"/>
                  <a:pt x="636" y="227"/>
                  <a:pt x="624" y="164"/>
                </a:cubicBezTo>
                <a:cubicBezTo>
                  <a:pt x="561" y="177"/>
                  <a:pt x="500" y="191"/>
                  <a:pt x="441" y="207"/>
                </a:cubicBezTo>
                <a:cubicBezTo>
                  <a:pt x="382" y="222"/>
                  <a:pt x="329" y="218"/>
                  <a:pt x="282" y="193"/>
                </a:cubicBezTo>
                <a:cubicBezTo>
                  <a:pt x="235" y="168"/>
                  <a:pt x="238" y="150"/>
                  <a:pt x="291" y="141"/>
                </a:cubicBezTo>
                <a:cubicBezTo>
                  <a:pt x="344" y="132"/>
                  <a:pt x="414" y="114"/>
                  <a:pt x="502" y="89"/>
                </a:cubicBezTo>
                <a:cubicBezTo>
                  <a:pt x="627" y="52"/>
                  <a:pt x="710" y="25"/>
                  <a:pt x="750" y="10"/>
                </a:cubicBezTo>
                <a:cubicBezTo>
                  <a:pt x="768" y="3"/>
                  <a:pt x="786" y="0"/>
                  <a:pt x="805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30" name="任意多边形 29"/>
          <p:cNvSpPr/>
          <p:nvPr>
            <p:custDataLst>
              <p:tags r:id="rId10"/>
            </p:custDataLst>
          </p:nvPr>
        </p:nvSpPr>
        <p:spPr>
          <a:xfrm>
            <a:off x="7940873" y="2284276"/>
            <a:ext cx="96603" cy="10581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52" h="167">
                <a:moveTo>
                  <a:pt x="29" y="0"/>
                </a:moveTo>
                <a:cubicBezTo>
                  <a:pt x="33" y="0"/>
                  <a:pt x="38" y="1"/>
                  <a:pt x="42" y="1"/>
                </a:cubicBezTo>
                <a:cubicBezTo>
                  <a:pt x="80" y="8"/>
                  <a:pt x="109" y="25"/>
                  <a:pt x="131" y="53"/>
                </a:cubicBezTo>
                <a:cubicBezTo>
                  <a:pt x="153" y="81"/>
                  <a:pt x="158" y="111"/>
                  <a:pt x="145" y="142"/>
                </a:cubicBezTo>
                <a:cubicBezTo>
                  <a:pt x="133" y="173"/>
                  <a:pt x="111" y="175"/>
                  <a:pt x="80" y="147"/>
                </a:cubicBezTo>
                <a:cubicBezTo>
                  <a:pt x="48" y="119"/>
                  <a:pt x="23" y="86"/>
                  <a:pt x="5" y="48"/>
                </a:cubicBezTo>
                <a:cubicBezTo>
                  <a:pt x="-6" y="15"/>
                  <a:pt x="2" y="-1"/>
                  <a:pt x="2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2" name="任意多边形 11"/>
          <p:cNvSpPr/>
          <p:nvPr>
            <p:custDataLst>
              <p:tags r:id="rId11"/>
            </p:custDataLst>
          </p:nvPr>
        </p:nvSpPr>
        <p:spPr>
          <a:xfrm>
            <a:off x="7325266" y="2521628"/>
            <a:ext cx="452979" cy="675893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13" h="1064">
                <a:moveTo>
                  <a:pt x="531" y="0"/>
                </a:moveTo>
                <a:cubicBezTo>
                  <a:pt x="559" y="1"/>
                  <a:pt x="583" y="8"/>
                  <a:pt x="604" y="21"/>
                </a:cubicBezTo>
                <a:cubicBezTo>
                  <a:pt x="651" y="53"/>
                  <a:pt x="571" y="96"/>
                  <a:pt x="365" y="153"/>
                </a:cubicBezTo>
                <a:cubicBezTo>
                  <a:pt x="402" y="190"/>
                  <a:pt x="415" y="243"/>
                  <a:pt x="402" y="312"/>
                </a:cubicBezTo>
                <a:cubicBezTo>
                  <a:pt x="477" y="293"/>
                  <a:pt x="535" y="278"/>
                  <a:pt x="576" y="265"/>
                </a:cubicBezTo>
                <a:cubicBezTo>
                  <a:pt x="616" y="253"/>
                  <a:pt x="655" y="259"/>
                  <a:pt x="693" y="284"/>
                </a:cubicBezTo>
                <a:cubicBezTo>
                  <a:pt x="730" y="309"/>
                  <a:pt x="716" y="329"/>
                  <a:pt x="651" y="345"/>
                </a:cubicBezTo>
                <a:cubicBezTo>
                  <a:pt x="585" y="360"/>
                  <a:pt x="499" y="384"/>
                  <a:pt x="393" y="415"/>
                </a:cubicBezTo>
                <a:lnTo>
                  <a:pt x="374" y="781"/>
                </a:lnTo>
                <a:cubicBezTo>
                  <a:pt x="480" y="724"/>
                  <a:pt x="568" y="676"/>
                  <a:pt x="637" y="635"/>
                </a:cubicBezTo>
                <a:cubicBezTo>
                  <a:pt x="705" y="595"/>
                  <a:pt x="723" y="595"/>
                  <a:pt x="688" y="635"/>
                </a:cubicBezTo>
                <a:cubicBezTo>
                  <a:pt x="654" y="676"/>
                  <a:pt x="588" y="737"/>
                  <a:pt x="491" y="818"/>
                </a:cubicBezTo>
                <a:cubicBezTo>
                  <a:pt x="394" y="899"/>
                  <a:pt x="327" y="968"/>
                  <a:pt x="290" y="1024"/>
                </a:cubicBezTo>
                <a:cubicBezTo>
                  <a:pt x="252" y="1081"/>
                  <a:pt x="223" y="1078"/>
                  <a:pt x="201" y="1015"/>
                </a:cubicBezTo>
                <a:cubicBezTo>
                  <a:pt x="179" y="953"/>
                  <a:pt x="187" y="899"/>
                  <a:pt x="224" y="856"/>
                </a:cubicBezTo>
                <a:cubicBezTo>
                  <a:pt x="262" y="812"/>
                  <a:pt x="280" y="674"/>
                  <a:pt x="280" y="443"/>
                </a:cubicBezTo>
                <a:cubicBezTo>
                  <a:pt x="230" y="456"/>
                  <a:pt x="188" y="468"/>
                  <a:pt x="154" y="481"/>
                </a:cubicBezTo>
                <a:cubicBezTo>
                  <a:pt x="119" y="493"/>
                  <a:pt x="79" y="485"/>
                  <a:pt x="32" y="457"/>
                </a:cubicBezTo>
                <a:cubicBezTo>
                  <a:pt x="-15" y="429"/>
                  <a:pt x="-10" y="409"/>
                  <a:pt x="46" y="396"/>
                </a:cubicBezTo>
                <a:cubicBezTo>
                  <a:pt x="102" y="384"/>
                  <a:pt x="180" y="365"/>
                  <a:pt x="280" y="340"/>
                </a:cubicBezTo>
                <a:cubicBezTo>
                  <a:pt x="280" y="271"/>
                  <a:pt x="277" y="215"/>
                  <a:pt x="271" y="171"/>
                </a:cubicBezTo>
                <a:cubicBezTo>
                  <a:pt x="215" y="171"/>
                  <a:pt x="173" y="160"/>
                  <a:pt x="144" y="138"/>
                </a:cubicBezTo>
                <a:cubicBezTo>
                  <a:pt x="116" y="117"/>
                  <a:pt x="119" y="103"/>
                  <a:pt x="154" y="96"/>
                </a:cubicBezTo>
                <a:cubicBezTo>
                  <a:pt x="188" y="90"/>
                  <a:pt x="271" y="68"/>
                  <a:pt x="402" y="31"/>
                </a:cubicBezTo>
                <a:cubicBezTo>
                  <a:pt x="451" y="10"/>
                  <a:pt x="494" y="-1"/>
                  <a:pt x="531" y="0"/>
                </a:cubicBezTo>
                <a:close/>
              </a:path>
            </a:pathLst>
          </a:cu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3" name="任意多边形 12"/>
          <p:cNvSpPr/>
          <p:nvPr>
            <p:custDataLst>
              <p:tags r:id="rId12"/>
            </p:custDataLst>
          </p:nvPr>
        </p:nvSpPr>
        <p:spPr>
          <a:xfrm>
            <a:off x="7608376" y="2515598"/>
            <a:ext cx="779765" cy="74981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1228" h="1181">
                <a:moveTo>
                  <a:pt x="946" y="110"/>
                </a:moveTo>
                <a:cubicBezTo>
                  <a:pt x="921" y="109"/>
                  <a:pt x="845" y="123"/>
                  <a:pt x="716" y="153"/>
                </a:cubicBezTo>
                <a:lnTo>
                  <a:pt x="491" y="200"/>
                </a:lnTo>
                <a:lnTo>
                  <a:pt x="519" y="321"/>
                </a:lnTo>
                <a:cubicBezTo>
                  <a:pt x="581" y="309"/>
                  <a:pt x="633" y="293"/>
                  <a:pt x="674" y="275"/>
                </a:cubicBezTo>
                <a:cubicBezTo>
                  <a:pt x="714" y="256"/>
                  <a:pt x="756" y="257"/>
                  <a:pt x="800" y="279"/>
                </a:cubicBezTo>
                <a:cubicBezTo>
                  <a:pt x="844" y="301"/>
                  <a:pt x="828" y="323"/>
                  <a:pt x="753" y="345"/>
                </a:cubicBezTo>
                <a:cubicBezTo>
                  <a:pt x="678" y="367"/>
                  <a:pt x="603" y="381"/>
                  <a:pt x="528" y="387"/>
                </a:cubicBezTo>
                <a:lnTo>
                  <a:pt x="556" y="546"/>
                </a:lnTo>
                <a:cubicBezTo>
                  <a:pt x="638" y="528"/>
                  <a:pt x="711" y="510"/>
                  <a:pt x="777" y="495"/>
                </a:cubicBezTo>
                <a:cubicBezTo>
                  <a:pt x="842" y="479"/>
                  <a:pt x="885" y="471"/>
                  <a:pt x="903" y="471"/>
                </a:cubicBezTo>
                <a:cubicBezTo>
                  <a:pt x="922" y="471"/>
                  <a:pt x="938" y="437"/>
                  <a:pt x="950" y="368"/>
                </a:cubicBezTo>
                <a:cubicBezTo>
                  <a:pt x="963" y="300"/>
                  <a:pt x="970" y="240"/>
                  <a:pt x="974" y="190"/>
                </a:cubicBezTo>
                <a:cubicBezTo>
                  <a:pt x="977" y="140"/>
                  <a:pt x="969" y="114"/>
                  <a:pt x="950" y="110"/>
                </a:cubicBezTo>
                <a:cubicBezTo>
                  <a:pt x="949" y="110"/>
                  <a:pt x="948" y="110"/>
                  <a:pt x="946" y="110"/>
                </a:cubicBezTo>
                <a:close/>
                <a:moveTo>
                  <a:pt x="998" y="0"/>
                </a:moveTo>
                <a:cubicBezTo>
                  <a:pt x="1022" y="0"/>
                  <a:pt x="1050" y="7"/>
                  <a:pt x="1081" y="21"/>
                </a:cubicBezTo>
                <a:cubicBezTo>
                  <a:pt x="1138" y="46"/>
                  <a:pt x="1180" y="73"/>
                  <a:pt x="1208" y="101"/>
                </a:cubicBezTo>
                <a:cubicBezTo>
                  <a:pt x="1236" y="129"/>
                  <a:pt x="1235" y="159"/>
                  <a:pt x="1203" y="190"/>
                </a:cubicBezTo>
                <a:cubicBezTo>
                  <a:pt x="1172" y="221"/>
                  <a:pt x="1144" y="262"/>
                  <a:pt x="1119" y="312"/>
                </a:cubicBezTo>
                <a:cubicBezTo>
                  <a:pt x="1094" y="362"/>
                  <a:pt x="1063" y="426"/>
                  <a:pt x="1025" y="504"/>
                </a:cubicBezTo>
                <a:cubicBezTo>
                  <a:pt x="988" y="582"/>
                  <a:pt x="950" y="593"/>
                  <a:pt x="913" y="537"/>
                </a:cubicBezTo>
                <a:cubicBezTo>
                  <a:pt x="875" y="543"/>
                  <a:pt x="775" y="565"/>
                  <a:pt x="613" y="603"/>
                </a:cubicBezTo>
                <a:cubicBezTo>
                  <a:pt x="663" y="628"/>
                  <a:pt x="694" y="650"/>
                  <a:pt x="706" y="668"/>
                </a:cubicBezTo>
                <a:cubicBezTo>
                  <a:pt x="719" y="687"/>
                  <a:pt x="716" y="704"/>
                  <a:pt x="697" y="720"/>
                </a:cubicBezTo>
                <a:cubicBezTo>
                  <a:pt x="678" y="735"/>
                  <a:pt x="649" y="775"/>
                  <a:pt x="608" y="837"/>
                </a:cubicBezTo>
                <a:cubicBezTo>
                  <a:pt x="567" y="900"/>
                  <a:pt x="508" y="965"/>
                  <a:pt x="430" y="1034"/>
                </a:cubicBezTo>
                <a:cubicBezTo>
                  <a:pt x="352" y="1103"/>
                  <a:pt x="245" y="1148"/>
                  <a:pt x="111" y="1170"/>
                </a:cubicBezTo>
                <a:cubicBezTo>
                  <a:pt x="-23" y="1192"/>
                  <a:pt x="-36" y="1181"/>
                  <a:pt x="74" y="1137"/>
                </a:cubicBezTo>
                <a:cubicBezTo>
                  <a:pt x="183" y="1093"/>
                  <a:pt x="285" y="1029"/>
                  <a:pt x="378" y="945"/>
                </a:cubicBezTo>
                <a:cubicBezTo>
                  <a:pt x="472" y="860"/>
                  <a:pt x="544" y="756"/>
                  <a:pt x="594" y="631"/>
                </a:cubicBezTo>
                <a:lnTo>
                  <a:pt x="566" y="621"/>
                </a:lnTo>
                <a:cubicBezTo>
                  <a:pt x="522" y="659"/>
                  <a:pt x="486" y="615"/>
                  <a:pt x="458" y="490"/>
                </a:cubicBezTo>
                <a:cubicBezTo>
                  <a:pt x="430" y="365"/>
                  <a:pt x="394" y="275"/>
                  <a:pt x="350" y="218"/>
                </a:cubicBezTo>
                <a:cubicBezTo>
                  <a:pt x="306" y="162"/>
                  <a:pt x="303" y="135"/>
                  <a:pt x="341" y="139"/>
                </a:cubicBezTo>
                <a:cubicBezTo>
                  <a:pt x="378" y="142"/>
                  <a:pt x="416" y="143"/>
                  <a:pt x="453" y="143"/>
                </a:cubicBezTo>
                <a:cubicBezTo>
                  <a:pt x="491" y="143"/>
                  <a:pt x="575" y="126"/>
                  <a:pt x="706" y="92"/>
                </a:cubicBezTo>
                <a:cubicBezTo>
                  <a:pt x="838" y="57"/>
                  <a:pt x="919" y="31"/>
                  <a:pt x="950" y="12"/>
                </a:cubicBezTo>
                <a:cubicBezTo>
                  <a:pt x="964" y="4"/>
                  <a:pt x="980" y="0"/>
                  <a:pt x="998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4" name="任意多边形 13"/>
          <p:cNvSpPr/>
          <p:nvPr>
            <p:custDataLst>
              <p:tags r:id="rId13"/>
            </p:custDataLst>
          </p:nvPr>
        </p:nvSpPr>
        <p:spPr>
          <a:xfrm>
            <a:off x="8098945" y="2875402"/>
            <a:ext cx="501500" cy="404690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90" h="637">
                <a:moveTo>
                  <a:pt x="17" y="0"/>
                </a:moveTo>
                <a:cubicBezTo>
                  <a:pt x="23" y="0"/>
                  <a:pt x="32" y="1"/>
                  <a:pt x="42" y="3"/>
                </a:cubicBezTo>
                <a:cubicBezTo>
                  <a:pt x="82" y="13"/>
                  <a:pt x="115" y="24"/>
                  <a:pt x="140" y="36"/>
                </a:cubicBezTo>
                <a:cubicBezTo>
                  <a:pt x="165" y="49"/>
                  <a:pt x="170" y="67"/>
                  <a:pt x="154" y="92"/>
                </a:cubicBezTo>
                <a:cubicBezTo>
                  <a:pt x="139" y="117"/>
                  <a:pt x="129" y="164"/>
                  <a:pt x="126" y="233"/>
                </a:cubicBezTo>
                <a:cubicBezTo>
                  <a:pt x="123" y="302"/>
                  <a:pt x="128" y="359"/>
                  <a:pt x="140" y="406"/>
                </a:cubicBezTo>
                <a:cubicBezTo>
                  <a:pt x="153" y="453"/>
                  <a:pt x="189" y="484"/>
                  <a:pt x="248" y="500"/>
                </a:cubicBezTo>
                <a:cubicBezTo>
                  <a:pt x="307" y="516"/>
                  <a:pt x="379" y="519"/>
                  <a:pt x="464" y="509"/>
                </a:cubicBezTo>
                <a:cubicBezTo>
                  <a:pt x="548" y="500"/>
                  <a:pt x="604" y="478"/>
                  <a:pt x="632" y="444"/>
                </a:cubicBezTo>
                <a:cubicBezTo>
                  <a:pt x="660" y="409"/>
                  <a:pt x="682" y="331"/>
                  <a:pt x="698" y="209"/>
                </a:cubicBezTo>
                <a:cubicBezTo>
                  <a:pt x="714" y="88"/>
                  <a:pt x="725" y="78"/>
                  <a:pt x="731" y="181"/>
                </a:cubicBezTo>
                <a:cubicBezTo>
                  <a:pt x="737" y="284"/>
                  <a:pt x="754" y="377"/>
                  <a:pt x="782" y="458"/>
                </a:cubicBezTo>
                <a:cubicBezTo>
                  <a:pt x="810" y="539"/>
                  <a:pt x="759" y="592"/>
                  <a:pt x="628" y="617"/>
                </a:cubicBezTo>
                <a:cubicBezTo>
                  <a:pt x="496" y="642"/>
                  <a:pt x="375" y="644"/>
                  <a:pt x="262" y="622"/>
                </a:cubicBezTo>
                <a:cubicBezTo>
                  <a:pt x="150" y="600"/>
                  <a:pt x="82" y="556"/>
                  <a:pt x="60" y="491"/>
                </a:cubicBezTo>
                <a:cubicBezTo>
                  <a:pt x="39" y="425"/>
                  <a:pt x="29" y="341"/>
                  <a:pt x="32" y="238"/>
                </a:cubicBezTo>
                <a:cubicBezTo>
                  <a:pt x="35" y="134"/>
                  <a:pt x="28" y="67"/>
                  <a:pt x="9" y="36"/>
                </a:cubicBezTo>
                <a:cubicBezTo>
                  <a:pt x="-5" y="13"/>
                  <a:pt x="-3" y="1"/>
                  <a:pt x="1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  <p:custDataLst>
      <p:tags r:id="rId14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bldLvl="0" animBg="1"/>
      <p:bldP spid="28" grpId="0" bldLvl="0" animBg="1"/>
      <p:bldP spid="11" grpId="0" bldLvl="0" animBg="1"/>
      <p:bldP spid="30" grpId="0" bldLvl="0" animBg="1"/>
      <p:bldP spid="12" grpId="0" bldLvl="0" animBg="1"/>
      <p:bldP spid="13" grpId="0" bldLvl="0" animBg="1"/>
      <p:bldP spid="14" grpId="0" bldLvl="0" animBg="1"/>
      <p:bldP spid="27" grpId="1" animBg="1"/>
      <p:bldP spid="28" grpId="1" animBg="1"/>
      <p:bldP spid="11" grpId="1" animBg="1"/>
      <p:bldP spid="30" grpId="1" animBg="1"/>
      <p:bldP spid="12" grpId="1" animBg="1"/>
      <p:bldP spid="13" grpId="1" animBg="1"/>
      <p:bldP spid="14" grpId="1" animBg="1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DIAGRAM_VIRTUALLY_FRAME" val="{&quot;height&quot;:395.8,&quot;left&quot;:111.4,&quot;top&quot;:71.35,&quot;width&quot;:768.7}"/>
</p:tagLst>
</file>

<file path=ppt/tags/tag104.xml><?xml version="1.0" encoding="utf-8"?>
<p:tagLst xmlns:p="http://schemas.openxmlformats.org/presentationml/2006/main">
  <p:tag name="KSO_WM_DIAGRAM_VIRTUALLY_FRAME" val="{&quot;height&quot;:395.8,&quot;left&quot;:111.4,&quot;top&quot;:71.35,&quot;width&quot;:768.7}"/>
  <p:tag name="KSO_WM_BEAUTIFY_FLAG" val=""/>
</p:tagLst>
</file>

<file path=ppt/tags/tag105.xml><?xml version="1.0" encoding="utf-8"?>
<p:tagLst xmlns:p="http://schemas.openxmlformats.org/presentationml/2006/main">
  <p:tag name="KSO_WM_BEAUTIFY_FLAG" val=""/>
  <p:tag name="KSO_WM_DIAGRAM_VIRTUALLY_FRAME" val="{&quot;height&quot;:395.8,&quot;left&quot;:111.4,&quot;top&quot;:71.35,&quot;width&quot;:768.7}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DIAGRAM_VIRTUALLY_FRAME" val="{&quot;height&quot;:395.8,&quot;left&quot;:111.4,&quot;top&quot;:71.35,&quot;width&quot;:768.7}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DIAGRAM_VIRTUALLY_FRAME" val="{&quot;height&quot;:395.8,&quot;left&quot;:111.4,&quot;top&quot;:71.35,&quot;width&quot;:768.7}"/>
</p:tagLst>
</file>

<file path=ppt/tags/tag116.xml><?xml version="1.0" encoding="utf-8"?>
<p:tagLst xmlns:p="http://schemas.openxmlformats.org/presentationml/2006/main">
  <p:tag name="KSO_WM_DIAGRAM_VIRTUALLY_FRAME" val="{&quot;height&quot;:395.8,&quot;left&quot;:111.4,&quot;top&quot;:71.35,&quot;width&quot;:768.7}"/>
  <p:tag name="KSO_WM_BEAUTIFY_FLAG" val=""/>
</p:tagLst>
</file>

<file path=ppt/tags/tag117.xml><?xml version="1.0" encoding="utf-8"?>
<p:tagLst xmlns:p="http://schemas.openxmlformats.org/presentationml/2006/main">
  <p:tag name="KSO_WM_BEAUTIFY_FLAG" val=""/>
  <p:tag name="KSO_WM_DIAGRAM_VIRTUALLY_FRAME" val="{&quot;height&quot;:395.8,&quot;left&quot;:111.4,&quot;top&quot;:71.35,&quot;width&quot;:768.7}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DIAGRAM_VIRTUALLY_FRAME" val="{&quot;height&quot;:395.8,&quot;left&quot;:111.4,&quot;top&quot;:71.35,&quot;width&quot;:768.7}"/>
</p:tagLst>
</file>

<file path=ppt/tags/tag125.xml><?xml version="1.0" encoding="utf-8"?>
<p:tagLst xmlns:p="http://schemas.openxmlformats.org/presentationml/2006/main">
  <p:tag name="KSO_WM_DIAGRAM_VIRTUALLY_FRAME" val="{&quot;height&quot;:395.8,&quot;left&quot;:111.4,&quot;top&quot;:71.35,&quot;width&quot;:768.7}"/>
  <p:tag name="KSO_WM_BEAUTIFY_FLAG" val=""/>
</p:tagLst>
</file>

<file path=ppt/tags/tag126.xml><?xml version="1.0" encoding="utf-8"?>
<p:tagLst xmlns:p="http://schemas.openxmlformats.org/presentationml/2006/main">
  <p:tag name="KSO_WM_BEAUTIFY_FLAG" val=""/>
  <p:tag name="KSO_WM_DIAGRAM_VIRTUALLY_FRAME" val="{&quot;height&quot;:395.8,&quot;left&quot;:111.4,&quot;top&quot;:71.35,&quot;width&quot;:768.7}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9.xml><?xml version="1.0" encoding="utf-8"?>
<p:tagLst xmlns:p="http://schemas.openxmlformats.org/presentationml/2006/main">
  <p:tag name="KSO_WM_UNIT_PLACING_PICTURE_USER_VIEWPORT" val="{&quot;height&quot;:27660,&quot;width&quot;:22050}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1.xml><?xml version="1.0" encoding="utf-8"?>
<p:tagLst xmlns:p="http://schemas.openxmlformats.org/presentationml/2006/main">
  <p:tag name="KSO_WM_BEAUTIFY_FLAG" val=""/>
  <p:tag name="KSO_WM_DIAGRAM_VIRTUALLY_FRAME" val="{&quot;height&quot;:395.8,&quot;left&quot;:111.4,&quot;top&quot;:71.35,&quot;width&quot;:768.7}"/>
</p:tagLst>
</file>

<file path=ppt/tags/tag13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3.xml><?xml version="1.0" encoding="utf-8"?>
<p:tagLst xmlns:p="http://schemas.openxmlformats.org/presentationml/2006/main">
  <p:tag name="KSO_WM_UNIT_PLACING_PICTURE_USER_VIEWPORT" val="{&quot;height&quot;:5028,&quot;width&quot;:8294}"/>
  <p:tag name="KSO_WM_BEAUTIFY_FLAG" val=""/>
</p:tagLst>
</file>

<file path=ppt/tags/tag134.xml><?xml version="1.0" encoding="utf-8"?>
<p:tagLst xmlns:p="http://schemas.openxmlformats.org/presentationml/2006/main">
  <p:tag name="KSO_WM_BEAUTIFY_FLAG" val=""/>
  <p:tag name="KSO_WM_DIAGRAM_VIRTUALLY_FRAME" val="{&quot;height&quot;:395.8,&quot;left&quot;:111.4,&quot;top&quot;:71.35,&quot;width&quot;:768.7}"/>
</p:tagLst>
</file>

<file path=ppt/tags/tag1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6.xml><?xml version="1.0" encoding="utf-8"?>
<p:tagLst xmlns:p="http://schemas.openxmlformats.org/presentationml/2006/main">
  <p:tag name="KSO_WM_UNIT_PLACING_PICTURE_USER_VIEWPORT" val="{&quot;height&quot;:5028,&quot;width&quot;:8294}"/>
  <p:tag name="KSO_WM_BEAUTIFY_FLAG" val=""/>
</p:tagLst>
</file>

<file path=ppt/tags/tag1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38.xml><?xml version="1.0" encoding="utf-8"?>
<p:tagLst xmlns:p="http://schemas.openxmlformats.org/presentationml/2006/main">
  <p:tag name="KSO_WM_UNIT_PLACING_PICTURE_USER_VIEWPORT" val="{&quot;height&quot;:5028,&quot;width&quot;:8294}"/>
  <p:tag name="KSO_WM_BEAUTIFY_FLAG" val=""/>
</p:tagLst>
</file>

<file path=ppt/tags/tag139.xml><?xml version="1.0" encoding="utf-8"?>
<p:tagLst xmlns:p="http://schemas.openxmlformats.org/presentationml/2006/main">
  <p:tag name="KSO_WM_BEAUTIFY_FLAG" val=""/>
  <p:tag name="KSO_WM_DIAGRAM_VIRTUALLY_FRAME" val="{&quot;height&quot;:395.8,&quot;left&quot;:111.4,&quot;top&quot;:71.35,&quot;width&quot;:768.7}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  <p:tag name="KSO_WM_DIAGRAM_VIRTUALLY_FRAME" val="{&quot;height&quot;:148.12496062992128,&quot;left&quot;:248.25,&quot;top&quot;:147.67503937007874,&quot;width&quot;:606.5}"/>
</p:tagLst>
</file>

<file path=ppt/tags/tag143.xml><?xml version="1.0" encoding="utf-8"?>
<p:tagLst xmlns:p="http://schemas.openxmlformats.org/presentationml/2006/main">
  <p:tag name="KSO_WM_DIAGRAM_VIRTUALLY_FRAME" val="{&quot;height&quot;:148.12496062992128,&quot;left&quot;:248.25,&quot;top&quot;:147.67503937007874,&quot;width&quot;:606.5}"/>
</p:tagLst>
</file>

<file path=ppt/tags/tag144.xml><?xml version="1.0" encoding="utf-8"?>
<p:tagLst xmlns:p="http://schemas.openxmlformats.org/presentationml/2006/main">
  <p:tag name="KSO_WM_BEAUTIFY_FLAG" val=""/>
  <p:tag name="KSO_WM_DIAGRAM_VIRTUALLY_FRAME" val="{&quot;height&quot;:148.12496062992128,&quot;left&quot;:248.25,&quot;top&quot;:147.67503937007874,&quot;width&quot;:606.5}"/>
</p:tagLst>
</file>

<file path=ppt/tags/tag145.xml><?xml version="1.0" encoding="utf-8"?>
<p:tagLst xmlns:p="http://schemas.openxmlformats.org/presentationml/2006/main">
  <p:tag name="KSO_WM_DIAGRAM_VIRTUALLY_FRAME" val="{&quot;height&quot;:148.12496062992128,&quot;left&quot;:248.25,&quot;top&quot;:147.67503937007874,&quot;width&quot;:606.5}"/>
</p:tagLst>
</file>

<file path=ppt/tags/tag146.xml><?xml version="1.0" encoding="utf-8"?>
<p:tagLst xmlns:p="http://schemas.openxmlformats.org/presentationml/2006/main">
  <p:tag name="KSO_WM_DIAGRAM_VIRTUALLY_FRAME" val="{&quot;height&quot;:148.12496062992128,&quot;left&quot;:248.25,&quot;top&quot;:147.67503937007874,&quot;width&quot;:606.5}"/>
</p:tagLst>
</file>

<file path=ppt/tags/tag147.xml><?xml version="1.0" encoding="utf-8"?>
<p:tagLst xmlns:p="http://schemas.openxmlformats.org/presentationml/2006/main">
  <p:tag name="KSO_WM_DIAGRAM_VIRTUALLY_FRAME" val="{&quot;height&quot;:148.12496062992128,&quot;left&quot;:248.25,&quot;top&quot;:147.67503937007874,&quot;width&quot;:606.5}"/>
</p:tagLst>
</file>

<file path=ppt/tags/tag148.xml><?xml version="1.0" encoding="utf-8"?>
<p:tagLst xmlns:p="http://schemas.openxmlformats.org/presentationml/2006/main">
  <p:tag name="KSO_WM_DIAGRAM_VIRTUALLY_FRAME" val="{&quot;height&quot;:148.12496062992128,&quot;left&quot;:248.25,&quot;top&quot;:147.67503937007874,&quot;width&quot;:606.5}"/>
</p:tagLst>
</file>

<file path=ppt/tags/tag149.xml><?xml version="1.0" encoding="utf-8"?>
<p:tagLst xmlns:p="http://schemas.openxmlformats.org/presentationml/2006/main">
  <p:tag name="KSO_WM_DIAGRAM_VIRTUALLY_FRAME" val="{&quot;height&quot;:148.12496062992128,&quot;left&quot;:248.25,&quot;top&quot;:147.67503937007874,&quot;width&quot;:606.5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DIAGRAM_VIRTUALLY_FRAME" val="{&quot;height&quot;:148.12496062992128,&quot;left&quot;:248.25,&quot;top&quot;:147.67503937007874,&quot;width&quot;:606.5}"/>
</p:tagLst>
</file>

<file path=ppt/tags/tag151.xml><?xml version="1.0" encoding="utf-8"?>
<p:tagLst xmlns:p="http://schemas.openxmlformats.org/presentationml/2006/main">
  <p:tag name="KSO_WM_DIAGRAM_VIRTUALLY_FRAME" val="{&quot;height&quot;:148.12496062992128,&quot;left&quot;:248.25,&quot;top&quot;:147.67503937007874,&quot;width&quot;:606.5}"/>
</p:tagLst>
</file>

<file path=ppt/tags/tag152.xml><?xml version="1.0" encoding="utf-8"?>
<p:tagLst xmlns:p="http://schemas.openxmlformats.org/presentationml/2006/main">
  <p:tag name="KSO_WM_DIAGRAM_VIRTUALLY_FRAME" val="{&quot;height&quot;:148.12496062992128,&quot;left&quot;:230.95,&quot;top&quot;:194.37503937007872,&quot;width&quot;:606.5}"/>
</p:tagLst>
</file>

<file path=ppt/tags/tag153.xml><?xml version="1.0" encoding="utf-8"?>
<p:tagLst xmlns:p="http://schemas.openxmlformats.org/presentationml/2006/main">
  <p:tag name="KSO_WM_DIAGRAM_VIRTUALLY_FRAME" val="{&quot;height&quot;:148.12496062992128,&quot;left&quot;:230.95,&quot;top&quot;:194.37503937007872,&quot;width&quot;:606.5}"/>
</p:tagLst>
</file>

<file path=ppt/tags/tag154.xml><?xml version="1.0" encoding="utf-8"?>
<p:tagLst xmlns:p="http://schemas.openxmlformats.org/presentationml/2006/main">
  <p:tag name="KSO_WM_DIAGRAM_VIRTUALLY_FRAME" val="{&quot;height&quot;:148.12496062992128,&quot;left&quot;:230.95,&quot;top&quot;:194.37503937007872,&quot;width&quot;:606.5}"/>
</p:tagLst>
</file>

<file path=ppt/tags/tag155.xml><?xml version="1.0" encoding="utf-8"?>
<p:tagLst xmlns:p="http://schemas.openxmlformats.org/presentationml/2006/main">
  <p:tag name="KSO_WM_DIAGRAM_VIRTUALLY_FRAME" val="{&quot;height&quot;:148.12496062992128,&quot;left&quot;:230.95,&quot;top&quot;:194.37503937007872,&quot;width&quot;:606.5}"/>
</p:tagLst>
</file>

<file path=ppt/tags/tag15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7.xml><?xml version="1.0" encoding="utf-8"?>
<p:tagLst xmlns:p="http://schemas.openxmlformats.org/presentationml/2006/main">
  <p:tag name="KSO_WM_UNIT_PLACING_PICTURE_USER_VIEWPORT" val="{&quot;height&quot;:5028,&quot;width&quot;:8294}"/>
  <p:tag name="KSO_WM_BEAUTIFY_FLAG" val=""/>
</p:tagLst>
</file>

<file path=ppt/tags/tag158.xml><?xml version="1.0" encoding="utf-8"?>
<p:tagLst xmlns:p="http://schemas.openxmlformats.org/presentationml/2006/main">
  <p:tag name="KSO_WM_BEAUTIFY_FLAG" val=""/>
  <p:tag name="KSO_WM_DIAGRAM_VIRTUALLY_FRAME" val="{&quot;height&quot;:395.8,&quot;left&quot;:111.4,&quot;top&quot;:71.35,&quot;width&quot;:768.7}"/>
</p:tagLst>
</file>

<file path=ppt/tags/tag1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UNIT_PLACING_PICTURE_USER_VIEWPORT" val="{&quot;height&quot;:5028,&quot;width&quot;:8294}"/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66.xml><?xml version="1.0" encoding="utf-8"?>
<p:tagLst xmlns:p="http://schemas.openxmlformats.org/presentationml/2006/main">
  <p:tag name="KSO_WPP_MARK_KEY" val="94373697-dcf7-4d5f-b2c0-14fec90f5f94"/>
  <p:tag name="COMMONDATA" val="eyJjb3VudCI6NTksImhkaWQiOiJmMWEzNGRiN2Q1MWM1MmE1M2JmOGJlOWU3NjkzMTY4ZSIsInVzZXJDb3VudCI6Mn0="/>
  <p:tag name="commondata" val="eyJjb3VudCI6NjAsImhkaWQiOiJmOTBlY2ViNmY5MjdhMjQxMWE1ZWE1OTNkZDBkOGVlMiIsInVzZXJDb3VudCI6MX0="/>
  <p:tag name="resource_record_key" val="{&quot;13&quot;:[4721934],&quot;65&quot;:[20205081]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1.xml><?xml version="1.0" encoding="utf-8"?>
<p:tagLst xmlns:p="http://schemas.openxmlformats.org/presentationml/2006/main">
  <p:tag name="KSO_WM_UNIT_PLACING_PICTURE_USER_VIEWPORT" val="{&quot;height&quot;:27660,&quot;width&quot;:22050}"/>
</p:tagLst>
</file>

<file path=ppt/tags/tag7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3.xml><?xml version="1.0" encoding="utf-8"?>
<p:tagLst xmlns:p="http://schemas.openxmlformats.org/presentationml/2006/main">
  <p:tag name="KSO_WM_UNIT_PLACING_PICTURE_USER_VIEWPORT" val="{&quot;height&quot;:27660,&quot;width&quot;:22050}"/>
</p:tagLst>
</file>

<file path=ppt/tags/tag7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DIAGRAM_VIRTUALLY_FRAME" val="{&quot;height&quot;:538.25,&quot;left&quot;:69.6,&quot;top&quot;:0,&quot;width&quot;:895.95}"/>
  <p:tag name="KSO_WM_BEAUTIFY_FLAG" val=""/>
</p:tagLst>
</file>

<file path=ppt/tags/tag78.xml><?xml version="1.0" encoding="utf-8"?>
<p:tagLst xmlns:p="http://schemas.openxmlformats.org/presentationml/2006/main">
  <p:tag name="KSO_WM_DIAGRAM_VIRTUALLY_FRAME" val="{&quot;height&quot;:538.25,&quot;left&quot;:69.6,&quot;top&quot;:0,&quot;width&quot;:895.95}"/>
</p:tagLst>
</file>

<file path=ppt/tags/tag79.xml><?xml version="1.0" encoding="utf-8"?>
<p:tagLst xmlns:p="http://schemas.openxmlformats.org/presentationml/2006/main">
  <p:tag name="KSO_WM_DIAGRAM_VIRTUALLY_FRAME" val="{&quot;height&quot;:538.25,&quot;left&quot;:69.6,&quot;top&quot;:0,&quot;width&quot;:895.95}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DIAGRAM_VIRTUALLY_FRAME" val="{&quot;height&quot;:538.25,&quot;left&quot;:69.6,&quot;top&quot;:0,&quot;width&quot;:895.95}"/>
</p:tagLst>
</file>

<file path=ppt/tags/tag81.xml><?xml version="1.0" encoding="utf-8"?>
<p:tagLst xmlns:p="http://schemas.openxmlformats.org/presentationml/2006/main">
  <p:tag name="KSO_WM_DIAGRAM_VIRTUALLY_FRAME" val="{&quot;height&quot;:538.25,&quot;left&quot;:69.6,&quot;top&quot;:0,&quot;width&quot;:895.95}"/>
</p:tagLst>
</file>

<file path=ppt/tags/tag82.xml><?xml version="1.0" encoding="utf-8"?>
<p:tagLst xmlns:p="http://schemas.openxmlformats.org/presentationml/2006/main">
  <p:tag name="KSO_WM_DIAGRAM_VIRTUALLY_FRAME" val="{&quot;height&quot;:538.25,&quot;left&quot;:69.6,&quot;top&quot;:0,&quot;width&quot;:895.95}"/>
</p:tagLst>
</file>

<file path=ppt/tags/tag83.xml><?xml version="1.0" encoding="utf-8"?>
<p:tagLst xmlns:p="http://schemas.openxmlformats.org/presentationml/2006/main">
  <p:tag name="KSO_WM_DIAGRAM_VIRTUALLY_FRAME" val="{&quot;height&quot;:538.25,&quot;left&quot;:69.6,&quot;top&quot;:0,&quot;width&quot;:895.95}"/>
</p:tagLst>
</file>

<file path=ppt/tags/tag84.xml><?xml version="1.0" encoding="utf-8"?>
<p:tagLst xmlns:p="http://schemas.openxmlformats.org/presentationml/2006/main">
  <p:tag name="KSO_WM_DIAGRAM_VIRTUALLY_FRAME" val="{&quot;height&quot;:538.25,&quot;left&quot;:69.6,&quot;top&quot;:0,&quot;width&quot;:895.95}"/>
</p:tagLst>
</file>

<file path=ppt/tags/tag8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6.xml><?xml version="1.0" encoding="utf-8"?>
<p:tagLst xmlns:p="http://schemas.openxmlformats.org/presentationml/2006/main">
  <p:tag name="KSO_WM_UNIT_PLACING_PICTURE_USER_VIEWPORT" val="{&quot;height&quot;:27660,&quot;width&quot;:22050}"/>
</p:tagLst>
</file>

<file path=ppt/tags/tag8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PLACING_PICTURE_USER_VIEWPORT" val="{&quot;height&quot;:4695,&quot;width&quot;:7230}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DIAGRAM_VIRTUALLY_FRAME" val="{&quot;height&quot;:395.8,&quot;left&quot;:111.4,&quot;top&quot;:71.35,&quot;width&quot;:768.7}"/>
</p:tagLst>
</file>

<file path=ppt/tags/tag97.xml><?xml version="1.0" encoding="utf-8"?>
<p:tagLst xmlns:p="http://schemas.openxmlformats.org/presentationml/2006/main">
  <p:tag name="KSO_WM_DIAGRAM_VIRTUALLY_FRAME" val="{&quot;height&quot;:395.8,&quot;left&quot;:111.4,&quot;top&quot;:71.35,&quot;width&quot;:768.7}"/>
  <p:tag name="KSO_WM_BEAUTIFY_FLAG" val=""/>
</p:tagLst>
</file>

<file path=ppt/tags/tag98.xml><?xml version="1.0" encoding="utf-8"?>
<p:tagLst xmlns:p="http://schemas.openxmlformats.org/presentationml/2006/main">
  <p:tag name="KSO_WM_BEAUTIFY_FLAG" val=""/>
  <p:tag name="KSO_WM_DIAGRAM_VIRTUALLY_FRAME" val="{&quot;height&quot;:395.8,&quot;left&quot;:111.4,&quot;top&quot;:71.35,&quot;width&quot;:768.7}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3162</Words>
  <Application>WPS 演示</Application>
  <PresentationFormat>宽屏</PresentationFormat>
  <Paragraphs>255</Paragraphs>
  <Slides>28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28</vt:i4>
      </vt:variant>
    </vt:vector>
  </HeadingPairs>
  <TitlesOfParts>
    <vt:vector size="40" baseType="lpstr">
      <vt:lpstr>Arial</vt:lpstr>
      <vt:lpstr>宋体</vt:lpstr>
      <vt:lpstr>Wingdings</vt:lpstr>
      <vt:lpstr>微软雅黑</vt:lpstr>
      <vt:lpstr>楷体</vt:lpstr>
      <vt:lpstr>Times New Roman</vt:lpstr>
      <vt:lpstr>楷体_GB2312</vt:lpstr>
      <vt:lpstr>华文楷体</vt:lpstr>
      <vt:lpstr>黑体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妍</cp:lastModifiedBy>
  <cp:revision>281</cp:revision>
  <dcterms:created xsi:type="dcterms:W3CDTF">2019-06-19T02:08:00Z</dcterms:created>
  <dcterms:modified xsi:type="dcterms:W3CDTF">2024-04-25T11:58:51Z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2052-12.1.0.16729</vt:lpwstr>
  </property>
  <property fmtid="{D5CDD505-2E9C-101B-9397-08002B2CF9AE}" pid="3" name="KSOTemplateUUID">
    <vt:lpwstr>v1.0_library_w/vgDi1WWMnITK7YP2j4Tw==</vt:lpwstr>
  </property>
  <property fmtid="{D5CDD505-2E9C-101B-9397-08002B2CF9AE}" pid="4" name="ICV">
    <vt:lpwstr>985E2D4125554DABA66330AE258F425C_13</vt:lpwstr>
  </property>
</Properties>
</file>