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4" r:id="rId4"/>
    <p:sldMasterId id="2147483687" r:id="rId5"/>
  </p:sldMasterIdLst>
  <p:notesMasterIdLst>
    <p:notesMasterId r:id="rId8"/>
  </p:notesMasterIdLst>
  <p:handoutMasterIdLst>
    <p:handoutMasterId r:id="rId71"/>
  </p:handoutMasterIdLst>
  <p:sldIdLst>
    <p:sldId id="521" r:id="rId6"/>
    <p:sldId id="341" r:id="rId7"/>
    <p:sldId id="344" r:id="rId9"/>
    <p:sldId id="520" r:id="rId10"/>
    <p:sldId id="342" r:id="rId11"/>
    <p:sldId id="343" r:id="rId12"/>
    <p:sldId id="345" r:id="rId13"/>
    <p:sldId id="522" r:id="rId14"/>
    <p:sldId id="410" r:id="rId15"/>
    <p:sldId id="409" r:id="rId16"/>
    <p:sldId id="581" r:id="rId17"/>
    <p:sldId id="886" r:id="rId18"/>
    <p:sldId id="828" r:id="rId19"/>
    <p:sldId id="827" r:id="rId20"/>
    <p:sldId id="524" r:id="rId21"/>
    <p:sldId id="663" r:id="rId22"/>
    <p:sldId id="839" r:id="rId23"/>
    <p:sldId id="840" r:id="rId24"/>
    <p:sldId id="841" r:id="rId25"/>
    <p:sldId id="842" r:id="rId26"/>
    <p:sldId id="843" r:id="rId27"/>
    <p:sldId id="845" r:id="rId28"/>
    <p:sldId id="846" r:id="rId29"/>
    <p:sldId id="847" r:id="rId30"/>
    <p:sldId id="848" r:id="rId31"/>
    <p:sldId id="849" r:id="rId32"/>
    <p:sldId id="850" r:id="rId33"/>
    <p:sldId id="938" r:id="rId34"/>
    <p:sldId id="664" r:id="rId35"/>
    <p:sldId id="675" r:id="rId36"/>
    <p:sldId id="731" r:id="rId37"/>
    <p:sldId id="732" r:id="rId38"/>
    <p:sldId id="733" r:id="rId39"/>
    <p:sldId id="734" r:id="rId40"/>
    <p:sldId id="790" r:id="rId41"/>
    <p:sldId id="668" r:id="rId42"/>
    <p:sldId id="669" r:id="rId43"/>
    <p:sldId id="528" r:id="rId44"/>
    <p:sldId id="887" r:id="rId45"/>
    <p:sldId id="529" r:id="rId46"/>
    <p:sldId id="810" r:id="rId47"/>
    <p:sldId id="590" r:id="rId48"/>
    <p:sldId id="830" r:id="rId49"/>
    <p:sldId id="831" r:id="rId50"/>
    <p:sldId id="832" r:id="rId51"/>
    <p:sldId id="833" r:id="rId52"/>
    <p:sldId id="835" r:id="rId53"/>
    <p:sldId id="834" r:id="rId54"/>
    <p:sldId id="591" r:id="rId55"/>
    <p:sldId id="592" r:id="rId56"/>
    <p:sldId id="793" r:id="rId57"/>
    <p:sldId id="605" r:id="rId58"/>
    <p:sldId id="836" r:id="rId59"/>
    <p:sldId id="837" r:id="rId60"/>
    <p:sldId id="794" r:id="rId61"/>
    <p:sldId id="795" r:id="rId62"/>
    <p:sldId id="644" r:id="rId63"/>
    <p:sldId id="799" r:id="rId64"/>
    <p:sldId id="643" r:id="rId65"/>
    <p:sldId id="649" r:id="rId66"/>
    <p:sldId id="798" r:id="rId67"/>
    <p:sldId id="672" r:id="rId68"/>
    <p:sldId id="673" r:id="rId69"/>
    <p:sldId id="674" r:id="rId70"/>
  </p:sldIdLst>
  <p:sldSz cx="12192000" cy="6858000"/>
  <p:notesSz cx="6858000" cy="9144000"/>
  <p:embeddedFontLst>
    <p:embeddedFont>
      <p:font typeface="Calibri" panose="020F0502020204030204"/>
      <p:regular r:id="rId76"/>
      <p:bold r:id="rId77"/>
      <p:italic r:id="rId78"/>
      <p:boldItalic r:id="rId79"/>
    </p:embeddedFont>
    <p:embeddedFont>
      <p:font typeface="楷体" panose="02010609060101010101" pitchFamily="49" charset="-122"/>
      <p:regular r:id="rId80"/>
    </p:embeddedFont>
    <p:embeddedFont>
      <p:font typeface="隶书" panose="02010509060101010101" pitchFamily="49" charset="-122"/>
      <p:regular r:id="rId81"/>
    </p:embeddedFont>
    <p:embeddedFont>
      <p:font typeface="微软雅黑" panose="020B0503020204020204" pitchFamily="34" charset="-122"/>
      <p:regular r:id="rId82"/>
    </p:embeddedFont>
    <p:embeddedFont>
      <p:font typeface="汉仪尚巍手书W" panose="00020600040101010101" pitchFamily="18" charset="-122"/>
      <p:regular r:id="rId83"/>
    </p:embeddedFont>
    <p:embeddedFont>
      <p:font typeface="华文新魏" panose="02010800040101010101" pitchFamily="2" charset="-122"/>
      <p:regular r:id="rId84"/>
    </p:embeddedFont>
    <p:embeddedFont>
      <p:font typeface="华文楷体" panose="02010600040101010101" pitchFamily="2" charset="-122"/>
      <p:regular r:id="rId85"/>
    </p:embeddedFont>
    <p:embeddedFont>
      <p:font typeface="Calibri" panose="020F0502020204030204" charset="0"/>
      <p:regular r:id="rId86"/>
      <p:bold r:id="rId87"/>
      <p:italic r:id="rId88"/>
      <p:boldItalic r:id="rId89"/>
    </p:embeddedFont>
    <p:embeddedFont>
      <p:font typeface="黑体" panose="02010609060101010101" pitchFamily="49" charset="-122"/>
      <p:regular r:id="rId90"/>
    </p:embeddedFont>
    <p:embeddedFont>
      <p:font typeface="等线" panose="02010600030101010101" charset="-122"/>
      <p:regular r:id="rId91"/>
    </p:embeddedFont>
    <p:embeddedFont>
      <p:font typeface="等线 Light" panose="02010600030101010101" charset="-122"/>
      <p:regular r:id="rId92"/>
    </p:embeddedFont>
  </p:embeddedFontLst>
  <p:custDataLst>
    <p:tags r:id="rId9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928" userDrawn="1">
          <p15:clr>
            <a:srgbClr val="A4A3A4"/>
          </p15:clr>
        </p15:guide>
        <p15:guide id="3" orient="horz" pos="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E0000"/>
    <a:srgbClr val="A32A00"/>
    <a:srgbClr val="CC0000"/>
    <a:srgbClr val="C4BD97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276"/>
      </p:cViewPr>
      <p:guideLst>
        <p:guide orient="horz" pos="2127"/>
        <p:guide pos="3928"/>
        <p:guide orient="horz" pos="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3" Type="http://schemas.openxmlformats.org/officeDocument/2006/relationships/tags" Target="tags/tag369.xml"/><Relationship Id="rId92" Type="http://schemas.openxmlformats.org/officeDocument/2006/relationships/font" Target="fonts/font17.fntdata"/><Relationship Id="rId91" Type="http://schemas.openxmlformats.org/officeDocument/2006/relationships/font" Target="fonts/font16.fntdata"/><Relationship Id="rId90" Type="http://schemas.openxmlformats.org/officeDocument/2006/relationships/font" Target="fonts/font15.fntdata"/><Relationship Id="rId9" Type="http://schemas.openxmlformats.org/officeDocument/2006/relationships/slide" Target="slides/slide3.xml"/><Relationship Id="rId89" Type="http://schemas.openxmlformats.org/officeDocument/2006/relationships/font" Target="fonts/font14.fntdata"/><Relationship Id="rId88" Type="http://schemas.openxmlformats.org/officeDocument/2006/relationships/font" Target="fonts/font13.fntdata"/><Relationship Id="rId87" Type="http://schemas.openxmlformats.org/officeDocument/2006/relationships/font" Target="fonts/font12.fntdata"/><Relationship Id="rId86" Type="http://schemas.openxmlformats.org/officeDocument/2006/relationships/font" Target="fonts/font11.fntdata"/><Relationship Id="rId85" Type="http://schemas.openxmlformats.org/officeDocument/2006/relationships/font" Target="fonts/font10.fntdata"/><Relationship Id="rId84" Type="http://schemas.openxmlformats.org/officeDocument/2006/relationships/font" Target="fonts/font9.fntdata"/><Relationship Id="rId83" Type="http://schemas.openxmlformats.org/officeDocument/2006/relationships/font" Target="fonts/font8.fntdata"/><Relationship Id="rId82" Type="http://schemas.openxmlformats.org/officeDocument/2006/relationships/font" Target="fonts/font7.fntdata"/><Relationship Id="rId81" Type="http://schemas.openxmlformats.org/officeDocument/2006/relationships/font" Target="fonts/font6.fntdata"/><Relationship Id="rId80" Type="http://schemas.openxmlformats.org/officeDocument/2006/relationships/font" Target="fonts/font5.fntdata"/><Relationship Id="rId8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78" Type="http://schemas.openxmlformats.org/officeDocument/2006/relationships/font" Target="fonts/font3.fntdata"/><Relationship Id="rId77" Type="http://schemas.openxmlformats.org/officeDocument/2006/relationships/font" Target="fonts/font2.fntdata"/><Relationship Id="rId76" Type="http://schemas.openxmlformats.org/officeDocument/2006/relationships/font" Target="fonts/font1.fntdata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64.xml"/><Relationship Id="rId7" Type="http://schemas.openxmlformats.org/officeDocument/2006/relationships/slide" Target="slides/slide2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7.png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image" Target="../media/image8.jpe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7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8.jpe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7.pn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8.jpe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7.png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8.jpe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7.png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image" Target="../media/image8.jpe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7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image" Target="../media/image8.jpe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7.png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8.jpe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image" Target="../media/image7.png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8.jpeg"/><Relationship Id="rId2" Type="http://schemas.openxmlformats.org/officeDocument/2006/relationships/tags" Target="../tags/tag103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8.jpeg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image" Target="../media/image7.png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8.jpeg"/><Relationship Id="rId2" Type="http://schemas.openxmlformats.org/officeDocument/2006/relationships/tags" Target="../tags/tag12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7.png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8.jpeg"/><Relationship Id="rId2" Type="http://schemas.openxmlformats.org/officeDocument/2006/relationships/tags" Target="../tags/tag130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7.png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8.jpeg"/><Relationship Id="rId2" Type="http://schemas.openxmlformats.org/officeDocument/2006/relationships/tags" Target="../tags/tag142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7.pn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8.jpeg"/><Relationship Id="rId2" Type="http://schemas.openxmlformats.org/officeDocument/2006/relationships/tags" Target="../tags/tag154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image" Target="../media/image7.png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8.jpeg"/><Relationship Id="rId2" Type="http://schemas.openxmlformats.org/officeDocument/2006/relationships/tags" Target="../tags/tag166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4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6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8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65" b="1"/>
            </a:lvl4pPr>
            <a:lvl5pPr marL="2438400" indent="0">
              <a:buNone/>
              <a:defRPr sz="2265" b="1"/>
            </a:lvl5pPr>
            <a:lvl6pPr marL="3048000" indent="0">
              <a:buNone/>
              <a:defRPr sz="2265" b="1"/>
            </a:lvl6pPr>
            <a:lvl7pPr marL="3657600" indent="0">
              <a:buNone/>
              <a:defRPr sz="2265" b="1"/>
            </a:lvl7pPr>
            <a:lvl8pPr marL="4267200" indent="0">
              <a:buNone/>
              <a:defRPr sz="2265" b="1"/>
            </a:lvl8pPr>
            <a:lvl9pPr marL="4876800" indent="0">
              <a:buNone/>
              <a:defRPr sz="22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265"/>
            </a:lvl4pPr>
            <a:lvl5pPr>
              <a:defRPr sz="2265"/>
            </a:lvl5pPr>
            <a:lvl6pPr>
              <a:defRPr sz="2265"/>
            </a:lvl6pPr>
            <a:lvl7pPr>
              <a:defRPr sz="2265"/>
            </a:lvl7pPr>
            <a:lvl8pPr>
              <a:defRPr sz="2265"/>
            </a:lvl8pPr>
            <a:lvl9pPr>
              <a:defRPr sz="22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65" b="1"/>
            </a:lvl4pPr>
            <a:lvl5pPr marL="2438400" indent="0">
              <a:buNone/>
              <a:defRPr sz="2265" b="1"/>
            </a:lvl5pPr>
            <a:lvl6pPr marL="3048000" indent="0">
              <a:buNone/>
              <a:defRPr sz="2265" b="1"/>
            </a:lvl6pPr>
            <a:lvl7pPr marL="3657600" indent="0">
              <a:buNone/>
              <a:defRPr sz="2265" b="1"/>
            </a:lvl7pPr>
            <a:lvl8pPr marL="4267200" indent="0">
              <a:buNone/>
              <a:defRPr sz="2265" b="1"/>
            </a:lvl8pPr>
            <a:lvl9pPr marL="4876800" indent="0">
              <a:buNone/>
              <a:defRPr sz="22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265"/>
            </a:lvl4pPr>
            <a:lvl5pPr>
              <a:defRPr sz="2265"/>
            </a:lvl5pPr>
            <a:lvl6pPr>
              <a:defRPr sz="2265"/>
            </a:lvl6pPr>
            <a:lvl7pPr>
              <a:defRPr sz="2265"/>
            </a:lvl7pPr>
            <a:lvl8pPr>
              <a:defRPr sz="2265"/>
            </a:lvl8pPr>
            <a:lvl9pPr>
              <a:defRPr sz="22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3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900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86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5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46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86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46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290233" y="1672696"/>
            <a:ext cx="7612729" cy="1508125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90233" y="3234290"/>
            <a:ext cx="7612729" cy="400467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 dirty="0" smtClean="0"/>
              <a:t>单击此处添加副标题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结束页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6372-8245-4748-987E-3C5D7D5A0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EE40-2F09-43DC-A73D-DDC9668FA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 rot="16200000">
            <a:off x="2622275" y="-167005"/>
            <a:ext cx="6573774" cy="6858000"/>
            <a:chOff x="-751480" y="0"/>
            <a:chExt cx="6573774" cy="6858000"/>
          </a:xfrm>
        </p:grpSpPr>
        <p:grpSp>
          <p:nvGrpSpPr>
            <p:cNvPr id="9" name="组合 8"/>
            <p:cNvGrpSpPr/>
            <p:nvPr/>
          </p:nvGrpSpPr>
          <p:grpSpPr>
            <a:xfrm>
              <a:off x="-751480" y="0"/>
              <a:ext cx="6573774" cy="6858000"/>
              <a:chOff x="6563872" y="67310"/>
              <a:chExt cx="4581299" cy="5168900"/>
            </a:xfrm>
          </p:grpSpPr>
          <p:sp>
            <p:nvSpPr>
              <p:cNvPr id="11" name="wps稻壳儿佳誉设计原创链接：http://chn.docer.com/works?userid=219874625"/>
              <p:cNvSpPr/>
              <p:nvPr>
                <p:custDataLst>
                  <p:tags r:id="rId3"/>
                </p:custDataLst>
              </p:nvPr>
            </p:nvSpPr>
            <p:spPr>
              <a:xfrm>
                <a:off x="7776832" y="67310"/>
                <a:ext cx="2160240" cy="5168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0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09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38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67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6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5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03D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2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32211" y="67862"/>
                <a:ext cx="1212960" cy="5168348"/>
              </a:xfrm>
              <a:prstGeom prst="rect">
                <a:avLst/>
              </a:prstGeom>
            </p:spPr>
          </p:pic>
          <p:pic>
            <p:nvPicPr>
              <p:cNvPr id="13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872" y="92710"/>
                <a:ext cx="1212960" cy="5143500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065320" y="88777"/>
              <a:ext cx="2947387" cy="667600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4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6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7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11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-751480" y="0"/>
            <a:ext cx="6573774" cy="6858000"/>
            <a:chOff x="-751480" y="0"/>
            <a:chExt cx="6573774" cy="6858000"/>
          </a:xfrm>
        </p:grpSpPr>
        <p:grpSp>
          <p:nvGrpSpPr>
            <p:cNvPr id="9" name="组合 8"/>
            <p:cNvGrpSpPr/>
            <p:nvPr/>
          </p:nvGrpSpPr>
          <p:grpSpPr>
            <a:xfrm>
              <a:off x="-751480" y="0"/>
              <a:ext cx="6573774" cy="6858000"/>
              <a:chOff x="6563872" y="67310"/>
              <a:chExt cx="4581299" cy="5168900"/>
            </a:xfrm>
          </p:grpSpPr>
          <p:sp>
            <p:nvSpPr>
              <p:cNvPr id="11" name="wps稻壳儿佳誉设计原创链接：http://chn.docer.com/works?userid=219874625"/>
              <p:cNvSpPr/>
              <p:nvPr>
                <p:custDataLst>
                  <p:tags r:id="rId3"/>
                </p:custDataLst>
              </p:nvPr>
            </p:nvSpPr>
            <p:spPr>
              <a:xfrm>
                <a:off x="7776832" y="67310"/>
                <a:ext cx="2160240" cy="5168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0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09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38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67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6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5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C303D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2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32211" y="67862"/>
                <a:ext cx="1212960" cy="5168348"/>
              </a:xfrm>
              <a:prstGeom prst="rect">
                <a:avLst/>
              </a:prstGeom>
            </p:spPr>
          </p:pic>
          <p:pic>
            <p:nvPicPr>
              <p:cNvPr id="13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872" y="92710"/>
                <a:ext cx="1212960" cy="5143500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065320" y="88777"/>
              <a:ext cx="2947387" cy="667600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>
            <a:off x="2865450" y="1739900"/>
            <a:ext cx="0" cy="3454400"/>
          </a:xfrm>
          <a:prstGeom prst="line">
            <a:avLst/>
          </a:prstGeom>
          <a:ln>
            <a:solidFill>
              <a:srgbClr val="616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498293" y="1567178"/>
            <a:ext cx="1290851" cy="3799841"/>
          </a:xfrm>
        </p:spPr>
        <p:txBody>
          <a:bodyPr vert="eaVert" lIns="90000" tIns="46800" rIns="90000" bIns="46800" anchor="t" anchorCtr="0">
            <a:normAutofit/>
          </a:bodyPr>
          <a:lstStyle>
            <a:lvl1pPr algn="dist">
              <a:lnSpc>
                <a:spcPct val="100000"/>
              </a:lnSpc>
              <a:defRPr sz="6600" b="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2976843" y="1567178"/>
            <a:ext cx="823976" cy="3799841"/>
          </a:xfrm>
        </p:spPr>
        <p:txBody>
          <a:bodyPr vert="eaVert" lIns="90000" tIns="46800" rIns="90000" bIns="46800" anchor="ctr">
            <a:normAutofit/>
          </a:bodyPr>
          <a:lstStyle>
            <a:lvl1pPr marL="0" indent="0" algn="dist" eaLnBrk="1" fontAlgn="auto" latinLnBrk="0" hangingPunct="1"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3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5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6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sz="half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 userDrawn="1">
            <p:ph sz="half" idx="2"/>
            <p:custDataLst>
              <p:tags r:id="rId12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 userDrawn="1"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 userDrawn="1"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 userDrawn="1"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5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8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 hasCustomPrompt="1"/>
            <p:custDataLst>
              <p:tags r:id="rId11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 userDrawn="1">
            <p:ph sz="half" idx="2"/>
            <p:custDataLst>
              <p:tags r:id="rId12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 userDrawn="1">
            <p:ph type="body" sz="quarter" idx="3" hasCustomPrompt="1"/>
            <p:custDataLst>
              <p:tags r:id="rId13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 userDrawn="1">
            <p:ph sz="quarter" idx="4"/>
            <p:custDataLst>
              <p:tags r:id="rId14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 userDrawn="1"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 userDrawn="1"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 userDrawn="1"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6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9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0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 userDrawn="1"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 userDrawn="1"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7" name="图片 16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3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5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6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 userDrawn="1">
            <p:ph type="pic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 userDrawn="1">
            <p:ph type="body" sz="half" idx="2"/>
            <p:custDataLst>
              <p:tags r:id="rId12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 userDrawn="1"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 userDrawn="1"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 userDrawn="1"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6" name="图片 15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2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4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5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 userDrawn="1"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 userDrawn="1"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-1537335" y="0"/>
            <a:ext cx="15266670" cy="6858000"/>
            <a:chOff x="-1537335" y="0"/>
            <a:chExt cx="15266670" cy="6858000"/>
          </a:xfrm>
        </p:grpSpPr>
        <p:pic>
          <p:nvPicPr>
            <p:cNvPr id="16" name="图片 15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8024" cy="6858000"/>
            </a:xfrm>
            <a:prstGeom prst="rect">
              <a:avLst/>
            </a:prstGeom>
          </p:spPr>
        </p:pic>
        <p:sp>
          <p:nvSpPr>
            <p:cNvPr id="12" name="wps稻壳儿佳誉设计原创链接：http://chn.docer.com/works?userid=219874625"/>
            <p:cNvSpPr/>
            <p:nvPr>
              <p:custDataLst>
                <p:tags r:id="rId5"/>
              </p:custDataLst>
            </p:nvPr>
          </p:nvSpPr>
          <p:spPr>
            <a:xfrm>
              <a:off x="203200" y="141515"/>
              <a:ext cx="11785599" cy="65749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0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09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38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67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996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565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C30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6"/>
              </p:custDataLst>
            </p:nvPr>
          </p:nvSpPr>
          <p:spPr>
            <a:xfrm>
              <a:off x="384630" y="304128"/>
              <a:ext cx="11422741" cy="624974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4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88800" y="142240"/>
              <a:ext cx="1740535" cy="6574155"/>
            </a:xfrm>
            <a:prstGeom prst="rect">
              <a:avLst/>
            </a:prstGeom>
          </p:spPr>
        </p:pic>
        <p:pic>
          <p:nvPicPr>
            <p:cNvPr id="15" name="wps稻壳儿佳誉设计原创链接：http://chn.docer.com/works?userid=219874625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7335" y="173990"/>
              <a:ext cx="1740535" cy="6542405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CD8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-751480" y="0"/>
            <a:ext cx="6573774" cy="6858000"/>
            <a:chOff x="-751480" y="0"/>
            <a:chExt cx="6573774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751480" y="0"/>
              <a:ext cx="6573774" cy="6858000"/>
              <a:chOff x="6563872" y="67310"/>
              <a:chExt cx="4581299" cy="5168900"/>
            </a:xfrm>
          </p:grpSpPr>
          <p:sp>
            <p:nvSpPr>
              <p:cNvPr id="10" name="wps稻壳儿佳誉设计原创链接：http://chn.docer.com/works?userid=219874625"/>
              <p:cNvSpPr/>
              <p:nvPr>
                <p:custDataLst>
                  <p:tags r:id="rId5"/>
                </p:custDataLst>
              </p:nvPr>
            </p:nvSpPr>
            <p:spPr>
              <a:xfrm>
                <a:off x="7776832" y="67310"/>
                <a:ext cx="2160240" cy="5168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0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09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38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67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6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565" algn="l" defTabSz="685165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C303D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1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32211" y="67862"/>
                <a:ext cx="1212960" cy="5168348"/>
              </a:xfrm>
              <a:prstGeom prst="rect">
                <a:avLst/>
              </a:prstGeom>
            </p:spPr>
          </p:pic>
          <p:pic>
            <p:nvPicPr>
              <p:cNvPr id="12" name="wps稻壳儿佳誉设计原创链接：http://chn.docer.com/works?userid=219874625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872" y="92710"/>
                <a:ext cx="1212960" cy="5143500"/>
              </a:xfrm>
              <a:prstGeom prst="rect">
                <a:avLst/>
              </a:prstGeom>
            </p:spPr>
          </p:pic>
        </p:grp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065320" y="88777"/>
              <a:ext cx="2947387" cy="667600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3" name="直接连接符 12"/>
          <p:cNvCxnSpPr/>
          <p:nvPr userDrawn="1">
            <p:custDataLst>
              <p:tags r:id="rId10"/>
            </p:custDataLst>
          </p:nvPr>
        </p:nvCxnSpPr>
        <p:spPr>
          <a:xfrm>
            <a:off x="2865450" y="805758"/>
            <a:ext cx="0" cy="5454756"/>
          </a:xfrm>
          <a:prstGeom prst="line">
            <a:avLst/>
          </a:prstGeom>
          <a:ln>
            <a:solidFill>
              <a:srgbClr val="616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331593" y="805758"/>
            <a:ext cx="1378555" cy="5454755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3022502" y="1670300"/>
            <a:ext cx="831964" cy="3725670"/>
          </a:xfrm>
        </p:spPr>
        <p:txBody>
          <a:bodyPr vert="eaVert" lIns="90000" tIns="46800" rIns="90000" bIns="46800" anchor="ctr">
            <a:normAutofit/>
          </a:bodyPr>
          <a:lstStyle>
            <a:lvl1pPr marL="0" indent="0" algn="dist">
              <a:buNone/>
              <a:defRPr sz="2000" spc="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8024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9" h="10800">
                <a:moveTo>
                  <a:pt x="0" y="10577"/>
                </a:moveTo>
                <a:lnTo>
                  <a:pt x="19209" y="10577"/>
                </a:lnTo>
                <a:lnTo>
                  <a:pt x="19209" y="10800"/>
                </a:lnTo>
                <a:lnTo>
                  <a:pt x="0" y="10800"/>
                </a:lnTo>
                <a:lnTo>
                  <a:pt x="0" y="10577"/>
                </a:lnTo>
                <a:close/>
                <a:moveTo>
                  <a:pt x="0" y="0"/>
                </a:moveTo>
                <a:lnTo>
                  <a:pt x="19209" y="0"/>
                </a:lnTo>
                <a:lnTo>
                  <a:pt x="19209" y="223"/>
                </a:lnTo>
                <a:lnTo>
                  <a:pt x="0" y="22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858000"/>
          </a:xfrm>
          <a:prstGeom prst="rect">
            <a:avLst/>
          </a:prstGeom>
        </p:spPr>
      </p:pic>
      <p:sp>
        <p:nvSpPr>
          <p:cNvPr id="16" name="wps稻壳儿佳誉设计原创链接：http://chn.docer.com/works?userid=219874625"/>
          <p:cNvSpPr/>
          <p:nvPr userDrawn="1">
            <p:custDataLst>
              <p:tags r:id="rId4"/>
            </p:custDataLst>
          </p:nvPr>
        </p:nvSpPr>
        <p:spPr>
          <a:xfrm>
            <a:off x="203200" y="141605"/>
            <a:ext cx="11785600" cy="6574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6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5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C30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384810" y="304165"/>
            <a:ext cx="11423015" cy="62496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wps稻壳儿佳誉设计原创链接：http://chn.docer.com/works?userid=2198746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88800" y="142240"/>
            <a:ext cx="1740535" cy="6574155"/>
          </a:xfrm>
          <a:prstGeom prst="rect">
            <a:avLst/>
          </a:prstGeom>
        </p:spPr>
      </p:pic>
      <p:pic>
        <p:nvPicPr>
          <p:cNvPr id="19" name="wps稻壳儿佳誉设计原创链接：http://chn.docer.com/works?userid=21987462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35" y="173990"/>
            <a:ext cx="1740535" cy="65424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858000"/>
          </a:xfrm>
          <a:prstGeom prst="rect">
            <a:avLst/>
          </a:prstGeom>
        </p:spPr>
      </p:pic>
      <p:sp>
        <p:nvSpPr>
          <p:cNvPr id="15" name="wps稻壳儿佳誉设计原创链接：http://chn.docer.com/works?userid=219874625"/>
          <p:cNvSpPr/>
          <p:nvPr userDrawn="1">
            <p:custDataLst>
              <p:tags r:id="rId4"/>
            </p:custDataLst>
          </p:nvPr>
        </p:nvSpPr>
        <p:spPr>
          <a:xfrm>
            <a:off x="203200" y="141605"/>
            <a:ext cx="11785600" cy="6574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6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5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C30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wps稻壳儿佳誉设计原创链接：http://chn.docer.com/works?userid=21987462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88800" y="142240"/>
            <a:ext cx="1740535" cy="6574155"/>
          </a:xfrm>
          <a:prstGeom prst="rect">
            <a:avLst/>
          </a:prstGeom>
        </p:spPr>
      </p:pic>
      <p:pic>
        <p:nvPicPr>
          <p:cNvPr id="18" name="wps稻壳儿佳誉设计原创链接：http://chn.docer.com/works?userid=21987462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35" y="173990"/>
            <a:ext cx="1740535" cy="65424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 userDrawn="1">
            <p:custDataLst>
              <p:tags r:id="rId15"/>
            </p:custDataLst>
          </p:nvPr>
        </p:nvCxnSpPr>
        <p:spPr>
          <a:xfrm>
            <a:off x="203199" y="-5207"/>
            <a:ext cx="0" cy="68714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858000"/>
          </a:xfrm>
          <a:prstGeom prst="rect">
            <a:avLst/>
          </a:prstGeom>
        </p:spPr>
      </p:pic>
      <p:sp>
        <p:nvSpPr>
          <p:cNvPr id="14" name="wps稻壳儿佳誉设计原创链接：http://chn.docer.com/works?userid=219874625"/>
          <p:cNvSpPr/>
          <p:nvPr userDrawn="1">
            <p:custDataLst>
              <p:tags r:id="rId4"/>
            </p:custDataLst>
          </p:nvPr>
        </p:nvSpPr>
        <p:spPr>
          <a:xfrm>
            <a:off x="203200" y="141605"/>
            <a:ext cx="11785600" cy="6574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6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5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C30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wps稻壳儿佳誉设计原创链接：http://chn.docer.com/works?userid=21987462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88800" y="142240"/>
            <a:ext cx="1740535" cy="6574155"/>
          </a:xfrm>
          <a:prstGeom prst="rect">
            <a:avLst/>
          </a:prstGeom>
        </p:spPr>
      </p:pic>
      <p:pic>
        <p:nvPicPr>
          <p:cNvPr id="16" name="wps稻壳儿佳誉设计原创链接：http://chn.docer.com/works?userid=21987462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35" y="173990"/>
            <a:ext cx="1740535" cy="654240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cxnSp>
        <p:nvCxnSpPr>
          <p:cNvPr id="8" name="直接连接符 7"/>
          <p:cNvCxnSpPr/>
          <p:nvPr userDrawn="1">
            <p:custDataLst>
              <p:tags r:id="rId15"/>
            </p:custDataLst>
          </p:nvPr>
        </p:nvCxnSpPr>
        <p:spPr>
          <a:xfrm>
            <a:off x="0" y="14151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858000"/>
          </a:xfrm>
          <a:prstGeom prst="rect">
            <a:avLst/>
          </a:prstGeom>
        </p:spPr>
      </p:pic>
      <p:sp>
        <p:nvSpPr>
          <p:cNvPr id="13" name="wps稻壳儿佳誉设计原创链接：http://chn.docer.com/works?userid=219874625"/>
          <p:cNvSpPr/>
          <p:nvPr userDrawn="1">
            <p:custDataLst>
              <p:tags r:id="rId4"/>
            </p:custDataLst>
          </p:nvPr>
        </p:nvSpPr>
        <p:spPr>
          <a:xfrm>
            <a:off x="203200" y="141605"/>
            <a:ext cx="11785600" cy="6574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6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5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C30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wps稻壳儿佳誉设计原创链接：http://chn.docer.com/works?userid=21987462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88800" y="142240"/>
            <a:ext cx="1740535" cy="6574155"/>
          </a:xfrm>
          <a:prstGeom prst="rect">
            <a:avLst/>
          </a:prstGeom>
        </p:spPr>
      </p:pic>
      <p:pic>
        <p:nvPicPr>
          <p:cNvPr id="15" name="wps稻壳儿佳誉设计原创链接：http://chn.docer.com/works?userid=21987462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35" y="173990"/>
            <a:ext cx="1740535" cy="65424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 userDrawn="1">
            <p:custDataLst>
              <p:tags r:id="rId15"/>
            </p:custDataLst>
          </p:nvPr>
        </p:nvCxnSpPr>
        <p:spPr>
          <a:xfrm>
            <a:off x="0" y="668401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858000"/>
          </a:xfrm>
          <a:prstGeom prst="rect">
            <a:avLst/>
          </a:prstGeom>
        </p:spPr>
      </p:pic>
      <p:sp>
        <p:nvSpPr>
          <p:cNvPr id="16" name="wps稻壳儿佳誉设计原创链接：http://chn.docer.com/works?userid=219874625"/>
          <p:cNvSpPr/>
          <p:nvPr userDrawn="1">
            <p:custDataLst>
              <p:tags r:id="rId4"/>
            </p:custDataLst>
          </p:nvPr>
        </p:nvSpPr>
        <p:spPr>
          <a:xfrm>
            <a:off x="203200" y="141605"/>
            <a:ext cx="11785600" cy="6574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6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565" algn="l" defTabSz="685165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C30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384810" y="304165"/>
            <a:ext cx="11423015" cy="62496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wps稻壳儿佳誉设计原创链接：http://chn.docer.com/works?userid=21987462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88800" y="142240"/>
            <a:ext cx="1740535" cy="6574155"/>
          </a:xfrm>
          <a:prstGeom prst="rect">
            <a:avLst/>
          </a:prstGeom>
        </p:spPr>
      </p:pic>
      <p:pic>
        <p:nvPicPr>
          <p:cNvPr id="19" name="wps稻壳儿佳誉设计原创链接：http://chn.docer.com/works?userid=21987462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35" y="173990"/>
            <a:ext cx="1740535" cy="654240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10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4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5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 userDrawn="1">
            <p:ph type="body" sz="quarter" idx="15"/>
            <p:custDataLst>
              <p:tags r:id="rId16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6"/>
            <p:custDataLst>
              <p:tags r:id="rId17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7" Type="http://schemas.openxmlformats.org/officeDocument/2006/relationships/theme" Target="../theme/theme4.xml"/><Relationship Id="rId26" Type="http://schemas.openxmlformats.org/officeDocument/2006/relationships/tags" Target="../tags/tag191.xml"/><Relationship Id="rId25" Type="http://schemas.openxmlformats.org/officeDocument/2006/relationships/tags" Target="../tags/tag190.xml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0966-B930-467E-98A7-F1EC0106CB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49A3D-AEBF-4C71-9A2D-79CB86F84B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68568" tIns="34284" rIns="68568" bIns="3428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68568" tIns="34284" rIns="68568" bIns="34284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68568" tIns="34284" rIns="68568" bIns="3428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68568" tIns="34284" rIns="68568" bIns="3428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68568" tIns="34284" rIns="68568" bIns="3428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86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5C90-668A-4B26-A5C8-86F5F4E21B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6942-CC23-49DF-B51B-F5089544EA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tags" Target="../tags/tag19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tags" Target="../tags/tag20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2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2.xml"/><Relationship Id="rId4" Type="http://schemas.openxmlformats.org/officeDocument/2006/relationships/themeOverride" Target="../theme/themeOverride2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2.xml"/><Relationship Id="rId6" Type="http://schemas.openxmlformats.org/officeDocument/2006/relationships/themeOverride" Target="../theme/themeOverride3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22.png"/><Relationship Id="rId1" Type="http://schemas.openxmlformats.org/officeDocument/2006/relationships/tags" Target="../tags/tag2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image" Target="../media/image24.jpeg"/><Relationship Id="rId3" Type="http://schemas.openxmlformats.org/officeDocument/2006/relationships/tags" Target="../tags/tag216.xml"/><Relationship Id="rId2" Type="http://schemas.openxmlformats.org/officeDocument/2006/relationships/image" Target="../media/image23.jpe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42.xml"/><Relationship Id="rId11" Type="http://schemas.openxmlformats.org/officeDocument/2006/relationships/themeOverride" Target="../theme/themeOverride4.xml"/><Relationship Id="rId10" Type="http://schemas.openxmlformats.org/officeDocument/2006/relationships/tags" Target="../tags/tag222.xml"/><Relationship Id="rId1" Type="http://schemas.openxmlformats.org/officeDocument/2006/relationships/tags" Target="../tags/tag21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2.xml"/><Relationship Id="rId4" Type="http://schemas.openxmlformats.org/officeDocument/2006/relationships/themeOverride" Target="../theme/themeOverride5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slide" Target="slide26.xml"/><Relationship Id="rId7" Type="http://schemas.openxmlformats.org/officeDocument/2006/relationships/slide" Target="slide25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9.xml"/><Relationship Id="rId2" Type="http://schemas.openxmlformats.org/officeDocument/2006/relationships/slide" Target="slide18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42.xml"/><Relationship Id="rId15" Type="http://schemas.openxmlformats.org/officeDocument/2006/relationships/themeOverride" Target="../theme/themeOverride6.xml"/><Relationship Id="rId14" Type="http://schemas.openxmlformats.org/officeDocument/2006/relationships/tags" Target="../tags/tag229.xml"/><Relationship Id="rId13" Type="http://schemas.openxmlformats.org/officeDocument/2006/relationships/slide" Target="slide27.xml"/><Relationship Id="rId12" Type="http://schemas.openxmlformats.org/officeDocument/2006/relationships/slide" Target="slide23.xml"/><Relationship Id="rId11" Type="http://schemas.openxmlformats.org/officeDocument/2006/relationships/slide" Target="slide20.xml"/><Relationship Id="rId10" Type="http://schemas.openxmlformats.org/officeDocument/2006/relationships/tags" Target="../tags/tag228.xml"/><Relationship Id="rId1" Type="http://schemas.openxmlformats.org/officeDocument/2006/relationships/tags" Target="../tags/tag22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slide" Target="slide17.xml"/><Relationship Id="rId2" Type="http://schemas.openxmlformats.org/officeDocument/2006/relationships/tags" Target="../tags/tag230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3.xml"/><Relationship Id="rId6" Type="http://schemas.openxmlformats.org/officeDocument/2006/relationships/tags" Target="../tags/tag231.xml"/><Relationship Id="rId5" Type="http://schemas.openxmlformats.org/officeDocument/2006/relationships/slide" Target="slide1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tags" Target="../tags/tag193.xml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232.xml"/><Relationship Id="rId2" Type="http://schemas.openxmlformats.org/officeDocument/2006/relationships/slide" Target="slide17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233.xml"/><Relationship Id="rId2" Type="http://schemas.openxmlformats.org/officeDocument/2006/relationships/slide" Target="slide17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tags" Target="../tags/tag234.xml"/><Relationship Id="rId3" Type="http://schemas.openxmlformats.org/officeDocument/2006/relationships/slide" Target="slide1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235.xml"/><Relationship Id="rId2" Type="http://schemas.openxmlformats.org/officeDocument/2006/relationships/slide" Target="slide17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236.xml"/><Relationship Id="rId2" Type="http://schemas.openxmlformats.org/officeDocument/2006/relationships/slide" Target="slide17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tags" Target="../tags/tag237.xml"/><Relationship Id="rId3" Type="http://schemas.openxmlformats.org/officeDocument/2006/relationships/slide" Target="slide17.xml"/><Relationship Id="rId2" Type="http://schemas.openxmlformats.org/officeDocument/2006/relationships/slide" Target="slide8.xml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3.xml"/><Relationship Id="rId6" Type="http://schemas.openxmlformats.org/officeDocument/2006/relationships/tags" Target="../tags/tag240.xml"/><Relationship Id="rId5" Type="http://schemas.openxmlformats.org/officeDocument/2006/relationships/slide" Target="slide17.xml"/><Relationship Id="rId4" Type="http://schemas.openxmlformats.org/officeDocument/2006/relationships/image" Target="../media/image38.jpeg"/><Relationship Id="rId3" Type="http://schemas.openxmlformats.org/officeDocument/2006/relationships/tags" Target="../tags/tag239.xml"/><Relationship Id="rId2" Type="http://schemas.openxmlformats.org/officeDocument/2006/relationships/image" Target="../media/image37.png"/><Relationship Id="rId1" Type="http://schemas.openxmlformats.org/officeDocument/2006/relationships/tags" Target="../tags/tag238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tags" Target="../tags/tag241.xml"/><Relationship Id="rId3" Type="http://schemas.openxmlformats.org/officeDocument/2006/relationships/slide" Target="slide1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2.xml"/><Relationship Id="rId4" Type="http://schemas.openxmlformats.org/officeDocument/2006/relationships/themeOverride" Target="../theme/themeOverride7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slide" Target="slide64.xml"/><Relationship Id="rId5" Type="http://schemas.openxmlformats.org/officeDocument/2006/relationships/slide" Target="slide63.xml"/><Relationship Id="rId4" Type="http://schemas.openxmlformats.org/officeDocument/2006/relationships/slide" Target="slide62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42.xml"/><Relationship Id="rId11" Type="http://schemas.openxmlformats.org/officeDocument/2006/relationships/themeOverride" Target="../theme/themeOverride8.xml"/><Relationship Id="rId10" Type="http://schemas.openxmlformats.org/officeDocument/2006/relationships/tags" Target="../tags/tag251.xml"/><Relationship Id="rId1" Type="http://schemas.openxmlformats.org/officeDocument/2006/relationships/tags" Target="../tags/tag2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9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microsoft.com/office/2007/relationships/hdphoto" Target="../media/image51.wdp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1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2.xml"/><Relationship Id="rId4" Type="http://schemas.openxmlformats.org/officeDocument/2006/relationships/themeOverride" Target="../theme/themeOverride11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42.xml"/><Relationship Id="rId6" Type="http://schemas.openxmlformats.org/officeDocument/2006/relationships/themeOverride" Target="../theme/themeOverride12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13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273.xml"/><Relationship Id="rId2" Type="http://schemas.openxmlformats.org/officeDocument/2006/relationships/image" Target="../media/image55.png"/><Relationship Id="rId1" Type="http://schemas.openxmlformats.org/officeDocument/2006/relationships/tags" Target="../tags/tag2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14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15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286.xml"/><Relationship Id="rId7" Type="http://schemas.openxmlformats.org/officeDocument/2006/relationships/slide" Target="slide45.xml"/><Relationship Id="rId6" Type="http://schemas.openxmlformats.org/officeDocument/2006/relationships/image" Target="../media/image56.png"/><Relationship Id="rId5" Type="http://schemas.openxmlformats.org/officeDocument/2006/relationships/tags" Target="../tags/tag285.xml"/><Relationship Id="rId4" Type="http://schemas.openxmlformats.org/officeDocument/2006/relationships/slide" Target="slide43.xml"/><Relationship Id="rId3" Type="http://schemas.openxmlformats.org/officeDocument/2006/relationships/tags" Target="../tags/tag284.xml"/><Relationship Id="rId25" Type="http://schemas.openxmlformats.org/officeDocument/2006/relationships/notesSlide" Target="../notesSlides/notesSlide24.xml"/><Relationship Id="rId24" Type="http://schemas.openxmlformats.org/officeDocument/2006/relationships/slideLayout" Target="../slideLayouts/slideLayout42.xml"/><Relationship Id="rId23" Type="http://schemas.openxmlformats.org/officeDocument/2006/relationships/themeOverride" Target="../theme/themeOverride16.xml"/><Relationship Id="rId22" Type="http://schemas.openxmlformats.org/officeDocument/2006/relationships/tags" Target="../tags/tag291.xml"/><Relationship Id="rId21" Type="http://schemas.openxmlformats.org/officeDocument/2006/relationships/image" Target="../media/image61.png"/><Relationship Id="rId20" Type="http://schemas.openxmlformats.org/officeDocument/2006/relationships/tags" Target="../tags/tag290.xml"/><Relationship Id="rId2" Type="http://schemas.openxmlformats.org/officeDocument/2006/relationships/tags" Target="../tags/tag283.xml"/><Relationship Id="rId19" Type="http://schemas.openxmlformats.org/officeDocument/2006/relationships/slide" Target="slide47.xml"/><Relationship Id="rId18" Type="http://schemas.openxmlformats.org/officeDocument/2006/relationships/image" Target="../media/image60.png"/><Relationship Id="rId17" Type="http://schemas.openxmlformats.org/officeDocument/2006/relationships/tags" Target="../tags/tag289.xml"/><Relationship Id="rId16" Type="http://schemas.openxmlformats.org/officeDocument/2006/relationships/slide" Target="slide48.xml"/><Relationship Id="rId15" Type="http://schemas.openxmlformats.org/officeDocument/2006/relationships/image" Target="../media/image59.png"/><Relationship Id="rId14" Type="http://schemas.openxmlformats.org/officeDocument/2006/relationships/tags" Target="../tags/tag288.xml"/><Relationship Id="rId13" Type="http://schemas.openxmlformats.org/officeDocument/2006/relationships/slide" Target="slide46.xml"/><Relationship Id="rId12" Type="http://schemas.openxmlformats.org/officeDocument/2006/relationships/image" Target="../media/image58.png"/><Relationship Id="rId11" Type="http://schemas.openxmlformats.org/officeDocument/2006/relationships/tags" Target="../tags/tag287.xml"/><Relationship Id="rId10" Type="http://schemas.openxmlformats.org/officeDocument/2006/relationships/slide" Target="slide44.xml"/><Relationship Id="rId1" Type="http://schemas.openxmlformats.org/officeDocument/2006/relationships/tags" Target="../tags/tag282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tags" Target="../tags/tag293.xml"/><Relationship Id="rId3" Type="http://schemas.openxmlformats.org/officeDocument/2006/relationships/slide" Target="slide42.xml"/><Relationship Id="rId2" Type="http://schemas.openxmlformats.org/officeDocument/2006/relationships/image" Target="../media/image56.png"/><Relationship Id="rId1" Type="http://schemas.openxmlformats.org/officeDocument/2006/relationships/tags" Target="../tags/tag292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slide" Target="slide42.xml"/><Relationship Id="rId2" Type="http://schemas.openxmlformats.org/officeDocument/2006/relationships/image" Target="../media/image58.png"/><Relationship Id="rId1" Type="http://schemas.openxmlformats.org/officeDocument/2006/relationships/tags" Target="../tags/tag294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slide" Target="slide42.xml"/><Relationship Id="rId2" Type="http://schemas.openxmlformats.org/officeDocument/2006/relationships/image" Target="../media/image57.png"/><Relationship Id="rId1" Type="http://schemas.openxmlformats.org/officeDocument/2006/relationships/tags" Target="../tags/tag297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slide" Target="slide42.xml"/><Relationship Id="rId3" Type="http://schemas.openxmlformats.org/officeDocument/2006/relationships/tags" Target="../tags/tag301.xml"/><Relationship Id="rId2" Type="http://schemas.openxmlformats.org/officeDocument/2006/relationships/image" Target="../media/image59.png"/><Relationship Id="rId1" Type="http://schemas.openxmlformats.org/officeDocument/2006/relationships/tags" Target="../tags/tag300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slide" Target="slide42.xml"/><Relationship Id="rId2" Type="http://schemas.openxmlformats.org/officeDocument/2006/relationships/image" Target="../media/image61.png"/><Relationship Id="rId1" Type="http://schemas.openxmlformats.org/officeDocument/2006/relationships/tags" Target="../tags/tag304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slide" Target="slide42.xml"/><Relationship Id="rId2" Type="http://schemas.openxmlformats.org/officeDocument/2006/relationships/image" Target="../media/image60.png"/><Relationship Id="rId1" Type="http://schemas.openxmlformats.org/officeDocument/2006/relationships/tags" Target="../tags/tag307.xml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17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themeOverride" Target="../theme/themeOverride18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0" Type="http://schemas.openxmlformats.org/officeDocument/2006/relationships/notesSlide" Target="../notesSlides/notesSlide26.xml"/><Relationship Id="rId1" Type="http://schemas.openxmlformats.org/officeDocument/2006/relationships/tags" Target="../tags/tag31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42.xml"/><Relationship Id="rId6" Type="http://schemas.openxmlformats.org/officeDocument/2006/relationships/themeOverride" Target="../theme/themeOverride19.xml"/><Relationship Id="rId5" Type="http://schemas.openxmlformats.org/officeDocument/2006/relationships/tags" Target="../tags/tag322.xml"/><Relationship Id="rId4" Type="http://schemas.openxmlformats.org/officeDocument/2006/relationships/image" Target="../media/image62.png"/><Relationship Id="rId3" Type="http://schemas.openxmlformats.org/officeDocument/2006/relationships/tags" Target="../tags/tag32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42.xml"/><Relationship Id="rId6" Type="http://schemas.openxmlformats.org/officeDocument/2006/relationships/themeOverride" Target="../theme/themeOverride20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42.xml"/><Relationship Id="rId3" Type="http://schemas.openxmlformats.org/officeDocument/2006/relationships/themeOverride" Target="../theme/themeOverride21.xml"/><Relationship Id="rId2" Type="http://schemas.openxmlformats.org/officeDocument/2006/relationships/tags" Target="../tags/tag329.xml"/><Relationship Id="rId1" Type="http://schemas.openxmlformats.org/officeDocument/2006/relationships/tags" Target="../tags/tag328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image" Target="../media/image63.png"/><Relationship Id="rId3" Type="http://schemas.openxmlformats.org/officeDocument/2006/relationships/tags" Target="../tags/tag330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tags" Target="../tags/tag334.xml"/><Relationship Id="rId3" Type="http://schemas.openxmlformats.org/officeDocument/2006/relationships/image" Target="../media/image65.jpeg"/><Relationship Id="rId2" Type="http://schemas.openxmlformats.org/officeDocument/2006/relationships/tags" Target="../tags/tag333.xml"/><Relationship Id="rId1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5.xml"/><Relationship Id="rId4" Type="http://schemas.openxmlformats.org/officeDocument/2006/relationships/image" Target="../media/image67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42.xml"/><Relationship Id="rId5" Type="http://schemas.openxmlformats.org/officeDocument/2006/relationships/themeOverride" Target="../theme/themeOverride22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image" Target="../media/image68.jpeg"/><Relationship Id="rId1" Type="http://schemas.openxmlformats.org/officeDocument/2006/relationships/tags" Target="../tags/tag336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23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1" Type="http://schemas.openxmlformats.org/officeDocument/2006/relationships/notesSlide" Target="../notesSlides/notesSlide31.xml"/><Relationship Id="rId10" Type="http://schemas.openxmlformats.org/officeDocument/2006/relationships/slideLayout" Target="../slideLayouts/slideLayout42.xml"/><Relationship Id="rId1" Type="http://schemas.openxmlformats.org/officeDocument/2006/relationships/tags" Target="../tags/tag3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42.xml"/><Relationship Id="rId3" Type="http://schemas.openxmlformats.org/officeDocument/2006/relationships/themeOverride" Target="../theme/themeOverride24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42.xml"/><Relationship Id="rId6" Type="http://schemas.openxmlformats.org/officeDocument/2006/relationships/themeOverride" Target="../theme/themeOverride25.xml"/><Relationship Id="rId5" Type="http://schemas.openxmlformats.org/officeDocument/2006/relationships/tags" Target="../tags/tag351.xml"/><Relationship Id="rId4" Type="http://schemas.openxmlformats.org/officeDocument/2006/relationships/image" Target="../media/image69.jpeg"/><Relationship Id="rId3" Type="http://schemas.openxmlformats.org/officeDocument/2006/relationships/tags" Target="../tags/tag350.xml"/><Relationship Id="rId2" Type="http://schemas.openxmlformats.org/officeDocument/2006/relationships/image" Target="../media/image20.jpeg"/><Relationship Id="rId1" Type="http://schemas.openxmlformats.org/officeDocument/2006/relationships/tags" Target="../tags/tag349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26.xml"/><Relationship Id="rId8" Type="http://schemas.openxmlformats.org/officeDocument/2006/relationships/tags" Target="../tags/tag356.xml"/><Relationship Id="rId7" Type="http://schemas.openxmlformats.org/officeDocument/2006/relationships/image" Target="../media/image71.jpeg"/><Relationship Id="rId6" Type="http://schemas.openxmlformats.org/officeDocument/2006/relationships/tags" Target="../tags/tag355.xml"/><Relationship Id="rId5" Type="http://schemas.openxmlformats.org/officeDocument/2006/relationships/image" Target="../media/image70.jpeg"/><Relationship Id="rId4" Type="http://schemas.openxmlformats.org/officeDocument/2006/relationships/tags" Target="../tags/tag354.xml"/><Relationship Id="rId3" Type="http://schemas.openxmlformats.org/officeDocument/2006/relationships/slide" Target="slide29.xml"/><Relationship Id="rId2" Type="http://schemas.openxmlformats.org/officeDocument/2006/relationships/tags" Target="../tags/tag353.xml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42.xml"/><Relationship Id="rId1" Type="http://schemas.openxmlformats.org/officeDocument/2006/relationships/tags" Target="../tags/tag352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27.xml"/><Relationship Id="rId8" Type="http://schemas.openxmlformats.org/officeDocument/2006/relationships/tags" Target="../tags/tag361.xml"/><Relationship Id="rId7" Type="http://schemas.openxmlformats.org/officeDocument/2006/relationships/image" Target="../media/image73.png"/><Relationship Id="rId6" Type="http://schemas.openxmlformats.org/officeDocument/2006/relationships/tags" Target="../tags/tag360.xml"/><Relationship Id="rId5" Type="http://schemas.openxmlformats.org/officeDocument/2006/relationships/slide" Target="slide29.xml"/><Relationship Id="rId4" Type="http://schemas.openxmlformats.org/officeDocument/2006/relationships/image" Target="../media/image72.jpeg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1" Type="http://schemas.openxmlformats.org/officeDocument/2006/relationships/notesSlide" Target="../notesSlides/notesSlide35.xml"/><Relationship Id="rId10" Type="http://schemas.openxmlformats.org/officeDocument/2006/relationships/slideLayout" Target="../slideLayouts/slideLayout42.xml"/><Relationship Id="rId1" Type="http://schemas.openxmlformats.org/officeDocument/2006/relationships/tags" Target="../tags/tag357.xml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tags" Target="../tags/tag366.xml"/><Relationship Id="rId7" Type="http://schemas.openxmlformats.org/officeDocument/2006/relationships/image" Target="../media/image75.jpeg"/><Relationship Id="rId6" Type="http://schemas.openxmlformats.org/officeDocument/2006/relationships/tags" Target="../tags/tag365.xml"/><Relationship Id="rId5" Type="http://schemas.openxmlformats.org/officeDocument/2006/relationships/image" Target="../media/image74.jpeg"/><Relationship Id="rId4" Type="http://schemas.openxmlformats.org/officeDocument/2006/relationships/tags" Target="../tags/tag364.xml"/><Relationship Id="rId3" Type="http://schemas.openxmlformats.org/officeDocument/2006/relationships/slide" Target="slide29.xml"/><Relationship Id="rId2" Type="http://schemas.openxmlformats.org/officeDocument/2006/relationships/tags" Target="../tags/tag363.xml"/><Relationship Id="rId15" Type="http://schemas.openxmlformats.org/officeDocument/2006/relationships/notesSlide" Target="../notesSlides/notesSlide36.xml"/><Relationship Id="rId14" Type="http://schemas.openxmlformats.org/officeDocument/2006/relationships/slideLayout" Target="../slideLayouts/slideLayout42.xml"/><Relationship Id="rId13" Type="http://schemas.openxmlformats.org/officeDocument/2006/relationships/themeOverride" Target="../theme/themeOverride28.xml"/><Relationship Id="rId12" Type="http://schemas.openxmlformats.org/officeDocument/2006/relationships/tags" Target="../tags/tag368.xml"/><Relationship Id="rId11" Type="http://schemas.openxmlformats.org/officeDocument/2006/relationships/image" Target="../media/image76.jpeg"/><Relationship Id="rId10" Type="http://schemas.openxmlformats.org/officeDocument/2006/relationships/tags" Target="../tags/tag367.xml"/><Relationship Id="rId1" Type="http://schemas.openxmlformats.org/officeDocument/2006/relationships/tags" Target="../tags/tag3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197.xml"/><Relationship Id="rId7" Type="http://schemas.openxmlformats.org/officeDocument/2006/relationships/image" Target="../media/image16.jpeg"/><Relationship Id="rId6" Type="http://schemas.openxmlformats.org/officeDocument/2006/relationships/tags" Target="../tags/tag196.xml"/><Relationship Id="rId5" Type="http://schemas.openxmlformats.org/officeDocument/2006/relationships/image" Target="../media/image17.jpeg"/><Relationship Id="rId4" Type="http://schemas.openxmlformats.org/officeDocument/2006/relationships/tags" Target="../tags/tag195.xml"/><Relationship Id="rId3" Type="http://schemas.openxmlformats.org/officeDocument/2006/relationships/image" Target="../media/image18.jpeg"/><Relationship Id="rId2" Type="http://schemas.openxmlformats.org/officeDocument/2006/relationships/tags" Target="../tags/tag194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9.xml"/><Relationship Id="rId13" Type="http://schemas.openxmlformats.org/officeDocument/2006/relationships/image" Target="../media/image20.jpeg"/><Relationship Id="rId12" Type="http://schemas.openxmlformats.org/officeDocument/2006/relationships/tags" Target="../tags/tag199.xml"/><Relationship Id="rId11" Type="http://schemas.openxmlformats.org/officeDocument/2006/relationships/image" Target="../media/image13.jpeg"/><Relationship Id="rId10" Type="http://schemas.openxmlformats.org/officeDocument/2006/relationships/tags" Target="../tags/tag198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9.xml"/><Relationship Id="rId6" Type="http://schemas.openxmlformats.org/officeDocument/2006/relationships/tags" Target="../tags/tag201.xml"/><Relationship Id="rId5" Type="http://schemas.openxmlformats.org/officeDocument/2006/relationships/image" Target="../media/image14.png"/><Relationship Id="rId4" Type="http://schemas.openxmlformats.org/officeDocument/2006/relationships/tags" Target="../tags/tag200.xml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ading_nolog_icon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600" y="1778000"/>
            <a:ext cx="3302000" cy="3302000"/>
          </a:xfrm>
          <a:prstGeom prst="rect">
            <a:avLst/>
          </a:prstGeom>
        </p:spPr>
      </p:pic>
      <p:pic>
        <p:nvPicPr>
          <p:cNvPr id="8" name="图片 7" descr="thumbnail_icon_picture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2552700"/>
            <a:ext cx="2324100" cy="1752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30076" y="122830"/>
            <a:ext cx="38557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部编版小学语文五年级上册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(T`2~HXO(W2I@DU23)XD_$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64180" y="2974340"/>
            <a:ext cx="1133475" cy="800100"/>
          </a:xfrm>
          <a:prstGeom prst="rect">
            <a:avLst/>
          </a:prstGeom>
        </p:spPr>
      </p:pic>
      <p:sp>
        <p:nvSpPr>
          <p:cNvPr id="6" name="矩形 5" descr="7b0a20202020227461726765744d6f64756c65223a202270726f636573734f6e6c696e65466f6e7473220a7d0a"/>
          <p:cNvSpPr/>
          <p:nvPr/>
        </p:nvSpPr>
        <p:spPr>
          <a:xfrm>
            <a:off x="1593215" y="1847850"/>
            <a:ext cx="8800465" cy="1800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 b="1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圆明园的毁灭</a:t>
            </a:r>
            <a:endParaRPr lang="zh-CN" altLang="en-US" sz="9600" b="1" dirty="0" smtClean="0"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7010" y="4625975"/>
            <a:ext cx="7211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执教者：飞龙实验小学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许佳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铭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ading_nolog_icon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600" y="1778000"/>
            <a:ext cx="3302000" cy="3302000"/>
          </a:xfrm>
          <a:prstGeom prst="rect">
            <a:avLst/>
          </a:prstGeom>
        </p:spPr>
      </p:pic>
      <p:pic>
        <p:nvPicPr>
          <p:cNvPr id="8" name="图片 7" descr="thumbnail_icon_picture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2552700"/>
            <a:ext cx="2324100" cy="1752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30076" y="122830"/>
            <a:ext cx="38557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部编版小学语文五年级上册</a:t>
            </a:r>
            <a:endParaRPr lang="zh-CN" altLang="en-US" sz="2400" b="1" dirty="0"/>
          </a:p>
        </p:txBody>
      </p:sp>
      <p:pic>
        <p:nvPicPr>
          <p:cNvPr id="7" name="图片 6" descr="(T`2~HXO(W2I@DU23)XD_$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64180" y="2974340"/>
            <a:ext cx="1133475" cy="800100"/>
          </a:xfrm>
          <a:prstGeom prst="rect">
            <a:avLst/>
          </a:prstGeom>
        </p:spPr>
      </p:pic>
      <p:sp>
        <p:nvSpPr>
          <p:cNvPr id="6" name="矩形 5" descr="7b0a20202020227461726765744d6f64756c65223a202270726f636573734f6e6c696e65466f6e7473220a7d0a"/>
          <p:cNvSpPr/>
          <p:nvPr/>
        </p:nvSpPr>
        <p:spPr>
          <a:xfrm>
            <a:off x="1593215" y="1847850"/>
            <a:ext cx="8800465" cy="1800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 b="1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华文新魏" panose="02010800040101010101" pitchFamily="2" charset="-122"/>
              </a:rPr>
              <a:t>圆明园的毁灭</a:t>
            </a:r>
            <a:endParaRPr lang="zh-CN" altLang="en-US" sz="9600" b="1" dirty="0" smtClean="0"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7010" y="4625975"/>
            <a:ext cx="7211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执教者：飞龙实验小学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许佳铭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1477645" y="1688465"/>
            <a:ext cx="9331960" cy="30460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algn="l" fontAlgn="auto"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自读要求：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用较快的速度默读课文，想一想：课文围绕圆明园写了哪几个方面的内容？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952500" y="664845"/>
            <a:ext cx="3884930" cy="5581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88365" y="724535"/>
            <a:ext cx="5888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任务一：理清层次，讲清楚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1477645" y="1688465"/>
            <a:ext cx="9331960" cy="30460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algn="l" fontAlgn="auto"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自读要求：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1.自由朗读课文，读准字音，读通句子。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思考：课文围绕圆明园写了哪几个方面的内容？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952500" y="664845"/>
            <a:ext cx="3884930" cy="5581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88365" y="724535"/>
            <a:ext cx="5888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任务一：理清层次，讲清楚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9219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933027"/>
            <a:ext cx="10702713" cy="2680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不可估量 </a:t>
            </a:r>
            <a:r>
              <a:rPr lang="en-US" altLang="zh-CN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众星拱月  金碧辉煌  玲珑剔透  </a:t>
            </a:r>
            <a:endParaRPr lang="zh-CN" altLang="en-US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天南海北  风景名胜  奇珍异宝  化为灰烬</a:t>
            </a:r>
            <a:endParaRPr lang="zh-CN" altLang="en-US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736427" y="1028700"/>
            <a:ext cx="13208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sym typeface="+mn-ea"/>
              </a:rPr>
              <a:t>lianɡ </a:t>
            </a:r>
            <a:endParaRPr lang="zh-CN" altLang="en-US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456420" y="1028700"/>
            <a:ext cx="79248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>
                <a:solidFill>
                  <a:srgbClr val="FF0000"/>
                </a:solidFill>
                <a:sym typeface="+mn-ea"/>
              </a:rPr>
              <a:t>tī</a:t>
            </a:r>
            <a:endParaRPr lang="zh-CN" altLang="en-US" sz="2665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936480" y="2468880"/>
            <a:ext cx="101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jìn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6" grpId="1"/>
      <p:bldP spid="7" grpId="1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635"/>
            <a:ext cx="1219327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63327" y="2948940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不可估量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63327" y="3716867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众星拱月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75760" y="4484793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玲珑剔透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83867" y="4484793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天南海北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91973" y="4484793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风景名胜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63327" y="4484793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金碧辉煌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63327" y="5252720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奇珍异宝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3327" y="5924973"/>
            <a:ext cx="1856740" cy="501650"/>
          </a:xfrm>
          <a:prstGeom prst="rect">
            <a:avLst/>
          </a:prstGeom>
          <a:noFill/>
          <a:ln w="22225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665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化为灰烬</a:t>
            </a:r>
            <a:endParaRPr lang="zh-CN" altLang="en-US" sz="2665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62120" y="2948940"/>
            <a:ext cx="170878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665">
                <a:solidFill>
                  <a:srgbClr val="FF0000"/>
                </a:solidFill>
              </a:rPr>
              <a:t>（总起</a:t>
            </a:r>
            <a:r>
              <a:rPr lang="en-US" altLang="zh-CN" sz="2665">
                <a:solidFill>
                  <a:srgbClr val="FF0000"/>
                </a:solidFill>
              </a:rPr>
              <a:t> </a:t>
            </a:r>
            <a:r>
              <a:rPr lang="zh-CN" altLang="en-US" sz="2665">
                <a:solidFill>
                  <a:srgbClr val="FF0000"/>
                </a:solidFill>
              </a:rPr>
              <a:t>）</a:t>
            </a:r>
            <a:endParaRPr lang="zh-CN" altLang="en-US" sz="2665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62120" y="5924973"/>
            <a:ext cx="170878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665">
                <a:solidFill>
                  <a:srgbClr val="FF0000"/>
                </a:solidFill>
              </a:rPr>
              <a:t>（总结</a:t>
            </a:r>
            <a:r>
              <a:rPr lang="en-US" altLang="zh-CN" sz="2665">
                <a:solidFill>
                  <a:srgbClr val="FF0000"/>
                </a:solidFill>
              </a:rPr>
              <a:t> </a:t>
            </a:r>
            <a:r>
              <a:rPr lang="zh-CN" altLang="en-US" sz="2665">
                <a:solidFill>
                  <a:srgbClr val="FF0000"/>
                </a:solidFill>
              </a:rPr>
              <a:t>）</a:t>
            </a:r>
            <a:endParaRPr lang="zh-CN" altLang="en-US" sz="2665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240453" y="3716867"/>
            <a:ext cx="204787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665">
                <a:solidFill>
                  <a:srgbClr val="FF0000"/>
                </a:solidFill>
              </a:rPr>
              <a:t>     </a:t>
            </a:r>
            <a:r>
              <a:rPr lang="zh-CN" altLang="en-US" sz="2665">
                <a:solidFill>
                  <a:srgbClr val="FF0000"/>
                </a:solidFill>
              </a:rPr>
              <a:t>布局</a:t>
            </a:r>
            <a:r>
              <a:rPr lang="en-US" altLang="zh-CN" sz="2665">
                <a:solidFill>
                  <a:srgbClr val="FF0000"/>
                </a:solidFill>
              </a:rPr>
              <a:t>  </a:t>
            </a:r>
            <a:endParaRPr lang="zh-CN" altLang="en-US" sz="2665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240453" y="4484793"/>
            <a:ext cx="204787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665">
                <a:solidFill>
                  <a:srgbClr val="FF0000"/>
                </a:solidFill>
              </a:rPr>
              <a:t>     </a:t>
            </a:r>
            <a:r>
              <a:rPr lang="zh-CN" altLang="en-US" sz="2665">
                <a:solidFill>
                  <a:srgbClr val="FF0000"/>
                </a:solidFill>
              </a:rPr>
              <a:t>建筑</a:t>
            </a:r>
            <a:r>
              <a:rPr lang="en-US" altLang="zh-CN" sz="2665">
                <a:solidFill>
                  <a:srgbClr val="FF0000"/>
                </a:solidFill>
              </a:rPr>
              <a:t>  </a:t>
            </a:r>
            <a:endParaRPr lang="zh-CN" altLang="en-US" sz="2665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-240453" y="5157047"/>
            <a:ext cx="204787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665">
                <a:solidFill>
                  <a:srgbClr val="FF0000"/>
                </a:solidFill>
              </a:rPr>
              <a:t>     </a:t>
            </a:r>
            <a:r>
              <a:rPr lang="zh-CN" altLang="en-US" sz="2665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lang="zh-CN" altLang="en-US" sz="2665">
                <a:solidFill>
                  <a:srgbClr val="FF0000"/>
                </a:solidFill>
              </a:rPr>
              <a:t>物</a:t>
            </a:r>
            <a:r>
              <a:rPr lang="en-US" altLang="zh-CN" sz="2665">
                <a:solidFill>
                  <a:srgbClr val="FF0000"/>
                </a:solidFill>
              </a:rPr>
              <a:t>  </a:t>
            </a:r>
            <a:endParaRPr lang="zh-CN" altLang="en-US" sz="2665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84713" y="2756747"/>
            <a:ext cx="5526193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35">
                <a:latin typeface="楷体" panose="02010609060101010101" pitchFamily="49" charset="-122"/>
                <a:ea typeface="楷体" panose="02010609060101010101" pitchFamily="49" charset="-122"/>
              </a:rPr>
              <a:t>根据</a:t>
            </a:r>
            <a:r>
              <a:rPr lang="zh-CN" altLang="en-US" sz="373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课文结构</a:t>
            </a:r>
            <a:r>
              <a:rPr lang="zh-CN" altLang="en-US" sz="3735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en-US" sz="3735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735">
                <a:latin typeface="楷体" panose="02010609060101010101" pitchFamily="49" charset="-122"/>
                <a:ea typeface="楷体" panose="02010609060101010101" pitchFamily="49" charset="-122"/>
              </a:rPr>
              <a:t>将词语进行</a:t>
            </a:r>
            <a:r>
              <a:rPr lang="zh-CN" altLang="en-US" sz="373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排序</a:t>
            </a:r>
            <a:endParaRPr lang="zh-CN" altLang="en-US" sz="3735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92193"/>
          <p:cNvSpPr txBox="1">
            <a:spLocks noChangeArrowheads="1"/>
          </p:cNvSpPr>
          <p:nvPr/>
        </p:nvSpPr>
        <p:spPr bwMode="auto">
          <a:xfrm>
            <a:off x="458682" y="452120"/>
            <a:ext cx="11503660" cy="2104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735" b="1" dirty="0">
                <a:latin typeface="Calibri" panose="020F0502020204030204" charset="0"/>
                <a:ea typeface="楷体" panose="02010609060101010101" pitchFamily="49" charset="-122"/>
              </a:rPr>
              <a:t>①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不可估量 </a:t>
            </a:r>
            <a:r>
              <a:rPr lang="en-US" altLang="zh-CN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735" b="1" dirty="0">
                <a:latin typeface="Calibri" panose="020F0502020204030204" charset="0"/>
                <a:ea typeface="楷体" panose="02010609060101010101" pitchFamily="49" charset="-122"/>
              </a:rPr>
              <a:t>②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众星拱月  </a:t>
            </a:r>
            <a:r>
              <a:rPr lang="zh-CN" altLang="en-US" sz="3735" b="1" dirty="0">
                <a:latin typeface="Calibri" panose="020F0502020204030204" charset="0"/>
                <a:ea typeface="楷体" panose="02010609060101010101" pitchFamily="49" charset="-122"/>
              </a:rPr>
              <a:t>③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金碧辉煌  </a:t>
            </a:r>
            <a:r>
              <a:rPr lang="zh-CN" altLang="en-US" sz="37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玲珑剔透  </a:t>
            </a:r>
            <a:endParaRPr lang="zh-CN" altLang="en-US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7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天南海北  </a:t>
            </a:r>
            <a:r>
              <a:rPr lang="zh-CN" altLang="en-US" sz="37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⑥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风景名胜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7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⑦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奇珍异宝  </a:t>
            </a:r>
            <a:r>
              <a:rPr lang="zh-CN" altLang="en-US" sz="37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⑧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化为灰烬</a:t>
            </a:r>
            <a:endParaRPr lang="zh-CN" altLang="en-US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bldLvl="0" animBg="1"/>
      <p:bldP spid="16" grpId="0"/>
      <p:bldP spid="9" grpId="0" bldLvl="0" animBg="1"/>
      <p:bldP spid="19" grpId="0"/>
      <p:bldP spid="20" grpId="0"/>
      <p:bldP spid="13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7" grpId="0"/>
      <p:bldP spid="18" grpId="1"/>
      <p:bldP spid="8" grpId="1" animBg="1"/>
      <p:bldP spid="16" grpId="1"/>
      <p:bldP spid="9" grpId="1" animBg="1"/>
      <p:bldP spid="19" grpId="1"/>
      <p:bldP spid="20" grpId="1"/>
      <p:bldP spid="13" grpId="1" animBg="1"/>
      <p:bldP spid="10" grpId="1" animBg="1"/>
      <p:bldP spid="11" grpId="1" animBg="1"/>
      <p:bldP spid="12" grpId="1" animBg="1"/>
      <p:bldP spid="14" grpId="1" animBg="1"/>
      <p:bldP spid="15" grpId="1" animBg="1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72845" y="387985"/>
            <a:ext cx="9972675" cy="6188074"/>
            <a:chOff x="1455188" y="72552"/>
            <a:chExt cx="7287451" cy="4749643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1455188" y="72552"/>
              <a:ext cx="3832814" cy="47077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5105642" y="73039"/>
              <a:ext cx="3636997" cy="4749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562735" y="1652905"/>
            <a:ext cx="594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580515" y="2094230"/>
            <a:ext cx="594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585595" y="2757805"/>
            <a:ext cx="594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692265" y="781685"/>
            <a:ext cx="594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748780" y="1451610"/>
            <a:ext cx="594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5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1477645" y="1688465"/>
            <a:ext cx="9855200" cy="40309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algn="l" fontAlgn="auto"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自读要求：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默读课文第3自然段，结合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课文内容和建筑资料卡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，想一想：圆明园中的哪一处建筑给你留下了深刻的印象？并谈一谈你的感受。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8365" y="671830"/>
            <a:ext cx="5888990" cy="558165"/>
            <a:chOff x="1399" y="1047"/>
            <a:chExt cx="9274" cy="879"/>
          </a:xfrm>
        </p:grpSpPr>
        <p:sp>
          <p:nvSpPr>
            <p:cNvPr id="4" name="流程图: 可选过程 3"/>
            <p:cNvSpPr/>
            <p:nvPr/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05510" y="1346200"/>
            <a:ext cx="102438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圆明园中，有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2" action="ppaction://hlinksldjump"/>
              </a:rPr>
              <a:t>金碧辉煌的殿堂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，也有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3" action="ppaction://hlinksldjump"/>
              </a:rPr>
              <a:t>玲珑剔透的亭台楼阁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；有象征着热闹街市的“买卖街”，也有象征着田园风光的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4" action="ppaction://hlinksldjump"/>
              </a:rPr>
              <a:t>山乡村野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。园中许多景物都是仿照各地名胜建造的，如海宁的安澜园、苏州的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5" action="ppaction://hlinksldjump"/>
              </a:rPr>
              <a:t>狮子林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、杭州西湖的平湖秋月；还有很多景物是根据古代文人的诗情画意建造的，如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6" action="ppaction://hlinksldjump"/>
              </a:rPr>
              <a:t>蓬岛瑶台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7" action="ppaction://hlinksldjump"/>
              </a:rPr>
              <a:t>武陵春色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。园中不仅有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hlinkClick r:id="rId8" action="ppaction://hlinksldjump"/>
              </a:rPr>
              <a:t>民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族建筑，还有西洋景观。漫步园内，有如漫游在天南海北，饱览着中外风景名胜；流连其间，仿佛置身在幻想的境界里。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9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圆角矩形 6">
            <a:hlinkClick r:id="rId11" action="ppaction://hlinksldjump"/>
          </p:cNvPr>
          <p:cNvSpPr/>
          <p:nvPr/>
        </p:nvSpPr>
        <p:spPr>
          <a:xfrm>
            <a:off x="746125" y="2012950"/>
            <a:ext cx="5565775" cy="7893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>
            <a:hlinkClick r:id="rId12" action="ppaction://hlinksldjump"/>
          </p:cNvPr>
          <p:cNvSpPr/>
          <p:nvPr/>
        </p:nvSpPr>
        <p:spPr>
          <a:xfrm>
            <a:off x="3345180" y="3367405"/>
            <a:ext cx="3435985" cy="700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>
            <a:hlinkClick r:id="rId13" action="ppaction://hlinksldjump"/>
          </p:cNvPr>
          <p:cNvSpPr/>
          <p:nvPr/>
        </p:nvSpPr>
        <p:spPr>
          <a:xfrm>
            <a:off x="889000" y="4646295"/>
            <a:ext cx="4197985" cy="850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win\Desktop\u=2679609617,3838952928&amp;fm=253&amp;fmt=auto&amp;app=138&amp;f=JPEG.webp.jpgu=2679609617,3838952928&amp;fm=253&amp;fmt=auto&amp;app=138&amp;f=JPEG.web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8420" y="0"/>
            <a:ext cx="12252960" cy="6870700"/>
          </a:xfrm>
          <a:prstGeom prst="rect">
            <a:avLst/>
          </a:prstGeom>
        </p:spPr>
      </p:pic>
      <p:sp>
        <p:nvSpPr>
          <p:cNvPr id="35844" name="灯片编号占位符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>
            <a:normAutofit fontScale="90000" lnSpcReduction="20000"/>
          </a:bodyPr>
          <a:lstStyle/>
          <a:p>
            <a:fld id="{7C8256C1-30F0-4324-9763-A16DACDCDE47}" type="slidenum">
              <a:rPr lang="zh-CN" altLang="en-US" sz="1600"/>
            </a:fld>
            <a:endParaRPr lang="zh-CN" altLang="en-US" sz="1600"/>
          </a:p>
        </p:txBody>
      </p:sp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标题 197633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3859530" y="885190"/>
            <a:ext cx="4227195" cy="66929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金碧辉煌的殿堂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左箭头 4">
            <a:hlinkClick r:id="rId3" action="ppaction://hlinksldjump"/>
          </p:cNvPr>
          <p:cNvSpPr/>
          <p:nvPr/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60927" y="2297609"/>
            <a:ext cx="2621280" cy="23069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4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玲珑剔透</a:t>
            </a:r>
            <a:endParaRPr lang="en-US" altLang="zh-CN" sz="48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endParaRPr lang="en-US" altLang="zh-CN" sz="48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4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亭台楼阁</a:t>
            </a:r>
            <a:endParaRPr lang="zh-CN" altLang="en-US" sz="48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7413" y="0"/>
            <a:ext cx="4695825" cy="3505200"/>
            <a:chOff x="0" y="0"/>
            <a:chExt cx="4695825" cy="3505200"/>
          </a:xfrm>
        </p:grpSpPr>
        <p:pic>
          <p:nvPicPr>
            <p:cNvPr id="77828" name="Picture 4"/>
            <p:cNvPicPr>
              <a:picLocks noChangeAspect="1" noChangeArrowheads="1"/>
            </p:cNvPicPr>
            <p:nvPr/>
          </p:nvPicPr>
          <p:blipFill>
            <a:blip r:embed="rId1" cstate="print"/>
            <a:srcRect t="6599"/>
            <a:stretch>
              <a:fillRect/>
            </a:stretch>
          </p:blipFill>
          <p:spPr bwMode="auto">
            <a:xfrm>
              <a:off x="0" y="0"/>
              <a:ext cx="4695825" cy="3505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矩形 8"/>
            <p:cNvSpPr/>
            <p:nvPr/>
          </p:nvSpPr>
          <p:spPr>
            <a:xfrm>
              <a:off x="76200" y="2520434"/>
              <a:ext cx="868680" cy="9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54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亭</a:t>
              </a:r>
              <a:endParaRPr lang="zh-CN" altLang="en-US" sz="14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29451" y="0"/>
            <a:ext cx="5162551" cy="3562351"/>
            <a:chOff x="7029450" y="0"/>
            <a:chExt cx="5162550" cy="3562350"/>
          </a:xfrm>
        </p:grpSpPr>
        <p:pic>
          <p:nvPicPr>
            <p:cNvPr id="778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b="5332"/>
            <a:stretch>
              <a:fillRect/>
            </a:stretch>
          </p:blipFill>
          <p:spPr bwMode="auto">
            <a:xfrm>
              <a:off x="7029450" y="0"/>
              <a:ext cx="5162550" cy="35623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11200537" y="2529959"/>
              <a:ext cx="868680" cy="9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54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台</a:t>
              </a:r>
              <a:endParaRPr lang="zh-CN" altLang="en-US" sz="1400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0" y="3429000"/>
            <a:ext cx="4714875" cy="3429000"/>
            <a:chOff x="0" y="3429000"/>
            <a:chExt cx="4714875" cy="3429000"/>
          </a:xfrm>
        </p:grpSpPr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429000"/>
              <a:ext cx="4714875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矩形 10"/>
            <p:cNvSpPr/>
            <p:nvPr/>
          </p:nvSpPr>
          <p:spPr>
            <a:xfrm>
              <a:off x="95250" y="5839420"/>
              <a:ext cx="868680" cy="9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54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楼</a:t>
              </a:r>
              <a:endParaRPr lang="zh-CN" altLang="en-US" sz="140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67551" y="3569175"/>
            <a:ext cx="5124451" cy="3288827"/>
            <a:chOff x="7067550" y="3569174"/>
            <a:chExt cx="5124450" cy="3288826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8589" t="6978" b="10252"/>
            <a:stretch>
              <a:fillRect/>
            </a:stretch>
          </p:blipFill>
          <p:spPr bwMode="auto">
            <a:xfrm>
              <a:off x="7067550" y="3569174"/>
              <a:ext cx="5124450" cy="328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矩形 12"/>
            <p:cNvSpPr/>
            <p:nvPr/>
          </p:nvSpPr>
          <p:spPr>
            <a:xfrm>
              <a:off x="11210062" y="5839420"/>
              <a:ext cx="868680" cy="9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54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阁</a:t>
              </a:r>
              <a:endParaRPr lang="zh-CN" altLang="en-US" sz="1400" dirty="0"/>
            </a:p>
          </p:txBody>
        </p:sp>
      </p:grpSp>
      <p:sp>
        <p:nvSpPr>
          <p:cNvPr id="5" name="左箭头 4">
            <a:hlinkClick r:id="rId5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6181725" y="622808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3855bd4132aa5f5bdacc899dadd0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416810" y="-756285"/>
            <a:ext cx="5473065" cy="82099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0048240" y="2174875"/>
            <a:ext cx="921385" cy="3039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latin typeface="华文楷体" panose="02010600040101010101" pitchFamily="2" charset="-122"/>
                <a:ea typeface="华文楷体" panose="02010600040101010101" pitchFamily="2" charset="-122"/>
              </a:rPr>
              <a:t>拙政园</a:t>
            </a:r>
            <a:endParaRPr lang="zh-CN" altLang="en-US" sz="4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张晓红 _ 王华 - 青花瓷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58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3940" y="6326505"/>
            <a:ext cx="413385" cy="53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8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376833" descr="C:\Users\win\Desktop\图片1.png图片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01600" y="28787"/>
            <a:ext cx="12207240" cy="682667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36865" name="标题 199681"/>
          <p:cNvSpPr>
            <a:spLocks noGrp="1" noChangeArrowheads="1"/>
          </p:cNvSpPr>
          <p:nvPr/>
        </p:nvSpPr>
        <p:spPr>
          <a:xfrm>
            <a:off x="2255520" y="740833"/>
            <a:ext cx="7481993" cy="84666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rPr>
              <a:t>象征着热闹街市的</a:t>
            </a:r>
            <a:r>
              <a:rPr lang="en-US" altLang="zh-CN" sz="4400"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rPr>
              <a:t>买卖街</a:t>
            </a:r>
            <a:r>
              <a:rPr lang="en-US" altLang="zh-CN" sz="4400"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4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t="7636" b="7636"/>
          <a:stretch>
            <a:fillRect/>
          </a:stretch>
        </p:blipFill>
        <p:spPr>
          <a:xfrm>
            <a:off x="0" y="0"/>
            <a:ext cx="12215707" cy="6871547"/>
          </a:xfrm>
          <a:prstGeom prst="rect">
            <a:avLst/>
          </a:prstGeom>
        </p:spPr>
      </p:pic>
      <p:sp>
        <p:nvSpPr>
          <p:cNvPr id="3" name="标题 199681"/>
          <p:cNvSpPr>
            <a:spLocks noGrp="1" noChangeArrowheads="1"/>
          </p:cNvSpPr>
          <p:nvPr/>
        </p:nvSpPr>
        <p:spPr>
          <a:xfrm>
            <a:off x="2255520" y="740833"/>
            <a:ext cx="7481993" cy="84666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rPr>
              <a:t>象征着田园风光的</a:t>
            </a:r>
            <a:r>
              <a:rPr lang="zh-CN" sz="4400">
                <a:latin typeface="华文新魏" panose="02010800040101010101" pitchFamily="2" charset="-122"/>
                <a:ea typeface="华文新魏" panose="02010800040101010101" pitchFamily="2" charset="-122"/>
              </a:rPr>
              <a:t>山乡村野</a:t>
            </a:r>
            <a:endParaRPr lang="zh-CN" sz="4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狮子林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47" y="36407"/>
            <a:ext cx="12186073" cy="6796193"/>
          </a:xfrm>
          <a:prstGeom prst="rect">
            <a:avLst/>
          </a:prstGeom>
          <a:solidFill>
            <a:schemeClr val="bg1">
              <a:alpha val="45000"/>
            </a:schemeClr>
          </a:solidFill>
        </p:spPr>
      </p:pic>
      <p:pic>
        <p:nvPicPr>
          <p:cNvPr id="3" name="图片 2" descr="狮子林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573" y="-847"/>
            <a:ext cx="12244493" cy="77808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2639060" y="356447"/>
            <a:ext cx="4052993" cy="66611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p>
            <a:pPr lvl="0"/>
            <a:r>
              <a:rPr lang="zh-CN" altLang="zh-CN" sz="3735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苏州的狮子林</a:t>
            </a:r>
            <a:endParaRPr lang="zh-CN" altLang="zh-CN" sz="3735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左箭头 1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l="-107" t="2483" r="107" b="31496"/>
          <a:stretch>
            <a:fillRect/>
          </a:stretch>
        </p:blipFill>
        <p:spPr>
          <a:xfrm>
            <a:off x="-55880" y="-1693"/>
            <a:ext cx="12219940" cy="6874087"/>
          </a:xfrm>
          <a:prstGeom prst="rect">
            <a:avLst/>
          </a:prstGeom>
        </p:spPr>
      </p:pic>
      <p:sp>
        <p:nvSpPr>
          <p:cNvPr id="41987" name="Rectangle 13"/>
          <p:cNvSpPr>
            <a:spLocks noChangeArrowheads="1"/>
          </p:cNvSpPr>
          <p:nvPr/>
        </p:nvSpPr>
        <p:spPr bwMode="auto">
          <a:xfrm>
            <a:off x="719667" y="740833"/>
            <a:ext cx="4091093" cy="583565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杭州西湖的平湖秋月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ldLvl="0" animBg="1"/>
      <p:bldP spid="4198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324609" descr="C:\Users\win\Desktop\图片1.png图片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34620" y="-48260"/>
            <a:ext cx="12369800" cy="689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324610"/>
          <p:cNvSpPr>
            <a:spLocks noChangeArrowheads="1"/>
          </p:cNvSpPr>
          <p:nvPr/>
        </p:nvSpPr>
        <p:spPr bwMode="auto">
          <a:xfrm>
            <a:off x="623147" y="548640"/>
            <a:ext cx="1896533" cy="583565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蓬岛瑶台</a:t>
            </a:r>
            <a:endParaRPr 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325633" descr="wulincuns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6887" y="-51647"/>
            <a:ext cx="12241953" cy="688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325634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18820" y="164253"/>
            <a:ext cx="1932940" cy="583565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  <a:miter lim="800000"/>
          </a:ln>
        </p:spPr>
        <p:txBody>
          <a:bodyPr wrap="square" fromWordArt="0">
            <a:spAutoFit/>
          </a:bodyPr>
          <a:p>
            <a:pPr lvl="0" algn="l">
              <a:buClrTx/>
              <a:buSzTx/>
              <a:buFontTx/>
            </a:pPr>
            <a:r>
              <a:rPr 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武陵春色</a:t>
            </a:r>
            <a:endParaRPr 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文本框 363523"/>
          <p:cNvSpPr txBox="1">
            <a:spLocks noChangeArrowheads="1"/>
          </p:cNvSpPr>
          <p:nvPr/>
        </p:nvSpPr>
        <p:spPr bwMode="auto">
          <a:xfrm>
            <a:off x="-1717884" y="975193"/>
            <a:ext cx="1958128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65" b="1"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endParaRPr lang="en-US" altLang="zh-CN" sz="2665" b="1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1206" name="文本框 363526"/>
          <p:cNvSpPr txBox="1">
            <a:spLocks noChangeArrowheads="1"/>
          </p:cNvSpPr>
          <p:nvPr/>
        </p:nvSpPr>
        <p:spPr bwMode="auto">
          <a:xfrm>
            <a:off x="239839" y="452325"/>
            <a:ext cx="768085" cy="2392045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民族建筑</a:t>
            </a:r>
            <a:endParaRPr lang="zh-CN" altLang="en-US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7332980" y="1124373"/>
            <a:ext cx="4651587" cy="4973320"/>
          </a:xfrm>
          <a:prstGeom prst="roundRect">
            <a:avLst/>
          </a:prstGeom>
        </p:spPr>
      </p:pic>
      <p:pic>
        <p:nvPicPr>
          <p:cNvPr id="2" name="图片 1" descr="蒙古包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7533" y="1124373"/>
            <a:ext cx="5816600" cy="5057987"/>
          </a:xfrm>
          <a:prstGeom prst="roundRect">
            <a:avLst/>
          </a:prstGeom>
        </p:spPr>
      </p:pic>
      <p:sp>
        <p:nvSpPr>
          <p:cNvPr id="5" name="左箭头 4">
            <a:hlinkClick r:id="rId5" action="ppaction://hlinksldjump"/>
          </p:cNvPr>
          <p:cNvSpPr/>
          <p:nvPr>
            <p:custDataLst>
              <p:tags r:id="rId6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文本框 363523"/>
          <p:cNvSpPr txBox="1">
            <a:spLocks noChangeArrowheads="1"/>
          </p:cNvSpPr>
          <p:nvPr/>
        </p:nvSpPr>
        <p:spPr bwMode="auto">
          <a:xfrm>
            <a:off x="-1717884" y="975193"/>
            <a:ext cx="1958128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65" b="1"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endParaRPr lang="en-US" altLang="zh-CN" sz="2665" b="1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图片 363532" descr="f6d05a45657aea61500ffef2"/>
          <p:cNvPicPr>
            <a:picLocks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9667" y="932180"/>
            <a:ext cx="4367953" cy="48310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63533" descr="20094211327303127780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327" y="975360"/>
            <a:ext cx="4445000" cy="48310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文本框 363526"/>
          <p:cNvSpPr txBox="1">
            <a:spLocks noChangeArrowheads="1"/>
          </p:cNvSpPr>
          <p:nvPr/>
        </p:nvSpPr>
        <p:spPr bwMode="auto">
          <a:xfrm>
            <a:off x="10992505" y="356652"/>
            <a:ext cx="768085" cy="2392045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zh-CN" sz="3735" b="1" dirty="0">
                <a:latin typeface="楷体" panose="02010609060101010101" pitchFamily="49" charset="-122"/>
                <a:ea typeface="楷体" panose="02010609060101010101" pitchFamily="49" charset="-122"/>
              </a:rPr>
              <a:t>西洋景观</a:t>
            </a:r>
            <a:endParaRPr lang="zh-CN" altLang="zh-CN" sz="373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1078210" y="6135370"/>
            <a:ext cx="847725" cy="5334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86510" y="2275205"/>
            <a:ext cx="96189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漫步园内，有如漫游在天南海北，饱览着中外风景名胜；流连其间，仿佛置身在幻想的境界里。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05510" y="1346200"/>
            <a:ext cx="102438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圆明园中，有金碧辉煌的殿堂，也有玲珑剔透的亭台楼阁；有象征着热闹街市的“买卖街”，也有象征着田园风光的山乡村野。园中许多景物都是仿照各地名胜建造的，如海宁的安澜园、苏州的狮子林、杭州西湖的平湖秋月；还有很多景物是根据古代文人的诗情画意建造的，如蓬岛瑶台、武陵春色。园中不仅有民族建筑，还有西洋景观。漫步园内，有如漫游在天南海北，饱览着中外风景名胜；流连其间，仿佛置身在幻想的境界里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圆角矩形 6">
            <a:hlinkClick r:id="rId4" action="ppaction://hlinksldjump"/>
          </p:cNvPr>
          <p:cNvSpPr/>
          <p:nvPr/>
        </p:nvSpPr>
        <p:spPr>
          <a:xfrm>
            <a:off x="746125" y="2012950"/>
            <a:ext cx="5565775" cy="7893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>
            <a:hlinkClick r:id="rId5" action="ppaction://hlinksldjump"/>
          </p:cNvPr>
          <p:cNvSpPr/>
          <p:nvPr/>
        </p:nvSpPr>
        <p:spPr>
          <a:xfrm>
            <a:off x="3345180" y="3367405"/>
            <a:ext cx="3435985" cy="700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>
            <a:hlinkClick r:id="rId6" action="ppaction://hlinksldjump"/>
          </p:cNvPr>
          <p:cNvSpPr/>
          <p:nvPr/>
        </p:nvSpPr>
        <p:spPr>
          <a:xfrm>
            <a:off x="889000" y="4646295"/>
            <a:ext cx="4197985" cy="850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6832600" y="4865370"/>
            <a:ext cx="5455493" cy="1703070"/>
            <a:chOff x="10026" y="7212"/>
            <a:chExt cx="8831" cy="2725"/>
          </a:xfrm>
        </p:grpSpPr>
        <p:sp>
          <p:nvSpPr>
            <p:cNvPr id="11" name="云形 10"/>
            <p:cNvSpPr/>
            <p:nvPr>
              <p:custDataLst>
                <p:tags r:id="rId8"/>
              </p:custDataLst>
            </p:nvPr>
          </p:nvSpPr>
          <p:spPr>
            <a:xfrm>
              <a:off x="10026" y="7212"/>
              <a:ext cx="8048" cy="2725"/>
            </a:xfrm>
            <a:prstGeom prst="cloud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735" y="8132"/>
              <a:ext cx="8122" cy="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找一找作者的写作奥秘！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a417701ff9017d5d4526fbeee862c0e5.jpega417701ff9017d5d4526fbeee862c0e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34870" y="454660"/>
            <a:ext cx="8095615" cy="4798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111115" y="5476875"/>
            <a:ext cx="3397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 b="1">
                <a:latin typeface="华文楷体" panose="02010600040101010101" pitchFamily="2" charset="-122"/>
                <a:ea typeface="华文楷体" panose="02010600040101010101" pitchFamily="2" charset="-122"/>
              </a:rPr>
              <a:t>网师园</a:t>
            </a:r>
            <a:endParaRPr lang="zh-CN" altLang="en-US" sz="4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52500" y="1536700"/>
            <a:ext cx="104343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金碧辉煌的殿堂，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玲珑剔透的亭台楼阁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象征着热闹街市的“买卖街”，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象征着田园风光的山乡村野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 许多景物都是仿照各地名胜建造的，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很多景物是根据古代文人的诗情画意建造的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不仅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有民族建筑，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西洋景观。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43482" y="886560"/>
            <a:ext cx="4151547" cy="1177461"/>
            <a:chOff x="6443482" y="886560"/>
            <a:chExt cx="4151547" cy="1177461"/>
          </a:xfrm>
        </p:grpSpPr>
        <p:pic>
          <p:nvPicPr>
            <p:cNvPr id="36" name="图片 35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6680522" y="886562"/>
              <a:ext cx="3677465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7" name="图片 36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10357988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8" name="图片 37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6443482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grpSp>
        <p:nvGrpSpPr>
          <p:cNvPr id="2" name="组合 1"/>
          <p:cNvGrpSpPr/>
          <p:nvPr/>
        </p:nvGrpSpPr>
        <p:grpSpPr>
          <a:xfrm>
            <a:off x="1478450" y="886560"/>
            <a:ext cx="3275513" cy="1177461"/>
            <a:chOff x="1478450" y="886560"/>
            <a:chExt cx="3275513" cy="1177461"/>
          </a:xfrm>
        </p:grpSpPr>
        <p:pic>
          <p:nvPicPr>
            <p:cNvPr id="31" name="图片 30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1715491" y="886562"/>
              <a:ext cx="2816628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4" name="图片 33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4516922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3" name="图片 32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1478450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30" name="文本框 29"/>
          <p:cNvSpPr txBox="1"/>
          <p:nvPr/>
        </p:nvSpPr>
        <p:spPr>
          <a:xfrm>
            <a:off x="1007110" y="927100"/>
            <a:ext cx="397573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金碧辉煌的殿堂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54938" y="918729"/>
            <a:ext cx="4784649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玲珑剔透的亭台楼阁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" name="Picture 3" descr="C:\Users\Administrator\Desktop\src=http___img.redocn.com_sheying_20160607_shuishangdexiaotingzi_6450725.jpg&amp;refer=http___img.redocn.jpg"/>
          <p:cNvPicPr>
            <a:picLocks noChangeAspect="1" noChangeArrowheads="1"/>
          </p:cNvPicPr>
          <p:nvPr/>
        </p:nvPicPr>
        <p:blipFill>
          <a:blip r:embed="rId3"/>
          <a:srcRect r="-3661" b="-246"/>
          <a:stretch>
            <a:fillRect/>
          </a:stretch>
        </p:blipFill>
        <p:spPr bwMode="auto">
          <a:xfrm>
            <a:off x="6619875" y="2982595"/>
            <a:ext cx="4131310" cy="2513965"/>
          </a:xfrm>
          <a:prstGeom prst="ellipse">
            <a:avLst/>
          </a:prstGeom>
          <a:ln w="63500" cap="rnd">
            <a:noFill/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文本框 41"/>
          <p:cNvSpPr txBox="1"/>
          <p:nvPr/>
        </p:nvSpPr>
        <p:spPr>
          <a:xfrm>
            <a:off x="1961603" y="1975991"/>
            <a:ext cx="2309208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i="0" u="none" strike="noStrike" cap="none" spc="0" normalizeH="0" baseline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</a:defRPr>
            </a:lvl1pPr>
          </a:lstStyle>
          <a:p>
            <a:pPr lvl="0" algn="ctr"/>
            <a:r>
              <a:rPr lang="zh-CN" altLang="en-US" dirty="0">
                <a:sym typeface="+mn-ea"/>
              </a:rPr>
              <a:t>宏大</a:t>
            </a:r>
            <a:endParaRPr lang="zh-CN" altLang="en-US" dirty="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530760" y="1998384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i="0" u="none" strike="noStrike" cap="none" spc="0" normalizeH="0" baseline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</a:defRPr>
            </a:lvl1pPr>
          </a:lstStyle>
          <a:p>
            <a:r>
              <a:rPr lang="zh-CN" altLang="en-US" dirty="0"/>
              <a:t>精巧</a:t>
            </a:r>
            <a:endParaRPr lang="zh-CN" altLang="en-US" dirty="0"/>
          </a:p>
        </p:txBody>
      </p:sp>
      <p:pic>
        <p:nvPicPr>
          <p:cNvPr id="16" name="图片 15" descr="C:/Users/狂舞屁酱/AppData/Local/Temp/picturecompress_20211020123040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451" y="2921714"/>
            <a:ext cx="4048229" cy="257499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43482" y="886560"/>
            <a:ext cx="4151547" cy="1177461"/>
            <a:chOff x="6443482" y="886560"/>
            <a:chExt cx="4151547" cy="1177461"/>
          </a:xfrm>
        </p:grpSpPr>
        <p:pic>
          <p:nvPicPr>
            <p:cNvPr id="36" name="图片 35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6680522" y="886562"/>
              <a:ext cx="3677465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7" name="图片 36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10357988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8" name="图片 37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6443482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grpSp>
        <p:nvGrpSpPr>
          <p:cNvPr id="2" name="组合 1"/>
          <p:cNvGrpSpPr/>
          <p:nvPr/>
        </p:nvGrpSpPr>
        <p:grpSpPr>
          <a:xfrm>
            <a:off x="1478450" y="886560"/>
            <a:ext cx="3275513" cy="1177461"/>
            <a:chOff x="1478450" y="886560"/>
            <a:chExt cx="3275513" cy="1177461"/>
          </a:xfrm>
        </p:grpSpPr>
        <p:pic>
          <p:nvPicPr>
            <p:cNvPr id="31" name="图片 30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1715491" y="886562"/>
              <a:ext cx="2816628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4" name="图片 33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4516922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3" name="图片 32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1478450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30" name="文本框 29"/>
          <p:cNvSpPr txBox="1"/>
          <p:nvPr/>
        </p:nvSpPr>
        <p:spPr>
          <a:xfrm>
            <a:off x="1053539" y="1077973"/>
            <a:ext cx="3547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象征着热闹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街市的“买卖街”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85739" y="1090005"/>
            <a:ext cx="412781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也有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象征着田园风光的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山乡村野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61603" y="2058541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  <a:cs typeface="+mn-cs"/>
              </a:rPr>
              <a:t>热闹</a:t>
            </a:r>
            <a:endParaRPr kumimoji="0" lang="zh-CN" altLang="en-US" sz="5400" i="0" u="none" strike="noStrike" kern="1200" cap="none" spc="0" normalizeH="0" baseline="0" noProof="0" dirty="0"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菱心体简" panose="02010400000101010101" pitchFamily="49" charset="-122"/>
              <a:ea typeface="微软简行楷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530760" y="1998384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i="0" u="none" strike="noStrike" cap="none" spc="0" normalizeH="0" baseline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</a:defRPr>
            </a:lvl1pPr>
          </a:lstStyle>
          <a:p>
            <a:r>
              <a:rPr lang="zh-CN" altLang="en-US" dirty="0"/>
              <a:t>安静</a:t>
            </a:r>
            <a:endParaRPr lang="zh-CN" altLang="en-US" dirty="0"/>
          </a:p>
        </p:txBody>
      </p:sp>
      <p:pic>
        <p:nvPicPr>
          <p:cNvPr id="16" name="Picture 2" descr="C:\Users\Administrator\Desktop\src=http___5b0988e595225.cdn.sohucs.com_q_70,c_zoom,w_640_images_20180923_7c694c5400a5443daeefc47a697a28db.jpeg&amp;refer=http___5b0988e595225.cdn.sohuc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9346" y="3154825"/>
            <a:ext cx="3284617" cy="2556293"/>
          </a:xfrm>
          <a:prstGeom prst="hexagon">
            <a:avLst/>
          </a:prstGeom>
          <a:noFill/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17" name="Picture 3" descr="C:\Users\Administrator\Desktop\src=http___5b0988e595225.cdn.sohucs.com_images_20190103_26801b22f62c4c98be9ce22ff76640eb.jpeg&amp;refer=http___5b0988e595225.cdn.sohu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9832" y="3162822"/>
            <a:ext cx="3391015" cy="2548410"/>
          </a:xfrm>
          <a:prstGeom prst="wav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508128" y="997172"/>
            <a:ext cx="4427337" cy="1884573"/>
            <a:chOff x="609601" y="738037"/>
            <a:chExt cx="2614245" cy="5761802"/>
          </a:xfrm>
        </p:grpSpPr>
        <p:sp>
          <p:nvSpPr>
            <p:cNvPr id="24" name="矩形 23"/>
            <p:cNvSpPr/>
            <p:nvPr/>
          </p:nvSpPr>
          <p:spPr>
            <a:xfrm>
              <a:off x="716437" y="869338"/>
              <a:ext cx="2413625" cy="5499200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  <a:ln>
              <a:solidFill>
                <a:srgbClr val="EEECE1">
                  <a:lumMod val="75000"/>
                </a:srgbClr>
              </a:solidFill>
            </a:ln>
          </p:spPr>
          <p:txBody>
            <a:bodyPr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09601" y="738037"/>
              <a:ext cx="2614245" cy="5761802"/>
            </a:xfrm>
            <a:prstGeom prst="rect">
              <a:avLst/>
            </a:prstGeom>
            <a:noFill/>
            <a:ln w="38100" cmpd="thinThick">
              <a:solidFill>
                <a:srgbClr val="EEECE1">
                  <a:lumMod val="75000"/>
                </a:srgbClr>
              </a:solidFill>
            </a:ln>
          </p:spPr>
          <p:txBody>
            <a:bodyPr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76328" y="997172"/>
            <a:ext cx="4427337" cy="1884573"/>
            <a:chOff x="609601" y="738037"/>
            <a:chExt cx="2614245" cy="5761802"/>
          </a:xfrm>
        </p:grpSpPr>
        <p:sp>
          <p:nvSpPr>
            <p:cNvPr id="21" name="矩形 20"/>
            <p:cNvSpPr/>
            <p:nvPr/>
          </p:nvSpPr>
          <p:spPr>
            <a:xfrm>
              <a:off x="716437" y="869338"/>
              <a:ext cx="2413625" cy="5499200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  <a:ln>
              <a:solidFill>
                <a:srgbClr val="EEECE1">
                  <a:lumMod val="75000"/>
                </a:srgbClr>
              </a:solidFill>
            </a:ln>
          </p:spPr>
          <p:txBody>
            <a:bodyPr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09601" y="738037"/>
              <a:ext cx="2614245" cy="5761802"/>
            </a:xfrm>
            <a:prstGeom prst="rect">
              <a:avLst/>
            </a:prstGeom>
            <a:noFill/>
            <a:ln w="38100" cmpd="thinThick">
              <a:solidFill>
                <a:srgbClr val="EEECE1">
                  <a:lumMod val="75000"/>
                </a:srgbClr>
              </a:solidFill>
            </a:ln>
          </p:spPr>
          <p:txBody>
            <a:bodyPr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516132" y="1164246"/>
            <a:ext cx="3547728" cy="157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园中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许多景物都是仿照各地名胜建造的，如海宁的安澜园、苏州的狮子林、杭州西湖的平湖秋月；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91623" y="1246491"/>
            <a:ext cx="3860346" cy="120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还有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很多景物是根据古代文人的诗情画意建造的，如蓬岛瑶台、武陵春色。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253110" y="2964068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  <a:cs typeface="+mn-cs"/>
              </a:rPr>
              <a:t>仿造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菱心体简" panose="02010400000101010101" pitchFamily="49" charset="-122"/>
              <a:ea typeface="微软简行楷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578244" y="2924691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i="0" u="none" strike="noStrike" cap="none" spc="0" normalizeH="0" baseline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  <a:cs typeface="+mn-cs"/>
              </a:rPr>
              <a:t>创造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菱心体简" panose="02010400000101010101" pitchFamily="49" charset="-122"/>
              <a:ea typeface="微软简行楷" pitchFamily="2" charset="-122"/>
              <a:cs typeface="+mn-cs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3253110" y="3962094"/>
            <a:ext cx="1422215" cy="1226048"/>
          </a:xfrm>
          <a:prstGeom prst="hexagon">
            <a:avLst/>
          </a:prstGeom>
          <a:blipFill dpi="0" rotWithShape="1">
            <a:blip r:embed="rId1"/>
            <a:srcRect/>
            <a:stretch>
              <a:fillRect l="1000" r="-23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/>
        </p:nvSpPr>
        <p:spPr>
          <a:xfrm>
            <a:off x="1830895" y="3297531"/>
            <a:ext cx="1422215" cy="1226048"/>
          </a:xfrm>
          <a:prstGeom prst="hexagon">
            <a:avLst/>
          </a:prstGeom>
          <a:blipFill dpi="0" rotWithShape="1">
            <a:blip r:embed="rId2"/>
            <a:srcRect/>
            <a:stretch>
              <a:fillRect l="1000" r="-23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1878833" y="4635686"/>
            <a:ext cx="1422215" cy="1226048"/>
          </a:xfrm>
          <a:prstGeom prst="hexagon">
            <a:avLst/>
          </a:prstGeom>
          <a:blipFill dpi="0" rotWithShape="1">
            <a:blip r:embed="rId3"/>
            <a:srcRect/>
            <a:stretch>
              <a:fillRect l="-21000" r="-30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01" y="3960457"/>
            <a:ext cx="2653647" cy="15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rcRect b="10654"/>
          <a:stretch>
            <a:fillRect/>
          </a:stretch>
        </p:blipFill>
        <p:spPr>
          <a:xfrm>
            <a:off x="8931446" y="3962094"/>
            <a:ext cx="2209082" cy="149267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78450" y="886560"/>
            <a:ext cx="3275513" cy="1177461"/>
            <a:chOff x="1478450" y="886560"/>
            <a:chExt cx="3275513" cy="1177461"/>
          </a:xfrm>
        </p:grpSpPr>
        <p:pic>
          <p:nvPicPr>
            <p:cNvPr id="31" name="图片 30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1715491" y="886562"/>
              <a:ext cx="2816628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4" name="图片 33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4516922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33" name="图片 32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1478450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30" name="文本框 29"/>
          <p:cNvSpPr txBox="1"/>
          <p:nvPr/>
        </p:nvSpPr>
        <p:spPr>
          <a:xfrm>
            <a:off x="1003370" y="1244456"/>
            <a:ext cx="35477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　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民族建筑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61603" y="2058541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  <a:cs typeface="+mn-cs"/>
              </a:rPr>
              <a:t>国内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菱心体简" panose="02010400000101010101" pitchFamily="49" charset="-122"/>
              <a:ea typeface="微软简行楷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530760" y="1998384"/>
            <a:ext cx="230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i="0" u="none" strike="noStrike" cap="none" spc="0" normalizeH="0" baseline="0"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汉仪菱心体简" panose="02010400000101010101" pitchFamily="49" charset="-122"/>
                <a:ea typeface="微软简行楷" pitchFamily="2" charset="-122"/>
                <a:cs typeface="+mn-cs"/>
              </a:rPr>
              <a:t>国外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汉仪菱心体简" panose="02010400000101010101" pitchFamily="49" charset="-122"/>
              <a:ea typeface="微软简行楷" pitchFamily="2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902612" y="881080"/>
            <a:ext cx="3275513" cy="1177461"/>
            <a:chOff x="1478450" y="886560"/>
            <a:chExt cx="3275513" cy="1177461"/>
          </a:xfrm>
        </p:grpSpPr>
        <p:pic>
          <p:nvPicPr>
            <p:cNvPr id="19" name="图片 18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5" t="20591" r="16785" b="20591"/>
            <a:stretch>
              <a:fillRect/>
            </a:stretch>
          </p:blipFill>
          <p:spPr>
            <a:xfrm>
              <a:off x="1715491" y="886562"/>
              <a:ext cx="2816628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20" name="图片 19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20591" b="20591"/>
            <a:stretch>
              <a:fillRect/>
            </a:stretch>
          </p:blipFill>
          <p:spPr>
            <a:xfrm>
              <a:off x="4516922" y="886560"/>
              <a:ext cx="237041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21" name="图片 20" descr="屏幕上写着字&#10;&#10;中度可信度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1" r="84521" b="20591"/>
            <a:stretch>
              <a:fillRect/>
            </a:stretch>
          </p:blipFill>
          <p:spPr>
            <a:xfrm>
              <a:off x="1478450" y="886561"/>
              <a:ext cx="330519" cy="1177459"/>
            </a:xfrm>
            <a:custGeom>
              <a:avLst/>
              <a:gdLst>
                <a:gd name="connsiteX0" fmla="*/ 0 w 12191999"/>
                <a:gd name="connsiteY0" fmla="*/ 0 h 6858000"/>
                <a:gd name="connsiteX1" fmla="*/ 12191999 w 12191999"/>
                <a:gd name="connsiteY1" fmla="*/ 0 h 6858000"/>
                <a:gd name="connsiteX2" fmla="*/ 12191999 w 12191999"/>
                <a:gd name="connsiteY2" fmla="*/ 6858000 h 6858000"/>
                <a:gd name="connsiteX3" fmla="*/ 0 w 12191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22" name="文本框 21"/>
          <p:cNvSpPr txBox="1"/>
          <p:nvPr/>
        </p:nvSpPr>
        <p:spPr>
          <a:xfrm>
            <a:off x="6427532" y="1238976"/>
            <a:ext cx="35477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还有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西洋景观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0" y="2921714"/>
            <a:ext cx="3940337" cy="2958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6" y="2906901"/>
            <a:ext cx="4218134" cy="298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05510" y="1346200"/>
            <a:ext cx="102438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圆明园中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有金碧辉煌的殿堂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也有玲珑剔透的亭台楼阁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有象征着热闹街市的“买卖街”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也有象征着田园风光的山乡村野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园中许多景物都是仿照各地名胜建造的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如海宁的安澜园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苏州的狮子林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杭州西湖的平湖秋月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还有很多景物是根据古代文人的诗情画意建造的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如蓬岛瑶台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武陵春色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园中不仅有民族建筑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还有西洋景观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800" b="1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漫步园内，有如漫游在天南海北，饱览着中外风景名胜；流连其间，仿佛置身在幻想的境界里。</a:t>
            </a:r>
            <a:endParaRPr lang="en-US" altLang="zh-CN" sz="2800" b="1">
              <a:solidFill>
                <a:schemeClr val="bg1">
                  <a:lumMod val="8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86510" y="2275205"/>
            <a:ext cx="96189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漫步园内，有如漫游在天南海北，饱览着中外风景名胜；流连其间，仿佛置身在幻想的境界里。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773430" y="1405255"/>
            <a:ext cx="106451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 fontAlgn="auto">
              <a:lnSpc>
                <a:spcPts val="336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小组合作，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选择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布局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文物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进行深入研究。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fontAlgn="auto">
              <a:lnSpc>
                <a:spcPts val="336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1.读一读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，圈一圈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关键词。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fontAlgn="auto">
              <a:lnSpc>
                <a:spcPts val="336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看一看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资料，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讲一讲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这部分故事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fontAlgn="auto">
              <a:lnSpc>
                <a:spcPts val="336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听一听组员讲述，评一评最美讲述人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2190" y="313499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“寻找圆明园最美讲述人”活动评价表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2317750" y="3613150"/>
          <a:ext cx="7686040" cy="2346325"/>
        </p:xfrm>
        <a:graphic>
          <a:graphicData uri="http://schemas.openxmlformats.org/drawingml/2006/table">
            <a:tbl>
              <a:tblPr/>
              <a:tblGrid>
                <a:gridCol w="5868035"/>
                <a:gridCol w="1818005"/>
              </a:tblGrid>
              <a:tr h="469265">
                <a:tc>
                  <a:txBody>
                    <a:bodyPr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精神饱满，自信大方。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☆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65">
                <a:tc>
                  <a:txBody>
                    <a:bodyPr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口齿清晰、声音响亮。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☆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65">
                <a:tc>
                  <a:txBody>
                    <a:bodyPr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表达流畅，能够把内容讲清楚。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☆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65">
                <a:tc>
                  <a:txBody>
                    <a:bodyPr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能结合相关资料，把内容讲丰富。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☆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65">
                <a:tc>
                  <a:txBody>
                    <a:bodyPr/>
                    <a:p>
                      <a:pPr indent="0" algn="l">
                        <a:lnSpc>
                          <a:spcPct val="90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能够有感情地进行讲述，生动、有吸引力。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☆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4090" y="1637665"/>
            <a:ext cx="102438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圆明园在北京西北郊，是一座举世闻名的皇家园林。它由圆明园、绮春园和长春园组成，所以也叫圆明三园。此外，还有许多小园，分布在圆明园东、西、南三面，众星拱月般环绕在圆明园周围。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8390" y="375285"/>
            <a:ext cx="7724775" cy="5229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52075" y="2222500"/>
            <a:ext cx="21234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清华园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（清华）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69220" y="3746500"/>
            <a:ext cx="140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近春园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0105" y="2653665"/>
            <a:ext cx="1532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自得园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105" y="4041140"/>
            <a:ext cx="1616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颐和园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38450" y="5915025"/>
            <a:ext cx="212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畅春园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51295" y="5937885"/>
            <a:ext cx="2054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淑春园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8b179e6c8fae9b76e615d797c1842b85.jpg8b179e6c8fae9b76e615d797c1842b8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89125" y="495300"/>
            <a:ext cx="8553450" cy="4798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111115" y="5476875"/>
            <a:ext cx="3397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 b="1">
                <a:latin typeface="华文楷体" panose="02010600040101010101" pitchFamily="2" charset="-122"/>
                <a:ea typeface="华文楷体" panose="02010600040101010101" pitchFamily="2" charset="-122"/>
              </a:rPr>
              <a:t>圆明园</a:t>
            </a:r>
            <a:endParaRPr lang="zh-CN" altLang="en-US" sz="4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4090" y="1637665"/>
            <a:ext cx="102438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圆明园在北京西北郊，是一座举世闻名的皇家园林。它由圆明园、绮春园和长春园组成，所以也叫圆明三园。此外，还有许多小园，分布在圆明园东、西、南三面，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众星拱月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般环绕在圆明园周围。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4090" y="1637665"/>
            <a:ext cx="102438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圆明园在北京西北郊，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是一座举世闻名的皇家园林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。它由圆明园、绮春园和长春园组成，所以也叫圆明三园。此外，还有许多小园，分布在圆明园东、西、南三面，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众星拱月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般环绕在圆明园周围。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64870" y="1349375"/>
            <a:ext cx="104578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圆明园不但建筑宏伟，还收藏着最珍贵的历史文物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上自先秦时代的青铜礼器，下至唐、宋、元、明、清历代的名人书画和各种奇珍异宝。所以，它又是当时世界上最大的博物馆、艺术馆。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hlinkClick r:id="rId4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9135" y="4643120"/>
            <a:ext cx="1393190" cy="1791335"/>
          </a:xfrm>
          <a:prstGeom prst="rect">
            <a:avLst/>
          </a:prstGeom>
        </p:spPr>
      </p:pic>
      <p:pic>
        <p:nvPicPr>
          <p:cNvPr id="12" name="图片 3">
            <a:hlinkClick r:id="rId7" action="ppaction://hlinksldjump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1991"/>
          <a:stretch>
            <a:fillRect/>
          </a:stretch>
        </p:blipFill>
        <p:spPr>
          <a:xfrm>
            <a:off x="3281045" y="5602605"/>
            <a:ext cx="4093845" cy="7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hlinkClick r:id="rId10" action="ppaction://hlinksldjump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91785" y="4138930"/>
            <a:ext cx="3032760" cy="1164590"/>
          </a:xfrm>
          <a:prstGeom prst="rect">
            <a:avLst/>
          </a:prstGeom>
        </p:spPr>
      </p:pic>
      <p:pic>
        <p:nvPicPr>
          <p:cNvPr id="34" name="图片 6">
            <a:hlinkClick r:id="rId13" action="ppaction://hlinksldjump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941320" y="4528820"/>
            <a:ext cx="1783080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4">
            <a:hlinkClick r:id="rId16" action="ppaction://hlinksldjump"/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281670" y="5434965"/>
            <a:ext cx="1944370" cy="99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8">
            <a:hlinkClick r:id="rId19" action="ppaction://hlinksldjump"/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2732" r="1951"/>
          <a:stretch>
            <a:fillRect/>
          </a:stretch>
        </p:blipFill>
        <p:spPr>
          <a:xfrm>
            <a:off x="10532110" y="4643120"/>
            <a:ext cx="1084580" cy="12769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1980" y="1069340"/>
            <a:ext cx="3669030" cy="4718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5590" y="2280285"/>
            <a:ext cx="31584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虎蓥（</a:t>
            </a:r>
            <a:r>
              <a:rPr lang="en-US" altLang="zh-CN" sz="2400"/>
              <a:t>yíng)</a:t>
            </a:r>
            <a:endParaRPr lang="en-US" altLang="zh-CN" sz="2400"/>
          </a:p>
          <a:p>
            <a:endParaRPr lang="en-US" altLang="zh-CN" sz="2400"/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稀有西周青铜器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距今约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3000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左箭头 4">
            <a:hlinkClick r:id="rId3" action="ppaction://hlinksldjump"/>
          </p:cNvPr>
          <p:cNvSpPr/>
          <p:nvPr/>
        </p:nvSpPr>
        <p:spPr>
          <a:xfrm>
            <a:off x="10668635" y="5976620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9322" y="300990"/>
            <a:ext cx="10852237" cy="441964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《女史箴图》东晋</a:t>
            </a:r>
            <a:r>
              <a:rPr lang="en-US" altLang="zh-CN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顾恺之</a:t>
            </a:r>
            <a:endParaRPr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742950"/>
            <a:ext cx="11530965" cy="5769610"/>
          </a:xfrm>
          <a:prstGeom prst="rect">
            <a:avLst/>
          </a:prstGeom>
        </p:spPr>
      </p:pic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1163935" y="6329045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0592" y="966470"/>
            <a:ext cx="10852237" cy="441964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天下第三行书《黄州寒食帖》宋</a:t>
            </a:r>
            <a:r>
              <a:rPr lang="en-US" altLang="zh-CN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苏轼</a:t>
            </a:r>
            <a:endParaRPr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991"/>
          <a:stretch>
            <a:fillRect/>
          </a:stretch>
        </p:blipFill>
        <p:spPr>
          <a:xfrm>
            <a:off x="606425" y="1924685"/>
            <a:ext cx="10979150" cy="3449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8635" y="5976620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4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4190" y="1642110"/>
            <a:ext cx="4079240" cy="3434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148830" y="2183765"/>
            <a:ext cx="31584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玉如意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“敬愿屡丰年，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天下咸如意。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臣吴敬恭进。”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左箭头 4">
            <a:hlinkClick r:id="rId4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10668635" y="5976620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FFF">
                  <a:alpha val="100000"/>
                </a:srgbClr>
              </a:clrFrom>
              <a:clrTo>
                <a:srgbClr val="F6FFFF">
                  <a:alpha val="100000"/>
                  <a:alpha val="0"/>
                </a:srgbClr>
              </a:clrTo>
            </a:clrChange>
          </a:blip>
          <a:srcRect l="2732" r="1951"/>
          <a:stretch>
            <a:fillRect/>
          </a:stretch>
        </p:blipFill>
        <p:spPr>
          <a:xfrm>
            <a:off x="1860550" y="1352550"/>
            <a:ext cx="3394710" cy="3996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794375" y="302577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800" b="0">
                <a:ea typeface="宋体" panose="02010600030101010101" pitchFamily="2" charset="-122"/>
              </a:rPr>
              <a:t>“金瓯（</a:t>
            </a:r>
            <a:r>
              <a:rPr lang="en-US" sz="2800" b="0">
                <a:latin typeface="微软雅黑" panose="020B0503020204020204" pitchFamily="34" charset="-122"/>
                <a:ea typeface="宋体" panose="02010600030101010101" pitchFamily="2" charset="-122"/>
              </a:rPr>
              <a:t>ōu</a:t>
            </a:r>
            <a:r>
              <a:rPr lang="zh-CN" sz="2800" b="0">
                <a:ea typeface="宋体" panose="02010600030101010101" pitchFamily="2" charset="-122"/>
              </a:rPr>
              <a:t>）永固”金杯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8635" y="5976620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07" y="637540"/>
            <a:ext cx="10852237" cy="441964"/>
          </a:xfrm>
        </p:spPr>
        <p:txBody>
          <a:bodyPr/>
          <a:p>
            <a:r>
              <a:rPr lang="zh-CN" altLang="en-US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十二生肖铜兽首</a:t>
            </a:r>
            <a:endParaRPr lang="zh-CN" altLang="en-US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3640" y="1290955"/>
            <a:ext cx="9899015" cy="50882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左箭头 4">
            <a:hlinkClick r:id="rId3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0668635" y="5976620"/>
            <a:ext cx="838200" cy="40005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64870" y="1597025"/>
            <a:ext cx="104578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圆明园不但建筑宏伟，还收藏着最珍贵的历史文物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上自先秦时代的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青铜礼器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，下至唐、宋、元、明、清历代的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名人书画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和各种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奇珍异宝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。所以，它又是当时世界上最大的博物馆、艺术馆。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2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aa7a363cb8e0501e59bc5f8c5d9d1047.jpgaa7a363cb8e0501e59bc5f8c5d9d10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1515" y="1033780"/>
            <a:ext cx="10808335" cy="45345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64870" y="1597025"/>
            <a:ext cx="104578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圆明园不但建筑宏伟，还收藏着最珍贵的历史文物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上自先秦时代的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青铜礼器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，下至唐、宋、元、明、清历代的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名人书画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和各种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奇珍异宝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。所以，它又是当时世界上最大的博物馆、艺术馆。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864870" y="2444115"/>
            <a:ext cx="1000125" cy="690880"/>
          </a:xfrm>
          <a:prstGeom prst="ellipse">
            <a:avLst/>
          </a:prstGeom>
          <a:noFill/>
          <a:ln w="28575"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14" name="流程图: 可选过程 13"/>
            <p:cNvSpPr/>
            <p:nvPr>
              <p:custDataLst>
                <p:tags r:id="rId4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5720080" y="2444115"/>
            <a:ext cx="1000125" cy="690880"/>
          </a:xfrm>
          <a:prstGeom prst="ellipse">
            <a:avLst/>
          </a:prstGeom>
          <a:noFill/>
          <a:ln w="28575"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珍贵文物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64870" y="1597025"/>
            <a:ext cx="104578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圆明园不但建筑宏伟，还收藏着最珍贵的历史文物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上自先秦时代的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青铜礼器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，下至唐、宋、元、明、清历代的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名人书画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和各种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奇珍异宝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所以，它又是当时世界上最大的博物馆、艺术馆。</a:t>
            </a:r>
            <a:endParaRPr lang="en-US" altLang="zh-CN" sz="32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14" name="流程图: 可选过程 13"/>
            <p:cNvSpPr/>
            <p:nvPr>
              <p:custDataLst>
                <p:tags r:id="rId3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99490" y="1849120"/>
            <a:ext cx="9898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圆明园的毁灭是中国文化史上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不可估量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的损失，也是世界文化史上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不可估量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的损失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90秒看技术手段复原的圆明园园景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1800" y="772160"/>
            <a:ext cx="11131127" cy="6070600"/>
          </a:xfrm>
          <a:prstGeom prst="rect">
            <a:avLst/>
          </a:prstGeom>
        </p:spPr>
      </p:pic>
      <p:sp>
        <p:nvSpPr>
          <p:cNvPr id="19" name="文本框 14"/>
          <p:cNvSpPr txBox="1"/>
          <p:nvPr>
            <p:custDataLst>
              <p:tags r:id="rId5"/>
            </p:custDataLst>
          </p:nvPr>
        </p:nvSpPr>
        <p:spPr>
          <a:xfrm>
            <a:off x="719667" y="68580"/>
            <a:ext cx="6761480" cy="7480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4265" b="1" dirty="0">
                <a:solidFill>
                  <a:srgbClr val="875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云上之旅，畅游圆明园</a:t>
            </a:r>
            <a:endParaRPr lang="zh-CN" altLang="en-US" sz="4265" b="1" dirty="0">
              <a:solidFill>
                <a:srgbClr val="875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/>
          <p:cNvSpPr/>
          <p:nvPr>
            <p:custDataLst>
              <p:tags r:id="rId2"/>
            </p:custDataLst>
          </p:nvPr>
        </p:nvSpPr>
        <p:spPr>
          <a:xfrm>
            <a:off x="5176534" y="1113331"/>
            <a:ext cx="7706346" cy="5754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从此，</a:t>
            </a:r>
            <a:endParaRPr lang="zh-CN" altLang="en-US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圆明园，</a:t>
            </a:r>
            <a:endParaRPr lang="zh-CN" altLang="en-US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金碧辉煌的殿堂；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玲珑剔透的亭台楼阁；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象征着热闹街市的“买卖街”，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象征着田园风光的山乡村野。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仿照各地名胜建造的海宁的安澜园，苏州的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狮子林，杭州西湖的平湖秋月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也没有了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根据古代诗人的诗情画意建造的蓬莱瑶台，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武陵春色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55" y="2289175"/>
            <a:ext cx="4021455" cy="256476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6106167" y="2162810"/>
            <a:ext cx="4874253" cy="456790"/>
            <a:chOff x="6403347" y="-1203960"/>
            <a:chExt cx="4874253" cy="456790"/>
          </a:xfrm>
        </p:grpSpPr>
        <p:sp useBgFill="1">
          <p:nvSpPr>
            <p:cNvPr id="4" name="矩形 3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80487" y="2681377"/>
            <a:ext cx="4874253" cy="456790"/>
            <a:chOff x="6403347" y="-1203960"/>
            <a:chExt cx="4874253" cy="456790"/>
          </a:xfrm>
        </p:grpSpPr>
        <p:sp useBgFill="1">
          <p:nvSpPr>
            <p:cNvPr id="20" name="矩形 19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08707" y="3212289"/>
            <a:ext cx="4874253" cy="456790"/>
            <a:chOff x="6403347" y="-1203960"/>
            <a:chExt cx="4874253" cy="456790"/>
          </a:xfrm>
        </p:grpSpPr>
        <p:sp useBgFill="1">
          <p:nvSpPr>
            <p:cNvPr id="23" name="矩形 22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89384" y="3720514"/>
            <a:ext cx="4874253" cy="456790"/>
            <a:chOff x="6403347" y="-1203960"/>
            <a:chExt cx="4874253" cy="456790"/>
          </a:xfrm>
        </p:grpSpPr>
        <p:sp useBgFill="1">
          <p:nvSpPr>
            <p:cNvPr id="26" name="矩形 25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106174" y="4149253"/>
            <a:ext cx="5481306" cy="499809"/>
            <a:chOff x="6403347" y="-1203960"/>
            <a:chExt cx="4874253" cy="456790"/>
          </a:xfrm>
        </p:grpSpPr>
        <p:sp useBgFill="1">
          <p:nvSpPr>
            <p:cNvPr id="29" name="矩形 28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124460" y="4663656"/>
            <a:ext cx="6431270" cy="499809"/>
            <a:chOff x="6403347" y="-1203960"/>
            <a:chExt cx="4874253" cy="456790"/>
          </a:xfrm>
        </p:grpSpPr>
        <p:sp useBgFill="1">
          <p:nvSpPr>
            <p:cNvPr id="32" name="矩形 31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347467" y="5150291"/>
            <a:ext cx="5481306" cy="499809"/>
            <a:chOff x="6403347" y="-1203960"/>
            <a:chExt cx="4874253" cy="456790"/>
          </a:xfrm>
        </p:grpSpPr>
        <p:sp useBgFill="1">
          <p:nvSpPr>
            <p:cNvPr id="35" name="矩形 34"/>
            <p:cNvSpPr/>
            <p:nvPr/>
          </p:nvSpPr>
          <p:spPr>
            <a:xfrm>
              <a:off x="6403347" y="-1203960"/>
              <a:ext cx="4874253" cy="4567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 useBgFill="1">
        <p:nvSpPr>
          <p:cNvPr id="38" name="矩形 37"/>
          <p:cNvSpPr/>
          <p:nvPr/>
        </p:nvSpPr>
        <p:spPr>
          <a:xfrm>
            <a:off x="5124467" y="5720735"/>
            <a:ext cx="5481306" cy="4998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自豪埙 - 幽谷(埙版) (Cover 凉月).mp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7810" y="6049010"/>
            <a:ext cx="504190" cy="45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/>
          <p:cNvSpPr/>
          <p:nvPr/>
        </p:nvSpPr>
        <p:spPr>
          <a:xfrm>
            <a:off x="6096000" y="1753477"/>
            <a:ext cx="4871402" cy="33510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从此，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圆明园，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不仅没有了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民族建筑，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也没有了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西洋景观。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不但没有了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宏伟的建筑，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还没有了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最珍贵的历史文物。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/>
          <a:stretch>
            <a:fillRect/>
          </a:stretch>
        </p:blipFill>
        <p:spPr>
          <a:xfrm>
            <a:off x="960120" y="1943373"/>
            <a:ext cx="4297680" cy="2994387"/>
          </a:xfrm>
          <a:prstGeom prst="rect">
            <a:avLst/>
          </a:prstGeom>
        </p:spPr>
      </p:pic>
      <p:sp useBgFill="1">
        <p:nvSpPr>
          <p:cNvPr id="4" name="矩形 3"/>
          <p:cNvSpPr/>
          <p:nvPr/>
        </p:nvSpPr>
        <p:spPr>
          <a:xfrm>
            <a:off x="6684328" y="184961"/>
            <a:ext cx="291084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707952" y="2977426"/>
            <a:ext cx="3774432" cy="513804"/>
            <a:chOff x="6403347" y="-1127761"/>
            <a:chExt cx="3776641" cy="380591"/>
          </a:xfrm>
        </p:grpSpPr>
        <p:sp useBgFill="1">
          <p:nvSpPr>
            <p:cNvPr id="6" name="矩形 5"/>
            <p:cNvSpPr/>
            <p:nvPr/>
          </p:nvSpPr>
          <p:spPr>
            <a:xfrm>
              <a:off x="6403347" y="-1127761"/>
              <a:ext cx="3776641" cy="380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403152" y="3556000"/>
            <a:ext cx="3774432" cy="513804"/>
            <a:chOff x="6403347" y="-1127761"/>
            <a:chExt cx="3776641" cy="380591"/>
          </a:xfrm>
        </p:grpSpPr>
        <p:sp useBgFill="1">
          <p:nvSpPr>
            <p:cNvPr id="9" name="矩形 8"/>
            <p:cNvSpPr/>
            <p:nvPr/>
          </p:nvSpPr>
          <p:spPr>
            <a:xfrm>
              <a:off x="6403347" y="-1127761"/>
              <a:ext cx="3776641" cy="380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07952" y="4093822"/>
            <a:ext cx="3774432" cy="513804"/>
            <a:chOff x="6403347" y="-1127761"/>
            <a:chExt cx="3776641" cy="380591"/>
          </a:xfrm>
        </p:grpSpPr>
        <p:sp useBgFill="1">
          <p:nvSpPr>
            <p:cNvPr id="12" name="矩形 11"/>
            <p:cNvSpPr/>
            <p:nvPr/>
          </p:nvSpPr>
          <p:spPr>
            <a:xfrm>
              <a:off x="6403347" y="-1127761"/>
              <a:ext cx="3776641" cy="380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96751" y="4665618"/>
            <a:ext cx="3774432" cy="513804"/>
            <a:chOff x="6403347" y="-1127761"/>
            <a:chExt cx="3776641" cy="380591"/>
          </a:xfrm>
        </p:grpSpPr>
        <p:sp useBgFill="1">
          <p:nvSpPr>
            <p:cNvPr id="15" name="矩形 14"/>
            <p:cNvSpPr/>
            <p:nvPr/>
          </p:nvSpPr>
          <p:spPr>
            <a:xfrm>
              <a:off x="6403347" y="-1127761"/>
              <a:ext cx="3776641" cy="380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490977" y="-1127760"/>
              <a:ext cx="1296362" cy="380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 ……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千库网_火焰视频背景视频AE模板素材通道素材MOV_视频编号270449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fade in="2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5130"/>
          <p:cNvSpPr txBox="1"/>
          <p:nvPr>
            <p:custDataLst>
              <p:tags r:id="rId5"/>
            </p:custDataLst>
          </p:nvPr>
        </p:nvSpPr>
        <p:spPr>
          <a:xfrm>
            <a:off x="3051810" y="0"/>
            <a:ext cx="6572250" cy="654454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72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从此，</a:t>
            </a:r>
            <a:endParaRPr lang="zh-CN" altLang="en-US" sz="7200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72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圆明园</a:t>
            </a:r>
            <a:endParaRPr lang="zh-CN" altLang="en-US" sz="7200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没有了一切。</a:t>
            </a:r>
            <a:endParaRPr lang="zh-CN" altLang="en-US" sz="7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7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一切都</a:t>
            </a:r>
            <a:r>
              <a:rPr lang="zh-CN" altLang="en-US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没有了！</a:t>
            </a:r>
            <a:endParaRPr lang="zh-CN" altLang="en-US" sz="7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1.jpg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002790" y="2985135"/>
            <a:ext cx="7922895" cy="32918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61820" y="581025"/>
            <a:ext cx="93529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探究作业：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搜集、整理资料，进一步了解圆明园毁灭的经过。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撰写讲述稿，讲好圆明园故事，并扫码上传作品。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704215" y="1547495"/>
            <a:ext cx="107842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1860年10月6日，英法联军侵入北京，闯进圆明园。他们把园内凡是能拿得动的东西，统统掠走；拿不动的，就用大车或牲口搬运；实在运不走的，就任意破坏、毁掉。为了销毁罪证，10月18日和19日，三千多名侵略者奉命在园内放火。大火连烧三天，烟云笼罩了整个北京城。我国这一园林艺术的瑰宝、建筑艺术的精华，就这样化为一片灰烬。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14" name="流程图: 可选过程 13"/>
            <p:cNvSpPr/>
            <p:nvPr>
              <p:custDataLst>
                <p:tags r:id="rId3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任务三：结合资料，讲生动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4158615" y="4777105"/>
            <a:ext cx="6495193" cy="1703070"/>
            <a:chOff x="10026" y="7212"/>
            <a:chExt cx="10514" cy="2725"/>
          </a:xfrm>
        </p:grpSpPr>
        <p:sp>
          <p:nvSpPr>
            <p:cNvPr id="11" name="云形 10"/>
            <p:cNvSpPr/>
            <p:nvPr>
              <p:custDataLst>
                <p:tags r:id="rId6"/>
              </p:custDataLst>
            </p:nvPr>
          </p:nvSpPr>
          <p:spPr>
            <a:xfrm>
              <a:off x="10026" y="7212"/>
              <a:ext cx="10514" cy="2725"/>
            </a:xfrm>
            <a:prstGeom prst="cloud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11046" y="7791"/>
              <a:ext cx="8474" cy="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哪些文字最触动你的心灵？先圈圈画画，再结合资料，谈谈感受。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b8e5098ca93277ecca821f3647edda16.jpgb8e5098ca93277ecca821f3647edda16"/>
          <p:cNvPicPr>
            <a:picLocks noChangeAspect="1"/>
          </p:cNvPicPr>
          <p:nvPr/>
        </p:nvPicPr>
        <p:blipFill>
          <a:blip r:embed="rId1"/>
          <a:srcRect b="19521"/>
          <a:stretch>
            <a:fillRect/>
          </a:stretch>
        </p:blipFill>
        <p:spPr>
          <a:xfrm>
            <a:off x="1552575" y="454660"/>
            <a:ext cx="8943975" cy="4798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111115" y="5476875"/>
            <a:ext cx="3397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 b="1">
                <a:latin typeface="华文楷体" panose="02010600040101010101" pitchFamily="2" charset="-122"/>
                <a:ea typeface="华文楷体" panose="02010600040101010101" pitchFamily="2" charset="-122"/>
              </a:rPr>
              <a:t>清晖园</a:t>
            </a:r>
            <a:endParaRPr lang="zh-CN" altLang="en-US" sz="4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99490" y="1849120"/>
            <a:ext cx="9898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圆明园的毁灭是中国文化史上不可估量的损失，也是世界文化史上不可估量的损失！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01f3c18f307c6efb4b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6601"/>
          <a:stretch>
            <a:fillRect/>
          </a:stretch>
        </p:blipFill>
        <p:spPr>
          <a:xfrm>
            <a:off x="1242060" y="1073785"/>
            <a:ext cx="4853940" cy="4586605"/>
          </a:xfrm>
          <a:prstGeom prst="rect">
            <a:avLst/>
          </a:prstGeom>
        </p:spPr>
      </p:pic>
      <p:pic>
        <p:nvPicPr>
          <p:cNvPr id="2050" name="Picture 2" descr="C:\Users\Administrator\Desktop\src=http___bpic.588ku.com_element_origin_min_pic_00_92_63_9556f22d02400b4.jpg&amp;refer=http___bpic.588ku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066280" y="2019935"/>
            <a:ext cx="3183890" cy="3014345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C6C3127C286D9D4D52B5132237B2950E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9545"/>
          <a:stretch>
            <a:fillRect/>
          </a:stretch>
        </p:blipFill>
        <p:spPr>
          <a:xfrm>
            <a:off x="6436995" y="1880235"/>
            <a:ext cx="4353560" cy="3549015"/>
          </a:xfrm>
          <a:prstGeom prst="rect">
            <a:avLst/>
          </a:prstGeom>
        </p:spPr>
      </p:pic>
      <p:pic>
        <p:nvPicPr>
          <p:cNvPr id="10" name="图片 10" descr="IMG_2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20420"/>
          <a:stretch>
            <a:fillRect/>
          </a:stretch>
        </p:blipFill>
        <p:spPr>
          <a:xfrm>
            <a:off x="1318895" y="1880235"/>
            <a:ext cx="4307205" cy="3549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726180" y="5782310"/>
            <a:ext cx="6170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象征着热闹街市的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买卖街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  <p:bldLst>
      <p:bldP spid="7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4"/>
          <a:srcRect b="7163"/>
          <a:stretch>
            <a:fillRect/>
          </a:stretch>
        </p:blipFill>
        <p:spPr>
          <a:xfrm>
            <a:off x="1635125" y="1551305"/>
            <a:ext cx="3950335" cy="455104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hlinkClick r:id="rId5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7694"/>
          <a:stretch>
            <a:fillRect/>
          </a:stretch>
        </p:blipFill>
        <p:spPr>
          <a:xfrm>
            <a:off x="6240780" y="1551305"/>
            <a:ext cx="4337050" cy="45504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88365" y="664845"/>
            <a:ext cx="5888990" cy="558165"/>
            <a:chOff x="1399" y="1047"/>
            <a:chExt cx="9274" cy="879"/>
          </a:xfrm>
        </p:grpSpPr>
        <p:sp>
          <p:nvSpPr>
            <p:cNvPr id="5" name="流程图: 可选过程 4"/>
            <p:cNvSpPr/>
            <p:nvPr>
              <p:custDataLst>
                <p:tags r:id="rId1"/>
              </p:custDataLst>
            </p:nvPr>
          </p:nvSpPr>
          <p:spPr>
            <a:xfrm>
              <a:off x="1500" y="1047"/>
              <a:ext cx="6118" cy="87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99" y="1141"/>
              <a:ext cx="92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任务二：了解特点，讲丰富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Picture 6" descr="https://gimg2.baidu.com/image_search/src=http%3A%2F%2Fpreview.21cnjy.net%2Ffiles%2Fa2%2Fe9%2Fa2e990dd8fcf204bc29d684dfae421f5.png&amp;refer=http%3A%2F%2Fpreview.21cnjy.net&amp;app=2002&amp;size=f9999,10000&amp;q=a80&amp;n=0&amp;g=0n&amp;fmt=jpeg?sec=1629904255&amp;t=869115a75732f6ac2ee68f34f3754d6e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58230" y="3902710"/>
            <a:ext cx="4319270" cy="2141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ttps://gimg2.baidu.com/image_search/src=http%3A%2F%2Fi3.lis99.com%2Fupload%2Fimage%2F20180828%2F1535433571773673.jpg%21large&amp;refer=http%3A%2F%2Fi3.lis99.com&amp;app=2002&amp;size=f9999,10000&amp;q=a80&amp;n=0&amp;g=0n&amp;fmt=jpeg?sec=1629905065&amp;t=a0364bea323b49d38b9ecf48fe7615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9296" r="11803"/>
          <a:stretch>
            <a:fillRect/>
          </a:stretch>
        </p:blipFill>
        <p:spPr>
          <a:xfrm>
            <a:off x="1367790" y="1424305"/>
            <a:ext cx="3870960" cy="2160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63532" descr="f6d05a45657aea61500ffef2"/>
          <p:cNvPicPr/>
          <p:nvPr>
            <p:custDataLst>
              <p:tags r:id="rId8"/>
            </p:custDataLst>
          </p:nvPr>
        </p:nvPicPr>
        <p:blipFill>
          <a:blip r:embed="rId9"/>
          <a:srcRect l="2637" t="8186" b="4610"/>
          <a:stretch>
            <a:fillRect/>
          </a:stretch>
        </p:blipFill>
        <p:spPr>
          <a:xfrm>
            <a:off x="6158865" y="1424305"/>
            <a:ext cx="4318635" cy="2239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290" name="Picture 2" descr="https://gimg2.baidu.com/image_search/src=http%3A%2F%2Fpic.ikafan.com%2Fimgp%2FL3Byb3h5L2h0dHAvaW1hZ2U2MS4zNjBkb2MuY29tL0Rvd25sb2FkSW1nLzIwMTMvMDYvMTIyMi8zMzExNjUwMF8xMS5qcGc%3D.jpg&amp;refer=http%3A%2F%2Fpic.ikafan.com&amp;app=2002&amp;size=f9999,10000&amp;q=a80&amp;n=0&amp;g=0n&amp;fmt=jpeg?sec=1629906710&amp;t=223a5f101e9b6385843d07bb4bddfa7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6056" t="12991" r="757" b="19530"/>
          <a:stretch>
            <a:fillRect/>
          </a:stretch>
        </p:blipFill>
        <p:spPr>
          <a:xfrm>
            <a:off x="1367790" y="3905885"/>
            <a:ext cx="3870960" cy="21501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d3505417e4de6fa06d30cad7b17bca1b (1).jpegd3505417e4de6fa06d30cad7b17bca1b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9310" y="927100"/>
            <a:ext cx="8815705" cy="48266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0167620" y="2484120"/>
            <a:ext cx="921385" cy="3039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800" b="1">
                <a:latin typeface="华文楷体" panose="02010600040101010101" pitchFamily="2" charset="-122"/>
                <a:ea typeface="华文楷体" panose="02010600040101010101" pitchFamily="2" charset="-122"/>
              </a:rPr>
              <a:t>豫园</a:t>
            </a:r>
            <a:endParaRPr lang="zh-CN" altLang="en-US" sz="4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d3505417e4de6fa06d30cad7b17bca1b (1).jpegd3505417e4de6fa06d30cad7b17bca1b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37195" y="3977640"/>
            <a:ext cx="3149600" cy="1825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\Users\Administrator\Desktop\b8e5098ca93277ecca821f3647edda16.jpgb8e5098ca93277ecca821f3647edda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9521"/>
          <a:stretch>
            <a:fillRect/>
          </a:stretch>
        </p:blipFill>
        <p:spPr>
          <a:xfrm>
            <a:off x="4044315" y="3977640"/>
            <a:ext cx="3404235" cy="1826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\Users\Administrator\Desktop\aa7a363cb8e0501e59bc5f8c5d9d1047.jpgaa7a363cb8e0501e59bc5f8c5d9d10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12140" y="3977640"/>
            <a:ext cx="3117850" cy="18256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:\Users\Administrator\Desktop\8b179e6c8fae9b76e615d797c1842b85.jpg8b179e6c8fae9b76e615d797c1842b8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7990205" y="1143000"/>
            <a:ext cx="3149600" cy="1981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dministrator\Desktop\a417701ff9017d5d4526fbeee862c0e5.jpega417701ff9017d5d4526fbeee862c0e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043680" y="1143000"/>
            <a:ext cx="3303905" cy="1981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643855bd4132aa5f5bdacc899dadd09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1116330" y="582930"/>
            <a:ext cx="1982470" cy="31026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t01f3c18f307c6efb4b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/>
          <a:srcRect b="6601"/>
          <a:stretch>
            <a:fillRect/>
          </a:stretch>
        </p:blipFill>
        <p:spPr>
          <a:xfrm>
            <a:off x="7950200" y="1143000"/>
            <a:ext cx="3189605" cy="1983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11.jpg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5105" y="398145"/>
            <a:ext cx="3702050" cy="5928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圆明园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82.000000" end="19959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394565" y="6139180"/>
            <a:ext cx="524510" cy="50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554345" y="594995"/>
            <a:ext cx="6143625" cy="3086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632065" y="667385"/>
            <a:ext cx="50457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召集令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49595" y="1374140"/>
            <a:ext cx="58197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为深入挖掘圆明园历史文化，讲好圆明园故事，扩大圆明园社会影响力，打造全国知名的文化遗产讲述人品牌，圆明园策划推出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“寻找圆明园最美讲述人”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活动。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57545" y="4124325"/>
            <a:ext cx="57372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选择感兴趣的内容，结合资料，撰写讲书稿，以视频形式进行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3—5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分钟的讲述。扫码上传，参加评选。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21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frame"/>
  <p:tag name="KSO_WM_SLIDE_BK_DARK_LIGHT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frame"/>
  <p:tag name="KSO_WM_SLIDE_BK_DARK_LIGHT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1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1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3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topBottom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topBottom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1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5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ottomTop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1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7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navigation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navigation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navigation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1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86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0971"/>
  <p:tag name="KSO_WM_TEMPLATE_THUMBS_INDEX" val="1、5、6、7、8、10、13、1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7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7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5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8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25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29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UNIT_PLACING_PICTURE_USER_VIEWPORT" val="{&quot;height&quot;:5701,&quot;width&quot;:5209}"/>
</p:tagLst>
</file>

<file path=ppt/tags/tag239.xml><?xml version="1.0" encoding="utf-8"?>
<p:tagLst xmlns:p="http://schemas.openxmlformats.org/presentationml/2006/main">
  <p:tag name="KSO_WM_UNIT_PLACING_PICTURE_USER_VIEWPORT" val="{&quot;height&quot;:8100,&quot;width&quot;:12940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4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5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9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2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6.xml><?xml version="1.0" encoding="utf-8"?>
<p:tagLst xmlns:p="http://schemas.openxmlformats.org/presentationml/2006/main">
  <p:tag name="KSO_WM_UNIT_TABLE_BEAUTIFY" val="smartTable{2acd1387-ce20-4e8a-a389-4752438d32a4}"/>
  <p:tag name="TABLE_ENDDRAG_ORIGIN_RECT" val="605*184"/>
  <p:tag name="TABLE_ENDDRAG_RECT" val="175*290*605*184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7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27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7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7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13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600*540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2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7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2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29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3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764*478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200971"/>
</p:tagLst>
</file>

<file path=ppt/tags/tag3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3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4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4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8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49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SLIDE_ID" val="custom20200971_3"/>
  <p:tag name="KSO_WM_TEMPLATE_SUBCATEGORY" val="0"/>
  <p:tag name="KSO_WM_SLIDE_ITEM_CNT" val="3"/>
  <p:tag name="KSO_WM_SLIDE_INDEX" val="3"/>
  <p:tag name="KSO_WM_TAG_VERSION" val="1.0"/>
  <p:tag name="KSO_WM_BEAUTIFY_FLAG" val="#wm#"/>
  <p:tag name="KSO_WM_TEMPLATE_CATEGORY" val="custom"/>
  <p:tag name="KSO_WM_TEMPLATE_INDEX" val="20200971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  <p:tag name="KSO_WM_TEMPLATE_MASTER_TYPE" val="1"/>
  <p:tag name="KSO_WM_TEMPLATE_COLOR_TYPE" val="1"/>
</p:tagLst>
</file>

<file path=ppt/tags/tag369.xml><?xml version="1.0" encoding="utf-8"?>
<p:tagLst xmlns:p="http://schemas.openxmlformats.org/presentationml/2006/main">
  <p:tag name="KSO_WPP_MARK_KEY" val="08b623fb-e281-4b6e-894c-485523f68e07"/>
  <p:tag name="COMMONDATA" val="eyJoZGlkIjoiOGMwZmVkZjlhMTMyZDNlMzljYzI2YTc0NTVmMGE2MzQifQ=="/>
  <p:tag name="commondata" val="eyJoZGlkIjoiNmFiZTMyOTBkNzZiNDRhYjU3YzhkMjYyMGQzYWMzYzYifQ=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模板网-WWW.1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af7d061-c994-459d-9422-5939a161005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24A34"/>
      </a:dk2>
      <a:lt2>
        <a:srgbClr val="F0F5EE"/>
      </a:lt2>
      <a:accent1>
        <a:srgbClr val="B56813"/>
      </a:accent1>
      <a:accent2>
        <a:srgbClr val="A7783A"/>
      </a:accent2>
      <a:accent3>
        <a:srgbClr val="9C8C54"/>
      </a:accent3>
      <a:accent4>
        <a:srgbClr val="8D9E6C"/>
      </a:accent4>
      <a:accent5>
        <a:srgbClr val="76AE87"/>
      </a:accent5>
      <a:accent6>
        <a:srgbClr val="4FBF9F"/>
      </a:accent6>
      <a:hlink>
        <a:srgbClr val="495ABD"/>
      </a:hlink>
      <a:folHlink>
        <a:srgbClr val="725E82"/>
      </a:folHlink>
    </a:clrScheme>
    <a:fontScheme name="中国风">
      <a:majorFont>
        <a:latin typeface="隶书"/>
        <a:ea typeface="汉仪尚巍手书W"/>
        <a:cs typeface=""/>
      </a:majorFont>
      <a:minorFont>
        <a:latin typeface="隶书"/>
        <a:ea typeface="汉仪尚巍手书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0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19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0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1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2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2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3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4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5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6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7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8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ppt/theme/themeOverride9.xml><?xml version="1.0" encoding="utf-8"?>
<a:themeOverride xmlns:a="http://schemas.openxmlformats.org/drawingml/2006/main">
  <a:clrScheme name="自定义 13">
    <a:dk1>
      <a:srgbClr val="000000"/>
    </a:dk1>
    <a:lt1>
      <a:srgbClr val="FFFFFF"/>
    </a:lt1>
    <a:dk2>
      <a:srgbClr val="324A34"/>
    </a:dk2>
    <a:lt2>
      <a:srgbClr val="F0F5EE"/>
    </a:lt2>
    <a:accent1>
      <a:srgbClr val="B56813"/>
    </a:accent1>
    <a:accent2>
      <a:srgbClr val="A7783A"/>
    </a:accent2>
    <a:accent3>
      <a:srgbClr val="9C8C54"/>
    </a:accent3>
    <a:accent4>
      <a:srgbClr val="8D9E6C"/>
    </a:accent4>
    <a:accent5>
      <a:srgbClr val="76AE87"/>
    </a:accent5>
    <a:accent6>
      <a:srgbClr val="4FBF9F"/>
    </a:accent6>
    <a:hlink>
      <a:srgbClr val="495ABD"/>
    </a:hlink>
    <a:folHlink>
      <a:srgbClr val="725E8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3400</Words>
  <Application>WPS 演示</Application>
  <PresentationFormat>宽屏</PresentationFormat>
  <Paragraphs>354</Paragraphs>
  <Slides>64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64</vt:i4>
      </vt:variant>
    </vt:vector>
  </HeadingPairs>
  <TitlesOfParts>
    <vt:vector size="88" baseType="lpstr">
      <vt:lpstr>Arial</vt:lpstr>
      <vt:lpstr>宋体</vt:lpstr>
      <vt:lpstr>Wingdings</vt:lpstr>
      <vt:lpstr>Calibri</vt:lpstr>
      <vt:lpstr>ITC Avant Garde Std Bk</vt:lpstr>
      <vt:lpstr>NumberOnly</vt:lpstr>
      <vt:lpstr>楷体</vt:lpstr>
      <vt:lpstr>隶书</vt:lpstr>
      <vt:lpstr>微软雅黑</vt:lpstr>
      <vt:lpstr>汉仪尚巍手书W</vt:lpstr>
      <vt:lpstr>华文新魏</vt:lpstr>
      <vt:lpstr>华文楷体</vt:lpstr>
      <vt:lpstr>Arial Unicode MS</vt:lpstr>
      <vt:lpstr>Calibri</vt:lpstr>
      <vt:lpstr>汉仪菱心体简</vt:lpstr>
      <vt:lpstr>微软简行楷</vt:lpstr>
      <vt:lpstr>华文中宋</vt:lpstr>
      <vt:lpstr>黑体</vt:lpstr>
      <vt:lpstr>等线</vt:lpstr>
      <vt:lpstr>等线 Light</vt:lpstr>
      <vt:lpstr>Office 主题​​</vt:lpstr>
      <vt:lpstr>第一PPT模板网-WWW.1PPT.COM</vt:lpstr>
      <vt:lpstr>6af7d061-c994-459d-9422-5939a1610050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《女史箴图》东晋 顾恺之</vt:lpstr>
      <vt:lpstr>天下第三行书《黄州寒食帖》宋 苏轼</vt:lpstr>
      <vt:lpstr>PowerPoint 演示文稿</vt:lpstr>
      <vt:lpstr>PowerPoint 演示文稿</vt:lpstr>
      <vt:lpstr>十二生肖铜兽首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2020082601</dc:creator>
  <cp:lastModifiedBy>西瓜是夏天最好的爱人</cp:lastModifiedBy>
  <cp:revision>135</cp:revision>
  <dcterms:created xsi:type="dcterms:W3CDTF">2022-09-28T01:03:00Z</dcterms:created>
  <dcterms:modified xsi:type="dcterms:W3CDTF">2023-10-24T02:39:52Z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7C3AA3469E694BCB91480108A79783AF_13</vt:lpwstr>
  </property>
  <property fmtid="{D5CDD505-2E9C-101B-9397-08002B2CF9AE}" pid="3" name="KSOProductBuildVer">
    <vt:lpwstr>2052-11.1.0.15319</vt:lpwstr>
  </property>
</Properties>
</file>