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jp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heme/themeOverride1.xml" ContentType="application/vnd.openxmlformats-officedocument.themeOverride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heme/themeOverride2.xml" ContentType="application/vnd.openxmlformats-officedocument.themeOverride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45"/>
  </p:notesMasterIdLst>
  <p:handoutMasterIdLst>
    <p:handoutMasterId r:id="rId46"/>
  </p:handoutMasterIdLst>
  <p:sldIdLst>
    <p:sldId id="467" r:id="rId2"/>
    <p:sldId id="366" r:id="rId3"/>
    <p:sldId id="471" r:id="rId4"/>
    <p:sldId id="482" r:id="rId5"/>
    <p:sldId id="473" r:id="rId6"/>
    <p:sldId id="528" r:id="rId7"/>
    <p:sldId id="530" r:id="rId8"/>
    <p:sldId id="529" r:id="rId9"/>
    <p:sldId id="534" r:id="rId10"/>
    <p:sldId id="539" r:id="rId11"/>
    <p:sldId id="538" r:id="rId12"/>
    <p:sldId id="540" r:id="rId13"/>
    <p:sldId id="541" r:id="rId14"/>
    <p:sldId id="542" r:id="rId15"/>
    <p:sldId id="537" r:id="rId16"/>
    <p:sldId id="486" r:id="rId17"/>
    <p:sldId id="554" r:id="rId18"/>
    <p:sldId id="405" r:id="rId19"/>
    <p:sldId id="536" r:id="rId20"/>
    <p:sldId id="479" r:id="rId21"/>
    <p:sldId id="544" r:id="rId22"/>
    <p:sldId id="484" r:id="rId23"/>
    <p:sldId id="527" r:id="rId24"/>
    <p:sldId id="491" r:id="rId25"/>
    <p:sldId id="546" r:id="rId26"/>
    <p:sldId id="526" r:id="rId27"/>
    <p:sldId id="487" r:id="rId28"/>
    <p:sldId id="549" r:id="rId29"/>
    <p:sldId id="535" r:id="rId30"/>
    <p:sldId id="550" r:id="rId31"/>
    <p:sldId id="507" r:id="rId32"/>
    <p:sldId id="551" r:id="rId33"/>
    <p:sldId id="500" r:id="rId34"/>
    <p:sldId id="493" r:id="rId35"/>
    <p:sldId id="508" r:id="rId36"/>
    <p:sldId id="510" r:id="rId37"/>
    <p:sldId id="511" r:id="rId38"/>
    <p:sldId id="512" r:id="rId39"/>
    <p:sldId id="552" r:id="rId40"/>
    <p:sldId id="494" r:id="rId41"/>
    <p:sldId id="553" r:id="rId42"/>
    <p:sldId id="496" r:id="rId43"/>
    <p:sldId id="516" r:id="rId44"/>
  </p:sldIdLst>
  <p:sldSz cx="12192000" cy="6858000"/>
  <p:notesSz cx="6858000" cy="9144000"/>
  <p:embeddedFontLst>
    <p:embeddedFont>
      <p:font typeface="MiSans Normal" panose="02010600030101010101" charset="-122"/>
      <p:regular r:id="rId47"/>
    </p:embeddedFont>
    <p:embeddedFont>
      <p:font typeface="汉仪程行简" panose="02010600030101010101" charset="-122"/>
      <p:regular r:id="rId48"/>
    </p:embeddedFont>
    <p:embeddedFont>
      <p:font typeface="汉仪书魂体简" panose="02010600030101010101" charset="-122"/>
      <p:regular r:id="rId49"/>
    </p:embeddedFont>
    <p:embeddedFont>
      <p:font typeface="汉仪魏碑简" panose="02010600030101010101" charset="-128"/>
      <p:regular r:id="rId50"/>
    </p:embeddedFont>
    <p:embeddedFont>
      <p:font typeface="Montserrat" panose="02000505000000020004" pitchFamily="2" charset="0"/>
      <p:regular r:id="rId51"/>
    </p:embeddedFont>
    <p:embeddedFont>
      <p:font typeface="Montserrat ExtraBold" panose="00000900000000000000" pitchFamily="2" charset="0"/>
      <p:bold r:id="rId52"/>
      <p:boldItalic r:id="rId53"/>
    </p:embeddedFont>
    <p:embeddedFont>
      <p:font typeface="仿宋" panose="02010609060101010101" pitchFamily="49" charset="-122"/>
      <p:regular r:id="rId54"/>
    </p:embeddedFont>
    <p:embeddedFont>
      <p:font typeface="黑体" panose="02010609060101010101" pitchFamily="49" charset="-122"/>
      <p:regular r:id="rId55"/>
    </p:embeddedFont>
    <p:embeddedFont>
      <p:font typeface="华文新魏" panose="02010800040101010101" pitchFamily="2" charset="-122"/>
      <p:regular r:id="rId56"/>
    </p:embeddedFont>
    <p:embeddedFont>
      <p:font typeface="楷体" panose="02010609060101010101" pitchFamily="49" charset="-122"/>
      <p:regular r:id="rId57"/>
    </p:embeddedFont>
  </p:embeddedFontLst>
  <p:custDataLst>
    <p:tags r:id="rId58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58" userDrawn="1">
          <p15:clr>
            <a:srgbClr val="A4A3A4"/>
          </p15:clr>
        </p15:guide>
        <p15:guide id="2" pos="3822" userDrawn="1">
          <p15:clr>
            <a:srgbClr val="A4A3A4"/>
          </p15:clr>
        </p15:guide>
        <p15:guide id="3" orient="horz" pos="2275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737"/>
    <a:srgbClr val="FFFFFF"/>
    <a:srgbClr val="D47936"/>
    <a:srgbClr val="DC935D"/>
    <a:srgbClr val="EDEEEF"/>
    <a:srgbClr val="CA8752"/>
    <a:srgbClr val="DAB993"/>
    <a:srgbClr val="D29460"/>
    <a:srgbClr val="D4AF83"/>
    <a:srgbClr val="CE7E4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4" autoAdjust="0"/>
    <p:restoredTop sz="94660"/>
  </p:normalViewPr>
  <p:slideViewPr>
    <p:cSldViewPr snapToGrid="0" showGuides="1">
      <p:cViewPr varScale="1">
        <p:scale>
          <a:sx n="67" d="100"/>
          <a:sy n="67" d="100"/>
        </p:scale>
        <p:origin x="604" y="52"/>
      </p:cViewPr>
      <p:guideLst>
        <p:guide orient="horz" pos="2158"/>
        <p:guide pos="3822"/>
        <p:guide orient="horz" pos="2275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font" Target="fonts/font1.fntdata"/><Relationship Id="rId50" Type="http://schemas.openxmlformats.org/officeDocument/2006/relationships/font" Target="fonts/font4.fntdata"/><Relationship Id="rId55" Type="http://schemas.openxmlformats.org/officeDocument/2006/relationships/font" Target="fonts/font9.fntdata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font" Target="fonts/font8.fntdata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3" Type="http://schemas.openxmlformats.org/officeDocument/2006/relationships/font" Target="fonts/font7.fntdata"/><Relationship Id="rId58" Type="http://schemas.openxmlformats.org/officeDocument/2006/relationships/tags" Target="tags/tag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3.fntdata"/><Relationship Id="rId57" Type="http://schemas.openxmlformats.org/officeDocument/2006/relationships/font" Target="fonts/font11.fntdata"/><Relationship Id="rId61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font" Target="fonts/font6.fntdata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font" Target="fonts/font2.fntdata"/><Relationship Id="rId56" Type="http://schemas.openxmlformats.org/officeDocument/2006/relationships/font" Target="fonts/font10.fntdata"/><Relationship Id="rId8" Type="http://schemas.openxmlformats.org/officeDocument/2006/relationships/slide" Target="slides/slide7.xml"/><Relationship Id="rId51" Type="http://schemas.openxmlformats.org/officeDocument/2006/relationships/font" Target="fonts/font5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handoutMaster" Target="handoutMasters/handoutMaster1.xml"/><Relationship Id="rId5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latin typeface="黑体" panose="02010609060101010101" charset="-122"/>
              </a:rPr>
              <a:t>2023/11/18</a:t>
            </a:fld>
            <a:endParaRPr lang="zh-CN" altLang="en-US">
              <a:latin typeface="黑体" panose="02010609060101010101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latin typeface="黑体" panose="02010609060101010101" charset="-122"/>
              </a:rPr>
              <a:t>‹#›</a:t>
            </a:fld>
            <a:endParaRPr lang="zh-CN" altLang="en-US">
              <a:latin typeface="黑体" panose="02010609060101010101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黑体" panose="02010609060101010101" charset="-122"/>
                <a:ea typeface="黑体" panose="020106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黑体" panose="02010609060101010101" charset="-122"/>
                <a:ea typeface="黑体" panose="02010609060101010101" charset="-122"/>
              </a:defRPr>
            </a:lvl1pPr>
          </a:lstStyle>
          <a:p>
            <a:fld id="{D2A48B96-639E-45A3-A0BA-2464DFDB1FAA}" type="datetimeFigureOut">
              <a:rPr lang="zh-CN" altLang="en-US" smtClean="0"/>
              <a:t>2023/11/18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黑体" panose="02010609060101010101" charset="-122"/>
                <a:ea typeface="黑体" panose="020106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黑体" panose="02010609060101010101" charset="-122"/>
                <a:ea typeface="黑体" panose="02010609060101010101" charset="-122"/>
              </a:defRPr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黑体" panose="02010609060101010101" charset="-122"/>
        <a:ea typeface="黑体" panose="02010609060101010101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黑体" panose="02010609060101010101" charset="-122"/>
        <a:ea typeface="黑体" panose="02010609060101010101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黑体" panose="02010609060101010101" charset="-122"/>
        <a:ea typeface="黑体" panose="02010609060101010101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黑体" panose="02010609060101010101" charset="-122"/>
        <a:ea typeface="黑体" panose="02010609060101010101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黑体" panose="02010609060101010101" charset="-122"/>
        <a:ea typeface="黑体" panose="02010609060101010101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>2023/11/18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>2023/11/18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>2023/11/18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>2023/11/18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>2023/11/18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>2023/11/18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>2023/11/18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>2023/11/18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>2023/11/18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二级</a:t>
            </a:r>
          </a:p>
          <a:p>
            <a:pPr lvl="2"/>
            <a:r>
              <a:rPr lang="zh-CN" altLang="en-US" dirty="0"/>
              <a:t>三级</a:t>
            </a:r>
          </a:p>
          <a:p>
            <a:pPr lvl="3"/>
            <a:r>
              <a:rPr lang="zh-CN" altLang="en-US" dirty="0"/>
              <a:t>四级</a:t>
            </a:r>
          </a:p>
          <a:p>
            <a:pPr lvl="4"/>
            <a:r>
              <a:rPr lang="zh-CN" altLang="en-US" dirty="0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ea typeface="MiSans Normal" panose="00000500000000000000" pitchFamily="2" charset="-122"/>
              </a:defRPr>
            </a:lvl1pPr>
          </a:lstStyle>
          <a:p>
            <a:fld id="{297C79FE-DCC0-4620-A566-16CA7A0CE41F}" type="datetimeFigureOut">
              <a:rPr lang="zh-CN" altLang="en-US" smtClean="0"/>
              <a:t>2023/11/18</a:t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ea typeface="MiSans Normal" panose="00000500000000000000" pitchFamily="2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a typeface="MiSans Normal" panose="00000500000000000000" pitchFamily="2" charset="-122"/>
              </a:defRPr>
            </a:lvl1pPr>
          </a:lstStyle>
          <a:p>
            <a:fld id="{515A922F-1294-4387-9CB3-FCC8465D972A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MiSans Normal" panose="00000500000000000000" pitchFamily="2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MiSans Normal" panose="00000500000000000000" pitchFamily="2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MiSans Normal" panose="00000500000000000000" pitchFamily="2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MiSans Normal" panose="00000500000000000000" pitchFamily="2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MiSans Normal" panose="00000500000000000000" pitchFamily="2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tags" Target="../tags/tag6.xml"/><Relationship Id="rId7" Type="http://schemas.openxmlformats.org/officeDocument/2006/relationships/image" Target="../media/image1.jpeg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6" Type="http://schemas.openxmlformats.org/officeDocument/2006/relationships/slideLayout" Target="../slideLayouts/slideLayout2.xml"/><Relationship Id="rId11" Type="http://schemas.openxmlformats.org/officeDocument/2006/relationships/image" Target="../media/image6.png"/><Relationship Id="rId5" Type="http://schemas.openxmlformats.org/officeDocument/2006/relationships/video" Target="../media/media1.mp4"/><Relationship Id="rId10" Type="http://schemas.openxmlformats.org/officeDocument/2006/relationships/image" Target="../media/image5.png"/><Relationship Id="rId4" Type="http://schemas.microsoft.com/office/2007/relationships/media" Target="../media/media1.mp4"/><Relationship Id="rId9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jpeg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6" Type="http://schemas.openxmlformats.org/officeDocument/2006/relationships/image" Target="../media/image7.png"/><Relationship Id="rId5" Type="http://schemas.openxmlformats.org/officeDocument/2006/relationships/image" Target="../media/image3.png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0.png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6" Type="http://schemas.openxmlformats.org/officeDocument/2006/relationships/image" Target="../media/image9.jpeg"/><Relationship Id="rId5" Type="http://schemas.openxmlformats.org/officeDocument/2006/relationships/image" Target="../media/image3.png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emf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emf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5" Type="http://schemas.openxmlformats.org/officeDocument/2006/relationships/image" Target="../media/image12.png"/><Relationship Id="rId4" Type="http://schemas.openxmlformats.org/officeDocument/2006/relationships/image" Target="../media/image14.e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4.xml"/><Relationship Id="rId1" Type="http://schemas.openxmlformats.org/officeDocument/2006/relationships/tags" Target="../tags/tag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6.xml"/><Relationship Id="rId1" Type="http://schemas.openxmlformats.org/officeDocument/2006/relationships/tags" Target="../tags/tag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tags" Target="../tags/tag19.xml"/><Relationship Id="rId2" Type="http://schemas.openxmlformats.org/officeDocument/2006/relationships/tags" Target="../tags/tag18.xml"/><Relationship Id="rId1" Type="http://schemas.openxmlformats.org/officeDocument/2006/relationships/tags" Target="../tags/tag17.xml"/><Relationship Id="rId4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emf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5" Type="http://schemas.openxmlformats.org/officeDocument/2006/relationships/image" Target="../media/image12.png"/><Relationship Id="rId4" Type="http://schemas.openxmlformats.org/officeDocument/2006/relationships/image" Target="../media/image14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0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tags" Target="../tags/tag28.xml"/><Relationship Id="rId13" Type="http://schemas.openxmlformats.org/officeDocument/2006/relationships/tags" Target="../tags/tag33.xml"/><Relationship Id="rId18" Type="http://schemas.openxmlformats.org/officeDocument/2006/relationships/tags" Target="../tags/tag38.xml"/><Relationship Id="rId26" Type="http://schemas.openxmlformats.org/officeDocument/2006/relationships/tags" Target="../tags/tag46.xml"/><Relationship Id="rId39" Type="http://schemas.openxmlformats.org/officeDocument/2006/relationships/image" Target="../media/image19.png"/><Relationship Id="rId3" Type="http://schemas.openxmlformats.org/officeDocument/2006/relationships/tags" Target="../tags/tag23.xml"/><Relationship Id="rId21" Type="http://schemas.openxmlformats.org/officeDocument/2006/relationships/tags" Target="../tags/tag41.xml"/><Relationship Id="rId34" Type="http://schemas.openxmlformats.org/officeDocument/2006/relationships/tags" Target="../tags/tag54.xml"/><Relationship Id="rId42" Type="http://schemas.openxmlformats.org/officeDocument/2006/relationships/image" Target="../media/image22.png"/><Relationship Id="rId7" Type="http://schemas.openxmlformats.org/officeDocument/2006/relationships/tags" Target="../tags/tag27.xml"/><Relationship Id="rId12" Type="http://schemas.openxmlformats.org/officeDocument/2006/relationships/tags" Target="../tags/tag32.xml"/><Relationship Id="rId17" Type="http://schemas.openxmlformats.org/officeDocument/2006/relationships/tags" Target="../tags/tag37.xml"/><Relationship Id="rId25" Type="http://schemas.openxmlformats.org/officeDocument/2006/relationships/tags" Target="../tags/tag45.xml"/><Relationship Id="rId33" Type="http://schemas.openxmlformats.org/officeDocument/2006/relationships/tags" Target="../tags/tag53.xml"/><Relationship Id="rId38" Type="http://schemas.openxmlformats.org/officeDocument/2006/relationships/slideLayout" Target="../slideLayouts/slideLayout2.xml"/><Relationship Id="rId2" Type="http://schemas.openxmlformats.org/officeDocument/2006/relationships/tags" Target="../tags/tag22.xml"/><Relationship Id="rId16" Type="http://schemas.openxmlformats.org/officeDocument/2006/relationships/tags" Target="../tags/tag36.xml"/><Relationship Id="rId20" Type="http://schemas.openxmlformats.org/officeDocument/2006/relationships/tags" Target="../tags/tag40.xml"/><Relationship Id="rId29" Type="http://schemas.openxmlformats.org/officeDocument/2006/relationships/tags" Target="../tags/tag49.xml"/><Relationship Id="rId41" Type="http://schemas.openxmlformats.org/officeDocument/2006/relationships/image" Target="../media/image21.png"/><Relationship Id="rId1" Type="http://schemas.openxmlformats.org/officeDocument/2006/relationships/tags" Target="../tags/tag21.xml"/><Relationship Id="rId6" Type="http://schemas.openxmlformats.org/officeDocument/2006/relationships/tags" Target="../tags/tag26.xml"/><Relationship Id="rId11" Type="http://schemas.openxmlformats.org/officeDocument/2006/relationships/tags" Target="../tags/tag31.xml"/><Relationship Id="rId24" Type="http://schemas.openxmlformats.org/officeDocument/2006/relationships/tags" Target="../tags/tag44.xml"/><Relationship Id="rId32" Type="http://schemas.openxmlformats.org/officeDocument/2006/relationships/tags" Target="../tags/tag52.xml"/><Relationship Id="rId37" Type="http://schemas.openxmlformats.org/officeDocument/2006/relationships/tags" Target="../tags/tag57.xml"/><Relationship Id="rId40" Type="http://schemas.openxmlformats.org/officeDocument/2006/relationships/image" Target="../media/image20.jpeg"/><Relationship Id="rId5" Type="http://schemas.openxmlformats.org/officeDocument/2006/relationships/tags" Target="../tags/tag25.xml"/><Relationship Id="rId15" Type="http://schemas.openxmlformats.org/officeDocument/2006/relationships/tags" Target="../tags/tag35.xml"/><Relationship Id="rId23" Type="http://schemas.openxmlformats.org/officeDocument/2006/relationships/tags" Target="../tags/tag43.xml"/><Relationship Id="rId28" Type="http://schemas.openxmlformats.org/officeDocument/2006/relationships/tags" Target="../tags/tag48.xml"/><Relationship Id="rId36" Type="http://schemas.openxmlformats.org/officeDocument/2006/relationships/tags" Target="../tags/tag56.xml"/><Relationship Id="rId10" Type="http://schemas.openxmlformats.org/officeDocument/2006/relationships/tags" Target="../tags/tag30.xml"/><Relationship Id="rId19" Type="http://schemas.openxmlformats.org/officeDocument/2006/relationships/tags" Target="../tags/tag39.xml"/><Relationship Id="rId31" Type="http://schemas.openxmlformats.org/officeDocument/2006/relationships/tags" Target="../tags/tag51.xml"/><Relationship Id="rId4" Type="http://schemas.openxmlformats.org/officeDocument/2006/relationships/tags" Target="../tags/tag24.xml"/><Relationship Id="rId9" Type="http://schemas.openxmlformats.org/officeDocument/2006/relationships/tags" Target="../tags/tag29.xml"/><Relationship Id="rId14" Type="http://schemas.openxmlformats.org/officeDocument/2006/relationships/tags" Target="../tags/tag34.xml"/><Relationship Id="rId22" Type="http://schemas.openxmlformats.org/officeDocument/2006/relationships/tags" Target="../tags/tag42.xml"/><Relationship Id="rId27" Type="http://schemas.openxmlformats.org/officeDocument/2006/relationships/tags" Target="../tags/tag47.xml"/><Relationship Id="rId30" Type="http://schemas.openxmlformats.org/officeDocument/2006/relationships/tags" Target="../tags/tag50.xml"/><Relationship Id="rId35" Type="http://schemas.openxmlformats.org/officeDocument/2006/relationships/tags" Target="../tags/tag55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tags" Target="../tags/tag65.xml"/><Relationship Id="rId13" Type="http://schemas.openxmlformats.org/officeDocument/2006/relationships/tags" Target="../tags/tag70.xml"/><Relationship Id="rId18" Type="http://schemas.openxmlformats.org/officeDocument/2006/relationships/tags" Target="../tags/tag75.xml"/><Relationship Id="rId26" Type="http://schemas.openxmlformats.org/officeDocument/2006/relationships/tags" Target="../tags/tag83.xml"/><Relationship Id="rId39" Type="http://schemas.openxmlformats.org/officeDocument/2006/relationships/image" Target="../media/image25.jpg"/><Relationship Id="rId3" Type="http://schemas.openxmlformats.org/officeDocument/2006/relationships/tags" Target="../tags/tag60.xml"/><Relationship Id="rId21" Type="http://schemas.openxmlformats.org/officeDocument/2006/relationships/tags" Target="../tags/tag78.xml"/><Relationship Id="rId34" Type="http://schemas.openxmlformats.org/officeDocument/2006/relationships/slideLayout" Target="../slideLayouts/slideLayout2.xml"/><Relationship Id="rId7" Type="http://schemas.openxmlformats.org/officeDocument/2006/relationships/tags" Target="../tags/tag64.xml"/><Relationship Id="rId12" Type="http://schemas.openxmlformats.org/officeDocument/2006/relationships/tags" Target="../tags/tag69.xml"/><Relationship Id="rId17" Type="http://schemas.openxmlformats.org/officeDocument/2006/relationships/tags" Target="../tags/tag74.xml"/><Relationship Id="rId25" Type="http://schemas.openxmlformats.org/officeDocument/2006/relationships/tags" Target="../tags/tag82.xml"/><Relationship Id="rId33" Type="http://schemas.openxmlformats.org/officeDocument/2006/relationships/tags" Target="../tags/tag90.xml"/><Relationship Id="rId38" Type="http://schemas.openxmlformats.org/officeDocument/2006/relationships/image" Target="../media/image24.jpg"/><Relationship Id="rId2" Type="http://schemas.openxmlformats.org/officeDocument/2006/relationships/tags" Target="../tags/tag59.xml"/><Relationship Id="rId16" Type="http://schemas.openxmlformats.org/officeDocument/2006/relationships/tags" Target="../tags/tag73.xml"/><Relationship Id="rId20" Type="http://schemas.openxmlformats.org/officeDocument/2006/relationships/tags" Target="../tags/tag77.xml"/><Relationship Id="rId29" Type="http://schemas.openxmlformats.org/officeDocument/2006/relationships/tags" Target="../tags/tag86.xml"/><Relationship Id="rId1" Type="http://schemas.openxmlformats.org/officeDocument/2006/relationships/tags" Target="../tags/tag58.xml"/><Relationship Id="rId6" Type="http://schemas.openxmlformats.org/officeDocument/2006/relationships/tags" Target="../tags/tag63.xml"/><Relationship Id="rId11" Type="http://schemas.openxmlformats.org/officeDocument/2006/relationships/tags" Target="../tags/tag68.xml"/><Relationship Id="rId24" Type="http://schemas.openxmlformats.org/officeDocument/2006/relationships/tags" Target="../tags/tag81.xml"/><Relationship Id="rId32" Type="http://schemas.openxmlformats.org/officeDocument/2006/relationships/tags" Target="../tags/tag89.xml"/><Relationship Id="rId37" Type="http://schemas.openxmlformats.org/officeDocument/2006/relationships/image" Target="../media/image23.jpg"/><Relationship Id="rId40" Type="http://schemas.openxmlformats.org/officeDocument/2006/relationships/image" Target="../media/image26.jpg"/><Relationship Id="rId5" Type="http://schemas.openxmlformats.org/officeDocument/2006/relationships/tags" Target="../tags/tag62.xml"/><Relationship Id="rId15" Type="http://schemas.openxmlformats.org/officeDocument/2006/relationships/tags" Target="../tags/tag72.xml"/><Relationship Id="rId23" Type="http://schemas.openxmlformats.org/officeDocument/2006/relationships/tags" Target="../tags/tag80.xml"/><Relationship Id="rId28" Type="http://schemas.openxmlformats.org/officeDocument/2006/relationships/tags" Target="../tags/tag85.xml"/><Relationship Id="rId36" Type="http://schemas.openxmlformats.org/officeDocument/2006/relationships/image" Target="../media/image4.png"/><Relationship Id="rId10" Type="http://schemas.openxmlformats.org/officeDocument/2006/relationships/tags" Target="../tags/tag67.xml"/><Relationship Id="rId19" Type="http://schemas.openxmlformats.org/officeDocument/2006/relationships/tags" Target="../tags/tag76.xml"/><Relationship Id="rId31" Type="http://schemas.openxmlformats.org/officeDocument/2006/relationships/tags" Target="../tags/tag88.xml"/><Relationship Id="rId4" Type="http://schemas.openxmlformats.org/officeDocument/2006/relationships/tags" Target="../tags/tag61.xml"/><Relationship Id="rId9" Type="http://schemas.openxmlformats.org/officeDocument/2006/relationships/tags" Target="../tags/tag66.xml"/><Relationship Id="rId14" Type="http://schemas.openxmlformats.org/officeDocument/2006/relationships/tags" Target="../tags/tag71.xml"/><Relationship Id="rId22" Type="http://schemas.openxmlformats.org/officeDocument/2006/relationships/tags" Target="../tags/tag79.xml"/><Relationship Id="rId27" Type="http://schemas.openxmlformats.org/officeDocument/2006/relationships/tags" Target="../tags/tag84.xml"/><Relationship Id="rId30" Type="http://schemas.openxmlformats.org/officeDocument/2006/relationships/tags" Target="../tags/tag87.xml"/><Relationship Id="rId35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91.xml"/><Relationship Id="rId5" Type="http://schemas.openxmlformats.org/officeDocument/2006/relationships/image" Target="../media/image29.jpg"/><Relationship Id="rId4" Type="http://schemas.openxmlformats.org/officeDocument/2006/relationships/image" Target="../media/image28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3.jpeg"/><Relationship Id="rId2" Type="http://schemas.openxmlformats.org/officeDocument/2006/relationships/tags" Target="../tags/tag93.xml"/><Relationship Id="rId1" Type="http://schemas.openxmlformats.org/officeDocument/2006/relationships/tags" Target="../tags/tag92.xml"/><Relationship Id="rId6" Type="http://schemas.openxmlformats.org/officeDocument/2006/relationships/image" Target="../media/image32.png"/><Relationship Id="rId5" Type="http://schemas.openxmlformats.org/officeDocument/2006/relationships/image" Target="../media/image31.jpeg"/><Relationship Id="rId4" Type="http://schemas.openxmlformats.org/officeDocument/2006/relationships/image" Target="../media/image3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95.xml"/><Relationship Id="rId1" Type="http://schemas.openxmlformats.org/officeDocument/2006/relationships/tags" Target="../tags/tag94.xml"/><Relationship Id="rId4" Type="http://schemas.openxmlformats.org/officeDocument/2006/relationships/image" Target="../media/image31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9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98.xml"/><Relationship Id="rId1" Type="http://schemas.openxmlformats.org/officeDocument/2006/relationships/tags" Target="../tags/tag97.xml"/><Relationship Id="rId4" Type="http://schemas.openxmlformats.org/officeDocument/2006/relationships/image" Target="../media/image31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11.png"/><Relationship Id="rId7" Type="http://schemas.openxmlformats.org/officeDocument/2006/relationships/slide" Target="slide18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99.xml"/><Relationship Id="rId6" Type="http://schemas.openxmlformats.org/officeDocument/2006/relationships/image" Target="../media/image12.png"/><Relationship Id="rId5" Type="http://schemas.openxmlformats.org/officeDocument/2006/relationships/image" Target="../media/image14.emf"/><Relationship Id="rId4" Type="http://schemas.openxmlformats.org/officeDocument/2006/relationships/image" Target="../media/image13.png"/><Relationship Id="rId9" Type="http://schemas.openxmlformats.org/officeDocument/2006/relationships/image" Target="../media/image39.sv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3.mp3"/><Relationship Id="rId1" Type="http://schemas.openxmlformats.org/officeDocument/2006/relationships/audio" Target="NULL" TargetMode="External"/><Relationship Id="rId5" Type="http://schemas.openxmlformats.org/officeDocument/2006/relationships/image" Target="../media/image41.jpeg"/><Relationship Id="rId4" Type="http://schemas.openxmlformats.org/officeDocument/2006/relationships/image" Target="../media/image40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4" Type="http://schemas.openxmlformats.org/officeDocument/2006/relationships/image" Target="../media/image42.emf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tags" Target="../tags/tag100.xml"/><Relationship Id="rId7" Type="http://schemas.openxmlformats.org/officeDocument/2006/relationships/image" Target="../media/image43.png"/><Relationship Id="rId2" Type="http://schemas.microsoft.com/office/2007/relationships/media" Target="../media/media5.mp3"/><Relationship Id="rId1" Type="http://schemas.openxmlformats.org/officeDocument/2006/relationships/audio" Target="NULL" TargetMode="External"/><Relationship Id="rId6" Type="http://schemas.openxmlformats.org/officeDocument/2006/relationships/slide" Target="slide22.xml"/><Relationship Id="rId11" Type="http://schemas.openxmlformats.org/officeDocument/2006/relationships/image" Target="../media/image46.svg"/><Relationship Id="rId5" Type="http://schemas.openxmlformats.org/officeDocument/2006/relationships/image" Target="../media/image40.png"/><Relationship Id="rId10" Type="http://schemas.openxmlformats.org/officeDocument/2006/relationships/image" Target="../media/image45.png"/><Relationship Id="rId4" Type="http://schemas.openxmlformats.org/officeDocument/2006/relationships/slideLayout" Target="../slideLayouts/slideLayout2.xml"/><Relationship Id="rId9" Type="http://schemas.openxmlformats.org/officeDocument/2006/relationships/slide" Target="slide28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11.png"/><Relationship Id="rId7" Type="http://schemas.openxmlformats.org/officeDocument/2006/relationships/slide" Target="slide25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1.xml"/><Relationship Id="rId6" Type="http://schemas.openxmlformats.org/officeDocument/2006/relationships/image" Target="../media/image12.png"/><Relationship Id="rId5" Type="http://schemas.openxmlformats.org/officeDocument/2006/relationships/image" Target="../media/image14.emf"/><Relationship Id="rId4" Type="http://schemas.openxmlformats.org/officeDocument/2006/relationships/image" Target="../media/image13.png"/><Relationship Id="rId9" Type="http://schemas.openxmlformats.org/officeDocument/2006/relationships/image" Target="../media/image39.sv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47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03.xml"/><Relationship Id="rId1" Type="http://schemas.openxmlformats.org/officeDocument/2006/relationships/tags" Target="../tags/tag102.xml"/><Relationship Id="rId5" Type="http://schemas.openxmlformats.org/officeDocument/2006/relationships/image" Target="../media/image2.png"/><Relationship Id="rId4" Type="http://schemas.openxmlformats.org/officeDocument/2006/relationships/image" Target="../media/image11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.xml"/><Relationship Id="rId3" Type="http://schemas.openxmlformats.org/officeDocument/2006/relationships/tags" Target="../tags/tag106.xml"/><Relationship Id="rId7" Type="http://schemas.microsoft.com/office/2007/relationships/media" Target="../media/media5.mp3"/><Relationship Id="rId2" Type="http://schemas.openxmlformats.org/officeDocument/2006/relationships/tags" Target="../tags/tag105.xml"/><Relationship Id="rId1" Type="http://schemas.openxmlformats.org/officeDocument/2006/relationships/tags" Target="../tags/tag104.xml"/><Relationship Id="rId6" Type="http://schemas.openxmlformats.org/officeDocument/2006/relationships/audio" Target="NULL" TargetMode="External"/><Relationship Id="rId5" Type="http://schemas.openxmlformats.org/officeDocument/2006/relationships/tags" Target="../tags/tag108.xml"/><Relationship Id="rId10" Type="http://schemas.openxmlformats.org/officeDocument/2006/relationships/image" Target="../media/image40.png"/><Relationship Id="rId4" Type="http://schemas.openxmlformats.org/officeDocument/2006/relationships/tags" Target="../tags/tag107.xml"/><Relationship Id="rId9" Type="http://schemas.openxmlformats.org/officeDocument/2006/relationships/image" Target="../media/image4.png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2"/>
          <p:cNvGrpSpPr/>
          <p:nvPr/>
        </p:nvGrpSpPr>
        <p:grpSpPr>
          <a:xfrm>
            <a:off x="302260" y="294640"/>
            <a:ext cx="11612245" cy="6290310"/>
            <a:chOff x="799" y="909"/>
            <a:chExt cx="17602" cy="9096"/>
          </a:xfrm>
        </p:grpSpPr>
        <p:sp>
          <p:nvSpPr>
            <p:cNvPr id="4" name="矩形 3"/>
            <p:cNvSpPr/>
            <p:nvPr/>
          </p:nvSpPr>
          <p:spPr>
            <a:xfrm>
              <a:off x="799" y="909"/>
              <a:ext cx="17602" cy="9097"/>
            </a:xfrm>
            <a:prstGeom prst="rect">
              <a:avLst/>
            </a:prstGeom>
            <a:noFill/>
            <a:ln>
              <a:solidFill>
                <a:schemeClr val="tx1">
                  <a:lumMod val="65000"/>
                  <a:lumOff val="35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ea typeface="MiSans Normal" panose="00000500000000000000" pitchFamily="2" charset="-122"/>
              </a:endParaRPr>
            </a:p>
          </p:txBody>
        </p:sp>
        <p:sp>
          <p:nvSpPr>
            <p:cNvPr id="5" name="矩形 4"/>
            <p:cNvSpPr/>
            <p:nvPr/>
          </p:nvSpPr>
          <p:spPr>
            <a:xfrm>
              <a:off x="963" y="1043"/>
              <a:ext cx="17274" cy="8830"/>
            </a:xfrm>
            <a:prstGeom prst="rect">
              <a:avLst/>
            </a:prstGeom>
            <a:noFill/>
            <a:ln w="44450">
              <a:solidFill>
                <a:schemeClr val="tx1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ea typeface="MiSans Normal" panose="00000500000000000000" pitchFamily="2" charset="-122"/>
              </a:endParaRPr>
            </a:p>
          </p:txBody>
        </p:sp>
      </p:grpSp>
      <p:sp useBgFill="1">
        <p:nvSpPr>
          <p:cNvPr id="84" name="椭圆 83"/>
          <p:cNvSpPr/>
          <p:nvPr/>
        </p:nvSpPr>
        <p:spPr>
          <a:xfrm>
            <a:off x="9259613" y="5791200"/>
            <a:ext cx="662152" cy="662152"/>
          </a:xfrm>
          <a:prstGeom prst="ellipse">
            <a:avLst/>
          </a:prstGeom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ea typeface="MiSans Normal" panose="00000500000000000000" pitchFamily="2" charset="-122"/>
            </a:endParaRPr>
          </a:p>
        </p:txBody>
      </p:sp>
      <p:sp>
        <p:nvSpPr>
          <p:cNvPr id="2" name="文本框 1" descr="7b0a20202020227461726765744d6f64756c65223a202270726f636573734f6e6c696e65466f6e7473220a7d0a"/>
          <p:cNvSpPr txBox="1"/>
          <p:nvPr>
            <p:custDataLst>
              <p:tags r:id="rId1"/>
            </p:custDataLst>
          </p:nvPr>
        </p:nvSpPr>
        <p:spPr>
          <a:xfrm>
            <a:off x="918845" y="1539240"/>
            <a:ext cx="7334885" cy="170561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zh-CN" altLang="en-US" sz="14500" b="1">
                <a:gradFill>
                  <a:gsLst>
                    <a:gs pos="0">
                      <a:srgbClr val="FFF1B0"/>
                    </a:gs>
                    <a:gs pos="24000">
                      <a:srgbClr val="EEB981">
                        <a:alpha val="100000"/>
                      </a:srgbClr>
                    </a:gs>
                    <a:gs pos="97000">
                      <a:srgbClr val="A44B20"/>
                    </a:gs>
                    <a:gs pos="50000">
                      <a:srgbClr val="DD8051"/>
                    </a:gs>
                  </a:gsLst>
                  <a:lin ang="5400000" scaled="0"/>
                </a:gradFill>
                <a:latin typeface="汉仪程行简" panose="00020600040101010101" charset="-122"/>
                <a:ea typeface="汉仪程行简" panose="00020600040101010101" charset="-122"/>
                <a:sym typeface="汉仪颜楷简" panose="00020600040101010101" charset="-122"/>
              </a:rPr>
              <a:t>慈母情深</a:t>
            </a:r>
          </a:p>
        </p:txBody>
      </p:sp>
      <p:pic>
        <p:nvPicPr>
          <p:cNvPr id="7" name="图片 6" descr="C:\Users\兮沫\Desktop\QQ截图20221122063246.pngQQ截图2022112206324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5"/>
          <a:srcRect/>
          <a:stretch>
            <a:fillRect/>
          </a:stretch>
        </p:blipFill>
        <p:spPr>
          <a:xfrm>
            <a:off x="7150735" y="982345"/>
            <a:ext cx="5198110" cy="551116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:split orient="vert"/>
      </p:transition>
    </mc:Choice>
    <mc:Fallback xmlns="">
      <p:transition spd="med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7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2"/>
          <p:cNvGrpSpPr/>
          <p:nvPr/>
        </p:nvGrpSpPr>
        <p:grpSpPr>
          <a:xfrm>
            <a:off x="302260" y="294640"/>
            <a:ext cx="11612245" cy="6290310"/>
            <a:chOff x="799" y="909"/>
            <a:chExt cx="17602" cy="9096"/>
          </a:xfrm>
        </p:grpSpPr>
        <p:sp>
          <p:nvSpPr>
            <p:cNvPr id="4" name="矩形 3"/>
            <p:cNvSpPr/>
            <p:nvPr/>
          </p:nvSpPr>
          <p:spPr>
            <a:xfrm>
              <a:off x="799" y="909"/>
              <a:ext cx="17602" cy="9097"/>
            </a:xfrm>
            <a:prstGeom prst="rect">
              <a:avLst/>
            </a:prstGeom>
            <a:noFill/>
            <a:ln>
              <a:solidFill>
                <a:schemeClr val="tx1">
                  <a:lumMod val="65000"/>
                  <a:lumOff val="35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ea typeface="MiSans Normal" panose="00000500000000000000" pitchFamily="2" charset="-122"/>
              </a:endParaRPr>
            </a:p>
          </p:txBody>
        </p:sp>
        <p:sp>
          <p:nvSpPr>
            <p:cNvPr id="5" name="矩形 4"/>
            <p:cNvSpPr/>
            <p:nvPr/>
          </p:nvSpPr>
          <p:spPr>
            <a:xfrm>
              <a:off x="963" y="1043"/>
              <a:ext cx="17274" cy="8830"/>
            </a:xfrm>
            <a:prstGeom prst="rect">
              <a:avLst/>
            </a:prstGeom>
            <a:noFill/>
            <a:ln w="44450">
              <a:solidFill>
                <a:schemeClr val="tx1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ea typeface="MiSans Normal" panose="00000500000000000000" pitchFamily="2" charset="-122"/>
              </a:endParaRPr>
            </a:p>
          </p:txBody>
        </p:sp>
      </p:grpSp>
      <p:pic>
        <p:nvPicPr>
          <p:cNvPr id="8" name="https://photo-static-api.fotomore.com/creative/vcg/400/version23/VCG41165624955.jpg?uid=386&amp;timestamp=1698477032&amp;sign=4c573369622c01e61ff2f00ae97a48e6" descr="templates\picture_hover\&amp;pky160_sjzg_VCG41165624955&amp;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50165" y="3745865"/>
            <a:ext cx="1667510" cy="3112135"/>
          </a:xfrm>
          <a:prstGeom prst="rect">
            <a:avLst/>
          </a:prstGeom>
        </p:spPr>
      </p:pic>
      <p:pic>
        <p:nvPicPr>
          <p:cNvPr id="9" name="https://photo-static-api.fotomore.com/creative/vcg/400/new/VCG211346108633.jpg?uid=386&amp;timestamp=1698477032&amp;sign=4c573369622c01e61ff2f00ae97a48e6" descr="templates\picture_hover\&amp;pky260_sjzg_VCG211346108633&amp;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067925" y="-328930"/>
            <a:ext cx="2124075" cy="2124075"/>
          </a:xfrm>
          <a:prstGeom prst="rect">
            <a:avLst/>
          </a:prstGeom>
        </p:spPr>
      </p:pic>
      <p:cxnSp>
        <p:nvCxnSpPr>
          <p:cNvPr id="74" name="直接连接符 73"/>
          <p:cNvCxnSpPr/>
          <p:nvPr>
            <p:custDataLst>
              <p:tags r:id="rId2"/>
            </p:custDataLst>
          </p:nvPr>
        </p:nvCxnSpPr>
        <p:spPr>
          <a:xfrm>
            <a:off x="414020" y="6162193"/>
            <a:ext cx="8782685" cy="0"/>
          </a:xfrm>
          <a:prstGeom prst="line">
            <a:avLst/>
          </a:prstGeom>
          <a:noFill/>
          <a:ln w="4445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80" name="图片 79" descr="形状&#10;&#10;中度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9215" y="4890770"/>
            <a:ext cx="3232785" cy="2137410"/>
          </a:xfrm>
          <a:prstGeom prst="rect">
            <a:avLst/>
          </a:prstGeom>
        </p:spPr>
      </p:pic>
      <p:pic>
        <p:nvPicPr>
          <p:cNvPr id="7" name="视频1">
            <a:hlinkClick r:id="" action="ppaction://media"/>
          </p:cNvPr>
          <p:cNvPicPr/>
          <p:nvPr>
            <a:vide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0" y="0"/>
            <a:ext cx="12192000" cy="685736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:push dir="u"/>
      </p:transition>
    </mc:Choice>
    <mc:Fallback xmlns="">
      <p:transition spd="med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3840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1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https://photo-static-api.fotomore.com/creative/vcg/400/version23/VCG41165624955.jpg?uid=386&amp;timestamp=1698477032&amp;sign=4c573369622c01e61ff2f00ae97a48e6" descr="templates\picture_hover\&amp;pky160_sjzg_VCG41165624955&amp;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77800" y="4051300"/>
            <a:ext cx="1591945" cy="2806700"/>
          </a:xfrm>
          <a:prstGeom prst="rect">
            <a:avLst/>
          </a:prstGeom>
        </p:spPr>
      </p:pic>
      <p:pic>
        <p:nvPicPr>
          <p:cNvPr id="100" name="图片 99"/>
          <p:cNvPicPr/>
          <p:nvPr>
            <p:custDataLst>
              <p:tags r:id="rId1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6526530" y="186690"/>
            <a:ext cx="5066030" cy="646684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" name="图片 1"/>
          <p:cNvPicPr/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63625" y="606425"/>
            <a:ext cx="4938395" cy="564578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:push dir="u"/>
      </p:transition>
    </mc:Choice>
    <mc:Fallback xmlns="">
      <p:transition spd="med">
        <p:push dir="u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2"/>
          <p:cNvGrpSpPr/>
          <p:nvPr/>
        </p:nvGrpSpPr>
        <p:grpSpPr>
          <a:xfrm>
            <a:off x="302260" y="294640"/>
            <a:ext cx="11612245" cy="6290310"/>
            <a:chOff x="799" y="909"/>
            <a:chExt cx="17602" cy="9096"/>
          </a:xfrm>
        </p:grpSpPr>
        <p:sp>
          <p:nvSpPr>
            <p:cNvPr id="4" name="矩形 3"/>
            <p:cNvSpPr/>
            <p:nvPr/>
          </p:nvSpPr>
          <p:spPr>
            <a:xfrm>
              <a:off x="799" y="909"/>
              <a:ext cx="17602" cy="9097"/>
            </a:xfrm>
            <a:prstGeom prst="rect">
              <a:avLst/>
            </a:prstGeom>
            <a:noFill/>
            <a:ln>
              <a:solidFill>
                <a:schemeClr val="tx1">
                  <a:lumMod val="65000"/>
                  <a:lumOff val="35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ea typeface="MiSans Normal" panose="00000500000000000000" pitchFamily="2" charset="-122"/>
              </a:endParaRPr>
            </a:p>
          </p:txBody>
        </p:sp>
        <p:sp>
          <p:nvSpPr>
            <p:cNvPr id="5" name="矩形 4"/>
            <p:cNvSpPr/>
            <p:nvPr/>
          </p:nvSpPr>
          <p:spPr>
            <a:xfrm>
              <a:off x="963" y="1043"/>
              <a:ext cx="17274" cy="8830"/>
            </a:xfrm>
            <a:prstGeom prst="rect">
              <a:avLst/>
            </a:prstGeom>
            <a:noFill/>
            <a:ln w="44450">
              <a:solidFill>
                <a:schemeClr val="tx1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ea typeface="MiSans Normal" panose="00000500000000000000" pitchFamily="2" charset="-122"/>
              </a:endParaRPr>
            </a:p>
          </p:txBody>
        </p:sp>
      </p:grpSp>
      <p:pic>
        <p:nvPicPr>
          <p:cNvPr id="8" name="https://photo-static-api.fotomore.com/creative/vcg/400/version23/VCG41165624955.jpg?uid=386&amp;timestamp=1698477032&amp;sign=4c573369622c01e61ff2f00ae97a48e6" descr="templates\picture_hover\&amp;pky160_sjzg_VCG41165624955&amp;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50165" y="5143500"/>
            <a:ext cx="1360170" cy="1714500"/>
          </a:xfrm>
          <a:prstGeom prst="rect">
            <a:avLst/>
          </a:prstGeom>
        </p:spPr>
      </p:pic>
      <p:grpSp>
        <p:nvGrpSpPr>
          <p:cNvPr id="34" name="组合 33"/>
          <p:cNvGrpSpPr/>
          <p:nvPr/>
        </p:nvGrpSpPr>
        <p:grpSpPr>
          <a:xfrm>
            <a:off x="7096125" y="387985"/>
            <a:ext cx="4709795" cy="6104890"/>
            <a:chOff x="10964" y="611"/>
            <a:chExt cx="7628" cy="9614"/>
          </a:xfrm>
        </p:grpSpPr>
        <p:pic>
          <p:nvPicPr>
            <p:cNvPr id="32" name="https://photo-static-api.fotomore.com/creative/vcg/400/new/VCG41N540727534.jpg?uid=386&amp;timestamp=1698590984&amp;sign=05b7c748d36dc99f7369973c6d10d21f" descr="templates\picture_hover\&amp;pky200_sjzg_VCG41N540727534&amp;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0964" y="611"/>
              <a:ext cx="7628" cy="9614"/>
            </a:xfrm>
            <a:prstGeom prst="rect">
              <a:avLst/>
            </a:prstGeom>
          </p:spPr>
        </p:pic>
        <p:pic>
          <p:nvPicPr>
            <p:cNvPr id="25" name="图片 24"/>
            <p:cNvPicPr>
              <a:picLocks noChangeAspect="1"/>
            </p:cNvPicPr>
            <p:nvPr>
              <p:custDataLst>
                <p:tags r:id="rId2"/>
              </p:custDataLst>
            </p:nvPr>
          </p:nvPicPr>
          <p:blipFill>
            <a:blip r:embed="rId7"/>
            <a:srcRect l="4363"/>
            <a:stretch>
              <a:fillRect/>
            </a:stretch>
          </p:blipFill>
          <p:spPr>
            <a:xfrm>
              <a:off x="12102" y="1660"/>
              <a:ext cx="5392" cy="8376"/>
            </a:xfrm>
            <a:prstGeom prst="rect">
              <a:avLst/>
            </a:prstGeom>
          </p:spPr>
        </p:pic>
      </p:grpSp>
      <p:sp>
        <p:nvSpPr>
          <p:cNvPr id="33" name="TextBox 1"/>
          <p:cNvSpPr txBox="1"/>
          <p:nvPr>
            <p:custDataLst>
              <p:tags r:id="rId1"/>
            </p:custDataLst>
          </p:nvPr>
        </p:nvSpPr>
        <p:spPr>
          <a:xfrm>
            <a:off x="1064024" y="1054100"/>
            <a:ext cx="5614602" cy="5067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457200" fontAlgn="auto">
              <a:lnSpc>
                <a:spcPct val="130000"/>
              </a:lnSpc>
            </a:pPr>
            <a:r>
              <a:rPr lang="zh-CN" altLang="en-US" sz="28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梁晓声，</a:t>
            </a:r>
            <a:r>
              <a:rPr lang="zh-CN" altLang="zh-CN" sz="28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当代著名作家，以知青文学成名。代表作品</a:t>
            </a:r>
            <a:r>
              <a:rPr lang="en-US" altLang="zh-CN" sz="2800" b="1" dirty="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2800" b="1" dirty="0">
                <a:latin typeface="楷体" panose="02010609060101010101" pitchFamily="49" charset="-122"/>
                <a:ea typeface="楷体" panose="02010609060101010101" pitchFamily="49" charset="-122"/>
              </a:rPr>
              <a:t>今夜有暴风雪</a:t>
            </a:r>
            <a:r>
              <a:rPr lang="en-US" altLang="zh-CN" sz="2800" b="1" dirty="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zh-CN" sz="28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《雪国》《母亲》</a:t>
            </a:r>
            <a:r>
              <a:rPr lang="en-US" altLang="zh-CN" sz="2800" b="1" dirty="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2800" b="1" dirty="0">
                <a:latin typeface="楷体" panose="02010609060101010101" pitchFamily="49" charset="-122"/>
                <a:ea typeface="楷体" panose="02010609060101010101" pitchFamily="49" charset="-122"/>
              </a:rPr>
              <a:t>年轮</a:t>
            </a:r>
            <a:r>
              <a:rPr lang="en-US" altLang="zh-CN" sz="2800" b="1" dirty="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zh-CN" sz="28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等。</a:t>
            </a:r>
          </a:p>
          <a:p>
            <a:pPr indent="457200" fontAlgn="auto">
              <a:lnSpc>
                <a:spcPct val="130000"/>
              </a:lnSpc>
            </a:pPr>
            <a:r>
              <a:rPr lang="en-US" altLang="zh-CN" sz="28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</a:t>
            </a:r>
            <a:r>
              <a:rPr lang="zh-CN" altLang="zh-CN" sz="2800" b="1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2019年</a:t>
            </a:r>
            <a:r>
              <a:rPr lang="zh-CN" altLang="zh-CN" sz="28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，梁晓声长篇小说《雪城》入选“新中国70年70部长篇小说典藏”。</a:t>
            </a:r>
            <a:r>
              <a:rPr lang="en-US" altLang="zh-CN" sz="2800" b="1" dirty="0">
                <a:latin typeface="楷体" panose="02010609060101010101" pitchFamily="49" charset="-122"/>
                <a:ea typeface="楷体" panose="02010609060101010101" pitchFamily="49" charset="-122"/>
              </a:rPr>
              <a:t>2019</a:t>
            </a:r>
            <a:r>
              <a:rPr lang="zh-CN" altLang="en-US" sz="2800" b="1" dirty="0">
                <a:latin typeface="楷体" panose="02010609060101010101" pitchFamily="49" charset="-122"/>
                <a:ea typeface="楷体" panose="02010609060101010101" pitchFamily="49" charset="-122"/>
              </a:rPr>
              <a:t>年，</a:t>
            </a:r>
            <a:r>
              <a:rPr lang="en-US" altLang="zh-CN" sz="2800" b="1" dirty="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2800" b="1" dirty="0">
                <a:latin typeface="楷体" panose="02010609060101010101" pitchFamily="49" charset="-122"/>
                <a:ea typeface="楷体" panose="02010609060101010101" pitchFamily="49" charset="-122"/>
              </a:rPr>
              <a:t>人世间</a:t>
            </a:r>
            <a:r>
              <a:rPr lang="en-US" altLang="zh-CN" sz="2800" b="1" dirty="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2800" b="1" dirty="0">
                <a:latin typeface="楷体" panose="02010609060101010101" pitchFamily="49" charset="-122"/>
                <a:ea typeface="楷体" panose="02010609060101010101" pitchFamily="49" charset="-122"/>
              </a:rPr>
              <a:t>获得第十届茅盾文学奖。</a:t>
            </a:r>
            <a:endParaRPr lang="zh-CN" altLang="zh-CN" sz="2800" b="1" dirty="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indent="0" fontAlgn="auto">
              <a:lnSpc>
                <a:spcPct val="115000"/>
              </a:lnSpc>
            </a:pPr>
            <a:endParaRPr lang="zh-CN" altLang="en-US" sz="3200" b="1" dirty="0">
              <a:latin typeface="楷体" panose="02010609060101010101" charset="-122"/>
              <a:ea typeface="楷体" panose="02010609060101010101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567290346"/>
      </p:ext>
    </p:extLst>
  </p:cSld>
  <p:clrMapOvr>
    <a:masterClrMapping/>
  </p:clrMapOvr>
  <p:transition spd="med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2"/>
          <p:cNvGrpSpPr/>
          <p:nvPr/>
        </p:nvGrpSpPr>
        <p:grpSpPr>
          <a:xfrm>
            <a:off x="302260" y="294640"/>
            <a:ext cx="11612245" cy="6290310"/>
            <a:chOff x="799" y="909"/>
            <a:chExt cx="17602" cy="9096"/>
          </a:xfrm>
        </p:grpSpPr>
        <p:sp>
          <p:nvSpPr>
            <p:cNvPr id="4" name="矩形 3"/>
            <p:cNvSpPr/>
            <p:nvPr/>
          </p:nvSpPr>
          <p:spPr>
            <a:xfrm>
              <a:off x="799" y="909"/>
              <a:ext cx="17602" cy="9097"/>
            </a:xfrm>
            <a:prstGeom prst="rect">
              <a:avLst/>
            </a:prstGeom>
            <a:noFill/>
            <a:ln>
              <a:solidFill>
                <a:schemeClr val="tx1">
                  <a:lumMod val="65000"/>
                  <a:lumOff val="35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ea typeface="MiSans Normal" panose="00000500000000000000" pitchFamily="2" charset="-122"/>
              </a:endParaRPr>
            </a:p>
          </p:txBody>
        </p:sp>
        <p:sp>
          <p:nvSpPr>
            <p:cNvPr id="5" name="矩形 4"/>
            <p:cNvSpPr/>
            <p:nvPr/>
          </p:nvSpPr>
          <p:spPr>
            <a:xfrm>
              <a:off x="963" y="1043"/>
              <a:ext cx="17274" cy="8830"/>
            </a:xfrm>
            <a:prstGeom prst="rect">
              <a:avLst/>
            </a:prstGeom>
            <a:noFill/>
            <a:ln w="44450">
              <a:solidFill>
                <a:schemeClr val="tx1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ea typeface="MiSans Normal" panose="00000500000000000000" pitchFamily="2" charset="-122"/>
              </a:endParaRPr>
            </a:p>
          </p:txBody>
        </p:sp>
      </p:grpSp>
      <p:sp useBgFill="1">
        <p:nvSpPr>
          <p:cNvPr id="84" name="椭圆 83"/>
          <p:cNvSpPr/>
          <p:nvPr/>
        </p:nvSpPr>
        <p:spPr>
          <a:xfrm>
            <a:off x="9259613" y="5791200"/>
            <a:ext cx="662152" cy="662152"/>
          </a:xfrm>
          <a:prstGeom prst="ellipse">
            <a:avLst/>
          </a:prstGeom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ea typeface="MiSans Normal" panose="00000500000000000000" pitchFamily="2" charset="-122"/>
            </a:endParaRPr>
          </a:p>
        </p:txBody>
      </p:sp>
      <p:sp>
        <p:nvSpPr>
          <p:cNvPr id="2" name="文本框 1" descr="7b0a20202020227461726765744d6f64756c65223a202270726f636573734f6e6c696e65466f6e7473220a7d0a"/>
          <p:cNvSpPr txBox="1"/>
          <p:nvPr>
            <p:custDataLst>
              <p:tags r:id="rId1"/>
            </p:custDataLst>
          </p:nvPr>
        </p:nvSpPr>
        <p:spPr>
          <a:xfrm>
            <a:off x="918845" y="1539240"/>
            <a:ext cx="7334885" cy="170561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zh-CN" altLang="en-US" sz="14500" b="1">
                <a:gradFill>
                  <a:gsLst>
                    <a:gs pos="0">
                      <a:srgbClr val="FFF1B0"/>
                    </a:gs>
                    <a:gs pos="24000">
                      <a:srgbClr val="EEB981">
                        <a:alpha val="100000"/>
                      </a:srgbClr>
                    </a:gs>
                    <a:gs pos="97000">
                      <a:srgbClr val="A44B20"/>
                    </a:gs>
                    <a:gs pos="50000">
                      <a:srgbClr val="DD8051"/>
                    </a:gs>
                  </a:gsLst>
                  <a:lin ang="5400000" scaled="0"/>
                </a:gradFill>
                <a:latin typeface="汉仪程行简" panose="00020600040101010101" charset="-122"/>
                <a:ea typeface="汉仪程行简" panose="00020600040101010101" charset="-122"/>
                <a:sym typeface="汉仪颜楷简" panose="00020600040101010101" charset="-122"/>
              </a:rPr>
              <a:t>慈母情深</a:t>
            </a:r>
          </a:p>
        </p:txBody>
      </p:sp>
      <p:pic>
        <p:nvPicPr>
          <p:cNvPr id="7" name="图片 6" descr="C:\Users\兮沫\Desktop\QQ截图20221122063246.pngQQ截图2022112206324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5"/>
          <a:srcRect/>
          <a:stretch>
            <a:fillRect/>
          </a:stretch>
        </p:blipFill>
        <p:spPr>
          <a:xfrm>
            <a:off x="7150735" y="1052195"/>
            <a:ext cx="5198110" cy="551116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:split orient="vert"/>
      </p:transition>
    </mc:Choice>
    <mc:Fallback xmlns="">
      <p:transition spd="med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E43EB37A-C89B-17A7-A27D-BCC5391557C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图片 2" descr="图片包含 物体, 游戏机, 大&#10;&#10;描述已自动生成">
            <a:extLst>
              <a:ext uri="{FF2B5EF4-FFF2-40B4-BE49-F238E27FC236}">
                <a16:creationId xmlns:a16="http://schemas.microsoft.com/office/drawing/2014/main" id="{DE419C98-6139-3F5B-4876-AAB937EA15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247" r="9852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梯形 3">
            <a:extLst>
              <a:ext uri="{FF2B5EF4-FFF2-40B4-BE49-F238E27FC236}">
                <a16:creationId xmlns:a16="http://schemas.microsoft.com/office/drawing/2014/main" id="{249A727B-B3CF-870E-0BA5-7B399C6A2942}"/>
              </a:ext>
            </a:extLst>
          </p:cNvPr>
          <p:cNvSpPr/>
          <p:nvPr/>
        </p:nvSpPr>
        <p:spPr>
          <a:xfrm rot="16200000">
            <a:off x="2278401" y="2709413"/>
            <a:ext cx="4472218" cy="1479324"/>
          </a:xfrm>
          <a:prstGeom prst="trapezoid">
            <a:avLst>
              <a:gd name="adj" fmla="val 122061"/>
            </a:avLst>
          </a:prstGeom>
          <a:gradFill flip="none" rotWithShape="1">
            <a:gsLst>
              <a:gs pos="0">
                <a:schemeClr val="accent4">
                  <a:lumMod val="20000"/>
                  <a:lumOff val="80000"/>
                </a:schemeClr>
              </a:gs>
              <a:gs pos="100000">
                <a:schemeClr val="accent4">
                  <a:lumMod val="40000"/>
                  <a:lumOff val="60000"/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grpSp>
        <p:nvGrpSpPr>
          <p:cNvPr id="5" name="组合 4">
            <a:extLst>
              <a:ext uri="{FF2B5EF4-FFF2-40B4-BE49-F238E27FC236}">
                <a16:creationId xmlns:a16="http://schemas.microsoft.com/office/drawing/2014/main" id="{A2EA1861-F398-F26B-F2AA-73139E427E64}"/>
              </a:ext>
            </a:extLst>
          </p:cNvPr>
          <p:cNvGrpSpPr/>
          <p:nvPr/>
        </p:nvGrpSpPr>
        <p:grpSpPr>
          <a:xfrm>
            <a:off x="5254171" y="1212966"/>
            <a:ext cx="6516914" cy="4472219"/>
            <a:chOff x="5254171" y="1212966"/>
            <a:chExt cx="6516914" cy="4472219"/>
          </a:xfrm>
        </p:grpSpPr>
        <p:sp>
          <p:nvSpPr>
            <p:cNvPr id="6" name="矩形 5">
              <a:extLst>
                <a:ext uri="{FF2B5EF4-FFF2-40B4-BE49-F238E27FC236}">
                  <a16:creationId xmlns:a16="http://schemas.microsoft.com/office/drawing/2014/main" id="{0CF8AFB6-80A7-8A90-46D9-B4E3F4B30246}"/>
                </a:ext>
              </a:extLst>
            </p:cNvPr>
            <p:cNvSpPr/>
            <p:nvPr/>
          </p:nvSpPr>
          <p:spPr>
            <a:xfrm>
              <a:off x="5254171" y="1212966"/>
              <a:ext cx="6516914" cy="44722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" name="矩形 6">
              <a:extLst>
                <a:ext uri="{FF2B5EF4-FFF2-40B4-BE49-F238E27FC236}">
                  <a16:creationId xmlns:a16="http://schemas.microsoft.com/office/drawing/2014/main" id="{AB746311-E5CF-C7F7-6A2E-03BD2E014F3A}"/>
                </a:ext>
              </a:extLst>
            </p:cNvPr>
            <p:cNvSpPr/>
            <p:nvPr/>
          </p:nvSpPr>
          <p:spPr>
            <a:xfrm>
              <a:off x="5413828" y="1733984"/>
              <a:ext cx="6197600" cy="347378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" name="矩形 7">
              <a:extLst>
                <a:ext uri="{FF2B5EF4-FFF2-40B4-BE49-F238E27FC236}">
                  <a16:creationId xmlns:a16="http://schemas.microsoft.com/office/drawing/2014/main" id="{C5110CCF-843C-8BDD-793B-F2C123F08EA7}"/>
                </a:ext>
              </a:extLst>
            </p:cNvPr>
            <p:cNvSpPr/>
            <p:nvPr/>
          </p:nvSpPr>
          <p:spPr>
            <a:xfrm>
              <a:off x="5413828" y="136888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9" name="矩形 8">
              <a:extLst>
                <a:ext uri="{FF2B5EF4-FFF2-40B4-BE49-F238E27FC236}">
                  <a16:creationId xmlns:a16="http://schemas.microsoft.com/office/drawing/2014/main" id="{2B33CC35-9F1C-5C7B-1797-843552600810}"/>
                </a:ext>
              </a:extLst>
            </p:cNvPr>
            <p:cNvSpPr/>
            <p:nvPr/>
          </p:nvSpPr>
          <p:spPr>
            <a:xfrm>
              <a:off x="5789919" y="136269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0" name="矩形 9">
              <a:extLst>
                <a:ext uri="{FF2B5EF4-FFF2-40B4-BE49-F238E27FC236}">
                  <a16:creationId xmlns:a16="http://schemas.microsoft.com/office/drawing/2014/main" id="{74285477-38BB-8A4D-ADE1-733E582DFDC6}"/>
                </a:ext>
              </a:extLst>
            </p:cNvPr>
            <p:cNvSpPr/>
            <p:nvPr/>
          </p:nvSpPr>
          <p:spPr>
            <a:xfrm>
              <a:off x="6166010" y="13626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1" name="矩形 10">
              <a:extLst>
                <a:ext uri="{FF2B5EF4-FFF2-40B4-BE49-F238E27FC236}">
                  <a16:creationId xmlns:a16="http://schemas.microsoft.com/office/drawing/2014/main" id="{6349D60A-24B4-2129-6916-14A6A511D285}"/>
                </a:ext>
              </a:extLst>
            </p:cNvPr>
            <p:cNvSpPr/>
            <p:nvPr/>
          </p:nvSpPr>
          <p:spPr>
            <a:xfrm>
              <a:off x="6542101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2" name="矩形 11">
              <a:extLst>
                <a:ext uri="{FF2B5EF4-FFF2-40B4-BE49-F238E27FC236}">
                  <a16:creationId xmlns:a16="http://schemas.microsoft.com/office/drawing/2014/main" id="{0E103ACB-919F-20F7-00E3-7C78E01D510F}"/>
                </a:ext>
              </a:extLst>
            </p:cNvPr>
            <p:cNvSpPr/>
            <p:nvPr/>
          </p:nvSpPr>
          <p:spPr>
            <a:xfrm>
              <a:off x="6918192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3" name="矩形 12">
              <a:extLst>
                <a:ext uri="{FF2B5EF4-FFF2-40B4-BE49-F238E27FC236}">
                  <a16:creationId xmlns:a16="http://schemas.microsoft.com/office/drawing/2014/main" id="{676460A9-79A9-338C-19AE-FAA9E9137532}"/>
                </a:ext>
              </a:extLst>
            </p:cNvPr>
            <p:cNvSpPr/>
            <p:nvPr/>
          </p:nvSpPr>
          <p:spPr>
            <a:xfrm>
              <a:off x="7294283" y="13565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4" name="矩形 13">
              <a:extLst>
                <a:ext uri="{FF2B5EF4-FFF2-40B4-BE49-F238E27FC236}">
                  <a16:creationId xmlns:a16="http://schemas.microsoft.com/office/drawing/2014/main" id="{4CC9FCE0-A554-0A0F-8BA2-C9A5D509F551}"/>
                </a:ext>
              </a:extLst>
            </p:cNvPr>
            <p:cNvSpPr/>
            <p:nvPr/>
          </p:nvSpPr>
          <p:spPr>
            <a:xfrm>
              <a:off x="7670374" y="13565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5" name="矩形 14">
              <a:extLst>
                <a:ext uri="{FF2B5EF4-FFF2-40B4-BE49-F238E27FC236}">
                  <a16:creationId xmlns:a16="http://schemas.microsoft.com/office/drawing/2014/main" id="{3AE8AF79-5268-FDD3-A605-97431FEA9B07}"/>
                </a:ext>
              </a:extLst>
            </p:cNvPr>
            <p:cNvSpPr/>
            <p:nvPr/>
          </p:nvSpPr>
          <p:spPr>
            <a:xfrm>
              <a:off x="804646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6" name="矩形 15">
              <a:extLst>
                <a:ext uri="{FF2B5EF4-FFF2-40B4-BE49-F238E27FC236}">
                  <a16:creationId xmlns:a16="http://schemas.microsoft.com/office/drawing/2014/main" id="{9248969A-F699-245E-60D5-BA13E084CE43}"/>
                </a:ext>
              </a:extLst>
            </p:cNvPr>
            <p:cNvSpPr/>
            <p:nvPr/>
          </p:nvSpPr>
          <p:spPr>
            <a:xfrm>
              <a:off x="841715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7" name="矩形 16">
              <a:extLst>
                <a:ext uri="{FF2B5EF4-FFF2-40B4-BE49-F238E27FC236}">
                  <a16:creationId xmlns:a16="http://schemas.microsoft.com/office/drawing/2014/main" id="{74C91537-25FD-D9CA-1EEC-8616178045F8}"/>
                </a:ext>
              </a:extLst>
            </p:cNvPr>
            <p:cNvSpPr/>
            <p:nvPr/>
          </p:nvSpPr>
          <p:spPr>
            <a:xfrm>
              <a:off x="8793247" y="13503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8" name="矩形 17">
              <a:extLst>
                <a:ext uri="{FF2B5EF4-FFF2-40B4-BE49-F238E27FC236}">
                  <a16:creationId xmlns:a16="http://schemas.microsoft.com/office/drawing/2014/main" id="{C7027386-977A-F7F2-3535-37DEFDEF0CE7}"/>
                </a:ext>
              </a:extLst>
            </p:cNvPr>
            <p:cNvSpPr/>
            <p:nvPr/>
          </p:nvSpPr>
          <p:spPr>
            <a:xfrm>
              <a:off x="9169338" y="13503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9" name="矩形 18">
              <a:extLst>
                <a:ext uri="{FF2B5EF4-FFF2-40B4-BE49-F238E27FC236}">
                  <a16:creationId xmlns:a16="http://schemas.microsoft.com/office/drawing/2014/main" id="{E0C1425A-5671-E127-EC62-12C73CEF009D}"/>
                </a:ext>
              </a:extLst>
            </p:cNvPr>
            <p:cNvSpPr/>
            <p:nvPr/>
          </p:nvSpPr>
          <p:spPr>
            <a:xfrm>
              <a:off x="9545429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0" name="矩形 19">
              <a:extLst>
                <a:ext uri="{FF2B5EF4-FFF2-40B4-BE49-F238E27FC236}">
                  <a16:creationId xmlns:a16="http://schemas.microsoft.com/office/drawing/2014/main" id="{285BE637-E822-F542-9681-DA23438E349E}"/>
                </a:ext>
              </a:extLst>
            </p:cNvPr>
            <p:cNvSpPr/>
            <p:nvPr/>
          </p:nvSpPr>
          <p:spPr>
            <a:xfrm>
              <a:off x="9921520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1" name="矩形 20">
              <a:extLst>
                <a:ext uri="{FF2B5EF4-FFF2-40B4-BE49-F238E27FC236}">
                  <a16:creationId xmlns:a16="http://schemas.microsoft.com/office/drawing/2014/main" id="{0451F5D4-D250-D11F-4E4C-52E898940CCA}"/>
                </a:ext>
              </a:extLst>
            </p:cNvPr>
            <p:cNvSpPr/>
            <p:nvPr/>
          </p:nvSpPr>
          <p:spPr>
            <a:xfrm>
              <a:off x="10297611" y="13441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2" name="矩形 21">
              <a:extLst>
                <a:ext uri="{FF2B5EF4-FFF2-40B4-BE49-F238E27FC236}">
                  <a16:creationId xmlns:a16="http://schemas.microsoft.com/office/drawing/2014/main" id="{CF96B5F9-0EE3-765C-D4D8-F3A5671D8C1A}"/>
                </a:ext>
              </a:extLst>
            </p:cNvPr>
            <p:cNvSpPr/>
            <p:nvPr/>
          </p:nvSpPr>
          <p:spPr>
            <a:xfrm>
              <a:off x="10673702" y="13441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3" name="矩形 22">
              <a:extLst>
                <a:ext uri="{FF2B5EF4-FFF2-40B4-BE49-F238E27FC236}">
                  <a16:creationId xmlns:a16="http://schemas.microsoft.com/office/drawing/2014/main" id="{3F25EB4E-067E-7BFA-BDC3-6A79EE5BD9B8}"/>
                </a:ext>
              </a:extLst>
            </p:cNvPr>
            <p:cNvSpPr/>
            <p:nvPr/>
          </p:nvSpPr>
          <p:spPr>
            <a:xfrm>
              <a:off x="11049794" y="134411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4" name="矩形 23">
              <a:extLst>
                <a:ext uri="{FF2B5EF4-FFF2-40B4-BE49-F238E27FC236}">
                  <a16:creationId xmlns:a16="http://schemas.microsoft.com/office/drawing/2014/main" id="{00089D88-9AC9-C159-B0BF-FAC901D918B5}"/>
                </a:ext>
              </a:extLst>
            </p:cNvPr>
            <p:cNvSpPr/>
            <p:nvPr/>
          </p:nvSpPr>
          <p:spPr>
            <a:xfrm>
              <a:off x="11400823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5" name="矩形 24">
              <a:extLst>
                <a:ext uri="{FF2B5EF4-FFF2-40B4-BE49-F238E27FC236}">
                  <a16:creationId xmlns:a16="http://schemas.microsoft.com/office/drawing/2014/main" id="{4BDC3741-B12C-39A2-8D58-794BDE9BA29D}"/>
                </a:ext>
              </a:extLst>
            </p:cNvPr>
            <p:cNvSpPr/>
            <p:nvPr/>
          </p:nvSpPr>
          <p:spPr>
            <a:xfrm>
              <a:off x="5413828" y="53387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6" name="矩形 25">
              <a:extLst>
                <a:ext uri="{FF2B5EF4-FFF2-40B4-BE49-F238E27FC236}">
                  <a16:creationId xmlns:a16="http://schemas.microsoft.com/office/drawing/2014/main" id="{3EA2AB58-284C-F0BD-7C27-56383362AB4E}"/>
                </a:ext>
              </a:extLst>
            </p:cNvPr>
            <p:cNvSpPr/>
            <p:nvPr/>
          </p:nvSpPr>
          <p:spPr>
            <a:xfrm>
              <a:off x="5789919" y="533260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7" name="矩形 26">
              <a:extLst>
                <a:ext uri="{FF2B5EF4-FFF2-40B4-BE49-F238E27FC236}">
                  <a16:creationId xmlns:a16="http://schemas.microsoft.com/office/drawing/2014/main" id="{D6D662F2-F6A8-C1E2-2D8F-F293B9230944}"/>
                </a:ext>
              </a:extLst>
            </p:cNvPr>
            <p:cNvSpPr/>
            <p:nvPr/>
          </p:nvSpPr>
          <p:spPr>
            <a:xfrm>
              <a:off x="6166010" y="53326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8" name="矩形 27">
              <a:extLst>
                <a:ext uri="{FF2B5EF4-FFF2-40B4-BE49-F238E27FC236}">
                  <a16:creationId xmlns:a16="http://schemas.microsoft.com/office/drawing/2014/main" id="{A81771B8-21AB-811D-B9C0-112AD4FDAE52}"/>
                </a:ext>
              </a:extLst>
            </p:cNvPr>
            <p:cNvSpPr/>
            <p:nvPr/>
          </p:nvSpPr>
          <p:spPr>
            <a:xfrm>
              <a:off x="6542101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9" name="矩形 28">
              <a:extLst>
                <a:ext uri="{FF2B5EF4-FFF2-40B4-BE49-F238E27FC236}">
                  <a16:creationId xmlns:a16="http://schemas.microsoft.com/office/drawing/2014/main" id="{F0666D35-2F90-69D2-8F1C-DF8F89D618A5}"/>
                </a:ext>
              </a:extLst>
            </p:cNvPr>
            <p:cNvSpPr/>
            <p:nvPr/>
          </p:nvSpPr>
          <p:spPr>
            <a:xfrm>
              <a:off x="6918192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0" name="矩形 29">
              <a:extLst>
                <a:ext uri="{FF2B5EF4-FFF2-40B4-BE49-F238E27FC236}">
                  <a16:creationId xmlns:a16="http://schemas.microsoft.com/office/drawing/2014/main" id="{0248ABD8-82D4-800A-8783-CFA61A274A8F}"/>
                </a:ext>
              </a:extLst>
            </p:cNvPr>
            <p:cNvSpPr/>
            <p:nvPr/>
          </p:nvSpPr>
          <p:spPr>
            <a:xfrm>
              <a:off x="7294283" y="532640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1" name="矩形 30">
              <a:extLst>
                <a:ext uri="{FF2B5EF4-FFF2-40B4-BE49-F238E27FC236}">
                  <a16:creationId xmlns:a16="http://schemas.microsoft.com/office/drawing/2014/main" id="{B7288826-92AC-1F68-4710-7F374E3B6666}"/>
                </a:ext>
              </a:extLst>
            </p:cNvPr>
            <p:cNvSpPr/>
            <p:nvPr/>
          </p:nvSpPr>
          <p:spPr>
            <a:xfrm>
              <a:off x="7670374" y="53264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2" name="矩形 31">
              <a:extLst>
                <a:ext uri="{FF2B5EF4-FFF2-40B4-BE49-F238E27FC236}">
                  <a16:creationId xmlns:a16="http://schemas.microsoft.com/office/drawing/2014/main" id="{3800D323-B4E9-11E3-6C46-CE1ED323C5B3}"/>
                </a:ext>
              </a:extLst>
            </p:cNvPr>
            <p:cNvSpPr/>
            <p:nvPr/>
          </p:nvSpPr>
          <p:spPr>
            <a:xfrm>
              <a:off x="804646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3" name="矩形 32">
              <a:extLst>
                <a:ext uri="{FF2B5EF4-FFF2-40B4-BE49-F238E27FC236}">
                  <a16:creationId xmlns:a16="http://schemas.microsoft.com/office/drawing/2014/main" id="{9D136AD5-DE46-4BBA-24A5-1429DFCD44C3}"/>
                </a:ext>
              </a:extLst>
            </p:cNvPr>
            <p:cNvSpPr/>
            <p:nvPr/>
          </p:nvSpPr>
          <p:spPr>
            <a:xfrm>
              <a:off x="841715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4" name="矩形 33">
              <a:extLst>
                <a:ext uri="{FF2B5EF4-FFF2-40B4-BE49-F238E27FC236}">
                  <a16:creationId xmlns:a16="http://schemas.microsoft.com/office/drawing/2014/main" id="{A6F733C0-6809-B2C1-6FFB-987CDE1DFFA1}"/>
                </a:ext>
              </a:extLst>
            </p:cNvPr>
            <p:cNvSpPr/>
            <p:nvPr/>
          </p:nvSpPr>
          <p:spPr>
            <a:xfrm>
              <a:off x="8793247" y="532021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5" name="矩形 34">
              <a:extLst>
                <a:ext uri="{FF2B5EF4-FFF2-40B4-BE49-F238E27FC236}">
                  <a16:creationId xmlns:a16="http://schemas.microsoft.com/office/drawing/2014/main" id="{591AC5F3-08B9-1E53-E6E8-78F2C68C31E8}"/>
                </a:ext>
              </a:extLst>
            </p:cNvPr>
            <p:cNvSpPr/>
            <p:nvPr/>
          </p:nvSpPr>
          <p:spPr>
            <a:xfrm>
              <a:off x="9169338" y="53202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6" name="矩形 35">
              <a:extLst>
                <a:ext uri="{FF2B5EF4-FFF2-40B4-BE49-F238E27FC236}">
                  <a16:creationId xmlns:a16="http://schemas.microsoft.com/office/drawing/2014/main" id="{64287480-22B0-14A2-DE0C-2912193EB28E}"/>
                </a:ext>
              </a:extLst>
            </p:cNvPr>
            <p:cNvSpPr/>
            <p:nvPr/>
          </p:nvSpPr>
          <p:spPr>
            <a:xfrm>
              <a:off x="9545429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7" name="矩形 36">
              <a:extLst>
                <a:ext uri="{FF2B5EF4-FFF2-40B4-BE49-F238E27FC236}">
                  <a16:creationId xmlns:a16="http://schemas.microsoft.com/office/drawing/2014/main" id="{6141158B-6F4F-47C9-582B-2BA87596DF35}"/>
                </a:ext>
              </a:extLst>
            </p:cNvPr>
            <p:cNvSpPr/>
            <p:nvPr/>
          </p:nvSpPr>
          <p:spPr>
            <a:xfrm>
              <a:off x="9921520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8" name="矩形 37">
              <a:extLst>
                <a:ext uri="{FF2B5EF4-FFF2-40B4-BE49-F238E27FC236}">
                  <a16:creationId xmlns:a16="http://schemas.microsoft.com/office/drawing/2014/main" id="{BC8A773D-D682-20C6-9CCF-8711CFD53170}"/>
                </a:ext>
              </a:extLst>
            </p:cNvPr>
            <p:cNvSpPr/>
            <p:nvPr/>
          </p:nvSpPr>
          <p:spPr>
            <a:xfrm>
              <a:off x="10297611" y="531402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9" name="矩形 38">
              <a:extLst>
                <a:ext uri="{FF2B5EF4-FFF2-40B4-BE49-F238E27FC236}">
                  <a16:creationId xmlns:a16="http://schemas.microsoft.com/office/drawing/2014/main" id="{4B0EFF19-8153-10F2-EC2D-2ED399CEF127}"/>
                </a:ext>
              </a:extLst>
            </p:cNvPr>
            <p:cNvSpPr/>
            <p:nvPr/>
          </p:nvSpPr>
          <p:spPr>
            <a:xfrm>
              <a:off x="10673702" y="531402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40" name="矩形 39">
              <a:extLst>
                <a:ext uri="{FF2B5EF4-FFF2-40B4-BE49-F238E27FC236}">
                  <a16:creationId xmlns:a16="http://schemas.microsoft.com/office/drawing/2014/main" id="{0448B37F-F0EA-E945-08E2-85662A583FC4}"/>
                </a:ext>
              </a:extLst>
            </p:cNvPr>
            <p:cNvSpPr/>
            <p:nvPr/>
          </p:nvSpPr>
          <p:spPr>
            <a:xfrm>
              <a:off x="11049794" y="531401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41" name="矩形 40">
              <a:extLst>
                <a:ext uri="{FF2B5EF4-FFF2-40B4-BE49-F238E27FC236}">
                  <a16:creationId xmlns:a16="http://schemas.microsoft.com/office/drawing/2014/main" id="{3865A951-2B41-0589-D8A4-3F619E399DA8}"/>
                </a:ext>
              </a:extLst>
            </p:cNvPr>
            <p:cNvSpPr/>
            <p:nvPr/>
          </p:nvSpPr>
          <p:spPr>
            <a:xfrm>
              <a:off x="11400823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</p:grpSp>
      <p:pic>
        <p:nvPicPr>
          <p:cNvPr id="42" name="图片 41">
            <a:extLst>
              <a:ext uri="{FF2B5EF4-FFF2-40B4-BE49-F238E27FC236}">
                <a16:creationId xmlns:a16="http://schemas.microsoft.com/office/drawing/2014/main" id="{1BED6F94-6B77-3516-7372-4D889FEE346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7903"/>
          <a:stretch>
            <a:fillRect/>
          </a:stretch>
        </p:blipFill>
        <p:spPr>
          <a:xfrm>
            <a:off x="-1145209" y="2812642"/>
            <a:ext cx="6858000" cy="4944441"/>
          </a:xfrm>
          <a:prstGeom prst="rect">
            <a:avLst/>
          </a:prstGeom>
        </p:spPr>
      </p:pic>
      <p:pic>
        <p:nvPicPr>
          <p:cNvPr id="43" name="图片 42">
            <a:extLst>
              <a:ext uri="{FF2B5EF4-FFF2-40B4-BE49-F238E27FC236}">
                <a16:creationId xmlns:a16="http://schemas.microsoft.com/office/drawing/2014/main" id="{15E69AE3-6C03-D424-5C82-F8F9FDEE24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28118" y="1760054"/>
            <a:ext cx="1117600" cy="1104900"/>
          </a:xfrm>
          <a:prstGeom prst="rect">
            <a:avLst/>
          </a:prstGeom>
        </p:spPr>
      </p:pic>
      <p:pic>
        <p:nvPicPr>
          <p:cNvPr id="44" name="图片 43">
            <a:extLst>
              <a:ext uri="{FF2B5EF4-FFF2-40B4-BE49-F238E27FC236}">
                <a16:creationId xmlns:a16="http://schemas.microsoft.com/office/drawing/2014/main" id="{AF49E093-3DAD-14C1-19A1-791ACC93778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5500" y="2035877"/>
            <a:ext cx="800100" cy="812800"/>
          </a:xfrm>
          <a:prstGeom prst="rect">
            <a:avLst/>
          </a:prstGeom>
        </p:spPr>
      </p:pic>
      <p:sp>
        <p:nvSpPr>
          <p:cNvPr id="45" name="文本框 44">
            <a:extLst>
              <a:ext uri="{FF2B5EF4-FFF2-40B4-BE49-F238E27FC236}">
                <a16:creationId xmlns:a16="http://schemas.microsoft.com/office/drawing/2014/main" id="{D14DA38A-C6FC-A6D5-6871-CD0C3B59E29A}"/>
              </a:ext>
            </a:extLst>
          </p:cNvPr>
          <p:cNvSpPr txBox="1"/>
          <p:nvPr/>
        </p:nvSpPr>
        <p:spPr>
          <a:xfrm>
            <a:off x="6007735" y="2035810"/>
            <a:ext cx="5012055" cy="208470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>
              <a:lnSpc>
                <a:spcPct val="130000"/>
              </a:lnSpc>
            </a:pPr>
            <a:r>
              <a:rPr lang="zh-CN" altLang="en-US" sz="28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同学们：</a:t>
            </a:r>
          </a:p>
          <a:p>
            <a:pPr>
              <a:lnSpc>
                <a:spcPct val="130000"/>
              </a:lnSpc>
            </a:pPr>
            <a:r>
              <a:rPr lang="en-US" altLang="zh-CN" sz="28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lang="zh-CN" altLang="en-US" sz="28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我一直有一个心愿，想要拍一段视频来纪念我的母亲，你们愿意帮我完成心愿吗？</a:t>
            </a:r>
          </a:p>
          <a:p>
            <a:pPr>
              <a:lnSpc>
                <a:spcPct val="130000"/>
              </a:lnSpc>
            </a:pPr>
            <a:r>
              <a:rPr lang="en-US" altLang="zh-CN" sz="28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               </a:t>
            </a:r>
            <a:r>
              <a:rPr lang="zh-CN" altLang="en-US" sz="28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梁晓声</a:t>
            </a:r>
          </a:p>
        </p:txBody>
      </p:sp>
    </p:spTree>
    <p:extLst>
      <p:ext uri="{BB962C8B-B14F-4D97-AF65-F5344CB8AC3E}">
        <p14:creationId xmlns:p14="http://schemas.microsoft.com/office/powerpoint/2010/main" val="2890872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ldLvl="0" animBg="1"/>
      <p:bldP spid="45" grpId="0"/>
      <p:bldP spid="45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C5AA29D4-A2F2-82B0-B8AB-96FBD2D1EC3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图片 2" descr="图片包含 物体, 游戏机, 大&#10;&#10;描述已自动生成">
            <a:extLst>
              <a:ext uri="{FF2B5EF4-FFF2-40B4-BE49-F238E27FC236}">
                <a16:creationId xmlns:a16="http://schemas.microsoft.com/office/drawing/2014/main" id="{78934344-9322-5A08-7C15-B1F543D769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247" r="9852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梯形 3">
            <a:extLst>
              <a:ext uri="{FF2B5EF4-FFF2-40B4-BE49-F238E27FC236}">
                <a16:creationId xmlns:a16="http://schemas.microsoft.com/office/drawing/2014/main" id="{57F390EA-B28E-D6C9-6878-084004FB0C04}"/>
              </a:ext>
            </a:extLst>
          </p:cNvPr>
          <p:cNvSpPr/>
          <p:nvPr/>
        </p:nvSpPr>
        <p:spPr>
          <a:xfrm rot="16200000">
            <a:off x="2278401" y="2709413"/>
            <a:ext cx="4472218" cy="1479324"/>
          </a:xfrm>
          <a:prstGeom prst="trapezoid">
            <a:avLst>
              <a:gd name="adj" fmla="val 122061"/>
            </a:avLst>
          </a:prstGeom>
          <a:gradFill flip="none" rotWithShape="1">
            <a:gsLst>
              <a:gs pos="0">
                <a:schemeClr val="accent4">
                  <a:lumMod val="20000"/>
                  <a:lumOff val="80000"/>
                </a:schemeClr>
              </a:gs>
              <a:gs pos="100000">
                <a:schemeClr val="accent4">
                  <a:lumMod val="40000"/>
                  <a:lumOff val="60000"/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grpSp>
        <p:nvGrpSpPr>
          <p:cNvPr id="5" name="组合 4">
            <a:extLst>
              <a:ext uri="{FF2B5EF4-FFF2-40B4-BE49-F238E27FC236}">
                <a16:creationId xmlns:a16="http://schemas.microsoft.com/office/drawing/2014/main" id="{28FC6818-C99C-12E7-3627-682B88937128}"/>
              </a:ext>
            </a:extLst>
          </p:cNvPr>
          <p:cNvGrpSpPr/>
          <p:nvPr/>
        </p:nvGrpSpPr>
        <p:grpSpPr>
          <a:xfrm>
            <a:off x="5254171" y="1212966"/>
            <a:ext cx="6516914" cy="4472219"/>
            <a:chOff x="5254171" y="1212966"/>
            <a:chExt cx="6516914" cy="4472219"/>
          </a:xfrm>
        </p:grpSpPr>
        <p:sp>
          <p:nvSpPr>
            <p:cNvPr id="6" name="矩形 5">
              <a:extLst>
                <a:ext uri="{FF2B5EF4-FFF2-40B4-BE49-F238E27FC236}">
                  <a16:creationId xmlns:a16="http://schemas.microsoft.com/office/drawing/2014/main" id="{D21E3140-AC6E-159C-21A4-A778371156A8}"/>
                </a:ext>
              </a:extLst>
            </p:cNvPr>
            <p:cNvSpPr/>
            <p:nvPr/>
          </p:nvSpPr>
          <p:spPr>
            <a:xfrm>
              <a:off x="5254171" y="1212966"/>
              <a:ext cx="6516914" cy="44722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" name="矩形 6">
              <a:extLst>
                <a:ext uri="{FF2B5EF4-FFF2-40B4-BE49-F238E27FC236}">
                  <a16:creationId xmlns:a16="http://schemas.microsoft.com/office/drawing/2014/main" id="{4AA602D3-F9B8-517A-7B58-6339752DE892}"/>
                </a:ext>
              </a:extLst>
            </p:cNvPr>
            <p:cNvSpPr/>
            <p:nvPr/>
          </p:nvSpPr>
          <p:spPr>
            <a:xfrm>
              <a:off x="5413828" y="1733984"/>
              <a:ext cx="6197600" cy="347378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" name="矩形 7">
              <a:extLst>
                <a:ext uri="{FF2B5EF4-FFF2-40B4-BE49-F238E27FC236}">
                  <a16:creationId xmlns:a16="http://schemas.microsoft.com/office/drawing/2014/main" id="{23B5FF7F-6838-7186-DA02-6DC52C24D669}"/>
                </a:ext>
              </a:extLst>
            </p:cNvPr>
            <p:cNvSpPr/>
            <p:nvPr/>
          </p:nvSpPr>
          <p:spPr>
            <a:xfrm>
              <a:off x="5413828" y="136888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9" name="矩形 8">
              <a:extLst>
                <a:ext uri="{FF2B5EF4-FFF2-40B4-BE49-F238E27FC236}">
                  <a16:creationId xmlns:a16="http://schemas.microsoft.com/office/drawing/2014/main" id="{9257EC73-16EB-EA2D-1D35-DF233A55E22D}"/>
                </a:ext>
              </a:extLst>
            </p:cNvPr>
            <p:cNvSpPr/>
            <p:nvPr/>
          </p:nvSpPr>
          <p:spPr>
            <a:xfrm>
              <a:off x="5789919" y="136269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0" name="矩形 9">
              <a:extLst>
                <a:ext uri="{FF2B5EF4-FFF2-40B4-BE49-F238E27FC236}">
                  <a16:creationId xmlns:a16="http://schemas.microsoft.com/office/drawing/2014/main" id="{279B80E7-4744-363B-874B-9E3DCA254816}"/>
                </a:ext>
              </a:extLst>
            </p:cNvPr>
            <p:cNvSpPr/>
            <p:nvPr/>
          </p:nvSpPr>
          <p:spPr>
            <a:xfrm>
              <a:off x="6166010" y="13626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1" name="矩形 10">
              <a:extLst>
                <a:ext uri="{FF2B5EF4-FFF2-40B4-BE49-F238E27FC236}">
                  <a16:creationId xmlns:a16="http://schemas.microsoft.com/office/drawing/2014/main" id="{EF708C16-787E-243D-33F2-E5203506FFC4}"/>
                </a:ext>
              </a:extLst>
            </p:cNvPr>
            <p:cNvSpPr/>
            <p:nvPr/>
          </p:nvSpPr>
          <p:spPr>
            <a:xfrm>
              <a:off x="6542101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2" name="矩形 11">
              <a:extLst>
                <a:ext uri="{FF2B5EF4-FFF2-40B4-BE49-F238E27FC236}">
                  <a16:creationId xmlns:a16="http://schemas.microsoft.com/office/drawing/2014/main" id="{AF0DF9AD-1B2D-A572-136C-C2E7F4AE07AF}"/>
                </a:ext>
              </a:extLst>
            </p:cNvPr>
            <p:cNvSpPr/>
            <p:nvPr/>
          </p:nvSpPr>
          <p:spPr>
            <a:xfrm>
              <a:off x="6918192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3" name="矩形 12">
              <a:extLst>
                <a:ext uri="{FF2B5EF4-FFF2-40B4-BE49-F238E27FC236}">
                  <a16:creationId xmlns:a16="http://schemas.microsoft.com/office/drawing/2014/main" id="{4A99CBB8-A928-8ED6-E9AB-834730FBE297}"/>
                </a:ext>
              </a:extLst>
            </p:cNvPr>
            <p:cNvSpPr/>
            <p:nvPr/>
          </p:nvSpPr>
          <p:spPr>
            <a:xfrm>
              <a:off x="7294283" y="13565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4" name="矩形 13">
              <a:extLst>
                <a:ext uri="{FF2B5EF4-FFF2-40B4-BE49-F238E27FC236}">
                  <a16:creationId xmlns:a16="http://schemas.microsoft.com/office/drawing/2014/main" id="{0A1E3D2A-B99A-E936-F2CD-9B7BD71683EC}"/>
                </a:ext>
              </a:extLst>
            </p:cNvPr>
            <p:cNvSpPr/>
            <p:nvPr/>
          </p:nvSpPr>
          <p:spPr>
            <a:xfrm>
              <a:off x="7670374" y="13565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5" name="矩形 14">
              <a:extLst>
                <a:ext uri="{FF2B5EF4-FFF2-40B4-BE49-F238E27FC236}">
                  <a16:creationId xmlns:a16="http://schemas.microsoft.com/office/drawing/2014/main" id="{6F5E9459-E620-72C8-E097-B57090C66EA6}"/>
                </a:ext>
              </a:extLst>
            </p:cNvPr>
            <p:cNvSpPr/>
            <p:nvPr/>
          </p:nvSpPr>
          <p:spPr>
            <a:xfrm>
              <a:off x="804646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6" name="矩形 15">
              <a:extLst>
                <a:ext uri="{FF2B5EF4-FFF2-40B4-BE49-F238E27FC236}">
                  <a16:creationId xmlns:a16="http://schemas.microsoft.com/office/drawing/2014/main" id="{AD36BE87-5CE3-4F2A-7A0A-8F466EC5D9E1}"/>
                </a:ext>
              </a:extLst>
            </p:cNvPr>
            <p:cNvSpPr/>
            <p:nvPr/>
          </p:nvSpPr>
          <p:spPr>
            <a:xfrm>
              <a:off x="841715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7" name="矩形 16">
              <a:extLst>
                <a:ext uri="{FF2B5EF4-FFF2-40B4-BE49-F238E27FC236}">
                  <a16:creationId xmlns:a16="http://schemas.microsoft.com/office/drawing/2014/main" id="{0DA621ED-329A-375E-9385-D5AD54F4D9D6}"/>
                </a:ext>
              </a:extLst>
            </p:cNvPr>
            <p:cNvSpPr/>
            <p:nvPr/>
          </p:nvSpPr>
          <p:spPr>
            <a:xfrm>
              <a:off x="8793247" y="13503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8" name="矩形 17">
              <a:extLst>
                <a:ext uri="{FF2B5EF4-FFF2-40B4-BE49-F238E27FC236}">
                  <a16:creationId xmlns:a16="http://schemas.microsoft.com/office/drawing/2014/main" id="{66495462-E5E0-983D-7FBB-CC7A10D08ECE}"/>
                </a:ext>
              </a:extLst>
            </p:cNvPr>
            <p:cNvSpPr/>
            <p:nvPr/>
          </p:nvSpPr>
          <p:spPr>
            <a:xfrm>
              <a:off x="9169338" y="13503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9" name="矩形 18">
              <a:extLst>
                <a:ext uri="{FF2B5EF4-FFF2-40B4-BE49-F238E27FC236}">
                  <a16:creationId xmlns:a16="http://schemas.microsoft.com/office/drawing/2014/main" id="{0139F68F-51EC-95B6-3E5F-C4731ACCDB90}"/>
                </a:ext>
              </a:extLst>
            </p:cNvPr>
            <p:cNvSpPr/>
            <p:nvPr/>
          </p:nvSpPr>
          <p:spPr>
            <a:xfrm>
              <a:off x="9545429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0" name="矩形 19">
              <a:extLst>
                <a:ext uri="{FF2B5EF4-FFF2-40B4-BE49-F238E27FC236}">
                  <a16:creationId xmlns:a16="http://schemas.microsoft.com/office/drawing/2014/main" id="{F1CA0908-D2BA-E1E9-8C7D-1E6B014CE339}"/>
                </a:ext>
              </a:extLst>
            </p:cNvPr>
            <p:cNvSpPr/>
            <p:nvPr/>
          </p:nvSpPr>
          <p:spPr>
            <a:xfrm>
              <a:off x="9921520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1" name="矩形 20">
              <a:extLst>
                <a:ext uri="{FF2B5EF4-FFF2-40B4-BE49-F238E27FC236}">
                  <a16:creationId xmlns:a16="http://schemas.microsoft.com/office/drawing/2014/main" id="{D590C27C-4314-7479-CFDF-30D64DCFA6D9}"/>
                </a:ext>
              </a:extLst>
            </p:cNvPr>
            <p:cNvSpPr/>
            <p:nvPr/>
          </p:nvSpPr>
          <p:spPr>
            <a:xfrm>
              <a:off x="10297611" y="13441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2" name="矩形 21">
              <a:extLst>
                <a:ext uri="{FF2B5EF4-FFF2-40B4-BE49-F238E27FC236}">
                  <a16:creationId xmlns:a16="http://schemas.microsoft.com/office/drawing/2014/main" id="{C1DB06CD-7FCA-3568-AAF9-CF48E4532143}"/>
                </a:ext>
              </a:extLst>
            </p:cNvPr>
            <p:cNvSpPr/>
            <p:nvPr/>
          </p:nvSpPr>
          <p:spPr>
            <a:xfrm>
              <a:off x="10673702" y="13441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3" name="矩形 22">
              <a:extLst>
                <a:ext uri="{FF2B5EF4-FFF2-40B4-BE49-F238E27FC236}">
                  <a16:creationId xmlns:a16="http://schemas.microsoft.com/office/drawing/2014/main" id="{E89B9438-DE8C-B59D-E728-3BCF1F55D683}"/>
                </a:ext>
              </a:extLst>
            </p:cNvPr>
            <p:cNvSpPr/>
            <p:nvPr/>
          </p:nvSpPr>
          <p:spPr>
            <a:xfrm>
              <a:off x="11049794" y="134411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4" name="矩形 23">
              <a:extLst>
                <a:ext uri="{FF2B5EF4-FFF2-40B4-BE49-F238E27FC236}">
                  <a16:creationId xmlns:a16="http://schemas.microsoft.com/office/drawing/2014/main" id="{97B696C6-8331-D7BB-D0E0-B602261C9E55}"/>
                </a:ext>
              </a:extLst>
            </p:cNvPr>
            <p:cNvSpPr/>
            <p:nvPr/>
          </p:nvSpPr>
          <p:spPr>
            <a:xfrm>
              <a:off x="11400823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5" name="矩形 24">
              <a:extLst>
                <a:ext uri="{FF2B5EF4-FFF2-40B4-BE49-F238E27FC236}">
                  <a16:creationId xmlns:a16="http://schemas.microsoft.com/office/drawing/2014/main" id="{57BF59EF-5365-581B-FA1C-DB5FDA708BDD}"/>
                </a:ext>
              </a:extLst>
            </p:cNvPr>
            <p:cNvSpPr/>
            <p:nvPr/>
          </p:nvSpPr>
          <p:spPr>
            <a:xfrm>
              <a:off x="5413828" y="53387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6" name="矩形 25">
              <a:extLst>
                <a:ext uri="{FF2B5EF4-FFF2-40B4-BE49-F238E27FC236}">
                  <a16:creationId xmlns:a16="http://schemas.microsoft.com/office/drawing/2014/main" id="{FF364B9D-F6FB-45F4-AB71-119FA2CCC17F}"/>
                </a:ext>
              </a:extLst>
            </p:cNvPr>
            <p:cNvSpPr/>
            <p:nvPr/>
          </p:nvSpPr>
          <p:spPr>
            <a:xfrm>
              <a:off x="5789919" y="533260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7" name="矩形 26">
              <a:extLst>
                <a:ext uri="{FF2B5EF4-FFF2-40B4-BE49-F238E27FC236}">
                  <a16:creationId xmlns:a16="http://schemas.microsoft.com/office/drawing/2014/main" id="{B8CB02FF-38B8-376D-96C0-5D85F4EA2753}"/>
                </a:ext>
              </a:extLst>
            </p:cNvPr>
            <p:cNvSpPr/>
            <p:nvPr/>
          </p:nvSpPr>
          <p:spPr>
            <a:xfrm>
              <a:off x="6166010" y="53326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8" name="矩形 27">
              <a:extLst>
                <a:ext uri="{FF2B5EF4-FFF2-40B4-BE49-F238E27FC236}">
                  <a16:creationId xmlns:a16="http://schemas.microsoft.com/office/drawing/2014/main" id="{55593749-0D0E-D4A1-31CE-FB10AB0C255C}"/>
                </a:ext>
              </a:extLst>
            </p:cNvPr>
            <p:cNvSpPr/>
            <p:nvPr/>
          </p:nvSpPr>
          <p:spPr>
            <a:xfrm>
              <a:off x="6542101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9" name="矩形 28">
              <a:extLst>
                <a:ext uri="{FF2B5EF4-FFF2-40B4-BE49-F238E27FC236}">
                  <a16:creationId xmlns:a16="http://schemas.microsoft.com/office/drawing/2014/main" id="{D60408A6-CA97-D2F0-0BF3-CBB074A05A84}"/>
                </a:ext>
              </a:extLst>
            </p:cNvPr>
            <p:cNvSpPr/>
            <p:nvPr/>
          </p:nvSpPr>
          <p:spPr>
            <a:xfrm>
              <a:off x="6918192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0" name="矩形 29">
              <a:extLst>
                <a:ext uri="{FF2B5EF4-FFF2-40B4-BE49-F238E27FC236}">
                  <a16:creationId xmlns:a16="http://schemas.microsoft.com/office/drawing/2014/main" id="{229F9420-07E9-A3B6-5D34-7D8057A3F354}"/>
                </a:ext>
              </a:extLst>
            </p:cNvPr>
            <p:cNvSpPr/>
            <p:nvPr/>
          </p:nvSpPr>
          <p:spPr>
            <a:xfrm>
              <a:off x="7294283" y="532640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1" name="矩形 30">
              <a:extLst>
                <a:ext uri="{FF2B5EF4-FFF2-40B4-BE49-F238E27FC236}">
                  <a16:creationId xmlns:a16="http://schemas.microsoft.com/office/drawing/2014/main" id="{E3ED56EA-B82C-6E51-AB39-25C3D5386539}"/>
                </a:ext>
              </a:extLst>
            </p:cNvPr>
            <p:cNvSpPr/>
            <p:nvPr/>
          </p:nvSpPr>
          <p:spPr>
            <a:xfrm>
              <a:off x="7670374" y="53264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2" name="矩形 31">
              <a:extLst>
                <a:ext uri="{FF2B5EF4-FFF2-40B4-BE49-F238E27FC236}">
                  <a16:creationId xmlns:a16="http://schemas.microsoft.com/office/drawing/2014/main" id="{00B0A363-E7E8-2A25-D48D-E81C9BC6E022}"/>
                </a:ext>
              </a:extLst>
            </p:cNvPr>
            <p:cNvSpPr/>
            <p:nvPr/>
          </p:nvSpPr>
          <p:spPr>
            <a:xfrm>
              <a:off x="804646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3" name="矩形 32">
              <a:extLst>
                <a:ext uri="{FF2B5EF4-FFF2-40B4-BE49-F238E27FC236}">
                  <a16:creationId xmlns:a16="http://schemas.microsoft.com/office/drawing/2014/main" id="{C12FD542-9131-3B61-BCE5-1599DC3D4A02}"/>
                </a:ext>
              </a:extLst>
            </p:cNvPr>
            <p:cNvSpPr/>
            <p:nvPr/>
          </p:nvSpPr>
          <p:spPr>
            <a:xfrm>
              <a:off x="841715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4" name="矩形 33">
              <a:extLst>
                <a:ext uri="{FF2B5EF4-FFF2-40B4-BE49-F238E27FC236}">
                  <a16:creationId xmlns:a16="http://schemas.microsoft.com/office/drawing/2014/main" id="{1A394501-AF37-01CA-986B-9DF373F3040F}"/>
                </a:ext>
              </a:extLst>
            </p:cNvPr>
            <p:cNvSpPr/>
            <p:nvPr/>
          </p:nvSpPr>
          <p:spPr>
            <a:xfrm>
              <a:off x="8793247" y="532021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5" name="矩形 34">
              <a:extLst>
                <a:ext uri="{FF2B5EF4-FFF2-40B4-BE49-F238E27FC236}">
                  <a16:creationId xmlns:a16="http://schemas.microsoft.com/office/drawing/2014/main" id="{BCE29FF8-F96A-0B44-F6E5-D629DDA287F8}"/>
                </a:ext>
              </a:extLst>
            </p:cNvPr>
            <p:cNvSpPr/>
            <p:nvPr/>
          </p:nvSpPr>
          <p:spPr>
            <a:xfrm>
              <a:off x="9169338" y="53202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6" name="矩形 35">
              <a:extLst>
                <a:ext uri="{FF2B5EF4-FFF2-40B4-BE49-F238E27FC236}">
                  <a16:creationId xmlns:a16="http://schemas.microsoft.com/office/drawing/2014/main" id="{693618FC-1301-8212-A950-CBC9084709C3}"/>
                </a:ext>
              </a:extLst>
            </p:cNvPr>
            <p:cNvSpPr/>
            <p:nvPr/>
          </p:nvSpPr>
          <p:spPr>
            <a:xfrm>
              <a:off x="9545429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7" name="矩形 36">
              <a:extLst>
                <a:ext uri="{FF2B5EF4-FFF2-40B4-BE49-F238E27FC236}">
                  <a16:creationId xmlns:a16="http://schemas.microsoft.com/office/drawing/2014/main" id="{F07DC0C5-9E75-77D6-3505-A9B55F59F505}"/>
                </a:ext>
              </a:extLst>
            </p:cNvPr>
            <p:cNvSpPr/>
            <p:nvPr/>
          </p:nvSpPr>
          <p:spPr>
            <a:xfrm>
              <a:off x="9921520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8" name="矩形 37">
              <a:extLst>
                <a:ext uri="{FF2B5EF4-FFF2-40B4-BE49-F238E27FC236}">
                  <a16:creationId xmlns:a16="http://schemas.microsoft.com/office/drawing/2014/main" id="{7ECE9EE5-BA9C-F1EA-C17B-505E7B601DC5}"/>
                </a:ext>
              </a:extLst>
            </p:cNvPr>
            <p:cNvSpPr/>
            <p:nvPr/>
          </p:nvSpPr>
          <p:spPr>
            <a:xfrm>
              <a:off x="10297611" y="531402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9" name="矩形 38">
              <a:extLst>
                <a:ext uri="{FF2B5EF4-FFF2-40B4-BE49-F238E27FC236}">
                  <a16:creationId xmlns:a16="http://schemas.microsoft.com/office/drawing/2014/main" id="{25391E76-07B1-92C6-C717-9FBE13EDD885}"/>
                </a:ext>
              </a:extLst>
            </p:cNvPr>
            <p:cNvSpPr/>
            <p:nvPr/>
          </p:nvSpPr>
          <p:spPr>
            <a:xfrm>
              <a:off x="10673702" y="531402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40" name="矩形 39">
              <a:extLst>
                <a:ext uri="{FF2B5EF4-FFF2-40B4-BE49-F238E27FC236}">
                  <a16:creationId xmlns:a16="http://schemas.microsoft.com/office/drawing/2014/main" id="{7D4C615E-7AA4-19DB-B8B3-031C65EB284C}"/>
                </a:ext>
              </a:extLst>
            </p:cNvPr>
            <p:cNvSpPr/>
            <p:nvPr/>
          </p:nvSpPr>
          <p:spPr>
            <a:xfrm>
              <a:off x="11049794" y="531401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41" name="矩形 40">
              <a:extLst>
                <a:ext uri="{FF2B5EF4-FFF2-40B4-BE49-F238E27FC236}">
                  <a16:creationId xmlns:a16="http://schemas.microsoft.com/office/drawing/2014/main" id="{59745638-F3F3-377D-DCFF-941D6863D200}"/>
                </a:ext>
              </a:extLst>
            </p:cNvPr>
            <p:cNvSpPr/>
            <p:nvPr/>
          </p:nvSpPr>
          <p:spPr>
            <a:xfrm>
              <a:off x="11400823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</p:grpSp>
      <p:pic>
        <p:nvPicPr>
          <p:cNvPr id="42" name="图片 41">
            <a:extLst>
              <a:ext uri="{FF2B5EF4-FFF2-40B4-BE49-F238E27FC236}">
                <a16:creationId xmlns:a16="http://schemas.microsoft.com/office/drawing/2014/main" id="{472234C8-233C-39E6-2C31-B9B236E3EB1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7903"/>
          <a:stretch>
            <a:fillRect/>
          </a:stretch>
        </p:blipFill>
        <p:spPr>
          <a:xfrm>
            <a:off x="-1145209" y="2812642"/>
            <a:ext cx="6858000" cy="4944441"/>
          </a:xfrm>
          <a:prstGeom prst="rect">
            <a:avLst/>
          </a:prstGeom>
        </p:spPr>
      </p:pic>
      <p:pic>
        <p:nvPicPr>
          <p:cNvPr id="43" name="图片 42">
            <a:extLst>
              <a:ext uri="{FF2B5EF4-FFF2-40B4-BE49-F238E27FC236}">
                <a16:creationId xmlns:a16="http://schemas.microsoft.com/office/drawing/2014/main" id="{FB3018E4-3274-05E0-A96B-93CE1B86FD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28118" y="1760054"/>
            <a:ext cx="1117600" cy="1104900"/>
          </a:xfrm>
          <a:prstGeom prst="rect">
            <a:avLst/>
          </a:prstGeom>
        </p:spPr>
      </p:pic>
      <p:pic>
        <p:nvPicPr>
          <p:cNvPr id="44" name="图片 43">
            <a:extLst>
              <a:ext uri="{FF2B5EF4-FFF2-40B4-BE49-F238E27FC236}">
                <a16:creationId xmlns:a16="http://schemas.microsoft.com/office/drawing/2014/main" id="{1B9F207F-556E-D73F-32DD-3FAE40C789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5500" y="2035877"/>
            <a:ext cx="800100" cy="812800"/>
          </a:xfrm>
          <a:prstGeom prst="rect">
            <a:avLst/>
          </a:prstGeom>
        </p:spPr>
      </p:pic>
      <p:sp>
        <p:nvSpPr>
          <p:cNvPr id="45" name="文本框 44">
            <a:extLst>
              <a:ext uri="{FF2B5EF4-FFF2-40B4-BE49-F238E27FC236}">
                <a16:creationId xmlns:a16="http://schemas.microsoft.com/office/drawing/2014/main" id="{E9FF9582-A5F6-8F84-E59E-D076EB06A4A6}"/>
              </a:ext>
            </a:extLst>
          </p:cNvPr>
          <p:cNvSpPr txBox="1"/>
          <p:nvPr/>
        </p:nvSpPr>
        <p:spPr>
          <a:xfrm>
            <a:off x="5631815" y="2035810"/>
            <a:ext cx="5748020" cy="26765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 algn="ctr">
              <a:lnSpc>
                <a:spcPct val="150000"/>
              </a:lnSpc>
            </a:pPr>
            <a:r>
              <a:rPr lang="zh-CN" sz="2800" b="1" dirty="0">
                <a:latin typeface="楷体" panose="02010609060101010101" charset="-122"/>
                <a:ea typeface="楷体" panose="02010609060101010101" charset="-122"/>
              </a:rPr>
              <a:t>任务一：剧本台词大考验</a:t>
            </a:r>
          </a:p>
          <a:p>
            <a:pPr indent="0" algn="ctr">
              <a:lnSpc>
                <a:spcPct val="150000"/>
              </a:lnSpc>
            </a:pPr>
            <a:r>
              <a:rPr lang="zh-CN" sz="2800" b="1" dirty="0">
                <a:latin typeface="楷体" panose="02010609060101010101" charset="-122"/>
                <a:ea typeface="楷体" panose="02010609060101010101" charset="-122"/>
              </a:rPr>
              <a:t>任务二：拍摄</a:t>
            </a:r>
            <a:r>
              <a:rPr lang="zh-CN" altLang="en-US" sz="2800" b="1" dirty="0">
                <a:latin typeface="楷体" panose="02010609060101010101" charset="-122"/>
                <a:ea typeface="楷体" panose="02010609060101010101" charset="-122"/>
              </a:rPr>
              <a:t>场景</a:t>
            </a:r>
            <a:r>
              <a:rPr lang="zh-CN" sz="2800" b="1" dirty="0">
                <a:latin typeface="楷体" panose="02010609060101010101" charset="-122"/>
                <a:ea typeface="楷体" panose="02010609060101010101" charset="-122"/>
              </a:rPr>
              <a:t>巧选取</a:t>
            </a:r>
          </a:p>
          <a:p>
            <a:pPr indent="0" algn="ctr">
              <a:lnSpc>
                <a:spcPct val="150000"/>
              </a:lnSpc>
            </a:pPr>
            <a:r>
              <a:rPr lang="zh-CN" sz="2800" b="1" dirty="0">
                <a:latin typeface="楷体" panose="02010609060101010101" charset="-122"/>
                <a:ea typeface="楷体" panose="02010609060101010101" charset="-122"/>
              </a:rPr>
              <a:t>任务三：</a:t>
            </a:r>
            <a:r>
              <a:rPr lang="zh-CN" altLang="en-US" sz="2800" b="1" dirty="0">
                <a:latin typeface="楷体" panose="02010609060101010101" charset="-122"/>
                <a:ea typeface="楷体" panose="02010609060101010101" charset="-122"/>
              </a:rPr>
              <a:t>年代道具越时空</a:t>
            </a:r>
            <a:endParaRPr lang="zh-CN" sz="2800" b="1" dirty="0">
              <a:latin typeface="楷体" panose="02010609060101010101" charset="-122"/>
              <a:ea typeface="楷体" panose="02010609060101010101" charset="-122"/>
            </a:endParaRPr>
          </a:p>
          <a:p>
            <a:pPr indent="0" algn="ctr">
              <a:lnSpc>
                <a:spcPct val="150000"/>
              </a:lnSpc>
            </a:pPr>
            <a:r>
              <a:rPr lang="zh-CN" sz="2800" b="1" dirty="0">
                <a:latin typeface="楷体" panose="02010609060101010101" charset="-122"/>
                <a:ea typeface="楷体" panose="02010609060101010101" charset="-122"/>
              </a:rPr>
              <a:t>任务四：</a:t>
            </a:r>
            <a:r>
              <a:rPr lang="zh-CN" altLang="en-US" sz="2800" b="1" dirty="0">
                <a:latin typeface="楷体" panose="02010609060101010101" charset="-122"/>
                <a:ea typeface="楷体" panose="02010609060101010101" charset="-122"/>
              </a:rPr>
              <a:t>视频拍摄巧制作</a:t>
            </a:r>
          </a:p>
        </p:txBody>
      </p:sp>
    </p:spTree>
    <p:extLst>
      <p:ext uri="{BB962C8B-B14F-4D97-AF65-F5344CB8AC3E}">
        <p14:creationId xmlns:p14="http://schemas.microsoft.com/office/powerpoint/2010/main" val="167896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ldLvl="0" animBg="1"/>
      <p:bldP spid="45" grpId="0"/>
      <p:bldP spid="45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55">
            <a:extLst>
              <a:ext uri="{FF2B5EF4-FFF2-40B4-BE49-F238E27FC236}">
                <a16:creationId xmlns:a16="http://schemas.microsoft.com/office/drawing/2014/main" id="{A0939AA0-39EB-EDB8-3B5F-0180954E03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3215" y="1883851"/>
            <a:ext cx="1117600" cy="1104900"/>
          </a:xfrm>
          <a:prstGeom prst="rect">
            <a:avLst/>
          </a:prstGeom>
        </p:spPr>
      </p:pic>
      <p:pic>
        <p:nvPicPr>
          <p:cNvPr id="3" name="图片 57">
            <a:extLst>
              <a:ext uri="{FF2B5EF4-FFF2-40B4-BE49-F238E27FC236}">
                <a16:creationId xmlns:a16="http://schemas.microsoft.com/office/drawing/2014/main" id="{262FC15A-2B93-6583-BCC8-2D1BD93EF1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2178" y="2185321"/>
            <a:ext cx="800100" cy="812800"/>
          </a:xfrm>
          <a:prstGeom prst="rect">
            <a:avLst/>
          </a:prstGeom>
        </p:spPr>
      </p:pic>
      <p:pic>
        <p:nvPicPr>
          <p:cNvPr id="4" name="图片 54">
            <a:extLst>
              <a:ext uri="{FF2B5EF4-FFF2-40B4-BE49-F238E27FC236}">
                <a16:creationId xmlns:a16="http://schemas.microsoft.com/office/drawing/2014/main" id="{097E2934-87E4-C25D-3300-530B3D09F67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7903"/>
          <a:stretch>
            <a:fillRect/>
          </a:stretch>
        </p:blipFill>
        <p:spPr>
          <a:xfrm>
            <a:off x="-1450050" y="2890637"/>
            <a:ext cx="6284726" cy="4531125"/>
          </a:xfrm>
          <a:prstGeom prst="rect">
            <a:avLst/>
          </a:prstGeom>
        </p:spPr>
      </p:pic>
      <p:sp>
        <p:nvSpPr>
          <p:cNvPr id="5" name="Rectangle 9">
            <a:extLst>
              <a:ext uri="{FF2B5EF4-FFF2-40B4-BE49-F238E27FC236}">
                <a16:creationId xmlns:a16="http://schemas.microsoft.com/office/drawing/2014/main" id="{16403635-F300-7968-4787-B210EE9CAD1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" name="梯形 7">
            <a:extLst>
              <a:ext uri="{FF2B5EF4-FFF2-40B4-BE49-F238E27FC236}">
                <a16:creationId xmlns:a16="http://schemas.microsoft.com/office/drawing/2014/main" id="{5E163BF1-BC36-2EEB-DBEB-4B39E1F1F6B2}"/>
              </a:ext>
            </a:extLst>
          </p:cNvPr>
          <p:cNvSpPr/>
          <p:nvPr/>
        </p:nvSpPr>
        <p:spPr>
          <a:xfrm rot="16200000">
            <a:off x="1894512" y="2689336"/>
            <a:ext cx="4122059" cy="1479324"/>
          </a:xfrm>
          <a:prstGeom prst="trapezoid">
            <a:avLst>
              <a:gd name="adj" fmla="val 122061"/>
            </a:avLst>
          </a:prstGeom>
          <a:gradFill flip="none" rotWithShape="1">
            <a:gsLst>
              <a:gs pos="0">
                <a:schemeClr val="accent4">
                  <a:lumMod val="20000"/>
                  <a:lumOff val="80000"/>
                </a:schemeClr>
              </a:gs>
              <a:gs pos="100000">
                <a:schemeClr val="accent4">
                  <a:lumMod val="40000"/>
                  <a:lumOff val="6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grpSp>
        <p:nvGrpSpPr>
          <p:cNvPr id="7" name="组合 78">
            <a:extLst>
              <a:ext uri="{FF2B5EF4-FFF2-40B4-BE49-F238E27FC236}">
                <a16:creationId xmlns:a16="http://schemas.microsoft.com/office/drawing/2014/main" id="{D5447BFF-4077-C59E-01F8-2E1D07022662}"/>
              </a:ext>
            </a:extLst>
          </p:cNvPr>
          <p:cNvGrpSpPr/>
          <p:nvPr/>
        </p:nvGrpSpPr>
        <p:grpSpPr>
          <a:xfrm>
            <a:off x="4774590" y="1862975"/>
            <a:ext cx="6649718" cy="3132048"/>
            <a:chOff x="5226873" y="1187395"/>
            <a:chExt cx="6516914" cy="4472220"/>
          </a:xfrm>
        </p:grpSpPr>
        <p:sp>
          <p:nvSpPr>
            <p:cNvPr id="8" name="矩形 7">
              <a:extLst>
                <a:ext uri="{FF2B5EF4-FFF2-40B4-BE49-F238E27FC236}">
                  <a16:creationId xmlns:a16="http://schemas.microsoft.com/office/drawing/2014/main" id="{AB81482D-6319-B592-FB03-4708C33A6BF2}"/>
                </a:ext>
              </a:extLst>
            </p:cNvPr>
            <p:cNvSpPr/>
            <p:nvPr/>
          </p:nvSpPr>
          <p:spPr>
            <a:xfrm>
              <a:off x="5226873" y="1187395"/>
              <a:ext cx="6516914" cy="447222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9" name="矩形 10">
              <a:extLst>
                <a:ext uri="{FF2B5EF4-FFF2-40B4-BE49-F238E27FC236}">
                  <a16:creationId xmlns:a16="http://schemas.microsoft.com/office/drawing/2014/main" id="{2124D524-DAA0-4E46-C9CF-C730E82436F8}"/>
                </a:ext>
              </a:extLst>
            </p:cNvPr>
            <p:cNvSpPr/>
            <p:nvPr/>
          </p:nvSpPr>
          <p:spPr>
            <a:xfrm>
              <a:off x="5480714" y="1694227"/>
              <a:ext cx="6055299" cy="347378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5000"/>
                </a:lnSpc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zh-CN" sz="5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新魏" panose="02010800040101010101" pitchFamily="2" charset="-122"/>
                <a:ea typeface="华文新魏" panose="02010800040101010101" pitchFamily="2" charset="-122"/>
              </a:endParaRPr>
            </a:p>
            <a:p>
              <a:pPr algn="ctr"/>
              <a:endParaRPr lang="en-US" altLang="zh-CN" sz="48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10" name="矩形 11">
              <a:extLst>
                <a:ext uri="{FF2B5EF4-FFF2-40B4-BE49-F238E27FC236}">
                  <a16:creationId xmlns:a16="http://schemas.microsoft.com/office/drawing/2014/main" id="{9D071558-1B47-E710-9A3C-8012E74993AF}"/>
                </a:ext>
              </a:extLst>
            </p:cNvPr>
            <p:cNvSpPr/>
            <p:nvPr/>
          </p:nvSpPr>
          <p:spPr>
            <a:xfrm>
              <a:off x="5413828" y="136888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1" name="矩形 12">
              <a:extLst>
                <a:ext uri="{FF2B5EF4-FFF2-40B4-BE49-F238E27FC236}">
                  <a16:creationId xmlns:a16="http://schemas.microsoft.com/office/drawing/2014/main" id="{4B637A92-1644-13B2-C65F-C69AE93150B6}"/>
                </a:ext>
              </a:extLst>
            </p:cNvPr>
            <p:cNvSpPr/>
            <p:nvPr/>
          </p:nvSpPr>
          <p:spPr>
            <a:xfrm>
              <a:off x="5789919" y="136269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2" name="矩形 13">
              <a:extLst>
                <a:ext uri="{FF2B5EF4-FFF2-40B4-BE49-F238E27FC236}">
                  <a16:creationId xmlns:a16="http://schemas.microsoft.com/office/drawing/2014/main" id="{62F9725E-BA16-4F67-FCB5-142FD7568615}"/>
                </a:ext>
              </a:extLst>
            </p:cNvPr>
            <p:cNvSpPr/>
            <p:nvPr/>
          </p:nvSpPr>
          <p:spPr>
            <a:xfrm>
              <a:off x="6166010" y="13626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3" name="矩形 14">
              <a:extLst>
                <a:ext uri="{FF2B5EF4-FFF2-40B4-BE49-F238E27FC236}">
                  <a16:creationId xmlns:a16="http://schemas.microsoft.com/office/drawing/2014/main" id="{93064127-BB99-FCA7-7920-2E6FB07D1565}"/>
                </a:ext>
              </a:extLst>
            </p:cNvPr>
            <p:cNvSpPr/>
            <p:nvPr/>
          </p:nvSpPr>
          <p:spPr>
            <a:xfrm>
              <a:off x="6542101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4" name="矩形 15">
              <a:extLst>
                <a:ext uri="{FF2B5EF4-FFF2-40B4-BE49-F238E27FC236}">
                  <a16:creationId xmlns:a16="http://schemas.microsoft.com/office/drawing/2014/main" id="{8B269905-CD3A-4B8A-AE53-A6A7E31A2702}"/>
                </a:ext>
              </a:extLst>
            </p:cNvPr>
            <p:cNvSpPr/>
            <p:nvPr/>
          </p:nvSpPr>
          <p:spPr>
            <a:xfrm>
              <a:off x="6918192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5" name="矩形 16">
              <a:extLst>
                <a:ext uri="{FF2B5EF4-FFF2-40B4-BE49-F238E27FC236}">
                  <a16:creationId xmlns:a16="http://schemas.microsoft.com/office/drawing/2014/main" id="{837D4385-A922-8725-50F8-420E7000440E}"/>
                </a:ext>
              </a:extLst>
            </p:cNvPr>
            <p:cNvSpPr/>
            <p:nvPr/>
          </p:nvSpPr>
          <p:spPr>
            <a:xfrm>
              <a:off x="7294283" y="13565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6" name="矩形 17">
              <a:extLst>
                <a:ext uri="{FF2B5EF4-FFF2-40B4-BE49-F238E27FC236}">
                  <a16:creationId xmlns:a16="http://schemas.microsoft.com/office/drawing/2014/main" id="{610D24F2-DECB-BD7F-77C8-0B95A1A99672}"/>
                </a:ext>
              </a:extLst>
            </p:cNvPr>
            <p:cNvSpPr/>
            <p:nvPr/>
          </p:nvSpPr>
          <p:spPr>
            <a:xfrm>
              <a:off x="7670374" y="13565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7" name="矩形 18">
              <a:extLst>
                <a:ext uri="{FF2B5EF4-FFF2-40B4-BE49-F238E27FC236}">
                  <a16:creationId xmlns:a16="http://schemas.microsoft.com/office/drawing/2014/main" id="{93044502-C615-B88E-AE0A-6186CE31C7BC}"/>
                </a:ext>
              </a:extLst>
            </p:cNvPr>
            <p:cNvSpPr/>
            <p:nvPr/>
          </p:nvSpPr>
          <p:spPr>
            <a:xfrm>
              <a:off x="804646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8" name="矩形 19">
              <a:extLst>
                <a:ext uri="{FF2B5EF4-FFF2-40B4-BE49-F238E27FC236}">
                  <a16:creationId xmlns:a16="http://schemas.microsoft.com/office/drawing/2014/main" id="{B3854470-B91B-8C94-4640-6ABD57E297AD}"/>
                </a:ext>
              </a:extLst>
            </p:cNvPr>
            <p:cNvSpPr/>
            <p:nvPr/>
          </p:nvSpPr>
          <p:spPr>
            <a:xfrm>
              <a:off x="841715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9" name="矩形 20">
              <a:extLst>
                <a:ext uri="{FF2B5EF4-FFF2-40B4-BE49-F238E27FC236}">
                  <a16:creationId xmlns:a16="http://schemas.microsoft.com/office/drawing/2014/main" id="{59D6EFDA-145C-E7D0-AB7B-5EE279C162C8}"/>
                </a:ext>
              </a:extLst>
            </p:cNvPr>
            <p:cNvSpPr/>
            <p:nvPr/>
          </p:nvSpPr>
          <p:spPr>
            <a:xfrm>
              <a:off x="8793247" y="13503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0" name="矩形 21">
              <a:extLst>
                <a:ext uri="{FF2B5EF4-FFF2-40B4-BE49-F238E27FC236}">
                  <a16:creationId xmlns:a16="http://schemas.microsoft.com/office/drawing/2014/main" id="{87DE93D3-AB2B-FB68-9AB4-1CA5D00A42A0}"/>
                </a:ext>
              </a:extLst>
            </p:cNvPr>
            <p:cNvSpPr/>
            <p:nvPr/>
          </p:nvSpPr>
          <p:spPr>
            <a:xfrm>
              <a:off x="9169338" y="13503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1" name="矩形 22">
              <a:extLst>
                <a:ext uri="{FF2B5EF4-FFF2-40B4-BE49-F238E27FC236}">
                  <a16:creationId xmlns:a16="http://schemas.microsoft.com/office/drawing/2014/main" id="{150A83F1-B688-28B6-73F3-E61E11BB8625}"/>
                </a:ext>
              </a:extLst>
            </p:cNvPr>
            <p:cNvSpPr/>
            <p:nvPr/>
          </p:nvSpPr>
          <p:spPr>
            <a:xfrm>
              <a:off x="9545429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2" name="矩形 23">
              <a:extLst>
                <a:ext uri="{FF2B5EF4-FFF2-40B4-BE49-F238E27FC236}">
                  <a16:creationId xmlns:a16="http://schemas.microsoft.com/office/drawing/2014/main" id="{0BDF5DCE-0458-BD50-B55C-AF4BA81B4102}"/>
                </a:ext>
              </a:extLst>
            </p:cNvPr>
            <p:cNvSpPr/>
            <p:nvPr/>
          </p:nvSpPr>
          <p:spPr>
            <a:xfrm>
              <a:off x="9921520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3" name="矩形 24">
              <a:extLst>
                <a:ext uri="{FF2B5EF4-FFF2-40B4-BE49-F238E27FC236}">
                  <a16:creationId xmlns:a16="http://schemas.microsoft.com/office/drawing/2014/main" id="{FCC35AEF-3267-C39A-9B2C-CC3FB56A53B2}"/>
                </a:ext>
              </a:extLst>
            </p:cNvPr>
            <p:cNvSpPr/>
            <p:nvPr/>
          </p:nvSpPr>
          <p:spPr>
            <a:xfrm>
              <a:off x="10297611" y="13441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4" name="矩形 25">
              <a:extLst>
                <a:ext uri="{FF2B5EF4-FFF2-40B4-BE49-F238E27FC236}">
                  <a16:creationId xmlns:a16="http://schemas.microsoft.com/office/drawing/2014/main" id="{7ABECCE3-87A8-4373-737A-6586A6AB27E6}"/>
                </a:ext>
              </a:extLst>
            </p:cNvPr>
            <p:cNvSpPr/>
            <p:nvPr/>
          </p:nvSpPr>
          <p:spPr>
            <a:xfrm>
              <a:off x="10673702" y="13441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5" name="矩形 26">
              <a:extLst>
                <a:ext uri="{FF2B5EF4-FFF2-40B4-BE49-F238E27FC236}">
                  <a16:creationId xmlns:a16="http://schemas.microsoft.com/office/drawing/2014/main" id="{05F7CFC7-BE7B-70A3-4D96-7E6CAB05C949}"/>
                </a:ext>
              </a:extLst>
            </p:cNvPr>
            <p:cNvSpPr/>
            <p:nvPr/>
          </p:nvSpPr>
          <p:spPr>
            <a:xfrm>
              <a:off x="11049794" y="134411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6" name="矩形 27">
              <a:extLst>
                <a:ext uri="{FF2B5EF4-FFF2-40B4-BE49-F238E27FC236}">
                  <a16:creationId xmlns:a16="http://schemas.microsoft.com/office/drawing/2014/main" id="{CFDD7E66-99A5-C16D-517D-EB917C08E98A}"/>
                </a:ext>
              </a:extLst>
            </p:cNvPr>
            <p:cNvSpPr/>
            <p:nvPr/>
          </p:nvSpPr>
          <p:spPr>
            <a:xfrm>
              <a:off x="11400823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7" name="矩形 28">
              <a:extLst>
                <a:ext uri="{FF2B5EF4-FFF2-40B4-BE49-F238E27FC236}">
                  <a16:creationId xmlns:a16="http://schemas.microsoft.com/office/drawing/2014/main" id="{A205F9D6-E5C5-2F7B-A9D4-D107C7393469}"/>
                </a:ext>
              </a:extLst>
            </p:cNvPr>
            <p:cNvSpPr/>
            <p:nvPr/>
          </p:nvSpPr>
          <p:spPr>
            <a:xfrm>
              <a:off x="5413828" y="53387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8" name="矩形 29">
              <a:extLst>
                <a:ext uri="{FF2B5EF4-FFF2-40B4-BE49-F238E27FC236}">
                  <a16:creationId xmlns:a16="http://schemas.microsoft.com/office/drawing/2014/main" id="{E0BE19D7-BF08-7320-1FD8-7195A5E12C97}"/>
                </a:ext>
              </a:extLst>
            </p:cNvPr>
            <p:cNvSpPr/>
            <p:nvPr/>
          </p:nvSpPr>
          <p:spPr>
            <a:xfrm>
              <a:off x="5789919" y="533260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9" name="矩形 30">
              <a:extLst>
                <a:ext uri="{FF2B5EF4-FFF2-40B4-BE49-F238E27FC236}">
                  <a16:creationId xmlns:a16="http://schemas.microsoft.com/office/drawing/2014/main" id="{6FE9A6DD-48D4-96F3-4F80-463708096FDF}"/>
                </a:ext>
              </a:extLst>
            </p:cNvPr>
            <p:cNvSpPr/>
            <p:nvPr/>
          </p:nvSpPr>
          <p:spPr>
            <a:xfrm>
              <a:off x="6166010" y="53326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0" name="矩形 31">
              <a:extLst>
                <a:ext uri="{FF2B5EF4-FFF2-40B4-BE49-F238E27FC236}">
                  <a16:creationId xmlns:a16="http://schemas.microsoft.com/office/drawing/2014/main" id="{BFBB634D-F734-CCA3-87B3-DFC6514F0583}"/>
                </a:ext>
              </a:extLst>
            </p:cNvPr>
            <p:cNvSpPr/>
            <p:nvPr/>
          </p:nvSpPr>
          <p:spPr>
            <a:xfrm>
              <a:off x="6542101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1" name="矩形 32">
              <a:extLst>
                <a:ext uri="{FF2B5EF4-FFF2-40B4-BE49-F238E27FC236}">
                  <a16:creationId xmlns:a16="http://schemas.microsoft.com/office/drawing/2014/main" id="{AB109588-5987-8E0B-BC9A-B6CC38C74329}"/>
                </a:ext>
              </a:extLst>
            </p:cNvPr>
            <p:cNvSpPr/>
            <p:nvPr/>
          </p:nvSpPr>
          <p:spPr>
            <a:xfrm>
              <a:off x="6918192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2" name="矩形 33">
              <a:extLst>
                <a:ext uri="{FF2B5EF4-FFF2-40B4-BE49-F238E27FC236}">
                  <a16:creationId xmlns:a16="http://schemas.microsoft.com/office/drawing/2014/main" id="{A5989674-5364-004A-A520-35A2F680A68A}"/>
                </a:ext>
              </a:extLst>
            </p:cNvPr>
            <p:cNvSpPr/>
            <p:nvPr/>
          </p:nvSpPr>
          <p:spPr>
            <a:xfrm>
              <a:off x="7294283" y="532640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3" name="矩形 34">
              <a:extLst>
                <a:ext uri="{FF2B5EF4-FFF2-40B4-BE49-F238E27FC236}">
                  <a16:creationId xmlns:a16="http://schemas.microsoft.com/office/drawing/2014/main" id="{80DC6A46-3C69-E4AA-5048-36443B9DFFA6}"/>
                </a:ext>
              </a:extLst>
            </p:cNvPr>
            <p:cNvSpPr/>
            <p:nvPr/>
          </p:nvSpPr>
          <p:spPr>
            <a:xfrm>
              <a:off x="7670374" y="53264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4" name="矩形 35">
              <a:extLst>
                <a:ext uri="{FF2B5EF4-FFF2-40B4-BE49-F238E27FC236}">
                  <a16:creationId xmlns:a16="http://schemas.microsoft.com/office/drawing/2014/main" id="{D71A1393-AF3D-3052-EAB1-DEBBFA7F80F6}"/>
                </a:ext>
              </a:extLst>
            </p:cNvPr>
            <p:cNvSpPr/>
            <p:nvPr/>
          </p:nvSpPr>
          <p:spPr>
            <a:xfrm>
              <a:off x="804646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5" name="矩形 36">
              <a:extLst>
                <a:ext uri="{FF2B5EF4-FFF2-40B4-BE49-F238E27FC236}">
                  <a16:creationId xmlns:a16="http://schemas.microsoft.com/office/drawing/2014/main" id="{2B57157F-CCDB-014A-23F5-735C4E159725}"/>
                </a:ext>
              </a:extLst>
            </p:cNvPr>
            <p:cNvSpPr/>
            <p:nvPr/>
          </p:nvSpPr>
          <p:spPr>
            <a:xfrm>
              <a:off x="841715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6" name="矩形 37">
              <a:extLst>
                <a:ext uri="{FF2B5EF4-FFF2-40B4-BE49-F238E27FC236}">
                  <a16:creationId xmlns:a16="http://schemas.microsoft.com/office/drawing/2014/main" id="{962F74F0-8974-61DE-3D19-8D2B3ABBA5A8}"/>
                </a:ext>
              </a:extLst>
            </p:cNvPr>
            <p:cNvSpPr/>
            <p:nvPr/>
          </p:nvSpPr>
          <p:spPr>
            <a:xfrm>
              <a:off x="8793247" y="532021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7" name="矩形 38">
              <a:extLst>
                <a:ext uri="{FF2B5EF4-FFF2-40B4-BE49-F238E27FC236}">
                  <a16:creationId xmlns:a16="http://schemas.microsoft.com/office/drawing/2014/main" id="{8CF9FEA5-4AC9-4140-D760-483AEDC2B72E}"/>
                </a:ext>
              </a:extLst>
            </p:cNvPr>
            <p:cNvSpPr/>
            <p:nvPr/>
          </p:nvSpPr>
          <p:spPr>
            <a:xfrm>
              <a:off x="9169338" y="53202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8" name="矩形 39">
              <a:extLst>
                <a:ext uri="{FF2B5EF4-FFF2-40B4-BE49-F238E27FC236}">
                  <a16:creationId xmlns:a16="http://schemas.microsoft.com/office/drawing/2014/main" id="{0CDEE864-E4D3-0177-C767-77D60D8B018A}"/>
                </a:ext>
              </a:extLst>
            </p:cNvPr>
            <p:cNvSpPr/>
            <p:nvPr/>
          </p:nvSpPr>
          <p:spPr>
            <a:xfrm>
              <a:off x="9545429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9" name="矩形 40">
              <a:extLst>
                <a:ext uri="{FF2B5EF4-FFF2-40B4-BE49-F238E27FC236}">
                  <a16:creationId xmlns:a16="http://schemas.microsoft.com/office/drawing/2014/main" id="{8589CA02-124B-5CCD-4A93-B87F3AE84EB1}"/>
                </a:ext>
              </a:extLst>
            </p:cNvPr>
            <p:cNvSpPr/>
            <p:nvPr/>
          </p:nvSpPr>
          <p:spPr>
            <a:xfrm>
              <a:off x="9921520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40" name="矩形 41">
              <a:extLst>
                <a:ext uri="{FF2B5EF4-FFF2-40B4-BE49-F238E27FC236}">
                  <a16:creationId xmlns:a16="http://schemas.microsoft.com/office/drawing/2014/main" id="{62B50902-0337-AF95-68D2-CAB78ACB67FC}"/>
                </a:ext>
              </a:extLst>
            </p:cNvPr>
            <p:cNvSpPr/>
            <p:nvPr/>
          </p:nvSpPr>
          <p:spPr>
            <a:xfrm>
              <a:off x="10297611" y="531402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41" name="矩形 42">
              <a:extLst>
                <a:ext uri="{FF2B5EF4-FFF2-40B4-BE49-F238E27FC236}">
                  <a16:creationId xmlns:a16="http://schemas.microsoft.com/office/drawing/2014/main" id="{3C9B2A47-592B-016F-E3D9-5565C3CDAAB5}"/>
                </a:ext>
              </a:extLst>
            </p:cNvPr>
            <p:cNvSpPr/>
            <p:nvPr/>
          </p:nvSpPr>
          <p:spPr>
            <a:xfrm>
              <a:off x="10673702" y="531402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42" name="矩形 43">
              <a:extLst>
                <a:ext uri="{FF2B5EF4-FFF2-40B4-BE49-F238E27FC236}">
                  <a16:creationId xmlns:a16="http://schemas.microsoft.com/office/drawing/2014/main" id="{1B4D1D13-639E-C10F-A083-EA2819026781}"/>
                </a:ext>
              </a:extLst>
            </p:cNvPr>
            <p:cNvSpPr/>
            <p:nvPr/>
          </p:nvSpPr>
          <p:spPr>
            <a:xfrm>
              <a:off x="11049794" y="531401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43" name="矩形 44">
              <a:extLst>
                <a:ext uri="{FF2B5EF4-FFF2-40B4-BE49-F238E27FC236}">
                  <a16:creationId xmlns:a16="http://schemas.microsoft.com/office/drawing/2014/main" id="{3F95D3D1-7A32-D21D-437E-9B30A5FA833F}"/>
                </a:ext>
              </a:extLst>
            </p:cNvPr>
            <p:cNvSpPr/>
            <p:nvPr/>
          </p:nvSpPr>
          <p:spPr>
            <a:xfrm>
              <a:off x="11400823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</p:grpSp>
      <p:sp>
        <p:nvSpPr>
          <p:cNvPr id="44" name="文本框 43">
            <a:extLst>
              <a:ext uri="{FF2B5EF4-FFF2-40B4-BE49-F238E27FC236}">
                <a16:creationId xmlns:a16="http://schemas.microsoft.com/office/drawing/2014/main" id="{CD895EC5-246F-3513-E99E-9E81B3933AD3}"/>
              </a:ext>
            </a:extLst>
          </p:cNvPr>
          <p:cNvSpPr txBox="1"/>
          <p:nvPr/>
        </p:nvSpPr>
        <p:spPr>
          <a:xfrm>
            <a:off x="5437411" y="2728927"/>
            <a:ext cx="5748020" cy="139301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lvl="0" algn="ctr">
              <a:lnSpc>
                <a:spcPts val="5000"/>
              </a:lnSpc>
              <a:defRPr/>
            </a:pPr>
            <a:r>
              <a:rPr lang="zh-CN" altLang="en-US" sz="5000" b="1" dirty="0">
                <a:solidFill>
                  <a:prstClr val="black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任务一：</a:t>
            </a:r>
            <a:endParaRPr lang="en-US" altLang="zh-CN" sz="5000" b="1" dirty="0">
              <a:solidFill>
                <a:prstClr val="black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  <a:p>
            <a:pPr lvl="0" algn="ctr">
              <a:lnSpc>
                <a:spcPts val="5000"/>
              </a:lnSpc>
              <a:defRPr/>
            </a:pPr>
            <a:r>
              <a:rPr lang="zh-CN" altLang="en-US" sz="5000" b="1" dirty="0">
                <a:solidFill>
                  <a:prstClr val="black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剧本台词大考验</a:t>
            </a:r>
          </a:p>
        </p:txBody>
      </p:sp>
    </p:spTree>
    <p:extLst>
      <p:ext uri="{BB962C8B-B14F-4D97-AF65-F5344CB8AC3E}">
        <p14:creationId xmlns:p14="http://schemas.microsoft.com/office/powerpoint/2010/main" val="15949355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/>
      <p:bldP spid="44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78">
            <a:extLst>
              <a:ext uri="{FF2B5EF4-FFF2-40B4-BE49-F238E27FC236}">
                <a16:creationId xmlns:a16="http://schemas.microsoft.com/office/drawing/2014/main" id="{848B7210-2CB0-4DF4-E8B5-5B2AD53D6EE3}"/>
              </a:ext>
            </a:extLst>
          </p:cNvPr>
          <p:cNvGrpSpPr/>
          <p:nvPr/>
        </p:nvGrpSpPr>
        <p:grpSpPr>
          <a:xfrm>
            <a:off x="0" y="0"/>
            <a:ext cx="12192000" cy="6857999"/>
            <a:chOff x="5226873" y="1187395"/>
            <a:chExt cx="6516914" cy="4472220"/>
          </a:xfrm>
        </p:grpSpPr>
        <p:sp>
          <p:nvSpPr>
            <p:cNvPr id="3" name="矩形 2">
              <a:extLst>
                <a:ext uri="{FF2B5EF4-FFF2-40B4-BE49-F238E27FC236}">
                  <a16:creationId xmlns:a16="http://schemas.microsoft.com/office/drawing/2014/main" id="{1E5FA2D7-8E08-E29C-F1DD-2DF1F2193D33}"/>
                </a:ext>
              </a:extLst>
            </p:cNvPr>
            <p:cNvSpPr/>
            <p:nvPr/>
          </p:nvSpPr>
          <p:spPr>
            <a:xfrm>
              <a:off x="5226873" y="1187395"/>
              <a:ext cx="6516914" cy="447222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4" name="矩形 10">
              <a:extLst>
                <a:ext uri="{FF2B5EF4-FFF2-40B4-BE49-F238E27FC236}">
                  <a16:creationId xmlns:a16="http://schemas.microsoft.com/office/drawing/2014/main" id="{FE46E18B-5DCF-8D2B-A71B-BEDA0F2C83AD}"/>
                </a:ext>
              </a:extLst>
            </p:cNvPr>
            <p:cNvSpPr/>
            <p:nvPr/>
          </p:nvSpPr>
          <p:spPr>
            <a:xfrm>
              <a:off x="5480714" y="1694227"/>
              <a:ext cx="6055299" cy="347378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altLang="zh-CN" sz="48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5" name="矩形 11">
              <a:extLst>
                <a:ext uri="{FF2B5EF4-FFF2-40B4-BE49-F238E27FC236}">
                  <a16:creationId xmlns:a16="http://schemas.microsoft.com/office/drawing/2014/main" id="{6F73EBA3-A9B0-2138-1E1D-CB111592A31E}"/>
                </a:ext>
              </a:extLst>
            </p:cNvPr>
            <p:cNvSpPr/>
            <p:nvPr/>
          </p:nvSpPr>
          <p:spPr>
            <a:xfrm>
              <a:off x="5413828" y="136888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" name="矩形 12">
              <a:extLst>
                <a:ext uri="{FF2B5EF4-FFF2-40B4-BE49-F238E27FC236}">
                  <a16:creationId xmlns:a16="http://schemas.microsoft.com/office/drawing/2014/main" id="{DA9C8959-341E-7D07-5FC9-A37A10F86A3D}"/>
                </a:ext>
              </a:extLst>
            </p:cNvPr>
            <p:cNvSpPr/>
            <p:nvPr/>
          </p:nvSpPr>
          <p:spPr>
            <a:xfrm>
              <a:off x="5789919" y="136269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" name="矩形 13">
              <a:extLst>
                <a:ext uri="{FF2B5EF4-FFF2-40B4-BE49-F238E27FC236}">
                  <a16:creationId xmlns:a16="http://schemas.microsoft.com/office/drawing/2014/main" id="{0DC57FAC-2CDB-B71D-4997-74A5FE85B62B}"/>
                </a:ext>
              </a:extLst>
            </p:cNvPr>
            <p:cNvSpPr/>
            <p:nvPr/>
          </p:nvSpPr>
          <p:spPr>
            <a:xfrm>
              <a:off x="6166010" y="13626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" name="矩形 14">
              <a:extLst>
                <a:ext uri="{FF2B5EF4-FFF2-40B4-BE49-F238E27FC236}">
                  <a16:creationId xmlns:a16="http://schemas.microsoft.com/office/drawing/2014/main" id="{0C3C32E5-495E-4023-7248-543387C77A70}"/>
                </a:ext>
              </a:extLst>
            </p:cNvPr>
            <p:cNvSpPr/>
            <p:nvPr/>
          </p:nvSpPr>
          <p:spPr>
            <a:xfrm>
              <a:off x="6542101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9" name="矩形 15">
              <a:extLst>
                <a:ext uri="{FF2B5EF4-FFF2-40B4-BE49-F238E27FC236}">
                  <a16:creationId xmlns:a16="http://schemas.microsoft.com/office/drawing/2014/main" id="{0B0450CA-AFFA-C850-219E-CDCB07C2CA6F}"/>
                </a:ext>
              </a:extLst>
            </p:cNvPr>
            <p:cNvSpPr/>
            <p:nvPr/>
          </p:nvSpPr>
          <p:spPr>
            <a:xfrm>
              <a:off x="6918192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0" name="矩形 16">
              <a:extLst>
                <a:ext uri="{FF2B5EF4-FFF2-40B4-BE49-F238E27FC236}">
                  <a16:creationId xmlns:a16="http://schemas.microsoft.com/office/drawing/2014/main" id="{433CE901-794A-39E7-B701-4CBD252D5436}"/>
                </a:ext>
              </a:extLst>
            </p:cNvPr>
            <p:cNvSpPr/>
            <p:nvPr/>
          </p:nvSpPr>
          <p:spPr>
            <a:xfrm>
              <a:off x="7294283" y="13565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1" name="矩形 17">
              <a:extLst>
                <a:ext uri="{FF2B5EF4-FFF2-40B4-BE49-F238E27FC236}">
                  <a16:creationId xmlns:a16="http://schemas.microsoft.com/office/drawing/2014/main" id="{D789DA78-E26E-BC21-1404-995D41456439}"/>
                </a:ext>
              </a:extLst>
            </p:cNvPr>
            <p:cNvSpPr/>
            <p:nvPr/>
          </p:nvSpPr>
          <p:spPr>
            <a:xfrm>
              <a:off x="7670374" y="13565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2" name="矩形 18">
              <a:extLst>
                <a:ext uri="{FF2B5EF4-FFF2-40B4-BE49-F238E27FC236}">
                  <a16:creationId xmlns:a16="http://schemas.microsoft.com/office/drawing/2014/main" id="{1C8A9116-3A53-8C32-8938-4B6AB19699E5}"/>
                </a:ext>
              </a:extLst>
            </p:cNvPr>
            <p:cNvSpPr/>
            <p:nvPr/>
          </p:nvSpPr>
          <p:spPr>
            <a:xfrm>
              <a:off x="804646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3" name="矩形 19">
              <a:extLst>
                <a:ext uri="{FF2B5EF4-FFF2-40B4-BE49-F238E27FC236}">
                  <a16:creationId xmlns:a16="http://schemas.microsoft.com/office/drawing/2014/main" id="{019C1689-C583-3AD4-1A21-850ADD80967D}"/>
                </a:ext>
              </a:extLst>
            </p:cNvPr>
            <p:cNvSpPr/>
            <p:nvPr/>
          </p:nvSpPr>
          <p:spPr>
            <a:xfrm>
              <a:off x="841715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4" name="矩形 20">
              <a:extLst>
                <a:ext uri="{FF2B5EF4-FFF2-40B4-BE49-F238E27FC236}">
                  <a16:creationId xmlns:a16="http://schemas.microsoft.com/office/drawing/2014/main" id="{0C9D66B6-59CA-F740-203F-9461AFA040E4}"/>
                </a:ext>
              </a:extLst>
            </p:cNvPr>
            <p:cNvSpPr/>
            <p:nvPr/>
          </p:nvSpPr>
          <p:spPr>
            <a:xfrm>
              <a:off x="8793247" y="13503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5" name="矩形 21">
              <a:extLst>
                <a:ext uri="{FF2B5EF4-FFF2-40B4-BE49-F238E27FC236}">
                  <a16:creationId xmlns:a16="http://schemas.microsoft.com/office/drawing/2014/main" id="{F908B2B9-4B03-7379-F273-069EF514AF56}"/>
                </a:ext>
              </a:extLst>
            </p:cNvPr>
            <p:cNvSpPr/>
            <p:nvPr/>
          </p:nvSpPr>
          <p:spPr>
            <a:xfrm>
              <a:off x="9169338" y="13503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6" name="矩形 22">
              <a:extLst>
                <a:ext uri="{FF2B5EF4-FFF2-40B4-BE49-F238E27FC236}">
                  <a16:creationId xmlns:a16="http://schemas.microsoft.com/office/drawing/2014/main" id="{F4F93D4C-0F1D-F6B3-0B14-62DB962B5FDC}"/>
                </a:ext>
              </a:extLst>
            </p:cNvPr>
            <p:cNvSpPr/>
            <p:nvPr/>
          </p:nvSpPr>
          <p:spPr>
            <a:xfrm>
              <a:off x="9545429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7" name="矩形 23">
              <a:extLst>
                <a:ext uri="{FF2B5EF4-FFF2-40B4-BE49-F238E27FC236}">
                  <a16:creationId xmlns:a16="http://schemas.microsoft.com/office/drawing/2014/main" id="{22861FCB-A62A-E2F9-1EB4-ADCC966D8B79}"/>
                </a:ext>
              </a:extLst>
            </p:cNvPr>
            <p:cNvSpPr/>
            <p:nvPr/>
          </p:nvSpPr>
          <p:spPr>
            <a:xfrm>
              <a:off x="9921520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8" name="矩形 24">
              <a:extLst>
                <a:ext uri="{FF2B5EF4-FFF2-40B4-BE49-F238E27FC236}">
                  <a16:creationId xmlns:a16="http://schemas.microsoft.com/office/drawing/2014/main" id="{249DD257-DD17-3DC0-C628-7249BFFABD38}"/>
                </a:ext>
              </a:extLst>
            </p:cNvPr>
            <p:cNvSpPr/>
            <p:nvPr/>
          </p:nvSpPr>
          <p:spPr>
            <a:xfrm>
              <a:off x="10297611" y="13441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9" name="矩形 25">
              <a:extLst>
                <a:ext uri="{FF2B5EF4-FFF2-40B4-BE49-F238E27FC236}">
                  <a16:creationId xmlns:a16="http://schemas.microsoft.com/office/drawing/2014/main" id="{E5719E74-E087-E2CD-9C94-55A650FEC7DF}"/>
                </a:ext>
              </a:extLst>
            </p:cNvPr>
            <p:cNvSpPr/>
            <p:nvPr/>
          </p:nvSpPr>
          <p:spPr>
            <a:xfrm>
              <a:off x="10673702" y="13441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0" name="矩形 26">
              <a:extLst>
                <a:ext uri="{FF2B5EF4-FFF2-40B4-BE49-F238E27FC236}">
                  <a16:creationId xmlns:a16="http://schemas.microsoft.com/office/drawing/2014/main" id="{BBB08F6D-03D5-8540-79EC-AD654823A379}"/>
                </a:ext>
              </a:extLst>
            </p:cNvPr>
            <p:cNvSpPr/>
            <p:nvPr/>
          </p:nvSpPr>
          <p:spPr>
            <a:xfrm>
              <a:off x="11049794" y="134411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1" name="矩形 27">
              <a:extLst>
                <a:ext uri="{FF2B5EF4-FFF2-40B4-BE49-F238E27FC236}">
                  <a16:creationId xmlns:a16="http://schemas.microsoft.com/office/drawing/2014/main" id="{1D37D43D-0AEC-BA3F-5AD5-99041F03F2DE}"/>
                </a:ext>
              </a:extLst>
            </p:cNvPr>
            <p:cNvSpPr/>
            <p:nvPr/>
          </p:nvSpPr>
          <p:spPr>
            <a:xfrm>
              <a:off x="11400823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2" name="矩形 28">
              <a:extLst>
                <a:ext uri="{FF2B5EF4-FFF2-40B4-BE49-F238E27FC236}">
                  <a16:creationId xmlns:a16="http://schemas.microsoft.com/office/drawing/2014/main" id="{82221813-EAB2-8B38-6501-EEB9BD63D2D6}"/>
                </a:ext>
              </a:extLst>
            </p:cNvPr>
            <p:cNvSpPr/>
            <p:nvPr/>
          </p:nvSpPr>
          <p:spPr>
            <a:xfrm>
              <a:off x="5413828" y="53387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3" name="矩形 29">
              <a:extLst>
                <a:ext uri="{FF2B5EF4-FFF2-40B4-BE49-F238E27FC236}">
                  <a16:creationId xmlns:a16="http://schemas.microsoft.com/office/drawing/2014/main" id="{A1A5BFB6-FFEC-5EDA-8F78-F9D961207FC2}"/>
                </a:ext>
              </a:extLst>
            </p:cNvPr>
            <p:cNvSpPr/>
            <p:nvPr/>
          </p:nvSpPr>
          <p:spPr>
            <a:xfrm>
              <a:off x="5789919" y="533260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4" name="矩形 30">
              <a:extLst>
                <a:ext uri="{FF2B5EF4-FFF2-40B4-BE49-F238E27FC236}">
                  <a16:creationId xmlns:a16="http://schemas.microsoft.com/office/drawing/2014/main" id="{53B818C8-1108-5EEF-E7B1-8FCEEC38BEDB}"/>
                </a:ext>
              </a:extLst>
            </p:cNvPr>
            <p:cNvSpPr/>
            <p:nvPr/>
          </p:nvSpPr>
          <p:spPr>
            <a:xfrm>
              <a:off x="6166010" y="53326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5" name="矩形 31">
              <a:extLst>
                <a:ext uri="{FF2B5EF4-FFF2-40B4-BE49-F238E27FC236}">
                  <a16:creationId xmlns:a16="http://schemas.microsoft.com/office/drawing/2014/main" id="{F62DB6F9-1309-7EB6-268D-B57B70B5F0E1}"/>
                </a:ext>
              </a:extLst>
            </p:cNvPr>
            <p:cNvSpPr/>
            <p:nvPr/>
          </p:nvSpPr>
          <p:spPr>
            <a:xfrm>
              <a:off x="6542101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6" name="矩形 32">
              <a:extLst>
                <a:ext uri="{FF2B5EF4-FFF2-40B4-BE49-F238E27FC236}">
                  <a16:creationId xmlns:a16="http://schemas.microsoft.com/office/drawing/2014/main" id="{849E282E-EC60-64FB-0B66-F7A5BB3A4720}"/>
                </a:ext>
              </a:extLst>
            </p:cNvPr>
            <p:cNvSpPr/>
            <p:nvPr/>
          </p:nvSpPr>
          <p:spPr>
            <a:xfrm>
              <a:off x="6918192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7" name="矩形 33">
              <a:extLst>
                <a:ext uri="{FF2B5EF4-FFF2-40B4-BE49-F238E27FC236}">
                  <a16:creationId xmlns:a16="http://schemas.microsoft.com/office/drawing/2014/main" id="{56CABD9C-5A10-2FF9-C6D0-D1099A1928A8}"/>
                </a:ext>
              </a:extLst>
            </p:cNvPr>
            <p:cNvSpPr/>
            <p:nvPr/>
          </p:nvSpPr>
          <p:spPr>
            <a:xfrm>
              <a:off x="7294283" y="532640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8" name="矩形 34">
              <a:extLst>
                <a:ext uri="{FF2B5EF4-FFF2-40B4-BE49-F238E27FC236}">
                  <a16:creationId xmlns:a16="http://schemas.microsoft.com/office/drawing/2014/main" id="{A9960DE4-75B1-00BB-9EA1-554A3AEB3886}"/>
                </a:ext>
              </a:extLst>
            </p:cNvPr>
            <p:cNvSpPr/>
            <p:nvPr/>
          </p:nvSpPr>
          <p:spPr>
            <a:xfrm>
              <a:off x="7670374" y="53264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9" name="矩形 35">
              <a:extLst>
                <a:ext uri="{FF2B5EF4-FFF2-40B4-BE49-F238E27FC236}">
                  <a16:creationId xmlns:a16="http://schemas.microsoft.com/office/drawing/2014/main" id="{22E8D18E-2330-5ABD-1586-12B84BF1126A}"/>
                </a:ext>
              </a:extLst>
            </p:cNvPr>
            <p:cNvSpPr/>
            <p:nvPr/>
          </p:nvSpPr>
          <p:spPr>
            <a:xfrm>
              <a:off x="804646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0" name="矩形 36">
              <a:extLst>
                <a:ext uri="{FF2B5EF4-FFF2-40B4-BE49-F238E27FC236}">
                  <a16:creationId xmlns:a16="http://schemas.microsoft.com/office/drawing/2014/main" id="{E484CD80-F209-FD7B-0838-61CDE96041C1}"/>
                </a:ext>
              </a:extLst>
            </p:cNvPr>
            <p:cNvSpPr/>
            <p:nvPr/>
          </p:nvSpPr>
          <p:spPr>
            <a:xfrm>
              <a:off x="841715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1" name="矩形 37">
              <a:extLst>
                <a:ext uri="{FF2B5EF4-FFF2-40B4-BE49-F238E27FC236}">
                  <a16:creationId xmlns:a16="http://schemas.microsoft.com/office/drawing/2014/main" id="{45864915-3B63-E21C-5095-1856349C67A2}"/>
                </a:ext>
              </a:extLst>
            </p:cNvPr>
            <p:cNvSpPr/>
            <p:nvPr/>
          </p:nvSpPr>
          <p:spPr>
            <a:xfrm>
              <a:off x="8793247" y="532021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2" name="矩形 38">
              <a:extLst>
                <a:ext uri="{FF2B5EF4-FFF2-40B4-BE49-F238E27FC236}">
                  <a16:creationId xmlns:a16="http://schemas.microsoft.com/office/drawing/2014/main" id="{C2612420-876A-A7D9-608E-DE68E47DA873}"/>
                </a:ext>
              </a:extLst>
            </p:cNvPr>
            <p:cNvSpPr/>
            <p:nvPr/>
          </p:nvSpPr>
          <p:spPr>
            <a:xfrm>
              <a:off x="9169338" y="53202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3" name="矩形 39">
              <a:extLst>
                <a:ext uri="{FF2B5EF4-FFF2-40B4-BE49-F238E27FC236}">
                  <a16:creationId xmlns:a16="http://schemas.microsoft.com/office/drawing/2014/main" id="{E658D6A6-2B7E-371E-DD26-FD858D142849}"/>
                </a:ext>
              </a:extLst>
            </p:cNvPr>
            <p:cNvSpPr/>
            <p:nvPr/>
          </p:nvSpPr>
          <p:spPr>
            <a:xfrm>
              <a:off x="9545429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4" name="矩形 40">
              <a:extLst>
                <a:ext uri="{FF2B5EF4-FFF2-40B4-BE49-F238E27FC236}">
                  <a16:creationId xmlns:a16="http://schemas.microsoft.com/office/drawing/2014/main" id="{C107F497-A873-9542-183C-E4B406DF4F9C}"/>
                </a:ext>
              </a:extLst>
            </p:cNvPr>
            <p:cNvSpPr/>
            <p:nvPr/>
          </p:nvSpPr>
          <p:spPr>
            <a:xfrm>
              <a:off x="9921520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5" name="矩形 41">
              <a:extLst>
                <a:ext uri="{FF2B5EF4-FFF2-40B4-BE49-F238E27FC236}">
                  <a16:creationId xmlns:a16="http://schemas.microsoft.com/office/drawing/2014/main" id="{3CE418F1-35EF-5D4C-50E1-D096C2D982CB}"/>
                </a:ext>
              </a:extLst>
            </p:cNvPr>
            <p:cNvSpPr/>
            <p:nvPr/>
          </p:nvSpPr>
          <p:spPr>
            <a:xfrm>
              <a:off x="10297611" y="531402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6" name="矩形 42">
              <a:extLst>
                <a:ext uri="{FF2B5EF4-FFF2-40B4-BE49-F238E27FC236}">
                  <a16:creationId xmlns:a16="http://schemas.microsoft.com/office/drawing/2014/main" id="{1C674B9C-223D-3EDF-B1BB-A96AA209811D}"/>
                </a:ext>
              </a:extLst>
            </p:cNvPr>
            <p:cNvSpPr/>
            <p:nvPr/>
          </p:nvSpPr>
          <p:spPr>
            <a:xfrm>
              <a:off x="10673702" y="531402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7" name="矩形 43">
              <a:extLst>
                <a:ext uri="{FF2B5EF4-FFF2-40B4-BE49-F238E27FC236}">
                  <a16:creationId xmlns:a16="http://schemas.microsoft.com/office/drawing/2014/main" id="{08C4DABF-91B5-EDDF-2B5B-EF458A129BCE}"/>
                </a:ext>
              </a:extLst>
            </p:cNvPr>
            <p:cNvSpPr/>
            <p:nvPr/>
          </p:nvSpPr>
          <p:spPr>
            <a:xfrm>
              <a:off x="11049794" y="531401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8" name="矩形 44">
              <a:extLst>
                <a:ext uri="{FF2B5EF4-FFF2-40B4-BE49-F238E27FC236}">
                  <a16:creationId xmlns:a16="http://schemas.microsoft.com/office/drawing/2014/main" id="{E6B9FCD5-D118-3EE7-3CC3-4803E4ED6371}"/>
                </a:ext>
              </a:extLst>
            </p:cNvPr>
            <p:cNvSpPr/>
            <p:nvPr/>
          </p:nvSpPr>
          <p:spPr>
            <a:xfrm>
              <a:off x="11400823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</p:grpSp>
      <p:sp>
        <p:nvSpPr>
          <p:cNvPr id="39" name="文本框 38">
            <a:extLst>
              <a:ext uri="{FF2B5EF4-FFF2-40B4-BE49-F238E27FC236}">
                <a16:creationId xmlns:a16="http://schemas.microsoft.com/office/drawing/2014/main" id="{15CECDFE-6E71-29C1-7BB8-E5E3B426E9C4}"/>
              </a:ext>
            </a:extLst>
          </p:cNvPr>
          <p:cNvSpPr txBox="1"/>
          <p:nvPr/>
        </p:nvSpPr>
        <p:spPr>
          <a:xfrm>
            <a:off x="930956" y="2591997"/>
            <a:ext cx="10889615" cy="2320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80000"/>
              </a:lnSpc>
            </a:pP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压抑</a:t>
            </a:r>
            <a:r>
              <a:rPr lang="en-US" altLang="zh-CN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颓败</a:t>
            </a:r>
            <a:r>
              <a:rPr lang="en-US" altLang="zh-CN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噪声</a:t>
            </a:r>
            <a:r>
              <a:rPr lang="en-US" altLang="zh-CN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蒸笼</a:t>
            </a:r>
            <a:r>
              <a:rPr lang="en-US" altLang="zh-CN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震耳欲聋</a:t>
            </a:r>
          </a:p>
          <a:p>
            <a:pPr>
              <a:lnSpc>
                <a:spcPct val="180000"/>
              </a:lnSpc>
            </a:pPr>
            <a:endParaRPr lang="zh-CN" altLang="en-US" sz="4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grpSp>
        <p:nvGrpSpPr>
          <p:cNvPr id="42" name="组合 41">
            <a:extLst>
              <a:ext uri="{FF2B5EF4-FFF2-40B4-BE49-F238E27FC236}">
                <a16:creationId xmlns:a16="http://schemas.microsoft.com/office/drawing/2014/main" id="{3D1B96BE-E60A-1981-6FEC-DC823A2FA248}"/>
              </a:ext>
            </a:extLst>
          </p:cNvPr>
          <p:cNvGrpSpPr/>
          <p:nvPr/>
        </p:nvGrpSpPr>
        <p:grpSpPr>
          <a:xfrm>
            <a:off x="7716561" y="1170121"/>
            <a:ext cx="3128645" cy="1211580"/>
            <a:chOff x="7716561" y="1170121"/>
            <a:chExt cx="3128645" cy="1211580"/>
          </a:xfrm>
        </p:grpSpPr>
        <p:sp>
          <p:nvSpPr>
            <p:cNvPr id="40" name="云形标注 1">
              <a:extLst>
                <a:ext uri="{FF2B5EF4-FFF2-40B4-BE49-F238E27FC236}">
                  <a16:creationId xmlns:a16="http://schemas.microsoft.com/office/drawing/2014/main" id="{78E92EBA-8CDE-5907-4314-171787180727}"/>
                </a:ext>
              </a:extLst>
            </p:cNvPr>
            <p:cNvSpPr/>
            <p:nvPr/>
          </p:nvSpPr>
          <p:spPr>
            <a:xfrm>
              <a:off x="7716561" y="1170121"/>
              <a:ext cx="3128645" cy="1211580"/>
            </a:xfrm>
            <a:prstGeom prst="cloudCallout">
              <a:avLst>
                <a:gd name="adj1" fmla="val -20468"/>
                <a:gd name="adj2" fmla="val 62521"/>
              </a:avLst>
            </a:prstGeom>
            <a:noFill/>
            <a:ln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1" name="文本框 40">
              <a:extLst>
                <a:ext uri="{FF2B5EF4-FFF2-40B4-BE49-F238E27FC236}">
                  <a16:creationId xmlns:a16="http://schemas.microsoft.com/office/drawing/2014/main" id="{6B122FEB-E5C8-6087-1F06-AF1E5248C0D4}"/>
                </a:ext>
              </a:extLst>
            </p:cNvPr>
            <p:cNvSpPr txBox="1"/>
            <p:nvPr/>
          </p:nvSpPr>
          <p:spPr>
            <a:xfrm>
              <a:off x="8272186" y="1384751"/>
              <a:ext cx="1915160" cy="7308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30000"/>
                </a:lnSpc>
              </a:pPr>
              <a:r>
                <a:rPr lang="zh-CN" altLang="en-US" sz="3200" b="1" dirty="0">
                  <a:latin typeface="楷体" panose="02010609060101010101" charset="-122"/>
                  <a:ea typeface="楷体" panose="02010609060101010101" charset="-122"/>
                </a:rPr>
                <a:t>厂房环境</a:t>
              </a:r>
            </a:p>
          </p:txBody>
        </p:sp>
      </p:grpSp>
      <p:sp>
        <p:nvSpPr>
          <p:cNvPr id="43" name="文本框 42">
            <a:extLst>
              <a:ext uri="{FF2B5EF4-FFF2-40B4-BE49-F238E27FC236}">
                <a16:creationId xmlns:a16="http://schemas.microsoft.com/office/drawing/2014/main" id="{A21329F9-F95B-2D7A-2D6D-8208F00D1F67}"/>
              </a:ext>
            </a:extLst>
          </p:cNvPr>
          <p:cNvSpPr txBox="1"/>
          <p:nvPr/>
        </p:nvSpPr>
        <p:spPr>
          <a:xfrm>
            <a:off x="2796537" y="2382898"/>
            <a:ext cx="955675" cy="7067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4000" b="1" dirty="0" err="1">
                <a:solidFill>
                  <a:srgbClr val="0070C0"/>
                </a:solidFill>
                <a:latin typeface="+mn-ea"/>
                <a:ea typeface="+mn-ea"/>
              </a:rPr>
              <a:t>tuí</a:t>
            </a:r>
          </a:p>
        </p:txBody>
      </p:sp>
      <p:sp>
        <p:nvSpPr>
          <p:cNvPr id="45" name="文本框 44">
            <a:extLst>
              <a:ext uri="{FF2B5EF4-FFF2-40B4-BE49-F238E27FC236}">
                <a16:creationId xmlns:a16="http://schemas.microsoft.com/office/drawing/2014/main" id="{3857C36E-D251-9127-8BDF-EBA6A4C51879}"/>
              </a:ext>
            </a:extLst>
          </p:cNvPr>
          <p:cNvSpPr txBox="1"/>
          <p:nvPr/>
        </p:nvSpPr>
        <p:spPr>
          <a:xfrm>
            <a:off x="1545884" y="2381701"/>
            <a:ext cx="1699895" cy="7067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4000" b="1" dirty="0" err="1">
                <a:solidFill>
                  <a:srgbClr val="0070C0"/>
                </a:solidFill>
                <a:latin typeface="+mn-ea"/>
              </a:rPr>
              <a:t>yì</a:t>
            </a:r>
          </a:p>
        </p:txBody>
      </p:sp>
    </p:spTree>
    <p:extLst>
      <p:ext uri="{BB962C8B-B14F-4D97-AF65-F5344CB8AC3E}">
        <p14:creationId xmlns:p14="http://schemas.microsoft.com/office/powerpoint/2010/main" val="3878712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1" animBg="1"/>
      <p:bldP spid="41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78">
            <a:extLst>
              <a:ext uri="{FF2B5EF4-FFF2-40B4-BE49-F238E27FC236}">
                <a16:creationId xmlns:a16="http://schemas.microsoft.com/office/drawing/2014/main" id="{848B7210-2CB0-4DF4-E8B5-5B2AD53D6EE3}"/>
              </a:ext>
            </a:extLst>
          </p:cNvPr>
          <p:cNvGrpSpPr/>
          <p:nvPr/>
        </p:nvGrpSpPr>
        <p:grpSpPr>
          <a:xfrm>
            <a:off x="0" y="0"/>
            <a:ext cx="12192000" cy="6857999"/>
            <a:chOff x="5226873" y="1187395"/>
            <a:chExt cx="6516914" cy="4472220"/>
          </a:xfrm>
        </p:grpSpPr>
        <p:sp>
          <p:nvSpPr>
            <p:cNvPr id="3" name="矩形 2">
              <a:extLst>
                <a:ext uri="{FF2B5EF4-FFF2-40B4-BE49-F238E27FC236}">
                  <a16:creationId xmlns:a16="http://schemas.microsoft.com/office/drawing/2014/main" id="{1E5FA2D7-8E08-E29C-F1DD-2DF1F2193D33}"/>
                </a:ext>
              </a:extLst>
            </p:cNvPr>
            <p:cNvSpPr/>
            <p:nvPr/>
          </p:nvSpPr>
          <p:spPr>
            <a:xfrm>
              <a:off x="5226873" y="1187395"/>
              <a:ext cx="6516914" cy="447222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4" name="矩形 10">
              <a:extLst>
                <a:ext uri="{FF2B5EF4-FFF2-40B4-BE49-F238E27FC236}">
                  <a16:creationId xmlns:a16="http://schemas.microsoft.com/office/drawing/2014/main" id="{FE46E18B-5DCF-8D2B-A71B-BEDA0F2C83AD}"/>
                </a:ext>
              </a:extLst>
            </p:cNvPr>
            <p:cNvSpPr/>
            <p:nvPr/>
          </p:nvSpPr>
          <p:spPr>
            <a:xfrm>
              <a:off x="5480714" y="1694227"/>
              <a:ext cx="6055299" cy="347378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altLang="zh-CN" sz="48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5" name="矩形 11">
              <a:extLst>
                <a:ext uri="{FF2B5EF4-FFF2-40B4-BE49-F238E27FC236}">
                  <a16:creationId xmlns:a16="http://schemas.microsoft.com/office/drawing/2014/main" id="{6F73EBA3-A9B0-2138-1E1D-CB111592A31E}"/>
                </a:ext>
              </a:extLst>
            </p:cNvPr>
            <p:cNvSpPr/>
            <p:nvPr/>
          </p:nvSpPr>
          <p:spPr>
            <a:xfrm>
              <a:off x="5413828" y="136888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" name="矩形 12">
              <a:extLst>
                <a:ext uri="{FF2B5EF4-FFF2-40B4-BE49-F238E27FC236}">
                  <a16:creationId xmlns:a16="http://schemas.microsoft.com/office/drawing/2014/main" id="{DA9C8959-341E-7D07-5FC9-A37A10F86A3D}"/>
                </a:ext>
              </a:extLst>
            </p:cNvPr>
            <p:cNvSpPr/>
            <p:nvPr/>
          </p:nvSpPr>
          <p:spPr>
            <a:xfrm>
              <a:off x="5789919" y="136269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" name="矩形 13">
              <a:extLst>
                <a:ext uri="{FF2B5EF4-FFF2-40B4-BE49-F238E27FC236}">
                  <a16:creationId xmlns:a16="http://schemas.microsoft.com/office/drawing/2014/main" id="{0DC57FAC-2CDB-B71D-4997-74A5FE85B62B}"/>
                </a:ext>
              </a:extLst>
            </p:cNvPr>
            <p:cNvSpPr/>
            <p:nvPr/>
          </p:nvSpPr>
          <p:spPr>
            <a:xfrm>
              <a:off x="6166010" y="13626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" name="矩形 14">
              <a:extLst>
                <a:ext uri="{FF2B5EF4-FFF2-40B4-BE49-F238E27FC236}">
                  <a16:creationId xmlns:a16="http://schemas.microsoft.com/office/drawing/2014/main" id="{0C3C32E5-495E-4023-7248-543387C77A70}"/>
                </a:ext>
              </a:extLst>
            </p:cNvPr>
            <p:cNvSpPr/>
            <p:nvPr/>
          </p:nvSpPr>
          <p:spPr>
            <a:xfrm>
              <a:off x="6542101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9" name="矩形 15">
              <a:extLst>
                <a:ext uri="{FF2B5EF4-FFF2-40B4-BE49-F238E27FC236}">
                  <a16:creationId xmlns:a16="http://schemas.microsoft.com/office/drawing/2014/main" id="{0B0450CA-AFFA-C850-219E-CDCB07C2CA6F}"/>
                </a:ext>
              </a:extLst>
            </p:cNvPr>
            <p:cNvSpPr/>
            <p:nvPr/>
          </p:nvSpPr>
          <p:spPr>
            <a:xfrm>
              <a:off x="6918192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0" name="矩形 16">
              <a:extLst>
                <a:ext uri="{FF2B5EF4-FFF2-40B4-BE49-F238E27FC236}">
                  <a16:creationId xmlns:a16="http://schemas.microsoft.com/office/drawing/2014/main" id="{433CE901-794A-39E7-B701-4CBD252D5436}"/>
                </a:ext>
              </a:extLst>
            </p:cNvPr>
            <p:cNvSpPr/>
            <p:nvPr/>
          </p:nvSpPr>
          <p:spPr>
            <a:xfrm>
              <a:off x="7294283" y="13565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1" name="矩形 17">
              <a:extLst>
                <a:ext uri="{FF2B5EF4-FFF2-40B4-BE49-F238E27FC236}">
                  <a16:creationId xmlns:a16="http://schemas.microsoft.com/office/drawing/2014/main" id="{D789DA78-E26E-BC21-1404-995D41456439}"/>
                </a:ext>
              </a:extLst>
            </p:cNvPr>
            <p:cNvSpPr/>
            <p:nvPr/>
          </p:nvSpPr>
          <p:spPr>
            <a:xfrm>
              <a:off x="7670374" y="13565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2" name="矩形 18">
              <a:extLst>
                <a:ext uri="{FF2B5EF4-FFF2-40B4-BE49-F238E27FC236}">
                  <a16:creationId xmlns:a16="http://schemas.microsoft.com/office/drawing/2014/main" id="{1C8A9116-3A53-8C32-8938-4B6AB19699E5}"/>
                </a:ext>
              </a:extLst>
            </p:cNvPr>
            <p:cNvSpPr/>
            <p:nvPr/>
          </p:nvSpPr>
          <p:spPr>
            <a:xfrm>
              <a:off x="804646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3" name="矩形 19">
              <a:extLst>
                <a:ext uri="{FF2B5EF4-FFF2-40B4-BE49-F238E27FC236}">
                  <a16:creationId xmlns:a16="http://schemas.microsoft.com/office/drawing/2014/main" id="{019C1689-C583-3AD4-1A21-850ADD80967D}"/>
                </a:ext>
              </a:extLst>
            </p:cNvPr>
            <p:cNvSpPr/>
            <p:nvPr/>
          </p:nvSpPr>
          <p:spPr>
            <a:xfrm>
              <a:off x="841715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4" name="矩形 20">
              <a:extLst>
                <a:ext uri="{FF2B5EF4-FFF2-40B4-BE49-F238E27FC236}">
                  <a16:creationId xmlns:a16="http://schemas.microsoft.com/office/drawing/2014/main" id="{0C9D66B6-59CA-F740-203F-9461AFA040E4}"/>
                </a:ext>
              </a:extLst>
            </p:cNvPr>
            <p:cNvSpPr/>
            <p:nvPr/>
          </p:nvSpPr>
          <p:spPr>
            <a:xfrm>
              <a:off x="8793247" y="13503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5" name="矩形 21">
              <a:extLst>
                <a:ext uri="{FF2B5EF4-FFF2-40B4-BE49-F238E27FC236}">
                  <a16:creationId xmlns:a16="http://schemas.microsoft.com/office/drawing/2014/main" id="{F908B2B9-4B03-7379-F273-069EF514AF56}"/>
                </a:ext>
              </a:extLst>
            </p:cNvPr>
            <p:cNvSpPr/>
            <p:nvPr/>
          </p:nvSpPr>
          <p:spPr>
            <a:xfrm>
              <a:off x="9169338" y="13503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6" name="矩形 22">
              <a:extLst>
                <a:ext uri="{FF2B5EF4-FFF2-40B4-BE49-F238E27FC236}">
                  <a16:creationId xmlns:a16="http://schemas.microsoft.com/office/drawing/2014/main" id="{F4F93D4C-0F1D-F6B3-0B14-62DB962B5FDC}"/>
                </a:ext>
              </a:extLst>
            </p:cNvPr>
            <p:cNvSpPr/>
            <p:nvPr/>
          </p:nvSpPr>
          <p:spPr>
            <a:xfrm>
              <a:off x="9545429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7" name="矩形 23">
              <a:extLst>
                <a:ext uri="{FF2B5EF4-FFF2-40B4-BE49-F238E27FC236}">
                  <a16:creationId xmlns:a16="http://schemas.microsoft.com/office/drawing/2014/main" id="{22861FCB-A62A-E2F9-1EB4-ADCC966D8B79}"/>
                </a:ext>
              </a:extLst>
            </p:cNvPr>
            <p:cNvSpPr/>
            <p:nvPr/>
          </p:nvSpPr>
          <p:spPr>
            <a:xfrm>
              <a:off x="9921520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8" name="矩形 24">
              <a:extLst>
                <a:ext uri="{FF2B5EF4-FFF2-40B4-BE49-F238E27FC236}">
                  <a16:creationId xmlns:a16="http://schemas.microsoft.com/office/drawing/2014/main" id="{249DD257-DD17-3DC0-C628-7249BFFABD38}"/>
                </a:ext>
              </a:extLst>
            </p:cNvPr>
            <p:cNvSpPr/>
            <p:nvPr/>
          </p:nvSpPr>
          <p:spPr>
            <a:xfrm>
              <a:off x="10297611" y="13441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9" name="矩形 25">
              <a:extLst>
                <a:ext uri="{FF2B5EF4-FFF2-40B4-BE49-F238E27FC236}">
                  <a16:creationId xmlns:a16="http://schemas.microsoft.com/office/drawing/2014/main" id="{E5719E74-E087-E2CD-9C94-55A650FEC7DF}"/>
                </a:ext>
              </a:extLst>
            </p:cNvPr>
            <p:cNvSpPr/>
            <p:nvPr/>
          </p:nvSpPr>
          <p:spPr>
            <a:xfrm>
              <a:off x="10673702" y="13441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0" name="矩形 26">
              <a:extLst>
                <a:ext uri="{FF2B5EF4-FFF2-40B4-BE49-F238E27FC236}">
                  <a16:creationId xmlns:a16="http://schemas.microsoft.com/office/drawing/2014/main" id="{BBB08F6D-03D5-8540-79EC-AD654823A379}"/>
                </a:ext>
              </a:extLst>
            </p:cNvPr>
            <p:cNvSpPr/>
            <p:nvPr/>
          </p:nvSpPr>
          <p:spPr>
            <a:xfrm>
              <a:off x="11049794" y="134411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1" name="矩形 27">
              <a:extLst>
                <a:ext uri="{FF2B5EF4-FFF2-40B4-BE49-F238E27FC236}">
                  <a16:creationId xmlns:a16="http://schemas.microsoft.com/office/drawing/2014/main" id="{1D37D43D-0AEC-BA3F-5AD5-99041F03F2DE}"/>
                </a:ext>
              </a:extLst>
            </p:cNvPr>
            <p:cNvSpPr/>
            <p:nvPr/>
          </p:nvSpPr>
          <p:spPr>
            <a:xfrm>
              <a:off x="11400823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2" name="矩形 28">
              <a:extLst>
                <a:ext uri="{FF2B5EF4-FFF2-40B4-BE49-F238E27FC236}">
                  <a16:creationId xmlns:a16="http://schemas.microsoft.com/office/drawing/2014/main" id="{82221813-EAB2-8B38-6501-EEB9BD63D2D6}"/>
                </a:ext>
              </a:extLst>
            </p:cNvPr>
            <p:cNvSpPr/>
            <p:nvPr/>
          </p:nvSpPr>
          <p:spPr>
            <a:xfrm>
              <a:off x="5413828" y="53387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3" name="矩形 29">
              <a:extLst>
                <a:ext uri="{FF2B5EF4-FFF2-40B4-BE49-F238E27FC236}">
                  <a16:creationId xmlns:a16="http://schemas.microsoft.com/office/drawing/2014/main" id="{A1A5BFB6-FFEC-5EDA-8F78-F9D961207FC2}"/>
                </a:ext>
              </a:extLst>
            </p:cNvPr>
            <p:cNvSpPr/>
            <p:nvPr/>
          </p:nvSpPr>
          <p:spPr>
            <a:xfrm>
              <a:off x="5789919" y="533260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4" name="矩形 30">
              <a:extLst>
                <a:ext uri="{FF2B5EF4-FFF2-40B4-BE49-F238E27FC236}">
                  <a16:creationId xmlns:a16="http://schemas.microsoft.com/office/drawing/2014/main" id="{53B818C8-1108-5EEF-E7B1-8FCEEC38BEDB}"/>
                </a:ext>
              </a:extLst>
            </p:cNvPr>
            <p:cNvSpPr/>
            <p:nvPr/>
          </p:nvSpPr>
          <p:spPr>
            <a:xfrm>
              <a:off x="6166010" y="53326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5" name="矩形 31">
              <a:extLst>
                <a:ext uri="{FF2B5EF4-FFF2-40B4-BE49-F238E27FC236}">
                  <a16:creationId xmlns:a16="http://schemas.microsoft.com/office/drawing/2014/main" id="{F62DB6F9-1309-7EB6-268D-B57B70B5F0E1}"/>
                </a:ext>
              </a:extLst>
            </p:cNvPr>
            <p:cNvSpPr/>
            <p:nvPr/>
          </p:nvSpPr>
          <p:spPr>
            <a:xfrm>
              <a:off x="6542101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6" name="矩形 32">
              <a:extLst>
                <a:ext uri="{FF2B5EF4-FFF2-40B4-BE49-F238E27FC236}">
                  <a16:creationId xmlns:a16="http://schemas.microsoft.com/office/drawing/2014/main" id="{849E282E-EC60-64FB-0B66-F7A5BB3A4720}"/>
                </a:ext>
              </a:extLst>
            </p:cNvPr>
            <p:cNvSpPr/>
            <p:nvPr/>
          </p:nvSpPr>
          <p:spPr>
            <a:xfrm>
              <a:off x="6918192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7" name="矩形 33">
              <a:extLst>
                <a:ext uri="{FF2B5EF4-FFF2-40B4-BE49-F238E27FC236}">
                  <a16:creationId xmlns:a16="http://schemas.microsoft.com/office/drawing/2014/main" id="{56CABD9C-5A10-2FF9-C6D0-D1099A1928A8}"/>
                </a:ext>
              </a:extLst>
            </p:cNvPr>
            <p:cNvSpPr/>
            <p:nvPr/>
          </p:nvSpPr>
          <p:spPr>
            <a:xfrm>
              <a:off x="7294283" y="532640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8" name="矩形 34">
              <a:extLst>
                <a:ext uri="{FF2B5EF4-FFF2-40B4-BE49-F238E27FC236}">
                  <a16:creationId xmlns:a16="http://schemas.microsoft.com/office/drawing/2014/main" id="{A9960DE4-75B1-00BB-9EA1-554A3AEB3886}"/>
                </a:ext>
              </a:extLst>
            </p:cNvPr>
            <p:cNvSpPr/>
            <p:nvPr/>
          </p:nvSpPr>
          <p:spPr>
            <a:xfrm>
              <a:off x="7670374" y="53264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9" name="矩形 35">
              <a:extLst>
                <a:ext uri="{FF2B5EF4-FFF2-40B4-BE49-F238E27FC236}">
                  <a16:creationId xmlns:a16="http://schemas.microsoft.com/office/drawing/2014/main" id="{22E8D18E-2330-5ABD-1586-12B84BF1126A}"/>
                </a:ext>
              </a:extLst>
            </p:cNvPr>
            <p:cNvSpPr/>
            <p:nvPr/>
          </p:nvSpPr>
          <p:spPr>
            <a:xfrm>
              <a:off x="804646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0" name="矩形 36">
              <a:extLst>
                <a:ext uri="{FF2B5EF4-FFF2-40B4-BE49-F238E27FC236}">
                  <a16:creationId xmlns:a16="http://schemas.microsoft.com/office/drawing/2014/main" id="{E484CD80-F209-FD7B-0838-61CDE96041C1}"/>
                </a:ext>
              </a:extLst>
            </p:cNvPr>
            <p:cNvSpPr/>
            <p:nvPr/>
          </p:nvSpPr>
          <p:spPr>
            <a:xfrm>
              <a:off x="841715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1" name="矩形 37">
              <a:extLst>
                <a:ext uri="{FF2B5EF4-FFF2-40B4-BE49-F238E27FC236}">
                  <a16:creationId xmlns:a16="http://schemas.microsoft.com/office/drawing/2014/main" id="{45864915-3B63-E21C-5095-1856349C67A2}"/>
                </a:ext>
              </a:extLst>
            </p:cNvPr>
            <p:cNvSpPr/>
            <p:nvPr/>
          </p:nvSpPr>
          <p:spPr>
            <a:xfrm>
              <a:off x="8793247" y="532021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2" name="矩形 38">
              <a:extLst>
                <a:ext uri="{FF2B5EF4-FFF2-40B4-BE49-F238E27FC236}">
                  <a16:creationId xmlns:a16="http://schemas.microsoft.com/office/drawing/2014/main" id="{C2612420-876A-A7D9-608E-DE68E47DA873}"/>
                </a:ext>
              </a:extLst>
            </p:cNvPr>
            <p:cNvSpPr/>
            <p:nvPr/>
          </p:nvSpPr>
          <p:spPr>
            <a:xfrm>
              <a:off x="9169338" y="53202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3" name="矩形 39">
              <a:extLst>
                <a:ext uri="{FF2B5EF4-FFF2-40B4-BE49-F238E27FC236}">
                  <a16:creationId xmlns:a16="http://schemas.microsoft.com/office/drawing/2014/main" id="{E658D6A6-2B7E-371E-DD26-FD858D142849}"/>
                </a:ext>
              </a:extLst>
            </p:cNvPr>
            <p:cNvSpPr/>
            <p:nvPr/>
          </p:nvSpPr>
          <p:spPr>
            <a:xfrm>
              <a:off x="9545429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4" name="矩形 40">
              <a:extLst>
                <a:ext uri="{FF2B5EF4-FFF2-40B4-BE49-F238E27FC236}">
                  <a16:creationId xmlns:a16="http://schemas.microsoft.com/office/drawing/2014/main" id="{C107F497-A873-9542-183C-E4B406DF4F9C}"/>
                </a:ext>
              </a:extLst>
            </p:cNvPr>
            <p:cNvSpPr/>
            <p:nvPr/>
          </p:nvSpPr>
          <p:spPr>
            <a:xfrm>
              <a:off x="9921520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5" name="矩形 41">
              <a:extLst>
                <a:ext uri="{FF2B5EF4-FFF2-40B4-BE49-F238E27FC236}">
                  <a16:creationId xmlns:a16="http://schemas.microsoft.com/office/drawing/2014/main" id="{3CE418F1-35EF-5D4C-50E1-D096C2D982CB}"/>
                </a:ext>
              </a:extLst>
            </p:cNvPr>
            <p:cNvSpPr/>
            <p:nvPr/>
          </p:nvSpPr>
          <p:spPr>
            <a:xfrm>
              <a:off x="10297611" y="531402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6" name="矩形 42">
              <a:extLst>
                <a:ext uri="{FF2B5EF4-FFF2-40B4-BE49-F238E27FC236}">
                  <a16:creationId xmlns:a16="http://schemas.microsoft.com/office/drawing/2014/main" id="{1C674B9C-223D-3EDF-B1BB-A96AA209811D}"/>
                </a:ext>
              </a:extLst>
            </p:cNvPr>
            <p:cNvSpPr/>
            <p:nvPr/>
          </p:nvSpPr>
          <p:spPr>
            <a:xfrm>
              <a:off x="10673702" y="531402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7" name="矩形 43">
              <a:extLst>
                <a:ext uri="{FF2B5EF4-FFF2-40B4-BE49-F238E27FC236}">
                  <a16:creationId xmlns:a16="http://schemas.microsoft.com/office/drawing/2014/main" id="{08C4DABF-91B5-EDDF-2B5B-EF458A129BCE}"/>
                </a:ext>
              </a:extLst>
            </p:cNvPr>
            <p:cNvSpPr/>
            <p:nvPr/>
          </p:nvSpPr>
          <p:spPr>
            <a:xfrm>
              <a:off x="11049794" y="531401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8" name="矩形 44">
              <a:extLst>
                <a:ext uri="{FF2B5EF4-FFF2-40B4-BE49-F238E27FC236}">
                  <a16:creationId xmlns:a16="http://schemas.microsoft.com/office/drawing/2014/main" id="{E6B9FCD5-D118-3EE7-3CC3-4803E4ED6371}"/>
                </a:ext>
              </a:extLst>
            </p:cNvPr>
            <p:cNvSpPr/>
            <p:nvPr/>
          </p:nvSpPr>
          <p:spPr>
            <a:xfrm>
              <a:off x="11400823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</p:grpSp>
      <p:sp>
        <p:nvSpPr>
          <p:cNvPr id="42" name="文本框 41">
            <a:extLst>
              <a:ext uri="{FF2B5EF4-FFF2-40B4-BE49-F238E27FC236}">
                <a16:creationId xmlns:a16="http://schemas.microsoft.com/office/drawing/2014/main" id="{29AA8B73-A71F-29DF-C664-434937B704C7}"/>
              </a:ext>
            </a:extLst>
          </p:cNvPr>
          <p:cNvSpPr txBox="1"/>
          <p:nvPr/>
        </p:nvSpPr>
        <p:spPr>
          <a:xfrm>
            <a:off x="757066" y="2253290"/>
            <a:ext cx="10889615" cy="2320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80000"/>
              </a:lnSpc>
            </a:pPr>
            <a:r>
              <a:rPr lang="en-US" altLang="zh-CN" sz="4400" b="1" dirty="0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      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瘦弱的脊背</a:t>
            </a:r>
            <a:r>
              <a:rPr lang="en-US" altLang="zh-CN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疲惫的眼神</a:t>
            </a:r>
            <a:r>
              <a:rPr lang="en-US" altLang="zh-CN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</a:t>
            </a:r>
          </a:p>
          <a:p>
            <a:pPr>
              <a:lnSpc>
                <a:spcPct val="180000"/>
              </a:lnSpc>
            </a:pPr>
            <a:r>
              <a:rPr lang="en-US" altLang="zh-CN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 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褐色的口罩</a:t>
            </a:r>
            <a:r>
              <a:rPr lang="en-US" altLang="zh-CN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皲裂的手指</a:t>
            </a:r>
            <a:endParaRPr lang="zh-CN" altLang="en-US" sz="4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grpSp>
        <p:nvGrpSpPr>
          <p:cNvPr id="39" name="组合 38">
            <a:extLst>
              <a:ext uri="{FF2B5EF4-FFF2-40B4-BE49-F238E27FC236}">
                <a16:creationId xmlns:a16="http://schemas.microsoft.com/office/drawing/2014/main" id="{98881FAB-897A-C403-F14B-FB3E341AE95D}"/>
              </a:ext>
            </a:extLst>
          </p:cNvPr>
          <p:cNvGrpSpPr/>
          <p:nvPr/>
        </p:nvGrpSpPr>
        <p:grpSpPr>
          <a:xfrm>
            <a:off x="7514678" y="1100606"/>
            <a:ext cx="3128645" cy="1211580"/>
            <a:chOff x="7514678" y="1100606"/>
            <a:chExt cx="3128645" cy="1211580"/>
          </a:xfrm>
        </p:grpSpPr>
        <p:sp>
          <p:nvSpPr>
            <p:cNvPr id="43" name="云形标注 1">
              <a:extLst>
                <a:ext uri="{FF2B5EF4-FFF2-40B4-BE49-F238E27FC236}">
                  <a16:creationId xmlns:a16="http://schemas.microsoft.com/office/drawing/2014/main" id="{E8AB6550-2E69-DF9D-A991-11F3AE5A4417}"/>
                </a:ext>
              </a:extLst>
            </p:cNvPr>
            <p:cNvSpPr/>
            <p:nvPr/>
          </p:nvSpPr>
          <p:spPr>
            <a:xfrm>
              <a:off x="7514678" y="1100606"/>
              <a:ext cx="3128645" cy="1211580"/>
            </a:xfrm>
            <a:prstGeom prst="cloudCallout">
              <a:avLst>
                <a:gd name="adj1" fmla="val -20468"/>
                <a:gd name="adj2" fmla="val 62521"/>
              </a:avLst>
            </a:prstGeom>
            <a:noFill/>
            <a:ln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4" name="文本框 43">
              <a:extLst>
                <a:ext uri="{FF2B5EF4-FFF2-40B4-BE49-F238E27FC236}">
                  <a16:creationId xmlns:a16="http://schemas.microsoft.com/office/drawing/2014/main" id="{98C54648-DE73-88F3-5ED5-759F1EB1C526}"/>
                </a:ext>
              </a:extLst>
            </p:cNvPr>
            <p:cNvSpPr txBox="1"/>
            <p:nvPr/>
          </p:nvSpPr>
          <p:spPr>
            <a:xfrm>
              <a:off x="8070303" y="1315236"/>
              <a:ext cx="1915160" cy="7308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30000"/>
                </a:lnSpc>
              </a:pPr>
              <a:r>
                <a:rPr lang="zh-CN" altLang="en-US" sz="3200" b="1">
                  <a:latin typeface="楷体" panose="02010609060101010101" charset="-122"/>
                  <a:ea typeface="楷体" panose="02010609060101010101" charset="-122"/>
                </a:rPr>
                <a:t>母亲样子</a:t>
              </a:r>
            </a:p>
          </p:txBody>
        </p:sp>
      </p:grpSp>
      <p:sp>
        <p:nvSpPr>
          <p:cNvPr id="40" name="文本框 39">
            <a:extLst>
              <a:ext uri="{FF2B5EF4-FFF2-40B4-BE49-F238E27FC236}">
                <a16:creationId xmlns:a16="http://schemas.microsoft.com/office/drawing/2014/main" id="{C10457C0-CABA-10EA-106F-A6A02096BB54}"/>
              </a:ext>
            </a:extLst>
          </p:cNvPr>
          <p:cNvSpPr txBox="1"/>
          <p:nvPr>
            <p:custDataLst>
              <p:tags r:id="rId1"/>
            </p:custDataLst>
          </p:nvPr>
        </p:nvSpPr>
        <p:spPr>
          <a:xfrm>
            <a:off x="4071414" y="1991402"/>
            <a:ext cx="169989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ClrTx/>
              <a:buSzTx/>
              <a:buFontTx/>
              <a:defRPr/>
            </a:pPr>
            <a:r>
              <a:rPr lang="en-US" altLang="zh-CN" sz="4000" b="1" dirty="0" err="1">
                <a:solidFill>
                  <a:srgbClr val="0070C0"/>
                </a:solidFill>
                <a:latin typeface="+mn-ea"/>
              </a:rPr>
              <a:t>jǐ</a:t>
            </a:r>
          </a:p>
        </p:txBody>
      </p:sp>
      <p:sp>
        <p:nvSpPr>
          <p:cNvPr id="41" name="矩形 40">
            <a:extLst>
              <a:ext uri="{FF2B5EF4-FFF2-40B4-BE49-F238E27FC236}">
                <a16:creationId xmlns:a16="http://schemas.microsoft.com/office/drawing/2014/main" id="{E189B0E4-A93A-ED35-AF64-E25AE55295D1}"/>
              </a:ext>
            </a:extLst>
          </p:cNvPr>
          <p:cNvSpPr/>
          <p:nvPr>
            <p:custDataLst>
              <p:tags r:id="rId2"/>
            </p:custDataLst>
          </p:nvPr>
        </p:nvSpPr>
        <p:spPr>
          <a:xfrm>
            <a:off x="2180161" y="3230880"/>
            <a:ext cx="1375410" cy="7683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400" b="1" dirty="0">
                <a:latin typeface="黑体" panose="02010609060101010101" charset="-122"/>
                <a:ea typeface="黑体" panose="02010609060101010101" charset="-122"/>
                <a:cs typeface="汉语拼音" panose="020B0604020202020204" pitchFamily="34" charset="0"/>
              </a:rPr>
              <a:t> </a:t>
            </a:r>
            <a:r>
              <a:rPr lang="en-US" altLang="zh-CN" sz="4000" b="1" dirty="0" err="1">
                <a:solidFill>
                  <a:srgbClr val="0070C0"/>
                </a:solidFill>
                <a:latin typeface="+mn-ea"/>
              </a:rPr>
              <a:t>hè</a:t>
            </a:r>
            <a:r>
              <a:rPr lang="en-US" altLang="zh-CN" sz="4000" b="1" dirty="0">
                <a:solidFill>
                  <a:srgbClr val="0070C0"/>
                </a:solidFill>
                <a:latin typeface="+mn-ea"/>
              </a:rPr>
              <a:t> </a:t>
            </a:r>
          </a:p>
        </p:txBody>
      </p:sp>
      <p:sp>
        <p:nvSpPr>
          <p:cNvPr id="45" name="文本框 44">
            <a:extLst>
              <a:ext uri="{FF2B5EF4-FFF2-40B4-BE49-F238E27FC236}">
                <a16:creationId xmlns:a16="http://schemas.microsoft.com/office/drawing/2014/main" id="{67698EFC-90E8-16C1-8096-E15D92102281}"/>
              </a:ext>
            </a:extLst>
          </p:cNvPr>
          <p:cNvSpPr txBox="1"/>
          <p:nvPr/>
        </p:nvSpPr>
        <p:spPr>
          <a:xfrm>
            <a:off x="6195271" y="3261112"/>
            <a:ext cx="13608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b="1" dirty="0" err="1">
                <a:solidFill>
                  <a:srgbClr val="0070C0"/>
                </a:solidFill>
                <a:latin typeface="+mn-ea"/>
              </a:rPr>
              <a:t>jūn</a:t>
            </a:r>
            <a:endParaRPr lang="zh-CN" altLang="en-US" sz="4000" b="1" dirty="0">
              <a:solidFill>
                <a:srgbClr val="0070C0"/>
              </a:solidFill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900666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1" animBg="1"/>
      <p:bldP spid="44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78">
            <a:extLst>
              <a:ext uri="{FF2B5EF4-FFF2-40B4-BE49-F238E27FC236}">
                <a16:creationId xmlns:a16="http://schemas.microsoft.com/office/drawing/2014/main" id="{848B7210-2CB0-4DF4-E8B5-5B2AD53D6EE3}"/>
              </a:ext>
            </a:extLst>
          </p:cNvPr>
          <p:cNvGrpSpPr/>
          <p:nvPr/>
        </p:nvGrpSpPr>
        <p:grpSpPr>
          <a:xfrm>
            <a:off x="0" y="0"/>
            <a:ext cx="12192000" cy="6857999"/>
            <a:chOff x="5226873" y="1187395"/>
            <a:chExt cx="6516914" cy="4472220"/>
          </a:xfrm>
        </p:grpSpPr>
        <p:sp>
          <p:nvSpPr>
            <p:cNvPr id="3" name="矩形 2">
              <a:extLst>
                <a:ext uri="{FF2B5EF4-FFF2-40B4-BE49-F238E27FC236}">
                  <a16:creationId xmlns:a16="http://schemas.microsoft.com/office/drawing/2014/main" id="{1E5FA2D7-8E08-E29C-F1DD-2DF1F2193D33}"/>
                </a:ext>
              </a:extLst>
            </p:cNvPr>
            <p:cNvSpPr/>
            <p:nvPr/>
          </p:nvSpPr>
          <p:spPr>
            <a:xfrm>
              <a:off x="5226873" y="1187395"/>
              <a:ext cx="6516914" cy="447222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4" name="矩形 10">
              <a:extLst>
                <a:ext uri="{FF2B5EF4-FFF2-40B4-BE49-F238E27FC236}">
                  <a16:creationId xmlns:a16="http://schemas.microsoft.com/office/drawing/2014/main" id="{FE46E18B-5DCF-8D2B-A71B-BEDA0F2C83AD}"/>
                </a:ext>
              </a:extLst>
            </p:cNvPr>
            <p:cNvSpPr/>
            <p:nvPr/>
          </p:nvSpPr>
          <p:spPr>
            <a:xfrm>
              <a:off x="5480714" y="1694227"/>
              <a:ext cx="6055299" cy="347378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altLang="zh-CN" sz="48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5" name="矩形 11">
              <a:extLst>
                <a:ext uri="{FF2B5EF4-FFF2-40B4-BE49-F238E27FC236}">
                  <a16:creationId xmlns:a16="http://schemas.microsoft.com/office/drawing/2014/main" id="{6F73EBA3-A9B0-2138-1E1D-CB111592A31E}"/>
                </a:ext>
              </a:extLst>
            </p:cNvPr>
            <p:cNvSpPr/>
            <p:nvPr/>
          </p:nvSpPr>
          <p:spPr>
            <a:xfrm>
              <a:off x="5413828" y="136888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" name="矩形 12">
              <a:extLst>
                <a:ext uri="{FF2B5EF4-FFF2-40B4-BE49-F238E27FC236}">
                  <a16:creationId xmlns:a16="http://schemas.microsoft.com/office/drawing/2014/main" id="{DA9C8959-341E-7D07-5FC9-A37A10F86A3D}"/>
                </a:ext>
              </a:extLst>
            </p:cNvPr>
            <p:cNvSpPr/>
            <p:nvPr/>
          </p:nvSpPr>
          <p:spPr>
            <a:xfrm>
              <a:off x="5789919" y="136269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" name="矩形 13">
              <a:extLst>
                <a:ext uri="{FF2B5EF4-FFF2-40B4-BE49-F238E27FC236}">
                  <a16:creationId xmlns:a16="http://schemas.microsoft.com/office/drawing/2014/main" id="{0DC57FAC-2CDB-B71D-4997-74A5FE85B62B}"/>
                </a:ext>
              </a:extLst>
            </p:cNvPr>
            <p:cNvSpPr/>
            <p:nvPr/>
          </p:nvSpPr>
          <p:spPr>
            <a:xfrm>
              <a:off x="6166010" y="13626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" name="矩形 14">
              <a:extLst>
                <a:ext uri="{FF2B5EF4-FFF2-40B4-BE49-F238E27FC236}">
                  <a16:creationId xmlns:a16="http://schemas.microsoft.com/office/drawing/2014/main" id="{0C3C32E5-495E-4023-7248-543387C77A70}"/>
                </a:ext>
              </a:extLst>
            </p:cNvPr>
            <p:cNvSpPr/>
            <p:nvPr/>
          </p:nvSpPr>
          <p:spPr>
            <a:xfrm>
              <a:off x="6542101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9" name="矩形 15">
              <a:extLst>
                <a:ext uri="{FF2B5EF4-FFF2-40B4-BE49-F238E27FC236}">
                  <a16:creationId xmlns:a16="http://schemas.microsoft.com/office/drawing/2014/main" id="{0B0450CA-AFFA-C850-219E-CDCB07C2CA6F}"/>
                </a:ext>
              </a:extLst>
            </p:cNvPr>
            <p:cNvSpPr/>
            <p:nvPr/>
          </p:nvSpPr>
          <p:spPr>
            <a:xfrm>
              <a:off x="6918192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0" name="矩形 16">
              <a:extLst>
                <a:ext uri="{FF2B5EF4-FFF2-40B4-BE49-F238E27FC236}">
                  <a16:creationId xmlns:a16="http://schemas.microsoft.com/office/drawing/2014/main" id="{433CE901-794A-39E7-B701-4CBD252D5436}"/>
                </a:ext>
              </a:extLst>
            </p:cNvPr>
            <p:cNvSpPr/>
            <p:nvPr/>
          </p:nvSpPr>
          <p:spPr>
            <a:xfrm>
              <a:off x="7294283" y="13565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1" name="矩形 17">
              <a:extLst>
                <a:ext uri="{FF2B5EF4-FFF2-40B4-BE49-F238E27FC236}">
                  <a16:creationId xmlns:a16="http://schemas.microsoft.com/office/drawing/2014/main" id="{D789DA78-E26E-BC21-1404-995D41456439}"/>
                </a:ext>
              </a:extLst>
            </p:cNvPr>
            <p:cNvSpPr/>
            <p:nvPr/>
          </p:nvSpPr>
          <p:spPr>
            <a:xfrm>
              <a:off x="7670374" y="13565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2" name="矩形 18">
              <a:extLst>
                <a:ext uri="{FF2B5EF4-FFF2-40B4-BE49-F238E27FC236}">
                  <a16:creationId xmlns:a16="http://schemas.microsoft.com/office/drawing/2014/main" id="{1C8A9116-3A53-8C32-8938-4B6AB19699E5}"/>
                </a:ext>
              </a:extLst>
            </p:cNvPr>
            <p:cNvSpPr/>
            <p:nvPr/>
          </p:nvSpPr>
          <p:spPr>
            <a:xfrm>
              <a:off x="804646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3" name="矩形 19">
              <a:extLst>
                <a:ext uri="{FF2B5EF4-FFF2-40B4-BE49-F238E27FC236}">
                  <a16:creationId xmlns:a16="http://schemas.microsoft.com/office/drawing/2014/main" id="{019C1689-C583-3AD4-1A21-850ADD80967D}"/>
                </a:ext>
              </a:extLst>
            </p:cNvPr>
            <p:cNvSpPr/>
            <p:nvPr/>
          </p:nvSpPr>
          <p:spPr>
            <a:xfrm>
              <a:off x="841715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4" name="矩形 20">
              <a:extLst>
                <a:ext uri="{FF2B5EF4-FFF2-40B4-BE49-F238E27FC236}">
                  <a16:creationId xmlns:a16="http://schemas.microsoft.com/office/drawing/2014/main" id="{0C9D66B6-59CA-F740-203F-9461AFA040E4}"/>
                </a:ext>
              </a:extLst>
            </p:cNvPr>
            <p:cNvSpPr/>
            <p:nvPr/>
          </p:nvSpPr>
          <p:spPr>
            <a:xfrm>
              <a:off x="8793247" y="13503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5" name="矩形 21">
              <a:extLst>
                <a:ext uri="{FF2B5EF4-FFF2-40B4-BE49-F238E27FC236}">
                  <a16:creationId xmlns:a16="http://schemas.microsoft.com/office/drawing/2014/main" id="{F908B2B9-4B03-7379-F273-069EF514AF56}"/>
                </a:ext>
              </a:extLst>
            </p:cNvPr>
            <p:cNvSpPr/>
            <p:nvPr/>
          </p:nvSpPr>
          <p:spPr>
            <a:xfrm>
              <a:off x="9169338" y="13503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6" name="矩形 22">
              <a:extLst>
                <a:ext uri="{FF2B5EF4-FFF2-40B4-BE49-F238E27FC236}">
                  <a16:creationId xmlns:a16="http://schemas.microsoft.com/office/drawing/2014/main" id="{F4F93D4C-0F1D-F6B3-0B14-62DB962B5FDC}"/>
                </a:ext>
              </a:extLst>
            </p:cNvPr>
            <p:cNvSpPr/>
            <p:nvPr/>
          </p:nvSpPr>
          <p:spPr>
            <a:xfrm>
              <a:off x="9545429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7" name="矩形 23">
              <a:extLst>
                <a:ext uri="{FF2B5EF4-FFF2-40B4-BE49-F238E27FC236}">
                  <a16:creationId xmlns:a16="http://schemas.microsoft.com/office/drawing/2014/main" id="{22861FCB-A62A-E2F9-1EB4-ADCC966D8B79}"/>
                </a:ext>
              </a:extLst>
            </p:cNvPr>
            <p:cNvSpPr/>
            <p:nvPr/>
          </p:nvSpPr>
          <p:spPr>
            <a:xfrm>
              <a:off x="9921520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8" name="矩形 24">
              <a:extLst>
                <a:ext uri="{FF2B5EF4-FFF2-40B4-BE49-F238E27FC236}">
                  <a16:creationId xmlns:a16="http://schemas.microsoft.com/office/drawing/2014/main" id="{249DD257-DD17-3DC0-C628-7249BFFABD38}"/>
                </a:ext>
              </a:extLst>
            </p:cNvPr>
            <p:cNvSpPr/>
            <p:nvPr/>
          </p:nvSpPr>
          <p:spPr>
            <a:xfrm>
              <a:off x="10297611" y="13441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9" name="矩形 25">
              <a:extLst>
                <a:ext uri="{FF2B5EF4-FFF2-40B4-BE49-F238E27FC236}">
                  <a16:creationId xmlns:a16="http://schemas.microsoft.com/office/drawing/2014/main" id="{E5719E74-E087-E2CD-9C94-55A650FEC7DF}"/>
                </a:ext>
              </a:extLst>
            </p:cNvPr>
            <p:cNvSpPr/>
            <p:nvPr/>
          </p:nvSpPr>
          <p:spPr>
            <a:xfrm>
              <a:off x="10673702" y="13441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0" name="矩形 26">
              <a:extLst>
                <a:ext uri="{FF2B5EF4-FFF2-40B4-BE49-F238E27FC236}">
                  <a16:creationId xmlns:a16="http://schemas.microsoft.com/office/drawing/2014/main" id="{BBB08F6D-03D5-8540-79EC-AD654823A379}"/>
                </a:ext>
              </a:extLst>
            </p:cNvPr>
            <p:cNvSpPr/>
            <p:nvPr/>
          </p:nvSpPr>
          <p:spPr>
            <a:xfrm>
              <a:off x="11049794" y="134411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1" name="矩形 27">
              <a:extLst>
                <a:ext uri="{FF2B5EF4-FFF2-40B4-BE49-F238E27FC236}">
                  <a16:creationId xmlns:a16="http://schemas.microsoft.com/office/drawing/2014/main" id="{1D37D43D-0AEC-BA3F-5AD5-99041F03F2DE}"/>
                </a:ext>
              </a:extLst>
            </p:cNvPr>
            <p:cNvSpPr/>
            <p:nvPr/>
          </p:nvSpPr>
          <p:spPr>
            <a:xfrm>
              <a:off x="11400823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2" name="矩形 28">
              <a:extLst>
                <a:ext uri="{FF2B5EF4-FFF2-40B4-BE49-F238E27FC236}">
                  <a16:creationId xmlns:a16="http://schemas.microsoft.com/office/drawing/2014/main" id="{82221813-EAB2-8B38-6501-EEB9BD63D2D6}"/>
                </a:ext>
              </a:extLst>
            </p:cNvPr>
            <p:cNvSpPr/>
            <p:nvPr/>
          </p:nvSpPr>
          <p:spPr>
            <a:xfrm>
              <a:off x="5413828" y="53387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3" name="矩形 29">
              <a:extLst>
                <a:ext uri="{FF2B5EF4-FFF2-40B4-BE49-F238E27FC236}">
                  <a16:creationId xmlns:a16="http://schemas.microsoft.com/office/drawing/2014/main" id="{A1A5BFB6-FFEC-5EDA-8F78-F9D961207FC2}"/>
                </a:ext>
              </a:extLst>
            </p:cNvPr>
            <p:cNvSpPr/>
            <p:nvPr/>
          </p:nvSpPr>
          <p:spPr>
            <a:xfrm>
              <a:off x="5789919" y="533260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4" name="矩形 30">
              <a:extLst>
                <a:ext uri="{FF2B5EF4-FFF2-40B4-BE49-F238E27FC236}">
                  <a16:creationId xmlns:a16="http://schemas.microsoft.com/office/drawing/2014/main" id="{53B818C8-1108-5EEF-E7B1-8FCEEC38BEDB}"/>
                </a:ext>
              </a:extLst>
            </p:cNvPr>
            <p:cNvSpPr/>
            <p:nvPr/>
          </p:nvSpPr>
          <p:spPr>
            <a:xfrm>
              <a:off x="6166010" y="53326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5" name="矩形 31">
              <a:extLst>
                <a:ext uri="{FF2B5EF4-FFF2-40B4-BE49-F238E27FC236}">
                  <a16:creationId xmlns:a16="http://schemas.microsoft.com/office/drawing/2014/main" id="{F62DB6F9-1309-7EB6-268D-B57B70B5F0E1}"/>
                </a:ext>
              </a:extLst>
            </p:cNvPr>
            <p:cNvSpPr/>
            <p:nvPr/>
          </p:nvSpPr>
          <p:spPr>
            <a:xfrm>
              <a:off x="6542101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6" name="矩形 32">
              <a:extLst>
                <a:ext uri="{FF2B5EF4-FFF2-40B4-BE49-F238E27FC236}">
                  <a16:creationId xmlns:a16="http://schemas.microsoft.com/office/drawing/2014/main" id="{849E282E-EC60-64FB-0B66-F7A5BB3A4720}"/>
                </a:ext>
              </a:extLst>
            </p:cNvPr>
            <p:cNvSpPr/>
            <p:nvPr/>
          </p:nvSpPr>
          <p:spPr>
            <a:xfrm>
              <a:off x="6918192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7" name="矩形 33">
              <a:extLst>
                <a:ext uri="{FF2B5EF4-FFF2-40B4-BE49-F238E27FC236}">
                  <a16:creationId xmlns:a16="http://schemas.microsoft.com/office/drawing/2014/main" id="{56CABD9C-5A10-2FF9-C6D0-D1099A1928A8}"/>
                </a:ext>
              </a:extLst>
            </p:cNvPr>
            <p:cNvSpPr/>
            <p:nvPr/>
          </p:nvSpPr>
          <p:spPr>
            <a:xfrm>
              <a:off x="7294283" y="532640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8" name="矩形 34">
              <a:extLst>
                <a:ext uri="{FF2B5EF4-FFF2-40B4-BE49-F238E27FC236}">
                  <a16:creationId xmlns:a16="http://schemas.microsoft.com/office/drawing/2014/main" id="{A9960DE4-75B1-00BB-9EA1-554A3AEB3886}"/>
                </a:ext>
              </a:extLst>
            </p:cNvPr>
            <p:cNvSpPr/>
            <p:nvPr/>
          </p:nvSpPr>
          <p:spPr>
            <a:xfrm>
              <a:off x="7670374" y="53264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9" name="矩形 35">
              <a:extLst>
                <a:ext uri="{FF2B5EF4-FFF2-40B4-BE49-F238E27FC236}">
                  <a16:creationId xmlns:a16="http://schemas.microsoft.com/office/drawing/2014/main" id="{22E8D18E-2330-5ABD-1586-12B84BF1126A}"/>
                </a:ext>
              </a:extLst>
            </p:cNvPr>
            <p:cNvSpPr/>
            <p:nvPr/>
          </p:nvSpPr>
          <p:spPr>
            <a:xfrm>
              <a:off x="804646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0" name="矩形 36">
              <a:extLst>
                <a:ext uri="{FF2B5EF4-FFF2-40B4-BE49-F238E27FC236}">
                  <a16:creationId xmlns:a16="http://schemas.microsoft.com/office/drawing/2014/main" id="{E484CD80-F209-FD7B-0838-61CDE96041C1}"/>
                </a:ext>
              </a:extLst>
            </p:cNvPr>
            <p:cNvSpPr/>
            <p:nvPr/>
          </p:nvSpPr>
          <p:spPr>
            <a:xfrm>
              <a:off x="841715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1" name="矩形 37">
              <a:extLst>
                <a:ext uri="{FF2B5EF4-FFF2-40B4-BE49-F238E27FC236}">
                  <a16:creationId xmlns:a16="http://schemas.microsoft.com/office/drawing/2014/main" id="{45864915-3B63-E21C-5095-1856349C67A2}"/>
                </a:ext>
              </a:extLst>
            </p:cNvPr>
            <p:cNvSpPr/>
            <p:nvPr/>
          </p:nvSpPr>
          <p:spPr>
            <a:xfrm>
              <a:off x="8793247" y="532021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2" name="矩形 38">
              <a:extLst>
                <a:ext uri="{FF2B5EF4-FFF2-40B4-BE49-F238E27FC236}">
                  <a16:creationId xmlns:a16="http://schemas.microsoft.com/office/drawing/2014/main" id="{C2612420-876A-A7D9-608E-DE68E47DA873}"/>
                </a:ext>
              </a:extLst>
            </p:cNvPr>
            <p:cNvSpPr/>
            <p:nvPr/>
          </p:nvSpPr>
          <p:spPr>
            <a:xfrm>
              <a:off x="9169338" y="53202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3" name="矩形 39">
              <a:extLst>
                <a:ext uri="{FF2B5EF4-FFF2-40B4-BE49-F238E27FC236}">
                  <a16:creationId xmlns:a16="http://schemas.microsoft.com/office/drawing/2014/main" id="{E658D6A6-2B7E-371E-DD26-FD858D142849}"/>
                </a:ext>
              </a:extLst>
            </p:cNvPr>
            <p:cNvSpPr/>
            <p:nvPr/>
          </p:nvSpPr>
          <p:spPr>
            <a:xfrm>
              <a:off x="9545429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4" name="矩形 40">
              <a:extLst>
                <a:ext uri="{FF2B5EF4-FFF2-40B4-BE49-F238E27FC236}">
                  <a16:creationId xmlns:a16="http://schemas.microsoft.com/office/drawing/2014/main" id="{C107F497-A873-9542-183C-E4B406DF4F9C}"/>
                </a:ext>
              </a:extLst>
            </p:cNvPr>
            <p:cNvSpPr/>
            <p:nvPr/>
          </p:nvSpPr>
          <p:spPr>
            <a:xfrm>
              <a:off x="9921520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5" name="矩形 41">
              <a:extLst>
                <a:ext uri="{FF2B5EF4-FFF2-40B4-BE49-F238E27FC236}">
                  <a16:creationId xmlns:a16="http://schemas.microsoft.com/office/drawing/2014/main" id="{3CE418F1-35EF-5D4C-50E1-D096C2D982CB}"/>
                </a:ext>
              </a:extLst>
            </p:cNvPr>
            <p:cNvSpPr/>
            <p:nvPr/>
          </p:nvSpPr>
          <p:spPr>
            <a:xfrm>
              <a:off x="10297611" y="531402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6" name="矩形 42">
              <a:extLst>
                <a:ext uri="{FF2B5EF4-FFF2-40B4-BE49-F238E27FC236}">
                  <a16:creationId xmlns:a16="http://schemas.microsoft.com/office/drawing/2014/main" id="{1C674B9C-223D-3EDF-B1BB-A96AA209811D}"/>
                </a:ext>
              </a:extLst>
            </p:cNvPr>
            <p:cNvSpPr/>
            <p:nvPr/>
          </p:nvSpPr>
          <p:spPr>
            <a:xfrm>
              <a:off x="10673702" y="531402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7" name="矩形 43">
              <a:extLst>
                <a:ext uri="{FF2B5EF4-FFF2-40B4-BE49-F238E27FC236}">
                  <a16:creationId xmlns:a16="http://schemas.microsoft.com/office/drawing/2014/main" id="{08C4DABF-91B5-EDDF-2B5B-EF458A129BCE}"/>
                </a:ext>
              </a:extLst>
            </p:cNvPr>
            <p:cNvSpPr/>
            <p:nvPr/>
          </p:nvSpPr>
          <p:spPr>
            <a:xfrm>
              <a:off x="11049794" y="531401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8" name="矩形 44">
              <a:extLst>
                <a:ext uri="{FF2B5EF4-FFF2-40B4-BE49-F238E27FC236}">
                  <a16:creationId xmlns:a16="http://schemas.microsoft.com/office/drawing/2014/main" id="{E6B9FCD5-D118-3EE7-3CC3-4803E4ED6371}"/>
                </a:ext>
              </a:extLst>
            </p:cNvPr>
            <p:cNvSpPr/>
            <p:nvPr/>
          </p:nvSpPr>
          <p:spPr>
            <a:xfrm>
              <a:off x="11400823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</p:grpSp>
      <p:sp>
        <p:nvSpPr>
          <p:cNvPr id="42" name="文本框 41">
            <a:extLst>
              <a:ext uri="{FF2B5EF4-FFF2-40B4-BE49-F238E27FC236}">
                <a16:creationId xmlns:a16="http://schemas.microsoft.com/office/drawing/2014/main" id="{7095E5E1-40C2-1359-1EF8-42BC6952F0F5}"/>
              </a:ext>
            </a:extLst>
          </p:cNvPr>
          <p:cNvSpPr txBox="1"/>
          <p:nvPr/>
        </p:nvSpPr>
        <p:spPr>
          <a:xfrm>
            <a:off x="986691" y="2565822"/>
            <a:ext cx="10889615" cy="4023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80000"/>
              </a:lnSpc>
            </a:pPr>
            <a:r>
              <a:rPr lang="en-US" altLang="zh-CN" sz="4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   </a:t>
            </a:r>
            <a:r>
              <a:rPr lang="zh-CN" altLang="en-US" sz="5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塞钱</a:t>
            </a:r>
            <a:r>
              <a:rPr lang="en-US" altLang="zh-CN" sz="5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</a:t>
            </a:r>
            <a:r>
              <a:rPr lang="zh-CN" altLang="en-US" sz="5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凑足</a:t>
            </a:r>
            <a:r>
              <a:rPr lang="en-US" altLang="zh-CN" sz="5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</a:t>
            </a:r>
            <a:r>
              <a:rPr lang="zh-CN" altLang="en-US" sz="5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掏衣兜</a:t>
            </a:r>
            <a:endParaRPr lang="zh-CN" altLang="en-US" sz="54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>
              <a:lnSpc>
                <a:spcPct val="180000"/>
              </a:lnSpc>
            </a:pPr>
            <a:endParaRPr lang="zh-CN" altLang="en-US" sz="44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>
              <a:lnSpc>
                <a:spcPct val="180000"/>
              </a:lnSpc>
            </a:pPr>
            <a:endParaRPr lang="zh-CN" altLang="en-US" sz="44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  <p:grpSp>
        <p:nvGrpSpPr>
          <p:cNvPr id="39" name="组合 38">
            <a:extLst>
              <a:ext uri="{FF2B5EF4-FFF2-40B4-BE49-F238E27FC236}">
                <a16:creationId xmlns:a16="http://schemas.microsoft.com/office/drawing/2014/main" id="{0D255CDC-7C9E-A325-557A-EA7BDBEED3F5}"/>
              </a:ext>
            </a:extLst>
          </p:cNvPr>
          <p:cNvGrpSpPr/>
          <p:nvPr/>
        </p:nvGrpSpPr>
        <p:grpSpPr>
          <a:xfrm>
            <a:off x="7673876" y="1282487"/>
            <a:ext cx="3128645" cy="1211580"/>
            <a:chOff x="7673876" y="1282487"/>
            <a:chExt cx="3128645" cy="1211580"/>
          </a:xfrm>
        </p:grpSpPr>
        <p:sp>
          <p:nvSpPr>
            <p:cNvPr id="44" name="文本框 43">
              <a:extLst>
                <a:ext uri="{FF2B5EF4-FFF2-40B4-BE49-F238E27FC236}">
                  <a16:creationId xmlns:a16="http://schemas.microsoft.com/office/drawing/2014/main" id="{73E98033-B33A-58FA-23E7-555641479688}"/>
                </a:ext>
              </a:extLst>
            </p:cNvPr>
            <p:cNvSpPr txBox="1"/>
            <p:nvPr>
              <p:custDataLst>
                <p:tags r:id="rId1"/>
              </p:custDataLst>
            </p:nvPr>
          </p:nvSpPr>
          <p:spPr>
            <a:xfrm>
              <a:off x="8229501" y="1497117"/>
              <a:ext cx="1915160" cy="7308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30000"/>
                </a:lnSpc>
              </a:pPr>
              <a:r>
                <a:rPr lang="zh-CN" altLang="en-US" sz="3200" b="1" dirty="0">
                  <a:latin typeface="楷体" panose="02010609060101010101" charset="-122"/>
                  <a:ea typeface="楷体" panose="02010609060101010101" charset="-122"/>
                </a:rPr>
                <a:t>母亲动作</a:t>
              </a:r>
            </a:p>
          </p:txBody>
        </p:sp>
        <p:sp>
          <p:nvSpPr>
            <p:cNvPr id="43" name="云形标注 1">
              <a:extLst>
                <a:ext uri="{FF2B5EF4-FFF2-40B4-BE49-F238E27FC236}">
                  <a16:creationId xmlns:a16="http://schemas.microsoft.com/office/drawing/2014/main" id="{7405CCC2-3B37-3797-A216-212504CF93C5}"/>
                </a:ext>
              </a:extLst>
            </p:cNvPr>
            <p:cNvSpPr/>
            <p:nvPr>
              <p:custDataLst>
                <p:tags r:id="rId2"/>
              </p:custDataLst>
            </p:nvPr>
          </p:nvSpPr>
          <p:spPr>
            <a:xfrm>
              <a:off x="7673876" y="1282487"/>
              <a:ext cx="3128645" cy="1211580"/>
            </a:xfrm>
            <a:prstGeom prst="cloudCallout">
              <a:avLst>
                <a:gd name="adj1" fmla="val -20468"/>
                <a:gd name="adj2" fmla="val 62521"/>
              </a:avLst>
            </a:prstGeom>
            <a:noFill/>
            <a:ln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434711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1"/>
      <p:bldP spid="43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78">
            <a:extLst>
              <a:ext uri="{FF2B5EF4-FFF2-40B4-BE49-F238E27FC236}">
                <a16:creationId xmlns:a16="http://schemas.microsoft.com/office/drawing/2014/main" id="{848B7210-2CB0-4DF4-E8B5-5B2AD53D6EE3}"/>
              </a:ext>
            </a:extLst>
          </p:cNvPr>
          <p:cNvGrpSpPr/>
          <p:nvPr/>
        </p:nvGrpSpPr>
        <p:grpSpPr>
          <a:xfrm>
            <a:off x="0" y="0"/>
            <a:ext cx="12192000" cy="6857999"/>
            <a:chOff x="5226873" y="1187395"/>
            <a:chExt cx="6516914" cy="4472220"/>
          </a:xfrm>
        </p:grpSpPr>
        <p:sp>
          <p:nvSpPr>
            <p:cNvPr id="3" name="矩形 2">
              <a:extLst>
                <a:ext uri="{FF2B5EF4-FFF2-40B4-BE49-F238E27FC236}">
                  <a16:creationId xmlns:a16="http://schemas.microsoft.com/office/drawing/2014/main" id="{1E5FA2D7-8E08-E29C-F1DD-2DF1F2193D33}"/>
                </a:ext>
              </a:extLst>
            </p:cNvPr>
            <p:cNvSpPr/>
            <p:nvPr/>
          </p:nvSpPr>
          <p:spPr>
            <a:xfrm>
              <a:off x="5226873" y="1187395"/>
              <a:ext cx="6516914" cy="447222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4" name="矩形 10">
              <a:extLst>
                <a:ext uri="{FF2B5EF4-FFF2-40B4-BE49-F238E27FC236}">
                  <a16:creationId xmlns:a16="http://schemas.microsoft.com/office/drawing/2014/main" id="{FE46E18B-5DCF-8D2B-A71B-BEDA0F2C83AD}"/>
                </a:ext>
              </a:extLst>
            </p:cNvPr>
            <p:cNvSpPr/>
            <p:nvPr/>
          </p:nvSpPr>
          <p:spPr>
            <a:xfrm>
              <a:off x="5480714" y="1694227"/>
              <a:ext cx="6055299" cy="347378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altLang="zh-CN" sz="48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5" name="矩形 11">
              <a:extLst>
                <a:ext uri="{FF2B5EF4-FFF2-40B4-BE49-F238E27FC236}">
                  <a16:creationId xmlns:a16="http://schemas.microsoft.com/office/drawing/2014/main" id="{6F73EBA3-A9B0-2138-1E1D-CB111592A31E}"/>
                </a:ext>
              </a:extLst>
            </p:cNvPr>
            <p:cNvSpPr/>
            <p:nvPr/>
          </p:nvSpPr>
          <p:spPr>
            <a:xfrm>
              <a:off x="5413828" y="136888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" name="矩形 12">
              <a:extLst>
                <a:ext uri="{FF2B5EF4-FFF2-40B4-BE49-F238E27FC236}">
                  <a16:creationId xmlns:a16="http://schemas.microsoft.com/office/drawing/2014/main" id="{DA9C8959-341E-7D07-5FC9-A37A10F86A3D}"/>
                </a:ext>
              </a:extLst>
            </p:cNvPr>
            <p:cNvSpPr/>
            <p:nvPr/>
          </p:nvSpPr>
          <p:spPr>
            <a:xfrm>
              <a:off x="5789919" y="136269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" name="矩形 13">
              <a:extLst>
                <a:ext uri="{FF2B5EF4-FFF2-40B4-BE49-F238E27FC236}">
                  <a16:creationId xmlns:a16="http://schemas.microsoft.com/office/drawing/2014/main" id="{0DC57FAC-2CDB-B71D-4997-74A5FE85B62B}"/>
                </a:ext>
              </a:extLst>
            </p:cNvPr>
            <p:cNvSpPr/>
            <p:nvPr/>
          </p:nvSpPr>
          <p:spPr>
            <a:xfrm>
              <a:off x="6166010" y="13626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" name="矩形 14">
              <a:extLst>
                <a:ext uri="{FF2B5EF4-FFF2-40B4-BE49-F238E27FC236}">
                  <a16:creationId xmlns:a16="http://schemas.microsoft.com/office/drawing/2014/main" id="{0C3C32E5-495E-4023-7248-543387C77A70}"/>
                </a:ext>
              </a:extLst>
            </p:cNvPr>
            <p:cNvSpPr/>
            <p:nvPr/>
          </p:nvSpPr>
          <p:spPr>
            <a:xfrm>
              <a:off x="6542101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9" name="矩形 15">
              <a:extLst>
                <a:ext uri="{FF2B5EF4-FFF2-40B4-BE49-F238E27FC236}">
                  <a16:creationId xmlns:a16="http://schemas.microsoft.com/office/drawing/2014/main" id="{0B0450CA-AFFA-C850-219E-CDCB07C2CA6F}"/>
                </a:ext>
              </a:extLst>
            </p:cNvPr>
            <p:cNvSpPr/>
            <p:nvPr/>
          </p:nvSpPr>
          <p:spPr>
            <a:xfrm>
              <a:off x="6918192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0" name="矩形 16">
              <a:extLst>
                <a:ext uri="{FF2B5EF4-FFF2-40B4-BE49-F238E27FC236}">
                  <a16:creationId xmlns:a16="http://schemas.microsoft.com/office/drawing/2014/main" id="{433CE901-794A-39E7-B701-4CBD252D5436}"/>
                </a:ext>
              </a:extLst>
            </p:cNvPr>
            <p:cNvSpPr/>
            <p:nvPr/>
          </p:nvSpPr>
          <p:spPr>
            <a:xfrm>
              <a:off x="7294283" y="13565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1" name="矩形 17">
              <a:extLst>
                <a:ext uri="{FF2B5EF4-FFF2-40B4-BE49-F238E27FC236}">
                  <a16:creationId xmlns:a16="http://schemas.microsoft.com/office/drawing/2014/main" id="{D789DA78-E26E-BC21-1404-995D41456439}"/>
                </a:ext>
              </a:extLst>
            </p:cNvPr>
            <p:cNvSpPr/>
            <p:nvPr/>
          </p:nvSpPr>
          <p:spPr>
            <a:xfrm>
              <a:off x="7670374" y="13565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2" name="矩形 18">
              <a:extLst>
                <a:ext uri="{FF2B5EF4-FFF2-40B4-BE49-F238E27FC236}">
                  <a16:creationId xmlns:a16="http://schemas.microsoft.com/office/drawing/2014/main" id="{1C8A9116-3A53-8C32-8938-4B6AB19699E5}"/>
                </a:ext>
              </a:extLst>
            </p:cNvPr>
            <p:cNvSpPr/>
            <p:nvPr/>
          </p:nvSpPr>
          <p:spPr>
            <a:xfrm>
              <a:off x="804646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3" name="矩形 19">
              <a:extLst>
                <a:ext uri="{FF2B5EF4-FFF2-40B4-BE49-F238E27FC236}">
                  <a16:creationId xmlns:a16="http://schemas.microsoft.com/office/drawing/2014/main" id="{019C1689-C583-3AD4-1A21-850ADD80967D}"/>
                </a:ext>
              </a:extLst>
            </p:cNvPr>
            <p:cNvSpPr/>
            <p:nvPr/>
          </p:nvSpPr>
          <p:spPr>
            <a:xfrm>
              <a:off x="841715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4" name="矩形 20">
              <a:extLst>
                <a:ext uri="{FF2B5EF4-FFF2-40B4-BE49-F238E27FC236}">
                  <a16:creationId xmlns:a16="http://schemas.microsoft.com/office/drawing/2014/main" id="{0C9D66B6-59CA-F740-203F-9461AFA040E4}"/>
                </a:ext>
              </a:extLst>
            </p:cNvPr>
            <p:cNvSpPr/>
            <p:nvPr/>
          </p:nvSpPr>
          <p:spPr>
            <a:xfrm>
              <a:off x="8793247" y="13503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5" name="矩形 21">
              <a:extLst>
                <a:ext uri="{FF2B5EF4-FFF2-40B4-BE49-F238E27FC236}">
                  <a16:creationId xmlns:a16="http://schemas.microsoft.com/office/drawing/2014/main" id="{F908B2B9-4B03-7379-F273-069EF514AF56}"/>
                </a:ext>
              </a:extLst>
            </p:cNvPr>
            <p:cNvSpPr/>
            <p:nvPr/>
          </p:nvSpPr>
          <p:spPr>
            <a:xfrm>
              <a:off x="9169338" y="13503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6" name="矩形 22">
              <a:extLst>
                <a:ext uri="{FF2B5EF4-FFF2-40B4-BE49-F238E27FC236}">
                  <a16:creationId xmlns:a16="http://schemas.microsoft.com/office/drawing/2014/main" id="{F4F93D4C-0F1D-F6B3-0B14-62DB962B5FDC}"/>
                </a:ext>
              </a:extLst>
            </p:cNvPr>
            <p:cNvSpPr/>
            <p:nvPr/>
          </p:nvSpPr>
          <p:spPr>
            <a:xfrm>
              <a:off x="9545429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7" name="矩形 23">
              <a:extLst>
                <a:ext uri="{FF2B5EF4-FFF2-40B4-BE49-F238E27FC236}">
                  <a16:creationId xmlns:a16="http://schemas.microsoft.com/office/drawing/2014/main" id="{22861FCB-A62A-E2F9-1EB4-ADCC966D8B79}"/>
                </a:ext>
              </a:extLst>
            </p:cNvPr>
            <p:cNvSpPr/>
            <p:nvPr/>
          </p:nvSpPr>
          <p:spPr>
            <a:xfrm>
              <a:off x="9921520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8" name="矩形 24">
              <a:extLst>
                <a:ext uri="{FF2B5EF4-FFF2-40B4-BE49-F238E27FC236}">
                  <a16:creationId xmlns:a16="http://schemas.microsoft.com/office/drawing/2014/main" id="{249DD257-DD17-3DC0-C628-7249BFFABD38}"/>
                </a:ext>
              </a:extLst>
            </p:cNvPr>
            <p:cNvSpPr/>
            <p:nvPr/>
          </p:nvSpPr>
          <p:spPr>
            <a:xfrm>
              <a:off x="10297611" y="13441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9" name="矩形 25">
              <a:extLst>
                <a:ext uri="{FF2B5EF4-FFF2-40B4-BE49-F238E27FC236}">
                  <a16:creationId xmlns:a16="http://schemas.microsoft.com/office/drawing/2014/main" id="{E5719E74-E087-E2CD-9C94-55A650FEC7DF}"/>
                </a:ext>
              </a:extLst>
            </p:cNvPr>
            <p:cNvSpPr/>
            <p:nvPr/>
          </p:nvSpPr>
          <p:spPr>
            <a:xfrm>
              <a:off x="10673702" y="13441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0" name="矩形 26">
              <a:extLst>
                <a:ext uri="{FF2B5EF4-FFF2-40B4-BE49-F238E27FC236}">
                  <a16:creationId xmlns:a16="http://schemas.microsoft.com/office/drawing/2014/main" id="{BBB08F6D-03D5-8540-79EC-AD654823A379}"/>
                </a:ext>
              </a:extLst>
            </p:cNvPr>
            <p:cNvSpPr/>
            <p:nvPr/>
          </p:nvSpPr>
          <p:spPr>
            <a:xfrm>
              <a:off x="11049794" y="134411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1" name="矩形 27">
              <a:extLst>
                <a:ext uri="{FF2B5EF4-FFF2-40B4-BE49-F238E27FC236}">
                  <a16:creationId xmlns:a16="http://schemas.microsoft.com/office/drawing/2014/main" id="{1D37D43D-0AEC-BA3F-5AD5-99041F03F2DE}"/>
                </a:ext>
              </a:extLst>
            </p:cNvPr>
            <p:cNvSpPr/>
            <p:nvPr/>
          </p:nvSpPr>
          <p:spPr>
            <a:xfrm>
              <a:off x="11400823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2" name="矩形 28">
              <a:extLst>
                <a:ext uri="{FF2B5EF4-FFF2-40B4-BE49-F238E27FC236}">
                  <a16:creationId xmlns:a16="http://schemas.microsoft.com/office/drawing/2014/main" id="{82221813-EAB2-8B38-6501-EEB9BD63D2D6}"/>
                </a:ext>
              </a:extLst>
            </p:cNvPr>
            <p:cNvSpPr/>
            <p:nvPr/>
          </p:nvSpPr>
          <p:spPr>
            <a:xfrm>
              <a:off x="5413828" y="53387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3" name="矩形 29">
              <a:extLst>
                <a:ext uri="{FF2B5EF4-FFF2-40B4-BE49-F238E27FC236}">
                  <a16:creationId xmlns:a16="http://schemas.microsoft.com/office/drawing/2014/main" id="{A1A5BFB6-FFEC-5EDA-8F78-F9D961207FC2}"/>
                </a:ext>
              </a:extLst>
            </p:cNvPr>
            <p:cNvSpPr/>
            <p:nvPr/>
          </p:nvSpPr>
          <p:spPr>
            <a:xfrm>
              <a:off x="5789919" y="533260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4" name="矩形 30">
              <a:extLst>
                <a:ext uri="{FF2B5EF4-FFF2-40B4-BE49-F238E27FC236}">
                  <a16:creationId xmlns:a16="http://schemas.microsoft.com/office/drawing/2014/main" id="{53B818C8-1108-5EEF-E7B1-8FCEEC38BEDB}"/>
                </a:ext>
              </a:extLst>
            </p:cNvPr>
            <p:cNvSpPr/>
            <p:nvPr/>
          </p:nvSpPr>
          <p:spPr>
            <a:xfrm>
              <a:off x="6166010" y="53326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5" name="矩形 31">
              <a:extLst>
                <a:ext uri="{FF2B5EF4-FFF2-40B4-BE49-F238E27FC236}">
                  <a16:creationId xmlns:a16="http://schemas.microsoft.com/office/drawing/2014/main" id="{F62DB6F9-1309-7EB6-268D-B57B70B5F0E1}"/>
                </a:ext>
              </a:extLst>
            </p:cNvPr>
            <p:cNvSpPr/>
            <p:nvPr/>
          </p:nvSpPr>
          <p:spPr>
            <a:xfrm>
              <a:off x="6542101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6" name="矩形 32">
              <a:extLst>
                <a:ext uri="{FF2B5EF4-FFF2-40B4-BE49-F238E27FC236}">
                  <a16:creationId xmlns:a16="http://schemas.microsoft.com/office/drawing/2014/main" id="{849E282E-EC60-64FB-0B66-F7A5BB3A4720}"/>
                </a:ext>
              </a:extLst>
            </p:cNvPr>
            <p:cNvSpPr/>
            <p:nvPr/>
          </p:nvSpPr>
          <p:spPr>
            <a:xfrm>
              <a:off x="6918192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7" name="矩形 33">
              <a:extLst>
                <a:ext uri="{FF2B5EF4-FFF2-40B4-BE49-F238E27FC236}">
                  <a16:creationId xmlns:a16="http://schemas.microsoft.com/office/drawing/2014/main" id="{56CABD9C-5A10-2FF9-C6D0-D1099A1928A8}"/>
                </a:ext>
              </a:extLst>
            </p:cNvPr>
            <p:cNvSpPr/>
            <p:nvPr/>
          </p:nvSpPr>
          <p:spPr>
            <a:xfrm>
              <a:off x="7294283" y="532640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8" name="矩形 34">
              <a:extLst>
                <a:ext uri="{FF2B5EF4-FFF2-40B4-BE49-F238E27FC236}">
                  <a16:creationId xmlns:a16="http://schemas.microsoft.com/office/drawing/2014/main" id="{A9960DE4-75B1-00BB-9EA1-554A3AEB3886}"/>
                </a:ext>
              </a:extLst>
            </p:cNvPr>
            <p:cNvSpPr/>
            <p:nvPr/>
          </p:nvSpPr>
          <p:spPr>
            <a:xfrm>
              <a:off x="7670374" y="53264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9" name="矩形 35">
              <a:extLst>
                <a:ext uri="{FF2B5EF4-FFF2-40B4-BE49-F238E27FC236}">
                  <a16:creationId xmlns:a16="http://schemas.microsoft.com/office/drawing/2014/main" id="{22E8D18E-2330-5ABD-1586-12B84BF1126A}"/>
                </a:ext>
              </a:extLst>
            </p:cNvPr>
            <p:cNvSpPr/>
            <p:nvPr/>
          </p:nvSpPr>
          <p:spPr>
            <a:xfrm>
              <a:off x="804646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0" name="矩形 36">
              <a:extLst>
                <a:ext uri="{FF2B5EF4-FFF2-40B4-BE49-F238E27FC236}">
                  <a16:creationId xmlns:a16="http://schemas.microsoft.com/office/drawing/2014/main" id="{E484CD80-F209-FD7B-0838-61CDE96041C1}"/>
                </a:ext>
              </a:extLst>
            </p:cNvPr>
            <p:cNvSpPr/>
            <p:nvPr/>
          </p:nvSpPr>
          <p:spPr>
            <a:xfrm>
              <a:off x="841715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1" name="矩形 37">
              <a:extLst>
                <a:ext uri="{FF2B5EF4-FFF2-40B4-BE49-F238E27FC236}">
                  <a16:creationId xmlns:a16="http://schemas.microsoft.com/office/drawing/2014/main" id="{45864915-3B63-E21C-5095-1856349C67A2}"/>
                </a:ext>
              </a:extLst>
            </p:cNvPr>
            <p:cNvSpPr/>
            <p:nvPr/>
          </p:nvSpPr>
          <p:spPr>
            <a:xfrm>
              <a:off x="8793247" y="532021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2" name="矩形 38">
              <a:extLst>
                <a:ext uri="{FF2B5EF4-FFF2-40B4-BE49-F238E27FC236}">
                  <a16:creationId xmlns:a16="http://schemas.microsoft.com/office/drawing/2014/main" id="{C2612420-876A-A7D9-608E-DE68E47DA873}"/>
                </a:ext>
              </a:extLst>
            </p:cNvPr>
            <p:cNvSpPr/>
            <p:nvPr/>
          </p:nvSpPr>
          <p:spPr>
            <a:xfrm>
              <a:off x="9169338" y="53202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3" name="矩形 39">
              <a:extLst>
                <a:ext uri="{FF2B5EF4-FFF2-40B4-BE49-F238E27FC236}">
                  <a16:creationId xmlns:a16="http://schemas.microsoft.com/office/drawing/2014/main" id="{E658D6A6-2B7E-371E-DD26-FD858D142849}"/>
                </a:ext>
              </a:extLst>
            </p:cNvPr>
            <p:cNvSpPr/>
            <p:nvPr/>
          </p:nvSpPr>
          <p:spPr>
            <a:xfrm>
              <a:off x="9545429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4" name="矩形 40">
              <a:extLst>
                <a:ext uri="{FF2B5EF4-FFF2-40B4-BE49-F238E27FC236}">
                  <a16:creationId xmlns:a16="http://schemas.microsoft.com/office/drawing/2014/main" id="{C107F497-A873-9542-183C-E4B406DF4F9C}"/>
                </a:ext>
              </a:extLst>
            </p:cNvPr>
            <p:cNvSpPr/>
            <p:nvPr/>
          </p:nvSpPr>
          <p:spPr>
            <a:xfrm>
              <a:off x="9921520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5" name="矩形 41">
              <a:extLst>
                <a:ext uri="{FF2B5EF4-FFF2-40B4-BE49-F238E27FC236}">
                  <a16:creationId xmlns:a16="http://schemas.microsoft.com/office/drawing/2014/main" id="{3CE418F1-35EF-5D4C-50E1-D096C2D982CB}"/>
                </a:ext>
              </a:extLst>
            </p:cNvPr>
            <p:cNvSpPr/>
            <p:nvPr/>
          </p:nvSpPr>
          <p:spPr>
            <a:xfrm>
              <a:off x="10297611" y="531402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6" name="矩形 42">
              <a:extLst>
                <a:ext uri="{FF2B5EF4-FFF2-40B4-BE49-F238E27FC236}">
                  <a16:creationId xmlns:a16="http://schemas.microsoft.com/office/drawing/2014/main" id="{1C674B9C-223D-3EDF-B1BB-A96AA209811D}"/>
                </a:ext>
              </a:extLst>
            </p:cNvPr>
            <p:cNvSpPr/>
            <p:nvPr/>
          </p:nvSpPr>
          <p:spPr>
            <a:xfrm>
              <a:off x="10673702" y="531402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7" name="矩形 43">
              <a:extLst>
                <a:ext uri="{FF2B5EF4-FFF2-40B4-BE49-F238E27FC236}">
                  <a16:creationId xmlns:a16="http://schemas.microsoft.com/office/drawing/2014/main" id="{08C4DABF-91B5-EDDF-2B5B-EF458A129BCE}"/>
                </a:ext>
              </a:extLst>
            </p:cNvPr>
            <p:cNvSpPr/>
            <p:nvPr/>
          </p:nvSpPr>
          <p:spPr>
            <a:xfrm>
              <a:off x="11049794" y="531401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8" name="矩形 44">
              <a:extLst>
                <a:ext uri="{FF2B5EF4-FFF2-40B4-BE49-F238E27FC236}">
                  <a16:creationId xmlns:a16="http://schemas.microsoft.com/office/drawing/2014/main" id="{E6B9FCD5-D118-3EE7-3CC3-4803E4ED6371}"/>
                </a:ext>
              </a:extLst>
            </p:cNvPr>
            <p:cNvSpPr/>
            <p:nvPr/>
          </p:nvSpPr>
          <p:spPr>
            <a:xfrm>
              <a:off x="11400823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</p:grpSp>
      <p:sp>
        <p:nvSpPr>
          <p:cNvPr id="39" name="文本框 38">
            <a:extLst>
              <a:ext uri="{FF2B5EF4-FFF2-40B4-BE49-F238E27FC236}">
                <a16:creationId xmlns:a16="http://schemas.microsoft.com/office/drawing/2014/main" id="{7DE2BF11-62BD-B881-F2A8-A9416166DF71}"/>
              </a:ext>
            </a:extLst>
          </p:cNvPr>
          <p:cNvSpPr txBox="1"/>
          <p:nvPr/>
        </p:nvSpPr>
        <p:spPr>
          <a:xfrm>
            <a:off x="827493" y="2039667"/>
            <a:ext cx="10889615" cy="1988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80000"/>
              </a:lnSpc>
            </a:pPr>
            <a:endParaRPr lang="zh-CN" altLang="en-US" sz="3200" b="1" dirty="0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>
              <a:lnSpc>
                <a:spcPct val="180000"/>
              </a:lnSpc>
            </a:pP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失魂落魄</a:t>
            </a:r>
            <a:r>
              <a:rPr lang="en-US" altLang="zh-CN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怂恿</a:t>
            </a:r>
            <a:r>
              <a:rPr lang="en-US" altLang="zh-CN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鼻子一酸</a:t>
            </a:r>
            <a:r>
              <a:rPr lang="en-US" altLang="zh-CN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攥着钱跑了</a:t>
            </a:r>
          </a:p>
        </p:txBody>
      </p:sp>
      <p:grpSp>
        <p:nvGrpSpPr>
          <p:cNvPr id="42" name="组合 41">
            <a:extLst>
              <a:ext uri="{FF2B5EF4-FFF2-40B4-BE49-F238E27FC236}">
                <a16:creationId xmlns:a16="http://schemas.microsoft.com/office/drawing/2014/main" id="{65CF1E36-48DB-2FF9-30CA-E1D025B6A37A}"/>
              </a:ext>
            </a:extLst>
          </p:cNvPr>
          <p:cNvGrpSpPr/>
          <p:nvPr/>
        </p:nvGrpSpPr>
        <p:grpSpPr>
          <a:xfrm>
            <a:off x="7618141" y="1569720"/>
            <a:ext cx="3128645" cy="1211580"/>
            <a:chOff x="7618141" y="1569720"/>
            <a:chExt cx="3128645" cy="1211580"/>
          </a:xfrm>
        </p:grpSpPr>
        <p:sp>
          <p:nvSpPr>
            <p:cNvPr id="40" name="云形标注 16">
              <a:extLst>
                <a:ext uri="{FF2B5EF4-FFF2-40B4-BE49-F238E27FC236}">
                  <a16:creationId xmlns:a16="http://schemas.microsoft.com/office/drawing/2014/main" id="{39BB7AA0-7598-927C-2D84-0ECC0869D30D}"/>
                </a:ext>
              </a:extLst>
            </p:cNvPr>
            <p:cNvSpPr/>
            <p:nvPr>
              <p:custDataLst>
                <p:tags r:id="rId2"/>
              </p:custDataLst>
            </p:nvPr>
          </p:nvSpPr>
          <p:spPr>
            <a:xfrm>
              <a:off x="7618141" y="1569720"/>
              <a:ext cx="3128645" cy="1211580"/>
            </a:xfrm>
            <a:prstGeom prst="cloudCallout">
              <a:avLst>
                <a:gd name="adj1" fmla="val -20468"/>
                <a:gd name="adj2" fmla="val 62521"/>
              </a:avLst>
            </a:prstGeom>
            <a:noFill/>
            <a:ln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1" name="文本框 40">
              <a:extLst>
                <a:ext uri="{FF2B5EF4-FFF2-40B4-BE49-F238E27FC236}">
                  <a16:creationId xmlns:a16="http://schemas.microsoft.com/office/drawing/2014/main" id="{2EACCD47-AB12-CF8C-8CFD-EAFC382A8816}"/>
                </a:ext>
              </a:extLst>
            </p:cNvPr>
            <p:cNvSpPr txBox="1"/>
            <p:nvPr>
              <p:custDataLst>
                <p:tags r:id="rId3"/>
              </p:custDataLst>
            </p:nvPr>
          </p:nvSpPr>
          <p:spPr>
            <a:xfrm>
              <a:off x="8173766" y="1784350"/>
              <a:ext cx="1915160" cy="7308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30000"/>
                </a:lnSpc>
              </a:pPr>
              <a:r>
                <a:rPr lang="zh-CN" altLang="en-US" sz="3200" b="1" dirty="0">
                  <a:latin typeface="楷体" panose="02010609060101010101" charset="-122"/>
                  <a:ea typeface="楷体" panose="02010609060101010101" charset="-122"/>
                </a:rPr>
                <a:t>心情变化</a:t>
              </a:r>
            </a:p>
          </p:txBody>
        </p:sp>
      </p:grpSp>
      <p:sp>
        <p:nvSpPr>
          <p:cNvPr id="44" name="文本框 43">
            <a:extLst>
              <a:ext uri="{FF2B5EF4-FFF2-40B4-BE49-F238E27FC236}">
                <a16:creationId xmlns:a16="http://schemas.microsoft.com/office/drawing/2014/main" id="{F71DCCAC-27E6-7A8F-7AAE-C07B7610FC5A}"/>
              </a:ext>
            </a:extLst>
          </p:cNvPr>
          <p:cNvSpPr txBox="1"/>
          <p:nvPr>
            <p:custDataLst>
              <p:tags r:id="rId1"/>
            </p:custDataLst>
          </p:nvPr>
        </p:nvSpPr>
        <p:spPr>
          <a:xfrm>
            <a:off x="3146355" y="2602279"/>
            <a:ext cx="310236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4000" b="1" dirty="0" err="1">
                <a:solidFill>
                  <a:srgbClr val="0070C0"/>
                </a:solidFill>
                <a:latin typeface="+mn-ea"/>
              </a:rPr>
              <a:t>sǒng</a:t>
            </a:r>
            <a:r>
              <a:rPr lang="en-US" altLang="zh-CN" sz="4000" b="1" dirty="0">
                <a:solidFill>
                  <a:srgbClr val="0070C0"/>
                </a:solidFill>
                <a:latin typeface="+mn-ea"/>
              </a:rPr>
              <a:t> </a:t>
            </a:r>
            <a:r>
              <a:rPr lang="en-US" altLang="zh-CN" sz="4000" b="1" dirty="0" err="1">
                <a:solidFill>
                  <a:srgbClr val="0070C0"/>
                </a:solidFill>
                <a:latin typeface="+mn-ea"/>
              </a:rPr>
              <a:t>yǒng</a:t>
            </a:r>
            <a:endParaRPr lang="en-US" altLang="zh-CN" sz="4000" b="1" dirty="0">
              <a:solidFill>
                <a:srgbClr val="0070C0"/>
              </a:solidFill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3963497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1" animBg="1"/>
      <p:bldP spid="41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A66FF9E0A5C83425A324D11381D3415A">
            <a:hlinkClick r:id="" action="ppaction://media"/>
            <a:extLst>
              <a:ext uri="{FF2B5EF4-FFF2-40B4-BE49-F238E27FC236}">
                <a16:creationId xmlns:a16="http://schemas.microsoft.com/office/drawing/2014/main" id="{2034FAC6-8E9A-6DCA-D784-982EEBF5776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8490" y="0"/>
            <a:ext cx="12216152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808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00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1F7CB8D8-BDBD-8157-A344-E8F12606717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图片 2" descr="图片包含 物体, 游戏机, 大&#10;&#10;描述已自动生成">
            <a:extLst>
              <a:ext uri="{FF2B5EF4-FFF2-40B4-BE49-F238E27FC236}">
                <a16:creationId xmlns:a16="http://schemas.microsoft.com/office/drawing/2014/main" id="{4C50A18D-CC1E-67F6-4106-5E7F24CCC4D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247" r="9852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梯形 3">
            <a:extLst>
              <a:ext uri="{FF2B5EF4-FFF2-40B4-BE49-F238E27FC236}">
                <a16:creationId xmlns:a16="http://schemas.microsoft.com/office/drawing/2014/main" id="{A59436B4-2CF9-1BE2-BAC4-1CB537370F4A}"/>
              </a:ext>
            </a:extLst>
          </p:cNvPr>
          <p:cNvSpPr/>
          <p:nvPr/>
        </p:nvSpPr>
        <p:spPr>
          <a:xfrm rot="16200000">
            <a:off x="2278401" y="2709413"/>
            <a:ext cx="4472218" cy="1479324"/>
          </a:xfrm>
          <a:prstGeom prst="trapezoid">
            <a:avLst>
              <a:gd name="adj" fmla="val 122061"/>
            </a:avLst>
          </a:prstGeom>
          <a:gradFill flip="none" rotWithShape="1">
            <a:gsLst>
              <a:gs pos="0">
                <a:schemeClr val="accent4">
                  <a:lumMod val="20000"/>
                  <a:lumOff val="80000"/>
                </a:schemeClr>
              </a:gs>
              <a:gs pos="100000">
                <a:schemeClr val="accent4">
                  <a:lumMod val="40000"/>
                  <a:lumOff val="60000"/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grpSp>
        <p:nvGrpSpPr>
          <p:cNvPr id="5" name="组合 4">
            <a:extLst>
              <a:ext uri="{FF2B5EF4-FFF2-40B4-BE49-F238E27FC236}">
                <a16:creationId xmlns:a16="http://schemas.microsoft.com/office/drawing/2014/main" id="{5A050358-7C38-D600-F3F8-427A92E1D2C8}"/>
              </a:ext>
            </a:extLst>
          </p:cNvPr>
          <p:cNvGrpSpPr/>
          <p:nvPr/>
        </p:nvGrpSpPr>
        <p:grpSpPr>
          <a:xfrm>
            <a:off x="5254171" y="1212966"/>
            <a:ext cx="6516914" cy="4472219"/>
            <a:chOff x="5254171" y="1212966"/>
            <a:chExt cx="6516914" cy="4472219"/>
          </a:xfrm>
        </p:grpSpPr>
        <p:sp>
          <p:nvSpPr>
            <p:cNvPr id="6" name="矩形 5">
              <a:extLst>
                <a:ext uri="{FF2B5EF4-FFF2-40B4-BE49-F238E27FC236}">
                  <a16:creationId xmlns:a16="http://schemas.microsoft.com/office/drawing/2014/main" id="{DEC72B88-497B-1362-4915-2C06E705EBAB}"/>
                </a:ext>
              </a:extLst>
            </p:cNvPr>
            <p:cNvSpPr/>
            <p:nvPr/>
          </p:nvSpPr>
          <p:spPr>
            <a:xfrm>
              <a:off x="5254171" y="1212966"/>
              <a:ext cx="6516914" cy="44722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" name="矩形 6">
              <a:extLst>
                <a:ext uri="{FF2B5EF4-FFF2-40B4-BE49-F238E27FC236}">
                  <a16:creationId xmlns:a16="http://schemas.microsoft.com/office/drawing/2014/main" id="{92AD066F-867F-982B-EAA9-98EA675A3A59}"/>
                </a:ext>
              </a:extLst>
            </p:cNvPr>
            <p:cNvSpPr/>
            <p:nvPr/>
          </p:nvSpPr>
          <p:spPr>
            <a:xfrm>
              <a:off x="5413828" y="1733984"/>
              <a:ext cx="6197600" cy="347378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" name="矩形 7">
              <a:extLst>
                <a:ext uri="{FF2B5EF4-FFF2-40B4-BE49-F238E27FC236}">
                  <a16:creationId xmlns:a16="http://schemas.microsoft.com/office/drawing/2014/main" id="{16A25A15-5816-93D0-154A-3F5C46FA840F}"/>
                </a:ext>
              </a:extLst>
            </p:cNvPr>
            <p:cNvSpPr/>
            <p:nvPr/>
          </p:nvSpPr>
          <p:spPr>
            <a:xfrm>
              <a:off x="5413828" y="136888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9" name="矩形 8">
              <a:extLst>
                <a:ext uri="{FF2B5EF4-FFF2-40B4-BE49-F238E27FC236}">
                  <a16:creationId xmlns:a16="http://schemas.microsoft.com/office/drawing/2014/main" id="{37357E1D-1010-4905-4F24-B21AEC319D43}"/>
                </a:ext>
              </a:extLst>
            </p:cNvPr>
            <p:cNvSpPr/>
            <p:nvPr/>
          </p:nvSpPr>
          <p:spPr>
            <a:xfrm>
              <a:off x="5789919" y="136269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0" name="矩形 9">
              <a:extLst>
                <a:ext uri="{FF2B5EF4-FFF2-40B4-BE49-F238E27FC236}">
                  <a16:creationId xmlns:a16="http://schemas.microsoft.com/office/drawing/2014/main" id="{9EE7F458-08AE-6BBC-072A-B75799546AD2}"/>
                </a:ext>
              </a:extLst>
            </p:cNvPr>
            <p:cNvSpPr/>
            <p:nvPr/>
          </p:nvSpPr>
          <p:spPr>
            <a:xfrm>
              <a:off x="6166010" y="13626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1" name="矩形 10">
              <a:extLst>
                <a:ext uri="{FF2B5EF4-FFF2-40B4-BE49-F238E27FC236}">
                  <a16:creationId xmlns:a16="http://schemas.microsoft.com/office/drawing/2014/main" id="{1E0FBAC9-89A4-7EB6-9DBB-CBA790240786}"/>
                </a:ext>
              </a:extLst>
            </p:cNvPr>
            <p:cNvSpPr/>
            <p:nvPr/>
          </p:nvSpPr>
          <p:spPr>
            <a:xfrm>
              <a:off x="6542101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2" name="矩形 11">
              <a:extLst>
                <a:ext uri="{FF2B5EF4-FFF2-40B4-BE49-F238E27FC236}">
                  <a16:creationId xmlns:a16="http://schemas.microsoft.com/office/drawing/2014/main" id="{C5760399-CAD7-97F7-F7F9-A6749C39F2AD}"/>
                </a:ext>
              </a:extLst>
            </p:cNvPr>
            <p:cNvSpPr/>
            <p:nvPr/>
          </p:nvSpPr>
          <p:spPr>
            <a:xfrm>
              <a:off x="6918192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3" name="矩形 12">
              <a:extLst>
                <a:ext uri="{FF2B5EF4-FFF2-40B4-BE49-F238E27FC236}">
                  <a16:creationId xmlns:a16="http://schemas.microsoft.com/office/drawing/2014/main" id="{6964B772-267C-8767-0EA0-F201C99EB23D}"/>
                </a:ext>
              </a:extLst>
            </p:cNvPr>
            <p:cNvSpPr/>
            <p:nvPr/>
          </p:nvSpPr>
          <p:spPr>
            <a:xfrm>
              <a:off x="7294283" y="13565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4" name="矩形 13">
              <a:extLst>
                <a:ext uri="{FF2B5EF4-FFF2-40B4-BE49-F238E27FC236}">
                  <a16:creationId xmlns:a16="http://schemas.microsoft.com/office/drawing/2014/main" id="{F1146DEC-94BF-4318-F08C-7FD5E8CCDB2E}"/>
                </a:ext>
              </a:extLst>
            </p:cNvPr>
            <p:cNvSpPr/>
            <p:nvPr/>
          </p:nvSpPr>
          <p:spPr>
            <a:xfrm>
              <a:off x="7670374" y="13565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5" name="矩形 14">
              <a:extLst>
                <a:ext uri="{FF2B5EF4-FFF2-40B4-BE49-F238E27FC236}">
                  <a16:creationId xmlns:a16="http://schemas.microsoft.com/office/drawing/2014/main" id="{890F93FC-6410-8364-1909-2B8F49641422}"/>
                </a:ext>
              </a:extLst>
            </p:cNvPr>
            <p:cNvSpPr/>
            <p:nvPr/>
          </p:nvSpPr>
          <p:spPr>
            <a:xfrm>
              <a:off x="804646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6" name="矩形 15">
              <a:extLst>
                <a:ext uri="{FF2B5EF4-FFF2-40B4-BE49-F238E27FC236}">
                  <a16:creationId xmlns:a16="http://schemas.microsoft.com/office/drawing/2014/main" id="{FEEC6152-5C05-E56C-B139-7849B82BF5ED}"/>
                </a:ext>
              </a:extLst>
            </p:cNvPr>
            <p:cNvSpPr/>
            <p:nvPr/>
          </p:nvSpPr>
          <p:spPr>
            <a:xfrm>
              <a:off x="841715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7" name="矩形 16">
              <a:extLst>
                <a:ext uri="{FF2B5EF4-FFF2-40B4-BE49-F238E27FC236}">
                  <a16:creationId xmlns:a16="http://schemas.microsoft.com/office/drawing/2014/main" id="{A48D791E-456C-0E51-195B-BFD3BFFBDF18}"/>
                </a:ext>
              </a:extLst>
            </p:cNvPr>
            <p:cNvSpPr/>
            <p:nvPr/>
          </p:nvSpPr>
          <p:spPr>
            <a:xfrm>
              <a:off x="8793247" y="13503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8" name="矩形 17">
              <a:extLst>
                <a:ext uri="{FF2B5EF4-FFF2-40B4-BE49-F238E27FC236}">
                  <a16:creationId xmlns:a16="http://schemas.microsoft.com/office/drawing/2014/main" id="{C38931EF-463E-9DC5-E042-A63F82CF3077}"/>
                </a:ext>
              </a:extLst>
            </p:cNvPr>
            <p:cNvSpPr/>
            <p:nvPr/>
          </p:nvSpPr>
          <p:spPr>
            <a:xfrm>
              <a:off x="9169338" y="13503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9" name="矩形 18">
              <a:extLst>
                <a:ext uri="{FF2B5EF4-FFF2-40B4-BE49-F238E27FC236}">
                  <a16:creationId xmlns:a16="http://schemas.microsoft.com/office/drawing/2014/main" id="{34AF6661-B9CF-400A-D13E-442B3E1DB6CD}"/>
                </a:ext>
              </a:extLst>
            </p:cNvPr>
            <p:cNvSpPr/>
            <p:nvPr/>
          </p:nvSpPr>
          <p:spPr>
            <a:xfrm>
              <a:off x="9545429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0" name="矩形 19">
              <a:extLst>
                <a:ext uri="{FF2B5EF4-FFF2-40B4-BE49-F238E27FC236}">
                  <a16:creationId xmlns:a16="http://schemas.microsoft.com/office/drawing/2014/main" id="{DE1F3628-56DA-553E-5E6B-F767D7C981FD}"/>
                </a:ext>
              </a:extLst>
            </p:cNvPr>
            <p:cNvSpPr/>
            <p:nvPr/>
          </p:nvSpPr>
          <p:spPr>
            <a:xfrm>
              <a:off x="9921520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1" name="矩形 20">
              <a:extLst>
                <a:ext uri="{FF2B5EF4-FFF2-40B4-BE49-F238E27FC236}">
                  <a16:creationId xmlns:a16="http://schemas.microsoft.com/office/drawing/2014/main" id="{C4515F93-FB96-B868-FB2F-51DE4CA0F98E}"/>
                </a:ext>
              </a:extLst>
            </p:cNvPr>
            <p:cNvSpPr/>
            <p:nvPr/>
          </p:nvSpPr>
          <p:spPr>
            <a:xfrm>
              <a:off x="10297611" y="13441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2" name="矩形 21">
              <a:extLst>
                <a:ext uri="{FF2B5EF4-FFF2-40B4-BE49-F238E27FC236}">
                  <a16:creationId xmlns:a16="http://schemas.microsoft.com/office/drawing/2014/main" id="{AC282E58-229B-AA67-1A77-F1DC519E5456}"/>
                </a:ext>
              </a:extLst>
            </p:cNvPr>
            <p:cNvSpPr/>
            <p:nvPr/>
          </p:nvSpPr>
          <p:spPr>
            <a:xfrm>
              <a:off x="10673702" y="13441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3" name="矩形 22">
              <a:extLst>
                <a:ext uri="{FF2B5EF4-FFF2-40B4-BE49-F238E27FC236}">
                  <a16:creationId xmlns:a16="http://schemas.microsoft.com/office/drawing/2014/main" id="{7014D0ED-707E-5EB3-3862-E6310EAAF4B0}"/>
                </a:ext>
              </a:extLst>
            </p:cNvPr>
            <p:cNvSpPr/>
            <p:nvPr/>
          </p:nvSpPr>
          <p:spPr>
            <a:xfrm>
              <a:off x="11049794" y="134411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4" name="矩形 23">
              <a:extLst>
                <a:ext uri="{FF2B5EF4-FFF2-40B4-BE49-F238E27FC236}">
                  <a16:creationId xmlns:a16="http://schemas.microsoft.com/office/drawing/2014/main" id="{5BA3F42F-5837-B3C4-7D6C-07E24CE5C285}"/>
                </a:ext>
              </a:extLst>
            </p:cNvPr>
            <p:cNvSpPr/>
            <p:nvPr/>
          </p:nvSpPr>
          <p:spPr>
            <a:xfrm>
              <a:off x="11400823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5" name="矩形 24">
              <a:extLst>
                <a:ext uri="{FF2B5EF4-FFF2-40B4-BE49-F238E27FC236}">
                  <a16:creationId xmlns:a16="http://schemas.microsoft.com/office/drawing/2014/main" id="{1DF49D0B-E529-8251-7234-5E6AE54C946E}"/>
                </a:ext>
              </a:extLst>
            </p:cNvPr>
            <p:cNvSpPr/>
            <p:nvPr/>
          </p:nvSpPr>
          <p:spPr>
            <a:xfrm>
              <a:off x="5413828" y="53387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6" name="矩形 25">
              <a:extLst>
                <a:ext uri="{FF2B5EF4-FFF2-40B4-BE49-F238E27FC236}">
                  <a16:creationId xmlns:a16="http://schemas.microsoft.com/office/drawing/2014/main" id="{078EB208-DE18-0F36-0050-3D7BE3FC6549}"/>
                </a:ext>
              </a:extLst>
            </p:cNvPr>
            <p:cNvSpPr/>
            <p:nvPr/>
          </p:nvSpPr>
          <p:spPr>
            <a:xfrm>
              <a:off x="5789919" y="533260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7" name="矩形 26">
              <a:extLst>
                <a:ext uri="{FF2B5EF4-FFF2-40B4-BE49-F238E27FC236}">
                  <a16:creationId xmlns:a16="http://schemas.microsoft.com/office/drawing/2014/main" id="{145ABFD9-99FB-387A-5BB4-68DEF8E393F9}"/>
                </a:ext>
              </a:extLst>
            </p:cNvPr>
            <p:cNvSpPr/>
            <p:nvPr/>
          </p:nvSpPr>
          <p:spPr>
            <a:xfrm>
              <a:off x="6166010" y="53326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8" name="矩形 27">
              <a:extLst>
                <a:ext uri="{FF2B5EF4-FFF2-40B4-BE49-F238E27FC236}">
                  <a16:creationId xmlns:a16="http://schemas.microsoft.com/office/drawing/2014/main" id="{FD1FEEAF-572D-3BD8-D35C-ACC1A760E4FF}"/>
                </a:ext>
              </a:extLst>
            </p:cNvPr>
            <p:cNvSpPr/>
            <p:nvPr/>
          </p:nvSpPr>
          <p:spPr>
            <a:xfrm>
              <a:off x="6542101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9" name="矩形 28">
              <a:extLst>
                <a:ext uri="{FF2B5EF4-FFF2-40B4-BE49-F238E27FC236}">
                  <a16:creationId xmlns:a16="http://schemas.microsoft.com/office/drawing/2014/main" id="{44B9B4F7-12DA-48BC-6BE5-1667759245D2}"/>
                </a:ext>
              </a:extLst>
            </p:cNvPr>
            <p:cNvSpPr/>
            <p:nvPr/>
          </p:nvSpPr>
          <p:spPr>
            <a:xfrm>
              <a:off x="6918192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0" name="矩形 29">
              <a:extLst>
                <a:ext uri="{FF2B5EF4-FFF2-40B4-BE49-F238E27FC236}">
                  <a16:creationId xmlns:a16="http://schemas.microsoft.com/office/drawing/2014/main" id="{EAE9FFC0-F8B5-7A27-6A54-48DE65F0B153}"/>
                </a:ext>
              </a:extLst>
            </p:cNvPr>
            <p:cNvSpPr/>
            <p:nvPr/>
          </p:nvSpPr>
          <p:spPr>
            <a:xfrm>
              <a:off x="7294283" y="532640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1" name="矩形 30">
              <a:extLst>
                <a:ext uri="{FF2B5EF4-FFF2-40B4-BE49-F238E27FC236}">
                  <a16:creationId xmlns:a16="http://schemas.microsoft.com/office/drawing/2014/main" id="{AC8187B6-BDD7-57A0-E825-21C05736CA35}"/>
                </a:ext>
              </a:extLst>
            </p:cNvPr>
            <p:cNvSpPr/>
            <p:nvPr/>
          </p:nvSpPr>
          <p:spPr>
            <a:xfrm>
              <a:off x="7670374" y="53264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2" name="矩形 31">
              <a:extLst>
                <a:ext uri="{FF2B5EF4-FFF2-40B4-BE49-F238E27FC236}">
                  <a16:creationId xmlns:a16="http://schemas.microsoft.com/office/drawing/2014/main" id="{484087BE-FD65-95D8-393F-5E960D16BDE4}"/>
                </a:ext>
              </a:extLst>
            </p:cNvPr>
            <p:cNvSpPr/>
            <p:nvPr/>
          </p:nvSpPr>
          <p:spPr>
            <a:xfrm>
              <a:off x="804646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3" name="矩形 32">
              <a:extLst>
                <a:ext uri="{FF2B5EF4-FFF2-40B4-BE49-F238E27FC236}">
                  <a16:creationId xmlns:a16="http://schemas.microsoft.com/office/drawing/2014/main" id="{89BECEE2-CC51-AECA-44AA-EA1CA604E35D}"/>
                </a:ext>
              </a:extLst>
            </p:cNvPr>
            <p:cNvSpPr/>
            <p:nvPr/>
          </p:nvSpPr>
          <p:spPr>
            <a:xfrm>
              <a:off x="841715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4" name="矩形 33">
              <a:extLst>
                <a:ext uri="{FF2B5EF4-FFF2-40B4-BE49-F238E27FC236}">
                  <a16:creationId xmlns:a16="http://schemas.microsoft.com/office/drawing/2014/main" id="{DA9C74CB-BAF4-B53F-B3E4-A659F93CE7B6}"/>
                </a:ext>
              </a:extLst>
            </p:cNvPr>
            <p:cNvSpPr/>
            <p:nvPr/>
          </p:nvSpPr>
          <p:spPr>
            <a:xfrm>
              <a:off x="8793247" y="532021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5" name="矩形 34">
              <a:extLst>
                <a:ext uri="{FF2B5EF4-FFF2-40B4-BE49-F238E27FC236}">
                  <a16:creationId xmlns:a16="http://schemas.microsoft.com/office/drawing/2014/main" id="{204BBB1B-EC8E-9B1E-8F25-A59218F300D4}"/>
                </a:ext>
              </a:extLst>
            </p:cNvPr>
            <p:cNvSpPr/>
            <p:nvPr/>
          </p:nvSpPr>
          <p:spPr>
            <a:xfrm>
              <a:off x="9169338" y="53202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6" name="矩形 35">
              <a:extLst>
                <a:ext uri="{FF2B5EF4-FFF2-40B4-BE49-F238E27FC236}">
                  <a16:creationId xmlns:a16="http://schemas.microsoft.com/office/drawing/2014/main" id="{2E57A7E3-6DC4-81FA-40CD-AFE52B8B475E}"/>
                </a:ext>
              </a:extLst>
            </p:cNvPr>
            <p:cNvSpPr/>
            <p:nvPr/>
          </p:nvSpPr>
          <p:spPr>
            <a:xfrm>
              <a:off x="9545429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7" name="矩形 36">
              <a:extLst>
                <a:ext uri="{FF2B5EF4-FFF2-40B4-BE49-F238E27FC236}">
                  <a16:creationId xmlns:a16="http://schemas.microsoft.com/office/drawing/2014/main" id="{7FA79FB1-A8D6-4C3E-1B38-6AE20B9049A4}"/>
                </a:ext>
              </a:extLst>
            </p:cNvPr>
            <p:cNvSpPr/>
            <p:nvPr/>
          </p:nvSpPr>
          <p:spPr>
            <a:xfrm>
              <a:off x="9921520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8" name="矩形 37">
              <a:extLst>
                <a:ext uri="{FF2B5EF4-FFF2-40B4-BE49-F238E27FC236}">
                  <a16:creationId xmlns:a16="http://schemas.microsoft.com/office/drawing/2014/main" id="{CF8B80B2-3646-B426-64F6-59B1E98D93F1}"/>
                </a:ext>
              </a:extLst>
            </p:cNvPr>
            <p:cNvSpPr/>
            <p:nvPr/>
          </p:nvSpPr>
          <p:spPr>
            <a:xfrm>
              <a:off x="10297611" y="531402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9" name="矩形 38">
              <a:extLst>
                <a:ext uri="{FF2B5EF4-FFF2-40B4-BE49-F238E27FC236}">
                  <a16:creationId xmlns:a16="http://schemas.microsoft.com/office/drawing/2014/main" id="{F8A9742F-E032-A69A-D309-B70D6F0D0E54}"/>
                </a:ext>
              </a:extLst>
            </p:cNvPr>
            <p:cNvSpPr/>
            <p:nvPr/>
          </p:nvSpPr>
          <p:spPr>
            <a:xfrm>
              <a:off x="10673702" y="531402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40" name="矩形 39">
              <a:extLst>
                <a:ext uri="{FF2B5EF4-FFF2-40B4-BE49-F238E27FC236}">
                  <a16:creationId xmlns:a16="http://schemas.microsoft.com/office/drawing/2014/main" id="{40B03B7C-DA0A-375C-5F62-68E4835D7BEC}"/>
                </a:ext>
              </a:extLst>
            </p:cNvPr>
            <p:cNvSpPr/>
            <p:nvPr/>
          </p:nvSpPr>
          <p:spPr>
            <a:xfrm>
              <a:off x="11049794" y="531401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41" name="矩形 40">
              <a:extLst>
                <a:ext uri="{FF2B5EF4-FFF2-40B4-BE49-F238E27FC236}">
                  <a16:creationId xmlns:a16="http://schemas.microsoft.com/office/drawing/2014/main" id="{0A4184EA-2BB6-0F80-DA07-509EC51D7F90}"/>
                </a:ext>
              </a:extLst>
            </p:cNvPr>
            <p:cNvSpPr/>
            <p:nvPr/>
          </p:nvSpPr>
          <p:spPr>
            <a:xfrm>
              <a:off x="11400823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</p:grpSp>
      <p:pic>
        <p:nvPicPr>
          <p:cNvPr id="42" name="图片 41">
            <a:extLst>
              <a:ext uri="{FF2B5EF4-FFF2-40B4-BE49-F238E27FC236}">
                <a16:creationId xmlns:a16="http://schemas.microsoft.com/office/drawing/2014/main" id="{B7703719-8C8E-B124-6D03-37B89D59986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7903"/>
          <a:stretch>
            <a:fillRect/>
          </a:stretch>
        </p:blipFill>
        <p:spPr>
          <a:xfrm>
            <a:off x="-1145209" y="2812642"/>
            <a:ext cx="6858000" cy="4944441"/>
          </a:xfrm>
          <a:prstGeom prst="rect">
            <a:avLst/>
          </a:prstGeom>
        </p:spPr>
      </p:pic>
      <p:pic>
        <p:nvPicPr>
          <p:cNvPr id="43" name="图片 42">
            <a:extLst>
              <a:ext uri="{FF2B5EF4-FFF2-40B4-BE49-F238E27FC236}">
                <a16:creationId xmlns:a16="http://schemas.microsoft.com/office/drawing/2014/main" id="{1124141B-3F9A-5F35-16FE-B7218082DE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28118" y="1760054"/>
            <a:ext cx="1117600" cy="1104900"/>
          </a:xfrm>
          <a:prstGeom prst="rect">
            <a:avLst/>
          </a:prstGeom>
        </p:spPr>
      </p:pic>
      <p:pic>
        <p:nvPicPr>
          <p:cNvPr id="44" name="图片 43">
            <a:extLst>
              <a:ext uri="{FF2B5EF4-FFF2-40B4-BE49-F238E27FC236}">
                <a16:creationId xmlns:a16="http://schemas.microsoft.com/office/drawing/2014/main" id="{DE24393D-7C02-BA8B-0557-740578F4A0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5500" y="2035877"/>
            <a:ext cx="800100" cy="812800"/>
          </a:xfrm>
          <a:prstGeom prst="rect">
            <a:avLst/>
          </a:prstGeom>
        </p:spPr>
      </p:pic>
      <p:sp>
        <p:nvSpPr>
          <p:cNvPr id="45" name="文本框 44">
            <a:extLst>
              <a:ext uri="{FF2B5EF4-FFF2-40B4-BE49-F238E27FC236}">
                <a16:creationId xmlns:a16="http://schemas.microsoft.com/office/drawing/2014/main" id="{238083CA-CB57-6368-3D88-0955F9A13ACB}"/>
              </a:ext>
            </a:extLst>
          </p:cNvPr>
          <p:cNvSpPr txBox="1"/>
          <p:nvPr/>
        </p:nvSpPr>
        <p:spPr>
          <a:xfrm>
            <a:off x="5631815" y="2035810"/>
            <a:ext cx="5748020" cy="23069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 algn="l">
              <a:lnSpc>
                <a:spcPct val="150000"/>
              </a:lnSpc>
            </a:pPr>
            <a:r>
              <a:rPr lang="zh-CN" sz="2400" b="1" dirty="0">
                <a:latin typeface="楷体" panose="02010609060101010101" charset="-122"/>
                <a:ea typeface="楷体" panose="02010609060101010101" charset="-122"/>
              </a:rPr>
              <a:t>梁晓声在《母亲》这本书中写到：</a:t>
            </a:r>
            <a:endParaRPr lang="en-US" altLang="zh-CN" sz="2400" b="1" dirty="0">
              <a:latin typeface="楷体" panose="02010609060101010101" charset="-122"/>
              <a:ea typeface="楷体" panose="02010609060101010101" charset="-122"/>
            </a:endParaRPr>
          </a:p>
          <a:p>
            <a:pPr indent="0" algn="l">
              <a:lnSpc>
                <a:spcPct val="150000"/>
              </a:lnSpc>
            </a:pPr>
            <a:r>
              <a:rPr lang="en-US" altLang="zh-CN" sz="2400" b="1" dirty="0">
                <a:latin typeface="楷体" panose="02010609060101010101" charset="-122"/>
                <a:ea typeface="楷体" panose="02010609060101010101" charset="-122"/>
              </a:rPr>
              <a:t>    </a:t>
            </a:r>
            <a:r>
              <a:rPr lang="zh-CN" sz="2400" b="1" dirty="0">
                <a:latin typeface="楷体" panose="02010609060101010101" charset="-122"/>
                <a:ea typeface="楷体" panose="02010609060101010101" charset="-122"/>
              </a:rPr>
              <a:t>十五岁那一年，我去母亲为养活我们而挣钱的那个地方</a:t>
            </a:r>
            <a:r>
              <a:rPr lang="zh-CN" altLang="en-US" sz="2400" b="1" dirty="0">
                <a:latin typeface="楷体" panose="02010609060101010101" charset="-122"/>
                <a:ea typeface="楷体" panose="02010609060101010101" charset="-122"/>
              </a:rPr>
              <a:t>，</a:t>
            </a:r>
            <a:r>
              <a:rPr lang="zh-CN" sz="2400" b="1" dirty="0">
                <a:latin typeface="楷体" panose="02010609060101010101" charset="-122"/>
                <a:ea typeface="楷体" panose="02010609060101010101" charset="-122"/>
              </a:rPr>
              <a:t>一幕幕情形，从那以后经常地浮现在我的脑际。</a:t>
            </a:r>
          </a:p>
        </p:txBody>
      </p:sp>
    </p:spTree>
    <p:extLst>
      <p:ext uri="{BB962C8B-B14F-4D97-AF65-F5344CB8AC3E}">
        <p14:creationId xmlns:p14="http://schemas.microsoft.com/office/powerpoint/2010/main" val="3194850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  <p:bldP spid="45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55">
            <a:extLst>
              <a:ext uri="{FF2B5EF4-FFF2-40B4-BE49-F238E27FC236}">
                <a16:creationId xmlns:a16="http://schemas.microsoft.com/office/drawing/2014/main" id="{A0939AA0-39EB-EDB8-3B5F-0180954E03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3215" y="1883851"/>
            <a:ext cx="1117600" cy="1104900"/>
          </a:xfrm>
          <a:prstGeom prst="rect">
            <a:avLst/>
          </a:prstGeom>
        </p:spPr>
      </p:pic>
      <p:pic>
        <p:nvPicPr>
          <p:cNvPr id="3" name="图片 57">
            <a:extLst>
              <a:ext uri="{FF2B5EF4-FFF2-40B4-BE49-F238E27FC236}">
                <a16:creationId xmlns:a16="http://schemas.microsoft.com/office/drawing/2014/main" id="{262FC15A-2B93-6583-BCC8-2D1BD93EF1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2178" y="2185321"/>
            <a:ext cx="800100" cy="812800"/>
          </a:xfrm>
          <a:prstGeom prst="rect">
            <a:avLst/>
          </a:prstGeom>
        </p:spPr>
      </p:pic>
      <p:pic>
        <p:nvPicPr>
          <p:cNvPr id="4" name="图片 54">
            <a:extLst>
              <a:ext uri="{FF2B5EF4-FFF2-40B4-BE49-F238E27FC236}">
                <a16:creationId xmlns:a16="http://schemas.microsoft.com/office/drawing/2014/main" id="{097E2934-87E4-C25D-3300-530B3D09F67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7903"/>
          <a:stretch>
            <a:fillRect/>
          </a:stretch>
        </p:blipFill>
        <p:spPr>
          <a:xfrm>
            <a:off x="-1450050" y="2890637"/>
            <a:ext cx="6284726" cy="4531125"/>
          </a:xfrm>
          <a:prstGeom prst="rect">
            <a:avLst/>
          </a:prstGeom>
        </p:spPr>
      </p:pic>
      <p:sp>
        <p:nvSpPr>
          <p:cNvPr id="5" name="Rectangle 9">
            <a:extLst>
              <a:ext uri="{FF2B5EF4-FFF2-40B4-BE49-F238E27FC236}">
                <a16:creationId xmlns:a16="http://schemas.microsoft.com/office/drawing/2014/main" id="{16403635-F300-7968-4787-B210EE9CAD1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" name="梯形 7">
            <a:extLst>
              <a:ext uri="{FF2B5EF4-FFF2-40B4-BE49-F238E27FC236}">
                <a16:creationId xmlns:a16="http://schemas.microsoft.com/office/drawing/2014/main" id="{5E163BF1-BC36-2EEB-DBEB-4B39E1F1F6B2}"/>
              </a:ext>
            </a:extLst>
          </p:cNvPr>
          <p:cNvSpPr/>
          <p:nvPr/>
        </p:nvSpPr>
        <p:spPr>
          <a:xfrm rot="16200000">
            <a:off x="1769850" y="2689338"/>
            <a:ext cx="4472218" cy="1479324"/>
          </a:xfrm>
          <a:prstGeom prst="trapezoid">
            <a:avLst>
              <a:gd name="adj" fmla="val 122061"/>
            </a:avLst>
          </a:prstGeom>
          <a:gradFill flip="none" rotWithShape="1">
            <a:gsLst>
              <a:gs pos="0">
                <a:schemeClr val="accent4">
                  <a:lumMod val="20000"/>
                  <a:lumOff val="80000"/>
                </a:schemeClr>
              </a:gs>
              <a:gs pos="100000">
                <a:schemeClr val="accent4">
                  <a:lumMod val="40000"/>
                  <a:lumOff val="6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AB81482D-6319-B592-FB03-4708C33A6BF2}"/>
              </a:ext>
            </a:extLst>
          </p:cNvPr>
          <p:cNvSpPr/>
          <p:nvPr/>
        </p:nvSpPr>
        <p:spPr>
          <a:xfrm>
            <a:off x="4751087" y="1432097"/>
            <a:ext cx="6649718" cy="313204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9" name="矩形 10">
            <a:extLst>
              <a:ext uri="{FF2B5EF4-FFF2-40B4-BE49-F238E27FC236}">
                <a16:creationId xmlns:a16="http://schemas.microsoft.com/office/drawing/2014/main" id="{2124D524-DAA0-4E46-C9CF-C730E82436F8}"/>
              </a:ext>
            </a:extLst>
          </p:cNvPr>
          <p:cNvSpPr/>
          <p:nvPr/>
        </p:nvSpPr>
        <p:spPr>
          <a:xfrm>
            <a:off x="5010101" y="1787049"/>
            <a:ext cx="6178696" cy="243281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ts val="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zh-CN" sz="4800" b="1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" name="矩形 11">
            <a:extLst>
              <a:ext uri="{FF2B5EF4-FFF2-40B4-BE49-F238E27FC236}">
                <a16:creationId xmlns:a16="http://schemas.microsoft.com/office/drawing/2014/main" id="{9D071558-1B47-E710-9A3C-8012E74993AF}"/>
              </a:ext>
            </a:extLst>
          </p:cNvPr>
          <p:cNvSpPr/>
          <p:nvPr/>
        </p:nvSpPr>
        <p:spPr>
          <a:xfrm>
            <a:off x="4941852" y="1559203"/>
            <a:ext cx="222152" cy="1651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1" name="矩形 12">
            <a:extLst>
              <a:ext uri="{FF2B5EF4-FFF2-40B4-BE49-F238E27FC236}">
                <a16:creationId xmlns:a16="http://schemas.microsoft.com/office/drawing/2014/main" id="{4B637A92-1644-13B2-C65F-C69AE93150B6}"/>
              </a:ext>
            </a:extLst>
          </p:cNvPr>
          <p:cNvSpPr/>
          <p:nvPr/>
        </p:nvSpPr>
        <p:spPr>
          <a:xfrm>
            <a:off x="5325607" y="1554866"/>
            <a:ext cx="222152" cy="1651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2" name="矩形 13">
            <a:extLst>
              <a:ext uri="{FF2B5EF4-FFF2-40B4-BE49-F238E27FC236}">
                <a16:creationId xmlns:a16="http://schemas.microsoft.com/office/drawing/2014/main" id="{62F9725E-BA16-4F67-FCB5-142FD7568615}"/>
              </a:ext>
            </a:extLst>
          </p:cNvPr>
          <p:cNvSpPr/>
          <p:nvPr/>
        </p:nvSpPr>
        <p:spPr>
          <a:xfrm>
            <a:off x="5709362" y="1554866"/>
            <a:ext cx="222152" cy="1651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3" name="矩形 14">
            <a:extLst>
              <a:ext uri="{FF2B5EF4-FFF2-40B4-BE49-F238E27FC236}">
                <a16:creationId xmlns:a16="http://schemas.microsoft.com/office/drawing/2014/main" id="{93064127-BB99-FCA7-7920-2E6FB07D1565}"/>
              </a:ext>
            </a:extLst>
          </p:cNvPr>
          <p:cNvSpPr/>
          <p:nvPr/>
        </p:nvSpPr>
        <p:spPr>
          <a:xfrm>
            <a:off x="6093117" y="1554865"/>
            <a:ext cx="222152" cy="1651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4" name="矩形 15">
            <a:extLst>
              <a:ext uri="{FF2B5EF4-FFF2-40B4-BE49-F238E27FC236}">
                <a16:creationId xmlns:a16="http://schemas.microsoft.com/office/drawing/2014/main" id="{8B269905-CD3A-4B8A-AE53-A6A7E31A2702}"/>
              </a:ext>
            </a:extLst>
          </p:cNvPr>
          <p:cNvSpPr/>
          <p:nvPr/>
        </p:nvSpPr>
        <p:spPr>
          <a:xfrm>
            <a:off x="6476872" y="1554865"/>
            <a:ext cx="222152" cy="1651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5" name="矩形 16">
            <a:extLst>
              <a:ext uri="{FF2B5EF4-FFF2-40B4-BE49-F238E27FC236}">
                <a16:creationId xmlns:a16="http://schemas.microsoft.com/office/drawing/2014/main" id="{837D4385-A922-8725-50F8-420E7000440E}"/>
              </a:ext>
            </a:extLst>
          </p:cNvPr>
          <p:cNvSpPr/>
          <p:nvPr/>
        </p:nvSpPr>
        <p:spPr>
          <a:xfrm>
            <a:off x="6860627" y="1550528"/>
            <a:ext cx="222152" cy="1651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6" name="矩形 17">
            <a:extLst>
              <a:ext uri="{FF2B5EF4-FFF2-40B4-BE49-F238E27FC236}">
                <a16:creationId xmlns:a16="http://schemas.microsoft.com/office/drawing/2014/main" id="{610D24F2-DECB-BD7F-77C8-0B95A1A99672}"/>
              </a:ext>
            </a:extLst>
          </p:cNvPr>
          <p:cNvSpPr/>
          <p:nvPr/>
        </p:nvSpPr>
        <p:spPr>
          <a:xfrm>
            <a:off x="7244383" y="1550528"/>
            <a:ext cx="222152" cy="1651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7" name="矩形 18">
            <a:extLst>
              <a:ext uri="{FF2B5EF4-FFF2-40B4-BE49-F238E27FC236}">
                <a16:creationId xmlns:a16="http://schemas.microsoft.com/office/drawing/2014/main" id="{93044502-C615-B88E-AE0A-6186CE31C7BC}"/>
              </a:ext>
            </a:extLst>
          </p:cNvPr>
          <p:cNvSpPr/>
          <p:nvPr/>
        </p:nvSpPr>
        <p:spPr>
          <a:xfrm>
            <a:off x="7628139" y="1550527"/>
            <a:ext cx="222152" cy="1651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8" name="矩形 19">
            <a:extLst>
              <a:ext uri="{FF2B5EF4-FFF2-40B4-BE49-F238E27FC236}">
                <a16:creationId xmlns:a16="http://schemas.microsoft.com/office/drawing/2014/main" id="{B3854470-B91B-8C94-4640-6ABD57E297AD}"/>
              </a:ext>
            </a:extLst>
          </p:cNvPr>
          <p:cNvSpPr/>
          <p:nvPr/>
        </p:nvSpPr>
        <p:spPr>
          <a:xfrm>
            <a:off x="8006383" y="1550527"/>
            <a:ext cx="222152" cy="1651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9" name="矩形 20">
            <a:extLst>
              <a:ext uri="{FF2B5EF4-FFF2-40B4-BE49-F238E27FC236}">
                <a16:creationId xmlns:a16="http://schemas.microsoft.com/office/drawing/2014/main" id="{59D6EFDA-145C-E7D0-AB7B-5EE279C162C8}"/>
              </a:ext>
            </a:extLst>
          </p:cNvPr>
          <p:cNvSpPr/>
          <p:nvPr/>
        </p:nvSpPr>
        <p:spPr>
          <a:xfrm>
            <a:off x="8390138" y="1546191"/>
            <a:ext cx="222152" cy="1651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20" name="矩形 21">
            <a:extLst>
              <a:ext uri="{FF2B5EF4-FFF2-40B4-BE49-F238E27FC236}">
                <a16:creationId xmlns:a16="http://schemas.microsoft.com/office/drawing/2014/main" id="{87DE93D3-AB2B-FB68-9AB4-1CA5D00A42A0}"/>
              </a:ext>
            </a:extLst>
          </p:cNvPr>
          <p:cNvSpPr/>
          <p:nvPr/>
        </p:nvSpPr>
        <p:spPr>
          <a:xfrm>
            <a:off x="8773893" y="1546190"/>
            <a:ext cx="222152" cy="1651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21" name="矩形 22">
            <a:extLst>
              <a:ext uri="{FF2B5EF4-FFF2-40B4-BE49-F238E27FC236}">
                <a16:creationId xmlns:a16="http://schemas.microsoft.com/office/drawing/2014/main" id="{150A83F1-B688-28B6-73F3-E61E11BB8625}"/>
              </a:ext>
            </a:extLst>
          </p:cNvPr>
          <p:cNvSpPr/>
          <p:nvPr/>
        </p:nvSpPr>
        <p:spPr>
          <a:xfrm>
            <a:off x="9157648" y="1546189"/>
            <a:ext cx="222152" cy="1651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22" name="矩形 23">
            <a:extLst>
              <a:ext uri="{FF2B5EF4-FFF2-40B4-BE49-F238E27FC236}">
                <a16:creationId xmlns:a16="http://schemas.microsoft.com/office/drawing/2014/main" id="{0BDF5DCE-0458-BD50-B55C-AF4BA81B4102}"/>
              </a:ext>
            </a:extLst>
          </p:cNvPr>
          <p:cNvSpPr/>
          <p:nvPr/>
        </p:nvSpPr>
        <p:spPr>
          <a:xfrm>
            <a:off x="9541403" y="1546189"/>
            <a:ext cx="222152" cy="1651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23" name="矩形 24">
            <a:extLst>
              <a:ext uri="{FF2B5EF4-FFF2-40B4-BE49-F238E27FC236}">
                <a16:creationId xmlns:a16="http://schemas.microsoft.com/office/drawing/2014/main" id="{FCC35AEF-3267-C39A-9B2C-CC3FB56A53B2}"/>
              </a:ext>
            </a:extLst>
          </p:cNvPr>
          <p:cNvSpPr/>
          <p:nvPr/>
        </p:nvSpPr>
        <p:spPr>
          <a:xfrm>
            <a:off x="9925158" y="1541853"/>
            <a:ext cx="222152" cy="1651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24" name="矩形 25">
            <a:extLst>
              <a:ext uri="{FF2B5EF4-FFF2-40B4-BE49-F238E27FC236}">
                <a16:creationId xmlns:a16="http://schemas.microsoft.com/office/drawing/2014/main" id="{7ABECCE3-87A8-4373-737A-6586A6AB27E6}"/>
              </a:ext>
            </a:extLst>
          </p:cNvPr>
          <p:cNvSpPr/>
          <p:nvPr/>
        </p:nvSpPr>
        <p:spPr>
          <a:xfrm>
            <a:off x="10308913" y="1541852"/>
            <a:ext cx="222152" cy="1651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25" name="矩形 26">
            <a:extLst>
              <a:ext uri="{FF2B5EF4-FFF2-40B4-BE49-F238E27FC236}">
                <a16:creationId xmlns:a16="http://schemas.microsoft.com/office/drawing/2014/main" id="{05F7CFC7-BE7B-70A3-4D96-7E6CAB05C949}"/>
              </a:ext>
            </a:extLst>
          </p:cNvPr>
          <p:cNvSpPr/>
          <p:nvPr/>
        </p:nvSpPr>
        <p:spPr>
          <a:xfrm>
            <a:off x="10692670" y="1541851"/>
            <a:ext cx="222152" cy="1651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26" name="矩形 27">
            <a:extLst>
              <a:ext uri="{FF2B5EF4-FFF2-40B4-BE49-F238E27FC236}">
                <a16:creationId xmlns:a16="http://schemas.microsoft.com/office/drawing/2014/main" id="{CFDD7E66-99A5-C16D-517D-EB917C08E98A}"/>
              </a:ext>
            </a:extLst>
          </p:cNvPr>
          <p:cNvSpPr/>
          <p:nvPr/>
        </p:nvSpPr>
        <p:spPr>
          <a:xfrm>
            <a:off x="11050852" y="1546189"/>
            <a:ext cx="222152" cy="1651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27" name="矩形 28">
            <a:extLst>
              <a:ext uri="{FF2B5EF4-FFF2-40B4-BE49-F238E27FC236}">
                <a16:creationId xmlns:a16="http://schemas.microsoft.com/office/drawing/2014/main" id="{A205F9D6-E5C5-2F7B-A9D4-D107C7393469}"/>
              </a:ext>
            </a:extLst>
          </p:cNvPr>
          <p:cNvSpPr/>
          <p:nvPr/>
        </p:nvSpPr>
        <p:spPr>
          <a:xfrm>
            <a:off x="4941852" y="4339464"/>
            <a:ext cx="222152" cy="1651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28" name="矩形 29">
            <a:extLst>
              <a:ext uri="{FF2B5EF4-FFF2-40B4-BE49-F238E27FC236}">
                <a16:creationId xmlns:a16="http://schemas.microsoft.com/office/drawing/2014/main" id="{E0BE19D7-BF08-7320-1FD8-7195A5E12C97}"/>
              </a:ext>
            </a:extLst>
          </p:cNvPr>
          <p:cNvSpPr/>
          <p:nvPr/>
        </p:nvSpPr>
        <p:spPr>
          <a:xfrm>
            <a:off x="5325607" y="4335127"/>
            <a:ext cx="222152" cy="1651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29" name="矩形 30">
            <a:extLst>
              <a:ext uri="{FF2B5EF4-FFF2-40B4-BE49-F238E27FC236}">
                <a16:creationId xmlns:a16="http://schemas.microsoft.com/office/drawing/2014/main" id="{6FE9A6DD-48D4-96F3-4F80-463708096FDF}"/>
              </a:ext>
            </a:extLst>
          </p:cNvPr>
          <p:cNvSpPr/>
          <p:nvPr/>
        </p:nvSpPr>
        <p:spPr>
          <a:xfrm>
            <a:off x="5709362" y="4335127"/>
            <a:ext cx="222152" cy="1651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30" name="矩形 31">
            <a:extLst>
              <a:ext uri="{FF2B5EF4-FFF2-40B4-BE49-F238E27FC236}">
                <a16:creationId xmlns:a16="http://schemas.microsoft.com/office/drawing/2014/main" id="{BFBB634D-F734-CCA3-87B3-DFC6514F0583}"/>
              </a:ext>
            </a:extLst>
          </p:cNvPr>
          <p:cNvSpPr/>
          <p:nvPr/>
        </p:nvSpPr>
        <p:spPr>
          <a:xfrm>
            <a:off x="6093117" y="4335126"/>
            <a:ext cx="222152" cy="1651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31" name="矩形 32">
            <a:extLst>
              <a:ext uri="{FF2B5EF4-FFF2-40B4-BE49-F238E27FC236}">
                <a16:creationId xmlns:a16="http://schemas.microsoft.com/office/drawing/2014/main" id="{AB109588-5987-8E0B-BC9A-B6CC38C74329}"/>
              </a:ext>
            </a:extLst>
          </p:cNvPr>
          <p:cNvSpPr/>
          <p:nvPr/>
        </p:nvSpPr>
        <p:spPr>
          <a:xfrm>
            <a:off x="6476872" y="4335126"/>
            <a:ext cx="222152" cy="1651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32" name="矩形 33">
            <a:extLst>
              <a:ext uri="{FF2B5EF4-FFF2-40B4-BE49-F238E27FC236}">
                <a16:creationId xmlns:a16="http://schemas.microsoft.com/office/drawing/2014/main" id="{A5989674-5364-004A-A520-35A2F680A68A}"/>
              </a:ext>
            </a:extLst>
          </p:cNvPr>
          <p:cNvSpPr/>
          <p:nvPr/>
        </p:nvSpPr>
        <p:spPr>
          <a:xfrm>
            <a:off x="6860627" y="4330789"/>
            <a:ext cx="222152" cy="1651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33" name="矩形 34">
            <a:extLst>
              <a:ext uri="{FF2B5EF4-FFF2-40B4-BE49-F238E27FC236}">
                <a16:creationId xmlns:a16="http://schemas.microsoft.com/office/drawing/2014/main" id="{80DC6A46-3C69-E4AA-5048-36443B9DFFA6}"/>
              </a:ext>
            </a:extLst>
          </p:cNvPr>
          <p:cNvSpPr/>
          <p:nvPr/>
        </p:nvSpPr>
        <p:spPr>
          <a:xfrm>
            <a:off x="7244383" y="4330789"/>
            <a:ext cx="222152" cy="1651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34" name="矩形 35">
            <a:extLst>
              <a:ext uri="{FF2B5EF4-FFF2-40B4-BE49-F238E27FC236}">
                <a16:creationId xmlns:a16="http://schemas.microsoft.com/office/drawing/2014/main" id="{D71A1393-AF3D-3052-EAB1-DEBBFA7F80F6}"/>
              </a:ext>
            </a:extLst>
          </p:cNvPr>
          <p:cNvSpPr/>
          <p:nvPr/>
        </p:nvSpPr>
        <p:spPr>
          <a:xfrm>
            <a:off x="7628139" y="4330788"/>
            <a:ext cx="222152" cy="1651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35" name="矩形 36">
            <a:extLst>
              <a:ext uri="{FF2B5EF4-FFF2-40B4-BE49-F238E27FC236}">
                <a16:creationId xmlns:a16="http://schemas.microsoft.com/office/drawing/2014/main" id="{2B57157F-CCDB-014A-23F5-735C4E159725}"/>
              </a:ext>
            </a:extLst>
          </p:cNvPr>
          <p:cNvSpPr/>
          <p:nvPr/>
        </p:nvSpPr>
        <p:spPr>
          <a:xfrm>
            <a:off x="8006383" y="4330788"/>
            <a:ext cx="222152" cy="1651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36" name="矩形 37">
            <a:extLst>
              <a:ext uri="{FF2B5EF4-FFF2-40B4-BE49-F238E27FC236}">
                <a16:creationId xmlns:a16="http://schemas.microsoft.com/office/drawing/2014/main" id="{962F74F0-8974-61DE-3D19-8D2B3ABBA5A8}"/>
              </a:ext>
            </a:extLst>
          </p:cNvPr>
          <p:cNvSpPr/>
          <p:nvPr/>
        </p:nvSpPr>
        <p:spPr>
          <a:xfrm>
            <a:off x="8390138" y="4326452"/>
            <a:ext cx="222152" cy="1651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37" name="矩形 38">
            <a:extLst>
              <a:ext uri="{FF2B5EF4-FFF2-40B4-BE49-F238E27FC236}">
                <a16:creationId xmlns:a16="http://schemas.microsoft.com/office/drawing/2014/main" id="{8CF9FEA5-4AC9-4140-D760-483AEDC2B72E}"/>
              </a:ext>
            </a:extLst>
          </p:cNvPr>
          <p:cNvSpPr/>
          <p:nvPr/>
        </p:nvSpPr>
        <p:spPr>
          <a:xfrm>
            <a:off x="8773893" y="4326451"/>
            <a:ext cx="222152" cy="1651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38" name="矩形 39">
            <a:extLst>
              <a:ext uri="{FF2B5EF4-FFF2-40B4-BE49-F238E27FC236}">
                <a16:creationId xmlns:a16="http://schemas.microsoft.com/office/drawing/2014/main" id="{0CDEE864-E4D3-0177-C767-77D60D8B018A}"/>
              </a:ext>
            </a:extLst>
          </p:cNvPr>
          <p:cNvSpPr/>
          <p:nvPr/>
        </p:nvSpPr>
        <p:spPr>
          <a:xfrm>
            <a:off x="9157648" y="4326450"/>
            <a:ext cx="222152" cy="1651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39" name="矩形 40">
            <a:extLst>
              <a:ext uri="{FF2B5EF4-FFF2-40B4-BE49-F238E27FC236}">
                <a16:creationId xmlns:a16="http://schemas.microsoft.com/office/drawing/2014/main" id="{8589CA02-124B-5CCD-4A93-B87F3AE84EB1}"/>
              </a:ext>
            </a:extLst>
          </p:cNvPr>
          <p:cNvSpPr/>
          <p:nvPr/>
        </p:nvSpPr>
        <p:spPr>
          <a:xfrm>
            <a:off x="9541403" y="4326450"/>
            <a:ext cx="222152" cy="1651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40" name="矩形 41">
            <a:extLst>
              <a:ext uri="{FF2B5EF4-FFF2-40B4-BE49-F238E27FC236}">
                <a16:creationId xmlns:a16="http://schemas.microsoft.com/office/drawing/2014/main" id="{62B50902-0337-AF95-68D2-CAB78ACB67FC}"/>
              </a:ext>
            </a:extLst>
          </p:cNvPr>
          <p:cNvSpPr/>
          <p:nvPr/>
        </p:nvSpPr>
        <p:spPr>
          <a:xfrm>
            <a:off x="9925158" y="4322114"/>
            <a:ext cx="222152" cy="1651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41" name="矩形 42">
            <a:extLst>
              <a:ext uri="{FF2B5EF4-FFF2-40B4-BE49-F238E27FC236}">
                <a16:creationId xmlns:a16="http://schemas.microsoft.com/office/drawing/2014/main" id="{3C9B2A47-592B-016F-E3D9-5565C3CDAAB5}"/>
              </a:ext>
            </a:extLst>
          </p:cNvPr>
          <p:cNvSpPr/>
          <p:nvPr/>
        </p:nvSpPr>
        <p:spPr>
          <a:xfrm>
            <a:off x="10308913" y="4322113"/>
            <a:ext cx="222152" cy="1651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42" name="矩形 43">
            <a:extLst>
              <a:ext uri="{FF2B5EF4-FFF2-40B4-BE49-F238E27FC236}">
                <a16:creationId xmlns:a16="http://schemas.microsoft.com/office/drawing/2014/main" id="{1B4D1D13-639E-C10F-A083-EA2819026781}"/>
              </a:ext>
            </a:extLst>
          </p:cNvPr>
          <p:cNvSpPr/>
          <p:nvPr/>
        </p:nvSpPr>
        <p:spPr>
          <a:xfrm>
            <a:off x="10692670" y="4322112"/>
            <a:ext cx="222152" cy="1651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43" name="矩形 44">
            <a:extLst>
              <a:ext uri="{FF2B5EF4-FFF2-40B4-BE49-F238E27FC236}">
                <a16:creationId xmlns:a16="http://schemas.microsoft.com/office/drawing/2014/main" id="{3F95D3D1-7A32-D21D-437E-9B30A5FA833F}"/>
              </a:ext>
            </a:extLst>
          </p:cNvPr>
          <p:cNvSpPr/>
          <p:nvPr/>
        </p:nvSpPr>
        <p:spPr>
          <a:xfrm>
            <a:off x="11050852" y="4326450"/>
            <a:ext cx="222152" cy="1651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45" name="文本框 44">
            <a:extLst>
              <a:ext uri="{FF2B5EF4-FFF2-40B4-BE49-F238E27FC236}">
                <a16:creationId xmlns:a16="http://schemas.microsoft.com/office/drawing/2014/main" id="{3317CF76-F722-2F44-FC88-F0B26D57E4FB}"/>
              </a:ext>
            </a:extLst>
          </p:cNvPr>
          <p:cNvSpPr txBox="1"/>
          <p:nvPr/>
        </p:nvSpPr>
        <p:spPr>
          <a:xfrm>
            <a:off x="5364932" y="2194132"/>
            <a:ext cx="5748020" cy="139301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lvl="0" algn="ctr">
              <a:lnSpc>
                <a:spcPts val="5000"/>
              </a:lnSpc>
              <a:defRPr/>
            </a:pPr>
            <a:r>
              <a:rPr lang="zh-CN" altLang="en-US" sz="5000" b="1" dirty="0">
                <a:solidFill>
                  <a:prstClr val="black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任务二：</a:t>
            </a:r>
            <a:endParaRPr lang="en-US" altLang="zh-CN" sz="5000" b="1" dirty="0">
              <a:solidFill>
                <a:prstClr val="black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  <a:p>
            <a:pPr lvl="0" algn="ctr">
              <a:lnSpc>
                <a:spcPts val="5000"/>
              </a:lnSpc>
              <a:defRPr/>
            </a:pPr>
            <a:r>
              <a:rPr lang="zh-CN" altLang="en-US" sz="5000" b="1" dirty="0">
                <a:solidFill>
                  <a:prstClr val="black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拍摄场景巧选取</a:t>
            </a:r>
          </a:p>
        </p:txBody>
      </p:sp>
    </p:spTree>
    <p:extLst>
      <p:ext uri="{BB962C8B-B14F-4D97-AF65-F5344CB8AC3E}">
        <p14:creationId xmlns:p14="http://schemas.microsoft.com/office/powerpoint/2010/main" val="3543292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  <p:bldP spid="45" grpId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>
            <a:extLst>
              <a:ext uri="{FF2B5EF4-FFF2-40B4-BE49-F238E27FC236}">
                <a16:creationId xmlns:a16="http://schemas.microsoft.com/office/drawing/2014/main" id="{B850579D-BBA1-0A7D-EB28-3D041E84E9F6}"/>
              </a:ext>
            </a:extLst>
          </p:cNvPr>
          <p:cNvGrpSpPr/>
          <p:nvPr/>
        </p:nvGrpSpPr>
        <p:grpSpPr>
          <a:xfrm>
            <a:off x="88900" y="132164"/>
            <a:ext cx="12044684" cy="6471927"/>
            <a:chOff x="275" y="962"/>
            <a:chExt cx="18968" cy="8888"/>
          </a:xfrm>
        </p:grpSpPr>
        <p:grpSp>
          <p:nvGrpSpPr>
            <p:cNvPr id="3" name="组合 2">
              <a:extLst>
                <a:ext uri="{FF2B5EF4-FFF2-40B4-BE49-F238E27FC236}">
                  <a16:creationId xmlns:a16="http://schemas.microsoft.com/office/drawing/2014/main" id="{EDF5E618-6C05-F9C6-184D-6277188FE4C8}"/>
                </a:ext>
              </a:extLst>
            </p:cNvPr>
            <p:cNvGrpSpPr/>
            <p:nvPr/>
          </p:nvGrpSpPr>
          <p:grpSpPr>
            <a:xfrm>
              <a:off x="275" y="963"/>
              <a:ext cx="18968" cy="8887"/>
              <a:chOff x="177147" y="607947"/>
              <a:chExt cx="9033295" cy="4177716"/>
            </a:xfrm>
          </p:grpSpPr>
          <p:pic>
            <p:nvPicPr>
              <p:cNvPr id="42" name="图片 41" descr="/private/var/folders/qh/zcw11bz50bd5n7f1cqqbc3lh0000gn/T/com.kingsoft.wpsoffice.mac/photoedit2/20231014073609/temp.pngtemp">
                <a:extLst>
                  <a:ext uri="{FF2B5EF4-FFF2-40B4-BE49-F238E27FC236}">
                    <a16:creationId xmlns:a16="http://schemas.microsoft.com/office/drawing/2014/main" id="{75463F32-A9EC-A100-06D9-9F0B29A9094B}"/>
                  </a:ext>
                </a:extLst>
              </p:cNvPr>
              <p:cNvPicPr>
                <a:picLocks noChangeAspect="1"/>
              </p:cNvPicPr>
              <p:nvPr>
                <p:custDataLst>
                  <p:tags r:id="rId1"/>
                </p:custDataLst>
              </p:nvPr>
            </p:nvPicPr>
            <p:blipFill>
              <a:blip r:embed="rId3"/>
              <a:srcRect l="752" t="1220" r="2887" b="1220"/>
              <a:stretch>
                <a:fillRect/>
              </a:stretch>
            </p:blipFill>
            <p:spPr>
              <a:xfrm>
                <a:off x="177147" y="622705"/>
                <a:ext cx="2988873" cy="4162958"/>
              </a:xfrm>
              <a:prstGeom prst="rect">
                <a:avLst/>
              </a:prstGeom>
            </p:spPr>
          </p:pic>
          <p:pic>
            <p:nvPicPr>
              <p:cNvPr id="43" name="Picture 3" descr="/private/var/folders/qh/zcw11bz50bd5n7f1cqqbc3lh0000gn/T/com.kingsoft.wpsoffice.mac/photoedit2/20231014073704/temp.pngtemp">
                <a:extLst>
                  <a:ext uri="{FF2B5EF4-FFF2-40B4-BE49-F238E27FC236}">
                    <a16:creationId xmlns:a16="http://schemas.microsoft.com/office/drawing/2014/main" id="{1910B044-6021-52CC-57D0-D30537332EAD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/>
              <a:srcRect l="4184"/>
              <a:stretch>
                <a:fillRect/>
              </a:stretch>
            </p:blipFill>
            <p:spPr bwMode="auto">
              <a:xfrm>
                <a:off x="3166020" y="622646"/>
                <a:ext cx="3047926" cy="4162958"/>
              </a:xfrm>
              <a:prstGeom prst="rect">
                <a:avLst/>
              </a:prstGeom>
              <a:noFill/>
              <a:ln w="19050">
                <a:noFill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</a:extLst>
            </p:spPr>
          </p:pic>
          <p:pic>
            <p:nvPicPr>
              <p:cNvPr id="44" name="Picture 6" descr="/private/var/folders/qh/zcw11bz50bd5n7f1cqqbc3lh0000gn/T/com.kingsoft.wpsoffice.mac/photoedit2/20231014073723/temp.pngtemp">
                <a:extLst>
                  <a:ext uri="{FF2B5EF4-FFF2-40B4-BE49-F238E27FC236}">
                    <a16:creationId xmlns:a16="http://schemas.microsoft.com/office/drawing/2014/main" id="{40F4970C-7514-1EE6-92B0-7B1FE49AACBB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5"/>
              <a:srcRect t="2033"/>
              <a:stretch>
                <a:fillRect/>
              </a:stretch>
            </p:blipFill>
            <p:spPr bwMode="auto">
              <a:xfrm>
                <a:off x="6221093" y="607947"/>
                <a:ext cx="2989349" cy="4165418"/>
              </a:xfrm>
              <a:prstGeom prst="rect">
                <a:avLst/>
              </a:prstGeom>
              <a:noFill/>
              <a:ln w="19050">
                <a:noFill/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4" name="TextBox 1">
              <a:extLst>
                <a:ext uri="{FF2B5EF4-FFF2-40B4-BE49-F238E27FC236}">
                  <a16:creationId xmlns:a16="http://schemas.microsoft.com/office/drawing/2014/main" id="{7CB0A1BA-7A34-F0CC-6BC7-CDAEAF274739}"/>
                </a:ext>
              </a:extLst>
            </p:cNvPr>
            <p:cNvSpPr txBox="1"/>
            <p:nvPr/>
          </p:nvSpPr>
          <p:spPr>
            <a:xfrm>
              <a:off x="442" y="2743"/>
              <a:ext cx="707" cy="5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>
                  <a:solidFill>
                    <a:srgbClr val="FF0000"/>
                  </a:solidFill>
                </a:rPr>
                <a:t>1</a:t>
              </a:r>
            </a:p>
          </p:txBody>
        </p:sp>
        <p:sp>
          <p:nvSpPr>
            <p:cNvPr id="5" name="TextBox 24">
              <a:extLst>
                <a:ext uri="{FF2B5EF4-FFF2-40B4-BE49-F238E27FC236}">
                  <a16:creationId xmlns:a16="http://schemas.microsoft.com/office/drawing/2014/main" id="{8B98048D-97AE-F1C9-931C-2A0B90AA7762}"/>
                </a:ext>
              </a:extLst>
            </p:cNvPr>
            <p:cNvSpPr txBox="1"/>
            <p:nvPr/>
          </p:nvSpPr>
          <p:spPr>
            <a:xfrm>
              <a:off x="442" y="3116"/>
              <a:ext cx="707" cy="5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>
                  <a:solidFill>
                    <a:srgbClr val="FF0000"/>
                  </a:solidFill>
                </a:rPr>
                <a:t>2</a:t>
              </a:r>
            </a:p>
          </p:txBody>
        </p:sp>
        <p:sp>
          <p:nvSpPr>
            <p:cNvPr id="6" name="TextBox 25">
              <a:extLst>
                <a:ext uri="{FF2B5EF4-FFF2-40B4-BE49-F238E27FC236}">
                  <a16:creationId xmlns:a16="http://schemas.microsoft.com/office/drawing/2014/main" id="{783E24F1-1A0E-3CEC-1AA5-C59BFE861612}"/>
                </a:ext>
              </a:extLst>
            </p:cNvPr>
            <p:cNvSpPr txBox="1"/>
            <p:nvPr/>
          </p:nvSpPr>
          <p:spPr>
            <a:xfrm>
              <a:off x="442" y="3865"/>
              <a:ext cx="707" cy="5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>
                  <a:solidFill>
                    <a:srgbClr val="FF0000"/>
                  </a:solidFill>
                </a:rPr>
                <a:t>3</a:t>
              </a:r>
            </a:p>
          </p:txBody>
        </p:sp>
        <p:sp>
          <p:nvSpPr>
            <p:cNvPr id="7" name="TextBox 26">
              <a:extLst>
                <a:ext uri="{FF2B5EF4-FFF2-40B4-BE49-F238E27FC236}">
                  <a16:creationId xmlns:a16="http://schemas.microsoft.com/office/drawing/2014/main" id="{31309188-5638-12CE-28B6-5764BDE17ECC}"/>
                </a:ext>
              </a:extLst>
            </p:cNvPr>
            <p:cNvSpPr txBox="1"/>
            <p:nvPr/>
          </p:nvSpPr>
          <p:spPr>
            <a:xfrm>
              <a:off x="442" y="4242"/>
              <a:ext cx="707" cy="5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>
                  <a:solidFill>
                    <a:srgbClr val="FF0000"/>
                  </a:solidFill>
                </a:rPr>
                <a:t>4</a:t>
              </a:r>
            </a:p>
          </p:txBody>
        </p:sp>
        <p:sp>
          <p:nvSpPr>
            <p:cNvPr id="8" name="TextBox 27">
              <a:extLst>
                <a:ext uri="{FF2B5EF4-FFF2-40B4-BE49-F238E27FC236}">
                  <a16:creationId xmlns:a16="http://schemas.microsoft.com/office/drawing/2014/main" id="{A4BCCA23-6D8F-4CC4-2470-7C7AEE4A57AC}"/>
                </a:ext>
              </a:extLst>
            </p:cNvPr>
            <p:cNvSpPr txBox="1"/>
            <p:nvPr/>
          </p:nvSpPr>
          <p:spPr>
            <a:xfrm>
              <a:off x="442" y="5011"/>
              <a:ext cx="707" cy="5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>
                  <a:solidFill>
                    <a:srgbClr val="FF0000"/>
                  </a:solidFill>
                </a:rPr>
                <a:t>5</a:t>
              </a:r>
            </a:p>
          </p:txBody>
        </p:sp>
        <p:sp>
          <p:nvSpPr>
            <p:cNvPr id="9" name="TextBox 29">
              <a:extLst>
                <a:ext uri="{FF2B5EF4-FFF2-40B4-BE49-F238E27FC236}">
                  <a16:creationId xmlns:a16="http://schemas.microsoft.com/office/drawing/2014/main" id="{44CB3FAB-F63D-D658-AEF3-DA0057CF392E}"/>
                </a:ext>
              </a:extLst>
            </p:cNvPr>
            <p:cNvSpPr txBox="1"/>
            <p:nvPr/>
          </p:nvSpPr>
          <p:spPr>
            <a:xfrm>
              <a:off x="423" y="6139"/>
              <a:ext cx="707" cy="5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>
                  <a:solidFill>
                    <a:srgbClr val="FF0000"/>
                  </a:solidFill>
                </a:rPr>
                <a:t>6</a:t>
              </a:r>
            </a:p>
          </p:txBody>
        </p:sp>
        <p:sp>
          <p:nvSpPr>
            <p:cNvPr id="10" name="TextBox 30">
              <a:extLst>
                <a:ext uri="{FF2B5EF4-FFF2-40B4-BE49-F238E27FC236}">
                  <a16:creationId xmlns:a16="http://schemas.microsoft.com/office/drawing/2014/main" id="{12C008FE-4A5E-3D99-2AFE-6836C94975E0}"/>
                </a:ext>
              </a:extLst>
            </p:cNvPr>
            <p:cNvSpPr txBox="1"/>
            <p:nvPr/>
          </p:nvSpPr>
          <p:spPr>
            <a:xfrm>
              <a:off x="423" y="6528"/>
              <a:ext cx="707" cy="5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>
                  <a:solidFill>
                    <a:srgbClr val="FF0000"/>
                  </a:solidFill>
                </a:rPr>
                <a:t>7</a:t>
              </a:r>
            </a:p>
          </p:txBody>
        </p:sp>
        <p:sp>
          <p:nvSpPr>
            <p:cNvPr id="11" name="TextBox 31">
              <a:extLst>
                <a:ext uri="{FF2B5EF4-FFF2-40B4-BE49-F238E27FC236}">
                  <a16:creationId xmlns:a16="http://schemas.microsoft.com/office/drawing/2014/main" id="{BA9C1CFF-19D8-4EEF-9C8B-F9EA1A2F3FA4}"/>
                </a:ext>
              </a:extLst>
            </p:cNvPr>
            <p:cNvSpPr txBox="1"/>
            <p:nvPr/>
          </p:nvSpPr>
          <p:spPr>
            <a:xfrm>
              <a:off x="442" y="8404"/>
              <a:ext cx="707" cy="5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>
                  <a:solidFill>
                    <a:srgbClr val="FF0000"/>
                  </a:solidFill>
                </a:rPr>
                <a:t>8</a:t>
              </a:r>
            </a:p>
          </p:txBody>
        </p:sp>
        <p:sp>
          <p:nvSpPr>
            <p:cNvPr id="12" name="TextBox 32">
              <a:extLst>
                <a:ext uri="{FF2B5EF4-FFF2-40B4-BE49-F238E27FC236}">
                  <a16:creationId xmlns:a16="http://schemas.microsoft.com/office/drawing/2014/main" id="{886B9BD0-861A-7F3D-F9C5-730C93940738}"/>
                </a:ext>
              </a:extLst>
            </p:cNvPr>
            <p:cNvSpPr txBox="1"/>
            <p:nvPr/>
          </p:nvSpPr>
          <p:spPr>
            <a:xfrm>
              <a:off x="442" y="8814"/>
              <a:ext cx="707" cy="5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>
                  <a:solidFill>
                    <a:srgbClr val="FF0000"/>
                  </a:solidFill>
                </a:rPr>
                <a:t>9</a:t>
              </a:r>
            </a:p>
          </p:txBody>
        </p:sp>
        <p:sp>
          <p:nvSpPr>
            <p:cNvPr id="13" name="TextBox 33">
              <a:extLst>
                <a:ext uri="{FF2B5EF4-FFF2-40B4-BE49-F238E27FC236}">
                  <a16:creationId xmlns:a16="http://schemas.microsoft.com/office/drawing/2014/main" id="{D3746146-2C41-4FB5-D7C8-732C9FAC455E}"/>
                </a:ext>
              </a:extLst>
            </p:cNvPr>
            <p:cNvSpPr txBox="1"/>
            <p:nvPr/>
          </p:nvSpPr>
          <p:spPr>
            <a:xfrm>
              <a:off x="368" y="9193"/>
              <a:ext cx="958" cy="5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>
                  <a:solidFill>
                    <a:srgbClr val="FF0000"/>
                  </a:solidFill>
                </a:rPr>
                <a:t>10</a:t>
              </a:r>
            </a:p>
          </p:txBody>
        </p:sp>
        <p:sp>
          <p:nvSpPr>
            <p:cNvPr id="14" name="TextBox 36">
              <a:extLst>
                <a:ext uri="{FF2B5EF4-FFF2-40B4-BE49-F238E27FC236}">
                  <a16:creationId xmlns:a16="http://schemas.microsoft.com/office/drawing/2014/main" id="{F7D168CA-3901-4909-FF4B-E4694FA2F9A9}"/>
                </a:ext>
              </a:extLst>
            </p:cNvPr>
            <p:cNvSpPr txBox="1"/>
            <p:nvPr/>
          </p:nvSpPr>
          <p:spPr>
            <a:xfrm>
              <a:off x="6745" y="1834"/>
              <a:ext cx="826" cy="4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600" dirty="0">
                  <a:solidFill>
                    <a:srgbClr val="FF0000"/>
                  </a:solidFill>
                </a:rPr>
                <a:t>11</a:t>
              </a:r>
              <a:endParaRPr lang="zh-CN" altLang="en-US" sz="1600" dirty="0">
                <a:solidFill>
                  <a:srgbClr val="FF0000"/>
                </a:solidFill>
              </a:endParaRPr>
            </a:p>
          </p:txBody>
        </p:sp>
        <p:sp>
          <p:nvSpPr>
            <p:cNvPr id="15" name="TextBox 37">
              <a:extLst>
                <a:ext uri="{FF2B5EF4-FFF2-40B4-BE49-F238E27FC236}">
                  <a16:creationId xmlns:a16="http://schemas.microsoft.com/office/drawing/2014/main" id="{AC796092-5FF0-B08E-4CEF-806E6FAE66AF}"/>
                </a:ext>
              </a:extLst>
            </p:cNvPr>
            <p:cNvSpPr txBox="1"/>
            <p:nvPr/>
          </p:nvSpPr>
          <p:spPr>
            <a:xfrm>
              <a:off x="6745" y="2128"/>
              <a:ext cx="826" cy="4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600" dirty="0">
                  <a:solidFill>
                    <a:srgbClr val="FF0000"/>
                  </a:solidFill>
                </a:rPr>
                <a:t>12</a:t>
              </a:r>
              <a:endParaRPr lang="zh-CN" altLang="en-US" sz="1600" dirty="0">
                <a:solidFill>
                  <a:srgbClr val="FF0000"/>
                </a:solidFill>
              </a:endParaRPr>
            </a:p>
          </p:txBody>
        </p:sp>
        <p:sp>
          <p:nvSpPr>
            <p:cNvPr id="16" name="TextBox 38">
              <a:extLst>
                <a:ext uri="{FF2B5EF4-FFF2-40B4-BE49-F238E27FC236}">
                  <a16:creationId xmlns:a16="http://schemas.microsoft.com/office/drawing/2014/main" id="{B088F3B9-CA29-28CA-80C0-AE543B25EC1E}"/>
                </a:ext>
              </a:extLst>
            </p:cNvPr>
            <p:cNvSpPr txBox="1"/>
            <p:nvPr/>
          </p:nvSpPr>
          <p:spPr>
            <a:xfrm>
              <a:off x="6745" y="2457"/>
              <a:ext cx="707" cy="4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600" dirty="0">
                  <a:solidFill>
                    <a:srgbClr val="FF0000"/>
                  </a:solidFill>
                </a:rPr>
                <a:t>13</a:t>
              </a:r>
              <a:endParaRPr lang="zh-CN" altLang="en-US" sz="1600" dirty="0">
                <a:solidFill>
                  <a:srgbClr val="FF0000"/>
                </a:solidFill>
              </a:endParaRPr>
            </a:p>
          </p:txBody>
        </p:sp>
        <p:sp>
          <p:nvSpPr>
            <p:cNvPr id="17" name="TextBox 39">
              <a:extLst>
                <a:ext uri="{FF2B5EF4-FFF2-40B4-BE49-F238E27FC236}">
                  <a16:creationId xmlns:a16="http://schemas.microsoft.com/office/drawing/2014/main" id="{8BE5277B-984D-8DE4-A96D-23E245661654}"/>
                </a:ext>
              </a:extLst>
            </p:cNvPr>
            <p:cNvSpPr txBox="1"/>
            <p:nvPr/>
          </p:nvSpPr>
          <p:spPr>
            <a:xfrm>
              <a:off x="6737" y="2771"/>
              <a:ext cx="910" cy="4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600" dirty="0">
                  <a:solidFill>
                    <a:srgbClr val="FF0000"/>
                  </a:solidFill>
                </a:rPr>
                <a:t>14</a:t>
              </a:r>
              <a:endParaRPr lang="zh-CN" altLang="en-US" sz="1600" dirty="0">
                <a:solidFill>
                  <a:srgbClr val="FF0000"/>
                </a:solidFill>
              </a:endParaRPr>
            </a:p>
          </p:txBody>
        </p:sp>
        <p:sp>
          <p:nvSpPr>
            <p:cNvPr id="18" name="TextBox 40">
              <a:extLst>
                <a:ext uri="{FF2B5EF4-FFF2-40B4-BE49-F238E27FC236}">
                  <a16:creationId xmlns:a16="http://schemas.microsoft.com/office/drawing/2014/main" id="{807491E7-C164-542A-D4C3-DBEDF0A26740}"/>
                </a:ext>
              </a:extLst>
            </p:cNvPr>
            <p:cNvSpPr txBox="1"/>
            <p:nvPr/>
          </p:nvSpPr>
          <p:spPr>
            <a:xfrm>
              <a:off x="6709" y="3062"/>
              <a:ext cx="924" cy="4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600" dirty="0">
                  <a:solidFill>
                    <a:srgbClr val="FF0000"/>
                  </a:solidFill>
                </a:rPr>
                <a:t>15</a:t>
              </a:r>
              <a:endParaRPr lang="zh-CN" altLang="en-US" sz="1600" dirty="0">
                <a:solidFill>
                  <a:srgbClr val="FF0000"/>
                </a:solidFill>
              </a:endParaRPr>
            </a:p>
          </p:txBody>
        </p:sp>
        <p:sp>
          <p:nvSpPr>
            <p:cNvPr id="19" name="TextBox 41">
              <a:extLst>
                <a:ext uri="{FF2B5EF4-FFF2-40B4-BE49-F238E27FC236}">
                  <a16:creationId xmlns:a16="http://schemas.microsoft.com/office/drawing/2014/main" id="{D6B5B1E6-4C55-9CE4-CCBB-A24FC59D15AD}"/>
                </a:ext>
              </a:extLst>
            </p:cNvPr>
            <p:cNvSpPr txBox="1"/>
            <p:nvPr/>
          </p:nvSpPr>
          <p:spPr>
            <a:xfrm>
              <a:off x="6733" y="3385"/>
              <a:ext cx="885" cy="4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600" dirty="0">
                  <a:solidFill>
                    <a:srgbClr val="FF0000"/>
                  </a:solidFill>
                </a:rPr>
                <a:t>16</a:t>
              </a:r>
              <a:endParaRPr lang="zh-CN" altLang="en-US" sz="1600" dirty="0">
                <a:solidFill>
                  <a:srgbClr val="FF0000"/>
                </a:solidFill>
              </a:endParaRPr>
            </a:p>
          </p:txBody>
        </p:sp>
        <p:sp>
          <p:nvSpPr>
            <p:cNvPr id="20" name="TextBox 42">
              <a:extLst>
                <a:ext uri="{FF2B5EF4-FFF2-40B4-BE49-F238E27FC236}">
                  <a16:creationId xmlns:a16="http://schemas.microsoft.com/office/drawing/2014/main" id="{220B6EA3-DBC9-8831-8D29-C4B96341F7DF}"/>
                </a:ext>
              </a:extLst>
            </p:cNvPr>
            <p:cNvSpPr txBox="1"/>
            <p:nvPr/>
          </p:nvSpPr>
          <p:spPr>
            <a:xfrm>
              <a:off x="6761" y="4556"/>
              <a:ext cx="707" cy="4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600" dirty="0">
                  <a:solidFill>
                    <a:srgbClr val="FF0000"/>
                  </a:solidFill>
                </a:rPr>
                <a:t>17</a:t>
              </a:r>
              <a:endParaRPr lang="zh-CN" altLang="en-US" sz="1600" dirty="0">
                <a:solidFill>
                  <a:srgbClr val="FF0000"/>
                </a:solidFill>
              </a:endParaRPr>
            </a:p>
          </p:txBody>
        </p:sp>
        <p:sp>
          <p:nvSpPr>
            <p:cNvPr id="21" name="TextBox 43">
              <a:extLst>
                <a:ext uri="{FF2B5EF4-FFF2-40B4-BE49-F238E27FC236}">
                  <a16:creationId xmlns:a16="http://schemas.microsoft.com/office/drawing/2014/main" id="{8519D41E-27E1-8DF5-772C-F7AE7B8EE179}"/>
                </a:ext>
              </a:extLst>
            </p:cNvPr>
            <p:cNvSpPr txBox="1"/>
            <p:nvPr/>
          </p:nvSpPr>
          <p:spPr>
            <a:xfrm>
              <a:off x="6761" y="4846"/>
              <a:ext cx="820" cy="4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600" dirty="0">
                  <a:solidFill>
                    <a:srgbClr val="FF0000"/>
                  </a:solidFill>
                </a:rPr>
                <a:t>18</a:t>
              </a:r>
              <a:endParaRPr lang="zh-CN" altLang="en-US" sz="1600" dirty="0">
                <a:solidFill>
                  <a:srgbClr val="FF0000"/>
                </a:solidFill>
              </a:endParaRPr>
            </a:p>
          </p:txBody>
        </p:sp>
        <p:sp>
          <p:nvSpPr>
            <p:cNvPr id="22" name="TextBox 44">
              <a:extLst>
                <a:ext uri="{FF2B5EF4-FFF2-40B4-BE49-F238E27FC236}">
                  <a16:creationId xmlns:a16="http://schemas.microsoft.com/office/drawing/2014/main" id="{EDF3A79F-42E3-73F0-E23E-DF5DBC520AF2}"/>
                </a:ext>
              </a:extLst>
            </p:cNvPr>
            <p:cNvSpPr txBox="1"/>
            <p:nvPr/>
          </p:nvSpPr>
          <p:spPr>
            <a:xfrm>
              <a:off x="6781" y="5162"/>
              <a:ext cx="707" cy="4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600" dirty="0">
                  <a:solidFill>
                    <a:srgbClr val="FF0000"/>
                  </a:solidFill>
                </a:rPr>
                <a:t>19</a:t>
              </a:r>
              <a:endParaRPr lang="zh-CN" altLang="en-US" sz="1600" dirty="0">
                <a:solidFill>
                  <a:srgbClr val="FF0000"/>
                </a:solidFill>
              </a:endParaRPr>
            </a:p>
          </p:txBody>
        </p:sp>
        <p:sp>
          <p:nvSpPr>
            <p:cNvPr id="23" name="TextBox 45">
              <a:extLst>
                <a:ext uri="{FF2B5EF4-FFF2-40B4-BE49-F238E27FC236}">
                  <a16:creationId xmlns:a16="http://schemas.microsoft.com/office/drawing/2014/main" id="{9BC7B8EC-E3A9-EE9B-1D12-A21CD606AEE1}"/>
                </a:ext>
              </a:extLst>
            </p:cNvPr>
            <p:cNvSpPr txBox="1"/>
            <p:nvPr/>
          </p:nvSpPr>
          <p:spPr>
            <a:xfrm>
              <a:off x="13158" y="962"/>
              <a:ext cx="707" cy="4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600" dirty="0">
                  <a:solidFill>
                    <a:srgbClr val="FF0000"/>
                  </a:solidFill>
                </a:rPr>
                <a:t>20</a:t>
              </a:r>
              <a:endParaRPr lang="zh-CN" altLang="en-US" sz="1600" dirty="0">
                <a:solidFill>
                  <a:srgbClr val="FF0000"/>
                </a:solidFill>
              </a:endParaRPr>
            </a:p>
          </p:txBody>
        </p:sp>
        <p:sp>
          <p:nvSpPr>
            <p:cNvPr id="24" name="TextBox 46">
              <a:extLst>
                <a:ext uri="{FF2B5EF4-FFF2-40B4-BE49-F238E27FC236}">
                  <a16:creationId xmlns:a16="http://schemas.microsoft.com/office/drawing/2014/main" id="{46063BFC-A97F-044D-5BC8-C81BBEA312B5}"/>
                </a:ext>
              </a:extLst>
            </p:cNvPr>
            <p:cNvSpPr txBox="1"/>
            <p:nvPr/>
          </p:nvSpPr>
          <p:spPr>
            <a:xfrm>
              <a:off x="13158" y="1238"/>
              <a:ext cx="707" cy="4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600" dirty="0">
                  <a:solidFill>
                    <a:srgbClr val="FF0000"/>
                  </a:solidFill>
                </a:rPr>
                <a:t>21</a:t>
              </a:r>
              <a:endParaRPr lang="zh-CN" altLang="en-US" sz="1600" dirty="0">
                <a:solidFill>
                  <a:srgbClr val="FF0000"/>
                </a:solidFill>
              </a:endParaRPr>
            </a:p>
          </p:txBody>
        </p:sp>
        <p:sp>
          <p:nvSpPr>
            <p:cNvPr id="25" name="TextBox 47">
              <a:extLst>
                <a:ext uri="{FF2B5EF4-FFF2-40B4-BE49-F238E27FC236}">
                  <a16:creationId xmlns:a16="http://schemas.microsoft.com/office/drawing/2014/main" id="{230654BA-32F7-F24D-0994-655A901F027D}"/>
                </a:ext>
              </a:extLst>
            </p:cNvPr>
            <p:cNvSpPr txBox="1"/>
            <p:nvPr/>
          </p:nvSpPr>
          <p:spPr>
            <a:xfrm>
              <a:off x="13158" y="1568"/>
              <a:ext cx="707" cy="4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600" dirty="0">
                  <a:solidFill>
                    <a:srgbClr val="FF0000"/>
                  </a:solidFill>
                </a:rPr>
                <a:t>22</a:t>
              </a:r>
              <a:endParaRPr lang="zh-CN" altLang="en-US" sz="1600" dirty="0">
                <a:solidFill>
                  <a:srgbClr val="FF0000"/>
                </a:solidFill>
              </a:endParaRPr>
            </a:p>
          </p:txBody>
        </p:sp>
        <p:sp>
          <p:nvSpPr>
            <p:cNvPr id="26" name="TextBox 48">
              <a:extLst>
                <a:ext uri="{FF2B5EF4-FFF2-40B4-BE49-F238E27FC236}">
                  <a16:creationId xmlns:a16="http://schemas.microsoft.com/office/drawing/2014/main" id="{A73D994D-3696-883D-F4CD-733362688B61}"/>
                </a:ext>
              </a:extLst>
            </p:cNvPr>
            <p:cNvSpPr txBox="1"/>
            <p:nvPr/>
          </p:nvSpPr>
          <p:spPr>
            <a:xfrm>
              <a:off x="13158" y="1852"/>
              <a:ext cx="707" cy="4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600" dirty="0">
                  <a:solidFill>
                    <a:srgbClr val="FF0000"/>
                  </a:solidFill>
                </a:rPr>
                <a:t>23</a:t>
              </a:r>
              <a:endParaRPr lang="zh-CN" altLang="en-US" sz="1600" dirty="0">
                <a:solidFill>
                  <a:srgbClr val="FF0000"/>
                </a:solidFill>
              </a:endParaRPr>
            </a:p>
          </p:txBody>
        </p:sp>
        <p:sp>
          <p:nvSpPr>
            <p:cNvPr id="27" name="TextBox 49">
              <a:extLst>
                <a:ext uri="{FF2B5EF4-FFF2-40B4-BE49-F238E27FC236}">
                  <a16:creationId xmlns:a16="http://schemas.microsoft.com/office/drawing/2014/main" id="{479434A0-30D5-3FCC-D9B6-423B3E85DA13}"/>
                </a:ext>
              </a:extLst>
            </p:cNvPr>
            <p:cNvSpPr txBox="1"/>
            <p:nvPr/>
          </p:nvSpPr>
          <p:spPr>
            <a:xfrm>
              <a:off x="13158" y="2179"/>
              <a:ext cx="707" cy="4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600" dirty="0">
                  <a:solidFill>
                    <a:srgbClr val="FF0000"/>
                  </a:solidFill>
                </a:rPr>
                <a:t>24</a:t>
              </a:r>
              <a:endParaRPr lang="zh-CN" altLang="en-US" sz="1600" dirty="0">
                <a:solidFill>
                  <a:srgbClr val="FF0000"/>
                </a:solidFill>
              </a:endParaRPr>
            </a:p>
          </p:txBody>
        </p:sp>
        <p:sp>
          <p:nvSpPr>
            <p:cNvPr id="28" name="TextBox 50">
              <a:extLst>
                <a:ext uri="{FF2B5EF4-FFF2-40B4-BE49-F238E27FC236}">
                  <a16:creationId xmlns:a16="http://schemas.microsoft.com/office/drawing/2014/main" id="{230C0915-15A7-ED8E-DC13-BF6F99023F10}"/>
                </a:ext>
              </a:extLst>
            </p:cNvPr>
            <p:cNvSpPr txBox="1"/>
            <p:nvPr/>
          </p:nvSpPr>
          <p:spPr>
            <a:xfrm>
              <a:off x="13182" y="2499"/>
              <a:ext cx="707" cy="4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600" dirty="0">
                  <a:solidFill>
                    <a:srgbClr val="FF0000"/>
                  </a:solidFill>
                </a:rPr>
                <a:t>25</a:t>
              </a:r>
              <a:endParaRPr lang="zh-CN" altLang="en-US" sz="1600" dirty="0">
                <a:solidFill>
                  <a:srgbClr val="FF0000"/>
                </a:solidFill>
              </a:endParaRPr>
            </a:p>
          </p:txBody>
        </p:sp>
        <p:sp>
          <p:nvSpPr>
            <p:cNvPr id="29" name="TextBox 51">
              <a:extLst>
                <a:ext uri="{FF2B5EF4-FFF2-40B4-BE49-F238E27FC236}">
                  <a16:creationId xmlns:a16="http://schemas.microsoft.com/office/drawing/2014/main" id="{22CEACFA-B85B-785A-E7D4-FE349CC5589B}"/>
                </a:ext>
              </a:extLst>
            </p:cNvPr>
            <p:cNvSpPr txBox="1"/>
            <p:nvPr/>
          </p:nvSpPr>
          <p:spPr>
            <a:xfrm>
              <a:off x="13182" y="2804"/>
              <a:ext cx="707" cy="4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600" dirty="0">
                  <a:solidFill>
                    <a:srgbClr val="FF0000"/>
                  </a:solidFill>
                </a:rPr>
                <a:t>26</a:t>
              </a:r>
              <a:endParaRPr lang="zh-CN" altLang="en-US" sz="1600" dirty="0">
                <a:solidFill>
                  <a:srgbClr val="FF0000"/>
                </a:solidFill>
              </a:endParaRPr>
            </a:p>
          </p:txBody>
        </p:sp>
        <p:sp>
          <p:nvSpPr>
            <p:cNvPr id="30" name="TextBox 52">
              <a:extLst>
                <a:ext uri="{FF2B5EF4-FFF2-40B4-BE49-F238E27FC236}">
                  <a16:creationId xmlns:a16="http://schemas.microsoft.com/office/drawing/2014/main" id="{B48D5250-A93C-3410-322C-B2D9E47C7718}"/>
                </a:ext>
              </a:extLst>
            </p:cNvPr>
            <p:cNvSpPr txBox="1"/>
            <p:nvPr/>
          </p:nvSpPr>
          <p:spPr>
            <a:xfrm>
              <a:off x="13182" y="3121"/>
              <a:ext cx="707" cy="4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600" dirty="0">
                  <a:solidFill>
                    <a:srgbClr val="FF0000"/>
                  </a:solidFill>
                </a:rPr>
                <a:t>27</a:t>
              </a:r>
              <a:endParaRPr lang="zh-CN" altLang="en-US" sz="1600" dirty="0">
                <a:solidFill>
                  <a:srgbClr val="FF0000"/>
                </a:solidFill>
              </a:endParaRPr>
            </a:p>
          </p:txBody>
        </p:sp>
        <p:sp>
          <p:nvSpPr>
            <p:cNvPr id="31" name="TextBox 53">
              <a:extLst>
                <a:ext uri="{FF2B5EF4-FFF2-40B4-BE49-F238E27FC236}">
                  <a16:creationId xmlns:a16="http://schemas.microsoft.com/office/drawing/2014/main" id="{4150BF18-E2CF-9CBC-8FE3-FBEBD0A127BD}"/>
                </a:ext>
              </a:extLst>
            </p:cNvPr>
            <p:cNvSpPr txBox="1"/>
            <p:nvPr/>
          </p:nvSpPr>
          <p:spPr>
            <a:xfrm>
              <a:off x="13206" y="3438"/>
              <a:ext cx="707" cy="4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600" dirty="0">
                  <a:solidFill>
                    <a:srgbClr val="FF0000"/>
                  </a:solidFill>
                </a:rPr>
                <a:t>28</a:t>
              </a:r>
              <a:endParaRPr lang="zh-CN" altLang="en-US" sz="1600" dirty="0">
                <a:solidFill>
                  <a:srgbClr val="FF0000"/>
                </a:solidFill>
              </a:endParaRPr>
            </a:p>
          </p:txBody>
        </p:sp>
        <p:sp>
          <p:nvSpPr>
            <p:cNvPr id="32" name="TextBox 54">
              <a:extLst>
                <a:ext uri="{FF2B5EF4-FFF2-40B4-BE49-F238E27FC236}">
                  <a16:creationId xmlns:a16="http://schemas.microsoft.com/office/drawing/2014/main" id="{668D3837-0F1A-DD2D-C631-CB732430F82A}"/>
                </a:ext>
              </a:extLst>
            </p:cNvPr>
            <p:cNvSpPr txBox="1"/>
            <p:nvPr/>
          </p:nvSpPr>
          <p:spPr>
            <a:xfrm>
              <a:off x="13182" y="3729"/>
              <a:ext cx="707" cy="4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600" dirty="0">
                  <a:solidFill>
                    <a:srgbClr val="FF0000"/>
                  </a:solidFill>
                </a:rPr>
                <a:t>29</a:t>
              </a:r>
              <a:endParaRPr lang="zh-CN" altLang="en-US" sz="1600" dirty="0">
                <a:solidFill>
                  <a:srgbClr val="FF0000"/>
                </a:solidFill>
              </a:endParaRPr>
            </a:p>
          </p:txBody>
        </p:sp>
        <p:sp>
          <p:nvSpPr>
            <p:cNvPr id="33" name="TextBox 55">
              <a:extLst>
                <a:ext uri="{FF2B5EF4-FFF2-40B4-BE49-F238E27FC236}">
                  <a16:creationId xmlns:a16="http://schemas.microsoft.com/office/drawing/2014/main" id="{914AA787-0D5D-22C3-5B1E-F531D4E14FFB}"/>
                </a:ext>
              </a:extLst>
            </p:cNvPr>
            <p:cNvSpPr txBox="1"/>
            <p:nvPr/>
          </p:nvSpPr>
          <p:spPr>
            <a:xfrm>
              <a:off x="13158" y="4039"/>
              <a:ext cx="707" cy="4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600" dirty="0">
                  <a:solidFill>
                    <a:srgbClr val="FF0000"/>
                  </a:solidFill>
                </a:rPr>
                <a:t>30</a:t>
              </a:r>
              <a:endParaRPr lang="zh-CN" altLang="en-US" sz="1600" dirty="0">
                <a:solidFill>
                  <a:srgbClr val="FF0000"/>
                </a:solidFill>
              </a:endParaRPr>
            </a:p>
          </p:txBody>
        </p:sp>
        <p:sp>
          <p:nvSpPr>
            <p:cNvPr id="34" name="TextBox 56">
              <a:extLst>
                <a:ext uri="{FF2B5EF4-FFF2-40B4-BE49-F238E27FC236}">
                  <a16:creationId xmlns:a16="http://schemas.microsoft.com/office/drawing/2014/main" id="{1BECDA50-CD8D-3A69-7500-8D4FD567E644}"/>
                </a:ext>
              </a:extLst>
            </p:cNvPr>
            <p:cNvSpPr txBox="1"/>
            <p:nvPr/>
          </p:nvSpPr>
          <p:spPr>
            <a:xfrm>
              <a:off x="13177" y="5288"/>
              <a:ext cx="707" cy="4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600" dirty="0">
                  <a:solidFill>
                    <a:srgbClr val="FF0000"/>
                  </a:solidFill>
                </a:rPr>
                <a:t>31</a:t>
              </a:r>
              <a:endParaRPr lang="zh-CN" altLang="en-US" sz="1600" dirty="0">
                <a:solidFill>
                  <a:srgbClr val="FF0000"/>
                </a:solidFill>
              </a:endParaRPr>
            </a:p>
          </p:txBody>
        </p:sp>
        <p:sp>
          <p:nvSpPr>
            <p:cNvPr id="35" name="TextBox 57">
              <a:extLst>
                <a:ext uri="{FF2B5EF4-FFF2-40B4-BE49-F238E27FC236}">
                  <a16:creationId xmlns:a16="http://schemas.microsoft.com/office/drawing/2014/main" id="{80E6BA20-EC01-0F7D-E9FA-9C5B2931E2F5}"/>
                </a:ext>
              </a:extLst>
            </p:cNvPr>
            <p:cNvSpPr txBox="1"/>
            <p:nvPr/>
          </p:nvSpPr>
          <p:spPr>
            <a:xfrm>
              <a:off x="13153" y="5890"/>
              <a:ext cx="707" cy="4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600" dirty="0">
                  <a:solidFill>
                    <a:srgbClr val="FF0000"/>
                  </a:solidFill>
                </a:rPr>
                <a:t>32</a:t>
              </a:r>
              <a:endParaRPr lang="zh-CN" altLang="en-US" sz="1600" dirty="0">
                <a:solidFill>
                  <a:srgbClr val="FF0000"/>
                </a:solidFill>
              </a:endParaRPr>
            </a:p>
          </p:txBody>
        </p:sp>
        <p:sp>
          <p:nvSpPr>
            <p:cNvPr id="36" name="TextBox 58">
              <a:extLst>
                <a:ext uri="{FF2B5EF4-FFF2-40B4-BE49-F238E27FC236}">
                  <a16:creationId xmlns:a16="http://schemas.microsoft.com/office/drawing/2014/main" id="{A061C649-01F1-9F92-E37B-970E024DDADC}"/>
                </a:ext>
              </a:extLst>
            </p:cNvPr>
            <p:cNvSpPr txBox="1"/>
            <p:nvPr/>
          </p:nvSpPr>
          <p:spPr>
            <a:xfrm>
              <a:off x="13153" y="6563"/>
              <a:ext cx="707" cy="4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600" dirty="0">
                  <a:solidFill>
                    <a:srgbClr val="FF0000"/>
                  </a:solidFill>
                </a:rPr>
                <a:t>33</a:t>
              </a:r>
              <a:endParaRPr lang="zh-CN" altLang="en-US" sz="1600" dirty="0">
                <a:solidFill>
                  <a:srgbClr val="FF0000"/>
                </a:solidFill>
              </a:endParaRPr>
            </a:p>
          </p:txBody>
        </p:sp>
        <p:sp>
          <p:nvSpPr>
            <p:cNvPr id="37" name="TextBox 59">
              <a:extLst>
                <a:ext uri="{FF2B5EF4-FFF2-40B4-BE49-F238E27FC236}">
                  <a16:creationId xmlns:a16="http://schemas.microsoft.com/office/drawing/2014/main" id="{7D946465-FE45-13E9-2E97-A31E86F440E2}"/>
                </a:ext>
              </a:extLst>
            </p:cNvPr>
            <p:cNvSpPr txBox="1"/>
            <p:nvPr/>
          </p:nvSpPr>
          <p:spPr>
            <a:xfrm>
              <a:off x="13177" y="7084"/>
              <a:ext cx="707" cy="4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600" dirty="0">
                  <a:solidFill>
                    <a:srgbClr val="FF0000"/>
                  </a:solidFill>
                </a:rPr>
                <a:t>34</a:t>
              </a:r>
              <a:endParaRPr lang="zh-CN" altLang="en-US" sz="1600" dirty="0">
                <a:solidFill>
                  <a:srgbClr val="FF0000"/>
                </a:solidFill>
              </a:endParaRPr>
            </a:p>
          </p:txBody>
        </p:sp>
        <p:sp>
          <p:nvSpPr>
            <p:cNvPr id="38" name="TextBox 60">
              <a:extLst>
                <a:ext uri="{FF2B5EF4-FFF2-40B4-BE49-F238E27FC236}">
                  <a16:creationId xmlns:a16="http://schemas.microsoft.com/office/drawing/2014/main" id="{D937587A-1099-381F-5CDE-06C431A3C494}"/>
                </a:ext>
              </a:extLst>
            </p:cNvPr>
            <p:cNvSpPr txBox="1"/>
            <p:nvPr/>
          </p:nvSpPr>
          <p:spPr>
            <a:xfrm>
              <a:off x="13177" y="7424"/>
              <a:ext cx="707" cy="4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600" dirty="0">
                  <a:solidFill>
                    <a:srgbClr val="FF0000"/>
                  </a:solidFill>
                </a:rPr>
                <a:t>35</a:t>
              </a:r>
              <a:endParaRPr lang="zh-CN" altLang="en-US" sz="1600" dirty="0">
                <a:solidFill>
                  <a:srgbClr val="FF0000"/>
                </a:solidFill>
              </a:endParaRPr>
            </a:p>
          </p:txBody>
        </p:sp>
        <p:sp>
          <p:nvSpPr>
            <p:cNvPr id="39" name="TextBox 61">
              <a:extLst>
                <a:ext uri="{FF2B5EF4-FFF2-40B4-BE49-F238E27FC236}">
                  <a16:creationId xmlns:a16="http://schemas.microsoft.com/office/drawing/2014/main" id="{3E898543-9AAA-45EB-BDB8-44BE53A7FA23}"/>
                </a:ext>
              </a:extLst>
            </p:cNvPr>
            <p:cNvSpPr txBox="1"/>
            <p:nvPr/>
          </p:nvSpPr>
          <p:spPr>
            <a:xfrm>
              <a:off x="13177" y="7714"/>
              <a:ext cx="707" cy="4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600" dirty="0">
                  <a:solidFill>
                    <a:srgbClr val="FF0000"/>
                  </a:solidFill>
                </a:rPr>
                <a:t>36</a:t>
              </a:r>
              <a:endParaRPr lang="zh-CN" altLang="en-US" sz="1600" dirty="0">
                <a:solidFill>
                  <a:srgbClr val="FF0000"/>
                </a:solidFill>
              </a:endParaRPr>
            </a:p>
          </p:txBody>
        </p:sp>
        <p:sp>
          <p:nvSpPr>
            <p:cNvPr id="40" name="TextBox 62">
              <a:extLst>
                <a:ext uri="{FF2B5EF4-FFF2-40B4-BE49-F238E27FC236}">
                  <a16:creationId xmlns:a16="http://schemas.microsoft.com/office/drawing/2014/main" id="{EDC0446B-42C9-6939-4E44-89F796B92927}"/>
                </a:ext>
              </a:extLst>
            </p:cNvPr>
            <p:cNvSpPr txBox="1"/>
            <p:nvPr/>
          </p:nvSpPr>
          <p:spPr>
            <a:xfrm>
              <a:off x="13177" y="8391"/>
              <a:ext cx="707" cy="4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600" dirty="0">
                  <a:solidFill>
                    <a:srgbClr val="FF0000"/>
                  </a:solidFill>
                </a:rPr>
                <a:t>37</a:t>
              </a:r>
              <a:endParaRPr lang="zh-CN" altLang="en-US" sz="1600" dirty="0">
                <a:solidFill>
                  <a:srgbClr val="FF0000"/>
                </a:solidFill>
              </a:endParaRPr>
            </a:p>
          </p:txBody>
        </p:sp>
        <p:sp>
          <p:nvSpPr>
            <p:cNvPr id="41" name="TextBox 63">
              <a:extLst>
                <a:ext uri="{FF2B5EF4-FFF2-40B4-BE49-F238E27FC236}">
                  <a16:creationId xmlns:a16="http://schemas.microsoft.com/office/drawing/2014/main" id="{B482CABC-B1C6-D1B2-E3AE-C4A817C68C78}"/>
                </a:ext>
              </a:extLst>
            </p:cNvPr>
            <p:cNvSpPr txBox="1"/>
            <p:nvPr/>
          </p:nvSpPr>
          <p:spPr>
            <a:xfrm>
              <a:off x="13153" y="9383"/>
              <a:ext cx="707" cy="4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600" dirty="0">
                  <a:solidFill>
                    <a:srgbClr val="FF0000"/>
                  </a:solidFill>
                </a:rPr>
                <a:t>38</a:t>
              </a:r>
              <a:endParaRPr lang="zh-CN" altLang="en-US" sz="1600" dirty="0">
                <a:solidFill>
                  <a:srgbClr val="FF0000"/>
                </a:solidFill>
              </a:endParaRPr>
            </a:p>
          </p:txBody>
        </p:sp>
      </p:grpSp>
      <p:sp>
        <p:nvSpPr>
          <p:cNvPr id="45" name="矩形 44">
            <a:extLst>
              <a:ext uri="{FF2B5EF4-FFF2-40B4-BE49-F238E27FC236}">
                <a16:creationId xmlns:a16="http://schemas.microsoft.com/office/drawing/2014/main" id="{5E34CF48-A333-6553-476F-B3D137F71A2D}"/>
              </a:ext>
            </a:extLst>
          </p:cNvPr>
          <p:cNvSpPr/>
          <p:nvPr/>
        </p:nvSpPr>
        <p:spPr>
          <a:xfrm>
            <a:off x="88900" y="132164"/>
            <a:ext cx="12048490" cy="6424930"/>
          </a:xfrm>
          <a:prstGeom prst="rect">
            <a:avLst/>
          </a:prstGeom>
          <a:solidFill>
            <a:schemeClr val="bg1">
              <a:alpha val="6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7" name="文本框 46">
            <a:extLst>
              <a:ext uri="{FF2B5EF4-FFF2-40B4-BE49-F238E27FC236}">
                <a16:creationId xmlns:a16="http://schemas.microsoft.com/office/drawing/2014/main" id="{C882E692-850E-ADC7-1114-AD5919141A93}"/>
              </a:ext>
            </a:extLst>
          </p:cNvPr>
          <p:cNvSpPr txBox="1"/>
          <p:nvPr/>
        </p:nvSpPr>
        <p:spPr>
          <a:xfrm>
            <a:off x="-501650" y="3564890"/>
            <a:ext cx="501650" cy="3683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/>
            <a:r>
              <a:rPr lang="zh-CN" altLang="en-US"/>
              <a:t>嚷</a:t>
            </a:r>
          </a:p>
        </p:txBody>
      </p:sp>
      <p:sp>
        <p:nvSpPr>
          <p:cNvPr id="48" name="文本框 47">
            <a:extLst>
              <a:ext uri="{FF2B5EF4-FFF2-40B4-BE49-F238E27FC236}">
                <a16:creationId xmlns:a16="http://schemas.microsoft.com/office/drawing/2014/main" id="{55969FDB-BE99-AFD1-3B19-0874DEAA7F26}"/>
              </a:ext>
            </a:extLst>
          </p:cNvPr>
          <p:cNvSpPr txBox="1"/>
          <p:nvPr/>
        </p:nvSpPr>
        <p:spPr>
          <a:xfrm>
            <a:off x="653420" y="1247267"/>
            <a:ext cx="10710543" cy="33451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/>
          <a:p>
            <a:pPr indent="406400">
              <a:lnSpc>
                <a:spcPct val="140000"/>
              </a:lnSpc>
            </a:pPr>
            <a:r>
              <a:rPr lang="en-US" altLang="zh-CN" sz="4000" b="1" dirty="0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 </a:t>
            </a: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仿宋" panose="02010609060101010101" charset="-122"/>
              </a:rPr>
              <a:t>自由读课文，边读边想象文中的场景，说说让自己印象深刻的场景。</a:t>
            </a:r>
            <a:endParaRPr lang="en-US" altLang="zh-CN" sz="4400" b="1" dirty="0">
              <a:latin typeface="楷体" panose="02010609060101010101" charset="-122"/>
              <a:ea typeface="楷体" panose="02010609060101010101" charset="-122"/>
              <a:cs typeface="仿宋" panose="02010609060101010101" charset="-122"/>
            </a:endParaRPr>
          </a:p>
          <a:p>
            <a:pPr indent="406400">
              <a:lnSpc>
                <a:spcPct val="140000"/>
              </a:lnSpc>
            </a:pPr>
            <a:r>
              <a:rPr lang="zh-CN" altLang="en-US" sz="4000" b="1" dirty="0">
                <a:latin typeface="楷体" panose="02010609060101010101" charset="-122"/>
                <a:ea typeface="楷体" panose="02010609060101010101" charset="-122"/>
                <a:cs typeface="仿宋" panose="02010609060101010101" charset="-122"/>
              </a:rPr>
              <a:t>  </a:t>
            </a:r>
            <a:r>
              <a:rPr lang="en-US" altLang="zh-CN" sz="4000" dirty="0">
                <a:solidFill>
                  <a:srgbClr val="0070C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【</a:t>
            </a:r>
            <a:r>
              <a:rPr lang="zh-CN" altLang="en-US" sz="4000" dirty="0">
                <a:solidFill>
                  <a:srgbClr val="0070C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学习支架：圈画关键词 概括</a:t>
            </a:r>
            <a:r>
              <a:rPr lang="en-US" altLang="zh-CN" sz="4000" dirty="0">
                <a:solidFill>
                  <a:srgbClr val="0070C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】</a:t>
            </a:r>
            <a:endParaRPr lang="zh-CN" altLang="en-US" sz="4000" dirty="0">
              <a:solidFill>
                <a:srgbClr val="0070C0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919241954"/>
      </p:ext>
    </p:extLst>
  </p:cSld>
  <p:clrMapOvr>
    <a:masterClrMapping/>
  </p:clrMapOvr>
  <p:transition spd="med">
    <p:push dir="u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7ABE9C24-0A69-B2DD-8F18-117AC44E073E}"/>
              </a:ext>
            </a:extLst>
          </p:cNvPr>
          <p:cNvPicPr>
            <a:picLocks noChangeAspect="1"/>
          </p:cNvPicPr>
          <p:nvPr/>
        </p:nvPicPr>
        <p:blipFill>
          <a:blip r:embed="rId39"/>
          <a:srcRect l="2802"/>
          <a:stretch>
            <a:fillRect/>
          </a:stretch>
        </p:blipFill>
        <p:spPr>
          <a:xfrm>
            <a:off x="4179169" y="6667"/>
            <a:ext cx="4097020" cy="6844665"/>
          </a:xfrm>
          <a:prstGeom prst="rect">
            <a:avLst/>
          </a:prstGeom>
        </p:spPr>
      </p:pic>
      <p:pic>
        <p:nvPicPr>
          <p:cNvPr id="3" name="图片 2" descr="微信图片_20231030003723">
            <a:extLst>
              <a:ext uri="{FF2B5EF4-FFF2-40B4-BE49-F238E27FC236}">
                <a16:creationId xmlns:a16="http://schemas.microsoft.com/office/drawing/2014/main" id="{C1913D90-2622-D5FA-FACC-076392CB9CC8}"/>
              </a:ext>
            </a:extLst>
          </p:cNvPr>
          <p:cNvPicPr>
            <a:picLocks noChangeAspect="1"/>
          </p:cNvPicPr>
          <p:nvPr/>
        </p:nvPicPr>
        <p:blipFill>
          <a:blip r:embed="rId40"/>
          <a:stretch>
            <a:fillRect/>
          </a:stretch>
        </p:blipFill>
        <p:spPr>
          <a:xfrm>
            <a:off x="3880285" y="5416550"/>
            <a:ext cx="4288155" cy="1348740"/>
          </a:xfrm>
          <a:prstGeom prst="rect">
            <a:avLst/>
          </a:prstGeom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F537EA66-DA63-5301-73FF-28C7D66F8FA3}"/>
              </a:ext>
            </a:extLst>
          </p:cNvPr>
          <p:cNvPicPr>
            <a:picLocks noChangeAspect="1"/>
          </p:cNvPicPr>
          <p:nvPr/>
        </p:nvPicPr>
        <p:blipFill>
          <a:blip r:embed="rId41"/>
          <a:stretch>
            <a:fillRect/>
          </a:stretch>
        </p:blipFill>
        <p:spPr>
          <a:xfrm>
            <a:off x="0" y="0"/>
            <a:ext cx="4207510" cy="6858635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2FA590AB-5512-FAD4-7219-9B372E5EBEA5}"/>
              </a:ext>
            </a:extLst>
          </p:cNvPr>
          <p:cNvPicPr>
            <a:picLocks noChangeAspect="1"/>
          </p:cNvPicPr>
          <p:nvPr/>
        </p:nvPicPr>
        <p:blipFill>
          <a:blip r:embed="rId42"/>
          <a:stretch>
            <a:fillRect/>
          </a:stretch>
        </p:blipFill>
        <p:spPr>
          <a:xfrm>
            <a:off x="8009255" y="0"/>
            <a:ext cx="4182110" cy="6858000"/>
          </a:xfrm>
          <a:prstGeom prst="rect">
            <a:avLst/>
          </a:prstGeom>
        </p:spPr>
      </p:pic>
      <p:grpSp>
        <p:nvGrpSpPr>
          <p:cNvPr id="6" name="组合 5">
            <a:extLst>
              <a:ext uri="{FF2B5EF4-FFF2-40B4-BE49-F238E27FC236}">
                <a16:creationId xmlns:a16="http://schemas.microsoft.com/office/drawing/2014/main" id="{61BA9F26-119C-1867-1BED-B180EBD8DE39}"/>
              </a:ext>
            </a:extLst>
          </p:cNvPr>
          <p:cNvGrpSpPr/>
          <p:nvPr/>
        </p:nvGrpSpPr>
        <p:grpSpPr>
          <a:xfrm>
            <a:off x="73660" y="188595"/>
            <a:ext cx="8465820" cy="6464935"/>
            <a:chOff x="116" y="297"/>
            <a:chExt cx="13332" cy="10181"/>
          </a:xfrm>
        </p:grpSpPr>
        <p:grpSp>
          <p:nvGrpSpPr>
            <p:cNvPr id="7" name="组合 6">
              <a:extLst>
                <a:ext uri="{FF2B5EF4-FFF2-40B4-BE49-F238E27FC236}">
                  <a16:creationId xmlns:a16="http://schemas.microsoft.com/office/drawing/2014/main" id="{2F64323F-3F62-971D-D43D-6A17774B350F}"/>
                </a:ext>
              </a:extLst>
            </p:cNvPr>
            <p:cNvGrpSpPr/>
            <p:nvPr/>
          </p:nvGrpSpPr>
          <p:grpSpPr>
            <a:xfrm>
              <a:off x="116" y="2253"/>
              <a:ext cx="743" cy="7548"/>
              <a:chOff x="116" y="2253"/>
              <a:chExt cx="743" cy="7548"/>
            </a:xfrm>
          </p:grpSpPr>
          <p:sp>
            <p:nvSpPr>
              <p:cNvPr id="41" name="文本框 40">
                <a:extLst>
                  <a:ext uri="{FF2B5EF4-FFF2-40B4-BE49-F238E27FC236}">
                    <a16:creationId xmlns:a16="http://schemas.microsoft.com/office/drawing/2014/main" id="{3DF6FAF1-D79D-6602-FBBB-D7F727CD4346}"/>
                  </a:ext>
                </a:extLst>
              </p:cNvPr>
              <p:cNvSpPr txBox="1"/>
              <p:nvPr>
                <p:custDataLst>
                  <p:tags r:id="rId29"/>
                </p:custDataLst>
              </p:nvPr>
            </p:nvSpPr>
            <p:spPr>
              <a:xfrm>
                <a:off x="194" y="8838"/>
                <a:ext cx="465" cy="58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b="1">
                    <a:solidFill>
                      <a:srgbClr val="FF0000"/>
                    </a:solidFill>
                    <a:latin typeface="楷体" panose="02010609060101010101" charset="-122"/>
                    <a:ea typeface="楷体" panose="02010609060101010101" charset="-122"/>
                  </a:rPr>
                  <a:t>9</a:t>
                </a:r>
              </a:p>
            </p:txBody>
          </p:sp>
          <p:grpSp>
            <p:nvGrpSpPr>
              <p:cNvPr id="42" name="组合 41">
                <a:extLst>
                  <a:ext uri="{FF2B5EF4-FFF2-40B4-BE49-F238E27FC236}">
                    <a16:creationId xmlns:a16="http://schemas.microsoft.com/office/drawing/2014/main" id="{90727017-FE2D-301F-0E72-7B29222F49CB}"/>
                  </a:ext>
                </a:extLst>
              </p:cNvPr>
              <p:cNvGrpSpPr/>
              <p:nvPr/>
            </p:nvGrpSpPr>
            <p:grpSpPr>
              <a:xfrm>
                <a:off x="116" y="2253"/>
                <a:ext cx="743" cy="7548"/>
                <a:chOff x="116" y="2253"/>
                <a:chExt cx="743" cy="7548"/>
              </a:xfrm>
            </p:grpSpPr>
            <p:sp>
              <p:nvSpPr>
                <p:cNvPr id="43" name="文本框 42">
                  <a:extLst>
                    <a:ext uri="{FF2B5EF4-FFF2-40B4-BE49-F238E27FC236}">
                      <a16:creationId xmlns:a16="http://schemas.microsoft.com/office/drawing/2014/main" id="{CF51691D-A777-B574-F7EC-1772FEF8BC30}"/>
                    </a:ext>
                  </a:extLst>
                </p:cNvPr>
                <p:cNvSpPr txBox="1"/>
                <p:nvPr/>
              </p:nvSpPr>
              <p:spPr>
                <a:xfrm>
                  <a:off x="215" y="2253"/>
                  <a:ext cx="465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>
                      <a:solidFill>
                        <a:srgbClr val="FF0000"/>
                      </a:solidFill>
                      <a:latin typeface="楷体" panose="02010609060101010101" charset="-122"/>
                      <a:ea typeface="楷体" panose="02010609060101010101" charset="-122"/>
                    </a:rPr>
                    <a:t>1</a:t>
                  </a:r>
                </a:p>
              </p:txBody>
            </p:sp>
            <p:sp>
              <p:nvSpPr>
                <p:cNvPr id="44" name="文本框 43">
                  <a:extLst>
                    <a:ext uri="{FF2B5EF4-FFF2-40B4-BE49-F238E27FC236}">
                      <a16:creationId xmlns:a16="http://schemas.microsoft.com/office/drawing/2014/main" id="{CF4A2B17-3A8A-3766-58FE-EA8EAB368D4C}"/>
                    </a:ext>
                  </a:extLst>
                </p:cNvPr>
                <p:cNvSpPr txBox="1"/>
                <p:nvPr>
                  <p:custDataLst>
                    <p:tags r:id="rId30"/>
                  </p:custDataLst>
                </p:nvPr>
              </p:nvSpPr>
              <p:spPr>
                <a:xfrm>
                  <a:off x="215" y="2637"/>
                  <a:ext cx="465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>
                      <a:solidFill>
                        <a:srgbClr val="FF0000"/>
                      </a:solidFill>
                      <a:latin typeface="楷体" panose="02010609060101010101" charset="-122"/>
                      <a:ea typeface="楷体" panose="02010609060101010101" charset="-122"/>
                    </a:rPr>
                    <a:t>2</a:t>
                  </a:r>
                </a:p>
              </p:txBody>
            </p:sp>
            <p:sp>
              <p:nvSpPr>
                <p:cNvPr id="45" name="文本框 44">
                  <a:extLst>
                    <a:ext uri="{FF2B5EF4-FFF2-40B4-BE49-F238E27FC236}">
                      <a16:creationId xmlns:a16="http://schemas.microsoft.com/office/drawing/2014/main" id="{C15829BE-A6EB-01B0-75F8-4576CF80E5B9}"/>
                    </a:ext>
                  </a:extLst>
                </p:cNvPr>
                <p:cNvSpPr txBox="1"/>
                <p:nvPr>
                  <p:custDataLst>
                    <p:tags r:id="rId31"/>
                  </p:custDataLst>
                </p:nvPr>
              </p:nvSpPr>
              <p:spPr>
                <a:xfrm>
                  <a:off x="215" y="3447"/>
                  <a:ext cx="465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>
                      <a:solidFill>
                        <a:srgbClr val="FF0000"/>
                      </a:solidFill>
                      <a:latin typeface="楷体" panose="02010609060101010101" charset="-122"/>
                      <a:ea typeface="楷体" panose="02010609060101010101" charset="-122"/>
                    </a:rPr>
                    <a:t>3</a:t>
                  </a:r>
                </a:p>
              </p:txBody>
            </p:sp>
            <p:sp>
              <p:nvSpPr>
                <p:cNvPr id="46" name="文本框 45">
                  <a:extLst>
                    <a:ext uri="{FF2B5EF4-FFF2-40B4-BE49-F238E27FC236}">
                      <a16:creationId xmlns:a16="http://schemas.microsoft.com/office/drawing/2014/main" id="{222820D5-16C1-E02D-5069-53D83C9680EF}"/>
                    </a:ext>
                  </a:extLst>
                </p:cNvPr>
                <p:cNvSpPr txBox="1"/>
                <p:nvPr>
                  <p:custDataLst>
                    <p:tags r:id="rId32"/>
                  </p:custDataLst>
                </p:nvPr>
              </p:nvSpPr>
              <p:spPr>
                <a:xfrm>
                  <a:off x="215" y="3900"/>
                  <a:ext cx="465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>
                      <a:solidFill>
                        <a:srgbClr val="FF0000"/>
                      </a:solidFill>
                      <a:latin typeface="楷体" panose="02010609060101010101" charset="-122"/>
                      <a:ea typeface="楷体" panose="02010609060101010101" charset="-122"/>
                    </a:rPr>
                    <a:t>4</a:t>
                  </a:r>
                </a:p>
              </p:txBody>
            </p:sp>
            <p:sp>
              <p:nvSpPr>
                <p:cNvPr id="47" name="文本框 46">
                  <a:extLst>
                    <a:ext uri="{FF2B5EF4-FFF2-40B4-BE49-F238E27FC236}">
                      <a16:creationId xmlns:a16="http://schemas.microsoft.com/office/drawing/2014/main" id="{36922775-9ACB-0FB1-DE5A-923DA2A7EBC8}"/>
                    </a:ext>
                  </a:extLst>
                </p:cNvPr>
                <p:cNvSpPr txBox="1"/>
                <p:nvPr>
                  <p:custDataLst>
                    <p:tags r:id="rId33"/>
                  </p:custDataLst>
                </p:nvPr>
              </p:nvSpPr>
              <p:spPr>
                <a:xfrm>
                  <a:off x="215" y="4710"/>
                  <a:ext cx="465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>
                      <a:solidFill>
                        <a:srgbClr val="FF0000"/>
                      </a:solidFill>
                      <a:latin typeface="楷体" panose="02010609060101010101" charset="-122"/>
                      <a:ea typeface="楷体" panose="02010609060101010101" charset="-122"/>
                    </a:rPr>
                    <a:t>5</a:t>
                  </a:r>
                </a:p>
              </p:txBody>
            </p:sp>
            <p:sp>
              <p:nvSpPr>
                <p:cNvPr id="48" name="文本框 47">
                  <a:extLst>
                    <a:ext uri="{FF2B5EF4-FFF2-40B4-BE49-F238E27FC236}">
                      <a16:creationId xmlns:a16="http://schemas.microsoft.com/office/drawing/2014/main" id="{EF3AE653-BA6E-D222-59AF-25D5FB92051A}"/>
                    </a:ext>
                  </a:extLst>
                </p:cNvPr>
                <p:cNvSpPr txBox="1"/>
                <p:nvPr>
                  <p:custDataLst>
                    <p:tags r:id="rId34"/>
                  </p:custDataLst>
                </p:nvPr>
              </p:nvSpPr>
              <p:spPr>
                <a:xfrm>
                  <a:off x="215" y="5984"/>
                  <a:ext cx="465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>
                      <a:solidFill>
                        <a:srgbClr val="FF0000"/>
                      </a:solidFill>
                      <a:latin typeface="楷体" panose="02010609060101010101" charset="-122"/>
                      <a:ea typeface="楷体" panose="02010609060101010101" charset="-122"/>
                    </a:rPr>
                    <a:t>6</a:t>
                  </a:r>
                </a:p>
              </p:txBody>
            </p:sp>
            <p:sp>
              <p:nvSpPr>
                <p:cNvPr id="49" name="文本框 48">
                  <a:extLst>
                    <a:ext uri="{FF2B5EF4-FFF2-40B4-BE49-F238E27FC236}">
                      <a16:creationId xmlns:a16="http://schemas.microsoft.com/office/drawing/2014/main" id="{8794931E-8CDE-F7D2-5CFF-C7CC50DEBA82}"/>
                    </a:ext>
                  </a:extLst>
                </p:cNvPr>
                <p:cNvSpPr txBox="1"/>
                <p:nvPr>
                  <p:custDataLst>
                    <p:tags r:id="rId35"/>
                  </p:custDataLst>
                </p:nvPr>
              </p:nvSpPr>
              <p:spPr>
                <a:xfrm>
                  <a:off x="208" y="6391"/>
                  <a:ext cx="465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>
                      <a:solidFill>
                        <a:srgbClr val="FF0000"/>
                      </a:solidFill>
                      <a:latin typeface="楷体" panose="02010609060101010101" charset="-122"/>
                      <a:ea typeface="楷体" panose="02010609060101010101" charset="-122"/>
                    </a:rPr>
                    <a:t>7</a:t>
                  </a:r>
                </a:p>
              </p:txBody>
            </p:sp>
            <p:sp>
              <p:nvSpPr>
                <p:cNvPr id="50" name="文本框 49">
                  <a:extLst>
                    <a:ext uri="{FF2B5EF4-FFF2-40B4-BE49-F238E27FC236}">
                      <a16:creationId xmlns:a16="http://schemas.microsoft.com/office/drawing/2014/main" id="{B19A6AB1-4A35-73DD-5A38-CD8A4DA773C5}"/>
                    </a:ext>
                  </a:extLst>
                </p:cNvPr>
                <p:cNvSpPr txBox="1"/>
                <p:nvPr>
                  <p:custDataLst>
                    <p:tags r:id="rId36"/>
                  </p:custDataLst>
                </p:nvPr>
              </p:nvSpPr>
              <p:spPr>
                <a:xfrm>
                  <a:off x="201" y="8385"/>
                  <a:ext cx="465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>
                      <a:solidFill>
                        <a:srgbClr val="FF0000"/>
                      </a:solidFill>
                      <a:latin typeface="楷体" panose="02010609060101010101" charset="-122"/>
                      <a:ea typeface="楷体" panose="02010609060101010101" charset="-122"/>
                    </a:rPr>
                    <a:t>8</a:t>
                  </a:r>
                </a:p>
              </p:txBody>
            </p:sp>
            <p:sp>
              <p:nvSpPr>
                <p:cNvPr id="51" name="文本框 50">
                  <a:extLst>
                    <a:ext uri="{FF2B5EF4-FFF2-40B4-BE49-F238E27FC236}">
                      <a16:creationId xmlns:a16="http://schemas.microsoft.com/office/drawing/2014/main" id="{A9099C96-C47E-016C-5821-374B75C1242D}"/>
                    </a:ext>
                  </a:extLst>
                </p:cNvPr>
                <p:cNvSpPr txBox="1"/>
                <p:nvPr>
                  <p:custDataLst>
                    <p:tags r:id="rId37"/>
                  </p:custDataLst>
                </p:nvPr>
              </p:nvSpPr>
              <p:spPr>
                <a:xfrm>
                  <a:off x="116" y="9221"/>
                  <a:ext cx="743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>
                      <a:solidFill>
                        <a:srgbClr val="FF0000"/>
                      </a:solidFill>
                      <a:latin typeface="楷体" panose="02010609060101010101" charset="-122"/>
                      <a:ea typeface="楷体" panose="02010609060101010101" charset="-122"/>
                    </a:rPr>
                    <a:t>10</a:t>
                  </a:r>
                </a:p>
              </p:txBody>
            </p:sp>
          </p:grpSp>
        </p:grpSp>
        <p:grpSp>
          <p:nvGrpSpPr>
            <p:cNvPr id="8" name="组合 7">
              <a:extLst>
                <a:ext uri="{FF2B5EF4-FFF2-40B4-BE49-F238E27FC236}">
                  <a16:creationId xmlns:a16="http://schemas.microsoft.com/office/drawing/2014/main" id="{7985F77B-FE9F-963C-B26E-AFD2D28F0405}"/>
                </a:ext>
              </a:extLst>
            </p:cNvPr>
            <p:cNvGrpSpPr/>
            <p:nvPr/>
          </p:nvGrpSpPr>
          <p:grpSpPr>
            <a:xfrm>
              <a:off x="6701" y="641"/>
              <a:ext cx="769" cy="4769"/>
              <a:chOff x="6701" y="641"/>
              <a:chExt cx="769" cy="4769"/>
            </a:xfrm>
          </p:grpSpPr>
          <p:sp>
            <p:nvSpPr>
              <p:cNvPr id="31" name="文本框 30">
                <a:extLst>
                  <a:ext uri="{FF2B5EF4-FFF2-40B4-BE49-F238E27FC236}">
                    <a16:creationId xmlns:a16="http://schemas.microsoft.com/office/drawing/2014/main" id="{DD57D119-8AD2-1FC5-CE25-0C290CB39EC2}"/>
                  </a:ext>
                </a:extLst>
              </p:cNvPr>
              <p:cNvSpPr txBox="1"/>
              <p:nvPr>
                <p:custDataLst>
                  <p:tags r:id="rId20"/>
                </p:custDataLst>
              </p:nvPr>
            </p:nvSpPr>
            <p:spPr>
              <a:xfrm>
                <a:off x="6718" y="1405"/>
                <a:ext cx="743" cy="58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b="1">
                    <a:solidFill>
                      <a:srgbClr val="FF0000"/>
                    </a:solidFill>
                    <a:latin typeface="楷体" panose="02010609060101010101" charset="-122"/>
                    <a:ea typeface="楷体" panose="02010609060101010101" charset="-122"/>
                  </a:rPr>
                  <a:t>13</a:t>
                </a:r>
              </a:p>
            </p:txBody>
          </p:sp>
          <p:grpSp>
            <p:nvGrpSpPr>
              <p:cNvPr id="32" name="组合 31">
                <a:extLst>
                  <a:ext uri="{FF2B5EF4-FFF2-40B4-BE49-F238E27FC236}">
                    <a16:creationId xmlns:a16="http://schemas.microsoft.com/office/drawing/2014/main" id="{F378AF20-0787-34AA-89F0-92F9200CAFF0}"/>
                  </a:ext>
                </a:extLst>
              </p:cNvPr>
              <p:cNvGrpSpPr/>
              <p:nvPr/>
            </p:nvGrpSpPr>
            <p:grpSpPr>
              <a:xfrm>
                <a:off x="6701" y="641"/>
                <a:ext cx="769" cy="4769"/>
                <a:chOff x="6701" y="641"/>
                <a:chExt cx="769" cy="4769"/>
              </a:xfrm>
            </p:grpSpPr>
            <p:sp>
              <p:nvSpPr>
                <p:cNvPr id="33" name="文本框 32">
                  <a:extLst>
                    <a:ext uri="{FF2B5EF4-FFF2-40B4-BE49-F238E27FC236}">
                      <a16:creationId xmlns:a16="http://schemas.microsoft.com/office/drawing/2014/main" id="{19835DC0-76BF-6884-7A0F-C429B35BB1C5}"/>
                    </a:ext>
                  </a:extLst>
                </p:cNvPr>
                <p:cNvSpPr txBox="1"/>
                <p:nvPr>
                  <p:custDataLst>
                    <p:tags r:id="rId21"/>
                  </p:custDataLst>
                </p:nvPr>
              </p:nvSpPr>
              <p:spPr>
                <a:xfrm>
                  <a:off x="6718" y="641"/>
                  <a:ext cx="743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>
                      <a:solidFill>
                        <a:srgbClr val="FF0000"/>
                      </a:solidFill>
                      <a:latin typeface="楷体" panose="02010609060101010101" charset="-122"/>
                      <a:ea typeface="楷体" panose="02010609060101010101" charset="-122"/>
                    </a:rPr>
                    <a:t>11</a:t>
                  </a:r>
                </a:p>
              </p:txBody>
            </p:sp>
            <p:sp>
              <p:nvSpPr>
                <p:cNvPr id="34" name="文本框 33">
                  <a:extLst>
                    <a:ext uri="{FF2B5EF4-FFF2-40B4-BE49-F238E27FC236}">
                      <a16:creationId xmlns:a16="http://schemas.microsoft.com/office/drawing/2014/main" id="{3CB2D916-8493-B64D-C699-EEA0DC24872D}"/>
                    </a:ext>
                  </a:extLst>
                </p:cNvPr>
                <p:cNvSpPr txBox="1"/>
                <p:nvPr>
                  <p:custDataLst>
                    <p:tags r:id="rId22"/>
                  </p:custDataLst>
                </p:nvPr>
              </p:nvSpPr>
              <p:spPr>
                <a:xfrm>
                  <a:off x="6701" y="1030"/>
                  <a:ext cx="743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>
                      <a:solidFill>
                        <a:srgbClr val="FF0000"/>
                      </a:solidFill>
                      <a:latin typeface="楷体" panose="02010609060101010101" charset="-122"/>
                      <a:ea typeface="楷体" panose="02010609060101010101" charset="-122"/>
                    </a:rPr>
                    <a:t>12</a:t>
                  </a:r>
                </a:p>
              </p:txBody>
            </p:sp>
            <p:sp>
              <p:nvSpPr>
                <p:cNvPr id="35" name="文本框 34">
                  <a:extLst>
                    <a:ext uri="{FF2B5EF4-FFF2-40B4-BE49-F238E27FC236}">
                      <a16:creationId xmlns:a16="http://schemas.microsoft.com/office/drawing/2014/main" id="{3F14CF76-428B-11D0-99EC-906FB0326F1B}"/>
                    </a:ext>
                  </a:extLst>
                </p:cNvPr>
                <p:cNvSpPr txBox="1"/>
                <p:nvPr>
                  <p:custDataLst>
                    <p:tags r:id="rId23"/>
                  </p:custDataLst>
                </p:nvPr>
              </p:nvSpPr>
              <p:spPr>
                <a:xfrm>
                  <a:off x="6718" y="1765"/>
                  <a:ext cx="743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>
                      <a:solidFill>
                        <a:srgbClr val="FF0000"/>
                      </a:solidFill>
                      <a:latin typeface="楷体" panose="02010609060101010101" charset="-122"/>
                      <a:ea typeface="楷体" panose="02010609060101010101" charset="-122"/>
                    </a:rPr>
                    <a:t>14</a:t>
                  </a:r>
                </a:p>
              </p:txBody>
            </p:sp>
            <p:sp>
              <p:nvSpPr>
                <p:cNvPr id="36" name="文本框 35">
                  <a:extLst>
                    <a:ext uri="{FF2B5EF4-FFF2-40B4-BE49-F238E27FC236}">
                      <a16:creationId xmlns:a16="http://schemas.microsoft.com/office/drawing/2014/main" id="{3AACA8CA-7197-646C-F05B-DF723B21BF15}"/>
                    </a:ext>
                  </a:extLst>
                </p:cNvPr>
                <p:cNvSpPr txBox="1"/>
                <p:nvPr>
                  <p:custDataLst>
                    <p:tags r:id="rId24"/>
                  </p:custDataLst>
                </p:nvPr>
              </p:nvSpPr>
              <p:spPr>
                <a:xfrm>
                  <a:off x="6718" y="2156"/>
                  <a:ext cx="743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>
                      <a:solidFill>
                        <a:srgbClr val="FF0000"/>
                      </a:solidFill>
                      <a:latin typeface="楷体" panose="02010609060101010101" charset="-122"/>
                      <a:ea typeface="楷体" panose="02010609060101010101" charset="-122"/>
                    </a:rPr>
                    <a:t>15</a:t>
                  </a:r>
                </a:p>
              </p:txBody>
            </p:sp>
            <p:sp>
              <p:nvSpPr>
                <p:cNvPr id="37" name="文本框 36">
                  <a:extLst>
                    <a:ext uri="{FF2B5EF4-FFF2-40B4-BE49-F238E27FC236}">
                      <a16:creationId xmlns:a16="http://schemas.microsoft.com/office/drawing/2014/main" id="{D0175496-B7E3-D808-CBCB-3D8704751176}"/>
                    </a:ext>
                  </a:extLst>
                </p:cNvPr>
                <p:cNvSpPr txBox="1"/>
                <p:nvPr>
                  <p:custDataLst>
                    <p:tags r:id="rId25"/>
                  </p:custDataLst>
                </p:nvPr>
              </p:nvSpPr>
              <p:spPr>
                <a:xfrm>
                  <a:off x="6711" y="2563"/>
                  <a:ext cx="743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>
                      <a:solidFill>
                        <a:srgbClr val="FF0000"/>
                      </a:solidFill>
                      <a:latin typeface="楷体" panose="02010609060101010101" charset="-122"/>
                      <a:ea typeface="楷体" panose="02010609060101010101" charset="-122"/>
                    </a:rPr>
                    <a:t>16</a:t>
                  </a:r>
                </a:p>
              </p:txBody>
            </p:sp>
            <p:sp>
              <p:nvSpPr>
                <p:cNvPr id="38" name="文本框 37">
                  <a:extLst>
                    <a:ext uri="{FF2B5EF4-FFF2-40B4-BE49-F238E27FC236}">
                      <a16:creationId xmlns:a16="http://schemas.microsoft.com/office/drawing/2014/main" id="{47018E30-E874-CD4F-4C8D-3C332DD8E229}"/>
                    </a:ext>
                  </a:extLst>
                </p:cNvPr>
                <p:cNvSpPr txBox="1"/>
                <p:nvPr>
                  <p:custDataLst>
                    <p:tags r:id="rId26"/>
                  </p:custDataLst>
                </p:nvPr>
              </p:nvSpPr>
              <p:spPr>
                <a:xfrm>
                  <a:off x="6718" y="4016"/>
                  <a:ext cx="743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>
                      <a:solidFill>
                        <a:srgbClr val="FF0000"/>
                      </a:solidFill>
                      <a:latin typeface="楷体" panose="02010609060101010101" charset="-122"/>
                      <a:ea typeface="楷体" panose="02010609060101010101" charset="-122"/>
                    </a:rPr>
                    <a:t>17</a:t>
                  </a:r>
                </a:p>
              </p:txBody>
            </p:sp>
            <p:sp>
              <p:nvSpPr>
                <p:cNvPr id="39" name="文本框 38">
                  <a:extLst>
                    <a:ext uri="{FF2B5EF4-FFF2-40B4-BE49-F238E27FC236}">
                      <a16:creationId xmlns:a16="http://schemas.microsoft.com/office/drawing/2014/main" id="{699D97E1-FEE7-D1AD-8640-3991F4AA32CE}"/>
                    </a:ext>
                  </a:extLst>
                </p:cNvPr>
                <p:cNvSpPr txBox="1"/>
                <p:nvPr>
                  <p:custDataLst>
                    <p:tags r:id="rId27"/>
                  </p:custDataLst>
                </p:nvPr>
              </p:nvSpPr>
              <p:spPr>
                <a:xfrm>
                  <a:off x="6711" y="4446"/>
                  <a:ext cx="743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>
                      <a:solidFill>
                        <a:srgbClr val="FF0000"/>
                      </a:solidFill>
                      <a:latin typeface="楷体" panose="02010609060101010101" charset="-122"/>
                      <a:ea typeface="楷体" panose="02010609060101010101" charset="-122"/>
                    </a:rPr>
                    <a:t>18</a:t>
                  </a:r>
                </a:p>
              </p:txBody>
            </p:sp>
            <p:sp>
              <p:nvSpPr>
                <p:cNvPr id="40" name="文本框 39">
                  <a:extLst>
                    <a:ext uri="{FF2B5EF4-FFF2-40B4-BE49-F238E27FC236}">
                      <a16:creationId xmlns:a16="http://schemas.microsoft.com/office/drawing/2014/main" id="{2D967785-5FD5-66C1-CC74-1547B55B4C1A}"/>
                    </a:ext>
                  </a:extLst>
                </p:cNvPr>
                <p:cNvSpPr txBox="1"/>
                <p:nvPr>
                  <p:custDataLst>
                    <p:tags r:id="rId28"/>
                  </p:custDataLst>
                </p:nvPr>
              </p:nvSpPr>
              <p:spPr>
                <a:xfrm>
                  <a:off x="6727" y="4830"/>
                  <a:ext cx="743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>
                      <a:solidFill>
                        <a:srgbClr val="FF0000"/>
                      </a:solidFill>
                      <a:latin typeface="楷体" panose="02010609060101010101" charset="-122"/>
                      <a:ea typeface="楷体" panose="02010609060101010101" charset="-122"/>
                    </a:rPr>
                    <a:t>19</a:t>
                  </a:r>
                </a:p>
              </p:txBody>
            </p:sp>
          </p:grpSp>
        </p:grpSp>
        <p:grpSp>
          <p:nvGrpSpPr>
            <p:cNvPr id="9" name="组合 8">
              <a:extLst>
                <a:ext uri="{FF2B5EF4-FFF2-40B4-BE49-F238E27FC236}">
                  <a16:creationId xmlns:a16="http://schemas.microsoft.com/office/drawing/2014/main" id="{32D8417E-5D31-80F6-9E15-18B7A01B912B}"/>
                </a:ext>
              </a:extLst>
            </p:cNvPr>
            <p:cNvGrpSpPr/>
            <p:nvPr/>
          </p:nvGrpSpPr>
          <p:grpSpPr>
            <a:xfrm>
              <a:off x="6030" y="297"/>
              <a:ext cx="7418" cy="10181"/>
              <a:chOff x="6030" y="297"/>
              <a:chExt cx="7418" cy="10181"/>
            </a:xfrm>
          </p:grpSpPr>
          <p:grpSp>
            <p:nvGrpSpPr>
              <p:cNvPr id="10" name="组合 9">
                <a:extLst>
                  <a:ext uri="{FF2B5EF4-FFF2-40B4-BE49-F238E27FC236}">
                    <a16:creationId xmlns:a16="http://schemas.microsoft.com/office/drawing/2014/main" id="{C8F1C869-4473-FFD5-DCF6-139BD445E4D0}"/>
                  </a:ext>
                </a:extLst>
              </p:cNvPr>
              <p:cNvGrpSpPr/>
              <p:nvPr/>
            </p:nvGrpSpPr>
            <p:grpSpPr>
              <a:xfrm>
                <a:off x="12673" y="698"/>
                <a:ext cx="775" cy="1854"/>
                <a:chOff x="12673" y="698"/>
                <a:chExt cx="775" cy="1854"/>
              </a:xfrm>
            </p:grpSpPr>
            <p:sp>
              <p:nvSpPr>
                <p:cNvPr id="29" name="文本框 28">
                  <a:extLst>
                    <a:ext uri="{FF2B5EF4-FFF2-40B4-BE49-F238E27FC236}">
                      <a16:creationId xmlns:a16="http://schemas.microsoft.com/office/drawing/2014/main" id="{CA3ED22F-1416-0EED-296E-545CFAE8513E}"/>
                    </a:ext>
                  </a:extLst>
                </p:cNvPr>
                <p:cNvSpPr txBox="1"/>
                <p:nvPr>
                  <p:custDataLst>
                    <p:tags r:id="rId18"/>
                  </p:custDataLst>
                </p:nvPr>
              </p:nvSpPr>
              <p:spPr>
                <a:xfrm>
                  <a:off x="12705" y="698"/>
                  <a:ext cx="743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>
                      <a:solidFill>
                        <a:srgbClr val="FF0000"/>
                      </a:solidFill>
                      <a:latin typeface="楷体" panose="02010609060101010101" charset="-122"/>
                      <a:ea typeface="楷体" panose="02010609060101010101" charset="-122"/>
                    </a:rPr>
                    <a:t>21</a:t>
                  </a:r>
                </a:p>
              </p:txBody>
            </p:sp>
            <p:sp>
              <p:nvSpPr>
                <p:cNvPr id="30" name="文本框 29">
                  <a:extLst>
                    <a:ext uri="{FF2B5EF4-FFF2-40B4-BE49-F238E27FC236}">
                      <a16:creationId xmlns:a16="http://schemas.microsoft.com/office/drawing/2014/main" id="{2E54C88A-D611-4F19-53FC-B1A56B08D9B4}"/>
                    </a:ext>
                  </a:extLst>
                </p:cNvPr>
                <p:cNvSpPr txBox="1"/>
                <p:nvPr>
                  <p:custDataLst>
                    <p:tags r:id="rId19"/>
                  </p:custDataLst>
                </p:nvPr>
              </p:nvSpPr>
              <p:spPr>
                <a:xfrm>
                  <a:off x="12673" y="1972"/>
                  <a:ext cx="743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>
                      <a:solidFill>
                        <a:srgbClr val="FF0000"/>
                      </a:solidFill>
                      <a:latin typeface="楷体" panose="02010609060101010101" charset="-122"/>
                      <a:ea typeface="楷体" panose="02010609060101010101" charset="-122"/>
                    </a:rPr>
                    <a:t>24</a:t>
                  </a:r>
                </a:p>
              </p:txBody>
            </p:sp>
          </p:grpSp>
          <p:grpSp>
            <p:nvGrpSpPr>
              <p:cNvPr id="11" name="组合 10">
                <a:extLst>
                  <a:ext uri="{FF2B5EF4-FFF2-40B4-BE49-F238E27FC236}">
                    <a16:creationId xmlns:a16="http://schemas.microsoft.com/office/drawing/2014/main" id="{0710F6DB-A521-62AE-3828-94D148D63963}"/>
                  </a:ext>
                </a:extLst>
              </p:cNvPr>
              <p:cNvGrpSpPr/>
              <p:nvPr/>
            </p:nvGrpSpPr>
            <p:grpSpPr>
              <a:xfrm>
                <a:off x="6030" y="297"/>
                <a:ext cx="7418" cy="10181"/>
                <a:chOff x="6030" y="297"/>
                <a:chExt cx="7418" cy="10181"/>
              </a:xfrm>
            </p:grpSpPr>
            <p:sp>
              <p:nvSpPr>
                <p:cNvPr id="12" name="文本框 11">
                  <a:extLst>
                    <a:ext uri="{FF2B5EF4-FFF2-40B4-BE49-F238E27FC236}">
                      <a16:creationId xmlns:a16="http://schemas.microsoft.com/office/drawing/2014/main" id="{1E79DB5D-47A3-E717-2544-1C048665D462}"/>
                    </a:ext>
                  </a:extLst>
                </p:cNvPr>
                <p:cNvSpPr txBox="1"/>
                <p:nvPr>
                  <p:custDataLst>
                    <p:tags r:id="rId1"/>
                  </p:custDataLst>
                </p:nvPr>
              </p:nvSpPr>
              <p:spPr>
                <a:xfrm>
                  <a:off x="12698" y="1151"/>
                  <a:ext cx="743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>
                      <a:solidFill>
                        <a:srgbClr val="FF0000"/>
                      </a:solidFill>
                      <a:latin typeface="楷体" panose="02010609060101010101" charset="-122"/>
                      <a:ea typeface="楷体" panose="02010609060101010101" charset="-122"/>
                    </a:rPr>
                    <a:t>22</a:t>
                  </a:r>
                </a:p>
              </p:txBody>
            </p:sp>
            <p:sp>
              <p:nvSpPr>
                <p:cNvPr id="13" name="文本框 12">
                  <a:extLst>
                    <a:ext uri="{FF2B5EF4-FFF2-40B4-BE49-F238E27FC236}">
                      <a16:creationId xmlns:a16="http://schemas.microsoft.com/office/drawing/2014/main" id="{88CA1E6A-E1B0-27C8-7900-9D8BAA45C714}"/>
                    </a:ext>
                  </a:extLst>
                </p:cNvPr>
                <p:cNvSpPr txBox="1"/>
                <p:nvPr>
                  <p:custDataLst>
                    <p:tags r:id="rId2"/>
                  </p:custDataLst>
                </p:nvPr>
              </p:nvSpPr>
              <p:spPr>
                <a:xfrm>
                  <a:off x="12680" y="297"/>
                  <a:ext cx="743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>
                      <a:solidFill>
                        <a:srgbClr val="FF0000"/>
                      </a:solidFill>
                      <a:latin typeface="楷体" panose="02010609060101010101" charset="-122"/>
                      <a:ea typeface="楷体" panose="02010609060101010101" charset="-122"/>
                    </a:rPr>
                    <a:t>20</a:t>
                  </a:r>
                </a:p>
              </p:txBody>
            </p:sp>
            <p:sp>
              <p:nvSpPr>
                <p:cNvPr id="14" name="文本框 13">
                  <a:extLst>
                    <a:ext uri="{FF2B5EF4-FFF2-40B4-BE49-F238E27FC236}">
                      <a16:creationId xmlns:a16="http://schemas.microsoft.com/office/drawing/2014/main" id="{2E712F17-EDF6-97D3-16CD-48BC9DD2766A}"/>
                    </a:ext>
                  </a:extLst>
                </p:cNvPr>
                <p:cNvSpPr txBox="1"/>
                <p:nvPr>
                  <p:custDataLst>
                    <p:tags r:id="rId3"/>
                  </p:custDataLst>
                </p:nvPr>
              </p:nvSpPr>
              <p:spPr>
                <a:xfrm>
                  <a:off x="12705" y="1535"/>
                  <a:ext cx="743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>
                      <a:solidFill>
                        <a:srgbClr val="FF0000"/>
                      </a:solidFill>
                      <a:latin typeface="楷体" panose="02010609060101010101" charset="-122"/>
                      <a:ea typeface="楷体" panose="02010609060101010101" charset="-122"/>
                    </a:rPr>
                    <a:t>23</a:t>
                  </a:r>
                </a:p>
              </p:txBody>
            </p:sp>
            <p:sp>
              <p:nvSpPr>
                <p:cNvPr id="15" name="文本框 14">
                  <a:extLst>
                    <a:ext uri="{FF2B5EF4-FFF2-40B4-BE49-F238E27FC236}">
                      <a16:creationId xmlns:a16="http://schemas.microsoft.com/office/drawing/2014/main" id="{082C66F3-2782-121D-6C0D-8D7236FDEBEC}"/>
                    </a:ext>
                  </a:extLst>
                </p:cNvPr>
                <p:cNvSpPr txBox="1"/>
                <p:nvPr>
                  <p:custDataLst>
                    <p:tags r:id="rId4"/>
                  </p:custDataLst>
                </p:nvPr>
              </p:nvSpPr>
              <p:spPr>
                <a:xfrm>
                  <a:off x="12679" y="2370"/>
                  <a:ext cx="768" cy="5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noAutofit/>
                </a:bodyPr>
                <a:lstStyle/>
                <a:p>
                  <a:r>
                    <a:rPr lang="en-US" altLang="zh-CN" b="1">
                      <a:solidFill>
                        <a:srgbClr val="FF0000"/>
                      </a:solidFill>
                      <a:latin typeface="楷体" panose="02010609060101010101" charset="-122"/>
                      <a:ea typeface="楷体" panose="02010609060101010101" charset="-122"/>
                    </a:rPr>
                    <a:t>25</a:t>
                  </a:r>
                </a:p>
              </p:txBody>
            </p:sp>
            <p:sp>
              <p:nvSpPr>
                <p:cNvPr id="16" name="文本框 15">
                  <a:extLst>
                    <a:ext uri="{FF2B5EF4-FFF2-40B4-BE49-F238E27FC236}">
                      <a16:creationId xmlns:a16="http://schemas.microsoft.com/office/drawing/2014/main" id="{2F87F542-A013-2EB2-96C3-4E3184B7BC8B}"/>
                    </a:ext>
                  </a:extLst>
                </p:cNvPr>
                <p:cNvSpPr txBox="1"/>
                <p:nvPr>
                  <p:custDataLst>
                    <p:tags r:id="rId5"/>
                  </p:custDataLst>
                </p:nvPr>
              </p:nvSpPr>
              <p:spPr>
                <a:xfrm>
                  <a:off x="12684" y="2763"/>
                  <a:ext cx="743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>
                      <a:solidFill>
                        <a:srgbClr val="FF0000"/>
                      </a:solidFill>
                      <a:latin typeface="楷体" panose="02010609060101010101" charset="-122"/>
                      <a:ea typeface="楷体" panose="02010609060101010101" charset="-122"/>
                    </a:rPr>
                    <a:t>26</a:t>
                  </a:r>
                </a:p>
              </p:txBody>
            </p:sp>
            <p:sp>
              <p:nvSpPr>
                <p:cNvPr id="17" name="文本框 16">
                  <a:extLst>
                    <a:ext uri="{FF2B5EF4-FFF2-40B4-BE49-F238E27FC236}">
                      <a16:creationId xmlns:a16="http://schemas.microsoft.com/office/drawing/2014/main" id="{8CD03C1C-F166-537F-4C7F-08EB14EADFD2}"/>
                    </a:ext>
                  </a:extLst>
                </p:cNvPr>
                <p:cNvSpPr txBox="1"/>
                <p:nvPr>
                  <p:custDataLst>
                    <p:tags r:id="rId6"/>
                  </p:custDataLst>
                </p:nvPr>
              </p:nvSpPr>
              <p:spPr>
                <a:xfrm>
                  <a:off x="12682" y="3216"/>
                  <a:ext cx="743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>
                      <a:solidFill>
                        <a:srgbClr val="FF0000"/>
                      </a:solidFill>
                      <a:latin typeface="楷体" panose="02010609060101010101" charset="-122"/>
                      <a:ea typeface="楷体" panose="02010609060101010101" charset="-122"/>
                    </a:rPr>
                    <a:t>27</a:t>
                  </a:r>
                </a:p>
              </p:txBody>
            </p:sp>
            <p:sp>
              <p:nvSpPr>
                <p:cNvPr id="18" name="文本框 17">
                  <a:extLst>
                    <a:ext uri="{FF2B5EF4-FFF2-40B4-BE49-F238E27FC236}">
                      <a16:creationId xmlns:a16="http://schemas.microsoft.com/office/drawing/2014/main" id="{C830B7F1-C9A8-A3D3-1597-3CB1B0CBD56A}"/>
                    </a:ext>
                  </a:extLst>
                </p:cNvPr>
                <p:cNvSpPr txBox="1"/>
                <p:nvPr>
                  <p:custDataLst>
                    <p:tags r:id="rId7"/>
                  </p:custDataLst>
                </p:nvPr>
              </p:nvSpPr>
              <p:spPr>
                <a:xfrm>
                  <a:off x="12682" y="3600"/>
                  <a:ext cx="743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>
                      <a:solidFill>
                        <a:srgbClr val="FF0000"/>
                      </a:solidFill>
                      <a:latin typeface="楷体" panose="02010609060101010101" charset="-122"/>
                      <a:ea typeface="楷体" panose="02010609060101010101" charset="-122"/>
                    </a:rPr>
                    <a:t>28</a:t>
                  </a:r>
                </a:p>
              </p:txBody>
            </p:sp>
            <p:sp>
              <p:nvSpPr>
                <p:cNvPr id="19" name="文本框 18">
                  <a:extLst>
                    <a:ext uri="{FF2B5EF4-FFF2-40B4-BE49-F238E27FC236}">
                      <a16:creationId xmlns:a16="http://schemas.microsoft.com/office/drawing/2014/main" id="{D13F4147-2682-6FB1-1DB1-5CC56608A922}"/>
                    </a:ext>
                  </a:extLst>
                </p:cNvPr>
                <p:cNvSpPr txBox="1"/>
                <p:nvPr>
                  <p:custDataLst>
                    <p:tags r:id="rId8"/>
                  </p:custDataLst>
                </p:nvPr>
              </p:nvSpPr>
              <p:spPr>
                <a:xfrm>
                  <a:off x="12675" y="4030"/>
                  <a:ext cx="743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>
                      <a:solidFill>
                        <a:srgbClr val="FF0000"/>
                      </a:solidFill>
                      <a:latin typeface="楷体" panose="02010609060101010101" charset="-122"/>
                      <a:ea typeface="楷体" panose="02010609060101010101" charset="-122"/>
                    </a:rPr>
                    <a:t>29</a:t>
                  </a:r>
                </a:p>
              </p:txBody>
            </p:sp>
            <p:sp>
              <p:nvSpPr>
                <p:cNvPr id="20" name="文本框 19">
                  <a:extLst>
                    <a:ext uri="{FF2B5EF4-FFF2-40B4-BE49-F238E27FC236}">
                      <a16:creationId xmlns:a16="http://schemas.microsoft.com/office/drawing/2014/main" id="{2BABC2A0-E132-52F4-2C2E-CFE9AF4680F4}"/>
                    </a:ext>
                  </a:extLst>
                </p:cNvPr>
                <p:cNvSpPr txBox="1"/>
                <p:nvPr>
                  <p:custDataLst>
                    <p:tags r:id="rId9"/>
                  </p:custDataLst>
                </p:nvPr>
              </p:nvSpPr>
              <p:spPr>
                <a:xfrm>
                  <a:off x="12682" y="4467"/>
                  <a:ext cx="743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>
                      <a:solidFill>
                        <a:srgbClr val="FF0000"/>
                      </a:solidFill>
                      <a:latin typeface="楷体" panose="02010609060101010101" charset="-122"/>
                      <a:ea typeface="楷体" panose="02010609060101010101" charset="-122"/>
                    </a:rPr>
                    <a:t>30</a:t>
                  </a:r>
                </a:p>
              </p:txBody>
            </p:sp>
            <p:sp>
              <p:nvSpPr>
                <p:cNvPr id="21" name="文本框 20">
                  <a:extLst>
                    <a:ext uri="{FF2B5EF4-FFF2-40B4-BE49-F238E27FC236}">
                      <a16:creationId xmlns:a16="http://schemas.microsoft.com/office/drawing/2014/main" id="{B9FF1905-D1D1-D37B-E897-6CADFCCE8633}"/>
                    </a:ext>
                  </a:extLst>
                </p:cNvPr>
                <p:cNvSpPr txBox="1"/>
                <p:nvPr>
                  <p:custDataLst>
                    <p:tags r:id="rId10"/>
                  </p:custDataLst>
                </p:nvPr>
              </p:nvSpPr>
              <p:spPr>
                <a:xfrm>
                  <a:off x="12668" y="6139"/>
                  <a:ext cx="743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>
                      <a:solidFill>
                        <a:srgbClr val="FF0000"/>
                      </a:solidFill>
                      <a:latin typeface="楷体" panose="02010609060101010101" charset="-122"/>
                      <a:ea typeface="楷体" panose="02010609060101010101" charset="-122"/>
                    </a:rPr>
                    <a:t>31</a:t>
                  </a:r>
                </a:p>
              </p:txBody>
            </p:sp>
            <p:sp>
              <p:nvSpPr>
                <p:cNvPr id="22" name="文本框 21">
                  <a:extLst>
                    <a:ext uri="{FF2B5EF4-FFF2-40B4-BE49-F238E27FC236}">
                      <a16:creationId xmlns:a16="http://schemas.microsoft.com/office/drawing/2014/main" id="{ECBAB4D5-B4F9-A5EA-539A-F61B8E1C2A6B}"/>
                    </a:ext>
                  </a:extLst>
                </p:cNvPr>
                <p:cNvSpPr txBox="1"/>
                <p:nvPr>
                  <p:custDataLst>
                    <p:tags r:id="rId11"/>
                  </p:custDataLst>
                </p:nvPr>
              </p:nvSpPr>
              <p:spPr>
                <a:xfrm>
                  <a:off x="12661" y="6983"/>
                  <a:ext cx="743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>
                      <a:solidFill>
                        <a:srgbClr val="FF0000"/>
                      </a:solidFill>
                      <a:latin typeface="楷体" panose="02010609060101010101" charset="-122"/>
                      <a:ea typeface="楷体" panose="02010609060101010101" charset="-122"/>
                    </a:rPr>
                    <a:t>32</a:t>
                  </a:r>
                </a:p>
              </p:txBody>
            </p:sp>
            <p:sp>
              <p:nvSpPr>
                <p:cNvPr id="23" name="文本框 22">
                  <a:extLst>
                    <a:ext uri="{FF2B5EF4-FFF2-40B4-BE49-F238E27FC236}">
                      <a16:creationId xmlns:a16="http://schemas.microsoft.com/office/drawing/2014/main" id="{325231F7-29FF-A13F-0A18-B0D8A7D2D1CB}"/>
                    </a:ext>
                  </a:extLst>
                </p:cNvPr>
                <p:cNvSpPr txBox="1"/>
                <p:nvPr>
                  <p:custDataLst>
                    <p:tags r:id="rId12"/>
                  </p:custDataLst>
                </p:nvPr>
              </p:nvSpPr>
              <p:spPr>
                <a:xfrm>
                  <a:off x="12654" y="7804"/>
                  <a:ext cx="743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>
                      <a:solidFill>
                        <a:srgbClr val="FF0000"/>
                      </a:solidFill>
                      <a:latin typeface="楷体" panose="02010609060101010101" charset="-122"/>
                      <a:ea typeface="楷体" panose="02010609060101010101" charset="-122"/>
                    </a:rPr>
                    <a:t>33</a:t>
                  </a:r>
                </a:p>
              </p:txBody>
            </p:sp>
            <p:sp>
              <p:nvSpPr>
                <p:cNvPr id="24" name="文本框 23">
                  <a:extLst>
                    <a:ext uri="{FF2B5EF4-FFF2-40B4-BE49-F238E27FC236}">
                      <a16:creationId xmlns:a16="http://schemas.microsoft.com/office/drawing/2014/main" id="{05D3A258-BD63-B6B0-FEBB-F3D6345A1D92}"/>
                    </a:ext>
                  </a:extLst>
                </p:cNvPr>
                <p:cNvSpPr txBox="1"/>
                <p:nvPr>
                  <p:custDataLst>
                    <p:tags r:id="rId13"/>
                  </p:custDataLst>
                </p:nvPr>
              </p:nvSpPr>
              <p:spPr>
                <a:xfrm>
                  <a:off x="12647" y="8648"/>
                  <a:ext cx="743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>
                      <a:solidFill>
                        <a:srgbClr val="FF0000"/>
                      </a:solidFill>
                      <a:latin typeface="楷体" panose="02010609060101010101" charset="-122"/>
                      <a:ea typeface="楷体" panose="02010609060101010101" charset="-122"/>
                    </a:rPr>
                    <a:t>34</a:t>
                  </a:r>
                </a:p>
              </p:txBody>
            </p:sp>
            <p:sp>
              <p:nvSpPr>
                <p:cNvPr id="25" name="文本框 24">
                  <a:extLst>
                    <a:ext uri="{FF2B5EF4-FFF2-40B4-BE49-F238E27FC236}">
                      <a16:creationId xmlns:a16="http://schemas.microsoft.com/office/drawing/2014/main" id="{F3494FF7-0385-09E6-B842-E8FAA417AE1E}"/>
                    </a:ext>
                  </a:extLst>
                </p:cNvPr>
                <p:cNvSpPr txBox="1"/>
                <p:nvPr>
                  <p:custDataLst>
                    <p:tags r:id="rId14"/>
                  </p:custDataLst>
                </p:nvPr>
              </p:nvSpPr>
              <p:spPr>
                <a:xfrm>
                  <a:off x="12640" y="9055"/>
                  <a:ext cx="743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>
                      <a:solidFill>
                        <a:srgbClr val="FF0000"/>
                      </a:solidFill>
                      <a:latin typeface="楷体" panose="02010609060101010101" charset="-122"/>
                      <a:ea typeface="楷体" panose="02010609060101010101" charset="-122"/>
                    </a:rPr>
                    <a:t>35</a:t>
                  </a:r>
                </a:p>
              </p:txBody>
            </p:sp>
            <p:sp>
              <p:nvSpPr>
                <p:cNvPr id="26" name="文本框 25">
                  <a:extLst>
                    <a:ext uri="{FF2B5EF4-FFF2-40B4-BE49-F238E27FC236}">
                      <a16:creationId xmlns:a16="http://schemas.microsoft.com/office/drawing/2014/main" id="{66FA1627-226E-1FEE-5C29-43CCDE9127DF}"/>
                    </a:ext>
                  </a:extLst>
                </p:cNvPr>
                <p:cNvSpPr txBox="1"/>
                <p:nvPr>
                  <p:custDataLst>
                    <p:tags r:id="rId15"/>
                  </p:custDataLst>
                </p:nvPr>
              </p:nvSpPr>
              <p:spPr>
                <a:xfrm>
                  <a:off x="12633" y="9487"/>
                  <a:ext cx="743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>
                      <a:solidFill>
                        <a:srgbClr val="FF0000"/>
                      </a:solidFill>
                      <a:latin typeface="楷体" panose="02010609060101010101" charset="-122"/>
                      <a:ea typeface="楷体" panose="02010609060101010101" charset="-122"/>
                    </a:rPr>
                    <a:t>36</a:t>
                  </a:r>
                </a:p>
              </p:txBody>
            </p:sp>
            <p:sp>
              <p:nvSpPr>
                <p:cNvPr id="27" name="文本框 26">
                  <a:extLst>
                    <a:ext uri="{FF2B5EF4-FFF2-40B4-BE49-F238E27FC236}">
                      <a16:creationId xmlns:a16="http://schemas.microsoft.com/office/drawing/2014/main" id="{7EFB32E9-0670-25C7-1CF2-746338CCCEF4}"/>
                    </a:ext>
                  </a:extLst>
                </p:cNvPr>
                <p:cNvSpPr txBox="1"/>
                <p:nvPr>
                  <p:custDataLst>
                    <p:tags r:id="rId16"/>
                  </p:custDataLst>
                </p:nvPr>
              </p:nvSpPr>
              <p:spPr>
                <a:xfrm>
                  <a:off x="6075" y="8745"/>
                  <a:ext cx="743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 dirty="0">
                      <a:solidFill>
                        <a:srgbClr val="FF0000"/>
                      </a:solidFill>
                      <a:latin typeface="楷体" panose="02010609060101010101" charset="-122"/>
                      <a:ea typeface="楷体" panose="02010609060101010101" charset="-122"/>
                    </a:rPr>
                    <a:t>37</a:t>
                  </a:r>
                </a:p>
              </p:txBody>
            </p:sp>
            <p:sp>
              <p:nvSpPr>
                <p:cNvPr id="28" name="文本框 27">
                  <a:extLst>
                    <a:ext uri="{FF2B5EF4-FFF2-40B4-BE49-F238E27FC236}">
                      <a16:creationId xmlns:a16="http://schemas.microsoft.com/office/drawing/2014/main" id="{A49320CE-1C18-F775-1CA7-78E5C9A326BA}"/>
                    </a:ext>
                  </a:extLst>
                </p:cNvPr>
                <p:cNvSpPr txBox="1"/>
                <p:nvPr>
                  <p:custDataLst>
                    <p:tags r:id="rId17"/>
                  </p:custDataLst>
                </p:nvPr>
              </p:nvSpPr>
              <p:spPr>
                <a:xfrm>
                  <a:off x="6030" y="9898"/>
                  <a:ext cx="743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 dirty="0">
                      <a:solidFill>
                        <a:srgbClr val="FF0000"/>
                      </a:solidFill>
                      <a:latin typeface="楷体" panose="02010609060101010101" charset="-122"/>
                      <a:ea typeface="楷体" panose="02010609060101010101" charset="-122"/>
                    </a:rPr>
                    <a:t>38</a:t>
                  </a:r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37555580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4" name="直接连接符 73"/>
          <p:cNvCxnSpPr>
            <a:cxnSpLocks/>
          </p:cNvCxnSpPr>
          <p:nvPr>
            <p:custDataLst>
              <p:tags r:id="rId1"/>
            </p:custDataLst>
          </p:nvPr>
        </p:nvCxnSpPr>
        <p:spPr>
          <a:xfrm>
            <a:off x="316744" y="5120158"/>
            <a:ext cx="8782685" cy="0"/>
          </a:xfrm>
          <a:prstGeom prst="line">
            <a:avLst/>
          </a:prstGeom>
          <a:noFill/>
          <a:ln w="4445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8" name="直接连接符 77"/>
          <p:cNvCxnSpPr>
            <a:cxnSpLocks/>
          </p:cNvCxnSpPr>
          <p:nvPr>
            <p:custDataLst>
              <p:tags r:id="rId2"/>
            </p:custDataLst>
          </p:nvPr>
        </p:nvCxnSpPr>
        <p:spPr>
          <a:xfrm flipV="1">
            <a:off x="11406668" y="3056058"/>
            <a:ext cx="0" cy="1113790"/>
          </a:xfrm>
          <a:prstGeom prst="line">
            <a:avLst/>
          </a:prstGeom>
          <a:noFill/>
          <a:ln w="4445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矩形 6"/>
          <p:cNvSpPr/>
          <p:nvPr>
            <p:custDataLst>
              <p:tags r:id="rId3"/>
            </p:custDataLst>
          </p:nvPr>
        </p:nvSpPr>
        <p:spPr>
          <a:xfrm>
            <a:off x="185541" y="739302"/>
            <a:ext cx="11820918" cy="533075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24" name="组合 23"/>
          <p:cNvGrpSpPr/>
          <p:nvPr/>
        </p:nvGrpSpPr>
        <p:grpSpPr>
          <a:xfrm>
            <a:off x="572607" y="1526026"/>
            <a:ext cx="10868660" cy="393700"/>
            <a:chOff x="283" y="2475"/>
            <a:chExt cx="18317" cy="620"/>
          </a:xfrm>
        </p:grpSpPr>
        <p:sp>
          <p:nvSpPr>
            <p:cNvPr id="25" name="圆角矩形 24"/>
            <p:cNvSpPr/>
            <p:nvPr>
              <p:custDataLst>
                <p:tags r:id="rId22"/>
              </p:custDataLst>
            </p:nvPr>
          </p:nvSpPr>
          <p:spPr>
            <a:xfrm>
              <a:off x="283" y="2475"/>
              <a:ext cx="1213" cy="620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6" name="圆角矩形 25"/>
            <p:cNvSpPr/>
            <p:nvPr>
              <p:custDataLst>
                <p:tags r:id="rId23"/>
              </p:custDataLst>
            </p:nvPr>
          </p:nvSpPr>
          <p:spPr>
            <a:xfrm>
              <a:off x="1838" y="2475"/>
              <a:ext cx="1213" cy="620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7" name="圆角矩形 26"/>
            <p:cNvSpPr/>
            <p:nvPr>
              <p:custDataLst>
                <p:tags r:id="rId24"/>
              </p:custDataLst>
            </p:nvPr>
          </p:nvSpPr>
          <p:spPr>
            <a:xfrm>
              <a:off x="3393" y="2475"/>
              <a:ext cx="1213" cy="620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8" name="圆角矩形 27"/>
            <p:cNvSpPr/>
            <p:nvPr>
              <p:custDataLst>
                <p:tags r:id="rId25"/>
              </p:custDataLst>
            </p:nvPr>
          </p:nvSpPr>
          <p:spPr>
            <a:xfrm>
              <a:off x="4948" y="2475"/>
              <a:ext cx="1213" cy="620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9" name="圆角矩形 28"/>
            <p:cNvSpPr/>
            <p:nvPr>
              <p:custDataLst>
                <p:tags r:id="rId26"/>
              </p:custDataLst>
            </p:nvPr>
          </p:nvSpPr>
          <p:spPr>
            <a:xfrm>
              <a:off x="6503" y="2475"/>
              <a:ext cx="1213" cy="620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0" name="圆角矩形 29"/>
            <p:cNvSpPr/>
            <p:nvPr>
              <p:custDataLst>
                <p:tags r:id="rId27"/>
              </p:custDataLst>
            </p:nvPr>
          </p:nvSpPr>
          <p:spPr>
            <a:xfrm>
              <a:off x="8058" y="2475"/>
              <a:ext cx="1213" cy="620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1" name="圆角矩形 30"/>
            <p:cNvSpPr/>
            <p:nvPr>
              <p:custDataLst>
                <p:tags r:id="rId28"/>
              </p:custDataLst>
            </p:nvPr>
          </p:nvSpPr>
          <p:spPr>
            <a:xfrm>
              <a:off x="9613" y="2475"/>
              <a:ext cx="1213" cy="620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2" name="圆角矩形 31"/>
            <p:cNvSpPr/>
            <p:nvPr>
              <p:custDataLst>
                <p:tags r:id="rId29"/>
              </p:custDataLst>
            </p:nvPr>
          </p:nvSpPr>
          <p:spPr>
            <a:xfrm>
              <a:off x="11168" y="2475"/>
              <a:ext cx="1213" cy="620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3" name="圆角矩形 32"/>
            <p:cNvSpPr/>
            <p:nvPr>
              <p:custDataLst>
                <p:tags r:id="rId30"/>
              </p:custDataLst>
            </p:nvPr>
          </p:nvSpPr>
          <p:spPr>
            <a:xfrm>
              <a:off x="12723" y="2475"/>
              <a:ext cx="1213" cy="620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5" name="圆角矩形 34"/>
            <p:cNvSpPr/>
            <p:nvPr>
              <p:custDataLst>
                <p:tags r:id="rId31"/>
              </p:custDataLst>
            </p:nvPr>
          </p:nvSpPr>
          <p:spPr>
            <a:xfrm>
              <a:off x="14278" y="2475"/>
              <a:ext cx="1213" cy="620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6" name="圆角矩形 35"/>
            <p:cNvSpPr/>
            <p:nvPr>
              <p:custDataLst>
                <p:tags r:id="rId32"/>
              </p:custDataLst>
            </p:nvPr>
          </p:nvSpPr>
          <p:spPr>
            <a:xfrm>
              <a:off x="15833" y="2475"/>
              <a:ext cx="1213" cy="620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7" name="圆角矩形 36"/>
            <p:cNvSpPr/>
            <p:nvPr>
              <p:custDataLst>
                <p:tags r:id="rId33"/>
              </p:custDataLst>
            </p:nvPr>
          </p:nvSpPr>
          <p:spPr>
            <a:xfrm>
              <a:off x="17388" y="2475"/>
              <a:ext cx="1213" cy="620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8" name="https://photo-static-api.fotomore.com/creative/vcg/400/version23/VCG41165624955.jpg?uid=386&amp;timestamp=1698477032&amp;sign=4c573369622c01e61ff2f00ae97a48e6" descr="templates\picture_hover\&amp;pky160_sjzg_VCG41165624955&amp;"/>
          <p:cNvPicPr>
            <a:picLocks noChangeAspect="1"/>
          </p:cNvPicPr>
          <p:nvPr/>
        </p:nvPicPr>
        <p:blipFill>
          <a:blip r:embed="rId35"/>
          <a:stretch>
            <a:fillRect/>
          </a:stretch>
        </p:blipFill>
        <p:spPr>
          <a:xfrm>
            <a:off x="185540" y="5179452"/>
            <a:ext cx="933857" cy="1743549"/>
          </a:xfrm>
          <a:prstGeom prst="rect">
            <a:avLst/>
          </a:prstGeom>
        </p:spPr>
      </p:pic>
      <p:grpSp>
        <p:nvGrpSpPr>
          <p:cNvPr id="38" name="组合 37"/>
          <p:cNvGrpSpPr/>
          <p:nvPr/>
        </p:nvGrpSpPr>
        <p:grpSpPr>
          <a:xfrm>
            <a:off x="572014" y="4855845"/>
            <a:ext cx="10868660" cy="393700"/>
            <a:chOff x="283" y="2475"/>
            <a:chExt cx="18317" cy="620"/>
          </a:xfrm>
        </p:grpSpPr>
        <p:sp>
          <p:nvSpPr>
            <p:cNvPr id="39" name="圆角矩形 38"/>
            <p:cNvSpPr/>
            <p:nvPr>
              <p:custDataLst>
                <p:tags r:id="rId10"/>
              </p:custDataLst>
            </p:nvPr>
          </p:nvSpPr>
          <p:spPr>
            <a:xfrm>
              <a:off x="283" y="2475"/>
              <a:ext cx="1213" cy="620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1" name="圆角矩形 40"/>
            <p:cNvSpPr/>
            <p:nvPr>
              <p:custDataLst>
                <p:tags r:id="rId11"/>
              </p:custDataLst>
            </p:nvPr>
          </p:nvSpPr>
          <p:spPr>
            <a:xfrm>
              <a:off x="1838" y="2475"/>
              <a:ext cx="1213" cy="620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2" name="圆角矩形 41"/>
            <p:cNvSpPr/>
            <p:nvPr>
              <p:custDataLst>
                <p:tags r:id="rId12"/>
              </p:custDataLst>
            </p:nvPr>
          </p:nvSpPr>
          <p:spPr>
            <a:xfrm>
              <a:off x="3393" y="2475"/>
              <a:ext cx="1213" cy="620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3" name="圆角矩形 42"/>
            <p:cNvSpPr/>
            <p:nvPr>
              <p:custDataLst>
                <p:tags r:id="rId13"/>
              </p:custDataLst>
            </p:nvPr>
          </p:nvSpPr>
          <p:spPr>
            <a:xfrm>
              <a:off x="4948" y="2475"/>
              <a:ext cx="1213" cy="620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4" name="圆角矩形 43"/>
            <p:cNvSpPr/>
            <p:nvPr>
              <p:custDataLst>
                <p:tags r:id="rId14"/>
              </p:custDataLst>
            </p:nvPr>
          </p:nvSpPr>
          <p:spPr>
            <a:xfrm>
              <a:off x="6503" y="2475"/>
              <a:ext cx="1213" cy="620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5" name="圆角矩形 44"/>
            <p:cNvSpPr/>
            <p:nvPr>
              <p:custDataLst>
                <p:tags r:id="rId15"/>
              </p:custDataLst>
            </p:nvPr>
          </p:nvSpPr>
          <p:spPr>
            <a:xfrm>
              <a:off x="8058" y="2475"/>
              <a:ext cx="1213" cy="620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6" name="圆角矩形 45"/>
            <p:cNvSpPr/>
            <p:nvPr>
              <p:custDataLst>
                <p:tags r:id="rId16"/>
              </p:custDataLst>
            </p:nvPr>
          </p:nvSpPr>
          <p:spPr>
            <a:xfrm>
              <a:off x="9613" y="2475"/>
              <a:ext cx="1213" cy="620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7" name="圆角矩形 46"/>
            <p:cNvSpPr/>
            <p:nvPr>
              <p:custDataLst>
                <p:tags r:id="rId17"/>
              </p:custDataLst>
            </p:nvPr>
          </p:nvSpPr>
          <p:spPr>
            <a:xfrm>
              <a:off x="11168" y="2475"/>
              <a:ext cx="1213" cy="620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8" name="圆角矩形 47"/>
            <p:cNvSpPr/>
            <p:nvPr>
              <p:custDataLst>
                <p:tags r:id="rId18"/>
              </p:custDataLst>
            </p:nvPr>
          </p:nvSpPr>
          <p:spPr>
            <a:xfrm>
              <a:off x="12723" y="2475"/>
              <a:ext cx="1213" cy="620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9" name="圆角矩形 48"/>
            <p:cNvSpPr/>
            <p:nvPr>
              <p:custDataLst>
                <p:tags r:id="rId19"/>
              </p:custDataLst>
            </p:nvPr>
          </p:nvSpPr>
          <p:spPr>
            <a:xfrm>
              <a:off x="14278" y="2475"/>
              <a:ext cx="1213" cy="620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0" name="圆角矩形 49"/>
            <p:cNvSpPr/>
            <p:nvPr>
              <p:custDataLst>
                <p:tags r:id="rId20"/>
              </p:custDataLst>
            </p:nvPr>
          </p:nvSpPr>
          <p:spPr>
            <a:xfrm>
              <a:off x="15833" y="2475"/>
              <a:ext cx="1213" cy="620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1" name="圆角矩形 50"/>
            <p:cNvSpPr/>
            <p:nvPr>
              <p:custDataLst>
                <p:tags r:id="rId21"/>
              </p:custDataLst>
            </p:nvPr>
          </p:nvSpPr>
          <p:spPr>
            <a:xfrm>
              <a:off x="17388" y="2475"/>
              <a:ext cx="1213" cy="620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53" name="https://photo-static-api.fotomore.com/creative/vcg/400/new/VCG211346108633.jpg?uid=386&amp;timestamp=1698477032&amp;sign=4c573369622c01e61ff2f00ae97a48e6" descr="templates\picture_hover\&amp;pky260_sjzg_VCG211346108633&amp;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6">
            <a:alphaModFix amt="67000"/>
          </a:blip>
          <a:stretch>
            <a:fillRect/>
          </a:stretch>
        </p:blipFill>
        <p:spPr>
          <a:xfrm flipH="1">
            <a:off x="10617037" y="-276958"/>
            <a:ext cx="1648460" cy="1648460"/>
          </a:xfrm>
          <a:prstGeom prst="rect">
            <a:avLst/>
          </a:prstGeom>
        </p:spPr>
      </p:pic>
      <p:grpSp>
        <p:nvGrpSpPr>
          <p:cNvPr id="60" name="组合 59"/>
          <p:cNvGrpSpPr/>
          <p:nvPr/>
        </p:nvGrpSpPr>
        <p:grpSpPr>
          <a:xfrm>
            <a:off x="562489" y="2136140"/>
            <a:ext cx="19052540" cy="2587625"/>
            <a:chOff x="1039" y="5005"/>
            <a:chExt cx="30004" cy="4075"/>
          </a:xfrm>
        </p:grpSpPr>
        <p:pic>
          <p:nvPicPr>
            <p:cNvPr id="55" name="图片 54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3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039" y="5048"/>
              <a:ext cx="5768" cy="4032"/>
            </a:xfrm>
            <a:prstGeom prst="rect">
              <a:avLst/>
            </a:prstGeom>
          </p:spPr>
        </p:pic>
        <p:pic>
          <p:nvPicPr>
            <p:cNvPr id="56" name="图片 55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3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7054" y="5021"/>
              <a:ext cx="5718" cy="4045"/>
            </a:xfrm>
            <a:prstGeom prst="rect">
              <a:avLst/>
            </a:prstGeom>
          </p:spPr>
        </p:pic>
        <p:pic>
          <p:nvPicPr>
            <p:cNvPr id="57" name="图片 56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3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3019" y="5005"/>
              <a:ext cx="6042" cy="4032"/>
            </a:xfrm>
            <a:prstGeom prst="rect">
              <a:avLst/>
            </a:prstGeom>
          </p:spPr>
        </p:pic>
        <p:pic>
          <p:nvPicPr>
            <p:cNvPr id="58" name="图片 57"/>
            <p:cNvPicPr>
              <a:picLocks noChangeAspect="1"/>
            </p:cNvPicPr>
            <p:nvPr>
              <p:custDataLst>
                <p:tags r:id="rId8"/>
              </p:custDataLst>
            </p:nvPr>
          </p:nvPicPr>
          <p:blipFill>
            <a:blip r:embed="rId4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9308" y="5005"/>
              <a:ext cx="5548" cy="4046"/>
            </a:xfrm>
            <a:prstGeom prst="rect">
              <a:avLst/>
            </a:prstGeom>
          </p:spPr>
        </p:pic>
        <p:pic>
          <p:nvPicPr>
            <p:cNvPr id="59" name="图片 5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3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5103" y="5048"/>
              <a:ext cx="5940" cy="3989"/>
            </a:xfrm>
            <a:prstGeom prst="rect">
              <a:avLst/>
            </a:prstGeom>
          </p:spPr>
        </p:pic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med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625 0.00212963 L -0.645938 0.00453704 " pathEditMode="relative" rAng="0" ptsTypes="">
                                      <p:cBhvr>
                                        <p:cTn id="6" dur="20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55">
            <a:extLst>
              <a:ext uri="{FF2B5EF4-FFF2-40B4-BE49-F238E27FC236}">
                <a16:creationId xmlns:a16="http://schemas.microsoft.com/office/drawing/2014/main" id="{A0939AA0-39EB-EDB8-3B5F-0180954E03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3215" y="1883851"/>
            <a:ext cx="1117600" cy="1104900"/>
          </a:xfrm>
          <a:prstGeom prst="rect">
            <a:avLst/>
          </a:prstGeom>
        </p:spPr>
      </p:pic>
      <p:pic>
        <p:nvPicPr>
          <p:cNvPr id="3" name="图片 57">
            <a:extLst>
              <a:ext uri="{FF2B5EF4-FFF2-40B4-BE49-F238E27FC236}">
                <a16:creationId xmlns:a16="http://schemas.microsoft.com/office/drawing/2014/main" id="{262FC15A-2B93-6583-BCC8-2D1BD93EF1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2178" y="2185321"/>
            <a:ext cx="800100" cy="812800"/>
          </a:xfrm>
          <a:prstGeom prst="rect">
            <a:avLst/>
          </a:prstGeom>
        </p:spPr>
      </p:pic>
      <p:pic>
        <p:nvPicPr>
          <p:cNvPr id="4" name="图片 54">
            <a:extLst>
              <a:ext uri="{FF2B5EF4-FFF2-40B4-BE49-F238E27FC236}">
                <a16:creationId xmlns:a16="http://schemas.microsoft.com/office/drawing/2014/main" id="{097E2934-87E4-C25D-3300-530B3D09F67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7903"/>
          <a:stretch>
            <a:fillRect/>
          </a:stretch>
        </p:blipFill>
        <p:spPr>
          <a:xfrm>
            <a:off x="-1450050" y="2890637"/>
            <a:ext cx="6284726" cy="4531125"/>
          </a:xfrm>
          <a:prstGeom prst="rect">
            <a:avLst/>
          </a:prstGeom>
        </p:spPr>
      </p:pic>
      <p:sp>
        <p:nvSpPr>
          <p:cNvPr id="5" name="Rectangle 9">
            <a:extLst>
              <a:ext uri="{FF2B5EF4-FFF2-40B4-BE49-F238E27FC236}">
                <a16:creationId xmlns:a16="http://schemas.microsoft.com/office/drawing/2014/main" id="{16403635-F300-7968-4787-B210EE9CAD1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" name="梯形 7">
            <a:extLst>
              <a:ext uri="{FF2B5EF4-FFF2-40B4-BE49-F238E27FC236}">
                <a16:creationId xmlns:a16="http://schemas.microsoft.com/office/drawing/2014/main" id="{5E163BF1-BC36-2EEB-DBEB-4B39E1F1F6B2}"/>
              </a:ext>
            </a:extLst>
          </p:cNvPr>
          <p:cNvSpPr/>
          <p:nvPr/>
        </p:nvSpPr>
        <p:spPr>
          <a:xfrm rot="16200000">
            <a:off x="1769850" y="2689338"/>
            <a:ext cx="4472218" cy="1479324"/>
          </a:xfrm>
          <a:prstGeom prst="trapezoid">
            <a:avLst>
              <a:gd name="adj" fmla="val 122061"/>
            </a:avLst>
          </a:prstGeom>
          <a:gradFill flip="none" rotWithShape="1">
            <a:gsLst>
              <a:gs pos="0">
                <a:schemeClr val="accent4">
                  <a:lumMod val="20000"/>
                  <a:lumOff val="80000"/>
                </a:schemeClr>
              </a:gs>
              <a:gs pos="100000">
                <a:schemeClr val="accent4">
                  <a:lumMod val="40000"/>
                  <a:lumOff val="6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grpSp>
        <p:nvGrpSpPr>
          <p:cNvPr id="7" name="组合 78">
            <a:extLst>
              <a:ext uri="{FF2B5EF4-FFF2-40B4-BE49-F238E27FC236}">
                <a16:creationId xmlns:a16="http://schemas.microsoft.com/office/drawing/2014/main" id="{D5447BFF-4077-C59E-01F8-2E1D07022662}"/>
              </a:ext>
            </a:extLst>
          </p:cNvPr>
          <p:cNvGrpSpPr/>
          <p:nvPr/>
        </p:nvGrpSpPr>
        <p:grpSpPr>
          <a:xfrm>
            <a:off x="4751087" y="1432097"/>
            <a:ext cx="6649718" cy="3132048"/>
            <a:chOff x="5226873" y="1187395"/>
            <a:chExt cx="6516914" cy="4472220"/>
          </a:xfrm>
        </p:grpSpPr>
        <p:sp>
          <p:nvSpPr>
            <p:cNvPr id="8" name="矩形 7">
              <a:extLst>
                <a:ext uri="{FF2B5EF4-FFF2-40B4-BE49-F238E27FC236}">
                  <a16:creationId xmlns:a16="http://schemas.microsoft.com/office/drawing/2014/main" id="{AB81482D-6319-B592-FB03-4708C33A6BF2}"/>
                </a:ext>
              </a:extLst>
            </p:cNvPr>
            <p:cNvSpPr/>
            <p:nvPr/>
          </p:nvSpPr>
          <p:spPr>
            <a:xfrm>
              <a:off x="5226873" y="1187395"/>
              <a:ext cx="6516914" cy="447222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9" name="矩形 10">
              <a:extLst>
                <a:ext uri="{FF2B5EF4-FFF2-40B4-BE49-F238E27FC236}">
                  <a16:creationId xmlns:a16="http://schemas.microsoft.com/office/drawing/2014/main" id="{2124D524-DAA0-4E46-C9CF-C730E82436F8}"/>
                </a:ext>
              </a:extLst>
            </p:cNvPr>
            <p:cNvSpPr/>
            <p:nvPr/>
          </p:nvSpPr>
          <p:spPr>
            <a:xfrm>
              <a:off x="5480714" y="1694227"/>
              <a:ext cx="6055299" cy="347378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lang="en-US" altLang="zh-CN" sz="5000" b="1" dirty="0">
                <a:solidFill>
                  <a:prstClr val="black"/>
                </a:solidFill>
                <a:latin typeface="华文新魏" panose="02010800040101010101" pitchFamily="2" charset="-122"/>
                <a:ea typeface="华文新魏" panose="02010800040101010101" pitchFamily="2" charset="-122"/>
              </a:endParaRPr>
            </a:p>
          </p:txBody>
        </p:sp>
        <p:sp>
          <p:nvSpPr>
            <p:cNvPr id="10" name="矩形 11">
              <a:extLst>
                <a:ext uri="{FF2B5EF4-FFF2-40B4-BE49-F238E27FC236}">
                  <a16:creationId xmlns:a16="http://schemas.microsoft.com/office/drawing/2014/main" id="{9D071558-1B47-E710-9A3C-8012E74993AF}"/>
                </a:ext>
              </a:extLst>
            </p:cNvPr>
            <p:cNvSpPr/>
            <p:nvPr/>
          </p:nvSpPr>
          <p:spPr>
            <a:xfrm>
              <a:off x="5413828" y="136888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1" name="矩形 12">
              <a:extLst>
                <a:ext uri="{FF2B5EF4-FFF2-40B4-BE49-F238E27FC236}">
                  <a16:creationId xmlns:a16="http://schemas.microsoft.com/office/drawing/2014/main" id="{4B637A92-1644-13B2-C65F-C69AE93150B6}"/>
                </a:ext>
              </a:extLst>
            </p:cNvPr>
            <p:cNvSpPr/>
            <p:nvPr/>
          </p:nvSpPr>
          <p:spPr>
            <a:xfrm>
              <a:off x="5789919" y="136269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2" name="矩形 13">
              <a:extLst>
                <a:ext uri="{FF2B5EF4-FFF2-40B4-BE49-F238E27FC236}">
                  <a16:creationId xmlns:a16="http://schemas.microsoft.com/office/drawing/2014/main" id="{62F9725E-BA16-4F67-FCB5-142FD7568615}"/>
                </a:ext>
              </a:extLst>
            </p:cNvPr>
            <p:cNvSpPr/>
            <p:nvPr/>
          </p:nvSpPr>
          <p:spPr>
            <a:xfrm>
              <a:off x="6166010" y="13626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3" name="矩形 14">
              <a:extLst>
                <a:ext uri="{FF2B5EF4-FFF2-40B4-BE49-F238E27FC236}">
                  <a16:creationId xmlns:a16="http://schemas.microsoft.com/office/drawing/2014/main" id="{93064127-BB99-FCA7-7920-2E6FB07D1565}"/>
                </a:ext>
              </a:extLst>
            </p:cNvPr>
            <p:cNvSpPr/>
            <p:nvPr/>
          </p:nvSpPr>
          <p:spPr>
            <a:xfrm>
              <a:off x="6542101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4" name="矩形 15">
              <a:extLst>
                <a:ext uri="{FF2B5EF4-FFF2-40B4-BE49-F238E27FC236}">
                  <a16:creationId xmlns:a16="http://schemas.microsoft.com/office/drawing/2014/main" id="{8B269905-CD3A-4B8A-AE53-A6A7E31A2702}"/>
                </a:ext>
              </a:extLst>
            </p:cNvPr>
            <p:cNvSpPr/>
            <p:nvPr/>
          </p:nvSpPr>
          <p:spPr>
            <a:xfrm>
              <a:off x="6918192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5" name="矩形 16">
              <a:extLst>
                <a:ext uri="{FF2B5EF4-FFF2-40B4-BE49-F238E27FC236}">
                  <a16:creationId xmlns:a16="http://schemas.microsoft.com/office/drawing/2014/main" id="{837D4385-A922-8725-50F8-420E7000440E}"/>
                </a:ext>
              </a:extLst>
            </p:cNvPr>
            <p:cNvSpPr/>
            <p:nvPr/>
          </p:nvSpPr>
          <p:spPr>
            <a:xfrm>
              <a:off x="7294283" y="13565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6" name="矩形 17">
              <a:extLst>
                <a:ext uri="{FF2B5EF4-FFF2-40B4-BE49-F238E27FC236}">
                  <a16:creationId xmlns:a16="http://schemas.microsoft.com/office/drawing/2014/main" id="{610D24F2-DECB-BD7F-77C8-0B95A1A99672}"/>
                </a:ext>
              </a:extLst>
            </p:cNvPr>
            <p:cNvSpPr/>
            <p:nvPr/>
          </p:nvSpPr>
          <p:spPr>
            <a:xfrm>
              <a:off x="7670374" y="13565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7" name="矩形 18">
              <a:extLst>
                <a:ext uri="{FF2B5EF4-FFF2-40B4-BE49-F238E27FC236}">
                  <a16:creationId xmlns:a16="http://schemas.microsoft.com/office/drawing/2014/main" id="{93044502-C615-B88E-AE0A-6186CE31C7BC}"/>
                </a:ext>
              </a:extLst>
            </p:cNvPr>
            <p:cNvSpPr/>
            <p:nvPr/>
          </p:nvSpPr>
          <p:spPr>
            <a:xfrm>
              <a:off x="804646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8" name="矩形 19">
              <a:extLst>
                <a:ext uri="{FF2B5EF4-FFF2-40B4-BE49-F238E27FC236}">
                  <a16:creationId xmlns:a16="http://schemas.microsoft.com/office/drawing/2014/main" id="{B3854470-B91B-8C94-4640-6ABD57E297AD}"/>
                </a:ext>
              </a:extLst>
            </p:cNvPr>
            <p:cNvSpPr/>
            <p:nvPr/>
          </p:nvSpPr>
          <p:spPr>
            <a:xfrm>
              <a:off x="841715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9" name="矩形 20">
              <a:extLst>
                <a:ext uri="{FF2B5EF4-FFF2-40B4-BE49-F238E27FC236}">
                  <a16:creationId xmlns:a16="http://schemas.microsoft.com/office/drawing/2014/main" id="{59D6EFDA-145C-E7D0-AB7B-5EE279C162C8}"/>
                </a:ext>
              </a:extLst>
            </p:cNvPr>
            <p:cNvSpPr/>
            <p:nvPr/>
          </p:nvSpPr>
          <p:spPr>
            <a:xfrm>
              <a:off x="8793247" y="13503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0" name="矩形 21">
              <a:extLst>
                <a:ext uri="{FF2B5EF4-FFF2-40B4-BE49-F238E27FC236}">
                  <a16:creationId xmlns:a16="http://schemas.microsoft.com/office/drawing/2014/main" id="{87DE93D3-AB2B-FB68-9AB4-1CA5D00A42A0}"/>
                </a:ext>
              </a:extLst>
            </p:cNvPr>
            <p:cNvSpPr/>
            <p:nvPr/>
          </p:nvSpPr>
          <p:spPr>
            <a:xfrm>
              <a:off x="9169338" y="13503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1" name="矩形 22">
              <a:extLst>
                <a:ext uri="{FF2B5EF4-FFF2-40B4-BE49-F238E27FC236}">
                  <a16:creationId xmlns:a16="http://schemas.microsoft.com/office/drawing/2014/main" id="{150A83F1-B688-28B6-73F3-E61E11BB8625}"/>
                </a:ext>
              </a:extLst>
            </p:cNvPr>
            <p:cNvSpPr/>
            <p:nvPr/>
          </p:nvSpPr>
          <p:spPr>
            <a:xfrm>
              <a:off x="9545429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2" name="矩形 23">
              <a:extLst>
                <a:ext uri="{FF2B5EF4-FFF2-40B4-BE49-F238E27FC236}">
                  <a16:creationId xmlns:a16="http://schemas.microsoft.com/office/drawing/2014/main" id="{0BDF5DCE-0458-BD50-B55C-AF4BA81B4102}"/>
                </a:ext>
              </a:extLst>
            </p:cNvPr>
            <p:cNvSpPr/>
            <p:nvPr/>
          </p:nvSpPr>
          <p:spPr>
            <a:xfrm>
              <a:off x="9921520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3" name="矩形 24">
              <a:extLst>
                <a:ext uri="{FF2B5EF4-FFF2-40B4-BE49-F238E27FC236}">
                  <a16:creationId xmlns:a16="http://schemas.microsoft.com/office/drawing/2014/main" id="{FCC35AEF-3267-C39A-9B2C-CC3FB56A53B2}"/>
                </a:ext>
              </a:extLst>
            </p:cNvPr>
            <p:cNvSpPr/>
            <p:nvPr/>
          </p:nvSpPr>
          <p:spPr>
            <a:xfrm>
              <a:off x="10297611" y="13441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4" name="矩形 25">
              <a:extLst>
                <a:ext uri="{FF2B5EF4-FFF2-40B4-BE49-F238E27FC236}">
                  <a16:creationId xmlns:a16="http://schemas.microsoft.com/office/drawing/2014/main" id="{7ABECCE3-87A8-4373-737A-6586A6AB27E6}"/>
                </a:ext>
              </a:extLst>
            </p:cNvPr>
            <p:cNvSpPr/>
            <p:nvPr/>
          </p:nvSpPr>
          <p:spPr>
            <a:xfrm>
              <a:off x="10673702" y="13441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5" name="矩形 26">
              <a:extLst>
                <a:ext uri="{FF2B5EF4-FFF2-40B4-BE49-F238E27FC236}">
                  <a16:creationId xmlns:a16="http://schemas.microsoft.com/office/drawing/2014/main" id="{05F7CFC7-BE7B-70A3-4D96-7E6CAB05C949}"/>
                </a:ext>
              </a:extLst>
            </p:cNvPr>
            <p:cNvSpPr/>
            <p:nvPr/>
          </p:nvSpPr>
          <p:spPr>
            <a:xfrm>
              <a:off x="11049794" y="134411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6" name="矩形 27">
              <a:extLst>
                <a:ext uri="{FF2B5EF4-FFF2-40B4-BE49-F238E27FC236}">
                  <a16:creationId xmlns:a16="http://schemas.microsoft.com/office/drawing/2014/main" id="{CFDD7E66-99A5-C16D-517D-EB917C08E98A}"/>
                </a:ext>
              </a:extLst>
            </p:cNvPr>
            <p:cNvSpPr/>
            <p:nvPr/>
          </p:nvSpPr>
          <p:spPr>
            <a:xfrm>
              <a:off x="11400823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7" name="矩形 28">
              <a:extLst>
                <a:ext uri="{FF2B5EF4-FFF2-40B4-BE49-F238E27FC236}">
                  <a16:creationId xmlns:a16="http://schemas.microsoft.com/office/drawing/2014/main" id="{A205F9D6-E5C5-2F7B-A9D4-D107C7393469}"/>
                </a:ext>
              </a:extLst>
            </p:cNvPr>
            <p:cNvSpPr/>
            <p:nvPr/>
          </p:nvSpPr>
          <p:spPr>
            <a:xfrm>
              <a:off x="5413828" y="53387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8" name="矩形 29">
              <a:extLst>
                <a:ext uri="{FF2B5EF4-FFF2-40B4-BE49-F238E27FC236}">
                  <a16:creationId xmlns:a16="http://schemas.microsoft.com/office/drawing/2014/main" id="{E0BE19D7-BF08-7320-1FD8-7195A5E12C97}"/>
                </a:ext>
              </a:extLst>
            </p:cNvPr>
            <p:cNvSpPr/>
            <p:nvPr/>
          </p:nvSpPr>
          <p:spPr>
            <a:xfrm>
              <a:off x="5789919" y="533260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9" name="矩形 30">
              <a:extLst>
                <a:ext uri="{FF2B5EF4-FFF2-40B4-BE49-F238E27FC236}">
                  <a16:creationId xmlns:a16="http://schemas.microsoft.com/office/drawing/2014/main" id="{6FE9A6DD-48D4-96F3-4F80-463708096FDF}"/>
                </a:ext>
              </a:extLst>
            </p:cNvPr>
            <p:cNvSpPr/>
            <p:nvPr/>
          </p:nvSpPr>
          <p:spPr>
            <a:xfrm>
              <a:off x="6166010" y="53326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0" name="矩形 31">
              <a:extLst>
                <a:ext uri="{FF2B5EF4-FFF2-40B4-BE49-F238E27FC236}">
                  <a16:creationId xmlns:a16="http://schemas.microsoft.com/office/drawing/2014/main" id="{BFBB634D-F734-CCA3-87B3-DFC6514F0583}"/>
                </a:ext>
              </a:extLst>
            </p:cNvPr>
            <p:cNvSpPr/>
            <p:nvPr/>
          </p:nvSpPr>
          <p:spPr>
            <a:xfrm>
              <a:off x="6542101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1" name="矩形 32">
              <a:extLst>
                <a:ext uri="{FF2B5EF4-FFF2-40B4-BE49-F238E27FC236}">
                  <a16:creationId xmlns:a16="http://schemas.microsoft.com/office/drawing/2014/main" id="{AB109588-5987-8E0B-BC9A-B6CC38C74329}"/>
                </a:ext>
              </a:extLst>
            </p:cNvPr>
            <p:cNvSpPr/>
            <p:nvPr/>
          </p:nvSpPr>
          <p:spPr>
            <a:xfrm>
              <a:off x="6918192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2" name="矩形 33">
              <a:extLst>
                <a:ext uri="{FF2B5EF4-FFF2-40B4-BE49-F238E27FC236}">
                  <a16:creationId xmlns:a16="http://schemas.microsoft.com/office/drawing/2014/main" id="{A5989674-5364-004A-A520-35A2F680A68A}"/>
                </a:ext>
              </a:extLst>
            </p:cNvPr>
            <p:cNvSpPr/>
            <p:nvPr/>
          </p:nvSpPr>
          <p:spPr>
            <a:xfrm>
              <a:off x="7294283" y="532640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3" name="矩形 34">
              <a:extLst>
                <a:ext uri="{FF2B5EF4-FFF2-40B4-BE49-F238E27FC236}">
                  <a16:creationId xmlns:a16="http://schemas.microsoft.com/office/drawing/2014/main" id="{80DC6A46-3C69-E4AA-5048-36443B9DFFA6}"/>
                </a:ext>
              </a:extLst>
            </p:cNvPr>
            <p:cNvSpPr/>
            <p:nvPr/>
          </p:nvSpPr>
          <p:spPr>
            <a:xfrm>
              <a:off x="7670374" y="53264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4" name="矩形 35">
              <a:extLst>
                <a:ext uri="{FF2B5EF4-FFF2-40B4-BE49-F238E27FC236}">
                  <a16:creationId xmlns:a16="http://schemas.microsoft.com/office/drawing/2014/main" id="{D71A1393-AF3D-3052-EAB1-DEBBFA7F80F6}"/>
                </a:ext>
              </a:extLst>
            </p:cNvPr>
            <p:cNvSpPr/>
            <p:nvPr/>
          </p:nvSpPr>
          <p:spPr>
            <a:xfrm>
              <a:off x="804646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5" name="矩形 36">
              <a:extLst>
                <a:ext uri="{FF2B5EF4-FFF2-40B4-BE49-F238E27FC236}">
                  <a16:creationId xmlns:a16="http://schemas.microsoft.com/office/drawing/2014/main" id="{2B57157F-CCDB-014A-23F5-735C4E159725}"/>
                </a:ext>
              </a:extLst>
            </p:cNvPr>
            <p:cNvSpPr/>
            <p:nvPr/>
          </p:nvSpPr>
          <p:spPr>
            <a:xfrm>
              <a:off x="841715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6" name="矩形 37">
              <a:extLst>
                <a:ext uri="{FF2B5EF4-FFF2-40B4-BE49-F238E27FC236}">
                  <a16:creationId xmlns:a16="http://schemas.microsoft.com/office/drawing/2014/main" id="{962F74F0-8974-61DE-3D19-8D2B3ABBA5A8}"/>
                </a:ext>
              </a:extLst>
            </p:cNvPr>
            <p:cNvSpPr/>
            <p:nvPr/>
          </p:nvSpPr>
          <p:spPr>
            <a:xfrm>
              <a:off x="8793247" y="532021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7" name="矩形 38">
              <a:extLst>
                <a:ext uri="{FF2B5EF4-FFF2-40B4-BE49-F238E27FC236}">
                  <a16:creationId xmlns:a16="http://schemas.microsoft.com/office/drawing/2014/main" id="{8CF9FEA5-4AC9-4140-D760-483AEDC2B72E}"/>
                </a:ext>
              </a:extLst>
            </p:cNvPr>
            <p:cNvSpPr/>
            <p:nvPr/>
          </p:nvSpPr>
          <p:spPr>
            <a:xfrm>
              <a:off x="9169338" y="53202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8" name="矩形 39">
              <a:extLst>
                <a:ext uri="{FF2B5EF4-FFF2-40B4-BE49-F238E27FC236}">
                  <a16:creationId xmlns:a16="http://schemas.microsoft.com/office/drawing/2014/main" id="{0CDEE864-E4D3-0177-C767-77D60D8B018A}"/>
                </a:ext>
              </a:extLst>
            </p:cNvPr>
            <p:cNvSpPr/>
            <p:nvPr/>
          </p:nvSpPr>
          <p:spPr>
            <a:xfrm>
              <a:off x="9545429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9" name="矩形 40">
              <a:extLst>
                <a:ext uri="{FF2B5EF4-FFF2-40B4-BE49-F238E27FC236}">
                  <a16:creationId xmlns:a16="http://schemas.microsoft.com/office/drawing/2014/main" id="{8589CA02-124B-5CCD-4A93-B87F3AE84EB1}"/>
                </a:ext>
              </a:extLst>
            </p:cNvPr>
            <p:cNvSpPr/>
            <p:nvPr/>
          </p:nvSpPr>
          <p:spPr>
            <a:xfrm>
              <a:off x="9921520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40" name="矩形 41">
              <a:extLst>
                <a:ext uri="{FF2B5EF4-FFF2-40B4-BE49-F238E27FC236}">
                  <a16:creationId xmlns:a16="http://schemas.microsoft.com/office/drawing/2014/main" id="{62B50902-0337-AF95-68D2-CAB78ACB67FC}"/>
                </a:ext>
              </a:extLst>
            </p:cNvPr>
            <p:cNvSpPr/>
            <p:nvPr/>
          </p:nvSpPr>
          <p:spPr>
            <a:xfrm>
              <a:off x="10297611" y="531402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41" name="矩形 42">
              <a:extLst>
                <a:ext uri="{FF2B5EF4-FFF2-40B4-BE49-F238E27FC236}">
                  <a16:creationId xmlns:a16="http://schemas.microsoft.com/office/drawing/2014/main" id="{3C9B2A47-592B-016F-E3D9-5565C3CDAAB5}"/>
                </a:ext>
              </a:extLst>
            </p:cNvPr>
            <p:cNvSpPr/>
            <p:nvPr/>
          </p:nvSpPr>
          <p:spPr>
            <a:xfrm>
              <a:off x="10673702" y="531402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42" name="矩形 43">
              <a:extLst>
                <a:ext uri="{FF2B5EF4-FFF2-40B4-BE49-F238E27FC236}">
                  <a16:creationId xmlns:a16="http://schemas.microsoft.com/office/drawing/2014/main" id="{1B4D1D13-639E-C10F-A083-EA2819026781}"/>
                </a:ext>
              </a:extLst>
            </p:cNvPr>
            <p:cNvSpPr/>
            <p:nvPr/>
          </p:nvSpPr>
          <p:spPr>
            <a:xfrm>
              <a:off x="11049794" y="531401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43" name="矩形 44">
              <a:extLst>
                <a:ext uri="{FF2B5EF4-FFF2-40B4-BE49-F238E27FC236}">
                  <a16:creationId xmlns:a16="http://schemas.microsoft.com/office/drawing/2014/main" id="{3F95D3D1-7A32-D21D-437E-9B30A5FA833F}"/>
                </a:ext>
              </a:extLst>
            </p:cNvPr>
            <p:cNvSpPr/>
            <p:nvPr/>
          </p:nvSpPr>
          <p:spPr>
            <a:xfrm>
              <a:off x="11400823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</p:grpSp>
      <p:sp>
        <p:nvSpPr>
          <p:cNvPr id="46" name="文本框 45">
            <a:extLst>
              <a:ext uri="{FF2B5EF4-FFF2-40B4-BE49-F238E27FC236}">
                <a16:creationId xmlns:a16="http://schemas.microsoft.com/office/drawing/2014/main" id="{136A4CA9-0509-90E9-4E13-54F284D8A8C2}"/>
              </a:ext>
            </a:extLst>
          </p:cNvPr>
          <p:cNvSpPr txBox="1"/>
          <p:nvPr/>
        </p:nvSpPr>
        <p:spPr>
          <a:xfrm>
            <a:off x="5364932" y="2194132"/>
            <a:ext cx="5748020" cy="139301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lvl="0" algn="ctr">
              <a:lnSpc>
                <a:spcPts val="5000"/>
              </a:lnSpc>
              <a:defRPr/>
            </a:pPr>
            <a:r>
              <a:rPr lang="zh-CN" altLang="en-US" sz="5000" b="1" dirty="0">
                <a:solidFill>
                  <a:prstClr val="black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任务三：</a:t>
            </a:r>
            <a:endParaRPr lang="en-US" altLang="zh-CN" sz="5000" b="1" dirty="0">
              <a:solidFill>
                <a:prstClr val="black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  <a:p>
            <a:pPr lvl="0" algn="ctr">
              <a:lnSpc>
                <a:spcPts val="5000"/>
              </a:lnSpc>
              <a:defRPr/>
            </a:pPr>
            <a:r>
              <a:rPr lang="zh-CN" altLang="en-US" sz="5000" b="1" dirty="0">
                <a:solidFill>
                  <a:prstClr val="black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年代道具越时空</a:t>
            </a:r>
          </a:p>
        </p:txBody>
      </p:sp>
    </p:spTree>
    <p:extLst>
      <p:ext uri="{BB962C8B-B14F-4D97-AF65-F5344CB8AC3E}">
        <p14:creationId xmlns:p14="http://schemas.microsoft.com/office/powerpoint/2010/main" val="1164794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  <p:bldP spid="46" grpId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2"/>
          <p:cNvGrpSpPr/>
          <p:nvPr/>
        </p:nvGrpSpPr>
        <p:grpSpPr>
          <a:xfrm>
            <a:off x="155575" y="146050"/>
            <a:ext cx="11929745" cy="6560185"/>
            <a:chOff x="799" y="909"/>
            <a:chExt cx="17602" cy="9096"/>
          </a:xfrm>
        </p:grpSpPr>
        <p:sp>
          <p:nvSpPr>
            <p:cNvPr id="4" name="矩形 3"/>
            <p:cNvSpPr/>
            <p:nvPr/>
          </p:nvSpPr>
          <p:spPr>
            <a:xfrm>
              <a:off x="799" y="909"/>
              <a:ext cx="17602" cy="9097"/>
            </a:xfrm>
            <a:prstGeom prst="rect">
              <a:avLst/>
            </a:prstGeom>
            <a:noFill/>
            <a:ln>
              <a:solidFill>
                <a:schemeClr val="tx1">
                  <a:lumMod val="65000"/>
                  <a:lumOff val="35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ea typeface="MiSans Normal" panose="00000500000000000000" pitchFamily="2" charset="-122"/>
              </a:endParaRPr>
            </a:p>
          </p:txBody>
        </p:sp>
        <p:sp>
          <p:nvSpPr>
            <p:cNvPr id="5" name="矩形 4"/>
            <p:cNvSpPr/>
            <p:nvPr/>
          </p:nvSpPr>
          <p:spPr>
            <a:xfrm>
              <a:off x="963" y="1043"/>
              <a:ext cx="17274" cy="8830"/>
            </a:xfrm>
            <a:prstGeom prst="rect">
              <a:avLst/>
            </a:prstGeom>
            <a:noFill/>
            <a:ln w="44450">
              <a:solidFill>
                <a:schemeClr val="tx1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ea typeface="MiSans Normal" panose="00000500000000000000" pitchFamily="2" charset="-122"/>
              </a:endParaRPr>
            </a:p>
          </p:txBody>
        </p:sp>
      </p:grpSp>
      <p:sp>
        <p:nvSpPr>
          <p:cNvPr id="103" name="文本框 102"/>
          <p:cNvSpPr txBox="1"/>
          <p:nvPr>
            <p:custDataLst>
              <p:tags r:id="rId1"/>
            </p:custDataLst>
          </p:nvPr>
        </p:nvSpPr>
        <p:spPr>
          <a:xfrm>
            <a:off x="4165600" y="6813636"/>
            <a:ext cx="5679440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/>
          <a:p>
            <a:r>
              <a:rPr lang="zh-CN" altLang="en-US"/>
              <a:t> </a:t>
            </a:r>
          </a:p>
        </p:txBody>
      </p:sp>
      <p:pic>
        <p:nvPicPr>
          <p:cNvPr id="8" name="图片 7">
            <a:extLst>
              <a:ext uri="{FF2B5EF4-FFF2-40B4-BE49-F238E27FC236}">
                <a16:creationId xmlns:a16="http://schemas.microsoft.com/office/drawing/2014/main" id="{1F1EB0B1-20ED-9862-77CA-7411C533347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6" r="7962" b="8298"/>
          <a:stretch/>
        </p:blipFill>
        <p:spPr>
          <a:xfrm>
            <a:off x="5466891" y="419325"/>
            <a:ext cx="6296425" cy="6014356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714282EA-6C39-A18D-702A-3B48EE41284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389" y="3376293"/>
            <a:ext cx="4765017" cy="3057388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id="{DA05FCE2-26A5-510C-986F-37C2AAB48E1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36" r="1332" b="10237"/>
          <a:stretch/>
        </p:blipFill>
        <p:spPr>
          <a:xfrm>
            <a:off x="535915" y="419325"/>
            <a:ext cx="4779982" cy="277948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:push dir="u"/>
      </p:transition>
    </mc:Choice>
    <mc:Fallback xmlns="">
      <p:transition spd="med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24FEAFC4-3CAF-E5A7-4402-4ADCC91C021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14" t="-686" r="9708" b="9460"/>
          <a:stretch/>
        </p:blipFill>
        <p:spPr>
          <a:xfrm>
            <a:off x="7995219" y="60203"/>
            <a:ext cx="4044381" cy="6656025"/>
          </a:xfrm>
          <a:prstGeom prst="rect">
            <a:avLst/>
          </a:prstGeom>
        </p:spPr>
      </p:pic>
      <p:pic>
        <p:nvPicPr>
          <p:cNvPr id="29" name="图片 28">
            <a:extLst>
              <a:ext uri="{FF2B5EF4-FFF2-40B4-BE49-F238E27FC236}">
                <a16:creationId xmlns:a16="http://schemas.microsoft.com/office/drawing/2014/main" id="{C1D42B39-23A2-973D-66F6-539F0DDAC02C}"/>
              </a:ext>
            </a:extLst>
          </p:cNvPr>
          <p:cNvPicPr/>
          <p:nvPr>
            <p:custDataLst>
              <p:tags r:id="rId1"/>
            </p:custDataLst>
          </p:nvPr>
        </p:nvPicPr>
        <p:blipFill rotWithShape="1">
          <a:blip r:embed="rId5"/>
          <a:srcRect l="1843" r="-1"/>
          <a:stretch/>
        </p:blipFill>
        <p:spPr>
          <a:xfrm>
            <a:off x="152400" y="141770"/>
            <a:ext cx="4495800" cy="6574459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2" name="图片 31">
            <a:extLst>
              <a:ext uri="{FF2B5EF4-FFF2-40B4-BE49-F238E27FC236}">
                <a16:creationId xmlns:a16="http://schemas.microsoft.com/office/drawing/2014/main" id="{9729927D-C290-2CDB-66B0-AC2A84FADA79}"/>
              </a:ext>
            </a:extLst>
          </p:cNvPr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4873551" y="3324224"/>
            <a:ext cx="2934417" cy="3392003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A9DD63E8-279A-C4F4-579F-2339F0846E76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0115" y="132244"/>
            <a:ext cx="3178399" cy="3106256"/>
          </a:xfrm>
          <a:prstGeom prst="rect">
            <a:avLst/>
          </a:prstGeom>
        </p:spPr>
      </p:pic>
      <p:sp>
        <p:nvSpPr>
          <p:cNvPr id="2" name="心形 1">
            <a:extLst>
              <a:ext uri="{FF2B5EF4-FFF2-40B4-BE49-F238E27FC236}">
                <a16:creationId xmlns:a16="http://schemas.microsoft.com/office/drawing/2014/main" id="{26AB6137-7847-C781-9656-CE68F21253D4}"/>
              </a:ext>
            </a:extLst>
          </p:cNvPr>
          <p:cNvSpPr/>
          <p:nvPr/>
        </p:nvSpPr>
        <p:spPr>
          <a:xfrm>
            <a:off x="2419350" y="419100"/>
            <a:ext cx="2227140" cy="1609171"/>
          </a:xfrm>
          <a:prstGeom prst="heart">
            <a:avLst/>
          </a:prstGeom>
          <a:solidFill>
            <a:srgbClr val="FF3737"/>
          </a:solidFill>
          <a:ln>
            <a:solidFill>
              <a:srgbClr val="FFFFF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51840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2"/>
          <p:cNvGrpSpPr/>
          <p:nvPr/>
        </p:nvGrpSpPr>
        <p:grpSpPr>
          <a:xfrm>
            <a:off x="139700" y="127000"/>
            <a:ext cx="12052300" cy="6581778"/>
            <a:chOff x="799" y="909"/>
            <a:chExt cx="17602" cy="9096"/>
          </a:xfrm>
        </p:grpSpPr>
        <p:sp>
          <p:nvSpPr>
            <p:cNvPr id="4" name="矩形 3"/>
            <p:cNvSpPr/>
            <p:nvPr/>
          </p:nvSpPr>
          <p:spPr>
            <a:xfrm>
              <a:off x="799" y="909"/>
              <a:ext cx="17602" cy="9097"/>
            </a:xfrm>
            <a:prstGeom prst="rect">
              <a:avLst/>
            </a:prstGeom>
            <a:noFill/>
            <a:ln>
              <a:solidFill>
                <a:schemeClr val="tx1">
                  <a:lumMod val="65000"/>
                  <a:lumOff val="35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ea typeface="MiSans Normal" panose="00000500000000000000" pitchFamily="2" charset="-122"/>
              </a:endParaRPr>
            </a:p>
          </p:txBody>
        </p:sp>
        <p:sp>
          <p:nvSpPr>
            <p:cNvPr id="5" name="矩形 4"/>
            <p:cNvSpPr/>
            <p:nvPr/>
          </p:nvSpPr>
          <p:spPr>
            <a:xfrm>
              <a:off x="963" y="1043"/>
              <a:ext cx="17274" cy="8830"/>
            </a:xfrm>
            <a:prstGeom prst="rect">
              <a:avLst/>
            </a:prstGeom>
            <a:noFill/>
            <a:ln w="44450">
              <a:solidFill>
                <a:schemeClr val="tx1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ea typeface="MiSans Normal" panose="00000500000000000000" pitchFamily="2" charset="-122"/>
              </a:endParaRPr>
            </a:p>
          </p:txBody>
        </p:sp>
      </p:grpSp>
      <p:pic>
        <p:nvPicPr>
          <p:cNvPr id="102" name="图片 101"/>
          <p:cNvPicPr/>
          <p:nvPr>
            <p:custDataLst>
              <p:tags r:id="rId1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949325" y="774364"/>
            <a:ext cx="4678806" cy="5375579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3" name="文本框 102"/>
          <p:cNvSpPr txBox="1"/>
          <p:nvPr>
            <p:custDataLst>
              <p:tags r:id="rId2"/>
            </p:custDataLst>
          </p:nvPr>
        </p:nvSpPr>
        <p:spPr>
          <a:xfrm>
            <a:off x="949325" y="5626100"/>
            <a:ext cx="5679440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/>
          <a:p>
            <a:r>
              <a:rPr lang="zh-CN" altLang="en-US"/>
              <a:t> 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6459537" y="2908750"/>
            <a:ext cx="4927600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6600" dirty="0">
                <a:solidFill>
                  <a:sysClr val="windowText" lastClr="000000"/>
                </a:solidFill>
                <a:effectLst>
                  <a:glow rad="101600">
                    <a:sysClr val="window" lastClr="FFFFFF">
                      <a:alpha val="60000"/>
                    </a:sysClr>
                  </a:glow>
                </a:effectLst>
                <a:latin typeface="汉仪魏碑简" panose="02010600000101010101" charset="-128"/>
                <a:ea typeface="汉仪魏碑简" panose="02010600000101010101" charset="-128"/>
                <a:cs typeface="+mn-ea"/>
              </a:rPr>
              <a:t>一元五角钱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568759119"/>
      </p:ext>
    </p:extLst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矩形 10">
            <a:extLst>
              <a:ext uri="{FF2B5EF4-FFF2-40B4-BE49-F238E27FC236}">
                <a16:creationId xmlns:a16="http://schemas.microsoft.com/office/drawing/2014/main" id="{010F4E63-C907-D31E-B49A-61F2970E5ECB}"/>
              </a:ext>
            </a:extLst>
          </p:cNvPr>
          <p:cNvSpPr/>
          <p:nvPr/>
        </p:nvSpPr>
        <p:spPr>
          <a:xfrm>
            <a:off x="555625" y="523875"/>
            <a:ext cx="10988675" cy="5509200"/>
          </a:xfrm>
          <a:prstGeom prst="rect">
            <a:avLst/>
          </a:prstGeom>
          <a:solidFill>
            <a:schemeClr val="bg1">
              <a:lumMod val="95000"/>
              <a:alpha val="86000"/>
            </a:schemeClr>
          </a:solidFill>
        </p:spPr>
        <p:txBody>
          <a:bodyPr wrap="square">
            <a:spAutoFit/>
          </a:bodyPr>
          <a:lstStyle/>
          <a:p>
            <a:pPr algn="l"/>
            <a:r>
              <a:rPr lang="en-US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 </a:t>
            </a:r>
            <a:r>
              <a:rPr lang="zh-CN" altLang="en-US" sz="2800" dirty="0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①</a:t>
            </a:r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我一直想买一本长篇小说</a:t>
            </a:r>
            <a:r>
              <a:rPr lang="en-US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——</a:t>
            </a:r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《青年近卫军》。书价一元多钱。</a:t>
            </a:r>
          </a:p>
          <a:p>
            <a:pPr algn="l"/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</a:t>
            </a:r>
            <a:r>
              <a:rPr lang="en-US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</a:t>
            </a:r>
            <a:r>
              <a:rPr lang="zh-CN" altLang="en-US" sz="2800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②</a:t>
            </a:r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母亲还从来没有一次给过我这么多钱。我也从来没有向母亲一次要过这么多钱。</a:t>
            </a:r>
          </a:p>
          <a:p>
            <a:pPr algn="l"/>
            <a:r>
              <a:rPr lang="zh-CN" altLang="en-US" sz="2800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</a:t>
            </a:r>
            <a:r>
              <a:rPr lang="en-US" altLang="zh-CN" sz="2800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</a:t>
            </a:r>
            <a:r>
              <a:rPr lang="zh-CN" altLang="en-US" sz="2800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③</a:t>
            </a:r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但我想有一本《青年近卫军》，想得整天失魂落魄。</a:t>
            </a:r>
          </a:p>
          <a:p>
            <a:pPr algn="l"/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</a:t>
            </a:r>
            <a:r>
              <a:rPr lang="en-US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</a:t>
            </a:r>
            <a:r>
              <a:rPr lang="zh-CN" altLang="en-US" sz="2800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④</a:t>
            </a:r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我从同学家的收音机里听到过几次《青年近卫军》的连续广播。那时我家的破收音机已经卖了，被我和弟弟妹妹们吃进了肚子里。</a:t>
            </a:r>
            <a:endParaRPr lang="zh-CN" altLang="en-US" sz="3200" dirty="0"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l"/>
            <a:r>
              <a:rPr lang="en-US" altLang="zh-CN" sz="2800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</a:t>
            </a:r>
            <a:r>
              <a:rPr lang="zh-CN" altLang="en-US" sz="2800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⑤</a:t>
            </a:r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在自己对自己的怂恿之下，我来到母亲上班的地方，向母亲要钱。母亲那一年被铁路工厂辞退了，为了每月二十七元的收入，又在一个加工棉胶鞋帮的街道小厂上班。</a:t>
            </a:r>
            <a:endParaRPr lang="zh-CN" altLang="en-US" sz="3200" b="1" dirty="0"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9FC74396-CB2D-B530-0A86-99BF18FDA81E}"/>
              </a:ext>
            </a:extLst>
          </p:cNvPr>
          <p:cNvSpPr/>
          <p:nvPr/>
        </p:nvSpPr>
        <p:spPr>
          <a:xfrm>
            <a:off x="647700" y="2125345"/>
            <a:ext cx="10896600" cy="95377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5" name="矩形 14">
            <a:extLst>
              <a:ext uri="{FF2B5EF4-FFF2-40B4-BE49-F238E27FC236}">
                <a16:creationId xmlns:a16="http://schemas.microsoft.com/office/drawing/2014/main" id="{21E97AE1-9C34-4065-6632-148FB29FAC46}"/>
              </a:ext>
            </a:extLst>
          </p:cNvPr>
          <p:cNvSpPr/>
          <p:nvPr/>
        </p:nvSpPr>
        <p:spPr>
          <a:xfrm>
            <a:off x="417195" y="3862705"/>
            <a:ext cx="10876915" cy="46799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矩形 16">
            <a:extLst>
              <a:ext uri="{FF2B5EF4-FFF2-40B4-BE49-F238E27FC236}">
                <a16:creationId xmlns:a16="http://schemas.microsoft.com/office/drawing/2014/main" id="{351EBF27-5896-E61F-F669-1C4FC00C2B16}"/>
              </a:ext>
            </a:extLst>
          </p:cNvPr>
          <p:cNvSpPr/>
          <p:nvPr/>
        </p:nvSpPr>
        <p:spPr>
          <a:xfrm>
            <a:off x="502920" y="4643120"/>
            <a:ext cx="10943590" cy="106997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8" name="矩形 17">
            <a:hlinkClick r:id="" action="ppaction://hlinkshowjump?jump=nextslide"/>
            <a:extLst>
              <a:ext uri="{FF2B5EF4-FFF2-40B4-BE49-F238E27FC236}">
                <a16:creationId xmlns:a16="http://schemas.microsoft.com/office/drawing/2014/main" id="{F4CF8E15-4E08-76C9-093B-CF6BDC6AE5D4}"/>
              </a:ext>
            </a:extLst>
          </p:cNvPr>
          <p:cNvSpPr/>
          <p:nvPr/>
        </p:nvSpPr>
        <p:spPr>
          <a:xfrm>
            <a:off x="48260" y="2029460"/>
            <a:ext cx="441325" cy="1036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52720960"/>
      </p:ext>
    </p:extLst>
  </p:cSld>
  <p:clrMapOvr>
    <a:masterClrMapping/>
  </p:clrMapOvr>
  <p:transition spd="med">
    <p:push dir="u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圆角矩形 8">
            <a:extLst>
              <a:ext uri="{FF2B5EF4-FFF2-40B4-BE49-F238E27FC236}">
                <a16:creationId xmlns:a16="http://schemas.microsoft.com/office/drawing/2014/main" id="{E01F5CB3-C536-5ED5-84CE-E7ED7B3995A7}"/>
              </a:ext>
            </a:extLst>
          </p:cNvPr>
          <p:cNvSpPr/>
          <p:nvPr/>
        </p:nvSpPr>
        <p:spPr>
          <a:xfrm>
            <a:off x="111125" y="78740"/>
            <a:ext cx="11970385" cy="663702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4" name="组合 3">
            <a:extLst>
              <a:ext uri="{FF2B5EF4-FFF2-40B4-BE49-F238E27FC236}">
                <a16:creationId xmlns:a16="http://schemas.microsoft.com/office/drawing/2014/main" id="{9EECC949-6429-D5EA-BF55-383D0120DEDD}"/>
              </a:ext>
            </a:extLst>
          </p:cNvPr>
          <p:cNvGrpSpPr/>
          <p:nvPr/>
        </p:nvGrpSpPr>
        <p:grpSpPr>
          <a:xfrm>
            <a:off x="1672925" y="-155256"/>
            <a:ext cx="4749517" cy="1851278"/>
            <a:chOff x="5525561" y="447720"/>
            <a:chExt cx="5968491" cy="2009953"/>
          </a:xfrm>
        </p:grpSpPr>
        <p:pic>
          <p:nvPicPr>
            <p:cNvPr id="9" name="Picture 2" descr="https://timgsa.baidu.com/timg?image&amp;quality=80&amp;size=b9999_10000&amp;sec=1598433099590&amp;di=d46146447453ec08a2ff1f55a3401837&amp;imgtype=0&amp;src=http%3A%2F%2Fwww.51yuansu.com%2Fpic2%2Fcover%2F00%2F55%2F59%2F582143eb26220_610.jpg">
              <a:extLst>
                <a:ext uri="{FF2B5EF4-FFF2-40B4-BE49-F238E27FC236}">
                  <a16:creationId xmlns:a16="http://schemas.microsoft.com/office/drawing/2014/main" id="{298ECEAC-788C-56B9-CD95-DB479F4D2A5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25561" y="447720"/>
              <a:ext cx="2086910" cy="2009953"/>
            </a:xfrm>
            <a:prstGeom prst="ellipse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矩形 18">
              <a:extLst>
                <a:ext uri="{FF2B5EF4-FFF2-40B4-BE49-F238E27FC236}">
                  <a16:creationId xmlns:a16="http://schemas.microsoft.com/office/drawing/2014/main" id="{DB3C160D-D5D5-A25C-BE84-1458C933480F}"/>
                </a:ext>
              </a:extLst>
            </p:cNvPr>
            <p:cNvSpPr/>
            <p:nvPr/>
          </p:nvSpPr>
          <p:spPr>
            <a:xfrm>
              <a:off x="7792902" y="1028325"/>
              <a:ext cx="3701150" cy="701729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>
              <a:spAutoFit/>
            </a:bodyPr>
            <a:lstStyle/>
            <a:p>
              <a:pPr algn="ctr"/>
              <a:r>
                <a:rPr lang="en-US" altLang="zh-CN" sz="3600" b="1" dirty="0">
                  <a:solidFill>
                    <a:prstClr val="black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15</a:t>
              </a:r>
              <a:r>
                <a:rPr lang="zh-CN" altLang="en-US" sz="3600" b="1" dirty="0">
                  <a:solidFill>
                    <a:prstClr val="black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多斤大米 </a:t>
              </a:r>
            </a:p>
          </p:txBody>
        </p:sp>
      </p:grpSp>
      <p:grpSp>
        <p:nvGrpSpPr>
          <p:cNvPr id="20" name="组合 19">
            <a:extLst>
              <a:ext uri="{FF2B5EF4-FFF2-40B4-BE49-F238E27FC236}">
                <a16:creationId xmlns:a16="http://schemas.microsoft.com/office/drawing/2014/main" id="{06A3DA89-939A-5F19-628B-20B9180B4FF7}"/>
              </a:ext>
            </a:extLst>
          </p:cNvPr>
          <p:cNvGrpSpPr/>
          <p:nvPr/>
        </p:nvGrpSpPr>
        <p:grpSpPr>
          <a:xfrm>
            <a:off x="7347254" y="317651"/>
            <a:ext cx="4791075" cy="2072559"/>
            <a:chOff x="2107599" y="43853"/>
            <a:chExt cx="5715798" cy="1817653"/>
          </a:xfrm>
        </p:grpSpPr>
        <p:sp>
          <p:nvSpPr>
            <p:cNvPr id="21" name="云形 8">
              <a:extLst>
                <a:ext uri="{FF2B5EF4-FFF2-40B4-BE49-F238E27FC236}">
                  <a16:creationId xmlns:a16="http://schemas.microsoft.com/office/drawing/2014/main" id="{9B3ADEA2-E74E-FCEA-7C7A-5D1253B38B6B}"/>
                </a:ext>
              </a:extLst>
            </p:cNvPr>
            <p:cNvSpPr/>
            <p:nvPr/>
          </p:nvSpPr>
          <p:spPr>
            <a:xfrm>
              <a:off x="2107599" y="43853"/>
              <a:ext cx="5715798" cy="1817653"/>
            </a:xfrm>
            <a:custGeom>
              <a:avLst/>
              <a:gdLst>
                <a:gd name="connsiteX0" fmla="*/ 3900 w 43200"/>
                <a:gd name="connsiteY0" fmla="*/ 14370 h 43200"/>
                <a:gd name="connsiteX1" fmla="*/ 5623 w 43200"/>
                <a:gd name="connsiteY1" fmla="*/ 6907 h 43200"/>
                <a:gd name="connsiteX2" fmla="*/ 14005 w 43200"/>
                <a:gd name="connsiteY2" fmla="*/ 5202 h 43200"/>
                <a:gd name="connsiteX3" fmla="*/ 22456 w 43200"/>
                <a:gd name="connsiteY3" fmla="*/ 3432 h 43200"/>
                <a:gd name="connsiteX4" fmla="*/ 25749 w 43200"/>
                <a:gd name="connsiteY4" fmla="*/ 200 h 43200"/>
                <a:gd name="connsiteX5" fmla="*/ 29833 w 43200"/>
                <a:gd name="connsiteY5" fmla="*/ 2481 h 43200"/>
                <a:gd name="connsiteX6" fmla="*/ 35463 w 43200"/>
                <a:gd name="connsiteY6" fmla="*/ 690 h 43200"/>
                <a:gd name="connsiteX7" fmla="*/ 38318 w 43200"/>
                <a:gd name="connsiteY7" fmla="*/ 5576 h 43200"/>
                <a:gd name="connsiteX8" fmla="*/ 41982 w 43200"/>
                <a:gd name="connsiteY8" fmla="*/ 10318 h 43200"/>
                <a:gd name="connsiteX9" fmla="*/ 41818 w 43200"/>
                <a:gd name="connsiteY9" fmla="*/ 15460 h 43200"/>
                <a:gd name="connsiteX10" fmla="*/ 43016 w 43200"/>
                <a:gd name="connsiteY10" fmla="*/ 23322 h 43200"/>
                <a:gd name="connsiteX11" fmla="*/ 37404 w 43200"/>
                <a:gd name="connsiteY11" fmla="*/ 30204 h 43200"/>
                <a:gd name="connsiteX12" fmla="*/ 35395 w 43200"/>
                <a:gd name="connsiteY12" fmla="*/ 36101 h 43200"/>
                <a:gd name="connsiteX13" fmla="*/ 28555 w 43200"/>
                <a:gd name="connsiteY13" fmla="*/ 36815 h 43200"/>
                <a:gd name="connsiteX14" fmla="*/ 23667 w 43200"/>
                <a:gd name="connsiteY14" fmla="*/ 43106 h 43200"/>
                <a:gd name="connsiteX15" fmla="*/ 16480 w 43200"/>
                <a:gd name="connsiteY15" fmla="*/ 39266 h 43200"/>
                <a:gd name="connsiteX16" fmla="*/ 5804 w 43200"/>
                <a:gd name="connsiteY16" fmla="*/ 35472 h 43200"/>
                <a:gd name="connsiteX17" fmla="*/ 1110 w 43200"/>
                <a:gd name="connsiteY17" fmla="*/ 31250 h 43200"/>
                <a:gd name="connsiteX18" fmla="*/ 2113 w 43200"/>
                <a:gd name="connsiteY18" fmla="*/ 25551 h 43200"/>
                <a:gd name="connsiteX19" fmla="*/ -5 w 43200"/>
                <a:gd name="connsiteY19" fmla="*/ 19704 h 43200"/>
                <a:gd name="connsiteX20" fmla="*/ 3863 w 43200"/>
                <a:gd name="connsiteY20" fmla="*/ 14507 h 43200"/>
                <a:gd name="connsiteX21" fmla="*/ 3900 w 43200"/>
                <a:gd name="connsiteY21" fmla="*/ 14370 h 43200"/>
                <a:gd name="connsiteX0-1" fmla="*/ 4693 w 43200"/>
                <a:gd name="connsiteY0-2" fmla="*/ 26177 h 43200"/>
                <a:gd name="connsiteX1-3" fmla="*/ 2160 w 43200"/>
                <a:gd name="connsiteY1-4" fmla="*/ 25380 h 43200"/>
                <a:gd name="connsiteX2-5" fmla="*/ 6928 w 43200"/>
                <a:gd name="connsiteY2-6" fmla="*/ 34899 h 43200"/>
                <a:gd name="connsiteX3-7" fmla="*/ 5820 w 43200"/>
                <a:gd name="connsiteY3-8" fmla="*/ 35280 h 43200"/>
                <a:gd name="connsiteX4-9" fmla="*/ 16478 w 43200"/>
                <a:gd name="connsiteY4-10" fmla="*/ 39090 h 43200"/>
                <a:gd name="connsiteX5-11" fmla="*/ 15810 w 43200"/>
                <a:gd name="connsiteY5-12" fmla="*/ 37350 h 43200"/>
                <a:gd name="connsiteX6-13" fmla="*/ 28827 w 43200"/>
                <a:gd name="connsiteY6-14" fmla="*/ 34751 h 43200"/>
                <a:gd name="connsiteX7-15" fmla="*/ 28560 w 43200"/>
                <a:gd name="connsiteY7-16" fmla="*/ 36660 h 43200"/>
                <a:gd name="connsiteX8-17" fmla="*/ 34129 w 43200"/>
                <a:gd name="connsiteY8-18" fmla="*/ 22954 h 43200"/>
                <a:gd name="connsiteX9-19" fmla="*/ 37380 w 43200"/>
                <a:gd name="connsiteY9-20" fmla="*/ 30090 h 43200"/>
                <a:gd name="connsiteX10-21" fmla="*/ 41798 w 43200"/>
                <a:gd name="connsiteY10-22" fmla="*/ 15354 h 43200"/>
                <a:gd name="connsiteX11-23" fmla="*/ 40350 w 43200"/>
                <a:gd name="connsiteY11-24" fmla="*/ 18030 h 43200"/>
                <a:gd name="connsiteX12-25" fmla="*/ 38324 w 43200"/>
                <a:gd name="connsiteY12-26" fmla="*/ 5426 h 43200"/>
                <a:gd name="connsiteX13-27" fmla="*/ 38400 w 43200"/>
                <a:gd name="connsiteY13-28" fmla="*/ 6690 h 43200"/>
                <a:gd name="connsiteX14-29" fmla="*/ 29078 w 43200"/>
                <a:gd name="connsiteY14-30" fmla="*/ 3952 h 43200"/>
                <a:gd name="connsiteX15-31" fmla="*/ 29820 w 43200"/>
                <a:gd name="connsiteY15-32" fmla="*/ 2340 h 43200"/>
                <a:gd name="connsiteX16-33" fmla="*/ 22141 w 43200"/>
                <a:gd name="connsiteY16-34" fmla="*/ 4720 h 43200"/>
                <a:gd name="connsiteX17-35" fmla="*/ 22500 w 43200"/>
                <a:gd name="connsiteY17-36" fmla="*/ 3330 h 43200"/>
                <a:gd name="connsiteX18-37" fmla="*/ 14000 w 43200"/>
                <a:gd name="connsiteY18-38" fmla="*/ 5192 h 43200"/>
                <a:gd name="connsiteX19-39" fmla="*/ 15300 w 43200"/>
                <a:gd name="connsiteY19-40" fmla="*/ 6540 h 43200"/>
                <a:gd name="connsiteX20-41" fmla="*/ 4127 w 43200"/>
                <a:gd name="connsiteY20-42" fmla="*/ 15789 h 43200"/>
                <a:gd name="connsiteX21-43" fmla="*/ 3900 w 43200"/>
                <a:gd name="connsiteY21-44" fmla="*/ 14370 h 43200"/>
                <a:gd name="connsiteX0-45" fmla="*/ 3936 w 43256"/>
                <a:gd name="connsiteY0-46" fmla="*/ 14229 h 43219"/>
                <a:gd name="connsiteX1-47" fmla="*/ 5659 w 43256"/>
                <a:gd name="connsiteY1-48" fmla="*/ 6766 h 43219"/>
                <a:gd name="connsiteX2-49" fmla="*/ 14041 w 43256"/>
                <a:gd name="connsiteY2-50" fmla="*/ 5061 h 43219"/>
                <a:gd name="connsiteX3-51" fmla="*/ 22492 w 43256"/>
                <a:gd name="connsiteY3-52" fmla="*/ 3291 h 43219"/>
                <a:gd name="connsiteX4-53" fmla="*/ 25785 w 43256"/>
                <a:gd name="connsiteY4-54" fmla="*/ 59 h 43219"/>
                <a:gd name="connsiteX5-55" fmla="*/ 29869 w 43256"/>
                <a:gd name="connsiteY5-56" fmla="*/ 2340 h 43219"/>
                <a:gd name="connsiteX6-57" fmla="*/ 35499 w 43256"/>
                <a:gd name="connsiteY6-58" fmla="*/ 549 h 43219"/>
                <a:gd name="connsiteX7-59" fmla="*/ 38354 w 43256"/>
                <a:gd name="connsiteY7-60" fmla="*/ 5435 h 43219"/>
                <a:gd name="connsiteX8-61" fmla="*/ 42018 w 43256"/>
                <a:gd name="connsiteY8-62" fmla="*/ 10177 h 43219"/>
                <a:gd name="connsiteX9-63" fmla="*/ 41854 w 43256"/>
                <a:gd name="connsiteY9-64" fmla="*/ 15319 h 43219"/>
                <a:gd name="connsiteX10-65" fmla="*/ 43052 w 43256"/>
                <a:gd name="connsiteY10-66" fmla="*/ 23181 h 43219"/>
                <a:gd name="connsiteX11-67" fmla="*/ 37440 w 43256"/>
                <a:gd name="connsiteY11-68" fmla="*/ 30063 h 43219"/>
                <a:gd name="connsiteX12-69" fmla="*/ 35431 w 43256"/>
                <a:gd name="connsiteY12-70" fmla="*/ 35960 h 43219"/>
                <a:gd name="connsiteX13-71" fmla="*/ 28591 w 43256"/>
                <a:gd name="connsiteY13-72" fmla="*/ 36674 h 43219"/>
                <a:gd name="connsiteX14-73" fmla="*/ 23703 w 43256"/>
                <a:gd name="connsiteY14-74" fmla="*/ 42965 h 43219"/>
                <a:gd name="connsiteX15-75" fmla="*/ 16516 w 43256"/>
                <a:gd name="connsiteY15-76" fmla="*/ 39125 h 43219"/>
                <a:gd name="connsiteX16-77" fmla="*/ 5840 w 43256"/>
                <a:gd name="connsiteY16-78" fmla="*/ 35331 h 43219"/>
                <a:gd name="connsiteX17-79" fmla="*/ 1146 w 43256"/>
                <a:gd name="connsiteY17-80" fmla="*/ 31109 h 43219"/>
                <a:gd name="connsiteX18-81" fmla="*/ 2149 w 43256"/>
                <a:gd name="connsiteY18-82" fmla="*/ 25410 h 43219"/>
                <a:gd name="connsiteX19-83" fmla="*/ 31 w 43256"/>
                <a:gd name="connsiteY19-84" fmla="*/ 19563 h 43219"/>
                <a:gd name="connsiteX20-85" fmla="*/ 3899 w 43256"/>
                <a:gd name="connsiteY20-86" fmla="*/ 14366 h 43219"/>
                <a:gd name="connsiteX21-87" fmla="*/ 3936 w 43256"/>
                <a:gd name="connsiteY21-88" fmla="*/ 14229 h 43219"/>
                <a:gd name="connsiteX0-89" fmla="*/ 4729 w 43256"/>
                <a:gd name="connsiteY0-90" fmla="*/ 26036 h 43219"/>
                <a:gd name="connsiteX1-91" fmla="*/ 2196 w 43256"/>
                <a:gd name="connsiteY1-92" fmla="*/ 25239 h 43219"/>
                <a:gd name="connsiteX2-93" fmla="*/ 6964 w 43256"/>
                <a:gd name="connsiteY2-94" fmla="*/ 34758 h 43219"/>
                <a:gd name="connsiteX3-95" fmla="*/ 5856 w 43256"/>
                <a:gd name="connsiteY3-96" fmla="*/ 35139 h 43219"/>
                <a:gd name="connsiteX4-97" fmla="*/ 16514 w 43256"/>
                <a:gd name="connsiteY4-98" fmla="*/ 38949 h 43219"/>
                <a:gd name="connsiteX5-99" fmla="*/ 15846 w 43256"/>
                <a:gd name="connsiteY5-100" fmla="*/ 37209 h 43219"/>
                <a:gd name="connsiteX6-101" fmla="*/ 28863 w 43256"/>
                <a:gd name="connsiteY6-102" fmla="*/ 34610 h 43219"/>
                <a:gd name="connsiteX7-103" fmla="*/ 28596 w 43256"/>
                <a:gd name="connsiteY7-104" fmla="*/ 36519 h 43219"/>
                <a:gd name="connsiteX8-105" fmla="*/ 41834 w 43256"/>
                <a:gd name="connsiteY8-106" fmla="*/ 15213 h 43219"/>
                <a:gd name="connsiteX9-107" fmla="*/ 40386 w 43256"/>
                <a:gd name="connsiteY9-108" fmla="*/ 17889 h 43219"/>
                <a:gd name="connsiteX10-109" fmla="*/ 38360 w 43256"/>
                <a:gd name="connsiteY10-110" fmla="*/ 5285 h 43219"/>
                <a:gd name="connsiteX11-111" fmla="*/ 38436 w 43256"/>
                <a:gd name="connsiteY11-112" fmla="*/ 6549 h 43219"/>
                <a:gd name="connsiteX12-113" fmla="*/ 29114 w 43256"/>
                <a:gd name="connsiteY12-114" fmla="*/ 3811 h 43219"/>
                <a:gd name="connsiteX13-115" fmla="*/ 29856 w 43256"/>
                <a:gd name="connsiteY13-116" fmla="*/ 2199 h 43219"/>
                <a:gd name="connsiteX14-117" fmla="*/ 22177 w 43256"/>
                <a:gd name="connsiteY14-118" fmla="*/ 4579 h 43219"/>
                <a:gd name="connsiteX15-119" fmla="*/ 22536 w 43256"/>
                <a:gd name="connsiteY15-120" fmla="*/ 3189 h 43219"/>
                <a:gd name="connsiteX16-121" fmla="*/ 14036 w 43256"/>
                <a:gd name="connsiteY16-122" fmla="*/ 5051 h 43219"/>
                <a:gd name="connsiteX17-123" fmla="*/ 15336 w 43256"/>
                <a:gd name="connsiteY17-124" fmla="*/ 6399 h 43219"/>
                <a:gd name="connsiteX18-125" fmla="*/ 4163 w 43256"/>
                <a:gd name="connsiteY18-126" fmla="*/ 15648 h 43219"/>
                <a:gd name="connsiteX19-127" fmla="*/ 3936 w 43256"/>
                <a:gd name="connsiteY19-128" fmla="*/ 14229 h 43219"/>
                <a:gd name="connsiteX0-129" fmla="*/ 3936 w 43256"/>
                <a:gd name="connsiteY0-130" fmla="*/ 14229 h 43219"/>
                <a:gd name="connsiteX1-131" fmla="*/ 5659 w 43256"/>
                <a:gd name="connsiteY1-132" fmla="*/ 6766 h 43219"/>
                <a:gd name="connsiteX2-133" fmla="*/ 14041 w 43256"/>
                <a:gd name="connsiteY2-134" fmla="*/ 5061 h 43219"/>
                <a:gd name="connsiteX3-135" fmla="*/ 22492 w 43256"/>
                <a:gd name="connsiteY3-136" fmla="*/ 3291 h 43219"/>
                <a:gd name="connsiteX4-137" fmla="*/ 25785 w 43256"/>
                <a:gd name="connsiteY4-138" fmla="*/ 59 h 43219"/>
                <a:gd name="connsiteX5-139" fmla="*/ 29869 w 43256"/>
                <a:gd name="connsiteY5-140" fmla="*/ 2340 h 43219"/>
                <a:gd name="connsiteX6-141" fmla="*/ 35499 w 43256"/>
                <a:gd name="connsiteY6-142" fmla="*/ 549 h 43219"/>
                <a:gd name="connsiteX7-143" fmla="*/ 38354 w 43256"/>
                <a:gd name="connsiteY7-144" fmla="*/ 5435 h 43219"/>
                <a:gd name="connsiteX8-145" fmla="*/ 42018 w 43256"/>
                <a:gd name="connsiteY8-146" fmla="*/ 10177 h 43219"/>
                <a:gd name="connsiteX9-147" fmla="*/ 41854 w 43256"/>
                <a:gd name="connsiteY9-148" fmla="*/ 15319 h 43219"/>
                <a:gd name="connsiteX10-149" fmla="*/ 43052 w 43256"/>
                <a:gd name="connsiteY10-150" fmla="*/ 23181 h 43219"/>
                <a:gd name="connsiteX11-151" fmla="*/ 37440 w 43256"/>
                <a:gd name="connsiteY11-152" fmla="*/ 30063 h 43219"/>
                <a:gd name="connsiteX12-153" fmla="*/ 35431 w 43256"/>
                <a:gd name="connsiteY12-154" fmla="*/ 35960 h 43219"/>
                <a:gd name="connsiteX13-155" fmla="*/ 28591 w 43256"/>
                <a:gd name="connsiteY13-156" fmla="*/ 36674 h 43219"/>
                <a:gd name="connsiteX14-157" fmla="*/ 23703 w 43256"/>
                <a:gd name="connsiteY14-158" fmla="*/ 42965 h 43219"/>
                <a:gd name="connsiteX15-159" fmla="*/ 16516 w 43256"/>
                <a:gd name="connsiteY15-160" fmla="*/ 39125 h 43219"/>
                <a:gd name="connsiteX16-161" fmla="*/ 5840 w 43256"/>
                <a:gd name="connsiteY16-162" fmla="*/ 35331 h 43219"/>
                <a:gd name="connsiteX17-163" fmla="*/ 1146 w 43256"/>
                <a:gd name="connsiteY17-164" fmla="*/ 31109 h 43219"/>
                <a:gd name="connsiteX18-165" fmla="*/ 2149 w 43256"/>
                <a:gd name="connsiteY18-166" fmla="*/ 25410 h 43219"/>
                <a:gd name="connsiteX19-167" fmla="*/ 31 w 43256"/>
                <a:gd name="connsiteY19-168" fmla="*/ 19563 h 43219"/>
                <a:gd name="connsiteX20-169" fmla="*/ 3899 w 43256"/>
                <a:gd name="connsiteY20-170" fmla="*/ 14366 h 43219"/>
                <a:gd name="connsiteX21-171" fmla="*/ 3936 w 43256"/>
                <a:gd name="connsiteY21-172" fmla="*/ 14229 h 43219"/>
                <a:gd name="connsiteX0-173" fmla="*/ 6964 w 43256"/>
                <a:gd name="connsiteY0-174" fmla="*/ 34758 h 43219"/>
                <a:gd name="connsiteX1-175" fmla="*/ 5856 w 43256"/>
                <a:gd name="connsiteY1-176" fmla="*/ 35139 h 43219"/>
                <a:gd name="connsiteX2-177" fmla="*/ 16514 w 43256"/>
                <a:gd name="connsiteY2-178" fmla="*/ 38949 h 43219"/>
                <a:gd name="connsiteX3-179" fmla="*/ 15846 w 43256"/>
                <a:gd name="connsiteY3-180" fmla="*/ 37209 h 43219"/>
                <a:gd name="connsiteX4-181" fmla="*/ 28863 w 43256"/>
                <a:gd name="connsiteY4-182" fmla="*/ 34610 h 43219"/>
                <a:gd name="connsiteX5-183" fmla="*/ 28596 w 43256"/>
                <a:gd name="connsiteY5-184" fmla="*/ 36519 h 43219"/>
                <a:gd name="connsiteX6-185" fmla="*/ 41834 w 43256"/>
                <a:gd name="connsiteY6-186" fmla="*/ 15213 h 43219"/>
                <a:gd name="connsiteX7-187" fmla="*/ 40386 w 43256"/>
                <a:gd name="connsiteY7-188" fmla="*/ 17889 h 43219"/>
                <a:gd name="connsiteX8-189" fmla="*/ 38360 w 43256"/>
                <a:gd name="connsiteY8-190" fmla="*/ 5285 h 43219"/>
                <a:gd name="connsiteX9-191" fmla="*/ 38436 w 43256"/>
                <a:gd name="connsiteY9-192" fmla="*/ 6549 h 43219"/>
                <a:gd name="connsiteX10-193" fmla="*/ 29114 w 43256"/>
                <a:gd name="connsiteY10-194" fmla="*/ 3811 h 43219"/>
                <a:gd name="connsiteX11-195" fmla="*/ 29856 w 43256"/>
                <a:gd name="connsiteY11-196" fmla="*/ 2199 h 43219"/>
                <a:gd name="connsiteX12-197" fmla="*/ 22177 w 43256"/>
                <a:gd name="connsiteY12-198" fmla="*/ 4579 h 43219"/>
                <a:gd name="connsiteX13-199" fmla="*/ 22536 w 43256"/>
                <a:gd name="connsiteY13-200" fmla="*/ 3189 h 43219"/>
                <a:gd name="connsiteX14-201" fmla="*/ 14036 w 43256"/>
                <a:gd name="connsiteY14-202" fmla="*/ 5051 h 43219"/>
                <a:gd name="connsiteX15-203" fmla="*/ 15336 w 43256"/>
                <a:gd name="connsiteY15-204" fmla="*/ 6399 h 43219"/>
                <a:gd name="connsiteX16-205" fmla="*/ 4163 w 43256"/>
                <a:gd name="connsiteY16-206" fmla="*/ 15648 h 43219"/>
                <a:gd name="connsiteX17-207" fmla="*/ 3936 w 43256"/>
                <a:gd name="connsiteY17-208" fmla="*/ 14229 h 43219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  <a:cxn ang="0">
                  <a:pos x="connsiteX9-19" y="connsiteY9-20"/>
                </a:cxn>
                <a:cxn ang="0">
                  <a:pos x="connsiteX10-21" y="connsiteY10-22"/>
                </a:cxn>
                <a:cxn ang="0">
                  <a:pos x="connsiteX11-23" y="connsiteY11-24"/>
                </a:cxn>
                <a:cxn ang="0">
                  <a:pos x="connsiteX12-25" y="connsiteY12-26"/>
                </a:cxn>
                <a:cxn ang="0">
                  <a:pos x="connsiteX13-27" y="connsiteY13-28"/>
                </a:cxn>
                <a:cxn ang="0">
                  <a:pos x="connsiteX14-29" y="connsiteY14-30"/>
                </a:cxn>
                <a:cxn ang="0">
                  <a:pos x="connsiteX15-31" y="connsiteY15-32"/>
                </a:cxn>
                <a:cxn ang="0">
                  <a:pos x="connsiteX16-33" y="connsiteY16-34"/>
                </a:cxn>
                <a:cxn ang="0">
                  <a:pos x="connsiteX17-35" y="connsiteY17-36"/>
                </a:cxn>
              </a:cxnLst>
              <a:rect l="l" t="t" r="r" b="b"/>
              <a:pathLst>
                <a:path w="43256" h="43219">
                  <a:moveTo>
                    <a:pt x="3936" y="14229"/>
                  </a:moveTo>
                  <a:cubicBezTo>
                    <a:pt x="3665" y="11516"/>
                    <a:pt x="4297" y="8780"/>
                    <a:pt x="5659" y="6766"/>
                  </a:cubicBezTo>
                  <a:cubicBezTo>
                    <a:pt x="7811" y="3585"/>
                    <a:pt x="11300" y="2876"/>
                    <a:pt x="14041" y="5061"/>
                  </a:cubicBezTo>
                  <a:cubicBezTo>
                    <a:pt x="15714" y="768"/>
                    <a:pt x="19950" y="-119"/>
                    <a:pt x="22492" y="3291"/>
                  </a:cubicBezTo>
                  <a:cubicBezTo>
                    <a:pt x="23133" y="1542"/>
                    <a:pt x="24364" y="333"/>
                    <a:pt x="25785" y="59"/>
                  </a:cubicBezTo>
                  <a:cubicBezTo>
                    <a:pt x="27349" y="-243"/>
                    <a:pt x="28911" y="629"/>
                    <a:pt x="29869" y="2340"/>
                  </a:cubicBezTo>
                  <a:cubicBezTo>
                    <a:pt x="31251" y="126"/>
                    <a:pt x="33537" y="-601"/>
                    <a:pt x="35499" y="549"/>
                  </a:cubicBezTo>
                  <a:cubicBezTo>
                    <a:pt x="36994" y="1425"/>
                    <a:pt x="38066" y="3259"/>
                    <a:pt x="38354" y="5435"/>
                  </a:cubicBezTo>
                  <a:cubicBezTo>
                    <a:pt x="40082" y="6077"/>
                    <a:pt x="41458" y="7857"/>
                    <a:pt x="42018" y="10177"/>
                  </a:cubicBezTo>
                  <a:cubicBezTo>
                    <a:pt x="42425" y="11861"/>
                    <a:pt x="42367" y="13690"/>
                    <a:pt x="41854" y="15319"/>
                  </a:cubicBezTo>
                  <a:cubicBezTo>
                    <a:pt x="43115" y="17553"/>
                    <a:pt x="43556" y="20449"/>
                    <a:pt x="43052" y="23181"/>
                  </a:cubicBezTo>
                  <a:cubicBezTo>
                    <a:pt x="42382" y="26813"/>
                    <a:pt x="40164" y="29533"/>
                    <a:pt x="37440" y="30063"/>
                  </a:cubicBezTo>
                  <a:cubicBezTo>
                    <a:pt x="37427" y="32330"/>
                    <a:pt x="36694" y="34480"/>
                    <a:pt x="35431" y="35960"/>
                  </a:cubicBezTo>
                  <a:cubicBezTo>
                    <a:pt x="33512" y="38209"/>
                    <a:pt x="30740" y="38498"/>
                    <a:pt x="28591" y="36674"/>
                  </a:cubicBezTo>
                  <a:cubicBezTo>
                    <a:pt x="27896" y="39807"/>
                    <a:pt x="26035" y="42202"/>
                    <a:pt x="23703" y="42965"/>
                  </a:cubicBezTo>
                  <a:cubicBezTo>
                    <a:pt x="20955" y="43864"/>
                    <a:pt x="18087" y="42332"/>
                    <a:pt x="16516" y="39125"/>
                  </a:cubicBezTo>
                  <a:cubicBezTo>
                    <a:pt x="12808" y="42169"/>
                    <a:pt x="7992" y="40458"/>
                    <a:pt x="5840" y="35331"/>
                  </a:cubicBezTo>
                  <a:cubicBezTo>
                    <a:pt x="3726" y="35668"/>
                    <a:pt x="1741" y="33883"/>
                    <a:pt x="1146" y="31109"/>
                  </a:cubicBezTo>
                  <a:cubicBezTo>
                    <a:pt x="715" y="29102"/>
                    <a:pt x="1096" y="26936"/>
                    <a:pt x="2149" y="25410"/>
                  </a:cubicBezTo>
                  <a:cubicBezTo>
                    <a:pt x="655" y="24213"/>
                    <a:pt x="-177" y="21916"/>
                    <a:pt x="31" y="19563"/>
                  </a:cubicBezTo>
                  <a:cubicBezTo>
                    <a:pt x="275" y="16808"/>
                    <a:pt x="1881" y="14650"/>
                    <a:pt x="3899" y="14366"/>
                  </a:cubicBezTo>
                  <a:cubicBezTo>
                    <a:pt x="3911" y="14320"/>
                    <a:pt x="3924" y="14275"/>
                    <a:pt x="3936" y="14229"/>
                  </a:cubicBezTo>
                  <a:close/>
                </a:path>
                <a:path w="43256" h="43219" fill="none" extrusionOk="0">
                  <a:moveTo>
                    <a:pt x="6964" y="34758"/>
                  </a:moveTo>
                  <a:cubicBezTo>
                    <a:pt x="6609" y="34951"/>
                    <a:pt x="6236" y="35079"/>
                    <a:pt x="5856" y="35139"/>
                  </a:cubicBezTo>
                  <a:moveTo>
                    <a:pt x="16514" y="38949"/>
                  </a:moveTo>
                  <a:cubicBezTo>
                    <a:pt x="16247" y="38403"/>
                    <a:pt x="16023" y="37820"/>
                    <a:pt x="15846" y="37209"/>
                  </a:cubicBezTo>
                  <a:moveTo>
                    <a:pt x="28863" y="34610"/>
                  </a:moveTo>
                  <a:cubicBezTo>
                    <a:pt x="28824" y="35257"/>
                    <a:pt x="28734" y="35897"/>
                    <a:pt x="28596" y="36519"/>
                  </a:cubicBezTo>
                  <a:moveTo>
                    <a:pt x="41834" y="15213"/>
                  </a:moveTo>
                  <a:cubicBezTo>
                    <a:pt x="41509" y="16245"/>
                    <a:pt x="41014" y="17161"/>
                    <a:pt x="40386" y="17889"/>
                  </a:cubicBezTo>
                  <a:moveTo>
                    <a:pt x="38360" y="5285"/>
                  </a:moveTo>
                  <a:cubicBezTo>
                    <a:pt x="38415" y="5702"/>
                    <a:pt x="38441" y="6125"/>
                    <a:pt x="38436" y="6549"/>
                  </a:cubicBezTo>
                  <a:moveTo>
                    <a:pt x="29114" y="3811"/>
                  </a:moveTo>
                  <a:cubicBezTo>
                    <a:pt x="29303" y="3228"/>
                    <a:pt x="29552" y="2685"/>
                    <a:pt x="29856" y="2199"/>
                  </a:cubicBezTo>
                  <a:moveTo>
                    <a:pt x="22177" y="4579"/>
                  </a:moveTo>
                  <a:cubicBezTo>
                    <a:pt x="22254" y="4097"/>
                    <a:pt x="22375" y="3630"/>
                    <a:pt x="22536" y="3189"/>
                  </a:cubicBezTo>
                  <a:moveTo>
                    <a:pt x="14036" y="5051"/>
                  </a:moveTo>
                  <a:cubicBezTo>
                    <a:pt x="14508" y="5427"/>
                    <a:pt x="14944" y="5880"/>
                    <a:pt x="15336" y="6399"/>
                  </a:cubicBezTo>
                  <a:moveTo>
                    <a:pt x="4163" y="15648"/>
                  </a:moveTo>
                  <a:cubicBezTo>
                    <a:pt x="4060" y="15184"/>
                    <a:pt x="3984" y="14710"/>
                    <a:pt x="3936" y="14229"/>
                  </a:cubicBezTo>
                </a:path>
              </a:pathLst>
            </a:custGeom>
            <a:solidFill>
              <a:schemeClr val="bg1">
                <a:lumMod val="95000"/>
              </a:schemeClr>
            </a:solidFill>
            <a:ln w="3175"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CN" altLang="en-US" sz="2400"/>
            </a:p>
          </p:txBody>
        </p:sp>
        <p:sp>
          <p:nvSpPr>
            <p:cNvPr id="22" name="矩形 21">
              <a:extLst>
                <a:ext uri="{FF2B5EF4-FFF2-40B4-BE49-F238E27FC236}">
                  <a16:creationId xmlns:a16="http://schemas.microsoft.com/office/drawing/2014/main" id="{0FA83170-63C4-129D-E0AE-5571136688F3}"/>
                </a:ext>
              </a:extLst>
            </p:cNvPr>
            <p:cNvSpPr/>
            <p:nvPr/>
          </p:nvSpPr>
          <p:spPr>
            <a:xfrm>
              <a:off x="2785754" y="272750"/>
              <a:ext cx="4548784" cy="93140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algn="just"/>
              <a:r>
                <a:rPr lang="zh-CN" altLang="en-US" sz="3735" b="1" dirty="0">
                  <a:solidFill>
                    <a:prstClr val="black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  “一元多钱”在当时能买什么？</a:t>
              </a:r>
            </a:p>
          </p:txBody>
        </p:sp>
      </p:grpSp>
      <p:grpSp>
        <p:nvGrpSpPr>
          <p:cNvPr id="55" name="组合 54">
            <a:extLst>
              <a:ext uri="{FF2B5EF4-FFF2-40B4-BE49-F238E27FC236}">
                <a16:creationId xmlns:a16="http://schemas.microsoft.com/office/drawing/2014/main" id="{AE711025-1191-B867-4EF2-32716985651E}"/>
              </a:ext>
            </a:extLst>
          </p:cNvPr>
          <p:cNvGrpSpPr/>
          <p:nvPr/>
        </p:nvGrpSpPr>
        <p:grpSpPr>
          <a:xfrm>
            <a:off x="8058301" y="3136478"/>
            <a:ext cx="3902710" cy="1817370"/>
            <a:chOff x="8058301" y="3136478"/>
            <a:chExt cx="3902710" cy="1817370"/>
          </a:xfrm>
        </p:grpSpPr>
        <p:sp>
          <p:nvSpPr>
            <p:cNvPr id="32" name="圆角矩形 23">
              <a:extLst>
                <a:ext uri="{FF2B5EF4-FFF2-40B4-BE49-F238E27FC236}">
                  <a16:creationId xmlns:a16="http://schemas.microsoft.com/office/drawing/2014/main" id="{F39C3762-FA7C-4894-3934-F85195ED92C2}"/>
                </a:ext>
              </a:extLst>
            </p:cNvPr>
            <p:cNvSpPr/>
            <p:nvPr/>
          </p:nvSpPr>
          <p:spPr>
            <a:xfrm>
              <a:off x="8058301" y="3136478"/>
              <a:ext cx="3902710" cy="1817370"/>
            </a:xfrm>
            <a:prstGeom prst="roundRect">
              <a:avLst/>
            </a:prstGeom>
            <a:solidFill>
              <a:schemeClr val="bg2">
                <a:alpha val="59000"/>
              </a:schemeClr>
            </a:solidFill>
          </p:spPr>
          <p:txBody>
            <a:bodyPr/>
            <a:lstStyle/>
            <a:p>
              <a:pPr lvl="0" rtl="0"/>
              <a:r>
                <a:rPr lang="zh-CN" sz="4800" b="1" dirty="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小学</a:t>
              </a:r>
              <a:r>
                <a:rPr lang="en-US" altLang="zh-CN" sz="4800" b="1" dirty="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r>
                <a:rPr lang="zh-CN" sz="4800" b="1" dirty="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年学费</a:t>
              </a:r>
              <a:endParaRPr lang="en-US" sz="4800" b="1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  <a:p>
              <a:pPr lvl="0" rtl="0"/>
              <a:endParaRPr lang="en-US" altLang="zh-CN" sz="4800" b="1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  <a:p>
              <a:pPr lvl="0" rtl="0"/>
              <a:endParaRPr lang="en-US" altLang="zh-CN" sz="4800" b="1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33" name="矩形 32">
              <a:extLst>
                <a:ext uri="{FF2B5EF4-FFF2-40B4-BE49-F238E27FC236}">
                  <a16:creationId xmlns:a16="http://schemas.microsoft.com/office/drawing/2014/main" id="{BBE61E29-840A-86BB-817C-552F8EAC9DBD}"/>
                </a:ext>
              </a:extLst>
            </p:cNvPr>
            <p:cNvSpPr/>
            <p:nvPr/>
          </p:nvSpPr>
          <p:spPr>
            <a:xfrm>
              <a:off x="8858747" y="4002079"/>
              <a:ext cx="2547620" cy="82994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lvl="4"/>
              <a:r>
                <a:rPr lang="zh-CN" altLang="en-US" sz="4800" b="1" dirty="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一元钱</a:t>
              </a:r>
            </a:p>
          </p:txBody>
        </p:sp>
      </p:grpSp>
      <p:grpSp>
        <p:nvGrpSpPr>
          <p:cNvPr id="52" name="组合 51">
            <a:extLst>
              <a:ext uri="{FF2B5EF4-FFF2-40B4-BE49-F238E27FC236}">
                <a16:creationId xmlns:a16="http://schemas.microsoft.com/office/drawing/2014/main" id="{58C728AD-0342-7F8E-68C1-79CC4C6830F6}"/>
              </a:ext>
            </a:extLst>
          </p:cNvPr>
          <p:cNvGrpSpPr/>
          <p:nvPr/>
        </p:nvGrpSpPr>
        <p:grpSpPr>
          <a:xfrm>
            <a:off x="1335645" y="1505952"/>
            <a:ext cx="5669934" cy="1817369"/>
            <a:chOff x="1436538" y="1764731"/>
            <a:chExt cx="5423756" cy="1631250"/>
          </a:xfrm>
        </p:grpSpPr>
        <p:sp>
          <p:nvSpPr>
            <p:cNvPr id="41" name="矩形 40">
              <a:extLst>
                <a:ext uri="{FF2B5EF4-FFF2-40B4-BE49-F238E27FC236}">
                  <a16:creationId xmlns:a16="http://schemas.microsoft.com/office/drawing/2014/main" id="{63D3F5A0-C339-1024-4DF2-8373FD817950}"/>
                </a:ext>
              </a:extLst>
            </p:cNvPr>
            <p:cNvSpPr/>
            <p:nvPr/>
          </p:nvSpPr>
          <p:spPr>
            <a:xfrm>
              <a:off x="3607564" y="2175287"/>
              <a:ext cx="3252730" cy="726430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>
              <a:spAutoFit/>
            </a:bodyPr>
            <a:lstStyle/>
            <a:p>
              <a:pPr algn="ctr"/>
              <a:r>
                <a:rPr lang="en-US" altLang="zh-CN" sz="4400" b="1" dirty="0">
                  <a:solidFill>
                    <a:prstClr val="black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30</a:t>
              </a:r>
              <a:r>
                <a:rPr lang="zh-CN" altLang="en-US" sz="4400" b="1" dirty="0">
                  <a:solidFill>
                    <a:prstClr val="black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来个鸡蛋 </a:t>
              </a:r>
            </a:p>
          </p:txBody>
        </p:sp>
        <p:pic>
          <p:nvPicPr>
            <p:cNvPr id="47" name="图片 46">
              <a:extLst>
                <a:ext uri="{FF2B5EF4-FFF2-40B4-BE49-F238E27FC236}">
                  <a16:creationId xmlns:a16="http://schemas.microsoft.com/office/drawing/2014/main" id="{7EA1DDCB-80F2-4454-0D39-CD11F91F9DE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36538" y="1764731"/>
              <a:ext cx="2050527" cy="1631250"/>
            </a:xfrm>
            <a:prstGeom prst="ellipse">
              <a:avLst/>
            </a:prstGeom>
            <a:ln>
              <a:noFill/>
            </a:ln>
            <a:effectLst>
              <a:softEdge rad="112500"/>
            </a:effectLst>
          </p:spPr>
        </p:pic>
      </p:grpSp>
      <p:grpSp>
        <p:nvGrpSpPr>
          <p:cNvPr id="53" name="组合 52">
            <a:extLst>
              <a:ext uri="{FF2B5EF4-FFF2-40B4-BE49-F238E27FC236}">
                <a16:creationId xmlns:a16="http://schemas.microsoft.com/office/drawing/2014/main" id="{99ED7A2F-9238-2ABB-EB59-F56C33E95F27}"/>
              </a:ext>
            </a:extLst>
          </p:cNvPr>
          <p:cNvGrpSpPr/>
          <p:nvPr/>
        </p:nvGrpSpPr>
        <p:grpSpPr>
          <a:xfrm>
            <a:off x="1146657" y="3201266"/>
            <a:ext cx="6711583" cy="1892675"/>
            <a:chOff x="1190360" y="3415480"/>
            <a:chExt cx="6711583" cy="1892675"/>
          </a:xfrm>
        </p:grpSpPr>
        <p:sp>
          <p:nvSpPr>
            <p:cNvPr id="45" name="矩形 44">
              <a:extLst>
                <a:ext uri="{FF2B5EF4-FFF2-40B4-BE49-F238E27FC236}">
                  <a16:creationId xmlns:a16="http://schemas.microsoft.com/office/drawing/2014/main" id="{0D7ACC06-55FA-2602-D949-270C358157F8}"/>
                </a:ext>
              </a:extLst>
            </p:cNvPr>
            <p:cNvSpPr/>
            <p:nvPr/>
          </p:nvSpPr>
          <p:spPr>
            <a:xfrm>
              <a:off x="3744960" y="3960632"/>
              <a:ext cx="4156983" cy="830997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>
              <a:spAutoFit/>
            </a:bodyPr>
            <a:lstStyle/>
            <a:p>
              <a:pPr algn="ctr"/>
              <a:r>
                <a:rPr lang="en-US" altLang="zh-CN" sz="4800" b="1" dirty="0">
                  <a:solidFill>
                    <a:prstClr val="black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50</a:t>
              </a:r>
              <a:r>
                <a:rPr lang="zh-CN" altLang="en-US" sz="4800" b="1" dirty="0">
                  <a:solidFill>
                    <a:prstClr val="black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多个玉米饼</a:t>
              </a:r>
            </a:p>
          </p:txBody>
        </p:sp>
        <p:pic>
          <p:nvPicPr>
            <p:cNvPr id="49" name="图片 48">
              <a:extLst>
                <a:ext uri="{FF2B5EF4-FFF2-40B4-BE49-F238E27FC236}">
                  <a16:creationId xmlns:a16="http://schemas.microsoft.com/office/drawing/2014/main" id="{530F63FE-48E4-A0C6-AE65-B5F55C89CC9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90360" y="3415480"/>
              <a:ext cx="2446225" cy="1892675"/>
            </a:xfrm>
            <a:prstGeom prst="ellipse">
              <a:avLst/>
            </a:prstGeom>
            <a:ln>
              <a:noFill/>
            </a:ln>
            <a:effectLst>
              <a:softEdge rad="112500"/>
            </a:effectLst>
          </p:spPr>
        </p:pic>
      </p:grpSp>
      <p:grpSp>
        <p:nvGrpSpPr>
          <p:cNvPr id="54" name="组合 53">
            <a:extLst>
              <a:ext uri="{FF2B5EF4-FFF2-40B4-BE49-F238E27FC236}">
                <a16:creationId xmlns:a16="http://schemas.microsoft.com/office/drawing/2014/main" id="{53C664A8-48B3-70F9-1CF6-A445BB0EE1A3}"/>
              </a:ext>
            </a:extLst>
          </p:cNvPr>
          <p:cNvGrpSpPr/>
          <p:nvPr/>
        </p:nvGrpSpPr>
        <p:grpSpPr>
          <a:xfrm>
            <a:off x="1082669" y="4869830"/>
            <a:ext cx="7411258" cy="2028758"/>
            <a:chOff x="1558219" y="5411476"/>
            <a:chExt cx="7508011" cy="2028758"/>
          </a:xfrm>
        </p:grpSpPr>
        <p:sp>
          <p:nvSpPr>
            <p:cNvPr id="35" name="任意多边形 7">
              <a:extLst>
                <a:ext uri="{FF2B5EF4-FFF2-40B4-BE49-F238E27FC236}">
                  <a16:creationId xmlns:a16="http://schemas.microsoft.com/office/drawing/2014/main" id="{A931C016-FB9C-15AD-C137-2905D2EAF525}"/>
                </a:ext>
              </a:extLst>
            </p:cNvPr>
            <p:cNvSpPr/>
            <p:nvPr/>
          </p:nvSpPr>
          <p:spPr>
            <a:xfrm rot="16200000">
              <a:off x="3129092" y="6870294"/>
              <a:ext cx="405683" cy="0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440454" y="0"/>
                  </a:lnTo>
                </a:path>
              </a:pathLst>
            </a:custGeom>
            <a:noFill/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zh-CN" altLang="en-US"/>
            </a:p>
          </p:txBody>
        </p:sp>
        <p:sp>
          <p:nvSpPr>
            <p:cNvPr id="37" name="矩形 36">
              <a:extLst>
                <a:ext uri="{FF2B5EF4-FFF2-40B4-BE49-F238E27FC236}">
                  <a16:creationId xmlns:a16="http://schemas.microsoft.com/office/drawing/2014/main" id="{8EF40984-726A-11EA-AF3F-0F8E51601E89}"/>
                </a:ext>
              </a:extLst>
            </p:cNvPr>
            <p:cNvSpPr/>
            <p:nvPr/>
          </p:nvSpPr>
          <p:spPr>
            <a:xfrm>
              <a:off x="4290599" y="5854630"/>
              <a:ext cx="4775631" cy="101566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>
              <a:spAutoFit/>
            </a:bodyPr>
            <a:lstStyle/>
            <a:p>
              <a:pPr algn="ctr"/>
              <a:r>
                <a:rPr lang="en-US" altLang="zh-CN" sz="6000" b="1" dirty="0">
                  <a:solidFill>
                    <a:prstClr val="black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80</a:t>
              </a:r>
              <a:r>
                <a:rPr lang="zh-CN" altLang="en-US" sz="6000" b="1" dirty="0">
                  <a:solidFill>
                    <a:prstClr val="black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多斤青菜</a:t>
              </a:r>
            </a:p>
          </p:txBody>
        </p:sp>
        <p:pic>
          <p:nvPicPr>
            <p:cNvPr id="51" name="图片 50">
              <a:extLst>
                <a:ext uri="{FF2B5EF4-FFF2-40B4-BE49-F238E27FC236}">
                  <a16:creationId xmlns:a16="http://schemas.microsoft.com/office/drawing/2014/main" id="{EBA7E746-B705-B49A-E72A-487733C4B57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558219" y="5411476"/>
              <a:ext cx="2649550" cy="2028758"/>
            </a:xfrm>
            <a:prstGeom prst="ellipse">
              <a:avLst/>
            </a:prstGeom>
            <a:ln>
              <a:noFill/>
            </a:ln>
            <a:effectLst>
              <a:softEdge rad="112500"/>
            </a:effectLst>
          </p:spPr>
        </p:pic>
      </p:grpSp>
    </p:spTree>
    <p:extLst>
      <p:ext uri="{BB962C8B-B14F-4D97-AF65-F5344CB8AC3E}">
        <p14:creationId xmlns:p14="http://schemas.microsoft.com/office/powerpoint/2010/main" val="3448147203"/>
      </p:ext>
    </p:extLst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矩形 10">
            <a:extLst>
              <a:ext uri="{FF2B5EF4-FFF2-40B4-BE49-F238E27FC236}">
                <a16:creationId xmlns:a16="http://schemas.microsoft.com/office/drawing/2014/main" id="{010F4E63-C907-D31E-B49A-61F2970E5ECB}"/>
              </a:ext>
            </a:extLst>
          </p:cNvPr>
          <p:cNvSpPr/>
          <p:nvPr/>
        </p:nvSpPr>
        <p:spPr>
          <a:xfrm>
            <a:off x="555625" y="523875"/>
            <a:ext cx="10988675" cy="5509200"/>
          </a:xfrm>
          <a:prstGeom prst="rect">
            <a:avLst/>
          </a:prstGeom>
          <a:solidFill>
            <a:schemeClr val="bg1">
              <a:lumMod val="95000"/>
              <a:alpha val="86000"/>
            </a:schemeClr>
          </a:solidFill>
        </p:spPr>
        <p:txBody>
          <a:bodyPr wrap="square">
            <a:spAutoFit/>
          </a:bodyPr>
          <a:lstStyle/>
          <a:p>
            <a:pPr algn="l"/>
            <a:r>
              <a:rPr lang="en-US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 </a:t>
            </a:r>
            <a:r>
              <a:rPr lang="zh-CN" altLang="en-US" sz="2800" dirty="0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①</a:t>
            </a:r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我一直想买一本长篇小说</a:t>
            </a:r>
            <a:r>
              <a:rPr lang="en-US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——</a:t>
            </a:r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《青年近卫军》。书价一元多钱。</a:t>
            </a:r>
          </a:p>
          <a:p>
            <a:pPr algn="l"/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</a:t>
            </a:r>
            <a:r>
              <a:rPr lang="en-US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</a:t>
            </a:r>
            <a:r>
              <a:rPr lang="zh-CN" altLang="en-US" sz="2800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②</a:t>
            </a:r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母亲还从来没有一次给过我这么多钱。我也从来没有向母亲一次要过这么多钱。</a:t>
            </a:r>
          </a:p>
          <a:p>
            <a:pPr algn="l"/>
            <a:r>
              <a:rPr lang="zh-CN" altLang="en-US" sz="2800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</a:t>
            </a:r>
            <a:r>
              <a:rPr lang="en-US" altLang="zh-CN" sz="2800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</a:t>
            </a:r>
            <a:r>
              <a:rPr lang="zh-CN" altLang="en-US" sz="2800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③</a:t>
            </a:r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但我想有一本《青年近卫军》，想得整天失魂落魄。</a:t>
            </a:r>
          </a:p>
          <a:p>
            <a:pPr algn="l"/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</a:t>
            </a:r>
            <a:r>
              <a:rPr lang="en-US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</a:t>
            </a:r>
            <a:r>
              <a:rPr lang="zh-CN" altLang="en-US" sz="2800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④</a:t>
            </a:r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我从同学家的收音机里听到过几次《青年近卫军》的连续广播。那时我家的破收音机已经卖了，被我和弟弟妹妹们吃进了肚子里。</a:t>
            </a:r>
            <a:endParaRPr lang="zh-CN" altLang="en-US" sz="3200" dirty="0"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l"/>
            <a:r>
              <a:rPr lang="en-US" altLang="zh-CN" sz="2800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</a:t>
            </a:r>
            <a:r>
              <a:rPr lang="zh-CN" altLang="en-US" sz="2800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⑤</a:t>
            </a:r>
            <a:r>
              <a:rPr lang="zh-CN" altLang="en-US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在自己对自己的怂恿之下，我来到母亲上班的地方，向母亲要钱。母亲那一年被铁路工厂辞退了，为了每月二十七元的收入，又在一个加工棉胶鞋帮的街道小厂上班。</a:t>
            </a:r>
            <a:endParaRPr lang="zh-CN" altLang="en-US" sz="3200" b="1" dirty="0"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9FC74396-CB2D-B530-0A86-99BF18FDA81E}"/>
              </a:ext>
            </a:extLst>
          </p:cNvPr>
          <p:cNvSpPr/>
          <p:nvPr/>
        </p:nvSpPr>
        <p:spPr>
          <a:xfrm>
            <a:off x="647700" y="2125345"/>
            <a:ext cx="10896600" cy="95377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5" name="矩形 14">
            <a:extLst>
              <a:ext uri="{FF2B5EF4-FFF2-40B4-BE49-F238E27FC236}">
                <a16:creationId xmlns:a16="http://schemas.microsoft.com/office/drawing/2014/main" id="{21E97AE1-9C34-4065-6632-148FB29FAC46}"/>
              </a:ext>
            </a:extLst>
          </p:cNvPr>
          <p:cNvSpPr/>
          <p:nvPr/>
        </p:nvSpPr>
        <p:spPr>
          <a:xfrm>
            <a:off x="417195" y="3862705"/>
            <a:ext cx="10876915" cy="46799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矩形 16">
            <a:extLst>
              <a:ext uri="{FF2B5EF4-FFF2-40B4-BE49-F238E27FC236}">
                <a16:creationId xmlns:a16="http://schemas.microsoft.com/office/drawing/2014/main" id="{351EBF27-5896-E61F-F669-1C4FC00C2B16}"/>
              </a:ext>
            </a:extLst>
          </p:cNvPr>
          <p:cNvSpPr/>
          <p:nvPr/>
        </p:nvSpPr>
        <p:spPr>
          <a:xfrm>
            <a:off x="502920" y="4643120"/>
            <a:ext cx="10943590" cy="106997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8" name="矩形 17">
            <a:hlinkClick r:id="" action="ppaction://hlinkshowjump?jump=nextslide"/>
            <a:extLst>
              <a:ext uri="{FF2B5EF4-FFF2-40B4-BE49-F238E27FC236}">
                <a16:creationId xmlns:a16="http://schemas.microsoft.com/office/drawing/2014/main" id="{F4CF8E15-4E08-76C9-093B-CF6BDC6AE5D4}"/>
              </a:ext>
            </a:extLst>
          </p:cNvPr>
          <p:cNvSpPr/>
          <p:nvPr/>
        </p:nvSpPr>
        <p:spPr>
          <a:xfrm>
            <a:off x="48260" y="2029460"/>
            <a:ext cx="441325" cy="1036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38389910"/>
      </p:ext>
    </p:extLst>
  </p:cSld>
  <p:clrMapOvr>
    <a:masterClrMapping/>
  </p:clrMapOvr>
  <p:transition spd="med">
    <p:push dir="u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2"/>
          <p:cNvGrpSpPr/>
          <p:nvPr/>
        </p:nvGrpSpPr>
        <p:grpSpPr>
          <a:xfrm>
            <a:off x="139700" y="127000"/>
            <a:ext cx="12052300" cy="6581778"/>
            <a:chOff x="799" y="909"/>
            <a:chExt cx="17602" cy="9096"/>
          </a:xfrm>
        </p:grpSpPr>
        <p:sp>
          <p:nvSpPr>
            <p:cNvPr id="4" name="矩形 3"/>
            <p:cNvSpPr/>
            <p:nvPr/>
          </p:nvSpPr>
          <p:spPr>
            <a:xfrm>
              <a:off x="799" y="909"/>
              <a:ext cx="17602" cy="9097"/>
            </a:xfrm>
            <a:prstGeom prst="rect">
              <a:avLst/>
            </a:prstGeom>
            <a:noFill/>
            <a:ln>
              <a:solidFill>
                <a:schemeClr val="tx1">
                  <a:lumMod val="65000"/>
                  <a:lumOff val="35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ea typeface="MiSans Normal" panose="00000500000000000000" pitchFamily="2" charset="-122"/>
              </a:endParaRPr>
            </a:p>
          </p:txBody>
        </p:sp>
        <p:sp>
          <p:nvSpPr>
            <p:cNvPr id="5" name="矩形 4"/>
            <p:cNvSpPr/>
            <p:nvPr/>
          </p:nvSpPr>
          <p:spPr>
            <a:xfrm>
              <a:off x="963" y="1043"/>
              <a:ext cx="17274" cy="8830"/>
            </a:xfrm>
            <a:prstGeom prst="rect">
              <a:avLst/>
            </a:prstGeom>
            <a:noFill/>
            <a:ln w="44450">
              <a:solidFill>
                <a:schemeClr val="tx1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ea typeface="MiSans Normal" panose="00000500000000000000" pitchFamily="2" charset="-122"/>
              </a:endParaRPr>
            </a:p>
          </p:txBody>
        </p:sp>
      </p:grpSp>
      <p:sp>
        <p:nvSpPr>
          <p:cNvPr id="103" name="文本框 102"/>
          <p:cNvSpPr txBox="1"/>
          <p:nvPr>
            <p:custDataLst>
              <p:tags r:id="rId1"/>
            </p:custDataLst>
          </p:nvPr>
        </p:nvSpPr>
        <p:spPr>
          <a:xfrm>
            <a:off x="949325" y="5626100"/>
            <a:ext cx="5679440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/>
          <a:p>
            <a:r>
              <a:rPr lang="zh-CN" altLang="en-US"/>
              <a:t> </a:t>
            </a: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00B9970E-59DD-CF5A-FD47-8104AEDB96EA}"/>
              </a:ext>
            </a:extLst>
          </p:cNvPr>
          <p:cNvSpPr txBox="1"/>
          <p:nvPr/>
        </p:nvSpPr>
        <p:spPr>
          <a:xfrm>
            <a:off x="809625" y="1744210"/>
            <a:ext cx="10712450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000" dirty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zh-CN" sz="4000" dirty="0">
                <a:latin typeface="楷体" panose="02010609060101010101" pitchFamily="49" charset="-122"/>
                <a:ea typeface="楷体" panose="02010609060101010101" pitchFamily="49" charset="-122"/>
              </a:rPr>
              <a:t>父亲去遥远的大西北工作，母亲是临时工，我们</a:t>
            </a:r>
            <a:r>
              <a:rPr lang="en-US" altLang="zh-CN" sz="4000" dirty="0">
                <a:latin typeface="楷体" panose="02010609060101010101" pitchFamily="49" charset="-122"/>
                <a:ea typeface="楷体" panose="02010609060101010101" pitchFamily="49" charset="-122"/>
              </a:rPr>
              <a:t>5</a:t>
            </a:r>
            <a:r>
              <a:rPr lang="zh-CN" altLang="zh-CN" sz="4000" dirty="0">
                <a:latin typeface="楷体" panose="02010609060101010101" pitchFamily="49" charset="-122"/>
                <a:ea typeface="楷体" panose="02010609060101010101" pitchFamily="49" charset="-122"/>
              </a:rPr>
              <a:t>个孩子，全凭母亲带养。为了养活孩子，</a:t>
            </a:r>
            <a:r>
              <a:rPr lang="zh-CN" altLang="en-US" sz="4000" dirty="0">
                <a:latin typeface="楷体" panose="02010609060101010101" pitchFamily="49" charset="-122"/>
                <a:ea typeface="楷体" panose="02010609060101010101" pitchFamily="49" charset="-122"/>
              </a:rPr>
              <a:t>也</a:t>
            </a:r>
            <a:r>
              <a:rPr lang="zh-CN" altLang="zh-CN" sz="4000" dirty="0">
                <a:latin typeface="楷体" panose="02010609060101010101" pitchFamily="49" charset="-122"/>
                <a:ea typeface="楷体" panose="02010609060101010101" pitchFamily="49" charset="-122"/>
              </a:rPr>
              <a:t>为了给孩子省钱，她每天不吃早饭，带上半饭盒生高粱米或大饼子，</a:t>
            </a:r>
            <a:r>
              <a:rPr lang="zh-CN" altLang="en-US" sz="4000" dirty="0">
                <a:latin typeface="楷体" panose="02010609060101010101" pitchFamily="49" charset="-122"/>
                <a:ea typeface="楷体" panose="02010609060101010101" pitchFamily="49" charset="-122"/>
              </a:rPr>
              <a:t>就</a:t>
            </a:r>
            <a:r>
              <a:rPr lang="zh-CN" altLang="zh-CN" sz="4000" dirty="0">
                <a:latin typeface="楷体" panose="02010609060101010101" pitchFamily="49" charset="-122"/>
                <a:ea typeface="楷体" panose="02010609060101010101" pitchFamily="49" charset="-122"/>
              </a:rPr>
              <a:t>悄无声息地离开家。上班的地方离家很远，也舍不得花</a:t>
            </a:r>
            <a:r>
              <a:rPr lang="en-US" altLang="zh-CN" sz="4000" dirty="0">
                <a:latin typeface="楷体" panose="02010609060101010101" pitchFamily="49" charset="-122"/>
                <a:ea typeface="楷体" panose="02010609060101010101" pitchFamily="49" charset="-122"/>
              </a:rPr>
              <a:t>5</a:t>
            </a:r>
            <a:r>
              <a:rPr lang="zh-CN" altLang="zh-CN" sz="4000" dirty="0">
                <a:latin typeface="楷体" panose="02010609060101010101" pitchFamily="49" charset="-122"/>
                <a:ea typeface="楷体" panose="02010609060101010101" pitchFamily="49" charset="-122"/>
              </a:rPr>
              <a:t>分钱乘车。家里穷到常常一块豆腐要吃</a:t>
            </a:r>
            <a:r>
              <a:rPr lang="en-US" altLang="zh-CN" sz="4000" dirty="0">
                <a:latin typeface="楷体" panose="02010609060101010101" pitchFamily="49" charset="-122"/>
                <a:ea typeface="楷体" panose="02010609060101010101" pitchFamily="49" charset="-122"/>
              </a:rPr>
              <a:t>3</a:t>
            </a:r>
            <a:r>
              <a:rPr lang="zh-CN" altLang="zh-CN" sz="4000" dirty="0">
                <a:latin typeface="楷体" panose="02010609060101010101" pitchFamily="49" charset="-122"/>
                <a:ea typeface="楷体" panose="02010609060101010101" pitchFamily="49" charset="-122"/>
              </a:rPr>
              <a:t>顿</a:t>
            </a:r>
            <a:r>
              <a:rPr lang="en-US" altLang="zh-CN" sz="4000" dirty="0">
                <a:latin typeface="楷体" panose="02010609060101010101" pitchFamily="49" charset="-122"/>
                <a:ea typeface="楷体" panose="02010609060101010101" pitchFamily="49" charset="-122"/>
              </a:rPr>
              <a:t>……</a:t>
            </a:r>
            <a:endParaRPr lang="zh-CN" altLang="zh-CN" sz="40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zh-CN" altLang="zh-CN" sz="40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8" name="组合 7">
            <a:extLst>
              <a:ext uri="{FF2B5EF4-FFF2-40B4-BE49-F238E27FC236}">
                <a16:creationId xmlns:a16="http://schemas.microsoft.com/office/drawing/2014/main" id="{E1F6BA8E-1A8E-12D8-265B-4491F798BCE4}"/>
              </a:ext>
            </a:extLst>
          </p:cNvPr>
          <p:cNvGrpSpPr/>
          <p:nvPr/>
        </p:nvGrpSpPr>
        <p:grpSpPr>
          <a:xfrm>
            <a:off x="520065" y="359034"/>
            <a:ext cx="3823335" cy="814070"/>
            <a:chOff x="1644" y="2431"/>
            <a:chExt cx="6021" cy="1282"/>
          </a:xfrm>
        </p:grpSpPr>
        <p:sp>
          <p:nvSpPr>
            <p:cNvPr id="9" name="圆角矩形 101">
              <a:extLst>
                <a:ext uri="{FF2B5EF4-FFF2-40B4-BE49-F238E27FC236}">
                  <a16:creationId xmlns:a16="http://schemas.microsoft.com/office/drawing/2014/main" id="{9A1CA000-FA6F-A712-39B7-DABD943BFF9B}"/>
                </a:ext>
              </a:extLst>
            </p:cNvPr>
            <p:cNvSpPr/>
            <p:nvPr/>
          </p:nvSpPr>
          <p:spPr>
            <a:xfrm>
              <a:off x="1770" y="2471"/>
              <a:ext cx="5895" cy="1242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DCD6CA"/>
              </a:solidFill>
              <a:prstDash val="solid"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10" name="组合 9">
              <a:extLst>
                <a:ext uri="{FF2B5EF4-FFF2-40B4-BE49-F238E27FC236}">
                  <a16:creationId xmlns:a16="http://schemas.microsoft.com/office/drawing/2014/main" id="{CAB3B1B3-273F-1C22-2E6B-A0D5BB0783FD}"/>
                </a:ext>
              </a:extLst>
            </p:cNvPr>
            <p:cNvGrpSpPr/>
            <p:nvPr/>
          </p:nvGrpSpPr>
          <p:grpSpPr>
            <a:xfrm>
              <a:off x="1644" y="2431"/>
              <a:ext cx="5736" cy="1212"/>
              <a:chOff x="1529" y="2592"/>
              <a:chExt cx="5736" cy="1212"/>
            </a:xfrm>
          </p:grpSpPr>
          <p:sp>
            <p:nvSpPr>
              <p:cNvPr id="11" name="圆角矩形 82">
                <a:extLst>
                  <a:ext uri="{FF2B5EF4-FFF2-40B4-BE49-F238E27FC236}">
                    <a16:creationId xmlns:a16="http://schemas.microsoft.com/office/drawing/2014/main" id="{498C6EA3-4C64-C558-6053-A99740F87F6E}"/>
                  </a:ext>
                </a:extLst>
              </p:cNvPr>
              <p:cNvSpPr/>
              <p:nvPr/>
            </p:nvSpPr>
            <p:spPr>
              <a:xfrm>
                <a:off x="1895" y="2763"/>
                <a:ext cx="5370" cy="963"/>
              </a:xfrm>
              <a:prstGeom prst="roundRect">
                <a:avLst/>
              </a:prstGeom>
              <a:solidFill>
                <a:srgbClr val="FF0000"/>
              </a:solidFill>
              <a:ln w="31750">
                <a:solidFill>
                  <a:srgbClr val="FF0000"/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12" name="文本框 11">
                <a:extLst>
                  <a:ext uri="{FF2B5EF4-FFF2-40B4-BE49-F238E27FC236}">
                    <a16:creationId xmlns:a16="http://schemas.microsoft.com/office/drawing/2014/main" id="{817145C5-7DC5-D57D-20CE-F732BD36782B}"/>
                  </a:ext>
                </a:extLst>
              </p:cNvPr>
              <p:cNvSpPr txBox="1"/>
              <p:nvPr/>
            </p:nvSpPr>
            <p:spPr>
              <a:xfrm>
                <a:off x="1529" y="2592"/>
                <a:ext cx="5736" cy="12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4400" dirty="0">
                    <a:solidFill>
                      <a:schemeClr val="bg1"/>
                    </a:solidFill>
                    <a:latin typeface="汉仪魏碑简" panose="02010600000101010101" charset="-128"/>
                    <a:ea typeface="汉仪魏碑简" panose="02010600000101010101" charset="-128"/>
                  </a:rPr>
                  <a:t>《</a:t>
                </a:r>
                <a:r>
                  <a:rPr lang="zh-CN" altLang="en-US" sz="4400" dirty="0">
                    <a:solidFill>
                      <a:schemeClr val="bg1"/>
                    </a:solidFill>
                    <a:latin typeface="汉仪魏碑简" panose="02010600000101010101" charset="-128"/>
                    <a:ea typeface="汉仪魏碑简" panose="02010600000101010101" charset="-128"/>
                  </a:rPr>
                  <a:t>母亲</a:t>
                </a:r>
                <a:r>
                  <a:rPr lang="en-US" altLang="zh-CN" sz="4400" dirty="0">
                    <a:solidFill>
                      <a:schemeClr val="bg1"/>
                    </a:solidFill>
                    <a:latin typeface="汉仪魏碑简" panose="02010600000101010101" charset="-128"/>
                    <a:ea typeface="汉仪魏碑简" panose="02010600000101010101" charset="-128"/>
                  </a:rPr>
                  <a:t>》</a:t>
                </a:r>
                <a:r>
                  <a:rPr lang="zh-CN" altLang="en-US" sz="4400" dirty="0">
                    <a:solidFill>
                      <a:schemeClr val="bg1"/>
                    </a:solidFill>
                    <a:latin typeface="汉仪魏碑简" panose="02010600000101010101" charset="-128"/>
                    <a:ea typeface="汉仪魏碑简" panose="02010600000101010101" charset="-128"/>
                  </a:rPr>
                  <a:t>片段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558819963"/>
      </p:ext>
    </p:extLst>
  </p:cSld>
  <p:clrMapOvr>
    <a:masterClrMapping/>
  </p:clrMapOvr>
  <p:transition spd="med">
    <p:push dir="u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2"/>
          <p:cNvGrpSpPr/>
          <p:nvPr/>
        </p:nvGrpSpPr>
        <p:grpSpPr>
          <a:xfrm>
            <a:off x="46989" y="11284"/>
            <a:ext cx="12145011" cy="6697494"/>
            <a:chOff x="799" y="909"/>
            <a:chExt cx="17602" cy="9096"/>
          </a:xfrm>
        </p:grpSpPr>
        <p:sp>
          <p:nvSpPr>
            <p:cNvPr id="4" name="矩形 3"/>
            <p:cNvSpPr/>
            <p:nvPr/>
          </p:nvSpPr>
          <p:spPr>
            <a:xfrm>
              <a:off x="799" y="909"/>
              <a:ext cx="17602" cy="9097"/>
            </a:xfrm>
            <a:prstGeom prst="rect">
              <a:avLst/>
            </a:prstGeom>
            <a:noFill/>
            <a:ln>
              <a:solidFill>
                <a:schemeClr val="tx1">
                  <a:lumMod val="65000"/>
                  <a:lumOff val="35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ea typeface="MiSans Normal" panose="00000500000000000000" pitchFamily="2" charset="-122"/>
              </a:endParaRPr>
            </a:p>
          </p:txBody>
        </p:sp>
        <p:sp>
          <p:nvSpPr>
            <p:cNvPr id="5" name="矩形 4"/>
            <p:cNvSpPr/>
            <p:nvPr/>
          </p:nvSpPr>
          <p:spPr>
            <a:xfrm>
              <a:off x="963" y="1043"/>
              <a:ext cx="17274" cy="8830"/>
            </a:xfrm>
            <a:prstGeom prst="rect">
              <a:avLst/>
            </a:prstGeom>
            <a:noFill/>
            <a:ln w="44450">
              <a:solidFill>
                <a:schemeClr val="tx1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ea typeface="MiSans Normal" panose="00000500000000000000" pitchFamily="2" charset="-122"/>
              </a:endParaRPr>
            </a:p>
          </p:txBody>
        </p:sp>
      </p:grpSp>
      <p:pic>
        <p:nvPicPr>
          <p:cNvPr id="102" name="图片 101"/>
          <p:cNvPicPr/>
          <p:nvPr>
            <p:custDataLst>
              <p:tags r:id="rId1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74244" y="741210"/>
            <a:ext cx="4678806" cy="5375579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3" name="文本框 102"/>
          <p:cNvSpPr txBox="1"/>
          <p:nvPr>
            <p:custDataLst>
              <p:tags r:id="rId2"/>
            </p:custDataLst>
          </p:nvPr>
        </p:nvSpPr>
        <p:spPr>
          <a:xfrm>
            <a:off x="949325" y="5626100"/>
            <a:ext cx="5679440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/>
          <a:p>
            <a:r>
              <a:rPr lang="zh-CN" altLang="en-US"/>
              <a:t> 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6011862" y="2908752"/>
            <a:ext cx="4927600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6600" dirty="0">
                <a:solidFill>
                  <a:srgbClr val="FF0000"/>
                </a:solidFill>
                <a:effectLst>
                  <a:glow rad="101600">
                    <a:sysClr val="window" lastClr="FFFFFF">
                      <a:alpha val="60000"/>
                    </a:sysClr>
                  </a:glow>
                </a:effectLst>
                <a:latin typeface="汉仪魏碑简" panose="02010600000101010101" charset="-128"/>
                <a:ea typeface="汉仪魏碑简" panose="02010600000101010101" charset="-128"/>
                <a:cs typeface="+mn-ea"/>
              </a:rPr>
              <a:t>一元五角钱</a:t>
            </a:r>
            <a:endParaRPr lang="zh-CN" alt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042364"/>
      </p:ext>
    </p:extLst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78">
            <a:extLst>
              <a:ext uri="{FF2B5EF4-FFF2-40B4-BE49-F238E27FC236}">
                <a16:creationId xmlns:a16="http://schemas.microsoft.com/office/drawing/2014/main" id="{848B7210-2CB0-4DF4-E8B5-5B2AD53D6EE3}"/>
              </a:ext>
            </a:extLst>
          </p:cNvPr>
          <p:cNvGrpSpPr/>
          <p:nvPr/>
        </p:nvGrpSpPr>
        <p:grpSpPr>
          <a:xfrm>
            <a:off x="0" y="0"/>
            <a:ext cx="12192000" cy="6857999"/>
            <a:chOff x="5226873" y="1187395"/>
            <a:chExt cx="6516914" cy="4472220"/>
          </a:xfrm>
        </p:grpSpPr>
        <p:sp>
          <p:nvSpPr>
            <p:cNvPr id="3" name="矩形 2">
              <a:extLst>
                <a:ext uri="{FF2B5EF4-FFF2-40B4-BE49-F238E27FC236}">
                  <a16:creationId xmlns:a16="http://schemas.microsoft.com/office/drawing/2014/main" id="{1E5FA2D7-8E08-E29C-F1DD-2DF1F2193D33}"/>
                </a:ext>
              </a:extLst>
            </p:cNvPr>
            <p:cNvSpPr/>
            <p:nvPr/>
          </p:nvSpPr>
          <p:spPr>
            <a:xfrm>
              <a:off x="5226873" y="1187395"/>
              <a:ext cx="6516914" cy="447222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4" name="矩形 10">
              <a:extLst>
                <a:ext uri="{FF2B5EF4-FFF2-40B4-BE49-F238E27FC236}">
                  <a16:creationId xmlns:a16="http://schemas.microsoft.com/office/drawing/2014/main" id="{FE46E18B-5DCF-8D2B-A71B-BEDA0F2C83AD}"/>
                </a:ext>
              </a:extLst>
            </p:cNvPr>
            <p:cNvSpPr/>
            <p:nvPr/>
          </p:nvSpPr>
          <p:spPr>
            <a:xfrm>
              <a:off x="5480714" y="1694227"/>
              <a:ext cx="6055299" cy="347378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altLang="zh-CN" sz="48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5" name="矩形 11">
              <a:extLst>
                <a:ext uri="{FF2B5EF4-FFF2-40B4-BE49-F238E27FC236}">
                  <a16:creationId xmlns:a16="http://schemas.microsoft.com/office/drawing/2014/main" id="{6F73EBA3-A9B0-2138-1E1D-CB111592A31E}"/>
                </a:ext>
              </a:extLst>
            </p:cNvPr>
            <p:cNvSpPr/>
            <p:nvPr/>
          </p:nvSpPr>
          <p:spPr>
            <a:xfrm>
              <a:off x="5413828" y="136888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" name="矩形 12">
              <a:extLst>
                <a:ext uri="{FF2B5EF4-FFF2-40B4-BE49-F238E27FC236}">
                  <a16:creationId xmlns:a16="http://schemas.microsoft.com/office/drawing/2014/main" id="{DA9C8959-341E-7D07-5FC9-A37A10F86A3D}"/>
                </a:ext>
              </a:extLst>
            </p:cNvPr>
            <p:cNvSpPr/>
            <p:nvPr/>
          </p:nvSpPr>
          <p:spPr>
            <a:xfrm>
              <a:off x="5789919" y="136269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" name="矩形 13">
              <a:extLst>
                <a:ext uri="{FF2B5EF4-FFF2-40B4-BE49-F238E27FC236}">
                  <a16:creationId xmlns:a16="http://schemas.microsoft.com/office/drawing/2014/main" id="{0DC57FAC-2CDB-B71D-4997-74A5FE85B62B}"/>
                </a:ext>
              </a:extLst>
            </p:cNvPr>
            <p:cNvSpPr/>
            <p:nvPr/>
          </p:nvSpPr>
          <p:spPr>
            <a:xfrm>
              <a:off x="6166010" y="13626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" name="矩形 14">
              <a:extLst>
                <a:ext uri="{FF2B5EF4-FFF2-40B4-BE49-F238E27FC236}">
                  <a16:creationId xmlns:a16="http://schemas.microsoft.com/office/drawing/2014/main" id="{0C3C32E5-495E-4023-7248-543387C77A70}"/>
                </a:ext>
              </a:extLst>
            </p:cNvPr>
            <p:cNvSpPr/>
            <p:nvPr/>
          </p:nvSpPr>
          <p:spPr>
            <a:xfrm>
              <a:off x="6542101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9" name="矩形 15">
              <a:extLst>
                <a:ext uri="{FF2B5EF4-FFF2-40B4-BE49-F238E27FC236}">
                  <a16:creationId xmlns:a16="http://schemas.microsoft.com/office/drawing/2014/main" id="{0B0450CA-AFFA-C850-219E-CDCB07C2CA6F}"/>
                </a:ext>
              </a:extLst>
            </p:cNvPr>
            <p:cNvSpPr/>
            <p:nvPr/>
          </p:nvSpPr>
          <p:spPr>
            <a:xfrm>
              <a:off x="6918192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0" name="矩形 16">
              <a:extLst>
                <a:ext uri="{FF2B5EF4-FFF2-40B4-BE49-F238E27FC236}">
                  <a16:creationId xmlns:a16="http://schemas.microsoft.com/office/drawing/2014/main" id="{433CE901-794A-39E7-B701-4CBD252D5436}"/>
                </a:ext>
              </a:extLst>
            </p:cNvPr>
            <p:cNvSpPr/>
            <p:nvPr/>
          </p:nvSpPr>
          <p:spPr>
            <a:xfrm>
              <a:off x="7294283" y="13565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1" name="矩形 17">
              <a:extLst>
                <a:ext uri="{FF2B5EF4-FFF2-40B4-BE49-F238E27FC236}">
                  <a16:creationId xmlns:a16="http://schemas.microsoft.com/office/drawing/2014/main" id="{D789DA78-E26E-BC21-1404-995D41456439}"/>
                </a:ext>
              </a:extLst>
            </p:cNvPr>
            <p:cNvSpPr/>
            <p:nvPr/>
          </p:nvSpPr>
          <p:spPr>
            <a:xfrm>
              <a:off x="7670374" y="13565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2" name="矩形 18">
              <a:extLst>
                <a:ext uri="{FF2B5EF4-FFF2-40B4-BE49-F238E27FC236}">
                  <a16:creationId xmlns:a16="http://schemas.microsoft.com/office/drawing/2014/main" id="{1C8A9116-3A53-8C32-8938-4B6AB19699E5}"/>
                </a:ext>
              </a:extLst>
            </p:cNvPr>
            <p:cNvSpPr/>
            <p:nvPr/>
          </p:nvSpPr>
          <p:spPr>
            <a:xfrm>
              <a:off x="804646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3" name="矩形 19">
              <a:extLst>
                <a:ext uri="{FF2B5EF4-FFF2-40B4-BE49-F238E27FC236}">
                  <a16:creationId xmlns:a16="http://schemas.microsoft.com/office/drawing/2014/main" id="{019C1689-C583-3AD4-1A21-850ADD80967D}"/>
                </a:ext>
              </a:extLst>
            </p:cNvPr>
            <p:cNvSpPr/>
            <p:nvPr/>
          </p:nvSpPr>
          <p:spPr>
            <a:xfrm>
              <a:off x="841715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4" name="矩形 20">
              <a:extLst>
                <a:ext uri="{FF2B5EF4-FFF2-40B4-BE49-F238E27FC236}">
                  <a16:creationId xmlns:a16="http://schemas.microsoft.com/office/drawing/2014/main" id="{0C9D66B6-59CA-F740-203F-9461AFA040E4}"/>
                </a:ext>
              </a:extLst>
            </p:cNvPr>
            <p:cNvSpPr/>
            <p:nvPr/>
          </p:nvSpPr>
          <p:spPr>
            <a:xfrm>
              <a:off x="8793247" y="13503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5" name="矩形 21">
              <a:extLst>
                <a:ext uri="{FF2B5EF4-FFF2-40B4-BE49-F238E27FC236}">
                  <a16:creationId xmlns:a16="http://schemas.microsoft.com/office/drawing/2014/main" id="{F908B2B9-4B03-7379-F273-069EF514AF56}"/>
                </a:ext>
              </a:extLst>
            </p:cNvPr>
            <p:cNvSpPr/>
            <p:nvPr/>
          </p:nvSpPr>
          <p:spPr>
            <a:xfrm>
              <a:off x="9169338" y="13503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6" name="矩形 22">
              <a:extLst>
                <a:ext uri="{FF2B5EF4-FFF2-40B4-BE49-F238E27FC236}">
                  <a16:creationId xmlns:a16="http://schemas.microsoft.com/office/drawing/2014/main" id="{F4F93D4C-0F1D-F6B3-0B14-62DB962B5FDC}"/>
                </a:ext>
              </a:extLst>
            </p:cNvPr>
            <p:cNvSpPr/>
            <p:nvPr/>
          </p:nvSpPr>
          <p:spPr>
            <a:xfrm>
              <a:off x="9545429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7" name="矩形 23">
              <a:extLst>
                <a:ext uri="{FF2B5EF4-FFF2-40B4-BE49-F238E27FC236}">
                  <a16:creationId xmlns:a16="http://schemas.microsoft.com/office/drawing/2014/main" id="{22861FCB-A62A-E2F9-1EB4-ADCC966D8B79}"/>
                </a:ext>
              </a:extLst>
            </p:cNvPr>
            <p:cNvSpPr/>
            <p:nvPr/>
          </p:nvSpPr>
          <p:spPr>
            <a:xfrm>
              <a:off x="9921520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8" name="矩形 24">
              <a:extLst>
                <a:ext uri="{FF2B5EF4-FFF2-40B4-BE49-F238E27FC236}">
                  <a16:creationId xmlns:a16="http://schemas.microsoft.com/office/drawing/2014/main" id="{249DD257-DD17-3DC0-C628-7249BFFABD38}"/>
                </a:ext>
              </a:extLst>
            </p:cNvPr>
            <p:cNvSpPr/>
            <p:nvPr/>
          </p:nvSpPr>
          <p:spPr>
            <a:xfrm>
              <a:off x="10297611" y="13441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9" name="矩形 25">
              <a:extLst>
                <a:ext uri="{FF2B5EF4-FFF2-40B4-BE49-F238E27FC236}">
                  <a16:creationId xmlns:a16="http://schemas.microsoft.com/office/drawing/2014/main" id="{E5719E74-E087-E2CD-9C94-55A650FEC7DF}"/>
                </a:ext>
              </a:extLst>
            </p:cNvPr>
            <p:cNvSpPr/>
            <p:nvPr/>
          </p:nvSpPr>
          <p:spPr>
            <a:xfrm>
              <a:off x="10673702" y="13441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0" name="矩形 26">
              <a:extLst>
                <a:ext uri="{FF2B5EF4-FFF2-40B4-BE49-F238E27FC236}">
                  <a16:creationId xmlns:a16="http://schemas.microsoft.com/office/drawing/2014/main" id="{BBB08F6D-03D5-8540-79EC-AD654823A379}"/>
                </a:ext>
              </a:extLst>
            </p:cNvPr>
            <p:cNvSpPr/>
            <p:nvPr/>
          </p:nvSpPr>
          <p:spPr>
            <a:xfrm>
              <a:off x="11049794" y="134411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1" name="矩形 27">
              <a:extLst>
                <a:ext uri="{FF2B5EF4-FFF2-40B4-BE49-F238E27FC236}">
                  <a16:creationId xmlns:a16="http://schemas.microsoft.com/office/drawing/2014/main" id="{1D37D43D-0AEC-BA3F-5AD5-99041F03F2DE}"/>
                </a:ext>
              </a:extLst>
            </p:cNvPr>
            <p:cNvSpPr/>
            <p:nvPr/>
          </p:nvSpPr>
          <p:spPr>
            <a:xfrm>
              <a:off x="11400823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2" name="矩形 28">
              <a:extLst>
                <a:ext uri="{FF2B5EF4-FFF2-40B4-BE49-F238E27FC236}">
                  <a16:creationId xmlns:a16="http://schemas.microsoft.com/office/drawing/2014/main" id="{82221813-EAB2-8B38-6501-EEB9BD63D2D6}"/>
                </a:ext>
              </a:extLst>
            </p:cNvPr>
            <p:cNvSpPr/>
            <p:nvPr/>
          </p:nvSpPr>
          <p:spPr>
            <a:xfrm>
              <a:off x="5413828" y="53387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3" name="矩形 29">
              <a:extLst>
                <a:ext uri="{FF2B5EF4-FFF2-40B4-BE49-F238E27FC236}">
                  <a16:creationId xmlns:a16="http://schemas.microsoft.com/office/drawing/2014/main" id="{A1A5BFB6-FFEC-5EDA-8F78-F9D961207FC2}"/>
                </a:ext>
              </a:extLst>
            </p:cNvPr>
            <p:cNvSpPr/>
            <p:nvPr/>
          </p:nvSpPr>
          <p:spPr>
            <a:xfrm>
              <a:off x="5789919" y="533260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4" name="矩形 30">
              <a:extLst>
                <a:ext uri="{FF2B5EF4-FFF2-40B4-BE49-F238E27FC236}">
                  <a16:creationId xmlns:a16="http://schemas.microsoft.com/office/drawing/2014/main" id="{53B818C8-1108-5EEF-E7B1-8FCEEC38BEDB}"/>
                </a:ext>
              </a:extLst>
            </p:cNvPr>
            <p:cNvSpPr/>
            <p:nvPr/>
          </p:nvSpPr>
          <p:spPr>
            <a:xfrm>
              <a:off x="6166010" y="53326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5" name="矩形 31">
              <a:extLst>
                <a:ext uri="{FF2B5EF4-FFF2-40B4-BE49-F238E27FC236}">
                  <a16:creationId xmlns:a16="http://schemas.microsoft.com/office/drawing/2014/main" id="{F62DB6F9-1309-7EB6-268D-B57B70B5F0E1}"/>
                </a:ext>
              </a:extLst>
            </p:cNvPr>
            <p:cNvSpPr/>
            <p:nvPr/>
          </p:nvSpPr>
          <p:spPr>
            <a:xfrm>
              <a:off x="6542101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6" name="矩形 32">
              <a:extLst>
                <a:ext uri="{FF2B5EF4-FFF2-40B4-BE49-F238E27FC236}">
                  <a16:creationId xmlns:a16="http://schemas.microsoft.com/office/drawing/2014/main" id="{849E282E-EC60-64FB-0B66-F7A5BB3A4720}"/>
                </a:ext>
              </a:extLst>
            </p:cNvPr>
            <p:cNvSpPr/>
            <p:nvPr/>
          </p:nvSpPr>
          <p:spPr>
            <a:xfrm>
              <a:off x="6918192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7" name="矩形 33">
              <a:extLst>
                <a:ext uri="{FF2B5EF4-FFF2-40B4-BE49-F238E27FC236}">
                  <a16:creationId xmlns:a16="http://schemas.microsoft.com/office/drawing/2014/main" id="{56CABD9C-5A10-2FF9-C6D0-D1099A1928A8}"/>
                </a:ext>
              </a:extLst>
            </p:cNvPr>
            <p:cNvSpPr/>
            <p:nvPr/>
          </p:nvSpPr>
          <p:spPr>
            <a:xfrm>
              <a:off x="7294283" y="532640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8" name="矩形 34">
              <a:extLst>
                <a:ext uri="{FF2B5EF4-FFF2-40B4-BE49-F238E27FC236}">
                  <a16:creationId xmlns:a16="http://schemas.microsoft.com/office/drawing/2014/main" id="{A9960DE4-75B1-00BB-9EA1-554A3AEB3886}"/>
                </a:ext>
              </a:extLst>
            </p:cNvPr>
            <p:cNvSpPr/>
            <p:nvPr/>
          </p:nvSpPr>
          <p:spPr>
            <a:xfrm>
              <a:off x="7670374" y="53264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9" name="矩形 35">
              <a:extLst>
                <a:ext uri="{FF2B5EF4-FFF2-40B4-BE49-F238E27FC236}">
                  <a16:creationId xmlns:a16="http://schemas.microsoft.com/office/drawing/2014/main" id="{22E8D18E-2330-5ABD-1586-12B84BF1126A}"/>
                </a:ext>
              </a:extLst>
            </p:cNvPr>
            <p:cNvSpPr/>
            <p:nvPr/>
          </p:nvSpPr>
          <p:spPr>
            <a:xfrm>
              <a:off x="804646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0" name="矩形 36">
              <a:extLst>
                <a:ext uri="{FF2B5EF4-FFF2-40B4-BE49-F238E27FC236}">
                  <a16:creationId xmlns:a16="http://schemas.microsoft.com/office/drawing/2014/main" id="{E484CD80-F209-FD7B-0838-61CDE96041C1}"/>
                </a:ext>
              </a:extLst>
            </p:cNvPr>
            <p:cNvSpPr/>
            <p:nvPr/>
          </p:nvSpPr>
          <p:spPr>
            <a:xfrm>
              <a:off x="841715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1" name="矩形 37">
              <a:extLst>
                <a:ext uri="{FF2B5EF4-FFF2-40B4-BE49-F238E27FC236}">
                  <a16:creationId xmlns:a16="http://schemas.microsoft.com/office/drawing/2014/main" id="{45864915-3B63-E21C-5095-1856349C67A2}"/>
                </a:ext>
              </a:extLst>
            </p:cNvPr>
            <p:cNvSpPr/>
            <p:nvPr/>
          </p:nvSpPr>
          <p:spPr>
            <a:xfrm>
              <a:off x="8793247" y="532021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2" name="矩形 38">
              <a:extLst>
                <a:ext uri="{FF2B5EF4-FFF2-40B4-BE49-F238E27FC236}">
                  <a16:creationId xmlns:a16="http://schemas.microsoft.com/office/drawing/2014/main" id="{C2612420-876A-A7D9-608E-DE68E47DA873}"/>
                </a:ext>
              </a:extLst>
            </p:cNvPr>
            <p:cNvSpPr/>
            <p:nvPr/>
          </p:nvSpPr>
          <p:spPr>
            <a:xfrm>
              <a:off x="9169338" y="53202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3" name="矩形 39">
              <a:extLst>
                <a:ext uri="{FF2B5EF4-FFF2-40B4-BE49-F238E27FC236}">
                  <a16:creationId xmlns:a16="http://schemas.microsoft.com/office/drawing/2014/main" id="{E658D6A6-2B7E-371E-DD26-FD858D142849}"/>
                </a:ext>
              </a:extLst>
            </p:cNvPr>
            <p:cNvSpPr/>
            <p:nvPr/>
          </p:nvSpPr>
          <p:spPr>
            <a:xfrm>
              <a:off x="9545429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4" name="矩形 40">
              <a:extLst>
                <a:ext uri="{FF2B5EF4-FFF2-40B4-BE49-F238E27FC236}">
                  <a16:creationId xmlns:a16="http://schemas.microsoft.com/office/drawing/2014/main" id="{C107F497-A873-9542-183C-E4B406DF4F9C}"/>
                </a:ext>
              </a:extLst>
            </p:cNvPr>
            <p:cNvSpPr/>
            <p:nvPr/>
          </p:nvSpPr>
          <p:spPr>
            <a:xfrm>
              <a:off x="9921520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5" name="矩形 41">
              <a:extLst>
                <a:ext uri="{FF2B5EF4-FFF2-40B4-BE49-F238E27FC236}">
                  <a16:creationId xmlns:a16="http://schemas.microsoft.com/office/drawing/2014/main" id="{3CE418F1-35EF-5D4C-50E1-D096C2D982CB}"/>
                </a:ext>
              </a:extLst>
            </p:cNvPr>
            <p:cNvSpPr/>
            <p:nvPr/>
          </p:nvSpPr>
          <p:spPr>
            <a:xfrm>
              <a:off x="10297611" y="531402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6" name="矩形 42">
              <a:extLst>
                <a:ext uri="{FF2B5EF4-FFF2-40B4-BE49-F238E27FC236}">
                  <a16:creationId xmlns:a16="http://schemas.microsoft.com/office/drawing/2014/main" id="{1C674B9C-223D-3EDF-B1BB-A96AA209811D}"/>
                </a:ext>
              </a:extLst>
            </p:cNvPr>
            <p:cNvSpPr/>
            <p:nvPr/>
          </p:nvSpPr>
          <p:spPr>
            <a:xfrm>
              <a:off x="10673702" y="531402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7" name="矩形 43">
              <a:extLst>
                <a:ext uri="{FF2B5EF4-FFF2-40B4-BE49-F238E27FC236}">
                  <a16:creationId xmlns:a16="http://schemas.microsoft.com/office/drawing/2014/main" id="{08C4DABF-91B5-EDDF-2B5B-EF458A129BCE}"/>
                </a:ext>
              </a:extLst>
            </p:cNvPr>
            <p:cNvSpPr/>
            <p:nvPr/>
          </p:nvSpPr>
          <p:spPr>
            <a:xfrm>
              <a:off x="11049794" y="531401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8" name="矩形 44">
              <a:extLst>
                <a:ext uri="{FF2B5EF4-FFF2-40B4-BE49-F238E27FC236}">
                  <a16:creationId xmlns:a16="http://schemas.microsoft.com/office/drawing/2014/main" id="{E6B9FCD5-D118-3EE7-3CC3-4803E4ED6371}"/>
                </a:ext>
              </a:extLst>
            </p:cNvPr>
            <p:cNvSpPr/>
            <p:nvPr/>
          </p:nvSpPr>
          <p:spPr>
            <a:xfrm>
              <a:off x="11400823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</p:grpSp>
      <p:sp>
        <p:nvSpPr>
          <p:cNvPr id="40" name="矩形 39">
            <a:extLst>
              <a:ext uri="{FF2B5EF4-FFF2-40B4-BE49-F238E27FC236}">
                <a16:creationId xmlns:a16="http://schemas.microsoft.com/office/drawing/2014/main" id="{C96B3BD6-7CAF-28C1-FECE-DFEAE208540F}"/>
              </a:ext>
            </a:extLst>
          </p:cNvPr>
          <p:cNvSpPr/>
          <p:nvPr/>
        </p:nvSpPr>
        <p:spPr>
          <a:xfrm>
            <a:off x="1004570" y="2258695"/>
            <a:ext cx="10182860" cy="1938020"/>
          </a:xfrm>
          <a:prstGeom prst="rect">
            <a:avLst/>
          </a:prstGeom>
          <a:ln>
            <a:noFill/>
          </a:ln>
          <a:effectLst/>
        </p:spPr>
        <p:txBody>
          <a:bodyPr wrap="square">
            <a:spAutoFit/>
          </a:bodyPr>
          <a:lstStyle/>
          <a:p>
            <a:r>
              <a:rPr lang="zh-CN" altLang="en-US" sz="4800" b="1" dirty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6000" b="1" dirty="0">
                <a:latin typeface="楷体" panose="02010609060101010101" pitchFamily="49" charset="-122"/>
                <a:ea typeface="楷体" panose="02010609060101010101" pitchFamily="49" charset="-122"/>
              </a:rPr>
              <a:t>我</a:t>
            </a:r>
            <a:r>
              <a:rPr lang="zh-CN" altLang="en-US" sz="6000" b="1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鼻子一酸</a:t>
            </a:r>
            <a:r>
              <a:rPr lang="zh-CN" altLang="en-US" sz="6000" b="1" dirty="0">
                <a:latin typeface="楷体" panose="02010609060101010101" pitchFamily="49" charset="-122"/>
                <a:ea typeface="楷体" panose="02010609060101010101" pitchFamily="49" charset="-122"/>
              </a:rPr>
              <a:t>，攥着钱跑了出去</a:t>
            </a:r>
            <a:r>
              <a:rPr lang="en-US" altLang="zh-CN" sz="6000" b="1" dirty="0">
                <a:latin typeface="楷体" panose="02010609060101010101" pitchFamily="49" charset="-122"/>
                <a:ea typeface="楷体" panose="02010609060101010101" pitchFamily="49" charset="-122"/>
              </a:rPr>
              <a:t>……</a:t>
            </a:r>
          </a:p>
        </p:txBody>
      </p:sp>
    </p:spTree>
    <p:extLst>
      <p:ext uri="{BB962C8B-B14F-4D97-AF65-F5344CB8AC3E}">
        <p14:creationId xmlns:p14="http://schemas.microsoft.com/office/powerpoint/2010/main" val="209235953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55">
            <a:extLst>
              <a:ext uri="{FF2B5EF4-FFF2-40B4-BE49-F238E27FC236}">
                <a16:creationId xmlns:a16="http://schemas.microsoft.com/office/drawing/2014/main" id="{A0939AA0-39EB-EDB8-3B5F-0180954E03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3215" y="1883851"/>
            <a:ext cx="1117600" cy="1104900"/>
          </a:xfrm>
          <a:prstGeom prst="rect">
            <a:avLst/>
          </a:prstGeom>
        </p:spPr>
      </p:pic>
      <p:pic>
        <p:nvPicPr>
          <p:cNvPr id="3" name="图片 57">
            <a:extLst>
              <a:ext uri="{FF2B5EF4-FFF2-40B4-BE49-F238E27FC236}">
                <a16:creationId xmlns:a16="http://schemas.microsoft.com/office/drawing/2014/main" id="{262FC15A-2B93-6583-BCC8-2D1BD93EF1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2178" y="2185321"/>
            <a:ext cx="800100" cy="812800"/>
          </a:xfrm>
          <a:prstGeom prst="rect">
            <a:avLst/>
          </a:prstGeom>
        </p:spPr>
      </p:pic>
      <p:pic>
        <p:nvPicPr>
          <p:cNvPr id="4" name="图片 54">
            <a:extLst>
              <a:ext uri="{FF2B5EF4-FFF2-40B4-BE49-F238E27FC236}">
                <a16:creationId xmlns:a16="http://schemas.microsoft.com/office/drawing/2014/main" id="{097E2934-87E4-C25D-3300-530B3D09F67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7903"/>
          <a:stretch>
            <a:fillRect/>
          </a:stretch>
        </p:blipFill>
        <p:spPr>
          <a:xfrm>
            <a:off x="-1450050" y="2890637"/>
            <a:ext cx="6284726" cy="4531125"/>
          </a:xfrm>
          <a:prstGeom prst="rect">
            <a:avLst/>
          </a:prstGeom>
        </p:spPr>
      </p:pic>
      <p:sp>
        <p:nvSpPr>
          <p:cNvPr id="5" name="Rectangle 9">
            <a:extLst>
              <a:ext uri="{FF2B5EF4-FFF2-40B4-BE49-F238E27FC236}">
                <a16:creationId xmlns:a16="http://schemas.microsoft.com/office/drawing/2014/main" id="{16403635-F300-7968-4787-B210EE9CAD1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" name="梯形 7">
            <a:extLst>
              <a:ext uri="{FF2B5EF4-FFF2-40B4-BE49-F238E27FC236}">
                <a16:creationId xmlns:a16="http://schemas.microsoft.com/office/drawing/2014/main" id="{5E163BF1-BC36-2EEB-DBEB-4B39E1F1F6B2}"/>
              </a:ext>
            </a:extLst>
          </p:cNvPr>
          <p:cNvSpPr/>
          <p:nvPr/>
        </p:nvSpPr>
        <p:spPr>
          <a:xfrm rot="16200000">
            <a:off x="1769850" y="2689338"/>
            <a:ext cx="4472218" cy="1479324"/>
          </a:xfrm>
          <a:prstGeom prst="trapezoid">
            <a:avLst>
              <a:gd name="adj" fmla="val 122061"/>
            </a:avLst>
          </a:prstGeom>
          <a:gradFill flip="none" rotWithShape="1">
            <a:gsLst>
              <a:gs pos="0">
                <a:schemeClr val="accent4">
                  <a:lumMod val="20000"/>
                  <a:lumOff val="80000"/>
                </a:schemeClr>
              </a:gs>
              <a:gs pos="100000">
                <a:schemeClr val="accent4">
                  <a:lumMod val="40000"/>
                  <a:lumOff val="6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grpSp>
        <p:nvGrpSpPr>
          <p:cNvPr id="7" name="组合 78">
            <a:extLst>
              <a:ext uri="{FF2B5EF4-FFF2-40B4-BE49-F238E27FC236}">
                <a16:creationId xmlns:a16="http://schemas.microsoft.com/office/drawing/2014/main" id="{D5447BFF-4077-C59E-01F8-2E1D07022662}"/>
              </a:ext>
            </a:extLst>
          </p:cNvPr>
          <p:cNvGrpSpPr/>
          <p:nvPr/>
        </p:nvGrpSpPr>
        <p:grpSpPr>
          <a:xfrm>
            <a:off x="4751087" y="1432097"/>
            <a:ext cx="6649718" cy="3132048"/>
            <a:chOff x="5226873" y="1187395"/>
            <a:chExt cx="6516914" cy="4472220"/>
          </a:xfrm>
        </p:grpSpPr>
        <p:sp>
          <p:nvSpPr>
            <p:cNvPr id="8" name="矩形 7">
              <a:extLst>
                <a:ext uri="{FF2B5EF4-FFF2-40B4-BE49-F238E27FC236}">
                  <a16:creationId xmlns:a16="http://schemas.microsoft.com/office/drawing/2014/main" id="{AB81482D-6319-B592-FB03-4708C33A6BF2}"/>
                </a:ext>
              </a:extLst>
            </p:cNvPr>
            <p:cNvSpPr/>
            <p:nvPr/>
          </p:nvSpPr>
          <p:spPr>
            <a:xfrm>
              <a:off x="5226873" y="1187395"/>
              <a:ext cx="6516914" cy="447222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9" name="矩形 10">
              <a:extLst>
                <a:ext uri="{FF2B5EF4-FFF2-40B4-BE49-F238E27FC236}">
                  <a16:creationId xmlns:a16="http://schemas.microsoft.com/office/drawing/2014/main" id="{2124D524-DAA0-4E46-C9CF-C730E82436F8}"/>
                </a:ext>
              </a:extLst>
            </p:cNvPr>
            <p:cNvSpPr/>
            <p:nvPr/>
          </p:nvSpPr>
          <p:spPr>
            <a:xfrm>
              <a:off x="5480714" y="1710100"/>
              <a:ext cx="6055299" cy="347378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R="0" lvl="0" indent="0" algn="ctr" fontAlgn="auto">
                <a:lnSpc>
                  <a:spcPts val="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lang="en-US" altLang="zh-CN" sz="5000" b="1" dirty="0">
                <a:solidFill>
                  <a:prstClr val="black"/>
                </a:solidFill>
                <a:latin typeface="华文新魏" panose="02010800040101010101" pitchFamily="2" charset="-122"/>
                <a:ea typeface="华文新魏" panose="02010800040101010101" pitchFamily="2" charset="-122"/>
              </a:endParaRPr>
            </a:p>
          </p:txBody>
        </p:sp>
        <p:sp>
          <p:nvSpPr>
            <p:cNvPr id="10" name="矩形 11">
              <a:extLst>
                <a:ext uri="{FF2B5EF4-FFF2-40B4-BE49-F238E27FC236}">
                  <a16:creationId xmlns:a16="http://schemas.microsoft.com/office/drawing/2014/main" id="{9D071558-1B47-E710-9A3C-8012E74993AF}"/>
                </a:ext>
              </a:extLst>
            </p:cNvPr>
            <p:cNvSpPr/>
            <p:nvPr/>
          </p:nvSpPr>
          <p:spPr>
            <a:xfrm>
              <a:off x="5413828" y="136888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1" name="矩形 12">
              <a:extLst>
                <a:ext uri="{FF2B5EF4-FFF2-40B4-BE49-F238E27FC236}">
                  <a16:creationId xmlns:a16="http://schemas.microsoft.com/office/drawing/2014/main" id="{4B637A92-1644-13B2-C65F-C69AE93150B6}"/>
                </a:ext>
              </a:extLst>
            </p:cNvPr>
            <p:cNvSpPr/>
            <p:nvPr/>
          </p:nvSpPr>
          <p:spPr>
            <a:xfrm>
              <a:off x="5789919" y="136269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2" name="矩形 13">
              <a:extLst>
                <a:ext uri="{FF2B5EF4-FFF2-40B4-BE49-F238E27FC236}">
                  <a16:creationId xmlns:a16="http://schemas.microsoft.com/office/drawing/2014/main" id="{62F9725E-BA16-4F67-FCB5-142FD7568615}"/>
                </a:ext>
              </a:extLst>
            </p:cNvPr>
            <p:cNvSpPr/>
            <p:nvPr/>
          </p:nvSpPr>
          <p:spPr>
            <a:xfrm>
              <a:off x="6166010" y="13626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3" name="矩形 14">
              <a:extLst>
                <a:ext uri="{FF2B5EF4-FFF2-40B4-BE49-F238E27FC236}">
                  <a16:creationId xmlns:a16="http://schemas.microsoft.com/office/drawing/2014/main" id="{93064127-BB99-FCA7-7920-2E6FB07D1565}"/>
                </a:ext>
              </a:extLst>
            </p:cNvPr>
            <p:cNvSpPr/>
            <p:nvPr/>
          </p:nvSpPr>
          <p:spPr>
            <a:xfrm>
              <a:off x="6542101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4" name="矩形 15">
              <a:extLst>
                <a:ext uri="{FF2B5EF4-FFF2-40B4-BE49-F238E27FC236}">
                  <a16:creationId xmlns:a16="http://schemas.microsoft.com/office/drawing/2014/main" id="{8B269905-CD3A-4B8A-AE53-A6A7E31A2702}"/>
                </a:ext>
              </a:extLst>
            </p:cNvPr>
            <p:cNvSpPr/>
            <p:nvPr/>
          </p:nvSpPr>
          <p:spPr>
            <a:xfrm>
              <a:off x="6918192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5" name="矩形 16">
              <a:extLst>
                <a:ext uri="{FF2B5EF4-FFF2-40B4-BE49-F238E27FC236}">
                  <a16:creationId xmlns:a16="http://schemas.microsoft.com/office/drawing/2014/main" id="{837D4385-A922-8725-50F8-420E7000440E}"/>
                </a:ext>
              </a:extLst>
            </p:cNvPr>
            <p:cNvSpPr/>
            <p:nvPr/>
          </p:nvSpPr>
          <p:spPr>
            <a:xfrm>
              <a:off x="7294283" y="13565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6" name="矩形 17">
              <a:extLst>
                <a:ext uri="{FF2B5EF4-FFF2-40B4-BE49-F238E27FC236}">
                  <a16:creationId xmlns:a16="http://schemas.microsoft.com/office/drawing/2014/main" id="{610D24F2-DECB-BD7F-77C8-0B95A1A99672}"/>
                </a:ext>
              </a:extLst>
            </p:cNvPr>
            <p:cNvSpPr/>
            <p:nvPr/>
          </p:nvSpPr>
          <p:spPr>
            <a:xfrm>
              <a:off x="7670374" y="13565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7" name="矩形 18">
              <a:extLst>
                <a:ext uri="{FF2B5EF4-FFF2-40B4-BE49-F238E27FC236}">
                  <a16:creationId xmlns:a16="http://schemas.microsoft.com/office/drawing/2014/main" id="{93044502-C615-B88E-AE0A-6186CE31C7BC}"/>
                </a:ext>
              </a:extLst>
            </p:cNvPr>
            <p:cNvSpPr/>
            <p:nvPr/>
          </p:nvSpPr>
          <p:spPr>
            <a:xfrm>
              <a:off x="804646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8" name="矩形 19">
              <a:extLst>
                <a:ext uri="{FF2B5EF4-FFF2-40B4-BE49-F238E27FC236}">
                  <a16:creationId xmlns:a16="http://schemas.microsoft.com/office/drawing/2014/main" id="{B3854470-B91B-8C94-4640-6ABD57E297AD}"/>
                </a:ext>
              </a:extLst>
            </p:cNvPr>
            <p:cNvSpPr/>
            <p:nvPr/>
          </p:nvSpPr>
          <p:spPr>
            <a:xfrm>
              <a:off x="841715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9" name="矩形 20">
              <a:extLst>
                <a:ext uri="{FF2B5EF4-FFF2-40B4-BE49-F238E27FC236}">
                  <a16:creationId xmlns:a16="http://schemas.microsoft.com/office/drawing/2014/main" id="{59D6EFDA-145C-E7D0-AB7B-5EE279C162C8}"/>
                </a:ext>
              </a:extLst>
            </p:cNvPr>
            <p:cNvSpPr/>
            <p:nvPr/>
          </p:nvSpPr>
          <p:spPr>
            <a:xfrm>
              <a:off x="8793247" y="13503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0" name="矩形 21">
              <a:extLst>
                <a:ext uri="{FF2B5EF4-FFF2-40B4-BE49-F238E27FC236}">
                  <a16:creationId xmlns:a16="http://schemas.microsoft.com/office/drawing/2014/main" id="{87DE93D3-AB2B-FB68-9AB4-1CA5D00A42A0}"/>
                </a:ext>
              </a:extLst>
            </p:cNvPr>
            <p:cNvSpPr/>
            <p:nvPr/>
          </p:nvSpPr>
          <p:spPr>
            <a:xfrm>
              <a:off x="9169338" y="13503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1" name="矩形 22">
              <a:extLst>
                <a:ext uri="{FF2B5EF4-FFF2-40B4-BE49-F238E27FC236}">
                  <a16:creationId xmlns:a16="http://schemas.microsoft.com/office/drawing/2014/main" id="{150A83F1-B688-28B6-73F3-E61E11BB8625}"/>
                </a:ext>
              </a:extLst>
            </p:cNvPr>
            <p:cNvSpPr/>
            <p:nvPr/>
          </p:nvSpPr>
          <p:spPr>
            <a:xfrm>
              <a:off x="9545429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2" name="矩形 23">
              <a:extLst>
                <a:ext uri="{FF2B5EF4-FFF2-40B4-BE49-F238E27FC236}">
                  <a16:creationId xmlns:a16="http://schemas.microsoft.com/office/drawing/2014/main" id="{0BDF5DCE-0458-BD50-B55C-AF4BA81B4102}"/>
                </a:ext>
              </a:extLst>
            </p:cNvPr>
            <p:cNvSpPr/>
            <p:nvPr/>
          </p:nvSpPr>
          <p:spPr>
            <a:xfrm>
              <a:off x="9921520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3" name="矩形 24">
              <a:extLst>
                <a:ext uri="{FF2B5EF4-FFF2-40B4-BE49-F238E27FC236}">
                  <a16:creationId xmlns:a16="http://schemas.microsoft.com/office/drawing/2014/main" id="{FCC35AEF-3267-C39A-9B2C-CC3FB56A53B2}"/>
                </a:ext>
              </a:extLst>
            </p:cNvPr>
            <p:cNvSpPr/>
            <p:nvPr/>
          </p:nvSpPr>
          <p:spPr>
            <a:xfrm>
              <a:off x="10297611" y="13441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4" name="矩形 25">
              <a:extLst>
                <a:ext uri="{FF2B5EF4-FFF2-40B4-BE49-F238E27FC236}">
                  <a16:creationId xmlns:a16="http://schemas.microsoft.com/office/drawing/2014/main" id="{7ABECCE3-87A8-4373-737A-6586A6AB27E6}"/>
                </a:ext>
              </a:extLst>
            </p:cNvPr>
            <p:cNvSpPr/>
            <p:nvPr/>
          </p:nvSpPr>
          <p:spPr>
            <a:xfrm>
              <a:off x="10673702" y="13441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5" name="矩形 26">
              <a:extLst>
                <a:ext uri="{FF2B5EF4-FFF2-40B4-BE49-F238E27FC236}">
                  <a16:creationId xmlns:a16="http://schemas.microsoft.com/office/drawing/2014/main" id="{05F7CFC7-BE7B-70A3-4D96-7E6CAB05C949}"/>
                </a:ext>
              </a:extLst>
            </p:cNvPr>
            <p:cNvSpPr/>
            <p:nvPr/>
          </p:nvSpPr>
          <p:spPr>
            <a:xfrm>
              <a:off x="11049794" y="134411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6" name="矩形 27">
              <a:extLst>
                <a:ext uri="{FF2B5EF4-FFF2-40B4-BE49-F238E27FC236}">
                  <a16:creationId xmlns:a16="http://schemas.microsoft.com/office/drawing/2014/main" id="{CFDD7E66-99A5-C16D-517D-EB917C08E98A}"/>
                </a:ext>
              </a:extLst>
            </p:cNvPr>
            <p:cNvSpPr/>
            <p:nvPr/>
          </p:nvSpPr>
          <p:spPr>
            <a:xfrm>
              <a:off x="11400823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7" name="矩形 28">
              <a:extLst>
                <a:ext uri="{FF2B5EF4-FFF2-40B4-BE49-F238E27FC236}">
                  <a16:creationId xmlns:a16="http://schemas.microsoft.com/office/drawing/2014/main" id="{A205F9D6-E5C5-2F7B-A9D4-D107C7393469}"/>
                </a:ext>
              </a:extLst>
            </p:cNvPr>
            <p:cNvSpPr/>
            <p:nvPr/>
          </p:nvSpPr>
          <p:spPr>
            <a:xfrm>
              <a:off x="5413828" y="53387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8" name="矩形 29">
              <a:extLst>
                <a:ext uri="{FF2B5EF4-FFF2-40B4-BE49-F238E27FC236}">
                  <a16:creationId xmlns:a16="http://schemas.microsoft.com/office/drawing/2014/main" id="{E0BE19D7-BF08-7320-1FD8-7195A5E12C97}"/>
                </a:ext>
              </a:extLst>
            </p:cNvPr>
            <p:cNvSpPr/>
            <p:nvPr/>
          </p:nvSpPr>
          <p:spPr>
            <a:xfrm>
              <a:off x="5789919" y="533260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9" name="矩形 30">
              <a:extLst>
                <a:ext uri="{FF2B5EF4-FFF2-40B4-BE49-F238E27FC236}">
                  <a16:creationId xmlns:a16="http://schemas.microsoft.com/office/drawing/2014/main" id="{6FE9A6DD-48D4-96F3-4F80-463708096FDF}"/>
                </a:ext>
              </a:extLst>
            </p:cNvPr>
            <p:cNvSpPr/>
            <p:nvPr/>
          </p:nvSpPr>
          <p:spPr>
            <a:xfrm>
              <a:off x="6166010" y="53326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0" name="矩形 31">
              <a:extLst>
                <a:ext uri="{FF2B5EF4-FFF2-40B4-BE49-F238E27FC236}">
                  <a16:creationId xmlns:a16="http://schemas.microsoft.com/office/drawing/2014/main" id="{BFBB634D-F734-CCA3-87B3-DFC6514F0583}"/>
                </a:ext>
              </a:extLst>
            </p:cNvPr>
            <p:cNvSpPr/>
            <p:nvPr/>
          </p:nvSpPr>
          <p:spPr>
            <a:xfrm>
              <a:off x="6542101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1" name="矩形 32">
              <a:extLst>
                <a:ext uri="{FF2B5EF4-FFF2-40B4-BE49-F238E27FC236}">
                  <a16:creationId xmlns:a16="http://schemas.microsoft.com/office/drawing/2014/main" id="{AB109588-5987-8E0B-BC9A-B6CC38C74329}"/>
                </a:ext>
              </a:extLst>
            </p:cNvPr>
            <p:cNvSpPr/>
            <p:nvPr/>
          </p:nvSpPr>
          <p:spPr>
            <a:xfrm>
              <a:off x="6918192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2" name="矩形 33">
              <a:extLst>
                <a:ext uri="{FF2B5EF4-FFF2-40B4-BE49-F238E27FC236}">
                  <a16:creationId xmlns:a16="http://schemas.microsoft.com/office/drawing/2014/main" id="{A5989674-5364-004A-A520-35A2F680A68A}"/>
                </a:ext>
              </a:extLst>
            </p:cNvPr>
            <p:cNvSpPr/>
            <p:nvPr/>
          </p:nvSpPr>
          <p:spPr>
            <a:xfrm>
              <a:off x="7294283" y="532640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3" name="矩形 34">
              <a:extLst>
                <a:ext uri="{FF2B5EF4-FFF2-40B4-BE49-F238E27FC236}">
                  <a16:creationId xmlns:a16="http://schemas.microsoft.com/office/drawing/2014/main" id="{80DC6A46-3C69-E4AA-5048-36443B9DFFA6}"/>
                </a:ext>
              </a:extLst>
            </p:cNvPr>
            <p:cNvSpPr/>
            <p:nvPr/>
          </p:nvSpPr>
          <p:spPr>
            <a:xfrm>
              <a:off x="7670374" y="53264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4" name="矩形 35">
              <a:extLst>
                <a:ext uri="{FF2B5EF4-FFF2-40B4-BE49-F238E27FC236}">
                  <a16:creationId xmlns:a16="http://schemas.microsoft.com/office/drawing/2014/main" id="{D71A1393-AF3D-3052-EAB1-DEBBFA7F80F6}"/>
                </a:ext>
              </a:extLst>
            </p:cNvPr>
            <p:cNvSpPr/>
            <p:nvPr/>
          </p:nvSpPr>
          <p:spPr>
            <a:xfrm>
              <a:off x="804646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5" name="矩形 36">
              <a:extLst>
                <a:ext uri="{FF2B5EF4-FFF2-40B4-BE49-F238E27FC236}">
                  <a16:creationId xmlns:a16="http://schemas.microsoft.com/office/drawing/2014/main" id="{2B57157F-CCDB-014A-23F5-735C4E159725}"/>
                </a:ext>
              </a:extLst>
            </p:cNvPr>
            <p:cNvSpPr/>
            <p:nvPr/>
          </p:nvSpPr>
          <p:spPr>
            <a:xfrm>
              <a:off x="841715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6" name="矩形 37">
              <a:extLst>
                <a:ext uri="{FF2B5EF4-FFF2-40B4-BE49-F238E27FC236}">
                  <a16:creationId xmlns:a16="http://schemas.microsoft.com/office/drawing/2014/main" id="{962F74F0-8974-61DE-3D19-8D2B3ABBA5A8}"/>
                </a:ext>
              </a:extLst>
            </p:cNvPr>
            <p:cNvSpPr/>
            <p:nvPr/>
          </p:nvSpPr>
          <p:spPr>
            <a:xfrm>
              <a:off x="8793247" y="532021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7" name="矩形 38">
              <a:extLst>
                <a:ext uri="{FF2B5EF4-FFF2-40B4-BE49-F238E27FC236}">
                  <a16:creationId xmlns:a16="http://schemas.microsoft.com/office/drawing/2014/main" id="{8CF9FEA5-4AC9-4140-D760-483AEDC2B72E}"/>
                </a:ext>
              </a:extLst>
            </p:cNvPr>
            <p:cNvSpPr/>
            <p:nvPr/>
          </p:nvSpPr>
          <p:spPr>
            <a:xfrm>
              <a:off x="9169338" y="53202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8" name="矩形 39">
              <a:extLst>
                <a:ext uri="{FF2B5EF4-FFF2-40B4-BE49-F238E27FC236}">
                  <a16:creationId xmlns:a16="http://schemas.microsoft.com/office/drawing/2014/main" id="{0CDEE864-E4D3-0177-C767-77D60D8B018A}"/>
                </a:ext>
              </a:extLst>
            </p:cNvPr>
            <p:cNvSpPr/>
            <p:nvPr/>
          </p:nvSpPr>
          <p:spPr>
            <a:xfrm>
              <a:off x="9545429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9" name="矩形 40">
              <a:extLst>
                <a:ext uri="{FF2B5EF4-FFF2-40B4-BE49-F238E27FC236}">
                  <a16:creationId xmlns:a16="http://schemas.microsoft.com/office/drawing/2014/main" id="{8589CA02-124B-5CCD-4A93-B87F3AE84EB1}"/>
                </a:ext>
              </a:extLst>
            </p:cNvPr>
            <p:cNvSpPr/>
            <p:nvPr/>
          </p:nvSpPr>
          <p:spPr>
            <a:xfrm>
              <a:off x="9921520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40" name="矩形 41">
              <a:extLst>
                <a:ext uri="{FF2B5EF4-FFF2-40B4-BE49-F238E27FC236}">
                  <a16:creationId xmlns:a16="http://schemas.microsoft.com/office/drawing/2014/main" id="{62B50902-0337-AF95-68D2-CAB78ACB67FC}"/>
                </a:ext>
              </a:extLst>
            </p:cNvPr>
            <p:cNvSpPr/>
            <p:nvPr/>
          </p:nvSpPr>
          <p:spPr>
            <a:xfrm>
              <a:off x="10297611" y="531402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41" name="矩形 42">
              <a:extLst>
                <a:ext uri="{FF2B5EF4-FFF2-40B4-BE49-F238E27FC236}">
                  <a16:creationId xmlns:a16="http://schemas.microsoft.com/office/drawing/2014/main" id="{3C9B2A47-592B-016F-E3D9-5565C3CDAAB5}"/>
                </a:ext>
              </a:extLst>
            </p:cNvPr>
            <p:cNvSpPr/>
            <p:nvPr/>
          </p:nvSpPr>
          <p:spPr>
            <a:xfrm>
              <a:off x="10673702" y="531402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42" name="矩形 43">
              <a:extLst>
                <a:ext uri="{FF2B5EF4-FFF2-40B4-BE49-F238E27FC236}">
                  <a16:creationId xmlns:a16="http://schemas.microsoft.com/office/drawing/2014/main" id="{1B4D1D13-639E-C10F-A083-EA2819026781}"/>
                </a:ext>
              </a:extLst>
            </p:cNvPr>
            <p:cNvSpPr/>
            <p:nvPr/>
          </p:nvSpPr>
          <p:spPr>
            <a:xfrm>
              <a:off x="11049794" y="531401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43" name="矩形 44">
              <a:extLst>
                <a:ext uri="{FF2B5EF4-FFF2-40B4-BE49-F238E27FC236}">
                  <a16:creationId xmlns:a16="http://schemas.microsoft.com/office/drawing/2014/main" id="{3F95D3D1-7A32-D21D-437E-9B30A5FA833F}"/>
                </a:ext>
              </a:extLst>
            </p:cNvPr>
            <p:cNvSpPr/>
            <p:nvPr/>
          </p:nvSpPr>
          <p:spPr>
            <a:xfrm>
              <a:off x="11400823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</p:grpSp>
      <p:sp>
        <p:nvSpPr>
          <p:cNvPr id="44" name="文本框 43">
            <a:extLst>
              <a:ext uri="{FF2B5EF4-FFF2-40B4-BE49-F238E27FC236}">
                <a16:creationId xmlns:a16="http://schemas.microsoft.com/office/drawing/2014/main" id="{00C59BB7-ED53-472F-4E16-31D9C3666C15}"/>
              </a:ext>
            </a:extLst>
          </p:cNvPr>
          <p:cNvSpPr txBox="1"/>
          <p:nvPr/>
        </p:nvSpPr>
        <p:spPr>
          <a:xfrm>
            <a:off x="5302832" y="2252959"/>
            <a:ext cx="5748020" cy="139301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marR="0" lvl="0" indent="0" algn="ctr" fontAlgn="auto">
              <a:lnSpc>
                <a:spcPts val="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5000" b="1" dirty="0">
                <a:solidFill>
                  <a:prstClr val="black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任务四：</a:t>
            </a:r>
            <a:endParaRPr lang="en-US" altLang="zh-CN" sz="5000" b="1" dirty="0">
              <a:solidFill>
                <a:prstClr val="black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  <a:p>
            <a:pPr marR="0" lvl="0" indent="0" algn="ctr" fontAlgn="auto">
              <a:lnSpc>
                <a:spcPts val="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5000" b="1" dirty="0">
                <a:solidFill>
                  <a:prstClr val="black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视频拍摄巧制作</a:t>
            </a:r>
            <a:endParaRPr lang="en-US" altLang="zh-CN" sz="5000" b="1" dirty="0">
              <a:solidFill>
                <a:prstClr val="black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07849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/>
      <p:bldP spid="44" grpId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78">
            <a:extLst>
              <a:ext uri="{FF2B5EF4-FFF2-40B4-BE49-F238E27FC236}">
                <a16:creationId xmlns:a16="http://schemas.microsoft.com/office/drawing/2014/main" id="{848B7210-2CB0-4DF4-E8B5-5B2AD53D6EE3}"/>
              </a:ext>
            </a:extLst>
          </p:cNvPr>
          <p:cNvGrpSpPr/>
          <p:nvPr/>
        </p:nvGrpSpPr>
        <p:grpSpPr>
          <a:xfrm>
            <a:off x="0" y="0"/>
            <a:ext cx="12192000" cy="6857999"/>
            <a:chOff x="5226873" y="1187395"/>
            <a:chExt cx="6516914" cy="4472220"/>
          </a:xfrm>
        </p:grpSpPr>
        <p:sp>
          <p:nvSpPr>
            <p:cNvPr id="3" name="矩形 2">
              <a:extLst>
                <a:ext uri="{FF2B5EF4-FFF2-40B4-BE49-F238E27FC236}">
                  <a16:creationId xmlns:a16="http://schemas.microsoft.com/office/drawing/2014/main" id="{1E5FA2D7-8E08-E29C-F1DD-2DF1F2193D33}"/>
                </a:ext>
              </a:extLst>
            </p:cNvPr>
            <p:cNvSpPr/>
            <p:nvPr/>
          </p:nvSpPr>
          <p:spPr>
            <a:xfrm>
              <a:off x="5226873" y="1187395"/>
              <a:ext cx="6516914" cy="447222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4" name="矩形 10">
              <a:extLst>
                <a:ext uri="{FF2B5EF4-FFF2-40B4-BE49-F238E27FC236}">
                  <a16:creationId xmlns:a16="http://schemas.microsoft.com/office/drawing/2014/main" id="{FE46E18B-5DCF-8D2B-A71B-BEDA0F2C83AD}"/>
                </a:ext>
              </a:extLst>
            </p:cNvPr>
            <p:cNvSpPr/>
            <p:nvPr/>
          </p:nvSpPr>
          <p:spPr>
            <a:xfrm>
              <a:off x="5480714" y="1694227"/>
              <a:ext cx="6055299" cy="347378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altLang="zh-CN" sz="48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5" name="矩形 11">
              <a:extLst>
                <a:ext uri="{FF2B5EF4-FFF2-40B4-BE49-F238E27FC236}">
                  <a16:creationId xmlns:a16="http://schemas.microsoft.com/office/drawing/2014/main" id="{6F73EBA3-A9B0-2138-1E1D-CB111592A31E}"/>
                </a:ext>
              </a:extLst>
            </p:cNvPr>
            <p:cNvSpPr/>
            <p:nvPr/>
          </p:nvSpPr>
          <p:spPr>
            <a:xfrm>
              <a:off x="5413828" y="136888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" name="矩形 12">
              <a:extLst>
                <a:ext uri="{FF2B5EF4-FFF2-40B4-BE49-F238E27FC236}">
                  <a16:creationId xmlns:a16="http://schemas.microsoft.com/office/drawing/2014/main" id="{DA9C8959-341E-7D07-5FC9-A37A10F86A3D}"/>
                </a:ext>
              </a:extLst>
            </p:cNvPr>
            <p:cNvSpPr/>
            <p:nvPr/>
          </p:nvSpPr>
          <p:spPr>
            <a:xfrm>
              <a:off x="5789919" y="136269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" name="矩形 13">
              <a:extLst>
                <a:ext uri="{FF2B5EF4-FFF2-40B4-BE49-F238E27FC236}">
                  <a16:creationId xmlns:a16="http://schemas.microsoft.com/office/drawing/2014/main" id="{0DC57FAC-2CDB-B71D-4997-74A5FE85B62B}"/>
                </a:ext>
              </a:extLst>
            </p:cNvPr>
            <p:cNvSpPr/>
            <p:nvPr/>
          </p:nvSpPr>
          <p:spPr>
            <a:xfrm>
              <a:off x="6166010" y="13626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" name="矩形 14">
              <a:extLst>
                <a:ext uri="{FF2B5EF4-FFF2-40B4-BE49-F238E27FC236}">
                  <a16:creationId xmlns:a16="http://schemas.microsoft.com/office/drawing/2014/main" id="{0C3C32E5-495E-4023-7248-543387C77A70}"/>
                </a:ext>
              </a:extLst>
            </p:cNvPr>
            <p:cNvSpPr/>
            <p:nvPr/>
          </p:nvSpPr>
          <p:spPr>
            <a:xfrm>
              <a:off x="6542101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9" name="矩形 15">
              <a:extLst>
                <a:ext uri="{FF2B5EF4-FFF2-40B4-BE49-F238E27FC236}">
                  <a16:creationId xmlns:a16="http://schemas.microsoft.com/office/drawing/2014/main" id="{0B0450CA-AFFA-C850-219E-CDCB07C2CA6F}"/>
                </a:ext>
              </a:extLst>
            </p:cNvPr>
            <p:cNvSpPr/>
            <p:nvPr/>
          </p:nvSpPr>
          <p:spPr>
            <a:xfrm>
              <a:off x="6918192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0" name="矩形 16">
              <a:extLst>
                <a:ext uri="{FF2B5EF4-FFF2-40B4-BE49-F238E27FC236}">
                  <a16:creationId xmlns:a16="http://schemas.microsoft.com/office/drawing/2014/main" id="{433CE901-794A-39E7-B701-4CBD252D5436}"/>
                </a:ext>
              </a:extLst>
            </p:cNvPr>
            <p:cNvSpPr/>
            <p:nvPr/>
          </p:nvSpPr>
          <p:spPr>
            <a:xfrm>
              <a:off x="7294283" y="13565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1" name="矩形 17">
              <a:extLst>
                <a:ext uri="{FF2B5EF4-FFF2-40B4-BE49-F238E27FC236}">
                  <a16:creationId xmlns:a16="http://schemas.microsoft.com/office/drawing/2014/main" id="{D789DA78-E26E-BC21-1404-995D41456439}"/>
                </a:ext>
              </a:extLst>
            </p:cNvPr>
            <p:cNvSpPr/>
            <p:nvPr/>
          </p:nvSpPr>
          <p:spPr>
            <a:xfrm>
              <a:off x="7670374" y="13565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2" name="矩形 18">
              <a:extLst>
                <a:ext uri="{FF2B5EF4-FFF2-40B4-BE49-F238E27FC236}">
                  <a16:creationId xmlns:a16="http://schemas.microsoft.com/office/drawing/2014/main" id="{1C8A9116-3A53-8C32-8938-4B6AB19699E5}"/>
                </a:ext>
              </a:extLst>
            </p:cNvPr>
            <p:cNvSpPr/>
            <p:nvPr/>
          </p:nvSpPr>
          <p:spPr>
            <a:xfrm>
              <a:off x="804646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3" name="矩形 19">
              <a:extLst>
                <a:ext uri="{FF2B5EF4-FFF2-40B4-BE49-F238E27FC236}">
                  <a16:creationId xmlns:a16="http://schemas.microsoft.com/office/drawing/2014/main" id="{019C1689-C583-3AD4-1A21-850ADD80967D}"/>
                </a:ext>
              </a:extLst>
            </p:cNvPr>
            <p:cNvSpPr/>
            <p:nvPr/>
          </p:nvSpPr>
          <p:spPr>
            <a:xfrm>
              <a:off x="841715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4" name="矩形 20">
              <a:extLst>
                <a:ext uri="{FF2B5EF4-FFF2-40B4-BE49-F238E27FC236}">
                  <a16:creationId xmlns:a16="http://schemas.microsoft.com/office/drawing/2014/main" id="{0C9D66B6-59CA-F740-203F-9461AFA040E4}"/>
                </a:ext>
              </a:extLst>
            </p:cNvPr>
            <p:cNvSpPr/>
            <p:nvPr/>
          </p:nvSpPr>
          <p:spPr>
            <a:xfrm>
              <a:off x="8793247" y="13503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5" name="矩形 21">
              <a:extLst>
                <a:ext uri="{FF2B5EF4-FFF2-40B4-BE49-F238E27FC236}">
                  <a16:creationId xmlns:a16="http://schemas.microsoft.com/office/drawing/2014/main" id="{F908B2B9-4B03-7379-F273-069EF514AF56}"/>
                </a:ext>
              </a:extLst>
            </p:cNvPr>
            <p:cNvSpPr/>
            <p:nvPr/>
          </p:nvSpPr>
          <p:spPr>
            <a:xfrm>
              <a:off x="9169338" y="13503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6" name="矩形 22">
              <a:extLst>
                <a:ext uri="{FF2B5EF4-FFF2-40B4-BE49-F238E27FC236}">
                  <a16:creationId xmlns:a16="http://schemas.microsoft.com/office/drawing/2014/main" id="{F4F93D4C-0F1D-F6B3-0B14-62DB962B5FDC}"/>
                </a:ext>
              </a:extLst>
            </p:cNvPr>
            <p:cNvSpPr/>
            <p:nvPr/>
          </p:nvSpPr>
          <p:spPr>
            <a:xfrm>
              <a:off x="9545429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7" name="矩形 23">
              <a:extLst>
                <a:ext uri="{FF2B5EF4-FFF2-40B4-BE49-F238E27FC236}">
                  <a16:creationId xmlns:a16="http://schemas.microsoft.com/office/drawing/2014/main" id="{22861FCB-A62A-E2F9-1EB4-ADCC966D8B79}"/>
                </a:ext>
              </a:extLst>
            </p:cNvPr>
            <p:cNvSpPr/>
            <p:nvPr/>
          </p:nvSpPr>
          <p:spPr>
            <a:xfrm>
              <a:off x="9921520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8" name="矩形 24">
              <a:extLst>
                <a:ext uri="{FF2B5EF4-FFF2-40B4-BE49-F238E27FC236}">
                  <a16:creationId xmlns:a16="http://schemas.microsoft.com/office/drawing/2014/main" id="{249DD257-DD17-3DC0-C628-7249BFFABD38}"/>
                </a:ext>
              </a:extLst>
            </p:cNvPr>
            <p:cNvSpPr/>
            <p:nvPr/>
          </p:nvSpPr>
          <p:spPr>
            <a:xfrm>
              <a:off x="10297611" y="13441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9" name="矩形 25">
              <a:extLst>
                <a:ext uri="{FF2B5EF4-FFF2-40B4-BE49-F238E27FC236}">
                  <a16:creationId xmlns:a16="http://schemas.microsoft.com/office/drawing/2014/main" id="{E5719E74-E087-E2CD-9C94-55A650FEC7DF}"/>
                </a:ext>
              </a:extLst>
            </p:cNvPr>
            <p:cNvSpPr/>
            <p:nvPr/>
          </p:nvSpPr>
          <p:spPr>
            <a:xfrm>
              <a:off x="10673702" y="13441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0" name="矩形 26">
              <a:extLst>
                <a:ext uri="{FF2B5EF4-FFF2-40B4-BE49-F238E27FC236}">
                  <a16:creationId xmlns:a16="http://schemas.microsoft.com/office/drawing/2014/main" id="{BBB08F6D-03D5-8540-79EC-AD654823A379}"/>
                </a:ext>
              </a:extLst>
            </p:cNvPr>
            <p:cNvSpPr/>
            <p:nvPr/>
          </p:nvSpPr>
          <p:spPr>
            <a:xfrm>
              <a:off x="11049794" y="134411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1" name="矩形 27">
              <a:extLst>
                <a:ext uri="{FF2B5EF4-FFF2-40B4-BE49-F238E27FC236}">
                  <a16:creationId xmlns:a16="http://schemas.microsoft.com/office/drawing/2014/main" id="{1D37D43D-0AEC-BA3F-5AD5-99041F03F2DE}"/>
                </a:ext>
              </a:extLst>
            </p:cNvPr>
            <p:cNvSpPr/>
            <p:nvPr/>
          </p:nvSpPr>
          <p:spPr>
            <a:xfrm>
              <a:off x="11400823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2" name="矩形 28">
              <a:extLst>
                <a:ext uri="{FF2B5EF4-FFF2-40B4-BE49-F238E27FC236}">
                  <a16:creationId xmlns:a16="http://schemas.microsoft.com/office/drawing/2014/main" id="{82221813-EAB2-8B38-6501-EEB9BD63D2D6}"/>
                </a:ext>
              </a:extLst>
            </p:cNvPr>
            <p:cNvSpPr/>
            <p:nvPr/>
          </p:nvSpPr>
          <p:spPr>
            <a:xfrm>
              <a:off x="5413828" y="53387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3" name="矩形 29">
              <a:extLst>
                <a:ext uri="{FF2B5EF4-FFF2-40B4-BE49-F238E27FC236}">
                  <a16:creationId xmlns:a16="http://schemas.microsoft.com/office/drawing/2014/main" id="{A1A5BFB6-FFEC-5EDA-8F78-F9D961207FC2}"/>
                </a:ext>
              </a:extLst>
            </p:cNvPr>
            <p:cNvSpPr/>
            <p:nvPr/>
          </p:nvSpPr>
          <p:spPr>
            <a:xfrm>
              <a:off x="5789919" y="533260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4" name="矩形 30">
              <a:extLst>
                <a:ext uri="{FF2B5EF4-FFF2-40B4-BE49-F238E27FC236}">
                  <a16:creationId xmlns:a16="http://schemas.microsoft.com/office/drawing/2014/main" id="{53B818C8-1108-5EEF-E7B1-8FCEEC38BEDB}"/>
                </a:ext>
              </a:extLst>
            </p:cNvPr>
            <p:cNvSpPr/>
            <p:nvPr/>
          </p:nvSpPr>
          <p:spPr>
            <a:xfrm>
              <a:off x="6166010" y="53326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5" name="矩形 31">
              <a:extLst>
                <a:ext uri="{FF2B5EF4-FFF2-40B4-BE49-F238E27FC236}">
                  <a16:creationId xmlns:a16="http://schemas.microsoft.com/office/drawing/2014/main" id="{F62DB6F9-1309-7EB6-268D-B57B70B5F0E1}"/>
                </a:ext>
              </a:extLst>
            </p:cNvPr>
            <p:cNvSpPr/>
            <p:nvPr/>
          </p:nvSpPr>
          <p:spPr>
            <a:xfrm>
              <a:off x="6542101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6" name="矩形 32">
              <a:extLst>
                <a:ext uri="{FF2B5EF4-FFF2-40B4-BE49-F238E27FC236}">
                  <a16:creationId xmlns:a16="http://schemas.microsoft.com/office/drawing/2014/main" id="{849E282E-EC60-64FB-0B66-F7A5BB3A4720}"/>
                </a:ext>
              </a:extLst>
            </p:cNvPr>
            <p:cNvSpPr/>
            <p:nvPr/>
          </p:nvSpPr>
          <p:spPr>
            <a:xfrm>
              <a:off x="6918192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7" name="矩形 33">
              <a:extLst>
                <a:ext uri="{FF2B5EF4-FFF2-40B4-BE49-F238E27FC236}">
                  <a16:creationId xmlns:a16="http://schemas.microsoft.com/office/drawing/2014/main" id="{56CABD9C-5A10-2FF9-C6D0-D1099A1928A8}"/>
                </a:ext>
              </a:extLst>
            </p:cNvPr>
            <p:cNvSpPr/>
            <p:nvPr/>
          </p:nvSpPr>
          <p:spPr>
            <a:xfrm>
              <a:off x="7294283" y="532640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8" name="矩形 34">
              <a:extLst>
                <a:ext uri="{FF2B5EF4-FFF2-40B4-BE49-F238E27FC236}">
                  <a16:creationId xmlns:a16="http://schemas.microsoft.com/office/drawing/2014/main" id="{A9960DE4-75B1-00BB-9EA1-554A3AEB3886}"/>
                </a:ext>
              </a:extLst>
            </p:cNvPr>
            <p:cNvSpPr/>
            <p:nvPr/>
          </p:nvSpPr>
          <p:spPr>
            <a:xfrm>
              <a:off x="7670374" y="53264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9" name="矩形 35">
              <a:extLst>
                <a:ext uri="{FF2B5EF4-FFF2-40B4-BE49-F238E27FC236}">
                  <a16:creationId xmlns:a16="http://schemas.microsoft.com/office/drawing/2014/main" id="{22E8D18E-2330-5ABD-1586-12B84BF1126A}"/>
                </a:ext>
              </a:extLst>
            </p:cNvPr>
            <p:cNvSpPr/>
            <p:nvPr/>
          </p:nvSpPr>
          <p:spPr>
            <a:xfrm>
              <a:off x="804646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0" name="矩形 36">
              <a:extLst>
                <a:ext uri="{FF2B5EF4-FFF2-40B4-BE49-F238E27FC236}">
                  <a16:creationId xmlns:a16="http://schemas.microsoft.com/office/drawing/2014/main" id="{E484CD80-F209-FD7B-0838-61CDE96041C1}"/>
                </a:ext>
              </a:extLst>
            </p:cNvPr>
            <p:cNvSpPr/>
            <p:nvPr/>
          </p:nvSpPr>
          <p:spPr>
            <a:xfrm>
              <a:off x="841715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1" name="矩形 37">
              <a:extLst>
                <a:ext uri="{FF2B5EF4-FFF2-40B4-BE49-F238E27FC236}">
                  <a16:creationId xmlns:a16="http://schemas.microsoft.com/office/drawing/2014/main" id="{45864915-3B63-E21C-5095-1856349C67A2}"/>
                </a:ext>
              </a:extLst>
            </p:cNvPr>
            <p:cNvSpPr/>
            <p:nvPr/>
          </p:nvSpPr>
          <p:spPr>
            <a:xfrm>
              <a:off x="8793247" y="532021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2" name="矩形 38">
              <a:extLst>
                <a:ext uri="{FF2B5EF4-FFF2-40B4-BE49-F238E27FC236}">
                  <a16:creationId xmlns:a16="http://schemas.microsoft.com/office/drawing/2014/main" id="{C2612420-876A-A7D9-608E-DE68E47DA873}"/>
                </a:ext>
              </a:extLst>
            </p:cNvPr>
            <p:cNvSpPr/>
            <p:nvPr/>
          </p:nvSpPr>
          <p:spPr>
            <a:xfrm>
              <a:off x="9169338" y="53202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3" name="矩形 39">
              <a:extLst>
                <a:ext uri="{FF2B5EF4-FFF2-40B4-BE49-F238E27FC236}">
                  <a16:creationId xmlns:a16="http://schemas.microsoft.com/office/drawing/2014/main" id="{E658D6A6-2B7E-371E-DD26-FD858D142849}"/>
                </a:ext>
              </a:extLst>
            </p:cNvPr>
            <p:cNvSpPr/>
            <p:nvPr/>
          </p:nvSpPr>
          <p:spPr>
            <a:xfrm>
              <a:off x="9545429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4" name="矩形 40">
              <a:extLst>
                <a:ext uri="{FF2B5EF4-FFF2-40B4-BE49-F238E27FC236}">
                  <a16:creationId xmlns:a16="http://schemas.microsoft.com/office/drawing/2014/main" id="{C107F497-A873-9542-183C-E4B406DF4F9C}"/>
                </a:ext>
              </a:extLst>
            </p:cNvPr>
            <p:cNvSpPr/>
            <p:nvPr/>
          </p:nvSpPr>
          <p:spPr>
            <a:xfrm>
              <a:off x="9921520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5" name="矩形 41">
              <a:extLst>
                <a:ext uri="{FF2B5EF4-FFF2-40B4-BE49-F238E27FC236}">
                  <a16:creationId xmlns:a16="http://schemas.microsoft.com/office/drawing/2014/main" id="{3CE418F1-35EF-5D4C-50E1-D096C2D982CB}"/>
                </a:ext>
              </a:extLst>
            </p:cNvPr>
            <p:cNvSpPr/>
            <p:nvPr/>
          </p:nvSpPr>
          <p:spPr>
            <a:xfrm>
              <a:off x="10297611" y="531402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6" name="矩形 42">
              <a:extLst>
                <a:ext uri="{FF2B5EF4-FFF2-40B4-BE49-F238E27FC236}">
                  <a16:creationId xmlns:a16="http://schemas.microsoft.com/office/drawing/2014/main" id="{1C674B9C-223D-3EDF-B1BB-A96AA209811D}"/>
                </a:ext>
              </a:extLst>
            </p:cNvPr>
            <p:cNvSpPr/>
            <p:nvPr/>
          </p:nvSpPr>
          <p:spPr>
            <a:xfrm>
              <a:off x="10673702" y="531402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7" name="矩形 43">
              <a:extLst>
                <a:ext uri="{FF2B5EF4-FFF2-40B4-BE49-F238E27FC236}">
                  <a16:creationId xmlns:a16="http://schemas.microsoft.com/office/drawing/2014/main" id="{08C4DABF-91B5-EDDF-2B5B-EF458A129BCE}"/>
                </a:ext>
              </a:extLst>
            </p:cNvPr>
            <p:cNvSpPr/>
            <p:nvPr/>
          </p:nvSpPr>
          <p:spPr>
            <a:xfrm>
              <a:off x="11049794" y="531401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8" name="矩形 44">
              <a:extLst>
                <a:ext uri="{FF2B5EF4-FFF2-40B4-BE49-F238E27FC236}">
                  <a16:creationId xmlns:a16="http://schemas.microsoft.com/office/drawing/2014/main" id="{E6B9FCD5-D118-3EE7-3CC3-4803E4ED6371}"/>
                </a:ext>
              </a:extLst>
            </p:cNvPr>
            <p:cNvSpPr/>
            <p:nvPr/>
          </p:nvSpPr>
          <p:spPr>
            <a:xfrm>
              <a:off x="11400823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</p:grpSp>
      <p:sp>
        <p:nvSpPr>
          <p:cNvPr id="39" name="文本框 38">
            <a:extLst>
              <a:ext uri="{FF2B5EF4-FFF2-40B4-BE49-F238E27FC236}">
                <a16:creationId xmlns:a16="http://schemas.microsoft.com/office/drawing/2014/main" id="{4C12CBD4-4F96-B0AB-9FB4-D5F918B2E86D}"/>
              </a:ext>
            </a:extLst>
          </p:cNvPr>
          <p:cNvSpPr txBox="1"/>
          <p:nvPr/>
        </p:nvSpPr>
        <p:spPr>
          <a:xfrm>
            <a:off x="553413" y="1042035"/>
            <a:ext cx="11153140" cy="33451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/>
          <a:p>
            <a:pPr indent="406400" algn="ctr">
              <a:lnSpc>
                <a:spcPct val="140000"/>
              </a:lnSpc>
            </a:pPr>
            <a:r>
              <a:rPr lang="zh-CN" altLang="en-US" sz="44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“鼻子一酸”</a:t>
            </a:r>
            <a:endParaRPr lang="en-US" altLang="zh-CN" sz="4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406400">
              <a:lnSpc>
                <a:spcPct val="140000"/>
              </a:lnSpc>
            </a:pPr>
            <a:r>
              <a:rPr lang="en-US" altLang="zh-CN" sz="32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快速浏览课文，</a:t>
            </a:r>
            <a:r>
              <a:rPr lang="zh-CN" altLang="zh-CN" sz="3600" b="1" dirty="0">
                <a:latin typeface="楷体" panose="02010609060101010101" charset="-122"/>
                <a:ea typeface="楷体" panose="02010609060101010101" charset="-122"/>
              </a:rPr>
              <a:t>选取要拍摄的场景。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小组先讨论</a:t>
            </a:r>
            <a:r>
              <a:rPr lang="zh-CN" altLang="zh-CN" sz="3600" b="1" dirty="0">
                <a:latin typeface="楷体" panose="02010609060101010101" charset="-122"/>
                <a:ea typeface="楷体" panose="02010609060101010101" charset="-122"/>
              </a:rPr>
              <a:t>选择哪一个场景，说明选择理由或感受，再分工填写</a:t>
            </a:r>
            <a:r>
              <a:rPr lang="zh-CN" altLang="en-US" sz="3600" b="1" dirty="0">
                <a:latin typeface="楷体" panose="02010609060101010101" charset="-122"/>
                <a:ea typeface="楷体" panose="02010609060101010101" charset="-122"/>
              </a:rPr>
              <a:t>。</a:t>
            </a:r>
          </a:p>
          <a:p>
            <a:pPr indent="406400">
              <a:lnSpc>
                <a:spcPct val="140000"/>
              </a:lnSpc>
            </a:pPr>
            <a:endParaRPr lang="en-US" altLang="zh-CN" sz="3200" b="1" dirty="0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indent="406400">
              <a:lnSpc>
                <a:spcPct val="140000"/>
              </a:lnSpc>
            </a:pPr>
            <a:endParaRPr lang="en-US" altLang="zh-CN" sz="3200" b="1" dirty="0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indent="406400">
              <a:lnSpc>
                <a:spcPct val="140000"/>
              </a:lnSpc>
            </a:pPr>
            <a:endParaRPr lang="zh-CN" altLang="en-US" sz="3200" b="1" dirty="0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  <p:sp>
        <p:nvSpPr>
          <p:cNvPr id="41" name="文本框 40">
            <a:extLst>
              <a:ext uri="{FF2B5EF4-FFF2-40B4-BE49-F238E27FC236}">
                <a16:creationId xmlns:a16="http://schemas.microsoft.com/office/drawing/2014/main" id="{73116E55-D31F-04CE-4522-9E6918323F6A}"/>
              </a:ext>
            </a:extLst>
          </p:cNvPr>
          <p:cNvSpPr txBox="1"/>
          <p:nvPr/>
        </p:nvSpPr>
        <p:spPr>
          <a:xfrm>
            <a:off x="936694" y="3784248"/>
            <a:ext cx="7889875" cy="10649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406400">
              <a:lnSpc>
                <a:spcPct val="140000"/>
              </a:lnSpc>
            </a:pPr>
            <a:r>
              <a:rPr lang="en-US" altLang="zh-CN" sz="2400" b="1" dirty="0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 </a:t>
            </a:r>
            <a:r>
              <a:rPr lang="zh-CN" altLang="en-US" sz="2800" b="1" dirty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温馨提示：内容是我们刚刚找到场景。</a:t>
            </a:r>
            <a:endParaRPr lang="zh-CN" altLang="en-US" sz="28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endParaRPr lang="zh-CN" altLang="en-US" sz="2400" b="1" dirty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40209322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4" descr="图片包含 物体, 游戏机, 大  描述已自动生成">
            <a:extLst>
              <a:ext uri="{FF2B5EF4-FFF2-40B4-BE49-F238E27FC236}">
                <a16:creationId xmlns:a16="http://schemas.microsoft.com/office/drawing/2014/main" id="{B8A46383-DADF-E18D-89BB-3EDF25C270A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247" r="9852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86" name="图片 55">
            <a:extLst>
              <a:ext uri="{FF2B5EF4-FFF2-40B4-BE49-F238E27FC236}">
                <a16:creationId xmlns:a16="http://schemas.microsoft.com/office/drawing/2014/main" id="{B9779131-F161-2117-2376-5A7009FF64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9767" y="1723975"/>
            <a:ext cx="1117600" cy="1104900"/>
          </a:xfrm>
          <a:prstGeom prst="rect">
            <a:avLst/>
          </a:prstGeom>
        </p:spPr>
      </p:pic>
      <p:pic>
        <p:nvPicPr>
          <p:cNvPr id="87" name="图片 57">
            <a:extLst>
              <a:ext uri="{FF2B5EF4-FFF2-40B4-BE49-F238E27FC236}">
                <a16:creationId xmlns:a16="http://schemas.microsoft.com/office/drawing/2014/main" id="{9D86216B-5C06-AE4D-6D1B-0A59079A2DC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4157" y="2049681"/>
            <a:ext cx="800100" cy="812800"/>
          </a:xfrm>
          <a:prstGeom prst="rect">
            <a:avLst/>
          </a:prstGeom>
        </p:spPr>
      </p:pic>
      <p:pic>
        <p:nvPicPr>
          <p:cNvPr id="85" name="图片 54">
            <a:extLst>
              <a:ext uri="{FF2B5EF4-FFF2-40B4-BE49-F238E27FC236}">
                <a16:creationId xmlns:a16="http://schemas.microsoft.com/office/drawing/2014/main" id="{57DABA68-04A1-3DF8-45C6-815AB33E293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27903"/>
          <a:stretch>
            <a:fillRect/>
          </a:stretch>
        </p:blipFill>
        <p:spPr>
          <a:xfrm>
            <a:off x="-1799142" y="2745404"/>
            <a:ext cx="6858000" cy="4944441"/>
          </a:xfrm>
          <a:prstGeom prst="rect">
            <a:avLst/>
          </a:prstGeom>
        </p:spPr>
      </p:pic>
      <p:sp>
        <p:nvSpPr>
          <p:cNvPr id="2" name="Rectangle 9">
            <a:extLst>
              <a:ext uri="{FF2B5EF4-FFF2-40B4-BE49-F238E27FC236}">
                <a16:creationId xmlns:a16="http://schemas.microsoft.com/office/drawing/2014/main" id="{FB3B0E85-9372-759E-2635-73A79953072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" name="梯形 7">
            <a:extLst>
              <a:ext uri="{FF2B5EF4-FFF2-40B4-BE49-F238E27FC236}">
                <a16:creationId xmlns:a16="http://schemas.microsoft.com/office/drawing/2014/main" id="{F0A11ADE-6A7E-76AB-B882-2B83287EF101}"/>
              </a:ext>
            </a:extLst>
          </p:cNvPr>
          <p:cNvSpPr/>
          <p:nvPr/>
        </p:nvSpPr>
        <p:spPr>
          <a:xfrm rot="16200000">
            <a:off x="2278401" y="2709413"/>
            <a:ext cx="4472218" cy="1479324"/>
          </a:xfrm>
          <a:prstGeom prst="trapezoid">
            <a:avLst>
              <a:gd name="adj" fmla="val 122061"/>
            </a:avLst>
          </a:prstGeom>
          <a:gradFill flip="none" rotWithShape="1">
            <a:gsLst>
              <a:gs pos="0">
                <a:schemeClr val="accent4">
                  <a:lumMod val="20000"/>
                  <a:lumOff val="80000"/>
                </a:schemeClr>
              </a:gs>
              <a:gs pos="100000">
                <a:schemeClr val="accent4">
                  <a:lumMod val="40000"/>
                  <a:lumOff val="6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grpSp>
        <p:nvGrpSpPr>
          <p:cNvPr id="5" name="组合 78">
            <a:extLst>
              <a:ext uri="{FF2B5EF4-FFF2-40B4-BE49-F238E27FC236}">
                <a16:creationId xmlns:a16="http://schemas.microsoft.com/office/drawing/2014/main" id="{96A16EDD-8F66-2995-F7B8-2F01934F7A8A}"/>
              </a:ext>
            </a:extLst>
          </p:cNvPr>
          <p:cNvGrpSpPr/>
          <p:nvPr/>
        </p:nvGrpSpPr>
        <p:grpSpPr>
          <a:xfrm>
            <a:off x="0" y="20716"/>
            <a:ext cx="12192000" cy="6856718"/>
            <a:chOff x="5254171" y="1212966"/>
            <a:chExt cx="6516914" cy="4472219"/>
          </a:xfrm>
        </p:grpSpPr>
        <p:sp>
          <p:nvSpPr>
            <p:cNvPr id="9" name="矩形 8">
              <a:extLst>
                <a:ext uri="{FF2B5EF4-FFF2-40B4-BE49-F238E27FC236}">
                  <a16:creationId xmlns:a16="http://schemas.microsoft.com/office/drawing/2014/main" id="{7F5B3072-D9F2-82BD-3192-D61F97B5A2AB}"/>
                </a:ext>
              </a:extLst>
            </p:cNvPr>
            <p:cNvSpPr/>
            <p:nvPr/>
          </p:nvSpPr>
          <p:spPr>
            <a:xfrm>
              <a:off x="5254171" y="1212966"/>
              <a:ext cx="6516914" cy="44722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48" name="矩形 10">
              <a:extLst>
                <a:ext uri="{FF2B5EF4-FFF2-40B4-BE49-F238E27FC236}">
                  <a16:creationId xmlns:a16="http://schemas.microsoft.com/office/drawing/2014/main" id="{8B76175E-46A4-304F-9076-E0BCA10D62E5}"/>
                </a:ext>
              </a:extLst>
            </p:cNvPr>
            <p:cNvSpPr/>
            <p:nvPr/>
          </p:nvSpPr>
          <p:spPr>
            <a:xfrm>
              <a:off x="5464614" y="1733984"/>
              <a:ext cx="6055299" cy="347378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l"/>
              <a:r>
                <a:rPr kumimoji="1" lang="zh-CN" altLang="en-US" sz="36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ahoma" panose="020B0604030504040204" pitchFamily="34" charset="0"/>
                </a:rPr>
                <a:t>    空间非常低矮，低矮得使人感到压抑。不足二百平米的厂房，四壁潮湿颓败。七八十台破缝纫机一行行排列着，七八十个都不算年轻的女人忙碌在自己的缝纫机旁。因为光线阴暗，每个女人的头上方都吊着一只灯泡。正是酷暑炎夏，窗不能开，七八十个女人的身体和七八十只灯泡所散发的热量，使我感到犹如身在蒸笼。</a:t>
              </a:r>
              <a:endParaRPr kumimoji="1" lang="zh-CN" altLang="en-US" dirty="0"/>
            </a:p>
          </p:txBody>
        </p:sp>
        <p:sp>
          <p:nvSpPr>
            <p:cNvPr id="50" name="矩形 11">
              <a:extLst>
                <a:ext uri="{FF2B5EF4-FFF2-40B4-BE49-F238E27FC236}">
                  <a16:creationId xmlns:a16="http://schemas.microsoft.com/office/drawing/2014/main" id="{47D4087A-1FF1-FDCC-4778-975B5D84873B}"/>
                </a:ext>
              </a:extLst>
            </p:cNvPr>
            <p:cNvSpPr/>
            <p:nvPr/>
          </p:nvSpPr>
          <p:spPr>
            <a:xfrm>
              <a:off x="5413828" y="136888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2" name="矩形 12">
              <a:extLst>
                <a:ext uri="{FF2B5EF4-FFF2-40B4-BE49-F238E27FC236}">
                  <a16:creationId xmlns:a16="http://schemas.microsoft.com/office/drawing/2014/main" id="{A64D83C9-6080-E7DE-2107-75BE8938C489}"/>
                </a:ext>
              </a:extLst>
            </p:cNvPr>
            <p:cNvSpPr/>
            <p:nvPr/>
          </p:nvSpPr>
          <p:spPr>
            <a:xfrm>
              <a:off x="5789919" y="136269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3" name="矩形 13">
              <a:extLst>
                <a:ext uri="{FF2B5EF4-FFF2-40B4-BE49-F238E27FC236}">
                  <a16:creationId xmlns:a16="http://schemas.microsoft.com/office/drawing/2014/main" id="{1884D358-0648-69C9-3AB7-35D23D734082}"/>
                </a:ext>
              </a:extLst>
            </p:cNvPr>
            <p:cNvSpPr/>
            <p:nvPr/>
          </p:nvSpPr>
          <p:spPr>
            <a:xfrm>
              <a:off x="6166010" y="13626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4" name="矩形 14">
              <a:extLst>
                <a:ext uri="{FF2B5EF4-FFF2-40B4-BE49-F238E27FC236}">
                  <a16:creationId xmlns:a16="http://schemas.microsoft.com/office/drawing/2014/main" id="{017A8095-5ACE-62B0-7FF8-3666DBE5B40B}"/>
                </a:ext>
              </a:extLst>
            </p:cNvPr>
            <p:cNvSpPr/>
            <p:nvPr/>
          </p:nvSpPr>
          <p:spPr>
            <a:xfrm>
              <a:off x="6542101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5" name="矩形 15">
              <a:extLst>
                <a:ext uri="{FF2B5EF4-FFF2-40B4-BE49-F238E27FC236}">
                  <a16:creationId xmlns:a16="http://schemas.microsoft.com/office/drawing/2014/main" id="{E289DA02-53D2-DC9A-7A02-D9DAC5364098}"/>
                </a:ext>
              </a:extLst>
            </p:cNvPr>
            <p:cNvSpPr/>
            <p:nvPr/>
          </p:nvSpPr>
          <p:spPr>
            <a:xfrm>
              <a:off x="6918192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6" name="矩形 16">
              <a:extLst>
                <a:ext uri="{FF2B5EF4-FFF2-40B4-BE49-F238E27FC236}">
                  <a16:creationId xmlns:a16="http://schemas.microsoft.com/office/drawing/2014/main" id="{E210D2FC-94A9-0542-70D3-D037DA4CEC3F}"/>
                </a:ext>
              </a:extLst>
            </p:cNvPr>
            <p:cNvSpPr/>
            <p:nvPr/>
          </p:nvSpPr>
          <p:spPr>
            <a:xfrm>
              <a:off x="7294283" y="13565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7" name="矩形 17">
              <a:extLst>
                <a:ext uri="{FF2B5EF4-FFF2-40B4-BE49-F238E27FC236}">
                  <a16:creationId xmlns:a16="http://schemas.microsoft.com/office/drawing/2014/main" id="{28B0B56E-5B4B-034E-E5B3-7D060E09E373}"/>
                </a:ext>
              </a:extLst>
            </p:cNvPr>
            <p:cNvSpPr/>
            <p:nvPr/>
          </p:nvSpPr>
          <p:spPr>
            <a:xfrm>
              <a:off x="7670374" y="13565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8" name="矩形 18">
              <a:extLst>
                <a:ext uri="{FF2B5EF4-FFF2-40B4-BE49-F238E27FC236}">
                  <a16:creationId xmlns:a16="http://schemas.microsoft.com/office/drawing/2014/main" id="{4C9D6D29-B327-E41E-AB62-D22FE21CB4FE}"/>
                </a:ext>
              </a:extLst>
            </p:cNvPr>
            <p:cNvSpPr/>
            <p:nvPr/>
          </p:nvSpPr>
          <p:spPr>
            <a:xfrm>
              <a:off x="804646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9" name="矩形 19">
              <a:extLst>
                <a:ext uri="{FF2B5EF4-FFF2-40B4-BE49-F238E27FC236}">
                  <a16:creationId xmlns:a16="http://schemas.microsoft.com/office/drawing/2014/main" id="{09AF9B91-2A4B-2686-8CD3-9BAD63E3C0E5}"/>
                </a:ext>
              </a:extLst>
            </p:cNvPr>
            <p:cNvSpPr/>
            <p:nvPr/>
          </p:nvSpPr>
          <p:spPr>
            <a:xfrm>
              <a:off x="841715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0" name="矩形 20">
              <a:extLst>
                <a:ext uri="{FF2B5EF4-FFF2-40B4-BE49-F238E27FC236}">
                  <a16:creationId xmlns:a16="http://schemas.microsoft.com/office/drawing/2014/main" id="{F9CAD2A5-0147-370E-1C04-FE294B19EDE5}"/>
                </a:ext>
              </a:extLst>
            </p:cNvPr>
            <p:cNvSpPr/>
            <p:nvPr/>
          </p:nvSpPr>
          <p:spPr>
            <a:xfrm>
              <a:off x="8793247" y="13503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1" name="矩形 21">
              <a:extLst>
                <a:ext uri="{FF2B5EF4-FFF2-40B4-BE49-F238E27FC236}">
                  <a16:creationId xmlns:a16="http://schemas.microsoft.com/office/drawing/2014/main" id="{DA0A2F48-8B61-A7F2-A9F4-E5C0566D5D4B}"/>
                </a:ext>
              </a:extLst>
            </p:cNvPr>
            <p:cNvSpPr/>
            <p:nvPr/>
          </p:nvSpPr>
          <p:spPr>
            <a:xfrm>
              <a:off x="9169338" y="13503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2" name="矩形 22">
              <a:extLst>
                <a:ext uri="{FF2B5EF4-FFF2-40B4-BE49-F238E27FC236}">
                  <a16:creationId xmlns:a16="http://schemas.microsoft.com/office/drawing/2014/main" id="{FCBF189C-B199-23A4-2576-7B6A1907C8BB}"/>
                </a:ext>
              </a:extLst>
            </p:cNvPr>
            <p:cNvSpPr/>
            <p:nvPr/>
          </p:nvSpPr>
          <p:spPr>
            <a:xfrm>
              <a:off x="9545429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3" name="矩形 23">
              <a:extLst>
                <a:ext uri="{FF2B5EF4-FFF2-40B4-BE49-F238E27FC236}">
                  <a16:creationId xmlns:a16="http://schemas.microsoft.com/office/drawing/2014/main" id="{0EC4802F-6CB3-04A1-8620-6185DA712BD6}"/>
                </a:ext>
              </a:extLst>
            </p:cNvPr>
            <p:cNvSpPr/>
            <p:nvPr/>
          </p:nvSpPr>
          <p:spPr>
            <a:xfrm>
              <a:off x="9921520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4" name="矩形 24">
              <a:extLst>
                <a:ext uri="{FF2B5EF4-FFF2-40B4-BE49-F238E27FC236}">
                  <a16:creationId xmlns:a16="http://schemas.microsoft.com/office/drawing/2014/main" id="{EC787953-A045-87DE-FCAD-6463EC6153CA}"/>
                </a:ext>
              </a:extLst>
            </p:cNvPr>
            <p:cNvSpPr/>
            <p:nvPr/>
          </p:nvSpPr>
          <p:spPr>
            <a:xfrm>
              <a:off x="10297611" y="13441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5" name="矩形 25">
              <a:extLst>
                <a:ext uri="{FF2B5EF4-FFF2-40B4-BE49-F238E27FC236}">
                  <a16:creationId xmlns:a16="http://schemas.microsoft.com/office/drawing/2014/main" id="{9814D66A-CCAC-0F1A-62FC-BCB21833FE20}"/>
                </a:ext>
              </a:extLst>
            </p:cNvPr>
            <p:cNvSpPr/>
            <p:nvPr/>
          </p:nvSpPr>
          <p:spPr>
            <a:xfrm>
              <a:off x="10673702" y="13441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6" name="矩形 26">
              <a:extLst>
                <a:ext uri="{FF2B5EF4-FFF2-40B4-BE49-F238E27FC236}">
                  <a16:creationId xmlns:a16="http://schemas.microsoft.com/office/drawing/2014/main" id="{F837C242-682A-71C1-AB33-388A380DCD8A}"/>
                </a:ext>
              </a:extLst>
            </p:cNvPr>
            <p:cNvSpPr/>
            <p:nvPr/>
          </p:nvSpPr>
          <p:spPr>
            <a:xfrm>
              <a:off x="11049794" y="134411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7" name="矩形 27">
              <a:extLst>
                <a:ext uri="{FF2B5EF4-FFF2-40B4-BE49-F238E27FC236}">
                  <a16:creationId xmlns:a16="http://schemas.microsoft.com/office/drawing/2014/main" id="{E66FEBEB-162C-D335-02EA-7D3491663D9F}"/>
                </a:ext>
              </a:extLst>
            </p:cNvPr>
            <p:cNvSpPr/>
            <p:nvPr/>
          </p:nvSpPr>
          <p:spPr>
            <a:xfrm>
              <a:off x="11400823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8" name="矩形 28">
              <a:extLst>
                <a:ext uri="{FF2B5EF4-FFF2-40B4-BE49-F238E27FC236}">
                  <a16:creationId xmlns:a16="http://schemas.microsoft.com/office/drawing/2014/main" id="{C950008F-41A4-3100-1FAD-636A8AEAED5E}"/>
                </a:ext>
              </a:extLst>
            </p:cNvPr>
            <p:cNvSpPr/>
            <p:nvPr/>
          </p:nvSpPr>
          <p:spPr>
            <a:xfrm>
              <a:off x="5413828" y="53387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9" name="矩形 29">
              <a:extLst>
                <a:ext uri="{FF2B5EF4-FFF2-40B4-BE49-F238E27FC236}">
                  <a16:creationId xmlns:a16="http://schemas.microsoft.com/office/drawing/2014/main" id="{1FEC339A-4B5C-74AB-3A92-327F366A7DD7}"/>
                </a:ext>
              </a:extLst>
            </p:cNvPr>
            <p:cNvSpPr/>
            <p:nvPr/>
          </p:nvSpPr>
          <p:spPr>
            <a:xfrm>
              <a:off x="5789919" y="533260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0" name="矩形 30">
              <a:extLst>
                <a:ext uri="{FF2B5EF4-FFF2-40B4-BE49-F238E27FC236}">
                  <a16:creationId xmlns:a16="http://schemas.microsoft.com/office/drawing/2014/main" id="{FBCD3545-7623-2A73-FEB4-1666ECB673AD}"/>
                </a:ext>
              </a:extLst>
            </p:cNvPr>
            <p:cNvSpPr/>
            <p:nvPr/>
          </p:nvSpPr>
          <p:spPr>
            <a:xfrm>
              <a:off x="6166010" y="53326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1" name="矩形 31">
              <a:extLst>
                <a:ext uri="{FF2B5EF4-FFF2-40B4-BE49-F238E27FC236}">
                  <a16:creationId xmlns:a16="http://schemas.microsoft.com/office/drawing/2014/main" id="{4153A9A3-516F-7182-E980-07A74D83E64B}"/>
                </a:ext>
              </a:extLst>
            </p:cNvPr>
            <p:cNvSpPr/>
            <p:nvPr/>
          </p:nvSpPr>
          <p:spPr>
            <a:xfrm>
              <a:off x="6542101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2" name="矩形 32">
              <a:extLst>
                <a:ext uri="{FF2B5EF4-FFF2-40B4-BE49-F238E27FC236}">
                  <a16:creationId xmlns:a16="http://schemas.microsoft.com/office/drawing/2014/main" id="{DDEA0FB6-6959-C687-FD0F-7F88C61846F1}"/>
                </a:ext>
              </a:extLst>
            </p:cNvPr>
            <p:cNvSpPr/>
            <p:nvPr/>
          </p:nvSpPr>
          <p:spPr>
            <a:xfrm>
              <a:off x="6918192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3" name="矩形 33">
              <a:extLst>
                <a:ext uri="{FF2B5EF4-FFF2-40B4-BE49-F238E27FC236}">
                  <a16:creationId xmlns:a16="http://schemas.microsoft.com/office/drawing/2014/main" id="{D9F9BF63-C1F6-8B25-4B1C-8F229EA21168}"/>
                </a:ext>
              </a:extLst>
            </p:cNvPr>
            <p:cNvSpPr/>
            <p:nvPr/>
          </p:nvSpPr>
          <p:spPr>
            <a:xfrm>
              <a:off x="7294283" y="532640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4" name="矩形 34">
              <a:extLst>
                <a:ext uri="{FF2B5EF4-FFF2-40B4-BE49-F238E27FC236}">
                  <a16:creationId xmlns:a16="http://schemas.microsoft.com/office/drawing/2014/main" id="{BF5057FC-1CE4-F0AC-F1F6-E4EAD095ED2B}"/>
                </a:ext>
              </a:extLst>
            </p:cNvPr>
            <p:cNvSpPr/>
            <p:nvPr/>
          </p:nvSpPr>
          <p:spPr>
            <a:xfrm>
              <a:off x="7670374" y="53264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5" name="矩形 35">
              <a:extLst>
                <a:ext uri="{FF2B5EF4-FFF2-40B4-BE49-F238E27FC236}">
                  <a16:creationId xmlns:a16="http://schemas.microsoft.com/office/drawing/2014/main" id="{DC03AED6-7704-1B9C-0367-7423E94DF240}"/>
                </a:ext>
              </a:extLst>
            </p:cNvPr>
            <p:cNvSpPr/>
            <p:nvPr/>
          </p:nvSpPr>
          <p:spPr>
            <a:xfrm>
              <a:off x="804646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6" name="矩形 36">
              <a:extLst>
                <a:ext uri="{FF2B5EF4-FFF2-40B4-BE49-F238E27FC236}">
                  <a16:creationId xmlns:a16="http://schemas.microsoft.com/office/drawing/2014/main" id="{7B22A487-FA2C-3E6B-342D-552D717DC0D8}"/>
                </a:ext>
              </a:extLst>
            </p:cNvPr>
            <p:cNvSpPr/>
            <p:nvPr/>
          </p:nvSpPr>
          <p:spPr>
            <a:xfrm>
              <a:off x="841715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7" name="矩形 37">
              <a:extLst>
                <a:ext uri="{FF2B5EF4-FFF2-40B4-BE49-F238E27FC236}">
                  <a16:creationId xmlns:a16="http://schemas.microsoft.com/office/drawing/2014/main" id="{2D82CBB0-85ED-A354-A6BE-8CE656F7A831}"/>
                </a:ext>
              </a:extLst>
            </p:cNvPr>
            <p:cNvSpPr/>
            <p:nvPr/>
          </p:nvSpPr>
          <p:spPr>
            <a:xfrm>
              <a:off x="8793247" y="532021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8" name="矩形 38">
              <a:extLst>
                <a:ext uri="{FF2B5EF4-FFF2-40B4-BE49-F238E27FC236}">
                  <a16:creationId xmlns:a16="http://schemas.microsoft.com/office/drawing/2014/main" id="{A758F5BD-861E-0DAB-E29D-9FCFB487A0E1}"/>
                </a:ext>
              </a:extLst>
            </p:cNvPr>
            <p:cNvSpPr/>
            <p:nvPr/>
          </p:nvSpPr>
          <p:spPr>
            <a:xfrm>
              <a:off x="9169338" y="53202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9" name="矩形 39">
              <a:extLst>
                <a:ext uri="{FF2B5EF4-FFF2-40B4-BE49-F238E27FC236}">
                  <a16:creationId xmlns:a16="http://schemas.microsoft.com/office/drawing/2014/main" id="{F2D060D4-3069-CB57-7451-B5202FB68DF5}"/>
                </a:ext>
              </a:extLst>
            </p:cNvPr>
            <p:cNvSpPr/>
            <p:nvPr/>
          </p:nvSpPr>
          <p:spPr>
            <a:xfrm>
              <a:off x="9545429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0" name="矩形 40">
              <a:extLst>
                <a:ext uri="{FF2B5EF4-FFF2-40B4-BE49-F238E27FC236}">
                  <a16:creationId xmlns:a16="http://schemas.microsoft.com/office/drawing/2014/main" id="{1B9224B2-BD95-363E-F360-F3E7053E161E}"/>
                </a:ext>
              </a:extLst>
            </p:cNvPr>
            <p:cNvSpPr/>
            <p:nvPr/>
          </p:nvSpPr>
          <p:spPr>
            <a:xfrm>
              <a:off x="9921520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1" name="矩形 41">
              <a:extLst>
                <a:ext uri="{FF2B5EF4-FFF2-40B4-BE49-F238E27FC236}">
                  <a16:creationId xmlns:a16="http://schemas.microsoft.com/office/drawing/2014/main" id="{9888D190-D272-D63C-AD99-0B20E0A258F0}"/>
                </a:ext>
              </a:extLst>
            </p:cNvPr>
            <p:cNvSpPr/>
            <p:nvPr/>
          </p:nvSpPr>
          <p:spPr>
            <a:xfrm>
              <a:off x="10297611" y="531402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2" name="矩形 42">
              <a:extLst>
                <a:ext uri="{FF2B5EF4-FFF2-40B4-BE49-F238E27FC236}">
                  <a16:creationId xmlns:a16="http://schemas.microsoft.com/office/drawing/2014/main" id="{3B4CB385-CE1D-427C-9083-B720957AC8D4}"/>
                </a:ext>
              </a:extLst>
            </p:cNvPr>
            <p:cNvSpPr/>
            <p:nvPr/>
          </p:nvSpPr>
          <p:spPr>
            <a:xfrm>
              <a:off x="10673702" y="531402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3" name="矩形 43">
              <a:extLst>
                <a:ext uri="{FF2B5EF4-FFF2-40B4-BE49-F238E27FC236}">
                  <a16:creationId xmlns:a16="http://schemas.microsoft.com/office/drawing/2014/main" id="{7599861E-6C53-088C-A811-916D5858918B}"/>
                </a:ext>
              </a:extLst>
            </p:cNvPr>
            <p:cNvSpPr/>
            <p:nvPr/>
          </p:nvSpPr>
          <p:spPr>
            <a:xfrm>
              <a:off x="11049794" y="531401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4" name="矩形 44">
              <a:extLst>
                <a:ext uri="{FF2B5EF4-FFF2-40B4-BE49-F238E27FC236}">
                  <a16:creationId xmlns:a16="http://schemas.microsoft.com/office/drawing/2014/main" id="{6C4BE1FE-3044-5F35-73B7-9EC2979AAC09}"/>
                </a:ext>
              </a:extLst>
            </p:cNvPr>
            <p:cNvSpPr/>
            <p:nvPr/>
          </p:nvSpPr>
          <p:spPr>
            <a:xfrm>
              <a:off x="11400823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</p:grpSp>
      <p:pic>
        <p:nvPicPr>
          <p:cNvPr id="92" name="图片 6" descr="3b333635393036303bc9e3cff1">
            <a:hlinkClick r:id="rId7" action="ppaction://hlinksldjump"/>
            <a:extLst>
              <a:ext uri="{FF2B5EF4-FFF2-40B4-BE49-F238E27FC236}">
                <a16:creationId xmlns:a16="http://schemas.microsoft.com/office/drawing/2014/main" id="{97F83528-77BD-67F0-D3CF-9057116790E3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47596" y="869777"/>
            <a:ext cx="1258293" cy="1026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8932429"/>
      </p:ext>
    </p:extLst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78">
            <a:extLst>
              <a:ext uri="{FF2B5EF4-FFF2-40B4-BE49-F238E27FC236}">
                <a16:creationId xmlns:a16="http://schemas.microsoft.com/office/drawing/2014/main" id="{848B7210-2CB0-4DF4-E8B5-5B2AD53D6EE3}"/>
              </a:ext>
            </a:extLst>
          </p:cNvPr>
          <p:cNvGrpSpPr/>
          <p:nvPr/>
        </p:nvGrpSpPr>
        <p:grpSpPr>
          <a:xfrm>
            <a:off x="0" y="0"/>
            <a:ext cx="12192000" cy="6857999"/>
            <a:chOff x="5226873" y="1187395"/>
            <a:chExt cx="6516914" cy="4472220"/>
          </a:xfrm>
        </p:grpSpPr>
        <p:sp>
          <p:nvSpPr>
            <p:cNvPr id="3" name="矩形 2">
              <a:extLst>
                <a:ext uri="{FF2B5EF4-FFF2-40B4-BE49-F238E27FC236}">
                  <a16:creationId xmlns:a16="http://schemas.microsoft.com/office/drawing/2014/main" id="{1E5FA2D7-8E08-E29C-F1DD-2DF1F2193D33}"/>
                </a:ext>
              </a:extLst>
            </p:cNvPr>
            <p:cNvSpPr/>
            <p:nvPr/>
          </p:nvSpPr>
          <p:spPr>
            <a:xfrm>
              <a:off x="5226873" y="1187395"/>
              <a:ext cx="6516914" cy="447222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4" name="矩形 10">
              <a:extLst>
                <a:ext uri="{FF2B5EF4-FFF2-40B4-BE49-F238E27FC236}">
                  <a16:creationId xmlns:a16="http://schemas.microsoft.com/office/drawing/2014/main" id="{FE46E18B-5DCF-8D2B-A71B-BEDA0F2C83AD}"/>
                </a:ext>
              </a:extLst>
            </p:cNvPr>
            <p:cNvSpPr/>
            <p:nvPr/>
          </p:nvSpPr>
          <p:spPr>
            <a:xfrm>
              <a:off x="5480714" y="1694227"/>
              <a:ext cx="6055299" cy="347378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altLang="zh-CN" sz="48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5" name="矩形 11">
              <a:extLst>
                <a:ext uri="{FF2B5EF4-FFF2-40B4-BE49-F238E27FC236}">
                  <a16:creationId xmlns:a16="http://schemas.microsoft.com/office/drawing/2014/main" id="{6F73EBA3-A9B0-2138-1E1D-CB111592A31E}"/>
                </a:ext>
              </a:extLst>
            </p:cNvPr>
            <p:cNvSpPr/>
            <p:nvPr/>
          </p:nvSpPr>
          <p:spPr>
            <a:xfrm>
              <a:off x="5413828" y="136888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" name="矩形 12">
              <a:extLst>
                <a:ext uri="{FF2B5EF4-FFF2-40B4-BE49-F238E27FC236}">
                  <a16:creationId xmlns:a16="http://schemas.microsoft.com/office/drawing/2014/main" id="{DA9C8959-341E-7D07-5FC9-A37A10F86A3D}"/>
                </a:ext>
              </a:extLst>
            </p:cNvPr>
            <p:cNvSpPr/>
            <p:nvPr/>
          </p:nvSpPr>
          <p:spPr>
            <a:xfrm>
              <a:off x="5789919" y="136269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" name="矩形 13">
              <a:extLst>
                <a:ext uri="{FF2B5EF4-FFF2-40B4-BE49-F238E27FC236}">
                  <a16:creationId xmlns:a16="http://schemas.microsoft.com/office/drawing/2014/main" id="{0DC57FAC-2CDB-B71D-4997-74A5FE85B62B}"/>
                </a:ext>
              </a:extLst>
            </p:cNvPr>
            <p:cNvSpPr/>
            <p:nvPr/>
          </p:nvSpPr>
          <p:spPr>
            <a:xfrm>
              <a:off x="6166010" y="13626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" name="矩形 14">
              <a:extLst>
                <a:ext uri="{FF2B5EF4-FFF2-40B4-BE49-F238E27FC236}">
                  <a16:creationId xmlns:a16="http://schemas.microsoft.com/office/drawing/2014/main" id="{0C3C32E5-495E-4023-7248-543387C77A70}"/>
                </a:ext>
              </a:extLst>
            </p:cNvPr>
            <p:cNvSpPr/>
            <p:nvPr/>
          </p:nvSpPr>
          <p:spPr>
            <a:xfrm>
              <a:off x="6542101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9" name="矩形 15">
              <a:extLst>
                <a:ext uri="{FF2B5EF4-FFF2-40B4-BE49-F238E27FC236}">
                  <a16:creationId xmlns:a16="http://schemas.microsoft.com/office/drawing/2014/main" id="{0B0450CA-AFFA-C850-219E-CDCB07C2CA6F}"/>
                </a:ext>
              </a:extLst>
            </p:cNvPr>
            <p:cNvSpPr/>
            <p:nvPr/>
          </p:nvSpPr>
          <p:spPr>
            <a:xfrm>
              <a:off x="6918192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0" name="矩形 16">
              <a:extLst>
                <a:ext uri="{FF2B5EF4-FFF2-40B4-BE49-F238E27FC236}">
                  <a16:creationId xmlns:a16="http://schemas.microsoft.com/office/drawing/2014/main" id="{433CE901-794A-39E7-B701-4CBD252D5436}"/>
                </a:ext>
              </a:extLst>
            </p:cNvPr>
            <p:cNvSpPr/>
            <p:nvPr/>
          </p:nvSpPr>
          <p:spPr>
            <a:xfrm>
              <a:off x="7294283" y="13565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1" name="矩形 17">
              <a:extLst>
                <a:ext uri="{FF2B5EF4-FFF2-40B4-BE49-F238E27FC236}">
                  <a16:creationId xmlns:a16="http://schemas.microsoft.com/office/drawing/2014/main" id="{D789DA78-E26E-BC21-1404-995D41456439}"/>
                </a:ext>
              </a:extLst>
            </p:cNvPr>
            <p:cNvSpPr/>
            <p:nvPr/>
          </p:nvSpPr>
          <p:spPr>
            <a:xfrm>
              <a:off x="7670374" y="13565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2" name="矩形 18">
              <a:extLst>
                <a:ext uri="{FF2B5EF4-FFF2-40B4-BE49-F238E27FC236}">
                  <a16:creationId xmlns:a16="http://schemas.microsoft.com/office/drawing/2014/main" id="{1C8A9116-3A53-8C32-8938-4B6AB19699E5}"/>
                </a:ext>
              </a:extLst>
            </p:cNvPr>
            <p:cNvSpPr/>
            <p:nvPr/>
          </p:nvSpPr>
          <p:spPr>
            <a:xfrm>
              <a:off x="804646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3" name="矩形 19">
              <a:extLst>
                <a:ext uri="{FF2B5EF4-FFF2-40B4-BE49-F238E27FC236}">
                  <a16:creationId xmlns:a16="http://schemas.microsoft.com/office/drawing/2014/main" id="{019C1689-C583-3AD4-1A21-850ADD80967D}"/>
                </a:ext>
              </a:extLst>
            </p:cNvPr>
            <p:cNvSpPr/>
            <p:nvPr/>
          </p:nvSpPr>
          <p:spPr>
            <a:xfrm>
              <a:off x="841715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4" name="矩形 20">
              <a:extLst>
                <a:ext uri="{FF2B5EF4-FFF2-40B4-BE49-F238E27FC236}">
                  <a16:creationId xmlns:a16="http://schemas.microsoft.com/office/drawing/2014/main" id="{0C9D66B6-59CA-F740-203F-9461AFA040E4}"/>
                </a:ext>
              </a:extLst>
            </p:cNvPr>
            <p:cNvSpPr/>
            <p:nvPr/>
          </p:nvSpPr>
          <p:spPr>
            <a:xfrm>
              <a:off x="8793247" y="13503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5" name="矩形 21">
              <a:extLst>
                <a:ext uri="{FF2B5EF4-FFF2-40B4-BE49-F238E27FC236}">
                  <a16:creationId xmlns:a16="http://schemas.microsoft.com/office/drawing/2014/main" id="{F908B2B9-4B03-7379-F273-069EF514AF56}"/>
                </a:ext>
              </a:extLst>
            </p:cNvPr>
            <p:cNvSpPr/>
            <p:nvPr/>
          </p:nvSpPr>
          <p:spPr>
            <a:xfrm>
              <a:off x="9169338" y="13503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6" name="矩形 22">
              <a:extLst>
                <a:ext uri="{FF2B5EF4-FFF2-40B4-BE49-F238E27FC236}">
                  <a16:creationId xmlns:a16="http://schemas.microsoft.com/office/drawing/2014/main" id="{F4F93D4C-0F1D-F6B3-0B14-62DB962B5FDC}"/>
                </a:ext>
              </a:extLst>
            </p:cNvPr>
            <p:cNvSpPr/>
            <p:nvPr/>
          </p:nvSpPr>
          <p:spPr>
            <a:xfrm>
              <a:off x="9545429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7" name="矩形 23">
              <a:extLst>
                <a:ext uri="{FF2B5EF4-FFF2-40B4-BE49-F238E27FC236}">
                  <a16:creationId xmlns:a16="http://schemas.microsoft.com/office/drawing/2014/main" id="{22861FCB-A62A-E2F9-1EB4-ADCC966D8B79}"/>
                </a:ext>
              </a:extLst>
            </p:cNvPr>
            <p:cNvSpPr/>
            <p:nvPr/>
          </p:nvSpPr>
          <p:spPr>
            <a:xfrm>
              <a:off x="9921520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8" name="矩形 24">
              <a:extLst>
                <a:ext uri="{FF2B5EF4-FFF2-40B4-BE49-F238E27FC236}">
                  <a16:creationId xmlns:a16="http://schemas.microsoft.com/office/drawing/2014/main" id="{249DD257-DD17-3DC0-C628-7249BFFABD38}"/>
                </a:ext>
              </a:extLst>
            </p:cNvPr>
            <p:cNvSpPr/>
            <p:nvPr/>
          </p:nvSpPr>
          <p:spPr>
            <a:xfrm>
              <a:off x="10297611" y="13441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19" name="矩形 25">
              <a:extLst>
                <a:ext uri="{FF2B5EF4-FFF2-40B4-BE49-F238E27FC236}">
                  <a16:creationId xmlns:a16="http://schemas.microsoft.com/office/drawing/2014/main" id="{E5719E74-E087-E2CD-9C94-55A650FEC7DF}"/>
                </a:ext>
              </a:extLst>
            </p:cNvPr>
            <p:cNvSpPr/>
            <p:nvPr/>
          </p:nvSpPr>
          <p:spPr>
            <a:xfrm>
              <a:off x="10673702" y="13441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0" name="矩形 26">
              <a:extLst>
                <a:ext uri="{FF2B5EF4-FFF2-40B4-BE49-F238E27FC236}">
                  <a16:creationId xmlns:a16="http://schemas.microsoft.com/office/drawing/2014/main" id="{BBB08F6D-03D5-8540-79EC-AD654823A379}"/>
                </a:ext>
              </a:extLst>
            </p:cNvPr>
            <p:cNvSpPr/>
            <p:nvPr/>
          </p:nvSpPr>
          <p:spPr>
            <a:xfrm>
              <a:off x="11049794" y="134411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1" name="矩形 27">
              <a:extLst>
                <a:ext uri="{FF2B5EF4-FFF2-40B4-BE49-F238E27FC236}">
                  <a16:creationId xmlns:a16="http://schemas.microsoft.com/office/drawing/2014/main" id="{1D37D43D-0AEC-BA3F-5AD5-99041F03F2DE}"/>
                </a:ext>
              </a:extLst>
            </p:cNvPr>
            <p:cNvSpPr/>
            <p:nvPr/>
          </p:nvSpPr>
          <p:spPr>
            <a:xfrm>
              <a:off x="11400823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2" name="矩形 28">
              <a:extLst>
                <a:ext uri="{FF2B5EF4-FFF2-40B4-BE49-F238E27FC236}">
                  <a16:creationId xmlns:a16="http://schemas.microsoft.com/office/drawing/2014/main" id="{82221813-EAB2-8B38-6501-EEB9BD63D2D6}"/>
                </a:ext>
              </a:extLst>
            </p:cNvPr>
            <p:cNvSpPr/>
            <p:nvPr/>
          </p:nvSpPr>
          <p:spPr>
            <a:xfrm>
              <a:off x="5413828" y="53387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3" name="矩形 29">
              <a:extLst>
                <a:ext uri="{FF2B5EF4-FFF2-40B4-BE49-F238E27FC236}">
                  <a16:creationId xmlns:a16="http://schemas.microsoft.com/office/drawing/2014/main" id="{A1A5BFB6-FFEC-5EDA-8F78-F9D961207FC2}"/>
                </a:ext>
              </a:extLst>
            </p:cNvPr>
            <p:cNvSpPr/>
            <p:nvPr/>
          </p:nvSpPr>
          <p:spPr>
            <a:xfrm>
              <a:off x="5789919" y="533260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4" name="矩形 30">
              <a:extLst>
                <a:ext uri="{FF2B5EF4-FFF2-40B4-BE49-F238E27FC236}">
                  <a16:creationId xmlns:a16="http://schemas.microsoft.com/office/drawing/2014/main" id="{53B818C8-1108-5EEF-E7B1-8FCEEC38BEDB}"/>
                </a:ext>
              </a:extLst>
            </p:cNvPr>
            <p:cNvSpPr/>
            <p:nvPr/>
          </p:nvSpPr>
          <p:spPr>
            <a:xfrm>
              <a:off x="6166010" y="53326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5" name="矩形 31">
              <a:extLst>
                <a:ext uri="{FF2B5EF4-FFF2-40B4-BE49-F238E27FC236}">
                  <a16:creationId xmlns:a16="http://schemas.microsoft.com/office/drawing/2014/main" id="{F62DB6F9-1309-7EB6-268D-B57B70B5F0E1}"/>
                </a:ext>
              </a:extLst>
            </p:cNvPr>
            <p:cNvSpPr/>
            <p:nvPr/>
          </p:nvSpPr>
          <p:spPr>
            <a:xfrm>
              <a:off x="6542101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6" name="矩形 32">
              <a:extLst>
                <a:ext uri="{FF2B5EF4-FFF2-40B4-BE49-F238E27FC236}">
                  <a16:creationId xmlns:a16="http://schemas.microsoft.com/office/drawing/2014/main" id="{849E282E-EC60-64FB-0B66-F7A5BB3A4720}"/>
                </a:ext>
              </a:extLst>
            </p:cNvPr>
            <p:cNvSpPr/>
            <p:nvPr/>
          </p:nvSpPr>
          <p:spPr>
            <a:xfrm>
              <a:off x="6918192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7" name="矩形 33">
              <a:extLst>
                <a:ext uri="{FF2B5EF4-FFF2-40B4-BE49-F238E27FC236}">
                  <a16:creationId xmlns:a16="http://schemas.microsoft.com/office/drawing/2014/main" id="{56CABD9C-5A10-2FF9-C6D0-D1099A1928A8}"/>
                </a:ext>
              </a:extLst>
            </p:cNvPr>
            <p:cNvSpPr/>
            <p:nvPr/>
          </p:nvSpPr>
          <p:spPr>
            <a:xfrm>
              <a:off x="7294283" y="532640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8" name="矩形 34">
              <a:extLst>
                <a:ext uri="{FF2B5EF4-FFF2-40B4-BE49-F238E27FC236}">
                  <a16:creationId xmlns:a16="http://schemas.microsoft.com/office/drawing/2014/main" id="{A9960DE4-75B1-00BB-9EA1-554A3AEB3886}"/>
                </a:ext>
              </a:extLst>
            </p:cNvPr>
            <p:cNvSpPr/>
            <p:nvPr/>
          </p:nvSpPr>
          <p:spPr>
            <a:xfrm>
              <a:off x="7670374" y="53264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9" name="矩形 35">
              <a:extLst>
                <a:ext uri="{FF2B5EF4-FFF2-40B4-BE49-F238E27FC236}">
                  <a16:creationId xmlns:a16="http://schemas.microsoft.com/office/drawing/2014/main" id="{22E8D18E-2330-5ABD-1586-12B84BF1126A}"/>
                </a:ext>
              </a:extLst>
            </p:cNvPr>
            <p:cNvSpPr/>
            <p:nvPr/>
          </p:nvSpPr>
          <p:spPr>
            <a:xfrm>
              <a:off x="804646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0" name="矩形 36">
              <a:extLst>
                <a:ext uri="{FF2B5EF4-FFF2-40B4-BE49-F238E27FC236}">
                  <a16:creationId xmlns:a16="http://schemas.microsoft.com/office/drawing/2014/main" id="{E484CD80-F209-FD7B-0838-61CDE96041C1}"/>
                </a:ext>
              </a:extLst>
            </p:cNvPr>
            <p:cNvSpPr/>
            <p:nvPr/>
          </p:nvSpPr>
          <p:spPr>
            <a:xfrm>
              <a:off x="841715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1" name="矩形 37">
              <a:extLst>
                <a:ext uri="{FF2B5EF4-FFF2-40B4-BE49-F238E27FC236}">
                  <a16:creationId xmlns:a16="http://schemas.microsoft.com/office/drawing/2014/main" id="{45864915-3B63-E21C-5095-1856349C67A2}"/>
                </a:ext>
              </a:extLst>
            </p:cNvPr>
            <p:cNvSpPr/>
            <p:nvPr/>
          </p:nvSpPr>
          <p:spPr>
            <a:xfrm>
              <a:off x="8793247" y="532021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2" name="矩形 38">
              <a:extLst>
                <a:ext uri="{FF2B5EF4-FFF2-40B4-BE49-F238E27FC236}">
                  <a16:creationId xmlns:a16="http://schemas.microsoft.com/office/drawing/2014/main" id="{C2612420-876A-A7D9-608E-DE68E47DA873}"/>
                </a:ext>
              </a:extLst>
            </p:cNvPr>
            <p:cNvSpPr/>
            <p:nvPr/>
          </p:nvSpPr>
          <p:spPr>
            <a:xfrm>
              <a:off x="9169338" y="53202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3" name="矩形 39">
              <a:extLst>
                <a:ext uri="{FF2B5EF4-FFF2-40B4-BE49-F238E27FC236}">
                  <a16:creationId xmlns:a16="http://schemas.microsoft.com/office/drawing/2014/main" id="{E658D6A6-2B7E-371E-DD26-FD858D142849}"/>
                </a:ext>
              </a:extLst>
            </p:cNvPr>
            <p:cNvSpPr/>
            <p:nvPr/>
          </p:nvSpPr>
          <p:spPr>
            <a:xfrm>
              <a:off x="9545429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4" name="矩形 40">
              <a:extLst>
                <a:ext uri="{FF2B5EF4-FFF2-40B4-BE49-F238E27FC236}">
                  <a16:creationId xmlns:a16="http://schemas.microsoft.com/office/drawing/2014/main" id="{C107F497-A873-9542-183C-E4B406DF4F9C}"/>
                </a:ext>
              </a:extLst>
            </p:cNvPr>
            <p:cNvSpPr/>
            <p:nvPr/>
          </p:nvSpPr>
          <p:spPr>
            <a:xfrm>
              <a:off x="9921520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5" name="矩形 41">
              <a:extLst>
                <a:ext uri="{FF2B5EF4-FFF2-40B4-BE49-F238E27FC236}">
                  <a16:creationId xmlns:a16="http://schemas.microsoft.com/office/drawing/2014/main" id="{3CE418F1-35EF-5D4C-50E1-D096C2D982CB}"/>
                </a:ext>
              </a:extLst>
            </p:cNvPr>
            <p:cNvSpPr/>
            <p:nvPr/>
          </p:nvSpPr>
          <p:spPr>
            <a:xfrm>
              <a:off x="10297611" y="531402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6" name="矩形 42">
              <a:extLst>
                <a:ext uri="{FF2B5EF4-FFF2-40B4-BE49-F238E27FC236}">
                  <a16:creationId xmlns:a16="http://schemas.microsoft.com/office/drawing/2014/main" id="{1C674B9C-223D-3EDF-B1BB-A96AA209811D}"/>
                </a:ext>
              </a:extLst>
            </p:cNvPr>
            <p:cNvSpPr/>
            <p:nvPr/>
          </p:nvSpPr>
          <p:spPr>
            <a:xfrm>
              <a:off x="10673702" y="531402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7" name="矩形 43">
              <a:extLst>
                <a:ext uri="{FF2B5EF4-FFF2-40B4-BE49-F238E27FC236}">
                  <a16:creationId xmlns:a16="http://schemas.microsoft.com/office/drawing/2014/main" id="{08C4DABF-91B5-EDDF-2B5B-EF458A129BCE}"/>
                </a:ext>
              </a:extLst>
            </p:cNvPr>
            <p:cNvSpPr/>
            <p:nvPr/>
          </p:nvSpPr>
          <p:spPr>
            <a:xfrm>
              <a:off x="11049794" y="531401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8" name="矩形 44">
              <a:extLst>
                <a:ext uri="{FF2B5EF4-FFF2-40B4-BE49-F238E27FC236}">
                  <a16:creationId xmlns:a16="http://schemas.microsoft.com/office/drawing/2014/main" id="{E6B9FCD5-D118-3EE7-3CC3-4803E4ED6371}"/>
                </a:ext>
              </a:extLst>
            </p:cNvPr>
            <p:cNvSpPr/>
            <p:nvPr/>
          </p:nvSpPr>
          <p:spPr>
            <a:xfrm>
              <a:off x="11400823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</p:grpSp>
      <p:sp>
        <p:nvSpPr>
          <p:cNvPr id="42" name="文本框 41">
            <a:extLst>
              <a:ext uri="{FF2B5EF4-FFF2-40B4-BE49-F238E27FC236}">
                <a16:creationId xmlns:a16="http://schemas.microsoft.com/office/drawing/2014/main" id="{B1862A6A-2406-413D-D672-0BC7F983FE71}"/>
              </a:ext>
            </a:extLst>
          </p:cNvPr>
          <p:cNvSpPr txBox="1"/>
          <p:nvPr/>
        </p:nvSpPr>
        <p:spPr>
          <a:xfrm>
            <a:off x="809867" y="2365154"/>
            <a:ext cx="5565897" cy="14465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266700"/>
            <a:r>
              <a:rPr lang="zh-CN" altLang="en-US" sz="4400" b="1" spc="100" dirty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七八十台破缝纫机发出的噪声震耳欲聋。</a:t>
            </a:r>
          </a:p>
        </p:txBody>
      </p:sp>
      <p:pic>
        <p:nvPicPr>
          <p:cNvPr id="43" name="缝纫机声音">
            <a:hlinkClick r:id="" action="ppaction://media"/>
            <a:extLst>
              <a:ext uri="{FF2B5EF4-FFF2-40B4-BE49-F238E27FC236}">
                <a16:creationId xmlns:a16="http://schemas.microsoft.com/office/drawing/2014/main" id="{2D20104B-BB50-E2DD-BC8A-E341B097AC1E}"/>
              </a:ext>
            </a:extLst>
          </p:cNvPr>
          <p:cNvPicPr/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2483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041872" y="5450564"/>
            <a:ext cx="1168400" cy="912494"/>
          </a:xfrm>
          <a:prstGeom prst="rect">
            <a:avLst/>
          </a:prstGeom>
        </p:spPr>
      </p:pic>
      <p:sp>
        <p:nvSpPr>
          <p:cNvPr id="44" name="文本框 43">
            <a:extLst>
              <a:ext uri="{FF2B5EF4-FFF2-40B4-BE49-F238E27FC236}">
                <a16:creationId xmlns:a16="http://schemas.microsoft.com/office/drawing/2014/main" id="{A6505A57-368D-B707-A887-F3EE4B06688C}"/>
              </a:ext>
            </a:extLst>
          </p:cNvPr>
          <p:cNvSpPr txBox="1"/>
          <p:nvPr/>
        </p:nvSpPr>
        <p:spPr>
          <a:xfrm>
            <a:off x="3696284" y="3036107"/>
            <a:ext cx="2564765" cy="7683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4400" b="1" spc="1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震耳欲聋</a:t>
            </a:r>
          </a:p>
        </p:txBody>
      </p:sp>
      <p:pic>
        <p:nvPicPr>
          <p:cNvPr id="39" name="图片 38">
            <a:extLst>
              <a:ext uri="{FF2B5EF4-FFF2-40B4-BE49-F238E27FC236}">
                <a16:creationId xmlns:a16="http://schemas.microsoft.com/office/drawing/2014/main" id="{015E9A3D-1653-E92C-6722-937F06A89A44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924" t="-686" r="9708" b="24052"/>
          <a:stretch/>
        </p:blipFill>
        <p:spPr>
          <a:xfrm>
            <a:off x="6859815" y="1039534"/>
            <a:ext cx="4441152" cy="47935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288188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8" dur="4266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4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3" fill="hold" display="1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3"/>
                </p:tgtEl>
              </p:cMediaNode>
            </p:audio>
          </p:childTnLst>
        </p:cTn>
      </p:par>
    </p:tnLst>
    <p:bldLst>
      <p:bldP spid="42" grpId="0"/>
      <p:bldP spid="4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2"/>
          <p:cNvGrpSpPr/>
          <p:nvPr/>
        </p:nvGrpSpPr>
        <p:grpSpPr>
          <a:xfrm>
            <a:off x="155575" y="146050"/>
            <a:ext cx="11929745" cy="6560185"/>
            <a:chOff x="799" y="909"/>
            <a:chExt cx="17602" cy="9096"/>
          </a:xfrm>
        </p:grpSpPr>
        <p:sp>
          <p:nvSpPr>
            <p:cNvPr id="4" name="矩形 3"/>
            <p:cNvSpPr/>
            <p:nvPr/>
          </p:nvSpPr>
          <p:spPr>
            <a:xfrm>
              <a:off x="799" y="909"/>
              <a:ext cx="17602" cy="9097"/>
            </a:xfrm>
            <a:prstGeom prst="rect">
              <a:avLst/>
            </a:prstGeom>
            <a:noFill/>
            <a:ln>
              <a:solidFill>
                <a:schemeClr val="tx1">
                  <a:lumMod val="65000"/>
                  <a:lumOff val="35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ea typeface="MiSans Normal" panose="00000500000000000000" pitchFamily="2" charset="-122"/>
              </a:endParaRPr>
            </a:p>
          </p:txBody>
        </p:sp>
        <p:sp>
          <p:nvSpPr>
            <p:cNvPr id="5" name="矩形 4"/>
            <p:cNvSpPr/>
            <p:nvPr/>
          </p:nvSpPr>
          <p:spPr>
            <a:xfrm>
              <a:off x="963" y="1043"/>
              <a:ext cx="17274" cy="8830"/>
            </a:xfrm>
            <a:prstGeom prst="rect">
              <a:avLst/>
            </a:prstGeom>
            <a:noFill/>
            <a:ln w="44450">
              <a:solidFill>
                <a:schemeClr val="tx1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ea typeface="MiSans Normal" panose="00000500000000000000" pitchFamily="2" charset="-122"/>
              </a:endParaRPr>
            </a:p>
          </p:txBody>
        </p: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7878B240-DFD0-DEFF-3DB7-E9F24B4AB6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6560" y="-184149"/>
            <a:ext cx="11104880" cy="1936749"/>
          </a:xfrm>
          <a:prstGeom prst="rect">
            <a:avLst/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kumimoji="1" lang="zh-CN" altLang="en-US" sz="3200" b="1" dirty="0">
                <a:latin typeface="楷体" panose="02010609060101010101" pitchFamily="49" charset="-122"/>
                <a:ea typeface="楷体" panose="02010609060101010101" pitchFamily="49" charset="-122"/>
                <a:cs typeface="Tahoma" panose="020B0604030504040204" pitchFamily="34" charset="0"/>
              </a:rPr>
              <a:t>    </a:t>
            </a:r>
          </a:p>
          <a:p>
            <a:pPr eaLnBrk="1" hangingPunct="1">
              <a:lnSpc>
                <a:spcPct val="120000"/>
              </a:lnSpc>
            </a:pPr>
            <a:r>
              <a:rPr kumimoji="1" lang="zh-CN" altLang="en-US" sz="3200" b="1" dirty="0">
                <a:latin typeface="楷体" panose="02010609060101010101" pitchFamily="49" charset="-122"/>
                <a:ea typeface="楷体" panose="02010609060101010101" pitchFamily="49" charset="-122"/>
                <a:cs typeface="Tahoma" panose="020B0604030504040204" pitchFamily="34" charset="0"/>
              </a:rPr>
              <a:t> </a:t>
            </a:r>
            <a:r>
              <a:rPr kumimoji="1" lang="en-US" altLang="zh-CN" sz="3200" b="1" dirty="0">
                <a:latin typeface="楷体" panose="02010609060101010101" pitchFamily="49" charset="-122"/>
                <a:ea typeface="楷体" panose="02010609060101010101" pitchFamily="49" charset="-122"/>
                <a:cs typeface="Tahoma" panose="020B0604030504040204" pitchFamily="34" charset="0"/>
              </a:rPr>
              <a:t>   </a:t>
            </a:r>
            <a:r>
              <a:rPr kumimoji="1"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  <a:cs typeface="Tahoma" panose="020B0604030504040204" pitchFamily="34" charset="0"/>
              </a:rPr>
              <a:t>空间非常低矮，低矮得使人感到压抑。不足二百平米的厂房，四壁潮湿颓败。</a:t>
            </a:r>
            <a:endParaRPr kumimoji="1" lang="en-US" altLang="zh-CN" sz="3600" b="1" dirty="0">
              <a:latin typeface="楷体" panose="02010609060101010101" pitchFamily="49" charset="-122"/>
              <a:ea typeface="楷体" panose="02010609060101010101" pitchFamily="49" charset="-122"/>
              <a:cs typeface="Tahoma" panose="020B0604030504040204" pitchFamily="34" charset="0"/>
            </a:endParaRPr>
          </a:p>
          <a:p>
            <a:pPr eaLnBrk="1" hangingPunct="1">
              <a:lnSpc>
                <a:spcPct val="120000"/>
              </a:lnSpc>
            </a:pPr>
            <a:r>
              <a:rPr kumimoji="1" lang="en-US" altLang="zh-CN" sz="3600" b="1" dirty="0">
                <a:latin typeface="楷体" panose="02010609060101010101" pitchFamily="49" charset="-122"/>
                <a:ea typeface="楷体" panose="02010609060101010101" pitchFamily="49" charset="-122"/>
                <a:cs typeface="Tahoma" panose="020B0604030504040204" pitchFamily="34" charset="0"/>
              </a:rPr>
              <a:t>   </a:t>
            </a:r>
            <a:endParaRPr kumimoji="1" lang="zh-CN" altLang="en-US" sz="3600" b="1" dirty="0">
              <a:latin typeface="楷体" panose="02010609060101010101" pitchFamily="49" charset="-122"/>
              <a:ea typeface="楷体" panose="02010609060101010101" pitchFamily="49" charset="-122"/>
              <a:cs typeface="Tahoma" panose="020B0604030504040204" pitchFamily="34" charset="0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73247568-BC6A-D9EE-D35C-667A6DBA64EC}"/>
              </a:ext>
            </a:extLst>
          </p:cNvPr>
          <p:cNvSpPr txBox="1"/>
          <p:nvPr/>
        </p:nvSpPr>
        <p:spPr>
          <a:xfrm>
            <a:off x="375920" y="1749320"/>
            <a:ext cx="1139952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1" lang="en-US" altLang="zh-CN" sz="3600" b="1" dirty="0">
                <a:latin typeface="楷体" panose="02010609060101010101" pitchFamily="49" charset="-122"/>
                <a:ea typeface="楷体" panose="02010609060101010101" pitchFamily="49" charset="-122"/>
                <a:cs typeface="Tahoma" panose="020B0604030504040204" pitchFamily="34" charset="0"/>
              </a:rPr>
              <a:t>    </a:t>
            </a:r>
            <a:r>
              <a:rPr kumimoji="1"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  <a:cs typeface="Tahoma" panose="020B0604030504040204" pitchFamily="34" charset="0"/>
              </a:rPr>
              <a:t>七八十台破缝纫机一行行排列着，七八十个都不算年轻的女人忙碌在自己的缝纫机旁。</a:t>
            </a: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5890EDD5-F83B-5C9C-7BC8-EAFC3944DBDE}"/>
              </a:ext>
            </a:extLst>
          </p:cNvPr>
          <p:cNvSpPr txBox="1"/>
          <p:nvPr/>
        </p:nvSpPr>
        <p:spPr>
          <a:xfrm>
            <a:off x="596900" y="2903714"/>
            <a:ext cx="1110488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1"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  <a:cs typeface="Tahoma" panose="020B0604030504040204" pitchFamily="34" charset="0"/>
              </a:rPr>
              <a:t>   因为光线阴暗，每个女人的头上方都吊着一只灯泡。 </a:t>
            </a: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A3F30B1F-1F50-54DF-8188-2C7A21689D9C}"/>
              </a:ext>
            </a:extLst>
          </p:cNvPr>
          <p:cNvSpPr txBox="1"/>
          <p:nvPr/>
        </p:nvSpPr>
        <p:spPr>
          <a:xfrm>
            <a:off x="416560" y="3556789"/>
            <a:ext cx="11231880" cy="13336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120000"/>
              </a:lnSpc>
            </a:pPr>
            <a:r>
              <a:rPr kumimoji="1"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  <a:cs typeface="Tahoma" panose="020B0604030504040204" pitchFamily="34" charset="0"/>
              </a:rPr>
              <a:t>    正是酷暑炎夏，窗不能开，七八十个女人的身体和七八十只灯泡所散发的热量，使我感到犹如身在蒸笼。</a:t>
            </a:r>
            <a:endParaRPr kumimoji="1" lang="en-US" altLang="zh-CN" sz="3600" b="1" dirty="0">
              <a:latin typeface="楷体" panose="02010609060101010101" pitchFamily="49" charset="-122"/>
              <a:ea typeface="楷体" panose="02010609060101010101" pitchFamily="49" charset="-122"/>
              <a:cs typeface="Tahoma" panose="020B0604030504040204" pitchFamily="34" charset="0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798A559B-C7C2-F1EC-7C25-FB2D64D6D7F0}"/>
              </a:ext>
            </a:extLst>
          </p:cNvPr>
          <p:cNvSpPr txBox="1"/>
          <p:nvPr/>
        </p:nvSpPr>
        <p:spPr>
          <a:xfrm>
            <a:off x="633730" y="5104397"/>
            <a:ext cx="109245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1"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  <a:cs typeface="Tahoma" panose="020B0604030504040204" pitchFamily="34" charset="0"/>
              </a:rPr>
              <a:t>   七八十台破缝纫机发出的噪声震耳欲聋。</a:t>
            </a:r>
          </a:p>
        </p:txBody>
      </p:sp>
      <p:pic>
        <p:nvPicPr>
          <p:cNvPr id="14" name="图片 13">
            <a:extLst>
              <a:ext uri="{FF2B5EF4-FFF2-40B4-BE49-F238E27FC236}">
                <a16:creationId xmlns:a16="http://schemas.microsoft.com/office/drawing/2014/main" id="{3AE7FFE9-5AB9-8CC8-979A-827B13EE1A0F}"/>
              </a:ext>
            </a:extLst>
          </p:cNvPr>
          <p:cNvPicPr>
            <a:picLocks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533846" y="5578995"/>
            <a:ext cx="720000" cy="72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4658243"/>
      </p:ext>
    </p:extLst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17664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31" repeatCount="indefinite" fill="hold" display="1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7" grpId="0"/>
      <p:bldP spid="9" grpId="0"/>
      <p:bldP spid="11" grpId="0"/>
      <p:bldP spid="13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2"/>
          <p:cNvGrpSpPr/>
          <p:nvPr/>
        </p:nvGrpSpPr>
        <p:grpSpPr>
          <a:xfrm>
            <a:off x="155575" y="146050"/>
            <a:ext cx="11929745" cy="6560185"/>
            <a:chOff x="799" y="909"/>
            <a:chExt cx="17602" cy="9096"/>
          </a:xfrm>
        </p:grpSpPr>
        <p:sp>
          <p:nvSpPr>
            <p:cNvPr id="4" name="矩形 3"/>
            <p:cNvSpPr/>
            <p:nvPr/>
          </p:nvSpPr>
          <p:spPr>
            <a:xfrm>
              <a:off x="799" y="909"/>
              <a:ext cx="17602" cy="9097"/>
            </a:xfrm>
            <a:prstGeom prst="rect">
              <a:avLst/>
            </a:prstGeom>
            <a:noFill/>
            <a:ln>
              <a:solidFill>
                <a:schemeClr val="tx1">
                  <a:lumMod val="65000"/>
                  <a:lumOff val="35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ea typeface="MiSans Normal" panose="00000500000000000000" pitchFamily="2" charset="-122"/>
              </a:endParaRPr>
            </a:p>
          </p:txBody>
        </p:sp>
        <p:sp>
          <p:nvSpPr>
            <p:cNvPr id="5" name="矩形 4"/>
            <p:cNvSpPr/>
            <p:nvPr/>
          </p:nvSpPr>
          <p:spPr>
            <a:xfrm>
              <a:off x="963" y="1043"/>
              <a:ext cx="17274" cy="8830"/>
            </a:xfrm>
            <a:prstGeom prst="rect">
              <a:avLst/>
            </a:prstGeom>
            <a:noFill/>
            <a:ln w="44450">
              <a:solidFill>
                <a:schemeClr val="tx1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ea typeface="MiSans Normal" panose="00000500000000000000" pitchFamily="2" charset="-122"/>
              </a:endParaRPr>
            </a:p>
          </p:txBody>
        </p:sp>
      </p:grpSp>
      <p:sp>
        <p:nvSpPr>
          <p:cNvPr id="12" name="Rectangle 1">
            <a:extLst>
              <a:ext uri="{FF2B5EF4-FFF2-40B4-BE49-F238E27FC236}">
                <a16:creationId xmlns:a16="http://schemas.microsoft.com/office/drawing/2014/main" id="{84EC0FC9-79C6-6BBC-F443-CB9D36B018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7375" y="710774"/>
            <a:ext cx="11153775" cy="5405755"/>
          </a:xfrm>
          <a:prstGeom prst="rect">
            <a:avLst/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kumimoji="1" lang="zh-CN" altLang="en-US" sz="3600" b="1">
                <a:latin typeface="楷体" panose="02010609060101010101" pitchFamily="49" charset="-122"/>
                <a:ea typeface="楷体" panose="02010609060101010101" pitchFamily="49" charset="-122"/>
                <a:cs typeface="Tahoma" panose="020B0604030504040204" pitchFamily="34" charset="0"/>
              </a:rPr>
              <a:t>    空间非常低矮，低矮得使人感到压抑。不足二百平米的厂房，四壁潮湿颓败。七八十台破缝纫机一行行排列着，七八十个都不算年轻的女人忙碌在自己的缝纫机旁。因为光线阴暗，每个女人的头上方都吊着一只灯泡。正是酷暑炎夏，窗不能开，七八十个女人的身体和七八十只灯泡所散发的热量，使我感到犹如身在蒸笼。</a:t>
            </a:r>
          </a:p>
          <a:p>
            <a:pPr eaLnBrk="1" hangingPunct="1">
              <a:lnSpc>
                <a:spcPct val="120000"/>
              </a:lnSpc>
            </a:pPr>
            <a:r>
              <a:rPr kumimoji="1" lang="en-US" altLang="zh-CN" sz="3600" b="1">
                <a:latin typeface="楷体" panose="02010609060101010101" pitchFamily="49" charset="-122"/>
                <a:ea typeface="楷体" panose="02010609060101010101" pitchFamily="49" charset="-122"/>
                <a:cs typeface="Tahoma" panose="020B0604030504040204" pitchFamily="34" charset="0"/>
              </a:rPr>
              <a:t>    </a:t>
            </a:r>
            <a:r>
              <a:rPr kumimoji="1" lang="zh-CN" altLang="en-US" sz="3600" b="1">
                <a:latin typeface="楷体" panose="02010609060101010101" pitchFamily="49" charset="-122"/>
                <a:ea typeface="楷体" panose="02010609060101010101" pitchFamily="49" charset="-122"/>
                <a:cs typeface="Tahoma" panose="020B0604030504040204" pitchFamily="34" charset="0"/>
              </a:rPr>
              <a:t>七八十台破缝纫机发出的噪声震耳欲聋。</a:t>
            </a:r>
          </a:p>
        </p:txBody>
      </p:sp>
      <p:pic>
        <p:nvPicPr>
          <p:cNvPr id="13" name="久石譲 - Mother">
            <a:hlinkClick r:id="" action="ppaction://media"/>
            <a:extLst>
              <a:ext uri="{FF2B5EF4-FFF2-40B4-BE49-F238E27FC236}">
                <a16:creationId xmlns:a16="http://schemas.microsoft.com/office/drawing/2014/main" id="{06F55722-96FA-8B6F-26E1-1A171C0C64AC}"/>
              </a:ext>
            </a:extLst>
          </p:cNvPr>
          <p:cNvPicPr/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3000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200640" y="5858719"/>
            <a:ext cx="855980" cy="619125"/>
          </a:xfrm>
          <a:prstGeom prst="rect">
            <a:avLst/>
          </a:prstGeom>
        </p:spPr>
      </p:pic>
      <p:pic>
        <p:nvPicPr>
          <p:cNvPr id="14" name="图片 3" descr="3b333635353439333bb7b5bbd8">
            <a:hlinkClick r:id="rId6" action="ppaction://hlinksldjump"/>
            <a:extLst>
              <a:ext uri="{FF2B5EF4-FFF2-40B4-BE49-F238E27FC236}">
                <a16:creationId xmlns:a16="http://schemas.microsoft.com/office/drawing/2014/main" id="{0C6A34EB-0C1F-0650-C932-E067C5B4253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6680" y="6116529"/>
            <a:ext cx="561340" cy="561340"/>
          </a:xfrm>
          <a:prstGeom prst="rect">
            <a:avLst/>
          </a:prstGeom>
        </p:spPr>
      </p:pic>
      <p:pic>
        <p:nvPicPr>
          <p:cNvPr id="15" name="图片 5" descr="3b333634343934323bb3b7bbd8">
            <a:hlinkClick r:id="rId9" action="ppaction://hlinksldjump"/>
            <a:extLst>
              <a:ext uri="{FF2B5EF4-FFF2-40B4-BE49-F238E27FC236}">
                <a16:creationId xmlns:a16="http://schemas.microsoft.com/office/drawing/2014/main" id="{A012A953-372F-2B5C-FD77-93E00212E459}"/>
              </a:ext>
            </a:extLst>
          </p:cNvPr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10">
            <a:alphaModFix amt="84000"/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1056620" y="6225114"/>
            <a:ext cx="578485" cy="578485"/>
          </a:xfrm>
          <a:prstGeom prst="rect">
            <a:avLst/>
          </a:prstGeom>
        </p:spPr>
      </p:pic>
      <p:sp>
        <p:nvSpPr>
          <p:cNvPr id="16" name="Rectangle 1">
            <a:extLst>
              <a:ext uri="{FF2B5EF4-FFF2-40B4-BE49-F238E27FC236}">
                <a16:creationId xmlns:a16="http://schemas.microsoft.com/office/drawing/2014/main" id="{4C3C976A-D807-A685-BE28-44F0C011E2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7374" y="722716"/>
            <a:ext cx="11153775" cy="5405755"/>
          </a:xfrm>
          <a:prstGeom prst="rect">
            <a:avLst/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kumimoji="1"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  <a:cs typeface="Tahoma" panose="020B0604030504040204" pitchFamily="34" charset="0"/>
              </a:rPr>
              <a:t>    空间非常低矮，低矮得使人感到压抑。不足二百平米的厂房，四壁潮湿颓败。</a:t>
            </a:r>
            <a:r>
              <a:rPr kumimoji="1" lang="zh-CN" altLang="en-US" sz="3600" b="1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ahoma" panose="020B0604030504040204" pitchFamily="34" charset="0"/>
              </a:rPr>
              <a:t>七八十</a:t>
            </a:r>
            <a:r>
              <a:rPr kumimoji="1"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  <a:cs typeface="Tahoma" panose="020B0604030504040204" pitchFamily="34" charset="0"/>
              </a:rPr>
              <a:t>台破缝纫机一行行排列着，</a:t>
            </a:r>
            <a:r>
              <a:rPr kumimoji="1" lang="zh-CN" altLang="en-US" sz="3600" b="1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ahoma" panose="020B0604030504040204" pitchFamily="34" charset="0"/>
              </a:rPr>
              <a:t>七八十</a:t>
            </a:r>
            <a:r>
              <a:rPr kumimoji="1"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  <a:cs typeface="Tahoma" panose="020B0604030504040204" pitchFamily="34" charset="0"/>
              </a:rPr>
              <a:t>个都不算年轻的女人忙碌在自己的缝纫机旁。因为光线阴暗，每个女人的头上方都吊着一只灯泡。正是酷暑炎夏，窗不能开，</a:t>
            </a:r>
            <a:r>
              <a:rPr kumimoji="1" lang="zh-CN" altLang="en-US" sz="3600" b="1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ahoma" panose="020B0604030504040204" pitchFamily="34" charset="0"/>
              </a:rPr>
              <a:t>七八十</a:t>
            </a:r>
            <a:r>
              <a:rPr kumimoji="1"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  <a:cs typeface="Tahoma" panose="020B0604030504040204" pitchFamily="34" charset="0"/>
              </a:rPr>
              <a:t>个女人的身体和</a:t>
            </a:r>
            <a:r>
              <a:rPr kumimoji="1" lang="zh-CN" altLang="en-US" sz="3600" b="1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ahoma" panose="020B0604030504040204" pitchFamily="34" charset="0"/>
              </a:rPr>
              <a:t>七八十</a:t>
            </a:r>
            <a:r>
              <a:rPr kumimoji="1"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  <a:cs typeface="Tahoma" panose="020B0604030504040204" pitchFamily="34" charset="0"/>
              </a:rPr>
              <a:t>只灯泡所散发的热量，使我感到犹如身在蒸笼。</a:t>
            </a:r>
          </a:p>
          <a:p>
            <a:pPr eaLnBrk="1" hangingPunct="1">
              <a:lnSpc>
                <a:spcPct val="120000"/>
              </a:lnSpc>
            </a:pPr>
            <a:r>
              <a:rPr kumimoji="1" lang="en-US" altLang="zh-CN" sz="3600" b="1" dirty="0">
                <a:latin typeface="楷体" panose="02010609060101010101" pitchFamily="49" charset="-122"/>
                <a:ea typeface="楷体" panose="02010609060101010101" pitchFamily="49" charset="-122"/>
                <a:cs typeface="Tahoma" panose="020B0604030504040204" pitchFamily="34" charset="0"/>
              </a:rPr>
              <a:t>    </a:t>
            </a:r>
            <a:r>
              <a:rPr kumimoji="1" lang="zh-CN" altLang="en-US" sz="3600" b="1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ahoma" panose="020B0604030504040204" pitchFamily="34" charset="0"/>
              </a:rPr>
              <a:t>七八十</a:t>
            </a:r>
            <a:r>
              <a:rPr kumimoji="1"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  <a:cs typeface="Tahoma" panose="020B0604030504040204" pitchFamily="34" charset="0"/>
              </a:rPr>
              <a:t>台破缝纫机发出的噪声震耳欲聋。</a:t>
            </a:r>
          </a:p>
        </p:txBody>
      </p:sp>
    </p:spTree>
    <p:extLst>
      <p:ext uri="{BB962C8B-B14F-4D97-AF65-F5344CB8AC3E}">
        <p14:creationId xmlns:p14="http://schemas.microsoft.com/office/powerpoint/2010/main" val="4083846106"/>
      </p:ext>
    </p:extLst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0" dur="97262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1" fill="hold" display="1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  <p:bldLst>
      <p:bldP spid="16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4" descr="图片包含 物体, 游戏机, 大  描述已自动生成">
            <a:extLst>
              <a:ext uri="{FF2B5EF4-FFF2-40B4-BE49-F238E27FC236}">
                <a16:creationId xmlns:a16="http://schemas.microsoft.com/office/drawing/2014/main" id="{B8A46383-DADF-E18D-89BB-3EDF25C270A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247" r="9852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86" name="图片 55">
            <a:extLst>
              <a:ext uri="{FF2B5EF4-FFF2-40B4-BE49-F238E27FC236}">
                <a16:creationId xmlns:a16="http://schemas.microsoft.com/office/drawing/2014/main" id="{B9779131-F161-2117-2376-5A7009FF64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9767" y="1723975"/>
            <a:ext cx="1117600" cy="1104900"/>
          </a:xfrm>
          <a:prstGeom prst="rect">
            <a:avLst/>
          </a:prstGeom>
        </p:spPr>
      </p:pic>
      <p:pic>
        <p:nvPicPr>
          <p:cNvPr id="87" name="图片 57">
            <a:extLst>
              <a:ext uri="{FF2B5EF4-FFF2-40B4-BE49-F238E27FC236}">
                <a16:creationId xmlns:a16="http://schemas.microsoft.com/office/drawing/2014/main" id="{9D86216B-5C06-AE4D-6D1B-0A59079A2DC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4157" y="2049681"/>
            <a:ext cx="800100" cy="812800"/>
          </a:xfrm>
          <a:prstGeom prst="rect">
            <a:avLst/>
          </a:prstGeom>
        </p:spPr>
      </p:pic>
      <p:pic>
        <p:nvPicPr>
          <p:cNvPr id="85" name="图片 54">
            <a:extLst>
              <a:ext uri="{FF2B5EF4-FFF2-40B4-BE49-F238E27FC236}">
                <a16:creationId xmlns:a16="http://schemas.microsoft.com/office/drawing/2014/main" id="{57DABA68-04A1-3DF8-45C6-815AB33E293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27903"/>
          <a:stretch>
            <a:fillRect/>
          </a:stretch>
        </p:blipFill>
        <p:spPr>
          <a:xfrm>
            <a:off x="-1799142" y="2745404"/>
            <a:ext cx="6858000" cy="4944441"/>
          </a:xfrm>
          <a:prstGeom prst="rect">
            <a:avLst/>
          </a:prstGeom>
        </p:spPr>
      </p:pic>
      <p:sp>
        <p:nvSpPr>
          <p:cNvPr id="2" name="Rectangle 9">
            <a:extLst>
              <a:ext uri="{FF2B5EF4-FFF2-40B4-BE49-F238E27FC236}">
                <a16:creationId xmlns:a16="http://schemas.microsoft.com/office/drawing/2014/main" id="{FB3B0E85-9372-759E-2635-73A79953072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" name="梯形 7">
            <a:extLst>
              <a:ext uri="{FF2B5EF4-FFF2-40B4-BE49-F238E27FC236}">
                <a16:creationId xmlns:a16="http://schemas.microsoft.com/office/drawing/2014/main" id="{F0A11ADE-6A7E-76AB-B882-2B83287EF101}"/>
              </a:ext>
            </a:extLst>
          </p:cNvPr>
          <p:cNvSpPr/>
          <p:nvPr/>
        </p:nvSpPr>
        <p:spPr>
          <a:xfrm rot="16200000">
            <a:off x="2278401" y="2709413"/>
            <a:ext cx="4472218" cy="1479324"/>
          </a:xfrm>
          <a:prstGeom prst="trapezoid">
            <a:avLst>
              <a:gd name="adj" fmla="val 122061"/>
            </a:avLst>
          </a:prstGeom>
          <a:gradFill flip="none" rotWithShape="1">
            <a:gsLst>
              <a:gs pos="0">
                <a:schemeClr val="accent4">
                  <a:lumMod val="20000"/>
                  <a:lumOff val="80000"/>
                </a:schemeClr>
              </a:gs>
              <a:gs pos="100000">
                <a:schemeClr val="accent4">
                  <a:lumMod val="40000"/>
                  <a:lumOff val="6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grpSp>
        <p:nvGrpSpPr>
          <p:cNvPr id="5" name="组合 78">
            <a:extLst>
              <a:ext uri="{FF2B5EF4-FFF2-40B4-BE49-F238E27FC236}">
                <a16:creationId xmlns:a16="http://schemas.microsoft.com/office/drawing/2014/main" id="{96A16EDD-8F66-2995-F7B8-2F01934F7A8A}"/>
              </a:ext>
            </a:extLst>
          </p:cNvPr>
          <p:cNvGrpSpPr/>
          <p:nvPr/>
        </p:nvGrpSpPr>
        <p:grpSpPr>
          <a:xfrm>
            <a:off x="-1524" y="0"/>
            <a:ext cx="12192000" cy="6856718"/>
            <a:chOff x="5254171" y="1212966"/>
            <a:chExt cx="6516914" cy="4472219"/>
          </a:xfrm>
        </p:grpSpPr>
        <p:sp>
          <p:nvSpPr>
            <p:cNvPr id="9" name="矩形 8">
              <a:extLst>
                <a:ext uri="{FF2B5EF4-FFF2-40B4-BE49-F238E27FC236}">
                  <a16:creationId xmlns:a16="http://schemas.microsoft.com/office/drawing/2014/main" id="{7F5B3072-D9F2-82BD-3192-D61F97B5A2AB}"/>
                </a:ext>
              </a:extLst>
            </p:cNvPr>
            <p:cNvSpPr/>
            <p:nvPr/>
          </p:nvSpPr>
          <p:spPr>
            <a:xfrm>
              <a:off x="5254171" y="1212966"/>
              <a:ext cx="6516914" cy="44722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48" name="矩形 10">
              <a:extLst>
                <a:ext uri="{FF2B5EF4-FFF2-40B4-BE49-F238E27FC236}">
                  <a16:creationId xmlns:a16="http://schemas.microsoft.com/office/drawing/2014/main" id="{8B76175E-46A4-304F-9076-E0BCA10D62E5}"/>
                </a:ext>
              </a:extLst>
            </p:cNvPr>
            <p:cNvSpPr/>
            <p:nvPr/>
          </p:nvSpPr>
          <p:spPr>
            <a:xfrm>
              <a:off x="5459124" y="1759831"/>
              <a:ext cx="6159414" cy="347378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zh-CN" altLang="en-US" sz="4800" b="1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    背直起来了，我的母亲。转过身来了，我的母亲。褐色的口罩上方，一双眼神疲惫的眼睛吃惊地望着我，我的母亲的眼睛</a:t>
              </a:r>
              <a:r>
                <a:rPr lang="en-US" altLang="zh-CN" sz="4800" b="1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……</a:t>
              </a:r>
              <a:endParaRPr kumimoji="1" lang="zh-CN" altLang="en-US" sz="4800" dirty="0">
                <a:solidFill>
                  <a:schemeClr val="tx1"/>
                </a:solidFill>
              </a:endParaRPr>
            </a:p>
          </p:txBody>
        </p:sp>
        <p:sp>
          <p:nvSpPr>
            <p:cNvPr id="50" name="矩形 11">
              <a:extLst>
                <a:ext uri="{FF2B5EF4-FFF2-40B4-BE49-F238E27FC236}">
                  <a16:creationId xmlns:a16="http://schemas.microsoft.com/office/drawing/2014/main" id="{47D4087A-1FF1-FDCC-4778-975B5D84873B}"/>
                </a:ext>
              </a:extLst>
            </p:cNvPr>
            <p:cNvSpPr/>
            <p:nvPr/>
          </p:nvSpPr>
          <p:spPr>
            <a:xfrm>
              <a:off x="5413828" y="136888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2" name="矩形 12">
              <a:extLst>
                <a:ext uri="{FF2B5EF4-FFF2-40B4-BE49-F238E27FC236}">
                  <a16:creationId xmlns:a16="http://schemas.microsoft.com/office/drawing/2014/main" id="{A64D83C9-6080-E7DE-2107-75BE8938C489}"/>
                </a:ext>
              </a:extLst>
            </p:cNvPr>
            <p:cNvSpPr/>
            <p:nvPr/>
          </p:nvSpPr>
          <p:spPr>
            <a:xfrm>
              <a:off x="5789919" y="136269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3" name="矩形 13">
              <a:extLst>
                <a:ext uri="{FF2B5EF4-FFF2-40B4-BE49-F238E27FC236}">
                  <a16:creationId xmlns:a16="http://schemas.microsoft.com/office/drawing/2014/main" id="{1884D358-0648-69C9-3AB7-35D23D734082}"/>
                </a:ext>
              </a:extLst>
            </p:cNvPr>
            <p:cNvSpPr/>
            <p:nvPr/>
          </p:nvSpPr>
          <p:spPr>
            <a:xfrm>
              <a:off x="6166010" y="13626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4" name="矩形 14">
              <a:extLst>
                <a:ext uri="{FF2B5EF4-FFF2-40B4-BE49-F238E27FC236}">
                  <a16:creationId xmlns:a16="http://schemas.microsoft.com/office/drawing/2014/main" id="{017A8095-5ACE-62B0-7FF8-3666DBE5B40B}"/>
                </a:ext>
              </a:extLst>
            </p:cNvPr>
            <p:cNvSpPr/>
            <p:nvPr/>
          </p:nvSpPr>
          <p:spPr>
            <a:xfrm>
              <a:off x="6542101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5" name="矩形 15">
              <a:extLst>
                <a:ext uri="{FF2B5EF4-FFF2-40B4-BE49-F238E27FC236}">
                  <a16:creationId xmlns:a16="http://schemas.microsoft.com/office/drawing/2014/main" id="{E289DA02-53D2-DC9A-7A02-D9DAC5364098}"/>
                </a:ext>
              </a:extLst>
            </p:cNvPr>
            <p:cNvSpPr/>
            <p:nvPr/>
          </p:nvSpPr>
          <p:spPr>
            <a:xfrm>
              <a:off x="6918192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6" name="矩形 16">
              <a:extLst>
                <a:ext uri="{FF2B5EF4-FFF2-40B4-BE49-F238E27FC236}">
                  <a16:creationId xmlns:a16="http://schemas.microsoft.com/office/drawing/2014/main" id="{E210D2FC-94A9-0542-70D3-D037DA4CEC3F}"/>
                </a:ext>
              </a:extLst>
            </p:cNvPr>
            <p:cNvSpPr/>
            <p:nvPr/>
          </p:nvSpPr>
          <p:spPr>
            <a:xfrm>
              <a:off x="7294283" y="13565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7" name="矩形 17">
              <a:extLst>
                <a:ext uri="{FF2B5EF4-FFF2-40B4-BE49-F238E27FC236}">
                  <a16:creationId xmlns:a16="http://schemas.microsoft.com/office/drawing/2014/main" id="{28B0B56E-5B4B-034E-E5B3-7D060E09E373}"/>
                </a:ext>
              </a:extLst>
            </p:cNvPr>
            <p:cNvSpPr/>
            <p:nvPr/>
          </p:nvSpPr>
          <p:spPr>
            <a:xfrm>
              <a:off x="7670374" y="13565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8" name="矩形 18">
              <a:extLst>
                <a:ext uri="{FF2B5EF4-FFF2-40B4-BE49-F238E27FC236}">
                  <a16:creationId xmlns:a16="http://schemas.microsoft.com/office/drawing/2014/main" id="{4C9D6D29-B327-E41E-AB62-D22FE21CB4FE}"/>
                </a:ext>
              </a:extLst>
            </p:cNvPr>
            <p:cNvSpPr/>
            <p:nvPr/>
          </p:nvSpPr>
          <p:spPr>
            <a:xfrm>
              <a:off x="804646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9" name="矩形 19">
              <a:extLst>
                <a:ext uri="{FF2B5EF4-FFF2-40B4-BE49-F238E27FC236}">
                  <a16:creationId xmlns:a16="http://schemas.microsoft.com/office/drawing/2014/main" id="{09AF9B91-2A4B-2686-8CD3-9BAD63E3C0E5}"/>
                </a:ext>
              </a:extLst>
            </p:cNvPr>
            <p:cNvSpPr/>
            <p:nvPr/>
          </p:nvSpPr>
          <p:spPr>
            <a:xfrm>
              <a:off x="841715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0" name="矩形 20">
              <a:extLst>
                <a:ext uri="{FF2B5EF4-FFF2-40B4-BE49-F238E27FC236}">
                  <a16:creationId xmlns:a16="http://schemas.microsoft.com/office/drawing/2014/main" id="{F9CAD2A5-0147-370E-1C04-FE294B19EDE5}"/>
                </a:ext>
              </a:extLst>
            </p:cNvPr>
            <p:cNvSpPr/>
            <p:nvPr/>
          </p:nvSpPr>
          <p:spPr>
            <a:xfrm>
              <a:off x="8793247" y="13503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1" name="矩形 21">
              <a:extLst>
                <a:ext uri="{FF2B5EF4-FFF2-40B4-BE49-F238E27FC236}">
                  <a16:creationId xmlns:a16="http://schemas.microsoft.com/office/drawing/2014/main" id="{DA0A2F48-8B61-A7F2-A9F4-E5C0566D5D4B}"/>
                </a:ext>
              </a:extLst>
            </p:cNvPr>
            <p:cNvSpPr/>
            <p:nvPr/>
          </p:nvSpPr>
          <p:spPr>
            <a:xfrm>
              <a:off x="9169338" y="13503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2" name="矩形 22">
              <a:extLst>
                <a:ext uri="{FF2B5EF4-FFF2-40B4-BE49-F238E27FC236}">
                  <a16:creationId xmlns:a16="http://schemas.microsoft.com/office/drawing/2014/main" id="{FCBF189C-B199-23A4-2576-7B6A1907C8BB}"/>
                </a:ext>
              </a:extLst>
            </p:cNvPr>
            <p:cNvSpPr/>
            <p:nvPr/>
          </p:nvSpPr>
          <p:spPr>
            <a:xfrm>
              <a:off x="9545429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3" name="矩形 23">
              <a:extLst>
                <a:ext uri="{FF2B5EF4-FFF2-40B4-BE49-F238E27FC236}">
                  <a16:creationId xmlns:a16="http://schemas.microsoft.com/office/drawing/2014/main" id="{0EC4802F-6CB3-04A1-8620-6185DA712BD6}"/>
                </a:ext>
              </a:extLst>
            </p:cNvPr>
            <p:cNvSpPr/>
            <p:nvPr/>
          </p:nvSpPr>
          <p:spPr>
            <a:xfrm>
              <a:off x="9921520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4" name="矩形 24">
              <a:extLst>
                <a:ext uri="{FF2B5EF4-FFF2-40B4-BE49-F238E27FC236}">
                  <a16:creationId xmlns:a16="http://schemas.microsoft.com/office/drawing/2014/main" id="{EC787953-A045-87DE-FCAD-6463EC6153CA}"/>
                </a:ext>
              </a:extLst>
            </p:cNvPr>
            <p:cNvSpPr/>
            <p:nvPr/>
          </p:nvSpPr>
          <p:spPr>
            <a:xfrm>
              <a:off x="10297611" y="13441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5" name="矩形 25">
              <a:extLst>
                <a:ext uri="{FF2B5EF4-FFF2-40B4-BE49-F238E27FC236}">
                  <a16:creationId xmlns:a16="http://schemas.microsoft.com/office/drawing/2014/main" id="{9814D66A-CCAC-0F1A-62FC-BCB21833FE20}"/>
                </a:ext>
              </a:extLst>
            </p:cNvPr>
            <p:cNvSpPr/>
            <p:nvPr/>
          </p:nvSpPr>
          <p:spPr>
            <a:xfrm>
              <a:off x="10673702" y="13441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6" name="矩形 26">
              <a:extLst>
                <a:ext uri="{FF2B5EF4-FFF2-40B4-BE49-F238E27FC236}">
                  <a16:creationId xmlns:a16="http://schemas.microsoft.com/office/drawing/2014/main" id="{F837C242-682A-71C1-AB33-388A380DCD8A}"/>
                </a:ext>
              </a:extLst>
            </p:cNvPr>
            <p:cNvSpPr/>
            <p:nvPr/>
          </p:nvSpPr>
          <p:spPr>
            <a:xfrm>
              <a:off x="11049794" y="134411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7" name="矩形 27">
              <a:extLst>
                <a:ext uri="{FF2B5EF4-FFF2-40B4-BE49-F238E27FC236}">
                  <a16:creationId xmlns:a16="http://schemas.microsoft.com/office/drawing/2014/main" id="{E66FEBEB-162C-D335-02EA-7D3491663D9F}"/>
                </a:ext>
              </a:extLst>
            </p:cNvPr>
            <p:cNvSpPr/>
            <p:nvPr/>
          </p:nvSpPr>
          <p:spPr>
            <a:xfrm>
              <a:off x="11400823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8" name="矩形 28">
              <a:extLst>
                <a:ext uri="{FF2B5EF4-FFF2-40B4-BE49-F238E27FC236}">
                  <a16:creationId xmlns:a16="http://schemas.microsoft.com/office/drawing/2014/main" id="{C950008F-41A4-3100-1FAD-636A8AEAED5E}"/>
                </a:ext>
              </a:extLst>
            </p:cNvPr>
            <p:cNvSpPr/>
            <p:nvPr/>
          </p:nvSpPr>
          <p:spPr>
            <a:xfrm>
              <a:off x="5413828" y="53387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9" name="矩形 29">
              <a:extLst>
                <a:ext uri="{FF2B5EF4-FFF2-40B4-BE49-F238E27FC236}">
                  <a16:creationId xmlns:a16="http://schemas.microsoft.com/office/drawing/2014/main" id="{1FEC339A-4B5C-74AB-3A92-327F366A7DD7}"/>
                </a:ext>
              </a:extLst>
            </p:cNvPr>
            <p:cNvSpPr/>
            <p:nvPr/>
          </p:nvSpPr>
          <p:spPr>
            <a:xfrm>
              <a:off x="5789919" y="533260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0" name="矩形 30">
              <a:extLst>
                <a:ext uri="{FF2B5EF4-FFF2-40B4-BE49-F238E27FC236}">
                  <a16:creationId xmlns:a16="http://schemas.microsoft.com/office/drawing/2014/main" id="{FBCD3545-7623-2A73-FEB4-1666ECB673AD}"/>
                </a:ext>
              </a:extLst>
            </p:cNvPr>
            <p:cNvSpPr/>
            <p:nvPr/>
          </p:nvSpPr>
          <p:spPr>
            <a:xfrm>
              <a:off x="6166010" y="53326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1" name="矩形 31">
              <a:extLst>
                <a:ext uri="{FF2B5EF4-FFF2-40B4-BE49-F238E27FC236}">
                  <a16:creationId xmlns:a16="http://schemas.microsoft.com/office/drawing/2014/main" id="{4153A9A3-516F-7182-E980-07A74D83E64B}"/>
                </a:ext>
              </a:extLst>
            </p:cNvPr>
            <p:cNvSpPr/>
            <p:nvPr/>
          </p:nvSpPr>
          <p:spPr>
            <a:xfrm>
              <a:off x="6542101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2" name="矩形 32">
              <a:extLst>
                <a:ext uri="{FF2B5EF4-FFF2-40B4-BE49-F238E27FC236}">
                  <a16:creationId xmlns:a16="http://schemas.microsoft.com/office/drawing/2014/main" id="{DDEA0FB6-6959-C687-FD0F-7F88C61846F1}"/>
                </a:ext>
              </a:extLst>
            </p:cNvPr>
            <p:cNvSpPr/>
            <p:nvPr/>
          </p:nvSpPr>
          <p:spPr>
            <a:xfrm>
              <a:off x="6918192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3" name="矩形 33">
              <a:extLst>
                <a:ext uri="{FF2B5EF4-FFF2-40B4-BE49-F238E27FC236}">
                  <a16:creationId xmlns:a16="http://schemas.microsoft.com/office/drawing/2014/main" id="{D9F9BF63-C1F6-8B25-4B1C-8F229EA21168}"/>
                </a:ext>
              </a:extLst>
            </p:cNvPr>
            <p:cNvSpPr/>
            <p:nvPr/>
          </p:nvSpPr>
          <p:spPr>
            <a:xfrm>
              <a:off x="7294283" y="532640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4" name="矩形 34">
              <a:extLst>
                <a:ext uri="{FF2B5EF4-FFF2-40B4-BE49-F238E27FC236}">
                  <a16:creationId xmlns:a16="http://schemas.microsoft.com/office/drawing/2014/main" id="{BF5057FC-1CE4-F0AC-F1F6-E4EAD095ED2B}"/>
                </a:ext>
              </a:extLst>
            </p:cNvPr>
            <p:cNvSpPr/>
            <p:nvPr/>
          </p:nvSpPr>
          <p:spPr>
            <a:xfrm>
              <a:off x="7670374" y="53264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5" name="矩形 35">
              <a:extLst>
                <a:ext uri="{FF2B5EF4-FFF2-40B4-BE49-F238E27FC236}">
                  <a16:creationId xmlns:a16="http://schemas.microsoft.com/office/drawing/2014/main" id="{DC03AED6-7704-1B9C-0367-7423E94DF240}"/>
                </a:ext>
              </a:extLst>
            </p:cNvPr>
            <p:cNvSpPr/>
            <p:nvPr/>
          </p:nvSpPr>
          <p:spPr>
            <a:xfrm>
              <a:off x="804646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6" name="矩形 36">
              <a:extLst>
                <a:ext uri="{FF2B5EF4-FFF2-40B4-BE49-F238E27FC236}">
                  <a16:creationId xmlns:a16="http://schemas.microsoft.com/office/drawing/2014/main" id="{7B22A487-FA2C-3E6B-342D-552D717DC0D8}"/>
                </a:ext>
              </a:extLst>
            </p:cNvPr>
            <p:cNvSpPr/>
            <p:nvPr/>
          </p:nvSpPr>
          <p:spPr>
            <a:xfrm>
              <a:off x="841715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7" name="矩形 37">
              <a:extLst>
                <a:ext uri="{FF2B5EF4-FFF2-40B4-BE49-F238E27FC236}">
                  <a16:creationId xmlns:a16="http://schemas.microsoft.com/office/drawing/2014/main" id="{2D82CBB0-85ED-A354-A6BE-8CE656F7A831}"/>
                </a:ext>
              </a:extLst>
            </p:cNvPr>
            <p:cNvSpPr/>
            <p:nvPr/>
          </p:nvSpPr>
          <p:spPr>
            <a:xfrm>
              <a:off x="8793247" y="532021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8" name="矩形 38">
              <a:extLst>
                <a:ext uri="{FF2B5EF4-FFF2-40B4-BE49-F238E27FC236}">
                  <a16:creationId xmlns:a16="http://schemas.microsoft.com/office/drawing/2014/main" id="{A758F5BD-861E-0DAB-E29D-9FCFB487A0E1}"/>
                </a:ext>
              </a:extLst>
            </p:cNvPr>
            <p:cNvSpPr/>
            <p:nvPr/>
          </p:nvSpPr>
          <p:spPr>
            <a:xfrm>
              <a:off x="9169338" y="53202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9" name="矩形 39">
              <a:extLst>
                <a:ext uri="{FF2B5EF4-FFF2-40B4-BE49-F238E27FC236}">
                  <a16:creationId xmlns:a16="http://schemas.microsoft.com/office/drawing/2014/main" id="{F2D060D4-3069-CB57-7451-B5202FB68DF5}"/>
                </a:ext>
              </a:extLst>
            </p:cNvPr>
            <p:cNvSpPr/>
            <p:nvPr/>
          </p:nvSpPr>
          <p:spPr>
            <a:xfrm>
              <a:off x="9545429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0" name="矩形 40">
              <a:extLst>
                <a:ext uri="{FF2B5EF4-FFF2-40B4-BE49-F238E27FC236}">
                  <a16:creationId xmlns:a16="http://schemas.microsoft.com/office/drawing/2014/main" id="{1B9224B2-BD95-363E-F360-F3E7053E161E}"/>
                </a:ext>
              </a:extLst>
            </p:cNvPr>
            <p:cNvSpPr/>
            <p:nvPr/>
          </p:nvSpPr>
          <p:spPr>
            <a:xfrm>
              <a:off x="9921520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1" name="矩形 41">
              <a:extLst>
                <a:ext uri="{FF2B5EF4-FFF2-40B4-BE49-F238E27FC236}">
                  <a16:creationId xmlns:a16="http://schemas.microsoft.com/office/drawing/2014/main" id="{9888D190-D272-D63C-AD99-0B20E0A258F0}"/>
                </a:ext>
              </a:extLst>
            </p:cNvPr>
            <p:cNvSpPr/>
            <p:nvPr/>
          </p:nvSpPr>
          <p:spPr>
            <a:xfrm>
              <a:off x="10297611" y="531402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2" name="矩形 42">
              <a:extLst>
                <a:ext uri="{FF2B5EF4-FFF2-40B4-BE49-F238E27FC236}">
                  <a16:creationId xmlns:a16="http://schemas.microsoft.com/office/drawing/2014/main" id="{3B4CB385-CE1D-427C-9083-B720957AC8D4}"/>
                </a:ext>
              </a:extLst>
            </p:cNvPr>
            <p:cNvSpPr/>
            <p:nvPr/>
          </p:nvSpPr>
          <p:spPr>
            <a:xfrm>
              <a:off x="10673702" y="531402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3" name="矩形 43">
              <a:extLst>
                <a:ext uri="{FF2B5EF4-FFF2-40B4-BE49-F238E27FC236}">
                  <a16:creationId xmlns:a16="http://schemas.microsoft.com/office/drawing/2014/main" id="{7599861E-6C53-088C-A811-916D5858918B}"/>
                </a:ext>
              </a:extLst>
            </p:cNvPr>
            <p:cNvSpPr/>
            <p:nvPr/>
          </p:nvSpPr>
          <p:spPr>
            <a:xfrm>
              <a:off x="11049794" y="531401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4" name="矩形 44">
              <a:extLst>
                <a:ext uri="{FF2B5EF4-FFF2-40B4-BE49-F238E27FC236}">
                  <a16:creationId xmlns:a16="http://schemas.microsoft.com/office/drawing/2014/main" id="{6C4BE1FE-3044-5F35-73B7-9EC2979AAC09}"/>
                </a:ext>
              </a:extLst>
            </p:cNvPr>
            <p:cNvSpPr/>
            <p:nvPr/>
          </p:nvSpPr>
          <p:spPr>
            <a:xfrm>
              <a:off x="11400823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</p:grpSp>
      <p:pic>
        <p:nvPicPr>
          <p:cNvPr id="8" name="图片 18" descr="3b333635393036303bc9e3cff1">
            <a:hlinkClick r:id="rId7" action="ppaction://hlinksldjump"/>
            <a:extLst>
              <a:ext uri="{FF2B5EF4-FFF2-40B4-BE49-F238E27FC236}">
                <a16:creationId xmlns:a16="http://schemas.microsoft.com/office/drawing/2014/main" id="{4FD4DBCE-CF6E-FB23-EE06-413D3C7D5DEB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65598" y="907359"/>
            <a:ext cx="662305" cy="662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2027182"/>
      </p:ext>
    </p:extLst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" name="图片 55">
            <a:extLst>
              <a:ext uri="{FF2B5EF4-FFF2-40B4-BE49-F238E27FC236}">
                <a16:creationId xmlns:a16="http://schemas.microsoft.com/office/drawing/2014/main" id="{B9779131-F161-2117-2376-5A7009FF64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3215" y="1883851"/>
            <a:ext cx="1117600" cy="1104900"/>
          </a:xfrm>
          <a:prstGeom prst="rect">
            <a:avLst/>
          </a:prstGeom>
        </p:spPr>
      </p:pic>
      <p:pic>
        <p:nvPicPr>
          <p:cNvPr id="87" name="图片 57">
            <a:extLst>
              <a:ext uri="{FF2B5EF4-FFF2-40B4-BE49-F238E27FC236}">
                <a16:creationId xmlns:a16="http://schemas.microsoft.com/office/drawing/2014/main" id="{9D86216B-5C06-AE4D-6D1B-0A59079A2D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2178" y="2185321"/>
            <a:ext cx="800100" cy="812800"/>
          </a:xfrm>
          <a:prstGeom prst="rect">
            <a:avLst/>
          </a:prstGeom>
        </p:spPr>
      </p:pic>
      <p:pic>
        <p:nvPicPr>
          <p:cNvPr id="85" name="图片 54">
            <a:extLst>
              <a:ext uri="{FF2B5EF4-FFF2-40B4-BE49-F238E27FC236}">
                <a16:creationId xmlns:a16="http://schemas.microsoft.com/office/drawing/2014/main" id="{57DABA68-04A1-3DF8-45C6-815AB33E293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7903"/>
          <a:stretch>
            <a:fillRect/>
          </a:stretch>
        </p:blipFill>
        <p:spPr>
          <a:xfrm>
            <a:off x="-1450050" y="2890637"/>
            <a:ext cx="6284726" cy="4531125"/>
          </a:xfrm>
          <a:prstGeom prst="rect">
            <a:avLst/>
          </a:prstGeom>
        </p:spPr>
      </p:pic>
      <p:sp>
        <p:nvSpPr>
          <p:cNvPr id="2" name="Rectangle 9">
            <a:extLst>
              <a:ext uri="{FF2B5EF4-FFF2-40B4-BE49-F238E27FC236}">
                <a16:creationId xmlns:a16="http://schemas.microsoft.com/office/drawing/2014/main" id="{FB3B0E85-9372-759E-2635-73A79953072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" name="梯形 7">
            <a:extLst>
              <a:ext uri="{FF2B5EF4-FFF2-40B4-BE49-F238E27FC236}">
                <a16:creationId xmlns:a16="http://schemas.microsoft.com/office/drawing/2014/main" id="{F0A11ADE-6A7E-76AB-B882-2B83287EF101}"/>
              </a:ext>
            </a:extLst>
          </p:cNvPr>
          <p:cNvSpPr/>
          <p:nvPr/>
        </p:nvSpPr>
        <p:spPr>
          <a:xfrm rot="16200000">
            <a:off x="1769850" y="2689338"/>
            <a:ext cx="4472218" cy="1479324"/>
          </a:xfrm>
          <a:prstGeom prst="trapezoid">
            <a:avLst>
              <a:gd name="adj" fmla="val 122061"/>
            </a:avLst>
          </a:prstGeom>
          <a:gradFill flip="none" rotWithShape="1">
            <a:gsLst>
              <a:gs pos="0">
                <a:schemeClr val="accent4">
                  <a:lumMod val="20000"/>
                  <a:lumOff val="80000"/>
                </a:schemeClr>
              </a:gs>
              <a:gs pos="100000">
                <a:schemeClr val="accent4">
                  <a:lumMod val="40000"/>
                  <a:lumOff val="6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grpSp>
        <p:nvGrpSpPr>
          <p:cNvPr id="5" name="组合 78">
            <a:extLst>
              <a:ext uri="{FF2B5EF4-FFF2-40B4-BE49-F238E27FC236}">
                <a16:creationId xmlns:a16="http://schemas.microsoft.com/office/drawing/2014/main" id="{96A16EDD-8F66-2995-F7B8-2F01934F7A8A}"/>
              </a:ext>
            </a:extLst>
          </p:cNvPr>
          <p:cNvGrpSpPr/>
          <p:nvPr/>
        </p:nvGrpSpPr>
        <p:grpSpPr>
          <a:xfrm>
            <a:off x="3526224" y="1520669"/>
            <a:ext cx="8084244" cy="3406931"/>
            <a:chOff x="5254171" y="1212966"/>
            <a:chExt cx="6516914" cy="4472219"/>
          </a:xfrm>
        </p:grpSpPr>
        <p:sp>
          <p:nvSpPr>
            <p:cNvPr id="9" name="矩形 8">
              <a:extLst>
                <a:ext uri="{FF2B5EF4-FFF2-40B4-BE49-F238E27FC236}">
                  <a16:creationId xmlns:a16="http://schemas.microsoft.com/office/drawing/2014/main" id="{7F5B3072-D9F2-82BD-3192-D61F97B5A2AB}"/>
                </a:ext>
              </a:extLst>
            </p:cNvPr>
            <p:cNvSpPr/>
            <p:nvPr/>
          </p:nvSpPr>
          <p:spPr>
            <a:xfrm>
              <a:off x="5254171" y="1212966"/>
              <a:ext cx="6516914" cy="44722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48" name="矩形 10">
              <a:extLst>
                <a:ext uri="{FF2B5EF4-FFF2-40B4-BE49-F238E27FC236}">
                  <a16:creationId xmlns:a16="http://schemas.microsoft.com/office/drawing/2014/main" id="{8B76175E-46A4-304F-9076-E0BCA10D62E5}"/>
                </a:ext>
              </a:extLst>
            </p:cNvPr>
            <p:cNvSpPr/>
            <p:nvPr/>
          </p:nvSpPr>
          <p:spPr>
            <a:xfrm>
              <a:off x="5454381" y="1786201"/>
              <a:ext cx="6055299" cy="347378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zh-CN" altLang="en-US" sz="4800" b="1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 背直起来了，我的母亲。</a:t>
              </a:r>
              <a:endParaRPr lang="en-US" altLang="zh-CN" sz="48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50" name="矩形 11">
              <a:extLst>
                <a:ext uri="{FF2B5EF4-FFF2-40B4-BE49-F238E27FC236}">
                  <a16:creationId xmlns:a16="http://schemas.microsoft.com/office/drawing/2014/main" id="{47D4087A-1FF1-FDCC-4778-975B5D84873B}"/>
                </a:ext>
              </a:extLst>
            </p:cNvPr>
            <p:cNvSpPr/>
            <p:nvPr/>
          </p:nvSpPr>
          <p:spPr>
            <a:xfrm>
              <a:off x="5413828" y="136888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2" name="矩形 12">
              <a:extLst>
                <a:ext uri="{FF2B5EF4-FFF2-40B4-BE49-F238E27FC236}">
                  <a16:creationId xmlns:a16="http://schemas.microsoft.com/office/drawing/2014/main" id="{A64D83C9-6080-E7DE-2107-75BE8938C489}"/>
                </a:ext>
              </a:extLst>
            </p:cNvPr>
            <p:cNvSpPr/>
            <p:nvPr/>
          </p:nvSpPr>
          <p:spPr>
            <a:xfrm>
              <a:off x="5789919" y="136269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3" name="矩形 13">
              <a:extLst>
                <a:ext uri="{FF2B5EF4-FFF2-40B4-BE49-F238E27FC236}">
                  <a16:creationId xmlns:a16="http://schemas.microsoft.com/office/drawing/2014/main" id="{1884D358-0648-69C9-3AB7-35D23D734082}"/>
                </a:ext>
              </a:extLst>
            </p:cNvPr>
            <p:cNvSpPr/>
            <p:nvPr/>
          </p:nvSpPr>
          <p:spPr>
            <a:xfrm>
              <a:off x="6166010" y="13626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4" name="矩形 14">
              <a:extLst>
                <a:ext uri="{FF2B5EF4-FFF2-40B4-BE49-F238E27FC236}">
                  <a16:creationId xmlns:a16="http://schemas.microsoft.com/office/drawing/2014/main" id="{017A8095-5ACE-62B0-7FF8-3666DBE5B40B}"/>
                </a:ext>
              </a:extLst>
            </p:cNvPr>
            <p:cNvSpPr/>
            <p:nvPr/>
          </p:nvSpPr>
          <p:spPr>
            <a:xfrm>
              <a:off x="6542101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5" name="矩形 15">
              <a:extLst>
                <a:ext uri="{FF2B5EF4-FFF2-40B4-BE49-F238E27FC236}">
                  <a16:creationId xmlns:a16="http://schemas.microsoft.com/office/drawing/2014/main" id="{E289DA02-53D2-DC9A-7A02-D9DAC5364098}"/>
                </a:ext>
              </a:extLst>
            </p:cNvPr>
            <p:cNvSpPr/>
            <p:nvPr/>
          </p:nvSpPr>
          <p:spPr>
            <a:xfrm>
              <a:off x="6918192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6" name="矩形 16">
              <a:extLst>
                <a:ext uri="{FF2B5EF4-FFF2-40B4-BE49-F238E27FC236}">
                  <a16:creationId xmlns:a16="http://schemas.microsoft.com/office/drawing/2014/main" id="{E210D2FC-94A9-0542-70D3-D037DA4CEC3F}"/>
                </a:ext>
              </a:extLst>
            </p:cNvPr>
            <p:cNvSpPr/>
            <p:nvPr/>
          </p:nvSpPr>
          <p:spPr>
            <a:xfrm>
              <a:off x="7294283" y="13565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7" name="矩形 17">
              <a:extLst>
                <a:ext uri="{FF2B5EF4-FFF2-40B4-BE49-F238E27FC236}">
                  <a16:creationId xmlns:a16="http://schemas.microsoft.com/office/drawing/2014/main" id="{28B0B56E-5B4B-034E-E5B3-7D060E09E373}"/>
                </a:ext>
              </a:extLst>
            </p:cNvPr>
            <p:cNvSpPr/>
            <p:nvPr/>
          </p:nvSpPr>
          <p:spPr>
            <a:xfrm>
              <a:off x="7670374" y="13565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8" name="矩形 18">
              <a:extLst>
                <a:ext uri="{FF2B5EF4-FFF2-40B4-BE49-F238E27FC236}">
                  <a16:creationId xmlns:a16="http://schemas.microsoft.com/office/drawing/2014/main" id="{4C9D6D29-B327-E41E-AB62-D22FE21CB4FE}"/>
                </a:ext>
              </a:extLst>
            </p:cNvPr>
            <p:cNvSpPr/>
            <p:nvPr/>
          </p:nvSpPr>
          <p:spPr>
            <a:xfrm>
              <a:off x="804646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9" name="矩形 19">
              <a:extLst>
                <a:ext uri="{FF2B5EF4-FFF2-40B4-BE49-F238E27FC236}">
                  <a16:creationId xmlns:a16="http://schemas.microsoft.com/office/drawing/2014/main" id="{09AF9B91-2A4B-2686-8CD3-9BAD63E3C0E5}"/>
                </a:ext>
              </a:extLst>
            </p:cNvPr>
            <p:cNvSpPr/>
            <p:nvPr/>
          </p:nvSpPr>
          <p:spPr>
            <a:xfrm>
              <a:off x="841715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0" name="矩形 20">
              <a:extLst>
                <a:ext uri="{FF2B5EF4-FFF2-40B4-BE49-F238E27FC236}">
                  <a16:creationId xmlns:a16="http://schemas.microsoft.com/office/drawing/2014/main" id="{F9CAD2A5-0147-370E-1C04-FE294B19EDE5}"/>
                </a:ext>
              </a:extLst>
            </p:cNvPr>
            <p:cNvSpPr/>
            <p:nvPr/>
          </p:nvSpPr>
          <p:spPr>
            <a:xfrm>
              <a:off x="8793247" y="13503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1" name="矩形 21">
              <a:extLst>
                <a:ext uri="{FF2B5EF4-FFF2-40B4-BE49-F238E27FC236}">
                  <a16:creationId xmlns:a16="http://schemas.microsoft.com/office/drawing/2014/main" id="{DA0A2F48-8B61-A7F2-A9F4-E5C0566D5D4B}"/>
                </a:ext>
              </a:extLst>
            </p:cNvPr>
            <p:cNvSpPr/>
            <p:nvPr/>
          </p:nvSpPr>
          <p:spPr>
            <a:xfrm>
              <a:off x="9169338" y="13503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2" name="矩形 22">
              <a:extLst>
                <a:ext uri="{FF2B5EF4-FFF2-40B4-BE49-F238E27FC236}">
                  <a16:creationId xmlns:a16="http://schemas.microsoft.com/office/drawing/2014/main" id="{FCBF189C-B199-23A4-2576-7B6A1907C8BB}"/>
                </a:ext>
              </a:extLst>
            </p:cNvPr>
            <p:cNvSpPr/>
            <p:nvPr/>
          </p:nvSpPr>
          <p:spPr>
            <a:xfrm>
              <a:off x="9545429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3" name="矩形 23">
              <a:extLst>
                <a:ext uri="{FF2B5EF4-FFF2-40B4-BE49-F238E27FC236}">
                  <a16:creationId xmlns:a16="http://schemas.microsoft.com/office/drawing/2014/main" id="{0EC4802F-6CB3-04A1-8620-6185DA712BD6}"/>
                </a:ext>
              </a:extLst>
            </p:cNvPr>
            <p:cNvSpPr/>
            <p:nvPr/>
          </p:nvSpPr>
          <p:spPr>
            <a:xfrm>
              <a:off x="9921520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4" name="矩形 24">
              <a:extLst>
                <a:ext uri="{FF2B5EF4-FFF2-40B4-BE49-F238E27FC236}">
                  <a16:creationId xmlns:a16="http://schemas.microsoft.com/office/drawing/2014/main" id="{EC787953-A045-87DE-FCAD-6463EC6153CA}"/>
                </a:ext>
              </a:extLst>
            </p:cNvPr>
            <p:cNvSpPr/>
            <p:nvPr/>
          </p:nvSpPr>
          <p:spPr>
            <a:xfrm>
              <a:off x="10297611" y="13441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5" name="矩形 25">
              <a:extLst>
                <a:ext uri="{FF2B5EF4-FFF2-40B4-BE49-F238E27FC236}">
                  <a16:creationId xmlns:a16="http://schemas.microsoft.com/office/drawing/2014/main" id="{9814D66A-CCAC-0F1A-62FC-BCB21833FE20}"/>
                </a:ext>
              </a:extLst>
            </p:cNvPr>
            <p:cNvSpPr/>
            <p:nvPr/>
          </p:nvSpPr>
          <p:spPr>
            <a:xfrm>
              <a:off x="10673702" y="13441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6" name="矩形 26">
              <a:extLst>
                <a:ext uri="{FF2B5EF4-FFF2-40B4-BE49-F238E27FC236}">
                  <a16:creationId xmlns:a16="http://schemas.microsoft.com/office/drawing/2014/main" id="{F837C242-682A-71C1-AB33-388A380DCD8A}"/>
                </a:ext>
              </a:extLst>
            </p:cNvPr>
            <p:cNvSpPr/>
            <p:nvPr/>
          </p:nvSpPr>
          <p:spPr>
            <a:xfrm>
              <a:off x="11049794" y="134411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7" name="矩形 27">
              <a:extLst>
                <a:ext uri="{FF2B5EF4-FFF2-40B4-BE49-F238E27FC236}">
                  <a16:creationId xmlns:a16="http://schemas.microsoft.com/office/drawing/2014/main" id="{E66FEBEB-162C-D335-02EA-7D3491663D9F}"/>
                </a:ext>
              </a:extLst>
            </p:cNvPr>
            <p:cNvSpPr/>
            <p:nvPr/>
          </p:nvSpPr>
          <p:spPr>
            <a:xfrm>
              <a:off x="11400823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8" name="矩形 28">
              <a:extLst>
                <a:ext uri="{FF2B5EF4-FFF2-40B4-BE49-F238E27FC236}">
                  <a16:creationId xmlns:a16="http://schemas.microsoft.com/office/drawing/2014/main" id="{C950008F-41A4-3100-1FAD-636A8AEAED5E}"/>
                </a:ext>
              </a:extLst>
            </p:cNvPr>
            <p:cNvSpPr/>
            <p:nvPr/>
          </p:nvSpPr>
          <p:spPr>
            <a:xfrm>
              <a:off x="5413828" y="53387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9" name="矩形 29">
              <a:extLst>
                <a:ext uri="{FF2B5EF4-FFF2-40B4-BE49-F238E27FC236}">
                  <a16:creationId xmlns:a16="http://schemas.microsoft.com/office/drawing/2014/main" id="{1FEC339A-4B5C-74AB-3A92-327F366A7DD7}"/>
                </a:ext>
              </a:extLst>
            </p:cNvPr>
            <p:cNvSpPr/>
            <p:nvPr/>
          </p:nvSpPr>
          <p:spPr>
            <a:xfrm>
              <a:off x="5789919" y="533260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0" name="矩形 30">
              <a:extLst>
                <a:ext uri="{FF2B5EF4-FFF2-40B4-BE49-F238E27FC236}">
                  <a16:creationId xmlns:a16="http://schemas.microsoft.com/office/drawing/2014/main" id="{FBCD3545-7623-2A73-FEB4-1666ECB673AD}"/>
                </a:ext>
              </a:extLst>
            </p:cNvPr>
            <p:cNvSpPr/>
            <p:nvPr/>
          </p:nvSpPr>
          <p:spPr>
            <a:xfrm>
              <a:off x="6166010" y="53326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1" name="矩形 31">
              <a:extLst>
                <a:ext uri="{FF2B5EF4-FFF2-40B4-BE49-F238E27FC236}">
                  <a16:creationId xmlns:a16="http://schemas.microsoft.com/office/drawing/2014/main" id="{4153A9A3-516F-7182-E980-07A74D83E64B}"/>
                </a:ext>
              </a:extLst>
            </p:cNvPr>
            <p:cNvSpPr/>
            <p:nvPr/>
          </p:nvSpPr>
          <p:spPr>
            <a:xfrm>
              <a:off x="6542101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2" name="矩形 32">
              <a:extLst>
                <a:ext uri="{FF2B5EF4-FFF2-40B4-BE49-F238E27FC236}">
                  <a16:creationId xmlns:a16="http://schemas.microsoft.com/office/drawing/2014/main" id="{DDEA0FB6-6959-C687-FD0F-7F88C61846F1}"/>
                </a:ext>
              </a:extLst>
            </p:cNvPr>
            <p:cNvSpPr/>
            <p:nvPr/>
          </p:nvSpPr>
          <p:spPr>
            <a:xfrm>
              <a:off x="6918192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3" name="矩形 33">
              <a:extLst>
                <a:ext uri="{FF2B5EF4-FFF2-40B4-BE49-F238E27FC236}">
                  <a16:creationId xmlns:a16="http://schemas.microsoft.com/office/drawing/2014/main" id="{D9F9BF63-C1F6-8B25-4B1C-8F229EA21168}"/>
                </a:ext>
              </a:extLst>
            </p:cNvPr>
            <p:cNvSpPr/>
            <p:nvPr/>
          </p:nvSpPr>
          <p:spPr>
            <a:xfrm>
              <a:off x="7294283" y="532640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4" name="矩形 34">
              <a:extLst>
                <a:ext uri="{FF2B5EF4-FFF2-40B4-BE49-F238E27FC236}">
                  <a16:creationId xmlns:a16="http://schemas.microsoft.com/office/drawing/2014/main" id="{BF5057FC-1CE4-F0AC-F1F6-E4EAD095ED2B}"/>
                </a:ext>
              </a:extLst>
            </p:cNvPr>
            <p:cNvSpPr/>
            <p:nvPr/>
          </p:nvSpPr>
          <p:spPr>
            <a:xfrm>
              <a:off x="7670374" y="53264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5" name="矩形 35">
              <a:extLst>
                <a:ext uri="{FF2B5EF4-FFF2-40B4-BE49-F238E27FC236}">
                  <a16:creationId xmlns:a16="http://schemas.microsoft.com/office/drawing/2014/main" id="{DC03AED6-7704-1B9C-0367-7423E94DF240}"/>
                </a:ext>
              </a:extLst>
            </p:cNvPr>
            <p:cNvSpPr/>
            <p:nvPr/>
          </p:nvSpPr>
          <p:spPr>
            <a:xfrm>
              <a:off x="804646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6" name="矩形 36">
              <a:extLst>
                <a:ext uri="{FF2B5EF4-FFF2-40B4-BE49-F238E27FC236}">
                  <a16:creationId xmlns:a16="http://schemas.microsoft.com/office/drawing/2014/main" id="{7B22A487-FA2C-3E6B-342D-552D717DC0D8}"/>
                </a:ext>
              </a:extLst>
            </p:cNvPr>
            <p:cNvSpPr/>
            <p:nvPr/>
          </p:nvSpPr>
          <p:spPr>
            <a:xfrm>
              <a:off x="841715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7" name="矩形 37">
              <a:extLst>
                <a:ext uri="{FF2B5EF4-FFF2-40B4-BE49-F238E27FC236}">
                  <a16:creationId xmlns:a16="http://schemas.microsoft.com/office/drawing/2014/main" id="{2D82CBB0-85ED-A354-A6BE-8CE656F7A831}"/>
                </a:ext>
              </a:extLst>
            </p:cNvPr>
            <p:cNvSpPr/>
            <p:nvPr/>
          </p:nvSpPr>
          <p:spPr>
            <a:xfrm>
              <a:off x="8793247" y="532021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8" name="矩形 38">
              <a:extLst>
                <a:ext uri="{FF2B5EF4-FFF2-40B4-BE49-F238E27FC236}">
                  <a16:creationId xmlns:a16="http://schemas.microsoft.com/office/drawing/2014/main" id="{A758F5BD-861E-0DAB-E29D-9FCFB487A0E1}"/>
                </a:ext>
              </a:extLst>
            </p:cNvPr>
            <p:cNvSpPr/>
            <p:nvPr/>
          </p:nvSpPr>
          <p:spPr>
            <a:xfrm>
              <a:off x="9169338" y="53202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9" name="矩形 39">
              <a:extLst>
                <a:ext uri="{FF2B5EF4-FFF2-40B4-BE49-F238E27FC236}">
                  <a16:creationId xmlns:a16="http://schemas.microsoft.com/office/drawing/2014/main" id="{F2D060D4-3069-CB57-7451-B5202FB68DF5}"/>
                </a:ext>
              </a:extLst>
            </p:cNvPr>
            <p:cNvSpPr/>
            <p:nvPr/>
          </p:nvSpPr>
          <p:spPr>
            <a:xfrm>
              <a:off x="9545429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0" name="矩形 40">
              <a:extLst>
                <a:ext uri="{FF2B5EF4-FFF2-40B4-BE49-F238E27FC236}">
                  <a16:creationId xmlns:a16="http://schemas.microsoft.com/office/drawing/2014/main" id="{1B9224B2-BD95-363E-F360-F3E7053E161E}"/>
                </a:ext>
              </a:extLst>
            </p:cNvPr>
            <p:cNvSpPr/>
            <p:nvPr/>
          </p:nvSpPr>
          <p:spPr>
            <a:xfrm>
              <a:off x="9921520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1" name="矩形 41">
              <a:extLst>
                <a:ext uri="{FF2B5EF4-FFF2-40B4-BE49-F238E27FC236}">
                  <a16:creationId xmlns:a16="http://schemas.microsoft.com/office/drawing/2014/main" id="{9888D190-D272-D63C-AD99-0B20E0A258F0}"/>
                </a:ext>
              </a:extLst>
            </p:cNvPr>
            <p:cNvSpPr/>
            <p:nvPr/>
          </p:nvSpPr>
          <p:spPr>
            <a:xfrm>
              <a:off x="10297611" y="531402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2" name="矩形 42">
              <a:extLst>
                <a:ext uri="{FF2B5EF4-FFF2-40B4-BE49-F238E27FC236}">
                  <a16:creationId xmlns:a16="http://schemas.microsoft.com/office/drawing/2014/main" id="{3B4CB385-CE1D-427C-9083-B720957AC8D4}"/>
                </a:ext>
              </a:extLst>
            </p:cNvPr>
            <p:cNvSpPr/>
            <p:nvPr/>
          </p:nvSpPr>
          <p:spPr>
            <a:xfrm>
              <a:off x="10673702" y="531402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3" name="矩形 43">
              <a:extLst>
                <a:ext uri="{FF2B5EF4-FFF2-40B4-BE49-F238E27FC236}">
                  <a16:creationId xmlns:a16="http://schemas.microsoft.com/office/drawing/2014/main" id="{7599861E-6C53-088C-A811-916D5858918B}"/>
                </a:ext>
              </a:extLst>
            </p:cNvPr>
            <p:cNvSpPr/>
            <p:nvPr/>
          </p:nvSpPr>
          <p:spPr>
            <a:xfrm>
              <a:off x="11049794" y="531401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4" name="矩形 44">
              <a:extLst>
                <a:ext uri="{FF2B5EF4-FFF2-40B4-BE49-F238E27FC236}">
                  <a16:creationId xmlns:a16="http://schemas.microsoft.com/office/drawing/2014/main" id="{6C4BE1FE-3044-5F35-73B7-9EC2979AAC09}"/>
                </a:ext>
              </a:extLst>
            </p:cNvPr>
            <p:cNvSpPr/>
            <p:nvPr/>
          </p:nvSpPr>
          <p:spPr>
            <a:xfrm>
              <a:off x="11400823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853732006"/>
      </p:ext>
    </p:extLst>
  </p:cSld>
  <p:clrMapOvr>
    <a:masterClrMapping/>
  </p:clrMapOvr>
  <p:transition spd="med">
    <p:push dir="u"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" name="图片 55">
            <a:extLst>
              <a:ext uri="{FF2B5EF4-FFF2-40B4-BE49-F238E27FC236}">
                <a16:creationId xmlns:a16="http://schemas.microsoft.com/office/drawing/2014/main" id="{B9779131-F161-2117-2376-5A7009FF64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3215" y="1883851"/>
            <a:ext cx="1117600" cy="1104900"/>
          </a:xfrm>
          <a:prstGeom prst="rect">
            <a:avLst/>
          </a:prstGeom>
        </p:spPr>
      </p:pic>
      <p:pic>
        <p:nvPicPr>
          <p:cNvPr id="87" name="图片 57">
            <a:extLst>
              <a:ext uri="{FF2B5EF4-FFF2-40B4-BE49-F238E27FC236}">
                <a16:creationId xmlns:a16="http://schemas.microsoft.com/office/drawing/2014/main" id="{9D86216B-5C06-AE4D-6D1B-0A59079A2D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2178" y="2185321"/>
            <a:ext cx="800100" cy="812800"/>
          </a:xfrm>
          <a:prstGeom prst="rect">
            <a:avLst/>
          </a:prstGeom>
        </p:spPr>
      </p:pic>
      <p:pic>
        <p:nvPicPr>
          <p:cNvPr id="85" name="图片 54">
            <a:extLst>
              <a:ext uri="{FF2B5EF4-FFF2-40B4-BE49-F238E27FC236}">
                <a16:creationId xmlns:a16="http://schemas.microsoft.com/office/drawing/2014/main" id="{57DABA68-04A1-3DF8-45C6-815AB33E293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7903"/>
          <a:stretch>
            <a:fillRect/>
          </a:stretch>
        </p:blipFill>
        <p:spPr>
          <a:xfrm>
            <a:off x="-1450050" y="2890637"/>
            <a:ext cx="6284726" cy="4531125"/>
          </a:xfrm>
          <a:prstGeom prst="rect">
            <a:avLst/>
          </a:prstGeom>
        </p:spPr>
      </p:pic>
      <p:sp>
        <p:nvSpPr>
          <p:cNvPr id="2" name="Rectangle 9">
            <a:extLst>
              <a:ext uri="{FF2B5EF4-FFF2-40B4-BE49-F238E27FC236}">
                <a16:creationId xmlns:a16="http://schemas.microsoft.com/office/drawing/2014/main" id="{FB3B0E85-9372-759E-2635-73A79953072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" name="梯形 7">
            <a:extLst>
              <a:ext uri="{FF2B5EF4-FFF2-40B4-BE49-F238E27FC236}">
                <a16:creationId xmlns:a16="http://schemas.microsoft.com/office/drawing/2014/main" id="{F0A11ADE-6A7E-76AB-B882-2B83287EF101}"/>
              </a:ext>
            </a:extLst>
          </p:cNvPr>
          <p:cNvSpPr/>
          <p:nvPr/>
        </p:nvSpPr>
        <p:spPr>
          <a:xfrm rot="16200000">
            <a:off x="1772635" y="2689338"/>
            <a:ext cx="4472218" cy="1479324"/>
          </a:xfrm>
          <a:prstGeom prst="trapezoid">
            <a:avLst>
              <a:gd name="adj" fmla="val 122061"/>
            </a:avLst>
          </a:prstGeom>
          <a:gradFill flip="none" rotWithShape="1">
            <a:gsLst>
              <a:gs pos="0">
                <a:schemeClr val="accent4">
                  <a:lumMod val="20000"/>
                  <a:lumOff val="80000"/>
                </a:schemeClr>
              </a:gs>
              <a:gs pos="100000">
                <a:schemeClr val="accent4">
                  <a:lumMod val="40000"/>
                  <a:lumOff val="6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grpSp>
        <p:nvGrpSpPr>
          <p:cNvPr id="5" name="组合 78">
            <a:extLst>
              <a:ext uri="{FF2B5EF4-FFF2-40B4-BE49-F238E27FC236}">
                <a16:creationId xmlns:a16="http://schemas.microsoft.com/office/drawing/2014/main" id="{96A16EDD-8F66-2995-F7B8-2F01934F7A8A}"/>
              </a:ext>
            </a:extLst>
          </p:cNvPr>
          <p:cNvGrpSpPr/>
          <p:nvPr/>
        </p:nvGrpSpPr>
        <p:grpSpPr>
          <a:xfrm>
            <a:off x="3526224" y="1520669"/>
            <a:ext cx="8084244" cy="3318031"/>
            <a:chOff x="5254171" y="1212966"/>
            <a:chExt cx="6516914" cy="4472219"/>
          </a:xfrm>
        </p:grpSpPr>
        <p:sp>
          <p:nvSpPr>
            <p:cNvPr id="9" name="矩形 8">
              <a:extLst>
                <a:ext uri="{FF2B5EF4-FFF2-40B4-BE49-F238E27FC236}">
                  <a16:creationId xmlns:a16="http://schemas.microsoft.com/office/drawing/2014/main" id="{7F5B3072-D9F2-82BD-3192-D61F97B5A2AB}"/>
                </a:ext>
              </a:extLst>
            </p:cNvPr>
            <p:cNvSpPr/>
            <p:nvPr/>
          </p:nvSpPr>
          <p:spPr>
            <a:xfrm>
              <a:off x="5254171" y="1212966"/>
              <a:ext cx="6516914" cy="44722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48" name="矩形 10">
              <a:extLst>
                <a:ext uri="{FF2B5EF4-FFF2-40B4-BE49-F238E27FC236}">
                  <a16:creationId xmlns:a16="http://schemas.microsoft.com/office/drawing/2014/main" id="{8B76175E-46A4-304F-9076-E0BCA10D62E5}"/>
                </a:ext>
              </a:extLst>
            </p:cNvPr>
            <p:cNvSpPr/>
            <p:nvPr/>
          </p:nvSpPr>
          <p:spPr>
            <a:xfrm>
              <a:off x="5454381" y="1786201"/>
              <a:ext cx="6055299" cy="347378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zh-CN" altLang="en-US" sz="4800" b="1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转过身来了，我的母亲。</a:t>
              </a:r>
              <a:endParaRPr lang="en-US" altLang="zh-CN" sz="48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50" name="矩形 11">
              <a:extLst>
                <a:ext uri="{FF2B5EF4-FFF2-40B4-BE49-F238E27FC236}">
                  <a16:creationId xmlns:a16="http://schemas.microsoft.com/office/drawing/2014/main" id="{47D4087A-1FF1-FDCC-4778-975B5D84873B}"/>
                </a:ext>
              </a:extLst>
            </p:cNvPr>
            <p:cNvSpPr/>
            <p:nvPr/>
          </p:nvSpPr>
          <p:spPr>
            <a:xfrm>
              <a:off x="5413828" y="136888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2" name="矩形 12">
              <a:extLst>
                <a:ext uri="{FF2B5EF4-FFF2-40B4-BE49-F238E27FC236}">
                  <a16:creationId xmlns:a16="http://schemas.microsoft.com/office/drawing/2014/main" id="{A64D83C9-6080-E7DE-2107-75BE8938C489}"/>
                </a:ext>
              </a:extLst>
            </p:cNvPr>
            <p:cNvSpPr/>
            <p:nvPr/>
          </p:nvSpPr>
          <p:spPr>
            <a:xfrm>
              <a:off x="5789919" y="136269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3" name="矩形 13">
              <a:extLst>
                <a:ext uri="{FF2B5EF4-FFF2-40B4-BE49-F238E27FC236}">
                  <a16:creationId xmlns:a16="http://schemas.microsoft.com/office/drawing/2014/main" id="{1884D358-0648-69C9-3AB7-35D23D734082}"/>
                </a:ext>
              </a:extLst>
            </p:cNvPr>
            <p:cNvSpPr/>
            <p:nvPr/>
          </p:nvSpPr>
          <p:spPr>
            <a:xfrm>
              <a:off x="6166010" y="13626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4" name="矩形 14">
              <a:extLst>
                <a:ext uri="{FF2B5EF4-FFF2-40B4-BE49-F238E27FC236}">
                  <a16:creationId xmlns:a16="http://schemas.microsoft.com/office/drawing/2014/main" id="{017A8095-5ACE-62B0-7FF8-3666DBE5B40B}"/>
                </a:ext>
              </a:extLst>
            </p:cNvPr>
            <p:cNvSpPr/>
            <p:nvPr/>
          </p:nvSpPr>
          <p:spPr>
            <a:xfrm>
              <a:off x="6542101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5" name="矩形 15">
              <a:extLst>
                <a:ext uri="{FF2B5EF4-FFF2-40B4-BE49-F238E27FC236}">
                  <a16:creationId xmlns:a16="http://schemas.microsoft.com/office/drawing/2014/main" id="{E289DA02-53D2-DC9A-7A02-D9DAC5364098}"/>
                </a:ext>
              </a:extLst>
            </p:cNvPr>
            <p:cNvSpPr/>
            <p:nvPr/>
          </p:nvSpPr>
          <p:spPr>
            <a:xfrm>
              <a:off x="6918192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6" name="矩形 16">
              <a:extLst>
                <a:ext uri="{FF2B5EF4-FFF2-40B4-BE49-F238E27FC236}">
                  <a16:creationId xmlns:a16="http://schemas.microsoft.com/office/drawing/2014/main" id="{E210D2FC-94A9-0542-70D3-D037DA4CEC3F}"/>
                </a:ext>
              </a:extLst>
            </p:cNvPr>
            <p:cNvSpPr/>
            <p:nvPr/>
          </p:nvSpPr>
          <p:spPr>
            <a:xfrm>
              <a:off x="7294283" y="13565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7" name="矩形 17">
              <a:extLst>
                <a:ext uri="{FF2B5EF4-FFF2-40B4-BE49-F238E27FC236}">
                  <a16:creationId xmlns:a16="http://schemas.microsoft.com/office/drawing/2014/main" id="{28B0B56E-5B4B-034E-E5B3-7D060E09E373}"/>
                </a:ext>
              </a:extLst>
            </p:cNvPr>
            <p:cNvSpPr/>
            <p:nvPr/>
          </p:nvSpPr>
          <p:spPr>
            <a:xfrm>
              <a:off x="7670374" y="13565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8" name="矩形 18">
              <a:extLst>
                <a:ext uri="{FF2B5EF4-FFF2-40B4-BE49-F238E27FC236}">
                  <a16:creationId xmlns:a16="http://schemas.microsoft.com/office/drawing/2014/main" id="{4C9D6D29-B327-E41E-AB62-D22FE21CB4FE}"/>
                </a:ext>
              </a:extLst>
            </p:cNvPr>
            <p:cNvSpPr/>
            <p:nvPr/>
          </p:nvSpPr>
          <p:spPr>
            <a:xfrm>
              <a:off x="804646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9" name="矩形 19">
              <a:extLst>
                <a:ext uri="{FF2B5EF4-FFF2-40B4-BE49-F238E27FC236}">
                  <a16:creationId xmlns:a16="http://schemas.microsoft.com/office/drawing/2014/main" id="{09AF9B91-2A4B-2686-8CD3-9BAD63E3C0E5}"/>
                </a:ext>
              </a:extLst>
            </p:cNvPr>
            <p:cNvSpPr/>
            <p:nvPr/>
          </p:nvSpPr>
          <p:spPr>
            <a:xfrm>
              <a:off x="841715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0" name="矩形 20">
              <a:extLst>
                <a:ext uri="{FF2B5EF4-FFF2-40B4-BE49-F238E27FC236}">
                  <a16:creationId xmlns:a16="http://schemas.microsoft.com/office/drawing/2014/main" id="{F9CAD2A5-0147-370E-1C04-FE294B19EDE5}"/>
                </a:ext>
              </a:extLst>
            </p:cNvPr>
            <p:cNvSpPr/>
            <p:nvPr/>
          </p:nvSpPr>
          <p:spPr>
            <a:xfrm>
              <a:off x="8793247" y="13503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1" name="矩形 21">
              <a:extLst>
                <a:ext uri="{FF2B5EF4-FFF2-40B4-BE49-F238E27FC236}">
                  <a16:creationId xmlns:a16="http://schemas.microsoft.com/office/drawing/2014/main" id="{DA0A2F48-8B61-A7F2-A9F4-E5C0566D5D4B}"/>
                </a:ext>
              </a:extLst>
            </p:cNvPr>
            <p:cNvSpPr/>
            <p:nvPr/>
          </p:nvSpPr>
          <p:spPr>
            <a:xfrm>
              <a:off x="9169338" y="13503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2" name="矩形 22">
              <a:extLst>
                <a:ext uri="{FF2B5EF4-FFF2-40B4-BE49-F238E27FC236}">
                  <a16:creationId xmlns:a16="http://schemas.microsoft.com/office/drawing/2014/main" id="{FCBF189C-B199-23A4-2576-7B6A1907C8BB}"/>
                </a:ext>
              </a:extLst>
            </p:cNvPr>
            <p:cNvSpPr/>
            <p:nvPr/>
          </p:nvSpPr>
          <p:spPr>
            <a:xfrm>
              <a:off x="9545429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3" name="矩形 23">
              <a:extLst>
                <a:ext uri="{FF2B5EF4-FFF2-40B4-BE49-F238E27FC236}">
                  <a16:creationId xmlns:a16="http://schemas.microsoft.com/office/drawing/2014/main" id="{0EC4802F-6CB3-04A1-8620-6185DA712BD6}"/>
                </a:ext>
              </a:extLst>
            </p:cNvPr>
            <p:cNvSpPr/>
            <p:nvPr/>
          </p:nvSpPr>
          <p:spPr>
            <a:xfrm>
              <a:off x="9921520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4" name="矩形 24">
              <a:extLst>
                <a:ext uri="{FF2B5EF4-FFF2-40B4-BE49-F238E27FC236}">
                  <a16:creationId xmlns:a16="http://schemas.microsoft.com/office/drawing/2014/main" id="{EC787953-A045-87DE-FCAD-6463EC6153CA}"/>
                </a:ext>
              </a:extLst>
            </p:cNvPr>
            <p:cNvSpPr/>
            <p:nvPr/>
          </p:nvSpPr>
          <p:spPr>
            <a:xfrm>
              <a:off x="10297611" y="13441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5" name="矩形 25">
              <a:extLst>
                <a:ext uri="{FF2B5EF4-FFF2-40B4-BE49-F238E27FC236}">
                  <a16:creationId xmlns:a16="http://schemas.microsoft.com/office/drawing/2014/main" id="{9814D66A-CCAC-0F1A-62FC-BCB21833FE20}"/>
                </a:ext>
              </a:extLst>
            </p:cNvPr>
            <p:cNvSpPr/>
            <p:nvPr/>
          </p:nvSpPr>
          <p:spPr>
            <a:xfrm>
              <a:off x="10673702" y="13441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6" name="矩形 26">
              <a:extLst>
                <a:ext uri="{FF2B5EF4-FFF2-40B4-BE49-F238E27FC236}">
                  <a16:creationId xmlns:a16="http://schemas.microsoft.com/office/drawing/2014/main" id="{F837C242-682A-71C1-AB33-388A380DCD8A}"/>
                </a:ext>
              </a:extLst>
            </p:cNvPr>
            <p:cNvSpPr/>
            <p:nvPr/>
          </p:nvSpPr>
          <p:spPr>
            <a:xfrm>
              <a:off x="11049794" y="134411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7" name="矩形 27">
              <a:extLst>
                <a:ext uri="{FF2B5EF4-FFF2-40B4-BE49-F238E27FC236}">
                  <a16:creationId xmlns:a16="http://schemas.microsoft.com/office/drawing/2014/main" id="{E66FEBEB-162C-D335-02EA-7D3491663D9F}"/>
                </a:ext>
              </a:extLst>
            </p:cNvPr>
            <p:cNvSpPr/>
            <p:nvPr/>
          </p:nvSpPr>
          <p:spPr>
            <a:xfrm>
              <a:off x="11400823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8" name="矩形 28">
              <a:extLst>
                <a:ext uri="{FF2B5EF4-FFF2-40B4-BE49-F238E27FC236}">
                  <a16:creationId xmlns:a16="http://schemas.microsoft.com/office/drawing/2014/main" id="{C950008F-41A4-3100-1FAD-636A8AEAED5E}"/>
                </a:ext>
              </a:extLst>
            </p:cNvPr>
            <p:cNvSpPr/>
            <p:nvPr/>
          </p:nvSpPr>
          <p:spPr>
            <a:xfrm>
              <a:off x="5413828" y="53387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9" name="矩形 29">
              <a:extLst>
                <a:ext uri="{FF2B5EF4-FFF2-40B4-BE49-F238E27FC236}">
                  <a16:creationId xmlns:a16="http://schemas.microsoft.com/office/drawing/2014/main" id="{1FEC339A-4B5C-74AB-3A92-327F366A7DD7}"/>
                </a:ext>
              </a:extLst>
            </p:cNvPr>
            <p:cNvSpPr/>
            <p:nvPr/>
          </p:nvSpPr>
          <p:spPr>
            <a:xfrm>
              <a:off x="5789919" y="533260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0" name="矩形 30">
              <a:extLst>
                <a:ext uri="{FF2B5EF4-FFF2-40B4-BE49-F238E27FC236}">
                  <a16:creationId xmlns:a16="http://schemas.microsoft.com/office/drawing/2014/main" id="{FBCD3545-7623-2A73-FEB4-1666ECB673AD}"/>
                </a:ext>
              </a:extLst>
            </p:cNvPr>
            <p:cNvSpPr/>
            <p:nvPr/>
          </p:nvSpPr>
          <p:spPr>
            <a:xfrm>
              <a:off x="6166010" y="53326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1" name="矩形 31">
              <a:extLst>
                <a:ext uri="{FF2B5EF4-FFF2-40B4-BE49-F238E27FC236}">
                  <a16:creationId xmlns:a16="http://schemas.microsoft.com/office/drawing/2014/main" id="{4153A9A3-516F-7182-E980-07A74D83E64B}"/>
                </a:ext>
              </a:extLst>
            </p:cNvPr>
            <p:cNvSpPr/>
            <p:nvPr/>
          </p:nvSpPr>
          <p:spPr>
            <a:xfrm>
              <a:off x="6542101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2" name="矩形 32">
              <a:extLst>
                <a:ext uri="{FF2B5EF4-FFF2-40B4-BE49-F238E27FC236}">
                  <a16:creationId xmlns:a16="http://schemas.microsoft.com/office/drawing/2014/main" id="{DDEA0FB6-6959-C687-FD0F-7F88C61846F1}"/>
                </a:ext>
              </a:extLst>
            </p:cNvPr>
            <p:cNvSpPr/>
            <p:nvPr/>
          </p:nvSpPr>
          <p:spPr>
            <a:xfrm>
              <a:off x="6918192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3" name="矩形 33">
              <a:extLst>
                <a:ext uri="{FF2B5EF4-FFF2-40B4-BE49-F238E27FC236}">
                  <a16:creationId xmlns:a16="http://schemas.microsoft.com/office/drawing/2014/main" id="{D9F9BF63-C1F6-8B25-4B1C-8F229EA21168}"/>
                </a:ext>
              </a:extLst>
            </p:cNvPr>
            <p:cNvSpPr/>
            <p:nvPr/>
          </p:nvSpPr>
          <p:spPr>
            <a:xfrm>
              <a:off x="7294283" y="532640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4" name="矩形 34">
              <a:extLst>
                <a:ext uri="{FF2B5EF4-FFF2-40B4-BE49-F238E27FC236}">
                  <a16:creationId xmlns:a16="http://schemas.microsoft.com/office/drawing/2014/main" id="{BF5057FC-1CE4-F0AC-F1F6-E4EAD095ED2B}"/>
                </a:ext>
              </a:extLst>
            </p:cNvPr>
            <p:cNvSpPr/>
            <p:nvPr/>
          </p:nvSpPr>
          <p:spPr>
            <a:xfrm>
              <a:off x="7670374" y="53264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5" name="矩形 35">
              <a:extLst>
                <a:ext uri="{FF2B5EF4-FFF2-40B4-BE49-F238E27FC236}">
                  <a16:creationId xmlns:a16="http://schemas.microsoft.com/office/drawing/2014/main" id="{DC03AED6-7704-1B9C-0367-7423E94DF240}"/>
                </a:ext>
              </a:extLst>
            </p:cNvPr>
            <p:cNvSpPr/>
            <p:nvPr/>
          </p:nvSpPr>
          <p:spPr>
            <a:xfrm>
              <a:off x="804646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6" name="矩形 36">
              <a:extLst>
                <a:ext uri="{FF2B5EF4-FFF2-40B4-BE49-F238E27FC236}">
                  <a16:creationId xmlns:a16="http://schemas.microsoft.com/office/drawing/2014/main" id="{7B22A487-FA2C-3E6B-342D-552D717DC0D8}"/>
                </a:ext>
              </a:extLst>
            </p:cNvPr>
            <p:cNvSpPr/>
            <p:nvPr/>
          </p:nvSpPr>
          <p:spPr>
            <a:xfrm>
              <a:off x="841715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7" name="矩形 37">
              <a:extLst>
                <a:ext uri="{FF2B5EF4-FFF2-40B4-BE49-F238E27FC236}">
                  <a16:creationId xmlns:a16="http://schemas.microsoft.com/office/drawing/2014/main" id="{2D82CBB0-85ED-A354-A6BE-8CE656F7A831}"/>
                </a:ext>
              </a:extLst>
            </p:cNvPr>
            <p:cNvSpPr/>
            <p:nvPr/>
          </p:nvSpPr>
          <p:spPr>
            <a:xfrm>
              <a:off x="8793247" y="532021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8" name="矩形 38">
              <a:extLst>
                <a:ext uri="{FF2B5EF4-FFF2-40B4-BE49-F238E27FC236}">
                  <a16:creationId xmlns:a16="http://schemas.microsoft.com/office/drawing/2014/main" id="{A758F5BD-861E-0DAB-E29D-9FCFB487A0E1}"/>
                </a:ext>
              </a:extLst>
            </p:cNvPr>
            <p:cNvSpPr/>
            <p:nvPr/>
          </p:nvSpPr>
          <p:spPr>
            <a:xfrm>
              <a:off x="9169338" y="53202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9" name="矩形 39">
              <a:extLst>
                <a:ext uri="{FF2B5EF4-FFF2-40B4-BE49-F238E27FC236}">
                  <a16:creationId xmlns:a16="http://schemas.microsoft.com/office/drawing/2014/main" id="{F2D060D4-3069-CB57-7451-B5202FB68DF5}"/>
                </a:ext>
              </a:extLst>
            </p:cNvPr>
            <p:cNvSpPr/>
            <p:nvPr/>
          </p:nvSpPr>
          <p:spPr>
            <a:xfrm>
              <a:off x="9545429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0" name="矩形 40">
              <a:extLst>
                <a:ext uri="{FF2B5EF4-FFF2-40B4-BE49-F238E27FC236}">
                  <a16:creationId xmlns:a16="http://schemas.microsoft.com/office/drawing/2014/main" id="{1B9224B2-BD95-363E-F360-F3E7053E161E}"/>
                </a:ext>
              </a:extLst>
            </p:cNvPr>
            <p:cNvSpPr/>
            <p:nvPr/>
          </p:nvSpPr>
          <p:spPr>
            <a:xfrm>
              <a:off x="9921520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1" name="矩形 41">
              <a:extLst>
                <a:ext uri="{FF2B5EF4-FFF2-40B4-BE49-F238E27FC236}">
                  <a16:creationId xmlns:a16="http://schemas.microsoft.com/office/drawing/2014/main" id="{9888D190-D272-D63C-AD99-0B20E0A258F0}"/>
                </a:ext>
              </a:extLst>
            </p:cNvPr>
            <p:cNvSpPr/>
            <p:nvPr/>
          </p:nvSpPr>
          <p:spPr>
            <a:xfrm>
              <a:off x="10297611" y="531402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2" name="矩形 42">
              <a:extLst>
                <a:ext uri="{FF2B5EF4-FFF2-40B4-BE49-F238E27FC236}">
                  <a16:creationId xmlns:a16="http://schemas.microsoft.com/office/drawing/2014/main" id="{3B4CB385-CE1D-427C-9083-B720957AC8D4}"/>
                </a:ext>
              </a:extLst>
            </p:cNvPr>
            <p:cNvSpPr/>
            <p:nvPr/>
          </p:nvSpPr>
          <p:spPr>
            <a:xfrm>
              <a:off x="10673702" y="531402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3" name="矩形 43">
              <a:extLst>
                <a:ext uri="{FF2B5EF4-FFF2-40B4-BE49-F238E27FC236}">
                  <a16:creationId xmlns:a16="http://schemas.microsoft.com/office/drawing/2014/main" id="{7599861E-6C53-088C-A811-916D5858918B}"/>
                </a:ext>
              </a:extLst>
            </p:cNvPr>
            <p:cNvSpPr/>
            <p:nvPr/>
          </p:nvSpPr>
          <p:spPr>
            <a:xfrm>
              <a:off x="11049794" y="531401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4" name="矩形 44">
              <a:extLst>
                <a:ext uri="{FF2B5EF4-FFF2-40B4-BE49-F238E27FC236}">
                  <a16:creationId xmlns:a16="http://schemas.microsoft.com/office/drawing/2014/main" id="{6C4BE1FE-3044-5F35-73B7-9EC2979AAC09}"/>
                </a:ext>
              </a:extLst>
            </p:cNvPr>
            <p:cNvSpPr/>
            <p:nvPr/>
          </p:nvSpPr>
          <p:spPr>
            <a:xfrm>
              <a:off x="11400823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890859740"/>
      </p:ext>
    </p:extLst>
  </p:cSld>
  <p:clrMapOvr>
    <a:masterClrMapping/>
  </p:clrMapOvr>
  <p:transition spd="med">
    <p:push dir="u"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" name="图片 55">
            <a:extLst>
              <a:ext uri="{FF2B5EF4-FFF2-40B4-BE49-F238E27FC236}">
                <a16:creationId xmlns:a16="http://schemas.microsoft.com/office/drawing/2014/main" id="{B9779131-F161-2117-2376-5A7009FF64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3215" y="1883851"/>
            <a:ext cx="1117600" cy="1104900"/>
          </a:xfrm>
          <a:prstGeom prst="rect">
            <a:avLst/>
          </a:prstGeom>
        </p:spPr>
      </p:pic>
      <p:pic>
        <p:nvPicPr>
          <p:cNvPr id="87" name="图片 57">
            <a:extLst>
              <a:ext uri="{FF2B5EF4-FFF2-40B4-BE49-F238E27FC236}">
                <a16:creationId xmlns:a16="http://schemas.microsoft.com/office/drawing/2014/main" id="{9D86216B-5C06-AE4D-6D1B-0A59079A2D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2178" y="2185321"/>
            <a:ext cx="800100" cy="812800"/>
          </a:xfrm>
          <a:prstGeom prst="rect">
            <a:avLst/>
          </a:prstGeom>
        </p:spPr>
      </p:pic>
      <p:pic>
        <p:nvPicPr>
          <p:cNvPr id="85" name="图片 54">
            <a:extLst>
              <a:ext uri="{FF2B5EF4-FFF2-40B4-BE49-F238E27FC236}">
                <a16:creationId xmlns:a16="http://schemas.microsoft.com/office/drawing/2014/main" id="{57DABA68-04A1-3DF8-45C6-815AB33E293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7903"/>
          <a:stretch>
            <a:fillRect/>
          </a:stretch>
        </p:blipFill>
        <p:spPr>
          <a:xfrm>
            <a:off x="-1450050" y="2890637"/>
            <a:ext cx="6284726" cy="4531125"/>
          </a:xfrm>
          <a:prstGeom prst="rect">
            <a:avLst/>
          </a:prstGeom>
        </p:spPr>
      </p:pic>
      <p:sp>
        <p:nvSpPr>
          <p:cNvPr id="2" name="Rectangle 9">
            <a:extLst>
              <a:ext uri="{FF2B5EF4-FFF2-40B4-BE49-F238E27FC236}">
                <a16:creationId xmlns:a16="http://schemas.microsoft.com/office/drawing/2014/main" id="{FB3B0E85-9372-759E-2635-73A79953072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" name="梯形 7">
            <a:extLst>
              <a:ext uri="{FF2B5EF4-FFF2-40B4-BE49-F238E27FC236}">
                <a16:creationId xmlns:a16="http://schemas.microsoft.com/office/drawing/2014/main" id="{F0A11ADE-6A7E-76AB-B882-2B83287EF101}"/>
              </a:ext>
            </a:extLst>
          </p:cNvPr>
          <p:cNvSpPr/>
          <p:nvPr/>
        </p:nvSpPr>
        <p:spPr>
          <a:xfrm rot="16200000">
            <a:off x="1807321" y="2779307"/>
            <a:ext cx="4472218" cy="1479324"/>
          </a:xfrm>
          <a:prstGeom prst="trapezoid">
            <a:avLst>
              <a:gd name="adj" fmla="val 122061"/>
            </a:avLst>
          </a:prstGeom>
          <a:gradFill flip="none" rotWithShape="1">
            <a:gsLst>
              <a:gs pos="0">
                <a:schemeClr val="accent4">
                  <a:lumMod val="20000"/>
                  <a:lumOff val="80000"/>
                </a:schemeClr>
              </a:gs>
              <a:gs pos="100000">
                <a:schemeClr val="accent4">
                  <a:lumMod val="40000"/>
                  <a:lumOff val="6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grpSp>
        <p:nvGrpSpPr>
          <p:cNvPr id="5" name="组合 78">
            <a:extLst>
              <a:ext uri="{FF2B5EF4-FFF2-40B4-BE49-F238E27FC236}">
                <a16:creationId xmlns:a16="http://schemas.microsoft.com/office/drawing/2014/main" id="{96A16EDD-8F66-2995-F7B8-2F01934F7A8A}"/>
              </a:ext>
            </a:extLst>
          </p:cNvPr>
          <p:cNvGrpSpPr/>
          <p:nvPr/>
        </p:nvGrpSpPr>
        <p:grpSpPr>
          <a:xfrm>
            <a:off x="3526224" y="1520669"/>
            <a:ext cx="8462576" cy="3787931"/>
            <a:chOff x="5254171" y="1212966"/>
            <a:chExt cx="6516914" cy="4472219"/>
          </a:xfrm>
        </p:grpSpPr>
        <p:sp>
          <p:nvSpPr>
            <p:cNvPr id="9" name="矩形 8">
              <a:extLst>
                <a:ext uri="{FF2B5EF4-FFF2-40B4-BE49-F238E27FC236}">
                  <a16:creationId xmlns:a16="http://schemas.microsoft.com/office/drawing/2014/main" id="{7F5B3072-D9F2-82BD-3192-D61F97B5A2AB}"/>
                </a:ext>
              </a:extLst>
            </p:cNvPr>
            <p:cNvSpPr/>
            <p:nvPr/>
          </p:nvSpPr>
          <p:spPr>
            <a:xfrm>
              <a:off x="5254171" y="1212966"/>
              <a:ext cx="6516914" cy="44722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48" name="矩形 10">
              <a:extLst>
                <a:ext uri="{FF2B5EF4-FFF2-40B4-BE49-F238E27FC236}">
                  <a16:creationId xmlns:a16="http://schemas.microsoft.com/office/drawing/2014/main" id="{8B76175E-46A4-304F-9076-E0BCA10D62E5}"/>
                </a:ext>
              </a:extLst>
            </p:cNvPr>
            <p:cNvSpPr/>
            <p:nvPr/>
          </p:nvSpPr>
          <p:spPr>
            <a:xfrm>
              <a:off x="5465092" y="1835364"/>
              <a:ext cx="6055299" cy="347378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zh-CN" altLang="en-US" sz="4800" b="1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    褐色的口罩上方，一双眼神疲惫的眼睛吃惊地望着我，我的母亲的眼睛</a:t>
              </a:r>
              <a:r>
                <a:rPr lang="en-US" altLang="zh-CN" sz="4800" b="1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……</a:t>
              </a:r>
              <a:endParaRPr kumimoji="1" lang="zh-CN" altLang="en-US" sz="4800" dirty="0">
                <a:solidFill>
                  <a:schemeClr val="tx1"/>
                </a:solidFill>
              </a:endParaRPr>
            </a:p>
          </p:txBody>
        </p:sp>
        <p:sp>
          <p:nvSpPr>
            <p:cNvPr id="50" name="矩形 11">
              <a:extLst>
                <a:ext uri="{FF2B5EF4-FFF2-40B4-BE49-F238E27FC236}">
                  <a16:creationId xmlns:a16="http://schemas.microsoft.com/office/drawing/2014/main" id="{47D4087A-1FF1-FDCC-4778-975B5D84873B}"/>
                </a:ext>
              </a:extLst>
            </p:cNvPr>
            <p:cNvSpPr/>
            <p:nvPr/>
          </p:nvSpPr>
          <p:spPr>
            <a:xfrm>
              <a:off x="5413828" y="136888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2" name="矩形 12">
              <a:extLst>
                <a:ext uri="{FF2B5EF4-FFF2-40B4-BE49-F238E27FC236}">
                  <a16:creationId xmlns:a16="http://schemas.microsoft.com/office/drawing/2014/main" id="{A64D83C9-6080-E7DE-2107-75BE8938C489}"/>
                </a:ext>
              </a:extLst>
            </p:cNvPr>
            <p:cNvSpPr/>
            <p:nvPr/>
          </p:nvSpPr>
          <p:spPr>
            <a:xfrm>
              <a:off x="5789919" y="136269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3" name="矩形 13">
              <a:extLst>
                <a:ext uri="{FF2B5EF4-FFF2-40B4-BE49-F238E27FC236}">
                  <a16:creationId xmlns:a16="http://schemas.microsoft.com/office/drawing/2014/main" id="{1884D358-0648-69C9-3AB7-35D23D734082}"/>
                </a:ext>
              </a:extLst>
            </p:cNvPr>
            <p:cNvSpPr/>
            <p:nvPr/>
          </p:nvSpPr>
          <p:spPr>
            <a:xfrm>
              <a:off x="6166010" y="13626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4" name="矩形 14">
              <a:extLst>
                <a:ext uri="{FF2B5EF4-FFF2-40B4-BE49-F238E27FC236}">
                  <a16:creationId xmlns:a16="http://schemas.microsoft.com/office/drawing/2014/main" id="{017A8095-5ACE-62B0-7FF8-3666DBE5B40B}"/>
                </a:ext>
              </a:extLst>
            </p:cNvPr>
            <p:cNvSpPr/>
            <p:nvPr/>
          </p:nvSpPr>
          <p:spPr>
            <a:xfrm>
              <a:off x="6542101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5" name="矩形 15">
              <a:extLst>
                <a:ext uri="{FF2B5EF4-FFF2-40B4-BE49-F238E27FC236}">
                  <a16:creationId xmlns:a16="http://schemas.microsoft.com/office/drawing/2014/main" id="{E289DA02-53D2-DC9A-7A02-D9DAC5364098}"/>
                </a:ext>
              </a:extLst>
            </p:cNvPr>
            <p:cNvSpPr/>
            <p:nvPr/>
          </p:nvSpPr>
          <p:spPr>
            <a:xfrm>
              <a:off x="6918192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6" name="矩形 16">
              <a:extLst>
                <a:ext uri="{FF2B5EF4-FFF2-40B4-BE49-F238E27FC236}">
                  <a16:creationId xmlns:a16="http://schemas.microsoft.com/office/drawing/2014/main" id="{E210D2FC-94A9-0542-70D3-D037DA4CEC3F}"/>
                </a:ext>
              </a:extLst>
            </p:cNvPr>
            <p:cNvSpPr/>
            <p:nvPr/>
          </p:nvSpPr>
          <p:spPr>
            <a:xfrm>
              <a:off x="7294283" y="13565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7" name="矩形 17">
              <a:extLst>
                <a:ext uri="{FF2B5EF4-FFF2-40B4-BE49-F238E27FC236}">
                  <a16:creationId xmlns:a16="http://schemas.microsoft.com/office/drawing/2014/main" id="{28B0B56E-5B4B-034E-E5B3-7D060E09E373}"/>
                </a:ext>
              </a:extLst>
            </p:cNvPr>
            <p:cNvSpPr/>
            <p:nvPr/>
          </p:nvSpPr>
          <p:spPr>
            <a:xfrm>
              <a:off x="7670374" y="13565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8" name="矩形 18">
              <a:extLst>
                <a:ext uri="{FF2B5EF4-FFF2-40B4-BE49-F238E27FC236}">
                  <a16:creationId xmlns:a16="http://schemas.microsoft.com/office/drawing/2014/main" id="{4C9D6D29-B327-E41E-AB62-D22FE21CB4FE}"/>
                </a:ext>
              </a:extLst>
            </p:cNvPr>
            <p:cNvSpPr/>
            <p:nvPr/>
          </p:nvSpPr>
          <p:spPr>
            <a:xfrm>
              <a:off x="804646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9" name="矩形 19">
              <a:extLst>
                <a:ext uri="{FF2B5EF4-FFF2-40B4-BE49-F238E27FC236}">
                  <a16:creationId xmlns:a16="http://schemas.microsoft.com/office/drawing/2014/main" id="{09AF9B91-2A4B-2686-8CD3-9BAD63E3C0E5}"/>
                </a:ext>
              </a:extLst>
            </p:cNvPr>
            <p:cNvSpPr/>
            <p:nvPr/>
          </p:nvSpPr>
          <p:spPr>
            <a:xfrm>
              <a:off x="841715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0" name="矩形 20">
              <a:extLst>
                <a:ext uri="{FF2B5EF4-FFF2-40B4-BE49-F238E27FC236}">
                  <a16:creationId xmlns:a16="http://schemas.microsoft.com/office/drawing/2014/main" id="{F9CAD2A5-0147-370E-1C04-FE294B19EDE5}"/>
                </a:ext>
              </a:extLst>
            </p:cNvPr>
            <p:cNvSpPr/>
            <p:nvPr/>
          </p:nvSpPr>
          <p:spPr>
            <a:xfrm>
              <a:off x="8793247" y="13503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1" name="矩形 21">
              <a:extLst>
                <a:ext uri="{FF2B5EF4-FFF2-40B4-BE49-F238E27FC236}">
                  <a16:creationId xmlns:a16="http://schemas.microsoft.com/office/drawing/2014/main" id="{DA0A2F48-8B61-A7F2-A9F4-E5C0566D5D4B}"/>
                </a:ext>
              </a:extLst>
            </p:cNvPr>
            <p:cNvSpPr/>
            <p:nvPr/>
          </p:nvSpPr>
          <p:spPr>
            <a:xfrm>
              <a:off x="9169338" y="13503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2" name="矩形 22">
              <a:extLst>
                <a:ext uri="{FF2B5EF4-FFF2-40B4-BE49-F238E27FC236}">
                  <a16:creationId xmlns:a16="http://schemas.microsoft.com/office/drawing/2014/main" id="{FCBF189C-B199-23A4-2576-7B6A1907C8BB}"/>
                </a:ext>
              </a:extLst>
            </p:cNvPr>
            <p:cNvSpPr/>
            <p:nvPr/>
          </p:nvSpPr>
          <p:spPr>
            <a:xfrm>
              <a:off x="9545429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3" name="矩形 23">
              <a:extLst>
                <a:ext uri="{FF2B5EF4-FFF2-40B4-BE49-F238E27FC236}">
                  <a16:creationId xmlns:a16="http://schemas.microsoft.com/office/drawing/2014/main" id="{0EC4802F-6CB3-04A1-8620-6185DA712BD6}"/>
                </a:ext>
              </a:extLst>
            </p:cNvPr>
            <p:cNvSpPr/>
            <p:nvPr/>
          </p:nvSpPr>
          <p:spPr>
            <a:xfrm>
              <a:off x="9921520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4" name="矩形 24">
              <a:extLst>
                <a:ext uri="{FF2B5EF4-FFF2-40B4-BE49-F238E27FC236}">
                  <a16:creationId xmlns:a16="http://schemas.microsoft.com/office/drawing/2014/main" id="{EC787953-A045-87DE-FCAD-6463EC6153CA}"/>
                </a:ext>
              </a:extLst>
            </p:cNvPr>
            <p:cNvSpPr/>
            <p:nvPr/>
          </p:nvSpPr>
          <p:spPr>
            <a:xfrm>
              <a:off x="10297611" y="13441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5" name="矩形 25">
              <a:extLst>
                <a:ext uri="{FF2B5EF4-FFF2-40B4-BE49-F238E27FC236}">
                  <a16:creationId xmlns:a16="http://schemas.microsoft.com/office/drawing/2014/main" id="{9814D66A-CCAC-0F1A-62FC-BCB21833FE20}"/>
                </a:ext>
              </a:extLst>
            </p:cNvPr>
            <p:cNvSpPr/>
            <p:nvPr/>
          </p:nvSpPr>
          <p:spPr>
            <a:xfrm>
              <a:off x="10673702" y="13441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6" name="矩形 26">
              <a:extLst>
                <a:ext uri="{FF2B5EF4-FFF2-40B4-BE49-F238E27FC236}">
                  <a16:creationId xmlns:a16="http://schemas.microsoft.com/office/drawing/2014/main" id="{F837C242-682A-71C1-AB33-388A380DCD8A}"/>
                </a:ext>
              </a:extLst>
            </p:cNvPr>
            <p:cNvSpPr/>
            <p:nvPr/>
          </p:nvSpPr>
          <p:spPr>
            <a:xfrm>
              <a:off x="11049794" y="134411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7" name="矩形 27">
              <a:extLst>
                <a:ext uri="{FF2B5EF4-FFF2-40B4-BE49-F238E27FC236}">
                  <a16:creationId xmlns:a16="http://schemas.microsoft.com/office/drawing/2014/main" id="{E66FEBEB-162C-D335-02EA-7D3491663D9F}"/>
                </a:ext>
              </a:extLst>
            </p:cNvPr>
            <p:cNvSpPr/>
            <p:nvPr/>
          </p:nvSpPr>
          <p:spPr>
            <a:xfrm>
              <a:off x="11400823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8" name="矩形 28">
              <a:extLst>
                <a:ext uri="{FF2B5EF4-FFF2-40B4-BE49-F238E27FC236}">
                  <a16:creationId xmlns:a16="http://schemas.microsoft.com/office/drawing/2014/main" id="{C950008F-41A4-3100-1FAD-636A8AEAED5E}"/>
                </a:ext>
              </a:extLst>
            </p:cNvPr>
            <p:cNvSpPr/>
            <p:nvPr/>
          </p:nvSpPr>
          <p:spPr>
            <a:xfrm>
              <a:off x="5413828" y="53387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9" name="矩形 29">
              <a:extLst>
                <a:ext uri="{FF2B5EF4-FFF2-40B4-BE49-F238E27FC236}">
                  <a16:creationId xmlns:a16="http://schemas.microsoft.com/office/drawing/2014/main" id="{1FEC339A-4B5C-74AB-3A92-327F366A7DD7}"/>
                </a:ext>
              </a:extLst>
            </p:cNvPr>
            <p:cNvSpPr/>
            <p:nvPr/>
          </p:nvSpPr>
          <p:spPr>
            <a:xfrm>
              <a:off x="5789919" y="533260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0" name="矩形 30">
              <a:extLst>
                <a:ext uri="{FF2B5EF4-FFF2-40B4-BE49-F238E27FC236}">
                  <a16:creationId xmlns:a16="http://schemas.microsoft.com/office/drawing/2014/main" id="{FBCD3545-7623-2A73-FEB4-1666ECB673AD}"/>
                </a:ext>
              </a:extLst>
            </p:cNvPr>
            <p:cNvSpPr/>
            <p:nvPr/>
          </p:nvSpPr>
          <p:spPr>
            <a:xfrm>
              <a:off x="6166010" y="53326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1" name="矩形 31">
              <a:extLst>
                <a:ext uri="{FF2B5EF4-FFF2-40B4-BE49-F238E27FC236}">
                  <a16:creationId xmlns:a16="http://schemas.microsoft.com/office/drawing/2014/main" id="{4153A9A3-516F-7182-E980-07A74D83E64B}"/>
                </a:ext>
              </a:extLst>
            </p:cNvPr>
            <p:cNvSpPr/>
            <p:nvPr/>
          </p:nvSpPr>
          <p:spPr>
            <a:xfrm>
              <a:off x="6542101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2" name="矩形 32">
              <a:extLst>
                <a:ext uri="{FF2B5EF4-FFF2-40B4-BE49-F238E27FC236}">
                  <a16:creationId xmlns:a16="http://schemas.microsoft.com/office/drawing/2014/main" id="{DDEA0FB6-6959-C687-FD0F-7F88C61846F1}"/>
                </a:ext>
              </a:extLst>
            </p:cNvPr>
            <p:cNvSpPr/>
            <p:nvPr/>
          </p:nvSpPr>
          <p:spPr>
            <a:xfrm>
              <a:off x="6918192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3" name="矩形 33">
              <a:extLst>
                <a:ext uri="{FF2B5EF4-FFF2-40B4-BE49-F238E27FC236}">
                  <a16:creationId xmlns:a16="http://schemas.microsoft.com/office/drawing/2014/main" id="{D9F9BF63-C1F6-8B25-4B1C-8F229EA21168}"/>
                </a:ext>
              </a:extLst>
            </p:cNvPr>
            <p:cNvSpPr/>
            <p:nvPr/>
          </p:nvSpPr>
          <p:spPr>
            <a:xfrm>
              <a:off x="7294283" y="532640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4" name="矩形 34">
              <a:extLst>
                <a:ext uri="{FF2B5EF4-FFF2-40B4-BE49-F238E27FC236}">
                  <a16:creationId xmlns:a16="http://schemas.microsoft.com/office/drawing/2014/main" id="{BF5057FC-1CE4-F0AC-F1F6-E4EAD095ED2B}"/>
                </a:ext>
              </a:extLst>
            </p:cNvPr>
            <p:cNvSpPr/>
            <p:nvPr/>
          </p:nvSpPr>
          <p:spPr>
            <a:xfrm>
              <a:off x="7670374" y="53264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5" name="矩形 35">
              <a:extLst>
                <a:ext uri="{FF2B5EF4-FFF2-40B4-BE49-F238E27FC236}">
                  <a16:creationId xmlns:a16="http://schemas.microsoft.com/office/drawing/2014/main" id="{DC03AED6-7704-1B9C-0367-7423E94DF240}"/>
                </a:ext>
              </a:extLst>
            </p:cNvPr>
            <p:cNvSpPr/>
            <p:nvPr/>
          </p:nvSpPr>
          <p:spPr>
            <a:xfrm>
              <a:off x="804646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6" name="矩形 36">
              <a:extLst>
                <a:ext uri="{FF2B5EF4-FFF2-40B4-BE49-F238E27FC236}">
                  <a16:creationId xmlns:a16="http://schemas.microsoft.com/office/drawing/2014/main" id="{7B22A487-FA2C-3E6B-342D-552D717DC0D8}"/>
                </a:ext>
              </a:extLst>
            </p:cNvPr>
            <p:cNvSpPr/>
            <p:nvPr/>
          </p:nvSpPr>
          <p:spPr>
            <a:xfrm>
              <a:off x="841715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7" name="矩形 37">
              <a:extLst>
                <a:ext uri="{FF2B5EF4-FFF2-40B4-BE49-F238E27FC236}">
                  <a16:creationId xmlns:a16="http://schemas.microsoft.com/office/drawing/2014/main" id="{2D82CBB0-85ED-A354-A6BE-8CE656F7A831}"/>
                </a:ext>
              </a:extLst>
            </p:cNvPr>
            <p:cNvSpPr/>
            <p:nvPr/>
          </p:nvSpPr>
          <p:spPr>
            <a:xfrm>
              <a:off x="8793247" y="532021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8" name="矩形 38">
              <a:extLst>
                <a:ext uri="{FF2B5EF4-FFF2-40B4-BE49-F238E27FC236}">
                  <a16:creationId xmlns:a16="http://schemas.microsoft.com/office/drawing/2014/main" id="{A758F5BD-861E-0DAB-E29D-9FCFB487A0E1}"/>
                </a:ext>
              </a:extLst>
            </p:cNvPr>
            <p:cNvSpPr/>
            <p:nvPr/>
          </p:nvSpPr>
          <p:spPr>
            <a:xfrm>
              <a:off x="9169338" y="53202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9" name="矩形 39">
              <a:extLst>
                <a:ext uri="{FF2B5EF4-FFF2-40B4-BE49-F238E27FC236}">
                  <a16:creationId xmlns:a16="http://schemas.microsoft.com/office/drawing/2014/main" id="{F2D060D4-3069-CB57-7451-B5202FB68DF5}"/>
                </a:ext>
              </a:extLst>
            </p:cNvPr>
            <p:cNvSpPr/>
            <p:nvPr/>
          </p:nvSpPr>
          <p:spPr>
            <a:xfrm>
              <a:off x="9545429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0" name="矩形 40">
              <a:extLst>
                <a:ext uri="{FF2B5EF4-FFF2-40B4-BE49-F238E27FC236}">
                  <a16:creationId xmlns:a16="http://schemas.microsoft.com/office/drawing/2014/main" id="{1B9224B2-BD95-363E-F360-F3E7053E161E}"/>
                </a:ext>
              </a:extLst>
            </p:cNvPr>
            <p:cNvSpPr/>
            <p:nvPr/>
          </p:nvSpPr>
          <p:spPr>
            <a:xfrm>
              <a:off x="9921520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1" name="矩形 41">
              <a:extLst>
                <a:ext uri="{FF2B5EF4-FFF2-40B4-BE49-F238E27FC236}">
                  <a16:creationId xmlns:a16="http://schemas.microsoft.com/office/drawing/2014/main" id="{9888D190-D272-D63C-AD99-0B20E0A258F0}"/>
                </a:ext>
              </a:extLst>
            </p:cNvPr>
            <p:cNvSpPr/>
            <p:nvPr/>
          </p:nvSpPr>
          <p:spPr>
            <a:xfrm>
              <a:off x="10297611" y="531402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2" name="矩形 42">
              <a:extLst>
                <a:ext uri="{FF2B5EF4-FFF2-40B4-BE49-F238E27FC236}">
                  <a16:creationId xmlns:a16="http://schemas.microsoft.com/office/drawing/2014/main" id="{3B4CB385-CE1D-427C-9083-B720957AC8D4}"/>
                </a:ext>
              </a:extLst>
            </p:cNvPr>
            <p:cNvSpPr/>
            <p:nvPr/>
          </p:nvSpPr>
          <p:spPr>
            <a:xfrm>
              <a:off x="10673702" y="531402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3" name="矩形 43">
              <a:extLst>
                <a:ext uri="{FF2B5EF4-FFF2-40B4-BE49-F238E27FC236}">
                  <a16:creationId xmlns:a16="http://schemas.microsoft.com/office/drawing/2014/main" id="{7599861E-6C53-088C-A811-916D5858918B}"/>
                </a:ext>
              </a:extLst>
            </p:cNvPr>
            <p:cNvSpPr/>
            <p:nvPr/>
          </p:nvSpPr>
          <p:spPr>
            <a:xfrm>
              <a:off x="11049794" y="531401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4" name="矩形 44">
              <a:extLst>
                <a:ext uri="{FF2B5EF4-FFF2-40B4-BE49-F238E27FC236}">
                  <a16:creationId xmlns:a16="http://schemas.microsoft.com/office/drawing/2014/main" id="{6C4BE1FE-3044-5F35-73B7-9EC2979AAC09}"/>
                </a:ext>
              </a:extLst>
            </p:cNvPr>
            <p:cNvSpPr/>
            <p:nvPr/>
          </p:nvSpPr>
          <p:spPr>
            <a:xfrm>
              <a:off x="11400823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33548647"/>
      </p:ext>
    </p:extLst>
  </p:cSld>
  <p:clrMapOvr>
    <a:masterClrMapping/>
  </p:clrMapOvr>
  <p:transition spd="med">
    <p:push dir="u"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FB3B0E85-9372-759E-2635-73A79953072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5" name="组合 78">
            <a:extLst>
              <a:ext uri="{FF2B5EF4-FFF2-40B4-BE49-F238E27FC236}">
                <a16:creationId xmlns:a16="http://schemas.microsoft.com/office/drawing/2014/main" id="{96A16EDD-8F66-2995-F7B8-2F01934F7A8A}"/>
              </a:ext>
            </a:extLst>
          </p:cNvPr>
          <p:cNvGrpSpPr/>
          <p:nvPr/>
        </p:nvGrpSpPr>
        <p:grpSpPr>
          <a:xfrm>
            <a:off x="219075" y="1296060"/>
            <a:ext cx="11753850" cy="3787931"/>
            <a:chOff x="5254171" y="1212966"/>
            <a:chExt cx="6516914" cy="4472219"/>
          </a:xfrm>
        </p:grpSpPr>
        <p:sp>
          <p:nvSpPr>
            <p:cNvPr id="9" name="矩形 8">
              <a:extLst>
                <a:ext uri="{FF2B5EF4-FFF2-40B4-BE49-F238E27FC236}">
                  <a16:creationId xmlns:a16="http://schemas.microsoft.com/office/drawing/2014/main" id="{7F5B3072-D9F2-82BD-3192-D61F97B5A2AB}"/>
                </a:ext>
              </a:extLst>
            </p:cNvPr>
            <p:cNvSpPr/>
            <p:nvPr/>
          </p:nvSpPr>
          <p:spPr>
            <a:xfrm>
              <a:off x="5254171" y="1212966"/>
              <a:ext cx="6516914" cy="44722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48" name="矩形 10">
              <a:extLst>
                <a:ext uri="{FF2B5EF4-FFF2-40B4-BE49-F238E27FC236}">
                  <a16:creationId xmlns:a16="http://schemas.microsoft.com/office/drawing/2014/main" id="{8B76175E-46A4-304F-9076-E0BCA10D62E5}"/>
                </a:ext>
              </a:extLst>
            </p:cNvPr>
            <p:cNvSpPr/>
            <p:nvPr/>
          </p:nvSpPr>
          <p:spPr>
            <a:xfrm>
              <a:off x="5465092" y="1835364"/>
              <a:ext cx="6055299" cy="347378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zh-CN" altLang="en-US" sz="4800" b="1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    那时我努力要回忆起一个年轻母亲的形象，竟回忆不起母亲何时年轻过。</a:t>
              </a:r>
              <a:endParaRPr kumimoji="1" lang="zh-CN" altLang="en-US" sz="4800" dirty="0">
                <a:solidFill>
                  <a:schemeClr val="tx1"/>
                </a:solidFill>
              </a:endParaRPr>
            </a:p>
          </p:txBody>
        </p:sp>
        <p:sp>
          <p:nvSpPr>
            <p:cNvPr id="50" name="矩形 11">
              <a:extLst>
                <a:ext uri="{FF2B5EF4-FFF2-40B4-BE49-F238E27FC236}">
                  <a16:creationId xmlns:a16="http://schemas.microsoft.com/office/drawing/2014/main" id="{47D4087A-1FF1-FDCC-4778-975B5D84873B}"/>
                </a:ext>
              </a:extLst>
            </p:cNvPr>
            <p:cNvSpPr/>
            <p:nvPr/>
          </p:nvSpPr>
          <p:spPr>
            <a:xfrm>
              <a:off x="5413828" y="136888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2" name="矩形 12">
              <a:extLst>
                <a:ext uri="{FF2B5EF4-FFF2-40B4-BE49-F238E27FC236}">
                  <a16:creationId xmlns:a16="http://schemas.microsoft.com/office/drawing/2014/main" id="{A64D83C9-6080-E7DE-2107-75BE8938C489}"/>
                </a:ext>
              </a:extLst>
            </p:cNvPr>
            <p:cNvSpPr/>
            <p:nvPr/>
          </p:nvSpPr>
          <p:spPr>
            <a:xfrm>
              <a:off x="5789919" y="136269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3" name="矩形 13">
              <a:extLst>
                <a:ext uri="{FF2B5EF4-FFF2-40B4-BE49-F238E27FC236}">
                  <a16:creationId xmlns:a16="http://schemas.microsoft.com/office/drawing/2014/main" id="{1884D358-0648-69C9-3AB7-35D23D734082}"/>
                </a:ext>
              </a:extLst>
            </p:cNvPr>
            <p:cNvSpPr/>
            <p:nvPr/>
          </p:nvSpPr>
          <p:spPr>
            <a:xfrm>
              <a:off x="6166010" y="13626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4" name="矩形 14">
              <a:extLst>
                <a:ext uri="{FF2B5EF4-FFF2-40B4-BE49-F238E27FC236}">
                  <a16:creationId xmlns:a16="http://schemas.microsoft.com/office/drawing/2014/main" id="{017A8095-5ACE-62B0-7FF8-3666DBE5B40B}"/>
                </a:ext>
              </a:extLst>
            </p:cNvPr>
            <p:cNvSpPr/>
            <p:nvPr/>
          </p:nvSpPr>
          <p:spPr>
            <a:xfrm>
              <a:off x="6542101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5" name="矩形 15">
              <a:extLst>
                <a:ext uri="{FF2B5EF4-FFF2-40B4-BE49-F238E27FC236}">
                  <a16:creationId xmlns:a16="http://schemas.microsoft.com/office/drawing/2014/main" id="{E289DA02-53D2-DC9A-7A02-D9DAC5364098}"/>
                </a:ext>
              </a:extLst>
            </p:cNvPr>
            <p:cNvSpPr/>
            <p:nvPr/>
          </p:nvSpPr>
          <p:spPr>
            <a:xfrm>
              <a:off x="6918192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6" name="矩形 16">
              <a:extLst>
                <a:ext uri="{FF2B5EF4-FFF2-40B4-BE49-F238E27FC236}">
                  <a16:creationId xmlns:a16="http://schemas.microsoft.com/office/drawing/2014/main" id="{E210D2FC-94A9-0542-70D3-D037DA4CEC3F}"/>
                </a:ext>
              </a:extLst>
            </p:cNvPr>
            <p:cNvSpPr/>
            <p:nvPr/>
          </p:nvSpPr>
          <p:spPr>
            <a:xfrm>
              <a:off x="7294283" y="13565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7" name="矩形 17">
              <a:extLst>
                <a:ext uri="{FF2B5EF4-FFF2-40B4-BE49-F238E27FC236}">
                  <a16:creationId xmlns:a16="http://schemas.microsoft.com/office/drawing/2014/main" id="{28B0B56E-5B4B-034E-E5B3-7D060E09E373}"/>
                </a:ext>
              </a:extLst>
            </p:cNvPr>
            <p:cNvSpPr/>
            <p:nvPr/>
          </p:nvSpPr>
          <p:spPr>
            <a:xfrm>
              <a:off x="7670374" y="13565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8" name="矩形 18">
              <a:extLst>
                <a:ext uri="{FF2B5EF4-FFF2-40B4-BE49-F238E27FC236}">
                  <a16:creationId xmlns:a16="http://schemas.microsoft.com/office/drawing/2014/main" id="{4C9D6D29-B327-E41E-AB62-D22FE21CB4FE}"/>
                </a:ext>
              </a:extLst>
            </p:cNvPr>
            <p:cNvSpPr/>
            <p:nvPr/>
          </p:nvSpPr>
          <p:spPr>
            <a:xfrm>
              <a:off x="804646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9" name="矩形 19">
              <a:extLst>
                <a:ext uri="{FF2B5EF4-FFF2-40B4-BE49-F238E27FC236}">
                  <a16:creationId xmlns:a16="http://schemas.microsoft.com/office/drawing/2014/main" id="{09AF9B91-2A4B-2686-8CD3-9BAD63E3C0E5}"/>
                </a:ext>
              </a:extLst>
            </p:cNvPr>
            <p:cNvSpPr/>
            <p:nvPr/>
          </p:nvSpPr>
          <p:spPr>
            <a:xfrm>
              <a:off x="841715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0" name="矩形 20">
              <a:extLst>
                <a:ext uri="{FF2B5EF4-FFF2-40B4-BE49-F238E27FC236}">
                  <a16:creationId xmlns:a16="http://schemas.microsoft.com/office/drawing/2014/main" id="{F9CAD2A5-0147-370E-1C04-FE294B19EDE5}"/>
                </a:ext>
              </a:extLst>
            </p:cNvPr>
            <p:cNvSpPr/>
            <p:nvPr/>
          </p:nvSpPr>
          <p:spPr>
            <a:xfrm>
              <a:off x="8793247" y="13503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1" name="矩形 21">
              <a:extLst>
                <a:ext uri="{FF2B5EF4-FFF2-40B4-BE49-F238E27FC236}">
                  <a16:creationId xmlns:a16="http://schemas.microsoft.com/office/drawing/2014/main" id="{DA0A2F48-8B61-A7F2-A9F4-E5C0566D5D4B}"/>
                </a:ext>
              </a:extLst>
            </p:cNvPr>
            <p:cNvSpPr/>
            <p:nvPr/>
          </p:nvSpPr>
          <p:spPr>
            <a:xfrm>
              <a:off x="9169338" y="13503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2" name="矩形 22">
              <a:extLst>
                <a:ext uri="{FF2B5EF4-FFF2-40B4-BE49-F238E27FC236}">
                  <a16:creationId xmlns:a16="http://schemas.microsoft.com/office/drawing/2014/main" id="{FCBF189C-B199-23A4-2576-7B6A1907C8BB}"/>
                </a:ext>
              </a:extLst>
            </p:cNvPr>
            <p:cNvSpPr/>
            <p:nvPr/>
          </p:nvSpPr>
          <p:spPr>
            <a:xfrm>
              <a:off x="9545429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3" name="矩形 23">
              <a:extLst>
                <a:ext uri="{FF2B5EF4-FFF2-40B4-BE49-F238E27FC236}">
                  <a16:creationId xmlns:a16="http://schemas.microsoft.com/office/drawing/2014/main" id="{0EC4802F-6CB3-04A1-8620-6185DA712BD6}"/>
                </a:ext>
              </a:extLst>
            </p:cNvPr>
            <p:cNvSpPr/>
            <p:nvPr/>
          </p:nvSpPr>
          <p:spPr>
            <a:xfrm>
              <a:off x="9921520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4" name="矩形 24">
              <a:extLst>
                <a:ext uri="{FF2B5EF4-FFF2-40B4-BE49-F238E27FC236}">
                  <a16:creationId xmlns:a16="http://schemas.microsoft.com/office/drawing/2014/main" id="{EC787953-A045-87DE-FCAD-6463EC6153CA}"/>
                </a:ext>
              </a:extLst>
            </p:cNvPr>
            <p:cNvSpPr/>
            <p:nvPr/>
          </p:nvSpPr>
          <p:spPr>
            <a:xfrm>
              <a:off x="10297611" y="13441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5" name="矩形 25">
              <a:extLst>
                <a:ext uri="{FF2B5EF4-FFF2-40B4-BE49-F238E27FC236}">
                  <a16:creationId xmlns:a16="http://schemas.microsoft.com/office/drawing/2014/main" id="{9814D66A-CCAC-0F1A-62FC-BCB21833FE20}"/>
                </a:ext>
              </a:extLst>
            </p:cNvPr>
            <p:cNvSpPr/>
            <p:nvPr/>
          </p:nvSpPr>
          <p:spPr>
            <a:xfrm>
              <a:off x="10673702" y="13441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6" name="矩形 26">
              <a:extLst>
                <a:ext uri="{FF2B5EF4-FFF2-40B4-BE49-F238E27FC236}">
                  <a16:creationId xmlns:a16="http://schemas.microsoft.com/office/drawing/2014/main" id="{F837C242-682A-71C1-AB33-388A380DCD8A}"/>
                </a:ext>
              </a:extLst>
            </p:cNvPr>
            <p:cNvSpPr/>
            <p:nvPr/>
          </p:nvSpPr>
          <p:spPr>
            <a:xfrm>
              <a:off x="11049794" y="134411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7" name="矩形 27">
              <a:extLst>
                <a:ext uri="{FF2B5EF4-FFF2-40B4-BE49-F238E27FC236}">
                  <a16:creationId xmlns:a16="http://schemas.microsoft.com/office/drawing/2014/main" id="{E66FEBEB-162C-D335-02EA-7D3491663D9F}"/>
                </a:ext>
              </a:extLst>
            </p:cNvPr>
            <p:cNvSpPr/>
            <p:nvPr/>
          </p:nvSpPr>
          <p:spPr>
            <a:xfrm>
              <a:off x="11400823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8" name="矩形 28">
              <a:extLst>
                <a:ext uri="{FF2B5EF4-FFF2-40B4-BE49-F238E27FC236}">
                  <a16:creationId xmlns:a16="http://schemas.microsoft.com/office/drawing/2014/main" id="{C950008F-41A4-3100-1FAD-636A8AEAED5E}"/>
                </a:ext>
              </a:extLst>
            </p:cNvPr>
            <p:cNvSpPr/>
            <p:nvPr/>
          </p:nvSpPr>
          <p:spPr>
            <a:xfrm>
              <a:off x="5413828" y="53387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9" name="矩形 29">
              <a:extLst>
                <a:ext uri="{FF2B5EF4-FFF2-40B4-BE49-F238E27FC236}">
                  <a16:creationId xmlns:a16="http://schemas.microsoft.com/office/drawing/2014/main" id="{1FEC339A-4B5C-74AB-3A92-327F366A7DD7}"/>
                </a:ext>
              </a:extLst>
            </p:cNvPr>
            <p:cNvSpPr/>
            <p:nvPr/>
          </p:nvSpPr>
          <p:spPr>
            <a:xfrm>
              <a:off x="5789919" y="533260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0" name="矩形 30">
              <a:extLst>
                <a:ext uri="{FF2B5EF4-FFF2-40B4-BE49-F238E27FC236}">
                  <a16:creationId xmlns:a16="http://schemas.microsoft.com/office/drawing/2014/main" id="{FBCD3545-7623-2A73-FEB4-1666ECB673AD}"/>
                </a:ext>
              </a:extLst>
            </p:cNvPr>
            <p:cNvSpPr/>
            <p:nvPr/>
          </p:nvSpPr>
          <p:spPr>
            <a:xfrm>
              <a:off x="6166010" y="53326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1" name="矩形 31">
              <a:extLst>
                <a:ext uri="{FF2B5EF4-FFF2-40B4-BE49-F238E27FC236}">
                  <a16:creationId xmlns:a16="http://schemas.microsoft.com/office/drawing/2014/main" id="{4153A9A3-516F-7182-E980-07A74D83E64B}"/>
                </a:ext>
              </a:extLst>
            </p:cNvPr>
            <p:cNvSpPr/>
            <p:nvPr/>
          </p:nvSpPr>
          <p:spPr>
            <a:xfrm>
              <a:off x="6542101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2" name="矩形 32">
              <a:extLst>
                <a:ext uri="{FF2B5EF4-FFF2-40B4-BE49-F238E27FC236}">
                  <a16:creationId xmlns:a16="http://schemas.microsoft.com/office/drawing/2014/main" id="{DDEA0FB6-6959-C687-FD0F-7F88C61846F1}"/>
                </a:ext>
              </a:extLst>
            </p:cNvPr>
            <p:cNvSpPr/>
            <p:nvPr/>
          </p:nvSpPr>
          <p:spPr>
            <a:xfrm>
              <a:off x="6918192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3" name="矩形 33">
              <a:extLst>
                <a:ext uri="{FF2B5EF4-FFF2-40B4-BE49-F238E27FC236}">
                  <a16:creationId xmlns:a16="http://schemas.microsoft.com/office/drawing/2014/main" id="{D9F9BF63-C1F6-8B25-4B1C-8F229EA21168}"/>
                </a:ext>
              </a:extLst>
            </p:cNvPr>
            <p:cNvSpPr/>
            <p:nvPr/>
          </p:nvSpPr>
          <p:spPr>
            <a:xfrm>
              <a:off x="7294283" y="532640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4" name="矩形 34">
              <a:extLst>
                <a:ext uri="{FF2B5EF4-FFF2-40B4-BE49-F238E27FC236}">
                  <a16:creationId xmlns:a16="http://schemas.microsoft.com/office/drawing/2014/main" id="{BF5057FC-1CE4-F0AC-F1F6-E4EAD095ED2B}"/>
                </a:ext>
              </a:extLst>
            </p:cNvPr>
            <p:cNvSpPr/>
            <p:nvPr/>
          </p:nvSpPr>
          <p:spPr>
            <a:xfrm>
              <a:off x="7670374" y="53264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5" name="矩形 35">
              <a:extLst>
                <a:ext uri="{FF2B5EF4-FFF2-40B4-BE49-F238E27FC236}">
                  <a16:creationId xmlns:a16="http://schemas.microsoft.com/office/drawing/2014/main" id="{DC03AED6-7704-1B9C-0367-7423E94DF240}"/>
                </a:ext>
              </a:extLst>
            </p:cNvPr>
            <p:cNvSpPr/>
            <p:nvPr/>
          </p:nvSpPr>
          <p:spPr>
            <a:xfrm>
              <a:off x="804646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6" name="矩形 36">
              <a:extLst>
                <a:ext uri="{FF2B5EF4-FFF2-40B4-BE49-F238E27FC236}">
                  <a16:creationId xmlns:a16="http://schemas.microsoft.com/office/drawing/2014/main" id="{7B22A487-FA2C-3E6B-342D-552D717DC0D8}"/>
                </a:ext>
              </a:extLst>
            </p:cNvPr>
            <p:cNvSpPr/>
            <p:nvPr/>
          </p:nvSpPr>
          <p:spPr>
            <a:xfrm>
              <a:off x="841715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7" name="矩形 37">
              <a:extLst>
                <a:ext uri="{FF2B5EF4-FFF2-40B4-BE49-F238E27FC236}">
                  <a16:creationId xmlns:a16="http://schemas.microsoft.com/office/drawing/2014/main" id="{2D82CBB0-85ED-A354-A6BE-8CE656F7A831}"/>
                </a:ext>
              </a:extLst>
            </p:cNvPr>
            <p:cNvSpPr/>
            <p:nvPr/>
          </p:nvSpPr>
          <p:spPr>
            <a:xfrm>
              <a:off x="8793247" y="532021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8" name="矩形 38">
              <a:extLst>
                <a:ext uri="{FF2B5EF4-FFF2-40B4-BE49-F238E27FC236}">
                  <a16:creationId xmlns:a16="http://schemas.microsoft.com/office/drawing/2014/main" id="{A758F5BD-861E-0DAB-E29D-9FCFB487A0E1}"/>
                </a:ext>
              </a:extLst>
            </p:cNvPr>
            <p:cNvSpPr/>
            <p:nvPr/>
          </p:nvSpPr>
          <p:spPr>
            <a:xfrm>
              <a:off x="9169338" y="53202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9" name="矩形 39">
              <a:extLst>
                <a:ext uri="{FF2B5EF4-FFF2-40B4-BE49-F238E27FC236}">
                  <a16:creationId xmlns:a16="http://schemas.microsoft.com/office/drawing/2014/main" id="{F2D060D4-3069-CB57-7451-B5202FB68DF5}"/>
                </a:ext>
              </a:extLst>
            </p:cNvPr>
            <p:cNvSpPr/>
            <p:nvPr/>
          </p:nvSpPr>
          <p:spPr>
            <a:xfrm>
              <a:off x="9545429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0" name="矩形 40">
              <a:extLst>
                <a:ext uri="{FF2B5EF4-FFF2-40B4-BE49-F238E27FC236}">
                  <a16:creationId xmlns:a16="http://schemas.microsoft.com/office/drawing/2014/main" id="{1B9224B2-BD95-363E-F360-F3E7053E161E}"/>
                </a:ext>
              </a:extLst>
            </p:cNvPr>
            <p:cNvSpPr/>
            <p:nvPr/>
          </p:nvSpPr>
          <p:spPr>
            <a:xfrm>
              <a:off x="9921520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1" name="矩形 41">
              <a:extLst>
                <a:ext uri="{FF2B5EF4-FFF2-40B4-BE49-F238E27FC236}">
                  <a16:creationId xmlns:a16="http://schemas.microsoft.com/office/drawing/2014/main" id="{9888D190-D272-D63C-AD99-0B20E0A258F0}"/>
                </a:ext>
              </a:extLst>
            </p:cNvPr>
            <p:cNvSpPr/>
            <p:nvPr/>
          </p:nvSpPr>
          <p:spPr>
            <a:xfrm>
              <a:off x="10297611" y="531402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2" name="矩形 42">
              <a:extLst>
                <a:ext uri="{FF2B5EF4-FFF2-40B4-BE49-F238E27FC236}">
                  <a16:creationId xmlns:a16="http://schemas.microsoft.com/office/drawing/2014/main" id="{3B4CB385-CE1D-427C-9083-B720957AC8D4}"/>
                </a:ext>
              </a:extLst>
            </p:cNvPr>
            <p:cNvSpPr/>
            <p:nvPr/>
          </p:nvSpPr>
          <p:spPr>
            <a:xfrm>
              <a:off x="10673702" y="531402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3" name="矩形 43">
              <a:extLst>
                <a:ext uri="{FF2B5EF4-FFF2-40B4-BE49-F238E27FC236}">
                  <a16:creationId xmlns:a16="http://schemas.microsoft.com/office/drawing/2014/main" id="{7599861E-6C53-088C-A811-916D5858918B}"/>
                </a:ext>
              </a:extLst>
            </p:cNvPr>
            <p:cNvSpPr/>
            <p:nvPr/>
          </p:nvSpPr>
          <p:spPr>
            <a:xfrm>
              <a:off x="11049794" y="531401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4" name="矩形 44">
              <a:extLst>
                <a:ext uri="{FF2B5EF4-FFF2-40B4-BE49-F238E27FC236}">
                  <a16:creationId xmlns:a16="http://schemas.microsoft.com/office/drawing/2014/main" id="{6C4BE1FE-3044-5F35-73B7-9EC2979AAC09}"/>
                </a:ext>
              </a:extLst>
            </p:cNvPr>
            <p:cNvSpPr/>
            <p:nvPr/>
          </p:nvSpPr>
          <p:spPr>
            <a:xfrm>
              <a:off x="11400823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3194718683"/>
      </p:ext>
    </p:extLst>
  </p:cSld>
  <p:clrMapOvr>
    <a:masterClrMapping/>
  </p:clrMapOvr>
  <p:transition spd="med">
    <p:push dir="u"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2"/>
          <p:cNvGrpSpPr/>
          <p:nvPr/>
        </p:nvGrpSpPr>
        <p:grpSpPr>
          <a:xfrm>
            <a:off x="155575" y="146050"/>
            <a:ext cx="11929745" cy="6560185"/>
            <a:chOff x="799" y="909"/>
            <a:chExt cx="17602" cy="9096"/>
          </a:xfrm>
        </p:grpSpPr>
        <p:sp>
          <p:nvSpPr>
            <p:cNvPr id="4" name="矩形 3"/>
            <p:cNvSpPr/>
            <p:nvPr/>
          </p:nvSpPr>
          <p:spPr>
            <a:xfrm>
              <a:off x="799" y="909"/>
              <a:ext cx="17602" cy="9097"/>
            </a:xfrm>
            <a:prstGeom prst="rect">
              <a:avLst/>
            </a:prstGeom>
            <a:noFill/>
            <a:ln>
              <a:solidFill>
                <a:schemeClr val="tx1">
                  <a:lumMod val="65000"/>
                  <a:lumOff val="35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ea typeface="MiSans Normal" panose="00000500000000000000" pitchFamily="2" charset="-122"/>
              </a:endParaRPr>
            </a:p>
          </p:txBody>
        </p:sp>
        <p:sp>
          <p:nvSpPr>
            <p:cNvPr id="5" name="矩形 4"/>
            <p:cNvSpPr/>
            <p:nvPr/>
          </p:nvSpPr>
          <p:spPr>
            <a:xfrm>
              <a:off x="963" y="1043"/>
              <a:ext cx="17274" cy="8830"/>
            </a:xfrm>
            <a:prstGeom prst="rect">
              <a:avLst/>
            </a:prstGeom>
            <a:noFill/>
            <a:ln w="44450">
              <a:solidFill>
                <a:schemeClr val="tx1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ea typeface="MiSans Normal" panose="00000500000000000000" pitchFamily="2" charset="-122"/>
              </a:endParaRPr>
            </a:p>
          </p:txBody>
        </p:sp>
      </p:grpSp>
      <p:pic>
        <p:nvPicPr>
          <p:cNvPr id="2" name="WeChat_20231102125144">
            <a:hlinkClick r:id="" action="ppaction://media"/>
            <a:extLst>
              <a:ext uri="{FF2B5EF4-FFF2-40B4-BE49-F238E27FC236}">
                <a16:creationId xmlns:a16="http://schemas.microsoft.com/office/drawing/2014/main" id="{8DC6F9F7-1471-BC48-B1AD-E837C3836788}"/>
              </a:ext>
            </a:extLst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56892"/>
      </p:ext>
    </p:extLst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601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>
                <p:cTn id="12" fill="hold" display="1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4" descr="图片包含 物体, 游戏机, 大  描述已自动生成">
            <a:extLst>
              <a:ext uri="{FF2B5EF4-FFF2-40B4-BE49-F238E27FC236}">
                <a16:creationId xmlns:a16="http://schemas.microsoft.com/office/drawing/2014/main" id="{B8A46383-DADF-E18D-89BB-3EDF25C270A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5247" r="9852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2" name="Rectangle 9">
            <a:extLst>
              <a:ext uri="{FF2B5EF4-FFF2-40B4-BE49-F238E27FC236}">
                <a16:creationId xmlns:a16="http://schemas.microsoft.com/office/drawing/2014/main" id="{FB3B0E85-9372-759E-2635-73A79953072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5" name="组合 78">
            <a:extLst>
              <a:ext uri="{FF2B5EF4-FFF2-40B4-BE49-F238E27FC236}">
                <a16:creationId xmlns:a16="http://schemas.microsoft.com/office/drawing/2014/main" id="{96A16EDD-8F66-2995-F7B8-2F01934F7A8A}"/>
              </a:ext>
            </a:extLst>
          </p:cNvPr>
          <p:cNvGrpSpPr/>
          <p:nvPr/>
        </p:nvGrpSpPr>
        <p:grpSpPr>
          <a:xfrm>
            <a:off x="0" y="1282"/>
            <a:ext cx="12192000" cy="6856718"/>
            <a:chOff x="5254171" y="1212966"/>
            <a:chExt cx="6516914" cy="4472219"/>
          </a:xfrm>
        </p:grpSpPr>
        <p:sp>
          <p:nvSpPr>
            <p:cNvPr id="9" name="矩形 8">
              <a:extLst>
                <a:ext uri="{FF2B5EF4-FFF2-40B4-BE49-F238E27FC236}">
                  <a16:creationId xmlns:a16="http://schemas.microsoft.com/office/drawing/2014/main" id="{7F5B3072-D9F2-82BD-3192-D61F97B5A2AB}"/>
                </a:ext>
              </a:extLst>
            </p:cNvPr>
            <p:cNvSpPr/>
            <p:nvPr/>
          </p:nvSpPr>
          <p:spPr>
            <a:xfrm>
              <a:off x="5254171" y="1212966"/>
              <a:ext cx="6516914" cy="44722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48" name="矩形 10">
              <a:extLst>
                <a:ext uri="{FF2B5EF4-FFF2-40B4-BE49-F238E27FC236}">
                  <a16:creationId xmlns:a16="http://schemas.microsoft.com/office/drawing/2014/main" id="{8B76175E-46A4-304F-9076-E0BCA10D62E5}"/>
                </a:ext>
              </a:extLst>
            </p:cNvPr>
            <p:cNvSpPr/>
            <p:nvPr/>
          </p:nvSpPr>
          <p:spPr>
            <a:xfrm>
              <a:off x="5459124" y="1759831"/>
              <a:ext cx="6159414" cy="347378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zh-CN" altLang="en-US" sz="3600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    我们上床睡，母亲则坐在床角，凑着昏暗的灯光为我们补缀衣裤。有时我醒来，仍见灯亮着。仍见母亲在一针一针，一线一线地缝补，仿佛就是一台自动操作而又不发出声响的缝纫机。或见灯虽亮着，而母亲却肩靠着墙，头垂于胸，补物在手，就那么睡了。</a:t>
              </a:r>
              <a:endParaRPr kumimoji="1" lang="zh-CN" altLang="en-US" sz="36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50" name="矩形 11">
              <a:extLst>
                <a:ext uri="{FF2B5EF4-FFF2-40B4-BE49-F238E27FC236}">
                  <a16:creationId xmlns:a16="http://schemas.microsoft.com/office/drawing/2014/main" id="{47D4087A-1FF1-FDCC-4778-975B5D84873B}"/>
                </a:ext>
              </a:extLst>
            </p:cNvPr>
            <p:cNvSpPr/>
            <p:nvPr/>
          </p:nvSpPr>
          <p:spPr>
            <a:xfrm>
              <a:off x="5413828" y="136888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2" name="矩形 12">
              <a:extLst>
                <a:ext uri="{FF2B5EF4-FFF2-40B4-BE49-F238E27FC236}">
                  <a16:creationId xmlns:a16="http://schemas.microsoft.com/office/drawing/2014/main" id="{A64D83C9-6080-E7DE-2107-75BE8938C489}"/>
                </a:ext>
              </a:extLst>
            </p:cNvPr>
            <p:cNvSpPr/>
            <p:nvPr/>
          </p:nvSpPr>
          <p:spPr>
            <a:xfrm>
              <a:off x="5789919" y="136269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3" name="矩形 13">
              <a:extLst>
                <a:ext uri="{FF2B5EF4-FFF2-40B4-BE49-F238E27FC236}">
                  <a16:creationId xmlns:a16="http://schemas.microsoft.com/office/drawing/2014/main" id="{1884D358-0648-69C9-3AB7-35D23D734082}"/>
                </a:ext>
              </a:extLst>
            </p:cNvPr>
            <p:cNvSpPr/>
            <p:nvPr/>
          </p:nvSpPr>
          <p:spPr>
            <a:xfrm>
              <a:off x="6166010" y="13626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4" name="矩形 14">
              <a:extLst>
                <a:ext uri="{FF2B5EF4-FFF2-40B4-BE49-F238E27FC236}">
                  <a16:creationId xmlns:a16="http://schemas.microsoft.com/office/drawing/2014/main" id="{017A8095-5ACE-62B0-7FF8-3666DBE5B40B}"/>
                </a:ext>
              </a:extLst>
            </p:cNvPr>
            <p:cNvSpPr/>
            <p:nvPr/>
          </p:nvSpPr>
          <p:spPr>
            <a:xfrm>
              <a:off x="6542101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5" name="矩形 15">
              <a:extLst>
                <a:ext uri="{FF2B5EF4-FFF2-40B4-BE49-F238E27FC236}">
                  <a16:creationId xmlns:a16="http://schemas.microsoft.com/office/drawing/2014/main" id="{E289DA02-53D2-DC9A-7A02-D9DAC5364098}"/>
                </a:ext>
              </a:extLst>
            </p:cNvPr>
            <p:cNvSpPr/>
            <p:nvPr/>
          </p:nvSpPr>
          <p:spPr>
            <a:xfrm>
              <a:off x="6918192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6" name="矩形 16">
              <a:extLst>
                <a:ext uri="{FF2B5EF4-FFF2-40B4-BE49-F238E27FC236}">
                  <a16:creationId xmlns:a16="http://schemas.microsoft.com/office/drawing/2014/main" id="{E210D2FC-94A9-0542-70D3-D037DA4CEC3F}"/>
                </a:ext>
              </a:extLst>
            </p:cNvPr>
            <p:cNvSpPr/>
            <p:nvPr/>
          </p:nvSpPr>
          <p:spPr>
            <a:xfrm>
              <a:off x="7294283" y="13565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7" name="矩形 17">
              <a:extLst>
                <a:ext uri="{FF2B5EF4-FFF2-40B4-BE49-F238E27FC236}">
                  <a16:creationId xmlns:a16="http://schemas.microsoft.com/office/drawing/2014/main" id="{28B0B56E-5B4B-034E-E5B3-7D060E09E373}"/>
                </a:ext>
              </a:extLst>
            </p:cNvPr>
            <p:cNvSpPr/>
            <p:nvPr/>
          </p:nvSpPr>
          <p:spPr>
            <a:xfrm>
              <a:off x="7670374" y="13565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8" name="矩形 18">
              <a:extLst>
                <a:ext uri="{FF2B5EF4-FFF2-40B4-BE49-F238E27FC236}">
                  <a16:creationId xmlns:a16="http://schemas.microsoft.com/office/drawing/2014/main" id="{4C9D6D29-B327-E41E-AB62-D22FE21CB4FE}"/>
                </a:ext>
              </a:extLst>
            </p:cNvPr>
            <p:cNvSpPr/>
            <p:nvPr/>
          </p:nvSpPr>
          <p:spPr>
            <a:xfrm>
              <a:off x="804646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9" name="矩形 19">
              <a:extLst>
                <a:ext uri="{FF2B5EF4-FFF2-40B4-BE49-F238E27FC236}">
                  <a16:creationId xmlns:a16="http://schemas.microsoft.com/office/drawing/2014/main" id="{09AF9B91-2A4B-2686-8CD3-9BAD63E3C0E5}"/>
                </a:ext>
              </a:extLst>
            </p:cNvPr>
            <p:cNvSpPr/>
            <p:nvPr/>
          </p:nvSpPr>
          <p:spPr>
            <a:xfrm>
              <a:off x="841715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0" name="矩形 20">
              <a:extLst>
                <a:ext uri="{FF2B5EF4-FFF2-40B4-BE49-F238E27FC236}">
                  <a16:creationId xmlns:a16="http://schemas.microsoft.com/office/drawing/2014/main" id="{F9CAD2A5-0147-370E-1C04-FE294B19EDE5}"/>
                </a:ext>
              </a:extLst>
            </p:cNvPr>
            <p:cNvSpPr/>
            <p:nvPr/>
          </p:nvSpPr>
          <p:spPr>
            <a:xfrm>
              <a:off x="8793247" y="13503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1" name="矩形 21">
              <a:extLst>
                <a:ext uri="{FF2B5EF4-FFF2-40B4-BE49-F238E27FC236}">
                  <a16:creationId xmlns:a16="http://schemas.microsoft.com/office/drawing/2014/main" id="{DA0A2F48-8B61-A7F2-A9F4-E5C0566D5D4B}"/>
                </a:ext>
              </a:extLst>
            </p:cNvPr>
            <p:cNvSpPr/>
            <p:nvPr/>
          </p:nvSpPr>
          <p:spPr>
            <a:xfrm>
              <a:off x="9169338" y="13503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2" name="矩形 22">
              <a:extLst>
                <a:ext uri="{FF2B5EF4-FFF2-40B4-BE49-F238E27FC236}">
                  <a16:creationId xmlns:a16="http://schemas.microsoft.com/office/drawing/2014/main" id="{FCBF189C-B199-23A4-2576-7B6A1907C8BB}"/>
                </a:ext>
              </a:extLst>
            </p:cNvPr>
            <p:cNvSpPr/>
            <p:nvPr/>
          </p:nvSpPr>
          <p:spPr>
            <a:xfrm>
              <a:off x="9545429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3" name="矩形 23">
              <a:extLst>
                <a:ext uri="{FF2B5EF4-FFF2-40B4-BE49-F238E27FC236}">
                  <a16:creationId xmlns:a16="http://schemas.microsoft.com/office/drawing/2014/main" id="{0EC4802F-6CB3-04A1-8620-6185DA712BD6}"/>
                </a:ext>
              </a:extLst>
            </p:cNvPr>
            <p:cNvSpPr/>
            <p:nvPr/>
          </p:nvSpPr>
          <p:spPr>
            <a:xfrm>
              <a:off x="9921520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4" name="矩形 24">
              <a:extLst>
                <a:ext uri="{FF2B5EF4-FFF2-40B4-BE49-F238E27FC236}">
                  <a16:creationId xmlns:a16="http://schemas.microsoft.com/office/drawing/2014/main" id="{EC787953-A045-87DE-FCAD-6463EC6153CA}"/>
                </a:ext>
              </a:extLst>
            </p:cNvPr>
            <p:cNvSpPr/>
            <p:nvPr/>
          </p:nvSpPr>
          <p:spPr>
            <a:xfrm>
              <a:off x="10297611" y="13441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5" name="矩形 25">
              <a:extLst>
                <a:ext uri="{FF2B5EF4-FFF2-40B4-BE49-F238E27FC236}">
                  <a16:creationId xmlns:a16="http://schemas.microsoft.com/office/drawing/2014/main" id="{9814D66A-CCAC-0F1A-62FC-BCB21833FE20}"/>
                </a:ext>
              </a:extLst>
            </p:cNvPr>
            <p:cNvSpPr/>
            <p:nvPr/>
          </p:nvSpPr>
          <p:spPr>
            <a:xfrm>
              <a:off x="10673702" y="13441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6" name="矩形 26">
              <a:extLst>
                <a:ext uri="{FF2B5EF4-FFF2-40B4-BE49-F238E27FC236}">
                  <a16:creationId xmlns:a16="http://schemas.microsoft.com/office/drawing/2014/main" id="{F837C242-682A-71C1-AB33-388A380DCD8A}"/>
                </a:ext>
              </a:extLst>
            </p:cNvPr>
            <p:cNvSpPr/>
            <p:nvPr/>
          </p:nvSpPr>
          <p:spPr>
            <a:xfrm>
              <a:off x="11049794" y="134411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7" name="矩形 27">
              <a:extLst>
                <a:ext uri="{FF2B5EF4-FFF2-40B4-BE49-F238E27FC236}">
                  <a16:creationId xmlns:a16="http://schemas.microsoft.com/office/drawing/2014/main" id="{E66FEBEB-162C-D335-02EA-7D3491663D9F}"/>
                </a:ext>
              </a:extLst>
            </p:cNvPr>
            <p:cNvSpPr/>
            <p:nvPr/>
          </p:nvSpPr>
          <p:spPr>
            <a:xfrm>
              <a:off x="11400823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8" name="矩形 28">
              <a:extLst>
                <a:ext uri="{FF2B5EF4-FFF2-40B4-BE49-F238E27FC236}">
                  <a16:creationId xmlns:a16="http://schemas.microsoft.com/office/drawing/2014/main" id="{C950008F-41A4-3100-1FAD-636A8AEAED5E}"/>
                </a:ext>
              </a:extLst>
            </p:cNvPr>
            <p:cNvSpPr/>
            <p:nvPr/>
          </p:nvSpPr>
          <p:spPr>
            <a:xfrm>
              <a:off x="5413828" y="53387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9" name="矩形 29">
              <a:extLst>
                <a:ext uri="{FF2B5EF4-FFF2-40B4-BE49-F238E27FC236}">
                  <a16:creationId xmlns:a16="http://schemas.microsoft.com/office/drawing/2014/main" id="{1FEC339A-4B5C-74AB-3A92-327F366A7DD7}"/>
                </a:ext>
              </a:extLst>
            </p:cNvPr>
            <p:cNvSpPr/>
            <p:nvPr/>
          </p:nvSpPr>
          <p:spPr>
            <a:xfrm>
              <a:off x="5789919" y="533260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0" name="矩形 30">
              <a:extLst>
                <a:ext uri="{FF2B5EF4-FFF2-40B4-BE49-F238E27FC236}">
                  <a16:creationId xmlns:a16="http://schemas.microsoft.com/office/drawing/2014/main" id="{FBCD3545-7623-2A73-FEB4-1666ECB673AD}"/>
                </a:ext>
              </a:extLst>
            </p:cNvPr>
            <p:cNvSpPr/>
            <p:nvPr/>
          </p:nvSpPr>
          <p:spPr>
            <a:xfrm>
              <a:off x="6166010" y="53326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1" name="矩形 31">
              <a:extLst>
                <a:ext uri="{FF2B5EF4-FFF2-40B4-BE49-F238E27FC236}">
                  <a16:creationId xmlns:a16="http://schemas.microsoft.com/office/drawing/2014/main" id="{4153A9A3-516F-7182-E980-07A74D83E64B}"/>
                </a:ext>
              </a:extLst>
            </p:cNvPr>
            <p:cNvSpPr/>
            <p:nvPr/>
          </p:nvSpPr>
          <p:spPr>
            <a:xfrm>
              <a:off x="6542101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2" name="矩形 32">
              <a:extLst>
                <a:ext uri="{FF2B5EF4-FFF2-40B4-BE49-F238E27FC236}">
                  <a16:creationId xmlns:a16="http://schemas.microsoft.com/office/drawing/2014/main" id="{DDEA0FB6-6959-C687-FD0F-7F88C61846F1}"/>
                </a:ext>
              </a:extLst>
            </p:cNvPr>
            <p:cNvSpPr/>
            <p:nvPr/>
          </p:nvSpPr>
          <p:spPr>
            <a:xfrm>
              <a:off x="6918192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3" name="矩形 33">
              <a:extLst>
                <a:ext uri="{FF2B5EF4-FFF2-40B4-BE49-F238E27FC236}">
                  <a16:creationId xmlns:a16="http://schemas.microsoft.com/office/drawing/2014/main" id="{D9F9BF63-C1F6-8B25-4B1C-8F229EA21168}"/>
                </a:ext>
              </a:extLst>
            </p:cNvPr>
            <p:cNvSpPr/>
            <p:nvPr/>
          </p:nvSpPr>
          <p:spPr>
            <a:xfrm>
              <a:off x="7294283" y="532640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4" name="矩形 34">
              <a:extLst>
                <a:ext uri="{FF2B5EF4-FFF2-40B4-BE49-F238E27FC236}">
                  <a16:creationId xmlns:a16="http://schemas.microsoft.com/office/drawing/2014/main" id="{BF5057FC-1CE4-F0AC-F1F6-E4EAD095ED2B}"/>
                </a:ext>
              </a:extLst>
            </p:cNvPr>
            <p:cNvSpPr/>
            <p:nvPr/>
          </p:nvSpPr>
          <p:spPr>
            <a:xfrm>
              <a:off x="7670374" y="53264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5" name="矩形 35">
              <a:extLst>
                <a:ext uri="{FF2B5EF4-FFF2-40B4-BE49-F238E27FC236}">
                  <a16:creationId xmlns:a16="http://schemas.microsoft.com/office/drawing/2014/main" id="{DC03AED6-7704-1B9C-0367-7423E94DF240}"/>
                </a:ext>
              </a:extLst>
            </p:cNvPr>
            <p:cNvSpPr/>
            <p:nvPr/>
          </p:nvSpPr>
          <p:spPr>
            <a:xfrm>
              <a:off x="804646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6" name="矩形 36">
              <a:extLst>
                <a:ext uri="{FF2B5EF4-FFF2-40B4-BE49-F238E27FC236}">
                  <a16:creationId xmlns:a16="http://schemas.microsoft.com/office/drawing/2014/main" id="{7B22A487-FA2C-3E6B-342D-552D717DC0D8}"/>
                </a:ext>
              </a:extLst>
            </p:cNvPr>
            <p:cNvSpPr/>
            <p:nvPr/>
          </p:nvSpPr>
          <p:spPr>
            <a:xfrm>
              <a:off x="841715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7" name="矩形 37">
              <a:extLst>
                <a:ext uri="{FF2B5EF4-FFF2-40B4-BE49-F238E27FC236}">
                  <a16:creationId xmlns:a16="http://schemas.microsoft.com/office/drawing/2014/main" id="{2D82CBB0-85ED-A354-A6BE-8CE656F7A831}"/>
                </a:ext>
              </a:extLst>
            </p:cNvPr>
            <p:cNvSpPr/>
            <p:nvPr/>
          </p:nvSpPr>
          <p:spPr>
            <a:xfrm>
              <a:off x="8793247" y="532021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8" name="矩形 38">
              <a:extLst>
                <a:ext uri="{FF2B5EF4-FFF2-40B4-BE49-F238E27FC236}">
                  <a16:creationId xmlns:a16="http://schemas.microsoft.com/office/drawing/2014/main" id="{A758F5BD-861E-0DAB-E29D-9FCFB487A0E1}"/>
                </a:ext>
              </a:extLst>
            </p:cNvPr>
            <p:cNvSpPr/>
            <p:nvPr/>
          </p:nvSpPr>
          <p:spPr>
            <a:xfrm>
              <a:off x="9169338" y="53202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9" name="矩形 39">
              <a:extLst>
                <a:ext uri="{FF2B5EF4-FFF2-40B4-BE49-F238E27FC236}">
                  <a16:creationId xmlns:a16="http://schemas.microsoft.com/office/drawing/2014/main" id="{F2D060D4-3069-CB57-7451-B5202FB68DF5}"/>
                </a:ext>
              </a:extLst>
            </p:cNvPr>
            <p:cNvSpPr/>
            <p:nvPr/>
          </p:nvSpPr>
          <p:spPr>
            <a:xfrm>
              <a:off x="9545429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0" name="矩形 40">
              <a:extLst>
                <a:ext uri="{FF2B5EF4-FFF2-40B4-BE49-F238E27FC236}">
                  <a16:creationId xmlns:a16="http://schemas.microsoft.com/office/drawing/2014/main" id="{1B9224B2-BD95-363E-F360-F3E7053E161E}"/>
                </a:ext>
              </a:extLst>
            </p:cNvPr>
            <p:cNvSpPr/>
            <p:nvPr/>
          </p:nvSpPr>
          <p:spPr>
            <a:xfrm>
              <a:off x="9921520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1" name="矩形 41">
              <a:extLst>
                <a:ext uri="{FF2B5EF4-FFF2-40B4-BE49-F238E27FC236}">
                  <a16:creationId xmlns:a16="http://schemas.microsoft.com/office/drawing/2014/main" id="{9888D190-D272-D63C-AD99-0B20E0A258F0}"/>
                </a:ext>
              </a:extLst>
            </p:cNvPr>
            <p:cNvSpPr/>
            <p:nvPr/>
          </p:nvSpPr>
          <p:spPr>
            <a:xfrm>
              <a:off x="10297611" y="531402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2" name="矩形 42">
              <a:extLst>
                <a:ext uri="{FF2B5EF4-FFF2-40B4-BE49-F238E27FC236}">
                  <a16:creationId xmlns:a16="http://schemas.microsoft.com/office/drawing/2014/main" id="{3B4CB385-CE1D-427C-9083-B720957AC8D4}"/>
                </a:ext>
              </a:extLst>
            </p:cNvPr>
            <p:cNvSpPr/>
            <p:nvPr/>
          </p:nvSpPr>
          <p:spPr>
            <a:xfrm>
              <a:off x="10673702" y="531402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3" name="矩形 43">
              <a:extLst>
                <a:ext uri="{FF2B5EF4-FFF2-40B4-BE49-F238E27FC236}">
                  <a16:creationId xmlns:a16="http://schemas.microsoft.com/office/drawing/2014/main" id="{7599861E-6C53-088C-A811-916D5858918B}"/>
                </a:ext>
              </a:extLst>
            </p:cNvPr>
            <p:cNvSpPr/>
            <p:nvPr/>
          </p:nvSpPr>
          <p:spPr>
            <a:xfrm>
              <a:off x="11049794" y="531401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4" name="矩形 44">
              <a:extLst>
                <a:ext uri="{FF2B5EF4-FFF2-40B4-BE49-F238E27FC236}">
                  <a16:creationId xmlns:a16="http://schemas.microsoft.com/office/drawing/2014/main" id="{6C4BE1FE-3044-5F35-73B7-9EC2979AAC09}"/>
                </a:ext>
              </a:extLst>
            </p:cNvPr>
            <p:cNvSpPr/>
            <p:nvPr/>
          </p:nvSpPr>
          <p:spPr>
            <a:xfrm>
              <a:off x="11400823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</p:grpSp>
      <p:sp>
        <p:nvSpPr>
          <p:cNvPr id="7" name="文本框 6">
            <a:extLst>
              <a:ext uri="{FF2B5EF4-FFF2-40B4-BE49-F238E27FC236}">
                <a16:creationId xmlns:a16="http://schemas.microsoft.com/office/drawing/2014/main" id="{860BBA06-67F8-3FA2-8A0D-8CE28C600968}"/>
              </a:ext>
            </a:extLst>
          </p:cNvPr>
          <p:cNvSpPr txBox="1"/>
          <p:nvPr>
            <p:custDataLst>
              <p:tags r:id="rId1"/>
            </p:custDataLst>
          </p:nvPr>
        </p:nvSpPr>
        <p:spPr>
          <a:xfrm>
            <a:off x="1229173" y="1047694"/>
            <a:ext cx="1464945" cy="46799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endParaRPr lang="zh-CN" altLang="en-US" sz="3200" dirty="0">
              <a:solidFill>
                <a:schemeClr val="accent2"/>
              </a:solidFill>
              <a:latin typeface="汉仪书魂体简" panose="02010600000101010101" charset="-122"/>
              <a:ea typeface="汉仪书魂体简" panose="02010600000101010101" charset="-122"/>
            </a:endParaRPr>
          </a:p>
        </p:txBody>
      </p:sp>
      <p:pic>
        <p:nvPicPr>
          <p:cNvPr id="4" name="图片 3" descr="C:\Users\兮沫\Desktop\QQ截图20221122063246.pngQQ截图20221122063246">
            <a:extLst>
              <a:ext uri="{FF2B5EF4-FFF2-40B4-BE49-F238E27FC236}">
                <a16:creationId xmlns:a16="http://schemas.microsoft.com/office/drawing/2014/main" id="{2FA90364-9167-D8D9-C24C-475DC5FA571B}"/>
              </a:ext>
            </a:extLst>
          </p:cNvPr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5"/>
          <a:srcRect/>
          <a:stretch>
            <a:fillRect/>
          </a:stretch>
        </p:blipFill>
        <p:spPr>
          <a:xfrm>
            <a:off x="9733167" y="4136450"/>
            <a:ext cx="2704766" cy="2867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9194277"/>
      </p:ext>
    </p:extLst>
  </p:cSld>
  <p:clrMapOvr>
    <a:masterClrMapping/>
  </p:clrMapOvr>
  <p:transition spd="med">
    <p:push dir="u"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2"/>
          <p:cNvGrpSpPr/>
          <p:nvPr/>
        </p:nvGrpSpPr>
        <p:grpSpPr>
          <a:xfrm>
            <a:off x="155575" y="146050"/>
            <a:ext cx="11929745" cy="6560185"/>
            <a:chOff x="799" y="909"/>
            <a:chExt cx="17602" cy="9096"/>
          </a:xfrm>
        </p:grpSpPr>
        <p:sp>
          <p:nvSpPr>
            <p:cNvPr id="4" name="矩形 3"/>
            <p:cNvSpPr/>
            <p:nvPr/>
          </p:nvSpPr>
          <p:spPr>
            <a:xfrm>
              <a:off x="799" y="909"/>
              <a:ext cx="17602" cy="9097"/>
            </a:xfrm>
            <a:prstGeom prst="rect">
              <a:avLst/>
            </a:prstGeom>
            <a:noFill/>
            <a:ln>
              <a:solidFill>
                <a:schemeClr val="tx1">
                  <a:lumMod val="65000"/>
                  <a:lumOff val="35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ea typeface="MiSans Normal" panose="00000500000000000000" pitchFamily="2" charset="-122"/>
              </a:endParaRPr>
            </a:p>
          </p:txBody>
        </p:sp>
        <p:sp>
          <p:nvSpPr>
            <p:cNvPr id="5" name="矩形 4"/>
            <p:cNvSpPr/>
            <p:nvPr/>
          </p:nvSpPr>
          <p:spPr>
            <a:xfrm>
              <a:off x="963" y="1043"/>
              <a:ext cx="17274" cy="8830"/>
            </a:xfrm>
            <a:prstGeom prst="rect">
              <a:avLst/>
            </a:prstGeom>
            <a:noFill/>
            <a:ln w="44450">
              <a:solidFill>
                <a:schemeClr val="tx1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ea typeface="MiSans Normal" panose="00000500000000000000" pitchFamily="2" charset="-122"/>
              </a:endParaRPr>
            </a:p>
          </p:txBody>
        </p:sp>
      </p:grpSp>
      <p:pic>
        <p:nvPicPr>
          <p:cNvPr id="9" name="https://photo-static-api.fotomore.com/creative/vcg/400/new/VCG211346108633.jpg?uid=386&amp;timestamp=1698477032&amp;sign=4c573369622c01e61ff2f00ae97a48e6" descr="templates\picture_hover\&amp;pky260_sjzg_VCG211346108633&amp;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067925" y="-328930"/>
            <a:ext cx="2124075" cy="2124075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1959B047-2209-0ECA-12F5-0FD5754352BE}"/>
              </a:ext>
            </a:extLst>
          </p:cNvPr>
          <p:cNvSpPr/>
          <p:nvPr>
            <p:custDataLst>
              <p:tags r:id="rId2"/>
            </p:custDataLst>
          </p:nvPr>
        </p:nvSpPr>
        <p:spPr>
          <a:xfrm>
            <a:off x="8101965" y="1795780"/>
            <a:ext cx="3465830" cy="673100"/>
          </a:xfrm>
          <a:prstGeom prst="rect">
            <a:avLst/>
          </a:prstGeom>
          <a:solidFill>
            <a:schemeClr val="accent2">
              <a:lumMod val="40000"/>
              <a:lumOff val="60000"/>
              <a:alpha val="9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A91FFA5A-41A0-BCF9-E8B9-CB55DDDC8CDC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734695" y="2865755"/>
            <a:ext cx="2653030" cy="673100"/>
          </a:xfrm>
          <a:prstGeom prst="rect">
            <a:avLst/>
          </a:prstGeom>
          <a:solidFill>
            <a:schemeClr val="accent2">
              <a:lumMod val="40000"/>
              <a:lumOff val="60000"/>
              <a:alpha val="9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56E1C503-ACFE-D742-6C37-937F00951F53}"/>
              </a:ext>
            </a:extLst>
          </p:cNvPr>
          <p:cNvSpPr/>
          <p:nvPr/>
        </p:nvSpPr>
        <p:spPr>
          <a:xfrm>
            <a:off x="1897380" y="1795780"/>
            <a:ext cx="5915025" cy="673100"/>
          </a:xfrm>
          <a:prstGeom prst="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68B80644-1EA8-1E5A-B9F3-999ADEBDA51D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611245" y="2850515"/>
            <a:ext cx="7956550" cy="673100"/>
          </a:xfrm>
          <a:prstGeom prst="rect">
            <a:avLst/>
          </a:prstGeom>
          <a:solidFill>
            <a:schemeClr val="accent2">
              <a:lumMod val="60000"/>
              <a:lumOff val="40000"/>
              <a:alpha val="9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63841192-AE5A-9B5A-4A69-AD3A93AE4A84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734060" y="3827145"/>
            <a:ext cx="10833100" cy="673100"/>
          </a:xfrm>
          <a:prstGeom prst="rect">
            <a:avLst/>
          </a:prstGeom>
          <a:solidFill>
            <a:schemeClr val="accent2">
              <a:lumMod val="60000"/>
              <a:lumOff val="40000"/>
              <a:alpha val="9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4384344B-5832-B784-3CF7-5A74CAE44AFF}"/>
              </a:ext>
            </a:extLst>
          </p:cNvPr>
          <p:cNvSpPr txBox="1"/>
          <p:nvPr/>
        </p:nvSpPr>
        <p:spPr>
          <a:xfrm>
            <a:off x="734695" y="1263015"/>
            <a:ext cx="11007725" cy="34150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fontAlgn="auto">
              <a:lnSpc>
                <a:spcPct val="150000"/>
              </a:lnSpc>
            </a:pPr>
            <a:endParaRPr lang="zh-CN" altLang="en-US" sz="12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4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en-US" altLang="zh-CN" sz="4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</a:t>
            </a:r>
            <a:r>
              <a:rPr lang="zh-CN" altLang="en-US" sz="4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背直起来了，我的母亲。转过身来了，我的母亲。褐色的口罩上方，一双眼神疲惫的眼睛吃惊地望着我，我的母亲的眼睛……</a:t>
            </a: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EAEC3707-6129-DC49-F137-E30711D90146}"/>
              </a:ext>
            </a:extLst>
          </p:cNvPr>
          <p:cNvSpPr txBox="1"/>
          <p:nvPr/>
        </p:nvSpPr>
        <p:spPr>
          <a:xfrm>
            <a:off x="734695" y="1351915"/>
            <a:ext cx="11007725" cy="33229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>
              <a:lnSpc>
                <a:spcPct val="100000"/>
              </a:lnSpc>
            </a:pPr>
            <a:endParaRPr lang="zh-CN" altLang="en-US" sz="1200" b="1" dirty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4400" b="1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en-US" altLang="zh-CN" sz="4400" b="1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</a:t>
            </a:r>
            <a:r>
              <a:rPr lang="zh-CN" altLang="en-US" sz="4400" b="1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背直起来了，</a:t>
            </a:r>
            <a:r>
              <a:rPr lang="zh-CN" altLang="en-US" sz="4400" b="1" dirty="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我的母亲</a:t>
            </a:r>
            <a:r>
              <a:rPr lang="zh-CN" altLang="en-US" sz="4400" b="1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。转过身来了，</a:t>
            </a:r>
            <a:r>
              <a:rPr lang="zh-CN" altLang="en-US" sz="4400" b="1" dirty="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我的母亲</a:t>
            </a:r>
            <a:r>
              <a:rPr lang="zh-CN" altLang="en-US" sz="4400" b="1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。褐色的口罩上方，一双眼神疲惫的眼睛吃惊地望着我，</a:t>
            </a:r>
            <a:r>
              <a:rPr lang="zh-CN" altLang="en-US" sz="4400" b="1" dirty="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我的母亲</a:t>
            </a:r>
            <a:r>
              <a:rPr lang="zh-CN" altLang="en-US" sz="4400" b="1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的眼睛……</a:t>
            </a:r>
          </a:p>
        </p:txBody>
      </p:sp>
      <p:pic>
        <p:nvPicPr>
          <p:cNvPr id="13" name="久石譲 - Mother">
            <a:hlinkClick r:id="" action="ppaction://media"/>
            <a:extLst>
              <a:ext uri="{FF2B5EF4-FFF2-40B4-BE49-F238E27FC236}">
                <a16:creationId xmlns:a16="http://schemas.microsoft.com/office/drawing/2014/main" id="{BF999C49-8042-52A6-F39D-46DF97E070A3}"/>
              </a:ext>
            </a:extLst>
          </p:cNvPr>
          <p:cNvPicPr/>
          <p:nvPr>
            <a:audioFile r:link="rId6"/>
            <p:extLst>
              <p:ext uri="{DAA4B4D4-6D71-4841-9C94-3DE7FCFB9230}">
                <p14:media xmlns:p14="http://schemas.microsoft.com/office/powerpoint/2010/main" r:embed="rId7">
                  <p14:trim st="13000"/>
                </p14:media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200640" y="5858719"/>
            <a:ext cx="855980" cy="619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4153917"/>
      </p:ext>
    </p:extLst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97262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8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8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36" fill="hold" display="1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  <p:bldLst>
      <p:bldP spid="2" grpId="0" bldLvl="0" animBg="1"/>
      <p:bldP spid="6" grpId="0" bldLvl="0" animBg="1"/>
      <p:bldP spid="7" grpId="0" bldLvl="0" animBg="1"/>
      <p:bldP spid="8" grpId="0" bldLvl="0" animBg="1"/>
      <p:bldP spid="10" grpId="0" bldLvl="0" animBg="1"/>
      <p:bldP spid="11" grpId="0"/>
      <p:bldP spid="12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FB3B0E85-9372-759E-2635-73A79953072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5" name="组合 78">
            <a:extLst>
              <a:ext uri="{FF2B5EF4-FFF2-40B4-BE49-F238E27FC236}">
                <a16:creationId xmlns:a16="http://schemas.microsoft.com/office/drawing/2014/main" id="{96A16EDD-8F66-2995-F7B8-2F01934F7A8A}"/>
              </a:ext>
            </a:extLst>
          </p:cNvPr>
          <p:cNvGrpSpPr/>
          <p:nvPr/>
        </p:nvGrpSpPr>
        <p:grpSpPr>
          <a:xfrm>
            <a:off x="0" y="0"/>
            <a:ext cx="12192000" cy="6856718"/>
            <a:chOff x="5254171" y="1212966"/>
            <a:chExt cx="6516914" cy="4472219"/>
          </a:xfrm>
        </p:grpSpPr>
        <p:sp>
          <p:nvSpPr>
            <p:cNvPr id="9" name="矩形 8">
              <a:extLst>
                <a:ext uri="{FF2B5EF4-FFF2-40B4-BE49-F238E27FC236}">
                  <a16:creationId xmlns:a16="http://schemas.microsoft.com/office/drawing/2014/main" id="{7F5B3072-D9F2-82BD-3192-D61F97B5A2AB}"/>
                </a:ext>
              </a:extLst>
            </p:cNvPr>
            <p:cNvSpPr/>
            <p:nvPr/>
          </p:nvSpPr>
          <p:spPr>
            <a:xfrm>
              <a:off x="5254171" y="1212966"/>
              <a:ext cx="6516914" cy="44722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48" name="矩形 10">
              <a:extLst>
                <a:ext uri="{FF2B5EF4-FFF2-40B4-BE49-F238E27FC236}">
                  <a16:creationId xmlns:a16="http://schemas.microsoft.com/office/drawing/2014/main" id="{8B76175E-46A4-304F-9076-E0BCA10D62E5}"/>
                </a:ext>
              </a:extLst>
            </p:cNvPr>
            <p:cNvSpPr/>
            <p:nvPr/>
          </p:nvSpPr>
          <p:spPr>
            <a:xfrm>
              <a:off x="5459124" y="1754473"/>
              <a:ext cx="6159414" cy="347378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kumimoji="1" lang="zh-CN" altLang="en-US" sz="4800" dirty="0">
                <a:solidFill>
                  <a:schemeClr val="tx1"/>
                </a:solidFill>
              </a:endParaRPr>
            </a:p>
          </p:txBody>
        </p:sp>
        <p:sp>
          <p:nvSpPr>
            <p:cNvPr id="50" name="矩形 11">
              <a:extLst>
                <a:ext uri="{FF2B5EF4-FFF2-40B4-BE49-F238E27FC236}">
                  <a16:creationId xmlns:a16="http://schemas.microsoft.com/office/drawing/2014/main" id="{47D4087A-1FF1-FDCC-4778-975B5D84873B}"/>
                </a:ext>
              </a:extLst>
            </p:cNvPr>
            <p:cNvSpPr/>
            <p:nvPr/>
          </p:nvSpPr>
          <p:spPr>
            <a:xfrm>
              <a:off x="5413828" y="136888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2" name="矩形 12">
              <a:extLst>
                <a:ext uri="{FF2B5EF4-FFF2-40B4-BE49-F238E27FC236}">
                  <a16:creationId xmlns:a16="http://schemas.microsoft.com/office/drawing/2014/main" id="{A64D83C9-6080-E7DE-2107-75BE8938C489}"/>
                </a:ext>
              </a:extLst>
            </p:cNvPr>
            <p:cNvSpPr/>
            <p:nvPr/>
          </p:nvSpPr>
          <p:spPr>
            <a:xfrm>
              <a:off x="5789919" y="136269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3" name="矩形 13">
              <a:extLst>
                <a:ext uri="{FF2B5EF4-FFF2-40B4-BE49-F238E27FC236}">
                  <a16:creationId xmlns:a16="http://schemas.microsoft.com/office/drawing/2014/main" id="{1884D358-0648-69C9-3AB7-35D23D734082}"/>
                </a:ext>
              </a:extLst>
            </p:cNvPr>
            <p:cNvSpPr/>
            <p:nvPr/>
          </p:nvSpPr>
          <p:spPr>
            <a:xfrm>
              <a:off x="6166010" y="13626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4" name="矩形 14">
              <a:extLst>
                <a:ext uri="{FF2B5EF4-FFF2-40B4-BE49-F238E27FC236}">
                  <a16:creationId xmlns:a16="http://schemas.microsoft.com/office/drawing/2014/main" id="{017A8095-5ACE-62B0-7FF8-3666DBE5B40B}"/>
                </a:ext>
              </a:extLst>
            </p:cNvPr>
            <p:cNvSpPr/>
            <p:nvPr/>
          </p:nvSpPr>
          <p:spPr>
            <a:xfrm>
              <a:off x="6542101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5" name="矩形 15">
              <a:extLst>
                <a:ext uri="{FF2B5EF4-FFF2-40B4-BE49-F238E27FC236}">
                  <a16:creationId xmlns:a16="http://schemas.microsoft.com/office/drawing/2014/main" id="{E289DA02-53D2-DC9A-7A02-D9DAC5364098}"/>
                </a:ext>
              </a:extLst>
            </p:cNvPr>
            <p:cNvSpPr/>
            <p:nvPr/>
          </p:nvSpPr>
          <p:spPr>
            <a:xfrm>
              <a:off x="6918192" y="136269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6" name="矩形 16">
              <a:extLst>
                <a:ext uri="{FF2B5EF4-FFF2-40B4-BE49-F238E27FC236}">
                  <a16:creationId xmlns:a16="http://schemas.microsoft.com/office/drawing/2014/main" id="{E210D2FC-94A9-0542-70D3-D037DA4CEC3F}"/>
                </a:ext>
              </a:extLst>
            </p:cNvPr>
            <p:cNvSpPr/>
            <p:nvPr/>
          </p:nvSpPr>
          <p:spPr>
            <a:xfrm>
              <a:off x="7294283" y="13565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7" name="矩形 17">
              <a:extLst>
                <a:ext uri="{FF2B5EF4-FFF2-40B4-BE49-F238E27FC236}">
                  <a16:creationId xmlns:a16="http://schemas.microsoft.com/office/drawing/2014/main" id="{28B0B56E-5B4B-034E-E5B3-7D060E09E373}"/>
                </a:ext>
              </a:extLst>
            </p:cNvPr>
            <p:cNvSpPr/>
            <p:nvPr/>
          </p:nvSpPr>
          <p:spPr>
            <a:xfrm>
              <a:off x="7670374" y="13565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8" name="矩形 18">
              <a:extLst>
                <a:ext uri="{FF2B5EF4-FFF2-40B4-BE49-F238E27FC236}">
                  <a16:creationId xmlns:a16="http://schemas.microsoft.com/office/drawing/2014/main" id="{4C9D6D29-B327-E41E-AB62-D22FE21CB4FE}"/>
                </a:ext>
              </a:extLst>
            </p:cNvPr>
            <p:cNvSpPr/>
            <p:nvPr/>
          </p:nvSpPr>
          <p:spPr>
            <a:xfrm>
              <a:off x="804646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9" name="矩形 19">
              <a:extLst>
                <a:ext uri="{FF2B5EF4-FFF2-40B4-BE49-F238E27FC236}">
                  <a16:creationId xmlns:a16="http://schemas.microsoft.com/office/drawing/2014/main" id="{09AF9B91-2A4B-2686-8CD3-9BAD63E3C0E5}"/>
                </a:ext>
              </a:extLst>
            </p:cNvPr>
            <p:cNvSpPr/>
            <p:nvPr/>
          </p:nvSpPr>
          <p:spPr>
            <a:xfrm>
              <a:off x="8417156" y="135650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0" name="矩形 20">
              <a:extLst>
                <a:ext uri="{FF2B5EF4-FFF2-40B4-BE49-F238E27FC236}">
                  <a16:creationId xmlns:a16="http://schemas.microsoft.com/office/drawing/2014/main" id="{F9CAD2A5-0147-370E-1C04-FE294B19EDE5}"/>
                </a:ext>
              </a:extLst>
            </p:cNvPr>
            <p:cNvSpPr/>
            <p:nvPr/>
          </p:nvSpPr>
          <p:spPr>
            <a:xfrm>
              <a:off x="8793247" y="13503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1" name="矩形 21">
              <a:extLst>
                <a:ext uri="{FF2B5EF4-FFF2-40B4-BE49-F238E27FC236}">
                  <a16:creationId xmlns:a16="http://schemas.microsoft.com/office/drawing/2014/main" id="{DA0A2F48-8B61-A7F2-A9F4-E5C0566D5D4B}"/>
                </a:ext>
              </a:extLst>
            </p:cNvPr>
            <p:cNvSpPr/>
            <p:nvPr/>
          </p:nvSpPr>
          <p:spPr>
            <a:xfrm>
              <a:off x="9169338" y="13503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2" name="矩形 22">
              <a:extLst>
                <a:ext uri="{FF2B5EF4-FFF2-40B4-BE49-F238E27FC236}">
                  <a16:creationId xmlns:a16="http://schemas.microsoft.com/office/drawing/2014/main" id="{FCBF189C-B199-23A4-2576-7B6A1907C8BB}"/>
                </a:ext>
              </a:extLst>
            </p:cNvPr>
            <p:cNvSpPr/>
            <p:nvPr/>
          </p:nvSpPr>
          <p:spPr>
            <a:xfrm>
              <a:off x="9545429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3" name="矩形 23">
              <a:extLst>
                <a:ext uri="{FF2B5EF4-FFF2-40B4-BE49-F238E27FC236}">
                  <a16:creationId xmlns:a16="http://schemas.microsoft.com/office/drawing/2014/main" id="{0EC4802F-6CB3-04A1-8620-6185DA712BD6}"/>
                </a:ext>
              </a:extLst>
            </p:cNvPr>
            <p:cNvSpPr/>
            <p:nvPr/>
          </p:nvSpPr>
          <p:spPr>
            <a:xfrm>
              <a:off x="9921520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4" name="矩形 24">
              <a:extLst>
                <a:ext uri="{FF2B5EF4-FFF2-40B4-BE49-F238E27FC236}">
                  <a16:creationId xmlns:a16="http://schemas.microsoft.com/office/drawing/2014/main" id="{EC787953-A045-87DE-FCAD-6463EC6153CA}"/>
                </a:ext>
              </a:extLst>
            </p:cNvPr>
            <p:cNvSpPr/>
            <p:nvPr/>
          </p:nvSpPr>
          <p:spPr>
            <a:xfrm>
              <a:off x="10297611" y="13441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5" name="矩形 25">
              <a:extLst>
                <a:ext uri="{FF2B5EF4-FFF2-40B4-BE49-F238E27FC236}">
                  <a16:creationId xmlns:a16="http://schemas.microsoft.com/office/drawing/2014/main" id="{9814D66A-CCAC-0F1A-62FC-BCB21833FE20}"/>
                </a:ext>
              </a:extLst>
            </p:cNvPr>
            <p:cNvSpPr/>
            <p:nvPr/>
          </p:nvSpPr>
          <p:spPr>
            <a:xfrm>
              <a:off x="10673702" y="13441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6" name="矩形 26">
              <a:extLst>
                <a:ext uri="{FF2B5EF4-FFF2-40B4-BE49-F238E27FC236}">
                  <a16:creationId xmlns:a16="http://schemas.microsoft.com/office/drawing/2014/main" id="{F837C242-682A-71C1-AB33-388A380DCD8A}"/>
                </a:ext>
              </a:extLst>
            </p:cNvPr>
            <p:cNvSpPr/>
            <p:nvPr/>
          </p:nvSpPr>
          <p:spPr>
            <a:xfrm>
              <a:off x="11049794" y="134411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7" name="矩形 27">
              <a:extLst>
                <a:ext uri="{FF2B5EF4-FFF2-40B4-BE49-F238E27FC236}">
                  <a16:creationId xmlns:a16="http://schemas.microsoft.com/office/drawing/2014/main" id="{E66FEBEB-162C-D335-02EA-7D3491663D9F}"/>
                </a:ext>
              </a:extLst>
            </p:cNvPr>
            <p:cNvSpPr/>
            <p:nvPr/>
          </p:nvSpPr>
          <p:spPr>
            <a:xfrm>
              <a:off x="11400823" y="1350306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8" name="矩形 28">
              <a:extLst>
                <a:ext uri="{FF2B5EF4-FFF2-40B4-BE49-F238E27FC236}">
                  <a16:creationId xmlns:a16="http://schemas.microsoft.com/office/drawing/2014/main" id="{C950008F-41A4-3100-1FAD-636A8AEAED5E}"/>
                </a:ext>
              </a:extLst>
            </p:cNvPr>
            <p:cNvSpPr/>
            <p:nvPr/>
          </p:nvSpPr>
          <p:spPr>
            <a:xfrm>
              <a:off x="5413828" y="533879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9" name="矩形 29">
              <a:extLst>
                <a:ext uri="{FF2B5EF4-FFF2-40B4-BE49-F238E27FC236}">
                  <a16:creationId xmlns:a16="http://schemas.microsoft.com/office/drawing/2014/main" id="{1FEC339A-4B5C-74AB-3A92-327F366A7DD7}"/>
                </a:ext>
              </a:extLst>
            </p:cNvPr>
            <p:cNvSpPr/>
            <p:nvPr/>
          </p:nvSpPr>
          <p:spPr>
            <a:xfrm>
              <a:off x="5789919" y="533260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0" name="矩形 30">
              <a:extLst>
                <a:ext uri="{FF2B5EF4-FFF2-40B4-BE49-F238E27FC236}">
                  <a16:creationId xmlns:a16="http://schemas.microsoft.com/office/drawing/2014/main" id="{FBCD3545-7623-2A73-FEB4-1666ECB673AD}"/>
                </a:ext>
              </a:extLst>
            </p:cNvPr>
            <p:cNvSpPr/>
            <p:nvPr/>
          </p:nvSpPr>
          <p:spPr>
            <a:xfrm>
              <a:off x="6166010" y="5332602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1" name="矩形 31">
              <a:extLst>
                <a:ext uri="{FF2B5EF4-FFF2-40B4-BE49-F238E27FC236}">
                  <a16:creationId xmlns:a16="http://schemas.microsoft.com/office/drawing/2014/main" id="{4153A9A3-516F-7182-E980-07A74D83E64B}"/>
                </a:ext>
              </a:extLst>
            </p:cNvPr>
            <p:cNvSpPr/>
            <p:nvPr/>
          </p:nvSpPr>
          <p:spPr>
            <a:xfrm>
              <a:off x="6542101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2" name="矩形 32">
              <a:extLst>
                <a:ext uri="{FF2B5EF4-FFF2-40B4-BE49-F238E27FC236}">
                  <a16:creationId xmlns:a16="http://schemas.microsoft.com/office/drawing/2014/main" id="{DDEA0FB6-6959-C687-FD0F-7F88C61846F1}"/>
                </a:ext>
              </a:extLst>
            </p:cNvPr>
            <p:cNvSpPr/>
            <p:nvPr/>
          </p:nvSpPr>
          <p:spPr>
            <a:xfrm>
              <a:off x="6918192" y="533260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3" name="矩形 33">
              <a:extLst>
                <a:ext uri="{FF2B5EF4-FFF2-40B4-BE49-F238E27FC236}">
                  <a16:creationId xmlns:a16="http://schemas.microsoft.com/office/drawing/2014/main" id="{D9F9BF63-C1F6-8B25-4B1C-8F229EA21168}"/>
                </a:ext>
              </a:extLst>
            </p:cNvPr>
            <p:cNvSpPr/>
            <p:nvPr/>
          </p:nvSpPr>
          <p:spPr>
            <a:xfrm>
              <a:off x="7294283" y="532640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4" name="矩形 34">
              <a:extLst>
                <a:ext uri="{FF2B5EF4-FFF2-40B4-BE49-F238E27FC236}">
                  <a16:creationId xmlns:a16="http://schemas.microsoft.com/office/drawing/2014/main" id="{BF5057FC-1CE4-F0AC-F1F6-E4EAD095ED2B}"/>
                </a:ext>
              </a:extLst>
            </p:cNvPr>
            <p:cNvSpPr/>
            <p:nvPr/>
          </p:nvSpPr>
          <p:spPr>
            <a:xfrm>
              <a:off x="7670374" y="5326408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5" name="矩形 35">
              <a:extLst>
                <a:ext uri="{FF2B5EF4-FFF2-40B4-BE49-F238E27FC236}">
                  <a16:creationId xmlns:a16="http://schemas.microsoft.com/office/drawing/2014/main" id="{DC03AED6-7704-1B9C-0367-7423E94DF240}"/>
                </a:ext>
              </a:extLst>
            </p:cNvPr>
            <p:cNvSpPr/>
            <p:nvPr/>
          </p:nvSpPr>
          <p:spPr>
            <a:xfrm>
              <a:off x="804646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6" name="矩形 36">
              <a:extLst>
                <a:ext uri="{FF2B5EF4-FFF2-40B4-BE49-F238E27FC236}">
                  <a16:creationId xmlns:a16="http://schemas.microsoft.com/office/drawing/2014/main" id="{7B22A487-FA2C-3E6B-342D-552D717DC0D8}"/>
                </a:ext>
              </a:extLst>
            </p:cNvPr>
            <p:cNvSpPr/>
            <p:nvPr/>
          </p:nvSpPr>
          <p:spPr>
            <a:xfrm>
              <a:off x="8417156" y="5326407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7" name="矩形 37">
              <a:extLst>
                <a:ext uri="{FF2B5EF4-FFF2-40B4-BE49-F238E27FC236}">
                  <a16:creationId xmlns:a16="http://schemas.microsoft.com/office/drawing/2014/main" id="{2D82CBB0-85ED-A354-A6BE-8CE656F7A831}"/>
                </a:ext>
              </a:extLst>
            </p:cNvPr>
            <p:cNvSpPr/>
            <p:nvPr/>
          </p:nvSpPr>
          <p:spPr>
            <a:xfrm>
              <a:off x="8793247" y="5320215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8" name="矩形 38">
              <a:extLst>
                <a:ext uri="{FF2B5EF4-FFF2-40B4-BE49-F238E27FC236}">
                  <a16:creationId xmlns:a16="http://schemas.microsoft.com/office/drawing/2014/main" id="{A758F5BD-861E-0DAB-E29D-9FCFB487A0E1}"/>
                </a:ext>
              </a:extLst>
            </p:cNvPr>
            <p:cNvSpPr/>
            <p:nvPr/>
          </p:nvSpPr>
          <p:spPr>
            <a:xfrm>
              <a:off x="9169338" y="5320214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9" name="矩形 39">
              <a:extLst>
                <a:ext uri="{FF2B5EF4-FFF2-40B4-BE49-F238E27FC236}">
                  <a16:creationId xmlns:a16="http://schemas.microsoft.com/office/drawing/2014/main" id="{F2D060D4-3069-CB57-7451-B5202FB68DF5}"/>
                </a:ext>
              </a:extLst>
            </p:cNvPr>
            <p:cNvSpPr/>
            <p:nvPr/>
          </p:nvSpPr>
          <p:spPr>
            <a:xfrm>
              <a:off x="9545429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0" name="矩形 40">
              <a:extLst>
                <a:ext uri="{FF2B5EF4-FFF2-40B4-BE49-F238E27FC236}">
                  <a16:creationId xmlns:a16="http://schemas.microsoft.com/office/drawing/2014/main" id="{1B9224B2-BD95-363E-F360-F3E7053E161E}"/>
                </a:ext>
              </a:extLst>
            </p:cNvPr>
            <p:cNvSpPr/>
            <p:nvPr/>
          </p:nvSpPr>
          <p:spPr>
            <a:xfrm>
              <a:off x="9921520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1" name="矩形 41">
              <a:extLst>
                <a:ext uri="{FF2B5EF4-FFF2-40B4-BE49-F238E27FC236}">
                  <a16:creationId xmlns:a16="http://schemas.microsoft.com/office/drawing/2014/main" id="{9888D190-D272-D63C-AD99-0B20E0A258F0}"/>
                </a:ext>
              </a:extLst>
            </p:cNvPr>
            <p:cNvSpPr/>
            <p:nvPr/>
          </p:nvSpPr>
          <p:spPr>
            <a:xfrm>
              <a:off x="10297611" y="5314021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2" name="矩形 42">
              <a:extLst>
                <a:ext uri="{FF2B5EF4-FFF2-40B4-BE49-F238E27FC236}">
                  <a16:creationId xmlns:a16="http://schemas.microsoft.com/office/drawing/2014/main" id="{3B4CB385-CE1D-427C-9083-B720957AC8D4}"/>
                </a:ext>
              </a:extLst>
            </p:cNvPr>
            <p:cNvSpPr/>
            <p:nvPr/>
          </p:nvSpPr>
          <p:spPr>
            <a:xfrm>
              <a:off x="10673702" y="5314020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3" name="矩形 43">
              <a:extLst>
                <a:ext uri="{FF2B5EF4-FFF2-40B4-BE49-F238E27FC236}">
                  <a16:creationId xmlns:a16="http://schemas.microsoft.com/office/drawing/2014/main" id="{7599861E-6C53-088C-A811-916D5858918B}"/>
                </a:ext>
              </a:extLst>
            </p:cNvPr>
            <p:cNvSpPr/>
            <p:nvPr/>
          </p:nvSpPr>
          <p:spPr>
            <a:xfrm>
              <a:off x="11049794" y="5314019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84" name="矩形 44">
              <a:extLst>
                <a:ext uri="{FF2B5EF4-FFF2-40B4-BE49-F238E27FC236}">
                  <a16:creationId xmlns:a16="http://schemas.microsoft.com/office/drawing/2014/main" id="{6C4BE1FE-3044-5F35-73B7-9EC2979AAC09}"/>
                </a:ext>
              </a:extLst>
            </p:cNvPr>
            <p:cNvSpPr/>
            <p:nvPr/>
          </p:nvSpPr>
          <p:spPr>
            <a:xfrm>
              <a:off x="11400823" y="5320213"/>
              <a:ext cx="217715" cy="235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</p:grpSp>
      <p:sp>
        <p:nvSpPr>
          <p:cNvPr id="4" name="矩形: 圆角 3">
            <a:extLst>
              <a:ext uri="{FF2B5EF4-FFF2-40B4-BE49-F238E27FC236}">
                <a16:creationId xmlns:a16="http://schemas.microsoft.com/office/drawing/2014/main" id="{C436F6A7-4E10-8961-BD0C-67F7D8EE094C}"/>
              </a:ext>
            </a:extLst>
          </p:cNvPr>
          <p:cNvSpPr/>
          <p:nvPr/>
        </p:nvSpPr>
        <p:spPr>
          <a:xfrm>
            <a:off x="381907" y="824819"/>
            <a:ext cx="3238500" cy="987425"/>
          </a:xfrm>
          <a:prstGeom prst="rect">
            <a:avLst/>
          </a:prstGeom>
          <a:solidFill>
            <a:schemeClr val="bg2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9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5400" b="1" dirty="0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作业超市</a:t>
            </a:r>
          </a:p>
        </p:txBody>
      </p:sp>
      <p:pic>
        <p:nvPicPr>
          <p:cNvPr id="10" name="图片 9">
            <a:extLst>
              <a:ext uri="{FF2B5EF4-FFF2-40B4-BE49-F238E27FC236}">
                <a16:creationId xmlns:a16="http://schemas.microsoft.com/office/drawing/2014/main" id="{50AB28A1-67C1-CD31-071D-203BDEA59E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7430" y="1214755"/>
            <a:ext cx="4814570" cy="45015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文本框 10">
            <a:extLst>
              <a:ext uri="{FF2B5EF4-FFF2-40B4-BE49-F238E27FC236}">
                <a16:creationId xmlns:a16="http://schemas.microsoft.com/office/drawing/2014/main" id="{765BB936-76A7-FC14-E734-270C031EA363}"/>
              </a:ext>
            </a:extLst>
          </p:cNvPr>
          <p:cNvSpPr txBox="1"/>
          <p:nvPr/>
        </p:nvSpPr>
        <p:spPr>
          <a:xfrm>
            <a:off x="583700" y="2389359"/>
            <a:ext cx="7148195" cy="273799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 fontAlgn="auto">
              <a:lnSpc>
                <a:spcPct val="110000"/>
              </a:lnSpc>
            </a:pPr>
            <a:r>
              <a:rPr kumimoji="1" lang="en-US" altLang="zh-CN" sz="3600" b="1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1</a:t>
            </a:r>
            <a:r>
              <a:rPr kumimoji="1"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、</a:t>
            </a:r>
            <a:r>
              <a:rPr kumimoji="1" lang="en-US" altLang="zh-CN" sz="3600" b="1" dirty="0" err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推荐阅读梁晓声的《母亲</a:t>
            </a:r>
            <a:r>
              <a:rPr kumimoji="1" lang="en-US" altLang="zh-CN" sz="3600" b="1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》。</a:t>
            </a:r>
            <a:endParaRPr kumimoji="1" lang="zh-CN" altLang="en-US" sz="1400" b="1" dirty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algn="l" fontAlgn="auto">
              <a:lnSpc>
                <a:spcPct val="110000"/>
              </a:lnSpc>
            </a:pPr>
            <a:r>
              <a:rPr kumimoji="1" lang="en-US" altLang="zh-CN" sz="3600" b="1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2</a:t>
            </a:r>
            <a:r>
              <a:rPr kumimoji="1"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、</a:t>
            </a:r>
            <a:r>
              <a:rPr kumimoji="1" lang="zh-CN" altLang="zh-CN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你和妈妈相处中有哪些感动的瞬间呢？</a:t>
            </a:r>
            <a:r>
              <a:rPr kumimoji="1"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或是让</a:t>
            </a:r>
            <a:r>
              <a:rPr kumimoji="1"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自己“鼻子一酸”的经历，试着写一写。</a:t>
            </a:r>
          </a:p>
          <a:p>
            <a:pPr algn="l" eaLnBrk="1" hangingPunct="1">
              <a:lnSpc>
                <a:spcPct val="110000"/>
              </a:lnSpc>
            </a:pPr>
            <a:endParaRPr kumimoji="1" lang="en-US" altLang="zh-CN" sz="1400" b="1" dirty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910684207"/>
      </p:ext>
    </p:extLst>
  </p:cSld>
  <p:clrMapOvr>
    <a:masterClrMapping/>
  </p:clrMapOvr>
  <p:transition spd="med">
    <p:push dir="u"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MMONDATA" val="eyJoZGlkIjoiZTQwYWNkYTBiMTQyODJiY2RjOTFiNGNlYjE3YzMyOWEifQ==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2686,&quot;width&quot;:8031}"/>
  <p:tag name="KSO_WM_BEAUTIFY_FLAG" val="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2686,&quot;width&quot;:8031}"/>
  <p:tag name="KSO_WM_BEAUTIFY_FLAG" val="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9222.047244094489,&quot;width&quot;:6513.161338144222}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heme/theme1.xml><?xml version="1.0" encoding="utf-8"?>
<a:theme xmlns:a="http://schemas.openxmlformats.org/drawingml/2006/main" name="Office 主题​​">
  <a:themeElements>
    <a:clrScheme name="自定义 87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7F2620"/>
      </a:accent1>
      <a:accent2>
        <a:srgbClr val="A76E43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Montserrat ExtraBold"/>
        <a:ea typeface="思源宋体 CN Heavy"/>
        <a:cs typeface=""/>
      </a:majorFont>
      <a:minorFont>
        <a:latin typeface="Montserrat"/>
        <a:ea typeface="MiSans Normal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黑体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黑体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自定义 87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7F2620"/>
    </a:accent1>
    <a:accent2>
      <a:srgbClr val="A76E43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2.xml><?xml version="1.0" encoding="utf-8"?>
<a:themeOverride xmlns:a="http://schemas.openxmlformats.org/drawingml/2006/main">
  <a:clrScheme name="自定义 87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7F2620"/>
    </a:accent1>
    <a:accent2>
      <a:srgbClr val="A76E43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3776</TotalTime>
  <Words>1562</Words>
  <Application>Microsoft Office PowerPoint</Application>
  <PresentationFormat>宽屏</PresentationFormat>
  <Paragraphs>173</Paragraphs>
  <Slides>43</Slides>
  <Notes>0</Notes>
  <HiddenSlides>0</HiddenSlides>
  <MMClips>7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43</vt:i4>
      </vt:variant>
    </vt:vector>
  </HeadingPairs>
  <TitlesOfParts>
    <vt:vector size="55" baseType="lpstr">
      <vt:lpstr>汉仪魏碑简</vt:lpstr>
      <vt:lpstr>Arial</vt:lpstr>
      <vt:lpstr>华文新魏</vt:lpstr>
      <vt:lpstr>楷体</vt:lpstr>
      <vt:lpstr>黑体</vt:lpstr>
      <vt:lpstr>仿宋</vt:lpstr>
      <vt:lpstr>汉仪书魂体简</vt:lpstr>
      <vt:lpstr>Montserrat ExtraBold</vt:lpstr>
      <vt:lpstr>Montserrat</vt:lpstr>
      <vt:lpstr>MiSans Normal</vt:lpstr>
      <vt:lpstr>汉仪程行简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hui ming</dc:creator>
  <cp:lastModifiedBy>568402807@qq.com</cp:lastModifiedBy>
  <cp:revision>209</cp:revision>
  <dcterms:created xsi:type="dcterms:W3CDTF">2022-06-27T07:27:00Z</dcterms:created>
  <dcterms:modified xsi:type="dcterms:W3CDTF">2023-11-18T15:42:27Z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930C10BD76204E07AE58286769CE9F71_11</vt:lpwstr>
  </property>
  <property fmtid="{D5CDD505-2E9C-101B-9397-08002B2CF9AE}" pid="3" name="KSOProductBuildVer">
    <vt:lpwstr>2052-12.1.0.15712</vt:lpwstr>
  </property>
</Properties>
</file>