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handoutMasterIdLst>
    <p:handoutMasterId r:id="rId29"/>
  </p:handoutMasterIdLst>
  <p:sldIdLst>
    <p:sldId id="256" r:id="rId3"/>
    <p:sldId id="420" r:id="rId5"/>
    <p:sldId id="443" r:id="rId6"/>
    <p:sldId id="325" r:id="rId7"/>
    <p:sldId id="324" r:id="rId8"/>
    <p:sldId id="327" r:id="rId9"/>
    <p:sldId id="282" r:id="rId10"/>
    <p:sldId id="322" r:id="rId11"/>
    <p:sldId id="341" r:id="rId12"/>
    <p:sldId id="321" r:id="rId13"/>
    <p:sldId id="326" r:id="rId14"/>
    <p:sldId id="342" r:id="rId15"/>
    <p:sldId id="339" r:id="rId16"/>
    <p:sldId id="344" r:id="rId17"/>
    <p:sldId id="404" r:id="rId18"/>
    <p:sldId id="387" r:id="rId19"/>
    <p:sldId id="466" r:id="rId20"/>
    <p:sldId id="335" r:id="rId21"/>
    <p:sldId id="320" r:id="rId22"/>
    <p:sldId id="328" r:id="rId23"/>
    <p:sldId id="340" r:id="rId24"/>
    <p:sldId id="329" r:id="rId25"/>
    <p:sldId id="378" r:id="rId26"/>
    <p:sldId id="330" r:id="rId27"/>
    <p:sldId id="410" r:id="rId28"/>
  </p:sldIdLst>
  <p:sldSz cx="12192000" cy="6858000"/>
  <p:notesSz cx="6858000" cy="9144000"/>
  <p:embeddedFontLst>
    <p:embeddedFont>
      <p:font typeface="方正兰亭超细黑简体" panose="02000000000000000000" charset="-122"/>
      <p:regular r:id="rId34"/>
    </p:embeddedFont>
    <p:embeddedFont>
      <p:font typeface="Calibri" panose="020F0502020204030204" charset="0"/>
      <p:regular r:id="rId35"/>
    </p:embeddedFont>
    <p:embeddedFont>
      <p:font typeface="方正姚体" panose="02010601030101010101" charset="-122"/>
      <p:regular r:id="rId36"/>
    </p:embeddedFont>
    <p:embeddedFont>
      <p:font typeface="汉仪尚巍手书W" panose="00020600040101010101" charset="-122"/>
      <p:regular r:id="rId37"/>
    </p:embeddedFont>
  </p:embeddedFontLst>
  <p:custDataLst>
    <p:tags r:id="rId3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fh" initials="s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</p:showPr>
  <p:clrMru>
    <a:srgbClr val="E4C6FB"/>
    <a:srgbClr val="FEE6FF"/>
    <a:srgbClr val="18241A"/>
    <a:srgbClr val="B7734E"/>
    <a:srgbClr val="D7BD8D"/>
    <a:srgbClr val="05356D"/>
    <a:srgbClr val="2D27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8" Type="http://schemas.openxmlformats.org/officeDocument/2006/relationships/tags" Target="tags/tag56.xml"/><Relationship Id="rId37" Type="http://schemas.openxmlformats.org/officeDocument/2006/relationships/font" Target="fonts/font4.fntdata"/><Relationship Id="rId36" Type="http://schemas.openxmlformats.org/officeDocument/2006/relationships/font" Target="fonts/font3.fntdata"/><Relationship Id="rId35" Type="http://schemas.openxmlformats.org/officeDocument/2006/relationships/font" Target="fonts/font2.fntdata"/><Relationship Id="rId34" Type="http://schemas.openxmlformats.org/officeDocument/2006/relationships/font" Target="fonts/font1.fntdata"/><Relationship Id="rId33" Type="http://schemas.openxmlformats.org/officeDocument/2006/relationships/commentAuthors" Target="commentAuthors.xml"/><Relationship Id="rId32" Type="http://schemas.openxmlformats.org/officeDocument/2006/relationships/tableStyles" Target="tableStyles.xml"/><Relationship Id="rId31" Type="http://schemas.openxmlformats.org/officeDocument/2006/relationships/viewProps" Target="viewProps.xml"/><Relationship Id="rId30" Type="http://schemas.openxmlformats.org/officeDocument/2006/relationships/presProps" Target="presProps.xml"/><Relationship Id="rId3" Type="http://schemas.openxmlformats.org/officeDocument/2006/relationships/slide" Target="slides/slide1.xml"/><Relationship Id="rId29" Type="http://schemas.openxmlformats.org/officeDocument/2006/relationships/handoutMaster" Target="handoutMasters/handoutMaster1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idx="1">
    <p:pos x="10" y="10"/>
    <p:text/>
  </p:cm>
  <p:cm authorId="0" dt="2021-05-28T03:39:57.304" idx="2">
    <p:pos x="166" y="16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幻灯片图像占位符 1"/>
          <p:cNvSpPr>
            <a:spLocks noGrp="1" noRo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noFill/>
          <a:ln w="12700">
            <a:miter lim="800000"/>
          </a:ln>
        </p:spPr>
      </p:sp>
      <p:sp>
        <p:nvSpPr>
          <p:cNvPr id="45059" name="文本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幻灯片图像占位符 1"/>
          <p:cNvSpPr>
            <a:spLocks noGrp="1" noRo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noFill/>
          <a:ln w="12700">
            <a:miter lim="800000"/>
          </a:ln>
        </p:spPr>
      </p:sp>
      <p:sp>
        <p:nvSpPr>
          <p:cNvPr id="45059" name="文本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幻灯片图像占位符 1"/>
          <p:cNvSpPr>
            <a:spLocks noGrp="1" noRo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noFill/>
          <a:ln w="12700">
            <a:miter lim="800000"/>
          </a:ln>
        </p:spPr>
      </p:sp>
      <p:sp>
        <p:nvSpPr>
          <p:cNvPr id="45059" name="文本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幻灯片图像占位符 1"/>
          <p:cNvSpPr>
            <a:spLocks noGrp="1" noRo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noFill/>
          <a:ln w="12700">
            <a:miter lim="800000"/>
          </a:ln>
        </p:spPr>
      </p:sp>
      <p:sp>
        <p:nvSpPr>
          <p:cNvPr id="45059" name="文本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幻灯片图像占位符 1"/>
          <p:cNvSpPr>
            <a:spLocks noGrp="1" noRo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noFill/>
          <a:ln w="12700">
            <a:miter lim="800000"/>
          </a:ln>
        </p:spPr>
      </p:sp>
      <p:sp>
        <p:nvSpPr>
          <p:cNvPr id="45059" name="文本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 advClick="0" advTm="5000"/>
    </mc:Choice>
    <mc:Fallback>
      <p:transition advClick="0" advTm="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 advClick="0" advTm="5000"/>
    </mc:Choice>
    <mc:Fallback>
      <p:transition advClick="0" advTm="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 advClick="0" advTm="5000"/>
    </mc:Choice>
    <mc:Fallback>
      <p:transition advClick="0" advTm="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节标题"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pic>
        <p:nvPicPr>
          <p:cNvPr id="8195" name="图片 6" descr="小招待费改"/>
          <p:cNvPicPr>
            <a:picLocks noChangeAspect="1"/>
          </p:cNvPicPr>
          <p:nvPr/>
        </p:nvPicPr>
        <p:blipFill>
          <a:blip r:embed="rId2"/>
          <a:srcRect t="-15" b="-15"/>
          <a:stretch>
            <a:fillRect/>
          </a:stretch>
        </p:blipFill>
        <p:spPr>
          <a:xfrm>
            <a:off x="-3175" y="-3175"/>
            <a:ext cx="12204700" cy="6864350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sp>
        <p:nvSpPr>
          <p:cNvPr id="8196" name="圆角矩形 3"/>
          <p:cNvSpPr/>
          <p:nvPr/>
        </p:nvSpPr>
        <p:spPr>
          <a:xfrm>
            <a:off x="485775" y="423863"/>
            <a:ext cx="11187113" cy="6038850"/>
          </a:xfrm>
          <a:prstGeom prst="roundRect">
            <a:avLst>
              <a:gd name="adj" fmla="val 7367"/>
            </a:avLst>
          </a:prstGeom>
          <a:solidFill>
            <a:schemeClr val="bg1">
              <a:alpha val="95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两栏内容"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pic>
        <p:nvPicPr>
          <p:cNvPr id="17411" name="图片 7"/>
          <p:cNvPicPr>
            <a:picLocks noChangeAspect="1"/>
          </p:cNvPicPr>
          <p:nvPr/>
        </p:nvPicPr>
        <p:blipFill>
          <a:blip r:embed="rId2"/>
          <a:srcRect t="7897" b="7897"/>
          <a:stretch>
            <a:fillRect/>
          </a:stretch>
        </p:blipFill>
        <p:spPr>
          <a:xfrm>
            <a:off x="-100012" y="-36512"/>
            <a:ext cx="12292012" cy="6915150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sp>
        <p:nvSpPr>
          <p:cNvPr id="17412" name="圆角矩形 3"/>
          <p:cNvSpPr/>
          <p:nvPr/>
        </p:nvSpPr>
        <p:spPr>
          <a:xfrm>
            <a:off x="439738" y="446088"/>
            <a:ext cx="11187112" cy="6038850"/>
          </a:xfrm>
          <a:prstGeom prst="roundRect">
            <a:avLst>
              <a:gd name="adj" fmla="val 7367"/>
            </a:avLst>
          </a:prstGeom>
          <a:solidFill>
            <a:schemeClr val="bg1">
              <a:alpha val="95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grpSp>
        <p:nvGrpSpPr>
          <p:cNvPr id="17413" name="组合 11"/>
          <p:cNvGrpSpPr/>
          <p:nvPr/>
        </p:nvGrpSpPr>
        <p:grpSpPr>
          <a:xfrm>
            <a:off x="990600" y="760413"/>
            <a:ext cx="3290888" cy="868362"/>
            <a:chOff x="1560" y="1198"/>
            <a:chExt cx="5183" cy="1368"/>
          </a:xfrm>
        </p:grpSpPr>
        <p:cxnSp>
          <p:nvCxnSpPr>
            <p:cNvPr id="17414" name="直接连接符 4"/>
            <p:cNvCxnSpPr/>
            <p:nvPr/>
          </p:nvCxnSpPr>
          <p:spPr>
            <a:xfrm flipH="1">
              <a:off x="1560" y="1318"/>
              <a:ext cx="0" cy="873"/>
            </a:xfrm>
            <a:prstGeom prst="line">
              <a:avLst/>
            </a:prstGeom>
            <a:noFill/>
            <a:ln w="57150">
              <a:solidFill>
                <a:schemeClr val="accent1"/>
              </a:solidFill>
              <a:miter lim="800000"/>
            </a:ln>
          </p:spPr>
        </p:cxnSp>
        <p:pic>
          <p:nvPicPr>
            <p:cNvPr id="17415" name="图片 9" descr="撒而非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5F5F5"/>
                </a:clrFrom>
                <a:clrTo>
                  <a:srgbClr val="F5F5F5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5379" y="1198"/>
              <a:ext cx="1364" cy="1368"/>
            </a:xfrm>
            <a:prstGeom prst="rect">
              <a:avLst/>
            </a:prstGeom>
            <a:noFill/>
            <a:ln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mc:AlternateContent xmlns:mc="http://schemas.openxmlformats.org/markup-compatibility/2006">
    <mc:Choice xmlns:p14="http://schemas.microsoft.com/office/powerpoint/2010/main" Requires="p14">
      <p:transition p14:dur="500" advClick="0" advTm="5000"/>
    </mc:Choice>
    <mc:Fallback>
      <p:transition advClick="0" advTm="5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microsoft.com/office/2007/relationships/media" Target="../media/media1.mp3"/><Relationship Id="rId4" Type="http://schemas.openxmlformats.org/officeDocument/2006/relationships/audio" Target="../media/media1.mp3"/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2.xml"/><Relationship Id="rId2" Type="http://schemas.openxmlformats.org/officeDocument/2006/relationships/image" Target="../media/image9.jpeg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tags" Target="../tags/tag4.xml"/><Relationship Id="rId3" Type="http://schemas.microsoft.com/office/2007/relationships/hdphoto" Target="../media/image11.wdp"/><Relationship Id="rId2" Type="http://schemas.openxmlformats.org/officeDocument/2006/relationships/image" Target="../media/image10.png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.xml"/><Relationship Id="rId2" Type="http://schemas.openxmlformats.org/officeDocument/2006/relationships/image" Target="../media/image12.jpeg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tags" Target="../tags/tag9.xml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tags" Target="../tags/tag10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13.xml"/><Relationship Id="rId7" Type="http://schemas.openxmlformats.org/officeDocument/2006/relationships/image" Target="../media/image18.png"/><Relationship Id="rId6" Type="http://schemas.openxmlformats.org/officeDocument/2006/relationships/tags" Target="../tags/tag12.xml"/><Relationship Id="rId5" Type="http://schemas.openxmlformats.org/officeDocument/2006/relationships/image" Target="../media/image17.jpeg"/><Relationship Id="rId4" Type="http://schemas.openxmlformats.org/officeDocument/2006/relationships/tags" Target="../tags/tag11.xml"/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21.xml"/><Relationship Id="rId8" Type="http://schemas.openxmlformats.org/officeDocument/2006/relationships/tags" Target="../tags/tag20.xml"/><Relationship Id="rId7" Type="http://schemas.openxmlformats.org/officeDocument/2006/relationships/tags" Target="../tags/tag19.xml"/><Relationship Id="rId6" Type="http://schemas.openxmlformats.org/officeDocument/2006/relationships/tags" Target="../tags/tag18.xml"/><Relationship Id="rId5" Type="http://schemas.openxmlformats.org/officeDocument/2006/relationships/tags" Target="../tags/tag17.xml"/><Relationship Id="rId4" Type="http://schemas.openxmlformats.org/officeDocument/2006/relationships/tags" Target="../tags/tag16.xml"/><Relationship Id="rId3" Type="http://schemas.openxmlformats.org/officeDocument/2006/relationships/tags" Target="../tags/tag15.xml"/><Relationship Id="rId23" Type="http://schemas.openxmlformats.org/officeDocument/2006/relationships/slideLayout" Target="../slideLayouts/slideLayout3.xml"/><Relationship Id="rId22" Type="http://schemas.openxmlformats.org/officeDocument/2006/relationships/tags" Target="../tags/tag28.xml"/><Relationship Id="rId21" Type="http://schemas.openxmlformats.org/officeDocument/2006/relationships/image" Target="../media/image21.png"/><Relationship Id="rId20" Type="http://schemas.openxmlformats.org/officeDocument/2006/relationships/tags" Target="../tags/tag27.xml"/><Relationship Id="rId2" Type="http://schemas.openxmlformats.org/officeDocument/2006/relationships/image" Target="../media/image20.png"/><Relationship Id="rId19" Type="http://schemas.microsoft.com/office/2007/relationships/media" Target="../media/media4.mp4"/><Relationship Id="rId18" Type="http://schemas.openxmlformats.org/officeDocument/2006/relationships/video" Target="../media/media4.mp4"/><Relationship Id="rId17" Type="http://schemas.openxmlformats.org/officeDocument/2006/relationships/image" Target="../media/image8.png"/><Relationship Id="rId16" Type="http://schemas.openxmlformats.org/officeDocument/2006/relationships/tags" Target="../tags/tag26.xml"/><Relationship Id="rId15" Type="http://schemas.microsoft.com/office/2007/relationships/media" Target="../media/media3.mp3"/><Relationship Id="rId14" Type="http://schemas.openxmlformats.org/officeDocument/2006/relationships/audio" Target="../media/media3.mp3"/><Relationship Id="rId13" Type="http://schemas.openxmlformats.org/officeDocument/2006/relationships/tags" Target="../tags/tag25.xml"/><Relationship Id="rId12" Type="http://schemas.openxmlformats.org/officeDocument/2006/relationships/tags" Target="../tags/tag24.xml"/><Relationship Id="rId11" Type="http://schemas.openxmlformats.org/officeDocument/2006/relationships/tags" Target="../tags/tag23.xml"/><Relationship Id="rId10" Type="http://schemas.openxmlformats.org/officeDocument/2006/relationships/tags" Target="../tags/tag22.xml"/><Relationship Id="rId1" Type="http://schemas.openxmlformats.org/officeDocument/2006/relationships/tags" Target="../tags/tag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9.xml"/></Relationships>
</file>

<file path=ppt/slides/_rels/slide1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3.xml"/><Relationship Id="rId5" Type="http://schemas.openxmlformats.org/officeDocument/2006/relationships/tags" Target="../tags/tag31.xml"/><Relationship Id="rId4" Type="http://schemas.openxmlformats.org/officeDocument/2006/relationships/image" Target="../media/image22.png"/><Relationship Id="rId3" Type="http://schemas.openxmlformats.org/officeDocument/2006/relationships/tags" Target="../tags/tag30.xml"/><Relationship Id="rId2" Type="http://schemas.microsoft.com/office/2007/relationships/media" Target="../media/media5.mp4"/><Relationship Id="rId1" Type="http://schemas.openxmlformats.org/officeDocument/2006/relationships/video" Target="../media/media5.mp4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3.xml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41.xml"/><Relationship Id="rId8" Type="http://schemas.openxmlformats.org/officeDocument/2006/relationships/tags" Target="../tags/tag40.xml"/><Relationship Id="rId7" Type="http://schemas.openxmlformats.org/officeDocument/2006/relationships/tags" Target="../tags/tag39.xml"/><Relationship Id="rId6" Type="http://schemas.openxmlformats.org/officeDocument/2006/relationships/tags" Target="../tags/tag38.xml"/><Relationship Id="rId5" Type="http://schemas.openxmlformats.org/officeDocument/2006/relationships/tags" Target="../tags/tag37.xml"/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3" Type="http://schemas.openxmlformats.org/officeDocument/2006/relationships/slideLayout" Target="../slideLayouts/slideLayout3.xml"/><Relationship Id="rId22" Type="http://schemas.openxmlformats.org/officeDocument/2006/relationships/tags" Target="../tags/tag48.xml"/><Relationship Id="rId21" Type="http://schemas.openxmlformats.org/officeDocument/2006/relationships/image" Target="../media/image21.png"/><Relationship Id="rId20" Type="http://schemas.openxmlformats.org/officeDocument/2006/relationships/tags" Target="../tags/tag47.xml"/><Relationship Id="rId2" Type="http://schemas.openxmlformats.org/officeDocument/2006/relationships/image" Target="../media/image20.png"/><Relationship Id="rId19" Type="http://schemas.microsoft.com/office/2007/relationships/media" Target="../media/media4.mp4"/><Relationship Id="rId18" Type="http://schemas.openxmlformats.org/officeDocument/2006/relationships/video" Target="../media/media4.mp4"/><Relationship Id="rId17" Type="http://schemas.openxmlformats.org/officeDocument/2006/relationships/image" Target="../media/image8.png"/><Relationship Id="rId16" Type="http://schemas.openxmlformats.org/officeDocument/2006/relationships/tags" Target="../tags/tag46.xml"/><Relationship Id="rId15" Type="http://schemas.microsoft.com/office/2007/relationships/media" Target="../media/media3.mp3"/><Relationship Id="rId14" Type="http://schemas.openxmlformats.org/officeDocument/2006/relationships/audio" Target="../media/media3.mp3"/><Relationship Id="rId13" Type="http://schemas.openxmlformats.org/officeDocument/2006/relationships/tags" Target="../tags/tag45.xml"/><Relationship Id="rId12" Type="http://schemas.openxmlformats.org/officeDocument/2006/relationships/tags" Target="../tags/tag44.xml"/><Relationship Id="rId11" Type="http://schemas.openxmlformats.org/officeDocument/2006/relationships/tags" Target="../tags/tag43.xml"/><Relationship Id="rId10" Type="http://schemas.openxmlformats.org/officeDocument/2006/relationships/tags" Target="../tags/tag42.xml"/><Relationship Id="rId1" Type="http://schemas.openxmlformats.org/officeDocument/2006/relationships/tags" Target="../tags/tag3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tags" Target="../tags/tag49.xml"/><Relationship Id="rId1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4.xml"/><Relationship Id="rId4" Type="http://schemas.openxmlformats.org/officeDocument/2006/relationships/tags" Target="../tags/tag50.xml"/><Relationship Id="rId3" Type="http://schemas.openxmlformats.org/officeDocument/2006/relationships/image" Target="../media/image8.png"/><Relationship Id="rId2" Type="http://schemas.microsoft.com/office/2007/relationships/media" Target="../media/media6.mp3"/><Relationship Id="rId1" Type="http://schemas.openxmlformats.org/officeDocument/2006/relationships/audio" Target="../media/media6.mp3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5" Type="http://schemas.openxmlformats.org/officeDocument/2006/relationships/tags" Target="../tags/tag51.xml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4.xml"/><Relationship Id="rId4" Type="http://schemas.openxmlformats.org/officeDocument/2006/relationships/tags" Target="../tags/tag52.xml"/><Relationship Id="rId3" Type="http://schemas.openxmlformats.org/officeDocument/2006/relationships/image" Target="../media/image8.png"/><Relationship Id="rId2" Type="http://schemas.microsoft.com/office/2007/relationships/media" Target="../media/media7.mp3"/><Relationship Id="rId1" Type="http://schemas.openxmlformats.org/officeDocument/2006/relationships/audio" Target="../media/media7.mp3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5.png"/><Relationship Id="rId3" Type="http://schemas.openxmlformats.org/officeDocument/2006/relationships/tags" Target="../tags/tag53.xml"/><Relationship Id="rId2" Type="http://schemas.microsoft.com/office/2007/relationships/media" Target="../media/media8.mp4"/><Relationship Id="rId1" Type="http://schemas.openxmlformats.org/officeDocument/2006/relationships/video" Target="../media/media8.mp4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comments" Target="../comments/comment1.xml"/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8.png"/><Relationship Id="rId2" Type="http://schemas.microsoft.com/office/2007/relationships/media" Target="../media/media7.mp3"/><Relationship Id="rId1" Type="http://schemas.openxmlformats.org/officeDocument/2006/relationships/audio" Target="../media/media7.mp3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5.xml"/><Relationship Id="rId4" Type="http://schemas.openxmlformats.org/officeDocument/2006/relationships/tags" Target="../tags/tag54.xml"/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5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13" name="组合 12"/>
          <p:cNvGrpSpPr/>
          <p:nvPr/>
        </p:nvGrpSpPr>
        <p:grpSpPr>
          <a:xfrm>
            <a:off x="1140460" y="5412740"/>
            <a:ext cx="3516630" cy="922020"/>
            <a:chOff x="1849" y="7964"/>
            <a:chExt cx="5538" cy="1452"/>
          </a:xfrm>
        </p:grpSpPr>
        <p:sp>
          <p:nvSpPr>
            <p:cNvPr id="8" name="文本框 7"/>
            <p:cNvSpPr txBox="1"/>
            <p:nvPr/>
          </p:nvSpPr>
          <p:spPr>
            <a:xfrm>
              <a:off x="1849" y="8126"/>
              <a:ext cx="2351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en-US" altLang="zh-CN" sz="2400">
                  <a:solidFill>
                    <a:schemeClr val="bg1"/>
                  </a:solidFill>
                  <a:latin typeface="方正兰亭超细黑简体" panose="02000000000000000000" charset="-122"/>
                  <a:ea typeface="方正兰亭超细黑简体" panose="02000000000000000000" charset="-122"/>
                  <a:cs typeface="Calibri" panose="020F0502020204030204" charset="0"/>
                </a:rPr>
                <a:t>VENICE</a:t>
              </a:r>
              <a:endParaRPr lang="en-US" altLang="zh-CN" sz="2400">
                <a:solidFill>
                  <a:schemeClr val="bg1"/>
                </a:solidFill>
                <a:latin typeface="方正兰亭超细黑简体" panose="02000000000000000000" charset="-122"/>
                <a:ea typeface="方正兰亭超细黑简体" panose="02000000000000000000" charset="-122"/>
                <a:cs typeface="Calibri" panose="020F0502020204030204" charset="0"/>
              </a:endParaRPr>
            </a:p>
          </p:txBody>
        </p:sp>
        <p:cxnSp>
          <p:nvCxnSpPr>
            <p:cNvPr id="9" name="直接连接符 8"/>
            <p:cNvCxnSpPr/>
            <p:nvPr/>
          </p:nvCxnSpPr>
          <p:spPr>
            <a:xfrm>
              <a:off x="1953" y="8815"/>
              <a:ext cx="2143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文本框 9"/>
            <p:cNvSpPr txBox="1"/>
            <p:nvPr/>
          </p:nvSpPr>
          <p:spPr>
            <a:xfrm>
              <a:off x="1897" y="8851"/>
              <a:ext cx="2199" cy="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en-US" altLang="zh-CN" sz="900">
                  <a:solidFill>
                    <a:schemeClr val="bg1"/>
                  </a:solidFill>
                  <a:latin typeface="方正兰亭超细黑简体" panose="02000000000000000000" charset="-122"/>
                  <a:ea typeface="方正兰亭超细黑简体" panose="02000000000000000000" charset="-122"/>
                </a:rPr>
                <a:t>UWAYDESIGN</a:t>
              </a:r>
              <a:endParaRPr lang="en-US" altLang="zh-CN" sz="900">
                <a:solidFill>
                  <a:schemeClr val="bg1"/>
                </a:solidFill>
                <a:latin typeface="方正兰亭超细黑简体" panose="02000000000000000000" charset="-122"/>
                <a:ea typeface="方正兰亭超细黑简体" panose="02000000000000000000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4096" y="7964"/>
              <a:ext cx="3291" cy="14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5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ITALY</a:t>
              </a:r>
              <a:endParaRPr lang="en-US" altLang="zh-CN" sz="5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-13335" y="6593205"/>
            <a:ext cx="12230100" cy="267970"/>
            <a:chOff x="-40" y="10385"/>
            <a:chExt cx="19260" cy="422"/>
          </a:xfrm>
        </p:grpSpPr>
        <p:pic>
          <p:nvPicPr>
            <p:cNvPr id="15" name="图片 14" descr="资源 1nnngg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40" y="10385"/>
              <a:ext cx="19260" cy="422"/>
            </a:xfrm>
            <a:prstGeom prst="rect">
              <a:avLst/>
            </a:prstGeom>
          </p:spPr>
        </p:pic>
        <p:pic>
          <p:nvPicPr>
            <p:cNvPr id="17" name="图片 16" descr="资源 3hhhhn hn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0" y="10591"/>
              <a:ext cx="19260" cy="21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fc5678fd840d483cad46fb796caec127_th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8200" y="100965"/>
            <a:ext cx="10515600" cy="675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 advClick="0" advTm="5000"/>
    </mc:Choice>
    <mc:Fallback>
      <p:transition advClick="0" advTm="5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13" name="组合 12"/>
          <p:cNvGrpSpPr/>
          <p:nvPr/>
        </p:nvGrpSpPr>
        <p:grpSpPr>
          <a:xfrm>
            <a:off x="1140460" y="5412740"/>
            <a:ext cx="3516630" cy="922020"/>
            <a:chOff x="1849" y="7964"/>
            <a:chExt cx="5538" cy="1452"/>
          </a:xfrm>
        </p:grpSpPr>
        <p:sp>
          <p:nvSpPr>
            <p:cNvPr id="8" name="文本框 7"/>
            <p:cNvSpPr txBox="1"/>
            <p:nvPr/>
          </p:nvSpPr>
          <p:spPr>
            <a:xfrm>
              <a:off x="1849" y="8126"/>
              <a:ext cx="2351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en-US" altLang="zh-CN" sz="2400">
                  <a:solidFill>
                    <a:schemeClr val="bg1"/>
                  </a:solidFill>
                  <a:latin typeface="方正兰亭超细黑简体" panose="02000000000000000000" charset="-122"/>
                  <a:ea typeface="方正兰亭超细黑简体" panose="02000000000000000000" charset="-122"/>
                  <a:cs typeface="Calibri" panose="020F0502020204030204" charset="0"/>
                </a:rPr>
                <a:t>VENICE</a:t>
              </a:r>
              <a:endParaRPr lang="en-US" altLang="zh-CN" sz="2400">
                <a:solidFill>
                  <a:schemeClr val="bg1"/>
                </a:solidFill>
                <a:latin typeface="方正兰亭超细黑简体" panose="02000000000000000000" charset="-122"/>
                <a:ea typeface="方正兰亭超细黑简体" panose="02000000000000000000" charset="-122"/>
                <a:cs typeface="Calibri" panose="020F0502020204030204" charset="0"/>
              </a:endParaRPr>
            </a:p>
          </p:txBody>
        </p:sp>
        <p:cxnSp>
          <p:nvCxnSpPr>
            <p:cNvPr id="9" name="直接连接符 8"/>
            <p:cNvCxnSpPr/>
            <p:nvPr/>
          </p:nvCxnSpPr>
          <p:spPr>
            <a:xfrm>
              <a:off x="1953" y="8815"/>
              <a:ext cx="2143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文本框 9"/>
            <p:cNvSpPr txBox="1"/>
            <p:nvPr/>
          </p:nvSpPr>
          <p:spPr>
            <a:xfrm>
              <a:off x="1897" y="8851"/>
              <a:ext cx="2199" cy="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en-US" altLang="zh-CN" sz="900">
                  <a:solidFill>
                    <a:schemeClr val="bg1"/>
                  </a:solidFill>
                  <a:latin typeface="方正兰亭超细黑简体" panose="02000000000000000000" charset="-122"/>
                  <a:ea typeface="方正兰亭超细黑简体" panose="02000000000000000000" charset="-122"/>
                </a:rPr>
                <a:t>UWAYDESIGN</a:t>
              </a:r>
              <a:endParaRPr lang="en-US" altLang="zh-CN" sz="900">
                <a:solidFill>
                  <a:schemeClr val="bg1"/>
                </a:solidFill>
                <a:latin typeface="方正兰亭超细黑简体" panose="02000000000000000000" charset="-122"/>
                <a:ea typeface="方正兰亭超细黑简体" panose="02000000000000000000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4096" y="7964"/>
              <a:ext cx="3291" cy="14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5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ITALY</a:t>
              </a:r>
              <a:endParaRPr lang="en-US" altLang="zh-CN" sz="5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-13335" y="6593205"/>
            <a:ext cx="12230100" cy="267970"/>
            <a:chOff x="-40" y="10385"/>
            <a:chExt cx="19260" cy="422"/>
          </a:xfrm>
        </p:grpSpPr>
        <p:pic>
          <p:nvPicPr>
            <p:cNvPr id="15" name="图片 14" descr="资源 1nnngg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40" y="10385"/>
              <a:ext cx="19260" cy="422"/>
            </a:xfrm>
            <a:prstGeom prst="rect">
              <a:avLst/>
            </a:prstGeom>
          </p:spPr>
        </p:pic>
        <p:pic>
          <p:nvPicPr>
            <p:cNvPr id="17" name="图片 16" descr="资源 3hhhhn hn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0" y="10591"/>
              <a:ext cx="19260" cy="210"/>
            </a:xfrm>
            <a:prstGeom prst="rect">
              <a:avLst/>
            </a:prstGeom>
          </p:spPr>
        </p:pic>
      </p:grpSp>
      <p:grpSp>
        <p:nvGrpSpPr>
          <p:cNvPr id="12" name="组合 11"/>
          <p:cNvGrpSpPr/>
          <p:nvPr/>
        </p:nvGrpSpPr>
        <p:grpSpPr>
          <a:xfrm rot="0">
            <a:off x="1699895" y="594360"/>
            <a:ext cx="8775700" cy="1741805"/>
            <a:chOff x="5284" y="2477"/>
            <a:chExt cx="13820" cy="2743"/>
          </a:xfrm>
        </p:grpSpPr>
        <p:sp>
          <p:nvSpPr>
            <p:cNvPr id="4" name="文本框 3"/>
            <p:cNvSpPr txBox="1"/>
            <p:nvPr/>
          </p:nvSpPr>
          <p:spPr>
            <a:xfrm>
              <a:off x="5284" y="2750"/>
              <a:ext cx="13820" cy="2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9600">
                  <a:solidFill>
                    <a:srgbClr val="05356D"/>
                  </a:solidFill>
                  <a:latin typeface="方正姚体" panose="02010601030101010101" charset="-122"/>
                  <a:ea typeface="方正姚体" panose="02010601030101010101" charset="-122"/>
                </a:rPr>
                <a:t>坐小艇游</a:t>
              </a:r>
              <a:r>
                <a:rPr lang="zh-CN" altLang="en-US" sz="9600">
                  <a:solidFill>
                    <a:srgbClr val="05356D"/>
                  </a:solidFill>
                  <a:latin typeface="方正姚体" panose="02010601030101010101" charset="-122"/>
                  <a:ea typeface="方正姚体" panose="02010601030101010101" charset="-122"/>
                </a:rPr>
                <a:t>威尼斯</a:t>
              </a:r>
              <a:endParaRPr lang="zh-CN" altLang="en-US" sz="9600">
                <a:solidFill>
                  <a:srgbClr val="05356D"/>
                </a:solidFill>
                <a:latin typeface="方正姚体" panose="02010601030101010101" charset="-122"/>
                <a:ea typeface="方正姚体" panose="02010601030101010101" charset="-122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5716" y="2477"/>
              <a:ext cx="6221" cy="3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000">
                  <a:solidFill>
                    <a:schemeClr val="accent1">
                      <a:lumMod val="75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</a:rPr>
                <a:t>HAVE A NICE TRIP | CITY TRAVEL NAME HERE</a:t>
              </a:r>
              <a:endParaRPr lang="zh-CN" altLang="en-US" sz="1000">
                <a:solidFill>
                  <a:schemeClr val="accent1">
                    <a:lumMod val="75000"/>
                  </a:schemeClr>
                </a:solidFill>
                <a:latin typeface="方正姚体" panose="02010601030101010101" charset="-122"/>
                <a:ea typeface="方正姚体" panose="02010601030101010101" charset="-122"/>
              </a:endParaRPr>
            </a:p>
          </p:txBody>
        </p:sp>
      </p:grpSp>
      <p:pic>
        <p:nvPicPr>
          <p:cNvPr id="7" name="Yann Tiersen - La Valse D'amelie+La Valse D'Amélie 00_00_00-00_02_00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75595" y="5334000"/>
            <a:ext cx="619125" cy="6191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indefinite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1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49864" name="Picture 8" descr="7-31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1" t="4558" r="3621" b="3477"/>
          <a:stretch>
            <a:fillRect/>
          </a:stretch>
        </p:blipFill>
        <p:spPr bwMode="auto">
          <a:xfrm>
            <a:off x="1951990" y="948055"/>
            <a:ext cx="8531225" cy="5760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文本框 27"/>
          <p:cNvSpPr txBox="1"/>
          <p:nvPr>
            <p:custDataLst>
              <p:tags r:id="rId3"/>
            </p:custDataLst>
          </p:nvPr>
        </p:nvSpPr>
        <p:spPr>
          <a:xfrm>
            <a:off x="5069205" y="241300"/>
            <a:ext cx="22967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000">
                <a:solidFill>
                  <a:schemeClr val="accent1">
                    <a:lumMod val="50000"/>
                  </a:schemeClr>
                </a:solidFill>
                <a:latin typeface="方正姚体" panose="02010601030101010101" charset="-122"/>
                <a:ea typeface="方正姚体" panose="02010601030101010101" charset="-122"/>
              </a:rPr>
              <a:t>欧洲地图</a:t>
            </a:r>
            <a:endParaRPr lang="zh-CN" altLang="en-US" sz="4000">
              <a:solidFill>
                <a:schemeClr val="accent1">
                  <a:lumMod val="50000"/>
                </a:schemeClr>
              </a:solidFill>
              <a:latin typeface="方正姚体" panose="02010601030101010101" charset="-122"/>
              <a:ea typeface="方正姚体" panose="02010601030101010101" charset="-122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4436745" y="4763770"/>
            <a:ext cx="1804035" cy="1825625"/>
          </a:xfrm>
          <a:prstGeom prst="roundRect">
            <a:avLst/>
          </a:prstGeom>
          <a:noFill/>
          <a:ln w="1016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9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6" name="图片 1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38" b="100000" l="15681" r="817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3250" y="409575"/>
            <a:ext cx="8285480" cy="6038850"/>
          </a:xfrm>
          <a:prstGeom prst="rect">
            <a:avLst/>
          </a:prstGeom>
        </p:spPr>
      </p:pic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7020560" y="1848485"/>
            <a:ext cx="4615815" cy="3322955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    威尼斯的意思是“海中的城”。它是意大利著名的旅游城市，意大利就像一只长筒靴，而威尼斯就是这只长筒靴腰上的一颗明珠。</a:t>
            </a:r>
            <a:endParaRPr lang="zh-CN" altLang="en-US" sz="2800" dirty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5069205" y="241300"/>
            <a:ext cx="22967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000">
                <a:solidFill>
                  <a:schemeClr val="accent1">
                    <a:lumMod val="50000"/>
                  </a:schemeClr>
                </a:solidFill>
                <a:latin typeface="方正姚体" panose="02010601030101010101" charset="-122"/>
                <a:ea typeface="方正姚体" panose="02010601030101010101" charset="-122"/>
              </a:rPr>
              <a:t>意大利</a:t>
            </a:r>
            <a:endParaRPr lang="zh-CN" altLang="en-US" sz="4000">
              <a:solidFill>
                <a:schemeClr val="accent1">
                  <a:lumMod val="50000"/>
                </a:schemeClr>
              </a:solidFill>
              <a:latin typeface="方正姚体" panose="02010601030101010101" charset="-122"/>
              <a:ea typeface="方正姚体" panose="02010601030101010101" charset="-122"/>
            </a:endParaRPr>
          </a:p>
        </p:txBody>
      </p:sp>
      <p:sp>
        <p:nvSpPr>
          <p:cNvPr id="6" name="圆角矩形 5"/>
          <p:cNvSpPr/>
          <p:nvPr>
            <p:custDataLst>
              <p:tags r:id="rId6"/>
            </p:custDataLst>
          </p:nvPr>
        </p:nvSpPr>
        <p:spPr>
          <a:xfrm>
            <a:off x="3044825" y="492125"/>
            <a:ext cx="1804035" cy="1825625"/>
          </a:xfrm>
          <a:prstGeom prst="roundRect">
            <a:avLst/>
          </a:prstGeom>
          <a:noFill/>
          <a:ln w="1016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123" name="Picture 3" descr="200612311311354012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1290955" y="1271270"/>
            <a:ext cx="9293860" cy="50139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8" name="文本框 27"/>
          <p:cNvSpPr txBox="1"/>
          <p:nvPr>
            <p:custDataLst>
              <p:tags r:id="rId3"/>
            </p:custDataLst>
          </p:nvPr>
        </p:nvSpPr>
        <p:spPr>
          <a:xfrm>
            <a:off x="3416300" y="426085"/>
            <a:ext cx="53594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000">
                <a:solidFill>
                  <a:schemeClr val="accent1">
                    <a:lumMod val="50000"/>
                  </a:schemeClr>
                </a:solidFill>
                <a:latin typeface="方正姚体" panose="02010601030101010101" charset="-122"/>
                <a:ea typeface="方正姚体" panose="02010601030101010101" charset="-122"/>
              </a:rPr>
              <a:t>威尼斯空中俯瞰</a:t>
            </a:r>
            <a:r>
              <a:rPr lang="zh-CN" altLang="en-US" sz="4000">
                <a:solidFill>
                  <a:schemeClr val="accent1">
                    <a:lumMod val="50000"/>
                  </a:schemeClr>
                </a:solidFill>
                <a:latin typeface="方正姚体" panose="02010601030101010101" charset="-122"/>
                <a:ea typeface="方正姚体" panose="02010601030101010101" charset="-122"/>
              </a:rPr>
              <a:t>图</a:t>
            </a:r>
            <a:endParaRPr lang="zh-CN" altLang="en-US" sz="4000">
              <a:solidFill>
                <a:schemeClr val="accent1">
                  <a:lumMod val="50000"/>
                </a:schemeClr>
              </a:solidFill>
              <a:latin typeface="方正姚体" panose="02010601030101010101" charset="-122"/>
              <a:ea typeface="方正姚体" panose="0201060103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4" name="图文框 33"/>
          <p:cNvSpPr/>
          <p:nvPr/>
        </p:nvSpPr>
        <p:spPr>
          <a:xfrm>
            <a:off x="-3810" y="4445"/>
            <a:ext cx="12229465" cy="6847205"/>
          </a:xfrm>
          <a:prstGeom prst="frame">
            <a:avLst>
              <a:gd name="adj1" fmla="val 2355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166370" y="184785"/>
            <a:ext cx="10494645" cy="774700"/>
            <a:chOff x="985" y="1191"/>
            <a:chExt cx="16527" cy="1220"/>
          </a:xfrm>
        </p:grpSpPr>
        <p:sp>
          <p:nvSpPr>
            <p:cNvPr id="26" name="矩形 25"/>
            <p:cNvSpPr/>
            <p:nvPr/>
          </p:nvSpPr>
          <p:spPr>
            <a:xfrm flipV="1">
              <a:off x="985" y="2354"/>
              <a:ext cx="3969" cy="57"/>
            </a:xfrm>
            <a:prstGeom prst="rect">
              <a:avLst/>
            </a:prstGeom>
            <a:gradFill>
              <a:gsLst>
                <a:gs pos="0">
                  <a:schemeClr val="bg1"/>
                </a:gs>
                <a:gs pos="51000">
                  <a:schemeClr val="accent1">
                    <a:lumMod val="60000"/>
                    <a:lumOff val="40000"/>
                  </a:schemeClr>
                </a:gs>
                <a:gs pos="37000">
                  <a:schemeClr val="accent1">
                    <a:lumMod val="45000"/>
                    <a:lumOff val="55000"/>
                  </a:schemeClr>
                </a:gs>
                <a:gs pos="6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1161" y="1191"/>
              <a:ext cx="16351" cy="1220"/>
              <a:chOff x="1161" y="1191"/>
              <a:chExt cx="16351" cy="1220"/>
            </a:xfrm>
          </p:grpSpPr>
          <p:sp>
            <p:nvSpPr>
              <p:cNvPr id="28" name="文本框 27"/>
              <p:cNvSpPr txBox="1"/>
              <p:nvPr/>
            </p:nvSpPr>
            <p:spPr>
              <a:xfrm>
                <a:off x="1161" y="1298"/>
                <a:ext cx="16351" cy="11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algn="dist"/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学习活动一：提取信息，我</a:t>
                </a:r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的威尼斯</a:t>
                </a:r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印象</a:t>
                </a:r>
                <a:endParaRPr lang="zh-CN" altLang="en-US" sz="4000">
                  <a:solidFill>
                    <a:schemeClr val="accent1">
                      <a:lumMod val="5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</a:endParaRPr>
              </a:p>
            </p:txBody>
          </p:sp>
          <p:sp>
            <p:nvSpPr>
              <p:cNvPr id="29" name="文本框 28"/>
              <p:cNvSpPr txBox="1"/>
              <p:nvPr/>
            </p:nvSpPr>
            <p:spPr>
              <a:xfrm>
                <a:off x="1178" y="1191"/>
                <a:ext cx="2013" cy="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1000">
                    <a:solidFill>
                      <a:schemeClr val="accent1">
                        <a:lumMod val="60000"/>
                        <a:lumOff val="4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  <a:sym typeface="+mn-ea"/>
                  </a:rPr>
                  <a:t>亚得里亚海的明珠</a:t>
                </a:r>
                <a:endParaRPr lang="zh-CN" altLang="en-US" sz="10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  <a:sym typeface="+mn-ea"/>
                </a:endParaRPr>
              </a:p>
            </p:txBody>
          </p:sp>
        </p:grpSp>
      </p:grpSp>
      <p:pic>
        <p:nvPicPr>
          <p:cNvPr id="3" name="图片 2" descr="城市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370" y="2249170"/>
            <a:ext cx="5988685" cy="4378325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-24130" y="6587490"/>
            <a:ext cx="12240260" cy="267970"/>
            <a:chOff x="-40" y="10385"/>
            <a:chExt cx="19260" cy="422"/>
          </a:xfrm>
        </p:grpSpPr>
        <p:pic>
          <p:nvPicPr>
            <p:cNvPr id="15" name="图片 14" descr="资源 1nnngg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0" y="10385"/>
              <a:ext cx="19260" cy="422"/>
            </a:xfrm>
            <a:prstGeom prst="rect">
              <a:avLst/>
            </a:prstGeom>
          </p:spPr>
        </p:pic>
        <p:pic>
          <p:nvPicPr>
            <p:cNvPr id="17" name="图片 16" descr="资源 3hhhhn hn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40" y="10591"/>
              <a:ext cx="19260" cy="210"/>
            </a:xfrm>
            <a:prstGeom prst="rect">
              <a:avLst/>
            </a:prstGeom>
          </p:spPr>
        </p:pic>
      </p:grpSp>
      <p:pic>
        <p:nvPicPr>
          <p:cNvPr id="4" name="图片 4" descr="QQ截图2023060108583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586990" y="1143000"/>
            <a:ext cx="8949055" cy="50012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QQ视频20230525134458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71830" y="382270"/>
            <a:ext cx="10871200" cy="60572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4" name="图文框 33"/>
          <p:cNvSpPr/>
          <p:nvPr/>
        </p:nvSpPr>
        <p:spPr>
          <a:xfrm>
            <a:off x="-3810" y="4445"/>
            <a:ext cx="12229465" cy="6847205"/>
          </a:xfrm>
          <a:prstGeom prst="frame">
            <a:avLst>
              <a:gd name="adj1" fmla="val 2355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-14605" y="6595110"/>
            <a:ext cx="12240260" cy="267970"/>
            <a:chOff x="-40" y="10385"/>
            <a:chExt cx="19260" cy="422"/>
          </a:xfrm>
        </p:grpSpPr>
        <p:pic>
          <p:nvPicPr>
            <p:cNvPr id="15" name="图片 14" descr="资源 1nnngg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40" y="10385"/>
              <a:ext cx="19260" cy="422"/>
            </a:xfrm>
            <a:prstGeom prst="rect">
              <a:avLst/>
            </a:prstGeom>
          </p:spPr>
        </p:pic>
        <p:pic>
          <p:nvPicPr>
            <p:cNvPr id="17" name="图片 16" descr="资源 3hhhhn hn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0" y="10591"/>
              <a:ext cx="19260" cy="210"/>
            </a:xfrm>
            <a:prstGeom prst="rect">
              <a:avLst/>
            </a:prstGeom>
          </p:spPr>
        </p:pic>
      </p:grpSp>
      <p:grpSp>
        <p:nvGrpSpPr>
          <p:cNvPr id="50" name="组合 49"/>
          <p:cNvGrpSpPr/>
          <p:nvPr/>
        </p:nvGrpSpPr>
        <p:grpSpPr>
          <a:xfrm>
            <a:off x="166370" y="184785"/>
            <a:ext cx="10855960" cy="6113780"/>
            <a:chOff x="985" y="1191"/>
            <a:chExt cx="17096" cy="9628"/>
          </a:xfrm>
        </p:grpSpPr>
        <p:sp>
          <p:nvSpPr>
            <p:cNvPr id="26" name="矩形 25"/>
            <p:cNvSpPr/>
            <p:nvPr/>
          </p:nvSpPr>
          <p:spPr>
            <a:xfrm flipV="1">
              <a:off x="985" y="2354"/>
              <a:ext cx="3969" cy="57"/>
            </a:xfrm>
            <a:prstGeom prst="rect">
              <a:avLst/>
            </a:prstGeom>
            <a:gradFill>
              <a:gsLst>
                <a:gs pos="0">
                  <a:schemeClr val="bg1"/>
                </a:gs>
                <a:gs pos="51000">
                  <a:schemeClr val="accent1">
                    <a:lumMod val="60000"/>
                    <a:lumOff val="40000"/>
                  </a:schemeClr>
                </a:gs>
                <a:gs pos="37000">
                  <a:schemeClr val="accent1">
                    <a:lumMod val="45000"/>
                    <a:lumOff val="55000"/>
                  </a:schemeClr>
                </a:gs>
                <a:gs pos="6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1178" y="1191"/>
              <a:ext cx="16903" cy="9628"/>
              <a:chOff x="1178" y="1191"/>
              <a:chExt cx="16903" cy="9628"/>
            </a:xfrm>
          </p:grpSpPr>
          <p:sp>
            <p:nvSpPr>
              <p:cNvPr id="28" name="文本框 27"/>
              <p:cNvSpPr txBox="1"/>
              <p:nvPr/>
            </p:nvSpPr>
            <p:spPr>
              <a:xfrm>
                <a:off x="14464" y="9706"/>
                <a:ext cx="3617" cy="11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algn="dist"/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马克吐温</a:t>
                </a:r>
                <a:endParaRPr lang="zh-CN" altLang="en-US" sz="4000">
                  <a:solidFill>
                    <a:schemeClr val="accent1">
                      <a:lumMod val="5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</a:endParaRPr>
              </a:p>
            </p:txBody>
          </p:sp>
          <p:sp>
            <p:nvSpPr>
              <p:cNvPr id="29" name="文本框 28"/>
              <p:cNvSpPr txBox="1"/>
              <p:nvPr/>
            </p:nvSpPr>
            <p:spPr>
              <a:xfrm>
                <a:off x="1178" y="1191"/>
                <a:ext cx="2013" cy="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1000">
                    <a:solidFill>
                      <a:schemeClr val="accent1">
                        <a:lumMod val="60000"/>
                        <a:lumOff val="4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  <a:sym typeface="+mn-ea"/>
                  </a:rPr>
                  <a:t>亚得里亚海的明珠</a:t>
                </a:r>
                <a:endParaRPr lang="zh-CN" altLang="en-US" sz="10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  <a:sym typeface="+mn-ea"/>
                </a:endParaRPr>
              </a:p>
            </p:txBody>
          </p:sp>
        </p:grpSp>
      </p:grpSp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7790" y="429895"/>
            <a:ext cx="4068445" cy="5161915"/>
          </a:xfrm>
          <a:prstGeom prst="rect">
            <a:avLst/>
          </a:prstGeom>
        </p:spPr>
      </p:pic>
      <p:pic>
        <p:nvPicPr>
          <p:cNvPr id="31751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07720" y="784860"/>
            <a:ext cx="6360160" cy="4234815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1856740" y="5267960"/>
            <a:ext cx="391477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000">
                <a:solidFill>
                  <a:schemeClr val="accent1">
                    <a:lumMod val="50000"/>
                  </a:schemeClr>
                </a:solidFill>
                <a:latin typeface="方正姚体" panose="02010601030101010101" charset="-122"/>
                <a:ea typeface="方正姚体" panose="02010601030101010101" charset="-122"/>
              </a:rPr>
              <a:t>《威尼斯的</a:t>
            </a:r>
            <a:r>
              <a:rPr lang="zh-CN" altLang="en-US" sz="4000">
                <a:solidFill>
                  <a:schemeClr val="accent1">
                    <a:lumMod val="50000"/>
                  </a:schemeClr>
                </a:solidFill>
                <a:latin typeface="方正姚体" panose="02010601030101010101" charset="-122"/>
                <a:ea typeface="方正姚体" panose="02010601030101010101" charset="-122"/>
              </a:rPr>
              <a:t>小艇》</a:t>
            </a:r>
            <a:endParaRPr lang="zh-CN" altLang="en-US" sz="4000">
              <a:solidFill>
                <a:schemeClr val="accent1">
                  <a:lumMod val="50000"/>
                </a:schemeClr>
              </a:solidFill>
              <a:latin typeface="方正姚体" panose="02010601030101010101" charset="-122"/>
              <a:ea typeface="方正姚体" panose="0201060103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732010" y="5662930"/>
            <a:ext cx="283210" cy="760095"/>
          </a:xfrm>
          <a:prstGeom prst="rect">
            <a:avLst/>
          </a:prstGeom>
          <a:noFill/>
        </p:spPr>
        <p:txBody>
          <a:bodyPr wrap="none" rtlCol="0" anchor="t">
            <a:noAutofit/>
          </a:bodyPr>
          <a:p>
            <a:r>
              <a:rPr lang="zh-CN" altLang="en-US">
                <a:latin typeface="微软雅黑" panose="020B0503020204020204" charset="-122"/>
                <a:ea typeface="微软雅黑" panose="020B0503020204020204" charset="-122"/>
              </a:rPr>
              <a:t>•</a:t>
            </a: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4" name="图文框 33"/>
          <p:cNvSpPr/>
          <p:nvPr/>
        </p:nvSpPr>
        <p:spPr>
          <a:xfrm>
            <a:off x="-3810" y="4445"/>
            <a:ext cx="12229465" cy="6847205"/>
          </a:xfrm>
          <a:prstGeom prst="frame">
            <a:avLst>
              <a:gd name="adj1" fmla="val 2355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166370" y="184785"/>
            <a:ext cx="10159365" cy="774700"/>
            <a:chOff x="985" y="1191"/>
            <a:chExt cx="15999" cy="1220"/>
          </a:xfrm>
        </p:grpSpPr>
        <p:sp>
          <p:nvSpPr>
            <p:cNvPr id="26" name="矩形 25"/>
            <p:cNvSpPr/>
            <p:nvPr/>
          </p:nvSpPr>
          <p:spPr>
            <a:xfrm flipV="1">
              <a:off x="985" y="2354"/>
              <a:ext cx="3969" cy="57"/>
            </a:xfrm>
            <a:prstGeom prst="rect">
              <a:avLst/>
            </a:prstGeom>
            <a:gradFill>
              <a:gsLst>
                <a:gs pos="0">
                  <a:schemeClr val="bg1"/>
                </a:gs>
                <a:gs pos="51000">
                  <a:schemeClr val="accent1">
                    <a:lumMod val="60000"/>
                    <a:lumOff val="40000"/>
                  </a:schemeClr>
                </a:gs>
                <a:gs pos="37000">
                  <a:schemeClr val="accent1">
                    <a:lumMod val="45000"/>
                    <a:lumOff val="55000"/>
                  </a:schemeClr>
                </a:gs>
                <a:gs pos="6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1161" y="1191"/>
              <a:ext cx="15823" cy="1220"/>
              <a:chOff x="1161" y="1191"/>
              <a:chExt cx="15823" cy="1220"/>
            </a:xfrm>
          </p:grpSpPr>
          <p:sp>
            <p:nvSpPr>
              <p:cNvPr id="28" name="文本框 27"/>
              <p:cNvSpPr txBox="1"/>
              <p:nvPr/>
            </p:nvSpPr>
            <p:spPr>
              <a:xfrm>
                <a:off x="1161" y="1298"/>
                <a:ext cx="15823" cy="11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algn="dist"/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学习活动二：依据导图，</a:t>
                </a:r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介绍威尼斯的</a:t>
                </a:r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小艇。</a:t>
                </a:r>
                <a:endParaRPr lang="zh-CN" altLang="en-US" sz="4000">
                  <a:solidFill>
                    <a:schemeClr val="accent1">
                      <a:lumMod val="5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</a:endParaRPr>
              </a:p>
            </p:txBody>
          </p:sp>
          <p:sp>
            <p:nvSpPr>
              <p:cNvPr id="29" name="文本框 28"/>
              <p:cNvSpPr txBox="1"/>
              <p:nvPr/>
            </p:nvSpPr>
            <p:spPr>
              <a:xfrm>
                <a:off x="1178" y="1191"/>
                <a:ext cx="2013" cy="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1000">
                    <a:solidFill>
                      <a:schemeClr val="accent1">
                        <a:lumMod val="60000"/>
                        <a:lumOff val="4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  <a:sym typeface="+mn-ea"/>
                  </a:rPr>
                  <a:t>亚得里亚海的明珠</a:t>
                </a:r>
                <a:endParaRPr lang="zh-CN" altLang="en-US" sz="10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  <a:sym typeface="+mn-ea"/>
                </a:endParaRPr>
              </a:p>
            </p:txBody>
          </p:sp>
        </p:grpSp>
      </p:grpSp>
      <p:pic>
        <p:nvPicPr>
          <p:cNvPr id="3" name="图片 2" descr="城市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370" y="2249170"/>
            <a:ext cx="5988685" cy="4378325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-24130" y="6587490"/>
            <a:ext cx="12240260" cy="267970"/>
            <a:chOff x="-40" y="10385"/>
            <a:chExt cx="19260" cy="422"/>
          </a:xfrm>
        </p:grpSpPr>
        <p:pic>
          <p:nvPicPr>
            <p:cNvPr id="15" name="图片 14" descr="资源 1nnngg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0" y="10385"/>
              <a:ext cx="19260" cy="422"/>
            </a:xfrm>
            <a:prstGeom prst="rect">
              <a:avLst/>
            </a:prstGeom>
          </p:spPr>
        </p:pic>
        <p:pic>
          <p:nvPicPr>
            <p:cNvPr id="17" name="图片 16" descr="资源 3hhhhn hn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40" y="10591"/>
              <a:ext cx="19260" cy="210"/>
            </a:xfrm>
            <a:prstGeom prst="rect">
              <a:avLst/>
            </a:prstGeom>
          </p:spPr>
        </p:pic>
      </p:grpSp>
      <p:pic>
        <p:nvPicPr>
          <p:cNvPr id="6" name="图片 5" descr="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7975" y="1031240"/>
            <a:ext cx="8906510" cy="548513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217803" y="1634944"/>
            <a:ext cx="4478549" cy="3757284"/>
          </a:xfrm>
          <a:prstGeom prst="rect">
            <a:avLst/>
          </a:prstGeom>
        </p:spPr>
      </p:pic>
      <p:sp>
        <p:nvSpPr>
          <p:cNvPr id="12" name="椭圆 11"/>
          <p:cNvSpPr/>
          <p:nvPr>
            <p:custDataLst>
              <p:tags r:id="rId3"/>
            </p:custDataLst>
          </p:nvPr>
        </p:nvSpPr>
        <p:spPr>
          <a:xfrm>
            <a:off x="7112882" y="4820630"/>
            <a:ext cx="356023" cy="356023"/>
          </a:xfrm>
          <a:prstGeom prst="ellipse">
            <a:avLst/>
          </a:prstGeom>
          <a:solidFill>
            <a:srgbClr val="FFE7B3">
              <a:alpha val="32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7" name="文本框 15"/>
          <p:cNvSpPr txBox="1"/>
          <p:nvPr>
            <p:custDataLst>
              <p:tags r:id="rId4"/>
            </p:custDataLst>
          </p:nvPr>
        </p:nvSpPr>
        <p:spPr>
          <a:xfrm>
            <a:off x="4852665" y="4430073"/>
            <a:ext cx="753210" cy="745099"/>
          </a:xfrm>
          <a:prstGeom prst="rect">
            <a:avLst/>
          </a:prstGeom>
          <a:noFill/>
        </p:spPr>
        <p:txBody>
          <a:bodyPr wrap="square" lIns="101600" tIns="38100" rIns="63500" bIns="3810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4400" b="1" spc="300" dirty="0">
                <a:solidFill>
                  <a:srgbClr val="634400"/>
                </a:solidFill>
                <a:effectLst>
                  <a:outerShdw blurRad="76200" dist="76200" dir="4860000" algn="ctr" rotWithShape="0">
                    <a:srgbClr val="000000">
                      <a:alpha val="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秒</a:t>
            </a:r>
            <a:endParaRPr lang="en-US" altLang="zh-CN" sz="4400" b="1" spc="300" dirty="0">
              <a:solidFill>
                <a:srgbClr val="634400"/>
              </a:solidFill>
              <a:effectLst>
                <a:outerShdw blurRad="76200" dist="76200" dir="4860000" algn="ctr" rotWithShape="0">
                  <a:srgbClr val="000000">
                    <a:alpha val="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15"/>
          <p:cNvSpPr txBox="1"/>
          <p:nvPr>
            <p:custDataLst>
              <p:tags r:id="rId5"/>
            </p:custDataLst>
          </p:nvPr>
        </p:nvSpPr>
        <p:spPr>
          <a:xfrm>
            <a:off x="1296499" y="1537762"/>
            <a:ext cx="6473028" cy="1624538"/>
          </a:xfrm>
          <a:prstGeom prst="rect">
            <a:avLst/>
          </a:prstGeom>
          <a:noFill/>
        </p:spPr>
        <p:txBody>
          <a:bodyPr wrap="square" lIns="101600" tIns="38100" rIns="63500" bIns="3810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9pPr>
          </a:lstStyle>
          <a:p>
            <a:pPr algn="r" fontAlgn="auto">
              <a:lnSpc>
                <a:spcPct val="100000"/>
              </a:lnSpc>
            </a:pPr>
            <a:r>
              <a:rPr lang="zh-CN" altLang="en-US" sz="9600" b="1" spc="300" dirty="0">
                <a:solidFill>
                  <a:srgbClr val="634400"/>
                </a:solidFill>
                <a:effectLst>
                  <a:outerShdw blurRad="76200" dist="76200" dir="4860000" algn="ctr" rotWithShape="0">
                    <a:srgbClr val="000000">
                      <a:alpha val="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倒计时还有</a:t>
            </a:r>
            <a:endParaRPr lang="zh-CN" altLang="en-US" sz="9600" b="1" spc="300" dirty="0">
              <a:solidFill>
                <a:srgbClr val="634400"/>
              </a:solidFill>
              <a:effectLst>
                <a:outerShdw blurRad="76200" dist="76200" dir="4860000" algn="ctr" rotWithShape="0">
                  <a:srgbClr val="000000">
                    <a:alpha val="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椭圆 23"/>
          <p:cNvSpPr/>
          <p:nvPr>
            <p:custDataLst>
              <p:tags r:id="rId6"/>
            </p:custDataLst>
          </p:nvPr>
        </p:nvSpPr>
        <p:spPr>
          <a:xfrm>
            <a:off x="7445035" y="4486894"/>
            <a:ext cx="180716" cy="180716"/>
          </a:xfrm>
          <a:prstGeom prst="ellipse">
            <a:avLst/>
          </a:prstGeom>
          <a:solidFill>
            <a:srgbClr val="FFE7B3">
              <a:alpha val="46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10974796" y="2816847"/>
            <a:ext cx="298008" cy="298008"/>
          </a:xfrm>
          <a:prstGeom prst="ellipse">
            <a:avLst/>
          </a:prstGeom>
          <a:solidFill>
            <a:srgbClr val="FFE7B3">
              <a:alpha val="46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11272804" y="3228518"/>
            <a:ext cx="196888" cy="196888"/>
          </a:xfrm>
          <a:prstGeom prst="ellipse">
            <a:avLst/>
          </a:prstGeom>
          <a:solidFill>
            <a:srgbClr val="FFE7B3">
              <a:alpha val="46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7" name="椭圆 26"/>
          <p:cNvSpPr/>
          <p:nvPr>
            <p:custDataLst>
              <p:tags r:id="rId9"/>
            </p:custDataLst>
          </p:nvPr>
        </p:nvSpPr>
        <p:spPr>
          <a:xfrm rot="2096711">
            <a:off x="1166853" y="932372"/>
            <a:ext cx="537961" cy="537961"/>
          </a:xfrm>
          <a:prstGeom prst="ellipse">
            <a:avLst/>
          </a:prstGeom>
          <a:solidFill>
            <a:srgbClr val="FFE7B3">
              <a:alpha val="32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8" name="椭圆 27"/>
          <p:cNvSpPr/>
          <p:nvPr>
            <p:custDataLst>
              <p:tags r:id="rId10"/>
            </p:custDataLst>
          </p:nvPr>
        </p:nvSpPr>
        <p:spPr>
          <a:xfrm rot="2096711">
            <a:off x="866013" y="1583485"/>
            <a:ext cx="232987" cy="232987"/>
          </a:xfrm>
          <a:prstGeom prst="ellipse">
            <a:avLst/>
          </a:prstGeom>
          <a:solidFill>
            <a:srgbClr val="FFE7B3">
              <a:alpha val="32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9" name="椭圆 28"/>
          <p:cNvSpPr/>
          <p:nvPr>
            <p:custDataLst>
              <p:tags r:id="rId11"/>
            </p:custDataLst>
          </p:nvPr>
        </p:nvSpPr>
        <p:spPr>
          <a:xfrm>
            <a:off x="10912523" y="1293596"/>
            <a:ext cx="345024" cy="345024"/>
          </a:xfrm>
          <a:prstGeom prst="ellipse">
            <a:avLst/>
          </a:prstGeom>
          <a:solidFill>
            <a:srgbClr val="FFE7B3">
              <a:alpha val="48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0" name="椭圆 29"/>
          <p:cNvSpPr/>
          <p:nvPr>
            <p:custDataLst>
              <p:tags r:id="rId12"/>
            </p:custDataLst>
          </p:nvPr>
        </p:nvSpPr>
        <p:spPr>
          <a:xfrm rot="2096711">
            <a:off x="6082846" y="3989579"/>
            <a:ext cx="592705" cy="592705"/>
          </a:xfrm>
          <a:prstGeom prst="ellipse">
            <a:avLst/>
          </a:prstGeom>
          <a:solidFill>
            <a:srgbClr val="FFE7B3">
              <a:alpha val="33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1" name="椭圆 30"/>
          <p:cNvSpPr/>
          <p:nvPr>
            <p:custDataLst>
              <p:tags r:id="rId13"/>
            </p:custDataLst>
          </p:nvPr>
        </p:nvSpPr>
        <p:spPr>
          <a:xfrm rot="2096711">
            <a:off x="5682738" y="4857379"/>
            <a:ext cx="286666" cy="286666"/>
          </a:xfrm>
          <a:prstGeom prst="ellipse">
            <a:avLst/>
          </a:prstGeom>
          <a:solidFill>
            <a:srgbClr val="FFE7B3">
              <a:alpha val="60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" name="轻松灵巧2">
            <a:hlinkClick r:id="" action="ppaction://media"/>
          </p:cNvPr>
          <p:cNvPicPr/>
          <p:nvPr>
            <a:audioFile r:link="rId14"/>
            <p:extLst>
              <p:ext uri="{DAA4B4D4-6D71-4841-9C94-3DE7FCFB9230}">
                <p14:media xmlns:p14="http://schemas.microsoft.com/office/powerpoint/2010/main" r:embed="rId15"/>
              </p:ext>
            </p:extLst>
            <p:custDataLst>
              <p:tags r:id="rId16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10500995" y="5799455"/>
            <a:ext cx="631825" cy="655320"/>
          </a:xfrm>
          <a:prstGeom prst="rect">
            <a:avLst/>
          </a:prstGeom>
        </p:spPr>
      </p:pic>
      <p:pic>
        <p:nvPicPr>
          <p:cNvPr id="4" name="3分钟_20240326_15335422">
            <a:hlinkClick r:id="" action="ppaction://media"/>
          </p:cNvPr>
          <p:cNvPicPr/>
          <p:nvPr>
            <a:videoFile r:link="rId18"/>
            <p:extLst>
              <p:ext uri="{DAA4B4D4-6D71-4841-9C94-3DE7FCFB9230}">
                <p14:media xmlns:p14="http://schemas.microsoft.com/office/powerpoint/2010/main" r:embed="rId19"/>
              </p:ext>
            </p:extLst>
            <p:custDataLst>
              <p:tags r:id="rId20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2049780" y="3228340"/>
            <a:ext cx="4093845" cy="2425065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audio>
              <p:cMediaNode>
                <p:cTn id="2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7" dur="2113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0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矩形 20"/>
          <p:cNvSpPr/>
          <p:nvPr/>
        </p:nvSpPr>
        <p:spPr>
          <a:xfrm>
            <a:off x="844550" y="1047750"/>
            <a:ext cx="10445750" cy="5146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         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威尼斯的小艇有二三十英尺长</a:t>
            </a:r>
            <a:r>
              <a:rPr lang="en-US" altLang="zh-CN"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,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又窄又深，有点儿像独木舟。船头和船艄向上翘起，像挂在天边的新月；行动轻快灵活，仿佛田沟里的水蛇。</a:t>
            </a:r>
            <a:endParaRPr lang="zh-CN" altLang="en-US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0" eaLnBrk="1" hangingPunct="1">
              <a:lnSpc>
                <a:spcPct val="150000"/>
              </a:lnSpc>
            </a:pP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白天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矩形 20"/>
          <p:cNvSpPr/>
          <p:nvPr/>
        </p:nvSpPr>
        <p:spPr>
          <a:xfrm>
            <a:off x="670560" y="1142365"/>
            <a:ext cx="10850880" cy="413131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algn="just">
              <a:lnSpc>
                <a:spcPct val="150000"/>
              </a:lnSpc>
            </a:pP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我们坐在船舱里，皮垫子软软的像沙发一般。小艇穿过一座座形式不同的石桥。我们打开窗帘，望望耸立在两岸的古建筑，跟来往的船只打招呼，有</a:t>
            </a:r>
            <a:r>
              <a:rPr sz="44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说不完的情趣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 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矩形 20"/>
          <p:cNvSpPr/>
          <p:nvPr/>
        </p:nvSpPr>
        <p:spPr>
          <a:xfrm>
            <a:off x="565785" y="532130"/>
            <a:ext cx="11060430" cy="579310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algn="just">
              <a:lnSpc>
                <a:spcPct val="150000"/>
              </a:lnSpc>
            </a:pP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         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sz="40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船夫的驾驶技术特别好。行船的速度极快，来往船只很多，他操纵自如，毫不手忙脚乱。不管怎么拥挤，他总能左拐右拐地挤过去。遇到极窄的地方，他总能平稳地穿过，而且速度非常快，还能急转弯。两边的建筑飞一般地倒退，我们的眼睛忙极了，不知看哪一处好。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217803" y="1634944"/>
            <a:ext cx="4478549" cy="3757284"/>
          </a:xfrm>
          <a:prstGeom prst="rect">
            <a:avLst/>
          </a:prstGeom>
        </p:spPr>
      </p:pic>
      <p:sp>
        <p:nvSpPr>
          <p:cNvPr id="12" name="椭圆 11"/>
          <p:cNvSpPr/>
          <p:nvPr>
            <p:custDataLst>
              <p:tags r:id="rId3"/>
            </p:custDataLst>
          </p:nvPr>
        </p:nvSpPr>
        <p:spPr>
          <a:xfrm>
            <a:off x="7112882" y="4820630"/>
            <a:ext cx="356023" cy="356023"/>
          </a:xfrm>
          <a:prstGeom prst="ellipse">
            <a:avLst/>
          </a:prstGeom>
          <a:solidFill>
            <a:srgbClr val="FFE7B3">
              <a:alpha val="32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7" name="文本框 15"/>
          <p:cNvSpPr txBox="1"/>
          <p:nvPr>
            <p:custDataLst>
              <p:tags r:id="rId4"/>
            </p:custDataLst>
          </p:nvPr>
        </p:nvSpPr>
        <p:spPr>
          <a:xfrm>
            <a:off x="4852665" y="4430073"/>
            <a:ext cx="753210" cy="745099"/>
          </a:xfrm>
          <a:prstGeom prst="rect">
            <a:avLst/>
          </a:prstGeom>
          <a:noFill/>
        </p:spPr>
        <p:txBody>
          <a:bodyPr wrap="square" lIns="101600" tIns="38100" rIns="63500" bIns="3810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4400" b="1" spc="300" dirty="0">
                <a:solidFill>
                  <a:srgbClr val="634400"/>
                </a:solidFill>
                <a:effectLst>
                  <a:outerShdw blurRad="76200" dist="76200" dir="4860000" algn="ctr" rotWithShape="0">
                    <a:srgbClr val="000000">
                      <a:alpha val="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秒</a:t>
            </a:r>
            <a:endParaRPr lang="en-US" altLang="zh-CN" sz="4400" b="1" spc="300" dirty="0">
              <a:solidFill>
                <a:srgbClr val="634400"/>
              </a:solidFill>
              <a:effectLst>
                <a:outerShdw blurRad="76200" dist="76200" dir="4860000" algn="ctr" rotWithShape="0">
                  <a:srgbClr val="000000">
                    <a:alpha val="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15"/>
          <p:cNvSpPr txBox="1"/>
          <p:nvPr>
            <p:custDataLst>
              <p:tags r:id="rId5"/>
            </p:custDataLst>
          </p:nvPr>
        </p:nvSpPr>
        <p:spPr>
          <a:xfrm>
            <a:off x="1296499" y="1537762"/>
            <a:ext cx="6473028" cy="1624538"/>
          </a:xfrm>
          <a:prstGeom prst="rect">
            <a:avLst/>
          </a:prstGeom>
          <a:noFill/>
        </p:spPr>
        <p:txBody>
          <a:bodyPr wrap="square" lIns="101600" tIns="38100" rIns="63500" bIns="3810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panose="020B0503020204020204" charset="-122"/>
                <a:cs typeface="+mn-ea"/>
              </a:defRPr>
            </a:lvl9pPr>
          </a:lstStyle>
          <a:p>
            <a:pPr algn="r" fontAlgn="auto">
              <a:lnSpc>
                <a:spcPct val="100000"/>
              </a:lnSpc>
            </a:pPr>
            <a:r>
              <a:rPr lang="zh-CN" altLang="en-US" sz="9600" b="1" spc="300" dirty="0">
                <a:solidFill>
                  <a:srgbClr val="634400"/>
                </a:solidFill>
                <a:effectLst>
                  <a:outerShdw blurRad="76200" dist="76200" dir="4860000" algn="ctr" rotWithShape="0">
                    <a:srgbClr val="000000">
                      <a:alpha val="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倒计时还有</a:t>
            </a:r>
            <a:endParaRPr lang="zh-CN" altLang="en-US" sz="9600" b="1" spc="300" dirty="0">
              <a:solidFill>
                <a:srgbClr val="634400"/>
              </a:solidFill>
              <a:effectLst>
                <a:outerShdw blurRad="76200" dist="76200" dir="4860000" algn="ctr" rotWithShape="0">
                  <a:srgbClr val="000000">
                    <a:alpha val="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椭圆 23"/>
          <p:cNvSpPr/>
          <p:nvPr>
            <p:custDataLst>
              <p:tags r:id="rId6"/>
            </p:custDataLst>
          </p:nvPr>
        </p:nvSpPr>
        <p:spPr>
          <a:xfrm>
            <a:off x="7445035" y="4486894"/>
            <a:ext cx="180716" cy="180716"/>
          </a:xfrm>
          <a:prstGeom prst="ellipse">
            <a:avLst/>
          </a:prstGeom>
          <a:solidFill>
            <a:srgbClr val="FFE7B3">
              <a:alpha val="46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10974796" y="2816847"/>
            <a:ext cx="298008" cy="298008"/>
          </a:xfrm>
          <a:prstGeom prst="ellipse">
            <a:avLst/>
          </a:prstGeom>
          <a:solidFill>
            <a:srgbClr val="FFE7B3">
              <a:alpha val="46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11272804" y="3228518"/>
            <a:ext cx="196888" cy="196888"/>
          </a:xfrm>
          <a:prstGeom prst="ellipse">
            <a:avLst/>
          </a:prstGeom>
          <a:solidFill>
            <a:srgbClr val="FFE7B3">
              <a:alpha val="46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7" name="椭圆 26"/>
          <p:cNvSpPr/>
          <p:nvPr>
            <p:custDataLst>
              <p:tags r:id="rId9"/>
            </p:custDataLst>
          </p:nvPr>
        </p:nvSpPr>
        <p:spPr>
          <a:xfrm rot="2096711">
            <a:off x="1166853" y="932372"/>
            <a:ext cx="537961" cy="537961"/>
          </a:xfrm>
          <a:prstGeom prst="ellipse">
            <a:avLst/>
          </a:prstGeom>
          <a:solidFill>
            <a:srgbClr val="FFE7B3">
              <a:alpha val="32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8" name="椭圆 27"/>
          <p:cNvSpPr/>
          <p:nvPr>
            <p:custDataLst>
              <p:tags r:id="rId10"/>
            </p:custDataLst>
          </p:nvPr>
        </p:nvSpPr>
        <p:spPr>
          <a:xfrm rot="2096711">
            <a:off x="866013" y="1583485"/>
            <a:ext cx="232987" cy="232987"/>
          </a:xfrm>
          <a:prstGeom prst="ellipse">
            <a:avLst/>
          </a:prstGeom>
          <a:solidFill>
            <a:srgbClr val="FFE7B3">
              <a:alpha val="32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9" name="椭圆 28"/>
          <p:cNvSpPr/>
          <p:nvPr>
            <p:custDataLst>
              <p:tags r:id="rId11"/>
            </p:custDataLst>
          </p:nvPr>
        </p:nvSpPr>
        <p:spPr>
          <a:xfrm>
            <a:off x="10912523" y="1293596"/>
            <a:ext cx="345024" cy="345024"/>
          </a:xfrm>
          <a:prstGeom prst="ellipse">
            <a:avLst/>
          </a:prstGeom>
          <a:solidFill>
            <a:srgbClr val="FFE7B3">
              <a:alpha val="48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0" name="椭圆 29"/>
          <p:cNvSpPr/>
          <p:nvPr>
            <p:custDataLst>
              <p:tags r:id="rId12"/>
            </p:custDataLst>
          </p:nvPr>
        </p:nvSpPr>
        <p:spPr>
          <a:xfrm rot="2096711">
            <a:off x="6082846" y="3989579"/>
            <a:ext cx="592705" cy="592705"/>
          </a:xfrm>
          <a:prstGeom prst="ellipse">
            <a:avLst/>
          </a:prstGeom>
          <a:solidFill>
            <a:srgbClr val="FFE7B3">
              <a:alpha val="33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1" name="椭圆 30"/>
          <p:cNvSpPr/>
          <p:nvPr>
            <p:custDataLst>
              <p:tags r:id="rId13"/>
            </p:custDataLst>
          </p:nvPr>
        </p:nvSpPr>
        <p:spPr>
          <a:xfrm rot="2096711">
            <a:off x="5682738" y="4857379"/>
            <a:ext cx="286666" cy="286666"/>
          </a:xfrm>
          <a:prstGeom prst="ellipse">
            <a:avLst/>
          </a:prstGeom>
          <a:solidFill>
            <a:srgbClr val="FFE7B3">
              <a:alpha val="60000"/>
            </a:srgbClr>
          </a:solidFill>
          <a:ln>
            <a:noFill/>
          </a:ln>
        </p:spPr>
        <p:style>
          <a:lnRef idx="2">
            <a:srgbClr val="1D6DC2">
              <a:shade val="50000"/>
            </a:srgbClr>
          </a:lnRef>
          <a:fillRef idx="1">
            <a:srgbClr val="1D6DC2"/>
          </a:fillRef>
          <a:effectRef idx="0">
            <a:srgbClr val="1D6DC2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" name="轻松灵巧2">
            <a:hlinkClick r:id="" action="ppaction://media"/>
          </p:cNvPr>
          <p:cNvPicPr/>
          <p:nvPr>
            <a:audioFile r:link="rId14"/>
            <p:extLst>
              <p:ext uri="{DAA4B4D4-6D71-4841-9C94-3DE7FCFB9230}">
                <p14:media xmlns:p14="http://schemas.microsoft.com/office/powerpoint/2010/main" r:embed="rId15"/>
              </p:ext>
            </p:extLst>
            <p:custDataLst>
              <p:tags r:id="rId16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10500995" y="5799455"/>
            <a:ext cx="631825" cy="655320"/>
          </a:xfrm>
          <a:prstGeom prst="rect">
            <a:avLst/>
          </a:prstGeom>
        </p:spPr>
      </p:pic>
      <p:pic>
        <p:nvPicPr>
          <p:cNvPr id="4" name="3分钟_20240326_15335422">
            <a:hlinkClick r:id="" action="ppaction://media"/>
          </p:cNvPr>
          <p:cNvPicPr/>
          <p:nvPr>
            <a:videoFile r:link="rId18"/>
            <p:extLst>
              <p:ext uri="{DAA4B4D4-6D71-4841-9C94-3DE7FCFB9230}">
                <p14:media xmlns:p14="http://schemas.microsoft.com/office/powerpoint/2010/main" r:embed="rId19"/>
              </p:ext>
            </p:extLst>
            <p:custDataLst>
              <p:tags r:id="rId20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2049780" y="3228340"/>
            <a:ext cx="4093845" cy="2425065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audio>
              <p:cMediaNode>
                <p:cTn id="2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7" dur="2113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0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" y="0"/>
            <a:ext cx="12192000" cy="68580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 advClick="0" advTm="5000"/>
    </mc:Choice>
    <mc:Fallback>
      <p:transition advClick="0" advTm="5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矩形 20"/>
          <p:cNvSpPr/>
          <p:nvPr/>
        </p:nvSpPr>
        <p:spPr>
          <a:xfrm>
            <a:off x="844550" y="1047750"/>
            <a:ext cx="10445750" cy="6162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sz="4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商人夹了大包的货物，匆匆走下小艇，沿河做生意。青年妇女在小艇里高声谈笑。许多孩子由保姆伴着，坐着小艇到郊外去呼吸新鲜的空气。老人带了全家，坐着小艇上教堂去作祷告。</a:t>
            </a:r>
            <a:endParaRPr lang="zh-CN" altLang="en-US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0" eaLnBrk="1" hangingPunct="1">
              <a:lnSpc>
                <a:spcPct val="150000"/>
              </a:lnSpc>
            </a:pP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轻巧灵动1">
            <a:hlinkClick r:id="" action="ppaction://media"/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673715" y="5800090"/>
            <a:ext cx="412750" cy="41275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4" name="图文框 33"/>
          <p:cNvSpPr/>
          <p:nvPr/>
        </p:nvSpPr>
        <p:spPr>
          <a:xfrm>
            <a:off x="-3810" y="4445"/>
            <a:ext cx="12229465" cy="6847205"/>
          </a:xfrm>
          <a:prstGeom prst="frame">
            <a:avLst>
              <a:gd name="adj1" fmla="val 2355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166370" y="184785"/>
            <a:ext cx="10494010" cy="774700"/>
            <a:chOff x="985" y="1191"/>
            <a:chExt cx="16526" cy="1220"/>
          </a:xfrm>
        </p:grpSpPr>
        <p:sp>
          <p:nvSpPr>
            <p:cNvPr id="26" name="矩形 25"/>
            <p:cNvSpPr/>
            <p:nvPr/>
          </p:nvSpPr>
          <p:spPr>
            <a:xfrm flipV="1">
              <a:off x="985" y="2354"/>
              <a:ext cx="3969" cy="57"/>
            </a:xfrm>
            <a:prstGeom prst="rect">
              <a:avLst/>
            </a:prstGeom>
            <a:gradFill>
              <a:gsLst>
                <a:gs pos="0">
                  <a:schemeClr val="bg1"/>
                </a:gs>
                <a:gs pos="51000">
                  <a:schemeClr val="accent1">
                    <a:lumMod val="60000"/>
                    <a:lumOff val="40000"/>
                  </a:schemeClr>
                </a:gs>
                <a:gs pos="37000">
                  <a:schemeClr val="accent1">
                    <a:lumMod val="45000"/>
                    <a:lumOff val="55000"/>
                  </a:schemeClr>
                </a:gs>
                <a:gs pos="6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1161" y="1191"/>
              <a:ext cx="16350" cy="1220"/>
              <a:chOff x="1161" y="1191"/>
              <a:chExt cx="16350" cy="1220"/>
            </a:xfrm>
          </p:grpSpPr>
          <p:sp>
            <p:nvSpPr>
              <p:cNvPr id="28" name="文本框 27"/>
              <p:cNvSpPr txBox="1"/>
              <p:nvPr/>
            </p:nvSpPr>
            <p:spPr>
              <a:xfrm>
                <a:off x="1161" y="1298"/>
                <a:ext cx="16350" cy="11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algn="dist"/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学习活动三：乘上小艇，夜游</a:t>
                </a:r>
                <a:r>
                  <a:rPr lang="zh-CN" altLang="en-US" sz="4000">
                    <a:solidFill>
                      <a:schemeClr val="accent1">
                        <a:lumMod val="5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</a:rPr>
                  <a:t>威尼斯。</a:t>
                </a:r>
                <a:endParaRPr lang="zh-CN" altLang="en-US" sz="4000">
                  <a:solidFill>
                    <a:schemeClr val="accent1">
                      <a:lumMod val="5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</a:endParaRPr>
              </a:p>
            </p:txBody>
          </p:sp>
          <p:sp>
            <p:nvSpPr>
              <p:cNvPr id="29" name="文本框 28"/>
              <p:cNvSpPr txBox="1"/>
              <p:nvPr/>
            </p:nvSpPr>
            <p:spPr>
              <a:xfrm>
                <a:off x="1178" y="1191"/>
                <a:ext cx="2013" cy="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1000">
                    <a:solidFill>
                      <a:schemeClr val="accent1">
                        <a:lumMod val="60000"/>
                        <a:lumOff val="40000"/>
                      </a:schemeClr>
                    </a:solidFill>
                    <a:latin typeface="方正姚体" panose="02010601030101010101" charset="-122"/>
                    <a:ea typeface="方正姚体" panose="02010601030101010101" charset="-122"/>
                    <a:sym typeface="+mn-ea"/>
                  </a:rPr>
                  <a:t>亚得里亚海的明珠</a:t>
                </a:r>
                <a:endParaRPr lang="zh-CN" altLang="en-US" sz="10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方正姚体" panose="02010601030101010101" charset="-122"/>
                  <a:ea typeface="方正姚体" panose="02010601030101010101" charset="-122"/>
                  <a:sym typeface="+mn-ea"/>
                </a:endParaRPr>
              </a:p>
            </p:txBody>
          </p:sp>
        </p:grpSp>
      </p:grpSp>
      <p:pic>
        <p:nvPicPr>
          <p:cNvPr id="3" name="图片 2" descr="城市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370" y="2249170"/>
            <a:ext cx="5988685" cy="4378325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-24130" y="6587490"/>
            <a:ext cx="12240260" cy="267970"/>
            <a:chOff x="-40" y="10385"/>
            <a:chExt cx="19260" cy="422"/>
          </a:xfrm>
        </p:grpSpPr>
        <p:pic>
          <p:nvPicPr>
            <p:cNvPr id="15" name="图片 14" descr="资源 1nnngg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0" y="10385"/>
              <a:ext cx="19260" cy="422"/>
            </a:xfrm>
            <a:prstGeom prst="rect">
              <a:avLst/>
            </a:prstGeom>
          </p:spPr>
        </p:pic>
        <p:pic>
          <p:nvPicPr>
            <p:cNvPr id="17" name="图片 16" descr="资源 3hhhhn hn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40" y="10591"/>
              <a:ext cx="19260" cy="210"/>
            </a:xfrm>
            <a:prstGeom prst="rect">
              <a:avLst/>
            </a:prstGeom>
          </p:spPr>
        </p:pic>
      </p:grpSp>
      <p:pic>
        <p:nvPicPr>
          <p:cNvPr id="48130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66370" y="1136015"/>
            <a:ext cx="11915140" cy="5392420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矩形 20"/>
          <p:cNvSpPr/>
          <p:nvPr/>
        </p:nvSpPr>
        <p:spPr>
          <a:xfrm>
            <a:off x="844550" y="1047750"/>
            <a:ext cx="10445750" cy="413131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en-US" sz="4400" b="1">
                <a:latin typeface="楷体" panose="02010609060101010101" pitchFamily="49" charset="-122"/>
                <a:ea typeface="楷体" panose="02010609060101010101" pitchFamily="49" charset="-122"/>
              </a:rPr>
              <a:t>半夜，戏院散场了，一大群人拥出来，走上了各自雇好的小艇。簇拥在一起的小艇一会儿就散开了，消失在弯曲的河道中，远处传来一片哗笑和告别的声音。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037" name="圆角矩形 1"/>
          <p:cNvSpPr/>
          <p:nvPr/>
        </p:nvSpPr>
        <p:spPr>
          <a:xfrm>
            <a:off x="9756775" y="466725"/>
            <a:ext cx="1809750" cy="798513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marR="0" lvl="0" indent="0" algn="ctr"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4038" name="圆角矩形 2"/>
          <p:cNvSpPr/>
          <p:nvPr/>
        </p:nvSpPr>
        <p:spPr>
          <a:xfrm>
            <a:off x="9756775" y="466725"/>
            <a:ext cx="1809750" cy="798513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marR="0" lvl="0" indent="0" algn="ctr" eaLnBrk="1" hangingPunct="1"/>
            <a:endParaRPr lang="en-US" altLang="en-US">
              <a:solidFill>
                <a:srgbClr val="000000"/>
              </a:solidFill>
            </a:endParaRPr>
          </a:p>
        </p:txBody>
      </p:sp>
      <p:pic>
        <p:nvPicPr>
          <p:cNvPr id="2" name="舒缓1 (1)">
            <a:hlinkClick r:id="" action="ppaction://media"/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9968865" y="5349240"/>
            <a:ext cx="689610" cy="52832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208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夜晚">
            <a:hlinkClick r:id="" action="ppaction://media"/>
          </p:cNvPr>
          <p:cNvPicPr/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54990" y="365125"/>
            <a:ext cx="10799445" cy="569404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文本框 3"/>
          <p:cNvSpPr txBox="1"/>
          <p:nvPr/>
        </p:nvSpPr>
        <p:spPr>
          <a:xfrm>
            <a:off x="941705" y="958215"/>
            <a:ext cx="10547985" cy="6563360"/>
          </a:xfrm>
          <a:prstGeom prst="rect">
            <a:avLst/>
          </a:prstGeom>
          <a:noFill/>
          <a:ln>
            <a:noFill/>
          </a:ln>
        </p:spPr>
        <p:txBody>
          <a:bodyPr lIns="68580" tIns="34290" rIns="68580" bIns="34290">
            <a:no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  </a:t>
            </a:r>
            <a:r>
              <a:rPr kumimoji="0" lang="zh-CN" altLang="en-US" sz="4400" b="0" i="0" u="none" strike="noStrike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</a:t>
            </a:r>
            <a:r>
              <a:rPr kumimoji="0" lang="en-US" altLang="zh-CN" sz="4400" b="0" i="0" u="none" strike="noStrike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</a:t>
            </a: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水面上渐渐沉寂，只见月亮的影子在水中摇晃。高大的石头建筑耸立在河边，古老的桥梁横在水上，大大小小的船都停泊在码头上。静寂笼罩着这座水上城市，古老的威尼斯又沉沉地入睡了。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3" name="舒缓1 (1)">
            <a:hlinkClick r:id="" action="ppaction://media"/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415905" y="5346700"/>
            <a:ext cx="551815" cy="55054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208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6" name="矩形 5"/>
          <p:cNvSpPr/>
          <p:nvPr/>
        </p:nvSpPr>
        <p:spPr>
          <a:xfrm>
            <a:off x="2463165" y="1502410"/>
            <a:ext cx="7235190" cy="3041015"/>
          </a:xfrm>
          <a:prstGeom prst="rect">
            <a:avLst/>
          </a:prstGeom>
          <a:solidFill>
            <a:schemeClr val="bg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8141970" y="1075055"/>
            <a:ext cx="2131060" cy="1079500"/>
            <a:chOff x="10608" y="1622"/>
            <a:chExt cx="3356" cy="1700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0608" y="2140"/>
              <a:ext cx="3357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 flipV="1">
              <a:off x="13148" y="1622"/>
              <a:ext cx="0" cy="170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6"/>
          <p:cNvGrpSpPr/>
          <p:nvPr/>
        </p:nvGrpSpPr>
        <p:grpSpPr>
          <a:xfrm flipH="1" flipV="1">
            <a:off x="1871345" y="4286885"/>
            <a:ext cx="2131060" cy="1079500"/>
            <a:chOff x="10608" y="1622"/>
            <a:chExt cx="3356" cy="1700"/>
          </a:xfrm>
        </p:grpSpPr>
        <p:cxnSp>
          <p:nvCxnSpPr>
            <p:cNvPr id="12" name="直接连接符 11"/>
            <p:cNvCxnSpPr/>
            <p:nvPr/>
          </p:nvCxnSpPr>
          <p:spPr>
            <a:xfrm>
              <a:off x="10608" y="2140"/>
              <a:ext cx="3357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 flipV="1">
              <a:off x="13148" y="1622"/>
              <a:ext cx="0" cy="170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文本框 15"/>
          <p:cNvSpPr txBox="1"/>
          <p:nvPr/>
        </p:nvSpPr>
        <p:spPr>
          <a:xfrm>
            <a:off x="3059430" y="2040890"/>
            <a:ext cx="5826760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6600">
                <a:solidFill>
                  <a:srgbClr val="FF0000"/>
                </a:solidFill>
                <a:latin typeface="汉仪尚巍手书W" panose="00020600040101010101" charset="-122"/>
                <a:ea typeface="汉仪尚巍手书W" panose="00020600040101010101" charset="-122"/>
              </a:rPr>
              <a:t>威尼斯</a:t>
            </a:r>
            <a:r>
              <a:rPr lang="zh-CN" altLang="en-US" sz="6600">
                <a:latin typeface="汉仪尚巍手书W" panose="00020600040101010101" charset="-122"/>
                <a:ea typeface="汉仪尚巍手书W" panose="00020600040101010101" charset="-122"/>
              </a:rPr>
              <a:t>期待</a:t>
            </a:r>
            <a:endParaRPr lang="zh-CN" altLang="en-US" sz="6600">
              <a:latin typeface="汉仪尚巍手书W" panose="00020600040101010101" charset="-122"/>
              <a:ea typeface="汉仪尚巍手书W" panose="00020600040101010101" charset="-122"/>
            </a:endParaRPr>
          </a:p>
          <a:p>
            <a:pPr algn="dist"/>
            <a:r>
              <a:rPr lang="zh-CN" altLang="en-US" sz="6600">
                <a:latin typeface="汉仪尚巍手书W" panose="00020600040101010101" charset="-122"/>
                <a:ea typeface="汉仪尚巍手书W" panose="00020600040101010101" charset="-122"/>
              </a:rPr>
              <a:t>与</a:t>
            </a:r>
            <a:r>
              <a:rPr lang="zh-CN" altLang="en-US" sz="66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</a:rPr>
              <a:t>你</a:t>
            </a:r>
            <a:r>
              <a:rPr lang="zh-CN" altLang="en-US" sz="6600">
                <a:latin typeface="汉仪尚巍手书W" panose="00020600040101010101" charset="-122"/>
                <a:ea typeface="汉仪尚巍手书W" panose="00020600040101010101" charset="-122"/>
              </a:rPr>
              <a:t>相遇</a:t>
            </a:r>
            <a:endParaRPr lang="zh-CN" altLang="en-US" sz="6600">
              <a:latin typeface="汉仪尚巍手书W" panose="00020600040101010101" charset="-122"/>
              <a:ea typeface="汉仪尚巍手书W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文本框 35844"/>
          <p:cNvSpPr txBox="1"/>
          <p:nvPr/>
        </p:nvSpPr>
        <p:spPr>
          <a:xfrm>
            <a:off x="4243705" y="878205"/>
            <a:ext cx="437832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marR="0" lvl="0" indent="0" eaLnBrk="1" hangingPunct="1">
              <a:spcBef>
                <a:spcPct val="50000"/>
              </a:spcBef>
            </a:pPr>
            <a:r>
              <a:rPr sz="3200" b="1" spc="400">
                <a:solidFill>
                  <a:srgbClr val="078AD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中国的世界文化遗产</a:t>
            </a:r>
            <a:endParaRPr sz="3200" b="1" spc="400">
              <a:solidFill>
                <a:srgbClr val="078AD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82" name="圆角矩形 1"/>
          <p:cNvSpPr/>
          <p:nvPr/>
        </p:nvSpPr>
        <p:spPr>
          <a:xfrm>
            <a:off x="9615488" y="522288"/>
            <a:ext cx="1809750" cy="80010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marR="0" lvl="0" indent="0" algn="ctr" eaLnBrk="1" hangingPunct="1"/>
            <a:endParaRPr lang="en-US" altLang="en-US">
              <a:solidFill>
                <a:srgbClr val="00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240" y="2307590"/>
            <a:ext cx="3566795" cy="408559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3705" y="2307590"/>
            <a:ext cx="3566795" cy="408495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3535" y="2308225"/>
            <a:ext cx="3566795" cy="408495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文本框 3"/>
          <p:cNvSpPr txBox="1"/>
          <p:nvPr/>
        </p:nvSpPr>
        <p:spPr>
          <a:xfrm>
            <a:off x="1187450" y="815975"/>
            <a:ext cx="2274888" cy="6445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marR="0" lvl="0" indent="0" eaLnBrk="1" hangingPunct="1"/>
            <a:r>
              <a:rPr lang="en-US" altLang="en-US" sz="3600" b="1" spc="400">
                <a:solidFill>
                  <a:srgbClr val="078AD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拓展延伸</a:t>
            </a:r>
            <a:endParaRPr lang="en-US" altLang="en-US" sz="3600" b="1">
              <a:solidFill>
                <a:srgbClr val="078AD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79" name="文本框 35844"/>
          <p:cNvSpPr txBox="1"/>
          <p:nvPr/>
        </p:nvSpPr>
        <p:spPr>
          <a:xfrm>
            <a:off x="2312670" y="1523365"/>
            <a:ext cx="86283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marR="0" lvl="0" indent="0" eaLnBrk="1" hangingPunct="1">
              <a:spcBef>
                <a:spcPct val="50000"/>
              </a:spcBef>
            </a:pPr>
            <a:r>
              <a:rPr sz="3200" b="1" spc="400">
                <a:solidFill>
                  <a:srgbClr val="078AD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争当“中国的世界文化遗产”</a:t>
            </a:r>
            <a:r>
              <a:rPr sz="3200" b="1" spc="400">
                <a:solidFill>
                  <a:srgbClr val="078AD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讲解员</a:t>
            </a:r>
            <a:endParaRPr sz="3200" b="1" spc="400">
              <a:solidFill>
                <a:srgbClr val="078AD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82" name="圆角矩形 1"/>
          <p:cNvSpPr/>
          <p:nvPr/>
        </p:nvSpPr>
        <p:spPr>
          <a:xfrm>
            <a:off x="9615488" y="522288"/>
            <a:ext cx="1809750" cy="80010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anose="020B0604020202090204" pitchFamily="34" charset="0"/>
                <a:ea typeface="微软雅黑" panose="020B0503020204020204" charset="-122"/>
              </a:defRPr>
            </a:lvl5pPr>
          </a:lstStyle>
          <a:p>
            <a:pPr marL="0" marR="0" lvl="0" indent="0" algn="ctr"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463040" y="2731135"/>
            <a:ext cx="974979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50000"/>
              </a:lnSpc>
            </a:pP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（</a:t>
            </a:r>
            <a:r>
              <a:rPr lang="en-US" altLang="zh-CN" sz="2800">
                <a:latin typeface="黑体" charset="0"/>
                <a:ea typeface="黑体" charset="0"/>
                <a:cs typeface="黑体" charset="0"/>
              </a:rPr>
              <a:t>1</a:t>
            </a: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）选择一处感兴趣的中国世界文化遗产，并搜集资料。</a:t>
            </a:r>
            <a:endParaRPr lang="zh-CN" altLang="en-US" sz="2800">
              <a:latin typeface="黑体" charset="0"/>
              <a:ea typeface="黑体" charset="0"/>
              <a:cs typeface="黑体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（</a:t>
            </a:r>
            <a:r>
              <a:rPr lang="en-US" altLang="zh-CN" sz="2800">
                <a:latin typeface="黑体" charset="0"/>
                <a:ea typeface="黑体" charset="0"/>
                <a:cs typeface="黑体" charset="0"/>
              </a:rPr>
              <a:t>2</a:t>
            </a: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）用导图或表格梳理讲解要点，撰写</a:t>
            </a: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讲解词。</a:t>
            </a:r>
            <a:endParaRPr lang="zh-CN" altLang="en-US" sz="2800">
              <a:latin typeface="黑体" charset="0"/>
              <a:ea typeface="黑体" charset="0"/>
              <a:cs typeface="黑体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（</a:t>
            </a:r>
            <a:r>
              <a:rPr lang="en-US" altLang="zh-CN" sz="2800">
                <a:latin typeface="黑体" charset="0"/>
                <a:ea typeface="黑体" charset="0"/>
                <a:cs typeface="黑体" charset="0"/>
              </a:rPr>
              <a:t>3</a:t>
            </a: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）组织班级“令</a:t>
            </a: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我骄傲</a:t>
            </a: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的世界文化遗产”</a:t>
            </a:r>
            <a:r>
              <a:rPr lang="zh-CN" altLang="en-US" sz="2800">
                <a:latin typeface="黑体" charset="0"/>
                <a:ea typeface="黑体" charset="0"/>
                <a:cs typeface="黑体" charset="0"/>
              </a:rPr>
              <a:t>宣讲会。</a:t>
            </a:r>
            <a:endParaRPr lang="zh-CN" altLang="en-US" sz="2800">
              <a:latin typeface="黑体" charset="0"/>
              <a:ea typeface="黑体" charset="0"/>
              <a:cs typeface="黑体" charset="0"/>
            </a:endParaRPr>
          </a:p>
        </p:txBody>
      </p:sp>
    </p:spTree>
    <p:custDataLst>
      <p:tags r:id="rId1"/>
    </p:custDataLst>
  </p:cSld>
  <p:clrMapOvr>
    <a:masterClrMapping/>
  </p:clrMapOvr>
  <p:transition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8560*4769*0*0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1.xml><?xml version="1.0" encoding="utf-8"?>
<p:tagLst xmlns:p="http://schemas.openxmlformats.org/presentationml/2006/main">
  <p:tag name="KSO_WM_UNIT_PLACING_PICTURE_USER_VIEWPORT" val="{&quot;height&quot;:7204.650393700787,&quot;width&quot;:5678.96062992126}"/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1"/>
  <p:tag name="KSO_WM_UNIT_ID" val="diagram20202415_1*i*1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USESOURCEFORMAT_APPLY" val="1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2"/>
  <p:tag name="KSO_WM_UNIT_ID" val="diagram20202415_1*i*2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16.xml><?xml version="1.0" encoding="utf-8"?>
<p:tagLst xmlns:p="http://schemas.openxmlformats.org/presentationml/2006/main">
  <p:tag name="KSO_WM_UNIT_PRESET_TEXT" val="秒"/>
  <p:tag name="KSO_WM_UNIT_NOCLEAR" val="0"/>
  <p:tag name="KSO_WM_UNIT_VALUE" val="1"/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f"/>
  <p:tag name="KSO_WM_UNIT_INDEX" val="1"/>
  <p:tag name="KSO_WM_UNIT_ID" val="diagram20202415_1*f*1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SHOW_EDIT_AREA_INDICATION" val="0"/>
  <p:tag name="KSO_WM_UNIT_DIAGRAM_IS_NEED_ADD_PATH_ANIM" val="0"/>
  <p:tag name="KSO_WM_UNIT_USESOURCEFORMAT_APPLY" val="1"/>
</p:tagLst>
</file>

<file path=ppt/tags/tag17.xml><?xml version="1.0" encoding="utf-8"?>
<p:tagLst xmlns:p="http://schemas.openxmlformats.org/presentationml/2006/main">
  <p:tag name="KSO_WM_UNIT_PRESET_TEXT" val="倒计时还有"/>
  <p:tag name="KSO_WM_UNIT_NOCLEAR" val="0"/>
  <p:tag name="KSO_WM_UNIT_VALUE" val="5"/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f"/>
  <p:tag name="KSO_WM_UNIT_INDEX" val="2"/>
  <p:tag name="KSO_WM_UNIT_ID" val="diagram20202415_1*f*2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SHOW_EDIT_AREA_INDICATION" val="0"/>
  <p:tag name="KSO_WM_UNIT_DIAGRAM_IS_NEED_ADD_PATH_ANIM" val="0"/>
  <p:tag name="KSO_WM_UNIT_USESOURCEFORMAT_APPLY" val="1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3"/>
  <p:tag name="KSO_WM_UNIT_ID" val="diagram20202415_1*i*3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4"/>
  <p:tag name="KSO_WM_UNIT_ID" val="diagram20202415_1*i*4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5"/>
  <p:tag name="KSO_WM_UNIT_ID" val="diagram20202415_1*i*5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6"/>
  <p:tag name="KSO_WM_UNIT_ID" val="diagram20202415_1*i*6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7"/>
  <p:tag name="KSO_WM_UNIT_ID" val="diagram20202415_1*i*7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8"/>
  <p:tag name="KSO_WM_UNIT_ID" val="diagram20202415_1*i*8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9"/>
  <p:tag name="KSO_WM_UNIT_ID" val="diagram20202415_1*i*9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10"/>
  <p:tag name="KSO_WM_UNIT_ID" val="diagram20202415_1*i*10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8.xml><?xml version="1.0" encoding="utf-8"?>
<p:tagLst xmlns:p="http://schemas.openxmlformats.org/presentationml/2006/main">
  <p:tag name="KSO_WM_TEMPLATE_THUMBS_INDEX" val="1"/>
  <p:tag name="KSO_WM_SLIDE_ID" val="diagram20202415_1"/>
  <p:tag name="KSO_WM_TEMPLATE_SUBCATEGORY" val="0"/>
  <p:tag name="KSO_WM_TEMPLATE_MASTER_TYPE" val="0"/>
  <p:tag name="KSO_WM_TEMPLATE_COLOR_TYPE" val="0"/>
  <p:tag name="KSO_WM_SLIDE_TYPE" val="text"/>
  <p:tag name="KSO_WM_SLIDE_SUBTYPE" val="pureTxt"/>
  <p:tag name="KSO_WM_SLIDE_ITEM_CNT" val="1"/>
  <p:tag name="KSO_WM_SLIDE_INDEX" val="1"/>
  <p:tag name="KSO_WM_SLIDE_SIZE" val="280.007*167.796"/>
  <p:tag name="KSO_WM_SLIDE_POSITION" val="102.087*276.479"/>
  <p:tag name="KSO_WM_DIAGRAM_GROUP_CODE" val="ζ1-1"/>
  <p:tag name="KSO_WM_SLIDE_DIAGTYPE" val="ζ"/>
  <p:tag name="KSO_WM_TAG_VERSION" val="1.0"/>
  <p:tag name="KSO_WM_BEAUTIFY_FLAG" val="#wm#"/>
  <p:tag name="KSO_WM_TEMPLATE_CATEGORY" val="diagram"/>
  <p:tag name="KSO_WM_TEMPLATE_INDEX" val="20202415"/>
  <p:tag name="KSO_WM_SLIDE_LAYOUT" val="f_ζ"/>
  <p:tag name="KSO_WM_SLIDE_LAYOUT_CNT" val="2_1"/>
  <p:tag name="KSO_WM_TEMPLATE_MASTER_THUMB_INDEX" val="0"/>
  <p:tag name="KSO_WM_UNIT_SHOW_EDIT_AREA_INDICATION" val="0"/>
</p:tagLst>
</file>

<file path=ppt/tags/tag2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9600*5400*0*0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1.xml><?xml version="1.0" encoding="utf-8"?>
<p:tagLst xmlns:p="http://schemas.openxmlformats.org/presentationml/2006/main">
  <p:tag name="KSO_WM_BEAUTIFY_FLAG" val="#wm#"/>
  <p:tag name="KSO_WM_TEMPLATE_CATEGORY" val="diagram"/>
  <p:tag name="KSO_WM_TEMPLATE_INDEX" val="20202415"/>
</p:tagLst>
</file>

<file path=ppt/tags/tag3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1"/>
  <p:tag name="KSO_WM_UNIT_ID" val="diagram20202415_1*i*1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USESOURCEFORMAT_APPLY" val="1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2"/>
  <p:tag name="KSO_WM_UNIT_ID" val="diagram20202415_1*i*2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36.xml><?xml version="1.0" encoding="utf-8"?>
<p:tagLst xmlns:p="http://schemas.openxmlformats.org/presentationml/2006/main">
  <p:tag name="KSO_WM_UNIT_PRESET_TEXT" val="秒"/>
  <p:tag name="KSO_WM_UNIT_NOCLEAR" val="0"/>
  <p:tag name="KSO_WM_UNIT_VALUE" val="1"/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f"/>
  <p:tag name="KSO_WM_UNIT_INDEX" val="1"/>
  <p:tag name="KSO_WM_UNIT_ID" val="diagram20202415_1*f*1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SHOW_EDIT_AREA_INDICATION" val="0"/>
  <p:tag name="KSO_WM_UNIT_DIAGRAM_IS_NEED_ADD_PATH_ANIM" val="0"/>
  <p:tag name="KSO_WM_UNIT_USESOURCEFORMAT_APPLY" val="1"/>
</p:tagLst>
</file>

<file path=ppt/tags/tag37.xml><?xml version="1.0" encoding="utf-8"?>
<p:tagLst xmlns:p="http://schemas.openxmlformats.org/presentationml/2006/main">
  <p:tag name="KSO_WM_UNIT_PRESET_TEXT" val="倒计时还有"/>
  <p:tag name="KSO_WM_UNIT_NOCLEAR" val="0"/>
  <p:tag name="KSO_WM_UNIT_VALUE" val="5"/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f"/>
  <p:tag name="KSO_WM_UNIT_INDEX" val="2"/>
  <p:tag name="KSO_WM_UNIT_ID" val="diagram20202415_1*f*2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SHOW_EDIT_AREA_INDICATION" val="0"/>
  <p:tag name="KSO_WM_UNIT_DIAGRAM_IS_NEED_ADD_PATH_ANIM" val="0"/>
  <p:tag name="KSO_WM_UNIT_USESOURCEFORMAT_APPLY" val="1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3"/>
  <p:tag name="KSO_WM_UNIT_ID" val="diagram20202415_1*i*3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4"/>
  <p:tag name="KSO_WM_UNIT_ID" val="diagram20202415_1*i*4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5"/>
  <p:tag name="KSO_WM_UNIT_ID" val="diagram20202415_1*i*5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6"/>
  <p:tag name="KSO_WM_UNIT_ID" val="diagram20202415_1*i*6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7"/>
  <p:tag name="KSO_WM_UNIT_ID" val="diagram20202415_1*i*7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8"/>
  <p:tag name="KSO_WM_UNIT_ID" val="diagram20202415_1*i*8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9"/>
  <p:tag name="KSO_WM_UNIT_ID" val="diagram20202415_1*i*9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10"/>
  <p:tag name="KSO_WM_UNIT_ID" val="diagram20202415_1*i*10"/>
  <p:tag name="KSO_WM_TEMPLATE_CATEGORY" val="diagram"/>
  <p:tag name="KSO_WM_TEMPLATE_INDEX" val="20202415"/>
  <p:tag name="KSO_WM_UNIT_LAYERLEVEL" val="1"/>
  <p:tag name="KSO_WM_TAG_VERSION" val="1.0"/>
  <p:tag name="KSO_WM_BEAUTIFY_FLAG" val="#wm#"/>
  <p:tag name="KSO_WM_UNIT_DIAGRAM_IS_NEED_ADD_PATH_ANIM" val="0"/>
  <p:tag name="KSO_WM_UNIT_TEXT_FILL_FORE_SCHEMECOLOR_INDEX" val="2"/>
  <p:tag name="KSO_WM_UNIT_TEXT_FILL_TYPE" val="1"/>
  <p:tag name="KSO_WM_UNIT_USESOURCEFORMAT_APPLY" val="1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48.xml><?xml version="1.0" encoding="utf-8"?>
<p:tagLst xmlns:p="http://schemas.openxmlformats.org/presentationml/2006/main">
  <p:tag name="KSO_WM_TEMPLATE_THUMBS_INDEX" val="1"/>
  <p:tag name="KSO_WM_SLIDE_ID" val="diagram20202415_1"/>
  <p:tag name="KSO_WM_TEMPLATE_SUBCATEGORY" val="0"/>
  <p:tag name="KSO_WM_TEMPLATE_MASTER_TYPE" val="0"/>
  <p:tag name="KSO_WM_TEMPLATE_COLOR_TYPE" val="0"/>
  <p:tag name="KSO_WM_SLIDE_TYPE" val="text"/>
  <p:tag name="KSO_WM_SLIDE_SUBTYPE" val="pureTxt"/>
  <p:tag name="KSO_WM_SLIDE_ITEM_CNT" val="1"/>
  <p:tag name="KSO_WM_SLIDE_INDEX" val="1"/>
  <p:tag name="KSO_WM_SLIDE_SIZE" val="280.007*167.796"/>
  <p:tag name="KSO_WM_SLIDE_POSITION" val="102.087*276.479"/>
  <p:tag name="KSO_WM_DIAGRAM_GROUP_CODE" val="ζ1-1"/>
  <p:tag name="KSO_WM_SLIDE_DIAGTYPE" val="ζ"/>
  <p:tag name="KSO_WM_TAG_VERSION" val="1.0"/>
  <p:tag name="KSO_WM_BEAUTIFY_FLAG" val="#wm#"/>
  <p:tag name="KSO_WM_TEMPLATE_CATEGORY" val="diagram"/>
  <p:tag name="KSO_WM_TEMPLATE_INDEX" val="20202415"/>
  <p:tag name="KSO_WM_SLIDE_LAYOUT" val="f_ζ"/>
  <p:tag name="KSO_WM_SLIDE_LAYOUT_CNT" val="2_1"/>
  <p:tag name="KSO_WM_TEMPLATE_MASTER_THUMB_INDEX" val="0"/>
  <p:tag name="KSO_WM_UNIT_SHOW_EDIT_AREA_INDICATION" val="0"/>
</p:tagLst>
</file>

<file path=ppt/tags/tag49.xml><?xml version="1.0" encoding="utf-8"?>
<p:tagLst xmlns:p="http://schemas.openxmlformats.org/presentationml/2006/main">
  <p:tag name="KSO_WM_BEAUTIFY_FLAG" val="#wm#"/>
  <p:tag name="KSO_WM_TEMPLATE_CATEGORY" val="diagram"/>
  <p:tag name="KSO_WM_TEMPLATE_INDEX" val="20202415"/>
</p:tagLst>
</file>

<file path=ppt/tags/tag5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5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8503*4483*0*0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5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5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56.xml><?xml version="1.0" encoding="utf-8"?>
<p:tagLst xmlns:p="http://schemas.openxmlformats.org/presentationml/2006/main">
  <p:tag name="KSO_WPP_MARK_KEY" val="0693db6d-a52d-4f7d-96d4-401f494cebc4"/>
  <p:tag name="COMMONDATA" val="eyJjb3VudCI6OSwiaGRpZCI6ImNjOGI0NDA0MzJmMWI0M2YwZTY2NzM4YTg4NjQzNWQ5IiwidXNlckNvdW50Ijo5fQ=="/>
  <p:tag name="commondata" val="eyJjb3VudCI6MTAsImhkaWQiOiJjYzhiNDQwNDMyZjFiNDNmMGU2NjczOGE4ODY0MzVkOSIsInVzZXJDb3VudCI6MTB9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918</Words>
  <Application>WPS 表格</Application>
  <PresentationFormat>宽屏</PresentationFormat>
  <Paragraphs>79</Paragraphs>
  <Slides>25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25</vt:i4>
      </vt:variant>
    </vt:vector>
  </HeadingPairs>
  <TitlesOfParts>
    <vt:vector size="44" baseType="lpstr">
      <vt:lpstr>Arial</vt:lpstr>
      <vt:lpstr>宋体</vt:lpstr>
      <vt:lpstr>Wingdings</vt:lpstr>
      <vt:lpstr>微软雅黑</vt:lpstr>
      <vt:lpstr>汉仪旗黑</vt:lpstr>
      <vt:lpstr>方正兰亭超细黑简体</vt:lpstr>
      <vt:lpstr>Calibri</vt:lpstr>
      <vt:lpstr>方正姚体</vt:lpstr>
      <vt:lpstr>楷体</vt:lpstr>
      <vt:lpstr>汉仪楷体KW</vt:lpstr>
      <vt:lpstr>宋体</vt:lpstr>
      <vt:lpstr>Arial Unicode MS</vt:lpstr>
      <vt:lpstr>汉仪书宋二KW</vt:lpstr>
      <vt:lpstr>汉仪尚巍手书W</vt:lpstr>
      <vt:lpstr>黑体</vt:lpstr>
      <vt:lpstr>汉仪中黑KW</vt:lpstr>
      <vt:lpstr>黑体</vt:lpstr>
      <vt:lpstr>微软雅黑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X+M</cp:lastModifiedBy>
  <cp:revision>62</cp:revision>
  <dcterms:created xsi:type="dcterms:W3CDTF">2024-05-15T14:35:01Z</dcterms:created>
  <dcterms:modified xsi:type="dcterms:W3CDTF">2024-05-15T14:35:01Z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2052-6.7.1.8828</vt:lpwstr>
  </property>
  <property fmtid="{D5CDD505-2E9C-101B-9397-08002B2CF9AE}" pid="3" name="KSOTemplateUUID">
    <vt:lpwstr>v1.0_mb_qrA/Qp4G7H40qCF+s9YzGA==</vt:lpwstr>
  </property>
  <property fmtid="{D5CDD505-2E9C-101B-9397-08002B2CF9AE}" pid="4" name="ICV">
    <vt:lpwstr>4F59005E358748E8B1FF9E5282DA8F2A</vt:lpwstr>
  </property>
</Properties>
</file>