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  <p:sldMasterId id="2147483674" r:id="rId4"/>
  </p:sldMasterIdLst>
  <p:notesMasterIdLst>
    <p:notesMasterId r:id="rId6"/>
  </p:notesMasterIdLst>
  <p:sldIdLst>
    <p:sldId id="467" r:id="rId5"/>
    <p:sldId id="2593" r:id="rId7"/>
    <p:sldId id="2608" r:id="rId8"/>
    <p:sldId id="2651" r:id="rId9"/>
    <p:sldId id="2610" r:id="rId10"/>
    <p:sldId id="2609" r:id="rId11"/>
    <p:sldId id="2620" r:id="rId12"/>
    <p:sldId id="2631" r:id="rId13"/>
    <p:sldId id="2619" r:id="rId14"/>
    <p:sldId id="2642" r:id="rId15"/>
    <p:sldId id="2652" r:id="rId16"/>
    <p:sldId id="2613" r:id="rId17"/>
    <p:sldId id="2630" r:id="rId18"/>
    <p:sldId id="2632" r:id="rId19"/>
    <p:sldId id="2673" r:id="rId20"/>
    <p:sldId id="2672" r:id="rId21"/>
    <p:sldId id="2606" r:id="rId22"/>
    <p:sldId id="2654" r:id="rId23"/>
    <p:sldId id="2622" r:id="rId24"/>
    <p:sldId id="2618" r:id="rId25"/>
    <p:sldId id="2641" r:id="rId26"/>
    <p:sldId id="2297" r:id="rId27"/>
    <p:sldId id="2653" r:id="rId28"/>
    <p:sldId id="302" r:id="rId29"/>
  </p:sldIdLst>
  <p:sldSz cx="12192000" cy="6858000"/>
  <p:notesSz cx="6858000" cy="9144000"/>
  <p:embeddedFontLst>
    <p:embeddedFont>
      <p:font typeface="黑体" panose="02010609060101010101" pitchFamily="49" charset="-122"/>
      <p:regular r:id="rId34"/>
    </p:embeddedFont>
    <p:embeddedFont>
      <p:font typeface="微软雅黑" panose="020B0503020204020204" charset="-122"/>
      <p:regular r:id="rId35"/>
    </p:embeddedFont>
    <p:embeddedFont>
      <p:font typeface="Calibri" panose="020F0502020204030204" charset="0"/>
      <p:regular r:id="rId36"/>
      <p:bold r:id="rId37"/>
      <p:italic r:id="rId38"/>
      <p:boldItalic r:id="rId39"/>
    </p:embeddedFont>
    <p:embeddedFont>
      <p:font typeface="楷体" panose="02010609060101010101" charset="-122"/>
      <p:regular r:id="rId40"/>
    </p:embeddedFont>
    <p:embeddedFont>
      <p:font typeface="等线" panose="02010600030101010101" charset="-122"/>
      <p:regular r:id="rId41"/>
    </p:embeddedFont>
    <p:embeddedFont>
      <p:font typeface="方正粗黑宋简体" panose="02000000000000000000" charset="-122"/>
      <p:regular r:id="rId42"/>
    </p:embeddedFont>
    <p:embeddedFont>
      <p:font typeface="Calibri Light" panose="020F0302020204030204" charset="0"/>
      <p:regular r:id="rId43"/>
      <p:italic r:id="rId44"/>
    </p:embeddedFont>
    <p:embeddedFont>
      <p:font typeface="Microsoft YaHei UI" panose="020B0503020204020204" pitchFamily="18" charset="-122"/>
      <p:regular r:id="rId45"/>
    </p:embeddedFont>
  </p:embeddedFontLst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6" userDrawn="1">
          <p15:clr>
            <a:srgbClr val="A4A3A4"/>
          </p15:clr>
        </p15:guide>
        <p15:guide id="2" pos="3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作者" initials="A" lastIdx="0" clrIdx="3"/>
  <p:cmAuthor id="1" name="Kingsoft" initials="K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55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96" y="648"/>
      </p:cViewPr>
      <p:guideLst>
        <p:guide orient="horz" pos="2016"/>
        <p:guide pos="3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6" Type="http://schemas.openxmlformats.org/officeDocument/2006/relationships/tags" Target="tags/tag399.xml"/><Relationship Id="rId45" Type="http://schemas.openxmlformats.org/officeDocument/2006/relationships/font" Target="fonts/font12.fntdata"/><Relationship Id="rId44" Type="http://schemas.openxmlformats.org/officeDocument/2006/relationships/font" Target="fonts/font11.fntdata"/><Relationship Id="rId43" Type="http://schemas.openxmlformats.org/officeDocument/2006/relationships/font" Target="fonts/font10.fntdata"/><Relationship Id="rId42" Type="http://schemas.openxmlformats.org/officeDocument/2006/relationships/font" Target="fonts/font9.fntdata"/><Relationship Id="rId41" Type="http://schemas.openxmlformats.org/officeDocument/2006/relationships/font" Target="fonts/font8.fntdata"/><Relationship Id="rId40" Type="http://schemas.openxmlformats.org/officeDocument/2006/relationships/font" Target="fonts/font7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tags" Target="../tags/tag398.xml"/><Relationship Id="rId5" Type="http://schemas.openxmlformats.org/officeDocument/2006/relationships/tags" Target="../tags/tag397.xml"/><Relationship Id="rId4" Type="http://schemas.openxmlformats.org/officeDocument/2006/relationships/tags" Target="../tags/tag396.xml"/><Relationship Id="rId3" Type="http://schemas.openxmlformats.org/officeDocument/2006/relationships/tags" Target="../tags/tag395.xml"/><Relationship Id="rId2" Type="http://schemas.openxmlformats.org/officeDocument/2006/relationships/tags" Target="../tags/tag394.xml"/><Relationship Id="rId1" Type="http://schemas.openxmlformats.org/officeDocument/2006/relationships/tags" Target="../tags/tag39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193.xml"/><Relationship Id="rId4" Type="http://schemas.openxmlformats.org/officeDocument/2006/relationships/tags" Target="../tags/tag192.xml"/><Relationship Id="rId3" Type="http://schemas.openxmlformats.org/officeDocument/2006/relationships/tags" Target="../tags/tag19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4" Type="http://schemas.openxmlformats.org/officeDocument/2006/relationships/tags" Target="../tags/tag312.xml"/><Relationship Id="rId3" Type="http://schemas.openxmlformats.org/officeDocument/2006/relationships/tags" Target="../tags/tag31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5" Type="http://schemas.openxmlformats.org/officeDocument/2006/relationships/tags" Target="../tags/tag333.xml"/><Relationship Id="rId4" Type="http://schemas.openxmlformats.org/officeDocument/2006/relationships/tags" Target="../tags/tag332.xml"/><Relationship Id="rId3" Type="http://schemas.openxmlformats.org/officeDocument/2006/relationships/tags" Target="../tags/tag33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5" Type="http://schemas.openxmlformats.org/officeDocument/2006/relationships/tags" Target="../tags/tag373.xml"/><Relationship Id="rId4" Type="http://schemas.openxmlformats.org/officeDocument/2006/relationships/tags" Target="../tags/tag372.xml"/><Relationship Id="rId3" Type="http://schemas.openxmlformats.org/officeDocument/2006/relationships/tags" Target="../tags/tag37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5" Type="http://schemas.openxmlformats.org/officeDocument/2006/relationships/tags" Target="../tags/tag383.xml"/><Relationship Id="rId4" Type="http://schemas.openxmlformats.org/officeDocument/2006/relationships/tags" Target="../tags/tag382.xml"/><Relationship Id="rId3" Type="http://schemas.openxmlformats.org/officeDocument/2006/relationships/tags" Target="../tags/tag38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4" Type="http://schemas.openxmlformats.org/officeDocument/2006/relationships/tags" Target="../tags/tag392.xml"/><Relationship Id="rId3" Type="http://schemas.openxmlformats.org/officeDocument/2006/relationships/tags" Target="../tags/tag39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3" Type="http://schemas.openxmlformats.org/officeDocument/2006/relationships/tags" Target="../tags/tag21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4" Type="http://schemas.openxmlformats.org/officeDocument/2006/relationships/tags" Target="../tags/tag219.xml"/><Relationship Id="rId3" Type="http://schemas.openxmlformats.org/officeDocument/2006/relationships/tags" Target="../tags/tag21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4" Type="http://schemas.openxmlformats.org/officeDocument/2006/relationships/tags" Target="../tags/tag223.xml"/><Relationship Id="rId3" Type="http://schemas.openxmlformats.org/officeDocument/2006/relationships/tags" Target="../tags/tag22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265.xml"/><Relationship Id="rId4" Type="http://schemas.openxmlformats.org/officeDocument/2006/relationships/tags" Target="../tags/tag264.xml"/><Relationship Id="rId3" Type="http://schemas.openxmlformats.org/officeDocument/2006/relationships/tags" Target="../tags/tag26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4" Type="http://schemas.openxmlformats.org/officeDocument/2006/relationships/tags" Target="../tags/tag270.xml"/><Relationship Id="rId3" Type="http://schemas.openxmlformats.org/officeDocument/2006/relationships/tags" Target="../tags/tag26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4" Type="http://schemas.openxmlformats.org/officeDocument/2006/relationships/tags" Target="../tags/tag293.xml"/><Relationship Id="rId3" Type="http://schemas.openxmlformats.org/officeDocument/2006/relationships/tags" Target="../tags/tag29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5" Type="http://schemas.openxmlformats.org/officeDocument/2006/relationships/tags" Target="../tags/tag307.xml"/><Relationship Id="rId4" Type="http://schemas.openxmlformats.org/officeDocument/2006/relationships/tags" Target="../tags/tag306.xml"/><Relationship Id="rId3" Type="http://schemas.openxmlformats.org/officeDocument/2006/relationships/tags" Target="../tags/tag30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EC2A59-E9DE-4537-B81F-0DCB288DE91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4294967295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9E6B9-1C5E-4402-8ABB-D005FE3D8E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en-US" altLang="zh-CN" smtClean="0"/>
            </a:fld>
            <a:endParaRPr lang="zh-CN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9E6B9-1C5E-4402-8ABB-D005FE3D8E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9E6B9-1C5E-4402-8ABB-D005FE3D8E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4294967295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9E6B9-1C5E-4402-8ABB-D005FE3D8E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4294967295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4294967295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9E6B9-1C5E-4402-8ABB-D005FE3D8E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4294967295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4294967295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0775476F-A808-1F46-A368-07984F6DA22E}" type="slidenum">
              <a:rPr lang="en-US" altLang="zh-CN" smtClean="0"/>
            </a:fld>
            <a:endParaRPr lang="zh-C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9E6B9-1C5E-4402-8ABB-D005FE3D8E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image" Target="../media/image5.png"/><Relationship Id="rId4" Type="http://schemas.openxmlformats.org/officeDocument/2006/relationships/tags" Target="../tags/tag51.xml"/><Relationship Id="rId3" Type="http://schemas.openxmlformats.org/officeDocument/2006/relationships/image" Target="../media/image4.png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3" Type="http://schemas.openxmlformats.org/officeDocument/2006/relationships/image" Target="../media/image3.png"/><Relationship Id="rId2" Type="http://schemas.openxmlformats.org/officeDocument/2006/relationships/tags" Target="../tags/tag121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138.xml"/><Relationship Id="rId7" Type="http://schemas.openxmlformats.org/officeDocument/2006/relationships/image" Target="../media/image1.png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2" Type="http://schemas.openxmlformats.org/officeDocument/2006/relationships/tags" Target="../tags/tag141.xml"/><Relationship Id="rId11" Type="http://schemas.openxmlformats.org/officeDocument/2006/relationships/tags" Target="../tags/tag140.xml"/><Relationship Id="rId10" Type="http://schemas.openxmlformats.org/officeDocument/2006/relationships/tags" Target="../tags/tag139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slide" Target="../slides/slide1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1" Type="http://schemas.openxmlformats.org/officeDocument/2006/relationships/tags" Target="../tags/tag150.xml"/><Relationship Id="rId10" Type="http://schemas.openxmlformats.org/officeDocument/2006/relationships/tags" Target="../tags/tag149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tags" Target="../tags/tag155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tags" Target="../tags/tag162.xml"/><Relationship Id="rId7" Type="http://schemas.openxmlformats.org/officeDocument/2006/relationships/tags" Target="../tags/tag161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2" Type="http://schemas.openxmlformats.org/officeDocument/2006/relationships/tags" Target="../tags/tag164.xml"/><Relationship Id="rId11" Type="http://schemas.openxmlformats.org/officeDocument/2006/relationships/image" Target="../media/image2.png"/><Relationship Id="rId10" Type="http://schemas.openxmlformats.org/officeDocument/2006/relationships/tags" Target="../tags/tag163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slide" Target="../slides/slide1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tags" Target="../tags/tag171.xml"/><Relationship Id="rId7" Type="http://schemas.openxmlformats.org/officeDocument/2006/relationships/tags" Target="../tags/tag170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3" Type="http://schemas.openxmlformats.org/officeDocument/2006/relationships/tags" Target="../tags/tag176.xml"/><Relationship Id="rId12" Type="http://schemas.openxmlformats.org/officeDocument/2006/relationships/tags" Target="../tags/tag175.xml"/><Relationship Id="rId11" Type="http://schemas.openxmlformats.org/officeDocument/2006/relationships/tags" Target="../tags/tag174.xml"/><Relationship Id="rId10" Type="http://schemas.openxmlformats.org/officeDocument/2006/relationships/tags" Target="../tags/tag173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4" Type="http://schemas.openxmlformats.org/officeDocument/2006/relationships/tags" Target="../tags/tag179.xml"/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tags" Target="../tags/tag26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2" Type="http://schemas.openxmlformats.org/officeDocument/2006/relationships/tags" Target="../tags/tag35.xml"/><Relationship Id="rId11" Type="http://schemas.openxmlformats.org/officeDocument/2006/relationships/image" Target="../media/image2.png"/><Relationship Id="rId10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image" Target="../media/image3.png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/>
          <p:cNvSpPr/>
          <p:nvPr userDrawn="1">
            <p:custDataLst>
              <p:tags r:id="rId2"/>
            </p:custDataLst>
          </p:nvPr>
        </p:nvSpPr>
        <p:spPr>
          <a:xfrm rot="3052331">
            <a:off x="8618611" y="-338885"/>
            <a:ext cx="6359192" cy="4960072"/>
          </a:xfrm>
          <a:prstGeom prst="roundRect">
            <a:avLst>
              <a:gd name="adj" fmla="val 17647"/>
            </a:avLst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: 圆角 8"/>
          <p:cNvSpPr/>
          <p:nvPr userDrawn="1">
            <p:custDataLst>
              <p:tags r:id="rId3"/>
            </p:custDataLst>
          </p:nvPr>
        </p:nvSpPr>
        <p:spPr>
          <a:xfrm rot="19317246">
            <a:off x="-1698536" y="5267197"/>
            <a:ext cx="3363129" cy="2365968"/>
          </a:xfrm>
          <a:prstGeom prst="roundRect">
            <a:avLst>
              <a:gd name="adj" fmla="val 17647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: 圆角 9"/>
          <p:cNvSpPr/>
          <p:nvPr userDrawn="1">
            <p:custDataLst>
              <p:tags r:id="rId4"/>
            </p:custDataLst>
          </p:nvPr>
        </p:nvSpPr>
        <p:spPr>
          <a:xfrm rot="19317246">
            <a:off x="-1881612" y="4903722"/>
            <a:ext cx="3839440" cy="2953804"/>
          </a:xfrm>
          <a:prstGeom prst="roundRect">
            <a:avLst>
              <a:gd name="adj" fmla="val 17647"/>
            </a:avLst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: 圆角 7"/>
          <p:cNvSpPr/>
          <p:nvPr userDrawn="1">
            <p:custDataLst>
              <p:tags r:id="rId5"/>
            </p:custDataLst>
          </p:nvPr>
        </p:nvSpPr>
        <p:spPr>
          <a:xfrm rot="19317246">
            <a:off x="5099634" y="4793585"/>
            <a:ext cx="4525890" cy="3183973"/>
          </a:xfrm>
          <a:prstGeom prst="roundRect">
            <a:avLst>
              <a:gd name="adj" fmla="val 1764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: 圆角 14"/>
          <p:cNvSpPr/>
          <p:nvPr userDrawn="1">
            <p:custDataLst>
              <p:tags r:id="rId6"/>
            </p:custDataLst>
          </p:nvPr>
        </p:nvSpPr>
        <p:spPr>
          <a:xfrm>
            <a:off x="119380" y="215265"/>
            <a:ext cx="5645785" cy="661035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/>
              <a:t>八年级上册 第十七章 动物的运动和行为</a:t>
            </a:r>
            <a:endParaRPr lang="zh-CN" altLang="en-US" sz="2400"/>
          </a:p>
        </p:txBody>
      </p:sp>
      <p:sp>
        <p:nvSpPr>
          <p:cNvPr id="19" name="内容占位符 18"/>
          <p:cNvSpPr>
            <a:spLocks noGrp="1"/>
          </p:cNvSpPr>
          <p:nvPr>
            <p:ph sz="quarter" idx="10" hasCustomPrompt="1"/>
            <p:custDataLst>
              <p:tags r:id="rId7"/>
            </p:custDataLst>
          </p:nvPr>
        </p:nvSpPr>
        <p:spPr>
          <a:xfrm>
            <a:off x="1033259" y="1849418"/>
            <a:ext cx="7132163" cy="914400"/>
          </a:xfrm>
        </p:spPr>
        <p:txBody>
          <a:bodyPr>
            <a:noAutofit/>
          </a:bodyPr>
          <a:lstStyle>
            <a:lvl1pPr marL="0" indent="0" algn="ctr">
              <a:buNone/>
              <a:defRPr lang="zh-CN" altLang="en-US" sz="6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</a:defRPr>
            </a:lvl1pPr>
          </a:lstStyle>
          <a:p>
            <a:pPr lvl="0"/>
            <a:r>
              <a:rPr lang="zh-CN" altLang="en-US"/>
              <a:t>第一节</a:t>
            </a:r>
            <a:endParaRPr lang="zh-CN" altLang="en-US"/>
          </a:p>
        </p:txBody>
      </p:sp>
      <p:sp>
        <p:nvSpPr>
          <p:cNvPr id="20" name="内容占位符 18"/>
          <p:cNvSpPr>
            <a:spLocks noGrp="1"/>
          </p:cNvSpPr>
          <p:nvPr>
            <p:ph sz="quarter" idx="11" hasCustomPrompt="1"/>
            <p:custDataLst>
              <p:tags r:id="rId8"/>
            </p:custDataLst>
          </p:nvPr>
        </p:nvSpPr>
        <p:spPr>
          <a:xfrm>
            <a:off x="976071" y="3232229"/>
            <a:ext cx="7132163" cy="914400"/>
          </a:xfrm>
        </p:spPr>
        <p:txBody>
          <a:bodyPr>
            <a:noAutofit/>
          </a:bodyPr>
          <a:lstStyle>
            <a:lvl1pPr marL="0" indent="0" algn="ctr">
              <a:buNone/>
              <a:defRPr kumimoji="0" lang="zh-CN" altLang="en-US" sz="6000" b="0" i="0" u="none" strike="noStrike" kern="1200" cap="none" spc="0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sx="102000" sy="102000" algn="ctr" rotWithShape="0">
                    <a:schemeClr val="bg1">
                      <a:alpha val="2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ea"/>
              </a:defRPr>
            </a:lvl1pPr>
          </a:lstStyle>
          <a:p>
            <a:pPr lvl="0"/>
            <a:r>
              <a:rPr lang="zh-CN" altLang="en-US"/>
              <a:t>我们周围的生物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9140839C-0E50-4D46-9348-5A8FF0BD32D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179E7350-063B-484D-A1B5-BF087805DF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942550" y="3443944"/>
            <a:ext cx="3249450" cy="3414056"/>
          </a:xfrm>
          <a:prstGeom prst="rect">
            <a:avLst/>
          </a:prstGeom>
        </p:spPr>
      </p:pic>
      <p:pic>
        <p:nvPicPr>
          <p:cNvPr id="11" name="图片 10" descr="7_画板 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0480" y="0"/>
            <a:ext cx="896620" cy="8870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12" h="1397">
                <a:moveTo>
                  <a:pt x="0" y="0"/>
                </a:moveTo>
                <a:lnTo>
                  <a:pt x="1412" y="0"/>
                </a:lnTo>
                <a:lnTo>
                  <a:pt x="1412" y="1397"/>
                </a:lnTo>
                <a:lnTo>
                  <a:pt x="0" y="139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汉仪雅酷黑简" panose="00020600040101010101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24A4FDC9-D9CF-47C6-9ED9-0A5B724746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99EA6BA-EDBD-449E-8B23-F00C390D2A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24A4FDC9-D9CF-47C6-9ED9-0A5B724746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99EA6BA-EDBD-449E-8B23-F00C390D2A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24A4FDC9-D9CF-47C6-9ED9-0A5B724746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99EA6BA-EDBD-449E-8B23-F00C390D2A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24A4FDC9-D9CF-47C6-9ED9-0A5B724746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E99EA6BA-EDBD-449E-8B23-F00C390D2A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24A4FDC9-D9CF-47C6-9ED9-0A5B724746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E99EA6BA-EDBD-449E-8B23-F00C390D2A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24A4FDC9-D9CF-47C6-9ED9-0A5B724746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99EA6BA-EDBD-449E-8B23-F00C390D2A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4A4FDC9-D9CF-47C6-9ED9-0A5B724746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99EA6BA-EDBD-449E-8B23-F00C390D2A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24A4FDC9-D9CF-47C6-9ED9-0A5B724746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E99EA6BA-EDBD-449E-8B23-F00C390D2A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2"/>
            </p:custDataLst>
          </p:nvPr>
        </p:nvGrpSpPr>
        <p:grpSpPr>
          <a:xfrm>
            <a:off x="175487" y="170873"/>
            <a:ext cx="11841022" cy="6516254"/>
            <a:chOff x="175487" y="170873"/>
            <a:chExt cx="11841022" cy="6516254"/>
          </a:xfrm>
        </p:grpSpPr>
        <p:sp>
          <p:nvSpPr>
            <p:cNvPr id="3" name="矩形: 圆角 2"/>
            <p:cNvSpPr/>
            <p:nvPr>
              <p:custDataLst>
                <p:tags r:id="rId3"/>
              </p:custDataLst>
            </p:nvPr>
          </p:nvSpPr>
          <p:spPr>
            <a:xfrm>
              <a:off x="175487" y="170873"/>
              <a:ext cx="11841022" cy="6516254"/>
            </a:xfrm>
            <a:prstGeom prst="roundRect">
              <a:avLst>
                <a:gd name="adj" fmla="val 17647"/>
              </a:avLst>
            </a:prstGeom>
            <a:noFill/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ekie jianheiti" panose="020F0502020204030204"/>
                <a:cs typeface="+mn-ea"/>
                <a:sym typeface="+mn-lt"/>
              </a:endParaRPr>
            </a:p>
          </p:txBody>
        </p:sp>
        <p:sp>
          <p:nvSpPr>
            <p:cNvPr id="4" name="椭圆 3"/>
            <p:cNvSpPr/>
            <p:nvPr>
              <p:custDataLst>
                <p:tags r:id="rId4"/>
              </p:custDataLst>
            </p:nvPr>
          </p:nvSpPr>
          <p:spPr>
            <a:xfrm>
              <a:off x="706167" y="581881"/>
              <a:ext cx="354861" cy="354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0" tIns="60936" rIns="121870" bIns="6093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ekie jianheiti" panose="020F0502020204030204"/>
                <a:cs typeface="+mn-ea"/>
                <a:sym typeface="+mn-lt"/>
              </a:endParaRPr>
            </a:p>
          </p:txBody>
        </p:sp>
      </p:grpSp>
      <p:sp>
        <p:nvSpPr>
          <p:cNvPr id="21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1161278" y="382385"/>
            <a:ext cx="10515600" cy="753899"/>
          </a:xfrm>
        </p:spPr>
        <p:txBody>
          <a:bodyPr>
            <a:normAutofit/>
          </a:bodyPr>
          <a:lstStyle>
            <a:lvl1pPr>
              <a:defRPr kumimoji="0" lang="zh-CN" altLang="en-US" sz="2800" b="1" i="0" u="none" strike="noStrike" kern="1200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5" name="Freeform 19"/>
          <p:cNvSpPr>
            <a:spLocks noEditPoints="1"/>
          </p:cNvSpPr>
          <p:nvPr userDrawn="1">
            <p:custDataLst>
              <p:tags r:id="rId6"/>
            </p:custDataLst>
          </p:nvPr>
        </p:nvSpPr>
        <p:spPr bwMode="auto">
          <a:xfrm>
            <a:off x="7975916" y="1720727"/>
            <a:ext cx="3700962" cy="3416545"/>
          </a:xfrm>
          <a:custGeom>
            <a:avLst/>
            <a:gdLst>
              <a:gd name="T0" fmla="*/ 522 w 638"/>
              <a:gd name="T1" fmla="*/ 59 h 603"/>
              <a:gd name="T2" fmla="*/ 520 w 638"/>
              <a:gd name="T3" fmla="*/ 186 h 603"/>
              <a:gd name="T4" fmla="*/ 301 w 638"/>
              <a:gd name="T5" fmla="*/ 186 h 603"/>
              <a:gd name="T6" fmla="*/ 299 w 638"/>
              <a:gd name="T7" fmla="*/ 129 h 603"/>
              <a:gd name="T8" fmla="*/ 299 w 638"/>
              <a:gd name="T9" fmla="*/ 119 h 603"/>
              <a:gd name="T10" fmla="*/ 301 w 638"/>
              <a:gd name="T11" fmla="*/ 54 h 603"/>
              <a:gd name="T12" fmla="*/ 305 w 638"/>
              <a:gd name="T13" fmla="*/ 27 h 603"/>
              <a:gd name="T14" fmla="*/ 273 w 638"/>
              <a:gd name="T15" fmla="*/ 59 h 603"/>
              <a:gd name="T16" fmla="*/ 263 w 638"/>
              <a:gd name="T17" fmla="*/ 113 h 603"/>
              <a:gd name="T18" fmla="*/ 111 w 638"/>
              <a:gd name="T19" fmla="*/ 94 h 603"/>
              <a:gd name="T20" fmla="*/ 112 w 638"/>
              <a:gd name="T21" fmla="*/ 207 h 603"/>
              <a:gd name="T22" fmla="*/ 117 w 638"/>
              <a:gd name="T23" fmla="*/ 207 h 603"/>
              <a:gd name="T24" fmla="*/ 148 w 638"/>
              <a:gd name="T25" fmla="*/ 339 h 603"/>
              <a:gd name="T26" fmla="*/ 155 w 638"/>
              <a:gd name="T27" fmla="*/ 339 h 603"/>
              <a:gd name="T28" fmla="*/ 185 w 638"/>
              <a:gd name="T29" fmla="*/ 223 h 603"/>
              <a:gd name="T30" fmla="*/ 185 w 638"/>
              <a:gd name="T31" fmla="*/ 127 h 603"/>
              <a:gd name="T32" fmla="*/ 263 w 638"/>
              <a:gd name="T33" fmla="*/ 136 h 603"/>
              <a:gd name="T34" fmla="*/ 282 w 638"/>
              <a:gd name="T35" fmla="*/ 204 h 603"/>
              <a:gd name="T36" fmla="*/ 305 w 638"/>
              <a:gd name="T37" fmla="*/ 214 h 603"/>
              <a:gd name="T38" fmla="*/ 539 w 638"/>
              <a:gd name="T39" fmla="*/ 204 h 603"/>
              <a:gd name="T40" fmla="*/ 539 w 638"/>
              <a:gd name="T41" fmla="*/ 36 h 603"/>
              <a:gd name="T42" fmla="*/ 520 w 638"/>
              <a:gd name="T43" fmla="*/ 221 h 603"/>
              <a:gd name="T44" fmla="*/ 523 w 638"/>
              <a:gd name="T45" fmla="*/ 341 h 603"/>
              <a:gd name="T46" fmla="*/ 367 w 638"/>
              <a:gd name="T47" fmla="*/ 249 h 603"/>
              <a:gd name="T48" fmla="*/ 334 w 638"/>
              <a:gd name="T49" fmla="*/ 249 h 603"/>
              <a:gd name="T50" fmla="*/ 520 w 638"/>
              <a:gd name="T51" fmla="*/ 221 h 603"/>
              <a:gd name="T52" fmla="*/ 158 w 638"/>
              <a:gd name="T53" fmla="*/ 438 h 603"/>
              <a:gd name="T54" fmla="*/ 113 w 638"/>
              <a:gd name="T55" fmla="*/ 373 h 603"/>
              <a:gd name="T56" fmla="*/ 361 w 638"/>
              <a:gd name="T57" fmla="*/ 438 h 603"/>
              <a:gd name="T58" fmla="*/ 316 w 638"/>
              <a:gd name="T59" fmla="*/ 373 h 603"/>
              <a:gd name="T60" fmla="*/ 567 w 638"/>
              <a:gd name="T61" fmla="*/ 438 h 603"/>
              <a:gd name="T62" fmla="*/ 522 w 638"/>
              <a:gd name="T63" fmla="*/ 373 h 603"/>
              <a:gd name="T64" fmla="*/ 200 w 638"/>
              <a:gd name="T65" fmla="*/ 487 h 603"/>
              <a:gd name="T66" fmla="*/ 221 w 638"/>
              <a:gd name="T67" fmla="*/ 527 h 603"/>
              <a:gd name="T68" fmla="*/ 265 w 638"/>
              <a:gd name="T69" fmla="*/ 448 h 603"/>
              <a:gd name="T70" fmla="*/ 403 w 638"/>
              <a:gd name="T71" fmla="*/ 527 h 603"/>
              <a:gd name="T72" fmla="*/ 433 w 638"/>
              <a:gd name="T73" fmla="*/ 527 h 603"/>
              <a:gd name="T74" fmla="*/ 570 w 638"/>
              <a:gd name="T75" fmla="*/ 448 h 603"/>
              <a:gd name="T76" fmla="*/ 614 w 638"/>
              <a:gd name="T77" fmla="*/ 527 h 603"/>
              <a:gd name="T78" fmla="*/ 638 w 638"/>
              <a:gd name="T79" fmla="*/ 549 h 603"/>
              <a:gd name="T80" fmla="*/ 608 w 638"/>
              <a:gd name="T81" fmla="*/ 549 h 603"/>
              <a:gd name="T82" fmla="*/ 433 w 638"/>
              <a:gd name="T83" fmla="*/ 549 h 603"/>
              <a:gd name="T84" fmla="*/ 403 w 638"/>
              <a:gd name="T85" fmla="*/ 549 h 603"/>
              <a:gd name="T86" fmla="*/ 227 w 638"/>
              <a:gd name="T87" fmla="*/ 549 h 603"/>
              <a:gd name="T88" fmla="*/ 200 w 638"/>
              <a:gd name="T89" fmla="*/ 549 h 603"/>
              <a:gd name="T90" fmla="*/ 24 w 638"/>
              <a:gd name="T91" fmla="*/ 549 h 603"/>
              <a:gd name="T92" fmla="*/ 24 w 638"/>
              <a:gd name="T93" fmla="*/ 527 h 603"/>
              <a:gd name="T94" fmla="*/ 152 w 638"/>
              <a:gd name="T95" fmla="*/ 0 h 603"/>
              <a:gd name="T96" fmla="*/ 108 w 638"/>
              <a:gd name="T97" fmla="*/ 44 h 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38" h="603">
                <a:moveTo>
                  <a:pt x="516" y="53"/>
                </a:moveTo>
                <a:cubicBezTo>
                  <a:pt x="517" y="53"/>
                  <a:pt x="519" y="53"/>
                  <a:pt x="520" y="54"/>
                </a:cubicBezTo>
                <a:cubicBezTo>
                  <a:pt x="522" y="56"/>
                  <a:pt x="522" y="57"/>
                  <a:pt x="522" y="59"/>
                </a:cubicBezTo>
                <a:lnTo>
                  <a:pt x="522" y="181"/>
                </a:lnTo>
                <a:cubicBezTo>
                  <a:pt x="522" y="183"/>
                  <a:pt x="522" y="185"/>
                  <a:pt x="520" y="186"/>
                </a:cubicBezTo>
                <a:lnTo>
                  <a:pt x="520" y="186"/>
                </a:lnTo>
                <a:cubicBezTo>
                  <a:pt x="519" y="187"/>
                  <a:pt x="517" y="188"/>
                  <a:pt x="516" y="188"/>
                </a:cubicBezTo>
                <a:lnTo>
                  <a:pt x="305" y="188"/>
                </a:lnTo>
                <a:cubicBezTo>
                  <a:pt x="303" y="188"/>
                  <a:pt x="302" y="187"/>
                  <a:pt x="301" y="186"/>
                </a:cubicBezTo>
                <a:lnTo>
                  <a:pt x="300" y="186"/>
                </a:lnTo>
                <a:cubicBezTo>
                  <a:pt x="299" y="185"/>
                  <a:pt x="299" y="183"/>
                  <a:pt x="299" y="181"/>
                </a:cubicBezTo>
                <a:lnTo>
                  <a:pt x="299" y="129"/>
                </a:lnTo>
                <a:lnTo>
                  <a:pt x="403" y="107"/>
                </a:lnTo>
                <a:lnTo>
                  <a:pt x="403" y="105"/>
                </a:lnTo>
                <a:lnTo>
                  <a:pt x="299" y="119"/>
                </a:lnTo>
                <a:lnTo>
                  <a:pt x="299" y="59"/>
                </a:lnTo>
                <a:cubicBezTo>
                  <a:pt x="299" y="57"/>
                  <a:pt x="299" y="56"/>
                  <a:pt x="300" y="54"/>
                </a:cubicBezTo>
                <a:lnTo>
                  <a:pt x="301" y="54"/>
                </a:lnTo>
                <a:cubicBezTo>
                  <a:pt x="302" y="53"/>
                  <a:pt x="303" y="53"/>
                  <a:pt x="305" y="53"/>
                </a:cubicBezTo>
                <a:lnTo>
                  <a:pt x="516" y="53"/>
                </a:lnTo>
                <a:close/>
                <a:moveTo>
                  <a:pt x="305" y="27"/>
                </a:moveTo>
                <a:cubicBezTo>
                  <a:pt x="296" y="27"/>
                  <a:pt x="288" y="30"/>
                  <a:pt x="282" y="36"/>
                </a:cubicBezTo>
                <a:lnTo>
                  <a:pt x="282" y="36"/>
                </a:lnTo>
                <a:cubicBezTo>
                  <a:pt x="276" y="42"/>
                  <a:pt x="273" y="50"/>
                  <a:pt x="273" y="59"/>
                </a:cubicBezTo>
                <a:lnTo>
                  <a:pt x="273" y="122"/>
                </a:lnTo>
                <a:lnTo>
                  <a:pt x="263" y="124"/>
                </a:lnTo>
                <a:lnTo>
                  <a:pt x="263" y="113"/>
                </a:lnTo>
                <a:lnTo>
                  <a:pt x="217" y="113"/>
                </a:lnTo>
                <a:lnTo>
                  <a:pt x="185" y="94"/>
                </a:lnTo>
                <a:lnTo>
                  <a:pt x="111" y="94"/>
                </a:lnTo>
                <a:cubicBezTo>
                  <a:pt x="96" y="94"/>
                  <a:pt x="84" y="106"/>
                  <a:pt x="84" y="121"/>
                </a:cubicBezTo>
                <a:lnTo>
                  <a:pt x="84" y="207"/>
                </a:lnTo>
                <a:lnTo>
                  <a:pt x="112" y="207"/>
                </a:lnTo>
                <a:lnTo>
                  <a:pt x="112" y="144"/>
                </a:lnTo>
                <a:lnTo>
                  <a:pt x="117" y="144"/>
                </a:lnTo>
                <a:lnTo>
                  <a:pt x="117" y="207"/>
                </a:lnTo>
                <a:lnTo>
                  <a:pt x="117" y="223"/>
                </a:lnTo>
                <a:lnTo>
                  <a:pt x="117" y="339"/>
                </a:lnTo>
                <a:lnTo>
                  <a:pt x="148" y="339"/>
                </a:lnTo>
                <a:lnTo>
                  <a:pt x="148" y="243"/>
                </a:lnTo>
                <a:lnTo>
                  <a:pt x="155" y="243"/>
                </a:lnTo>
                <a:lnTo>
                  <a:pt x="155" y="339"/>
                </a:lnTo>
                <a:lnTo>
                  <a:pt x="185" y="339"/>
                </a:lnTo>
                <a:lnTo>
                  <a:pt x="185" y="322"/>
                </a:lnTo>
                <a:lnTo>
                  <a:pt x="185" y="223"/>
                </a:lnTo>
                <a:lnTo>
                  <a:pt x="185" y="207"/>
                </a:lnTo>
                <a:lnTo>
                  <a:pt x="185" y="144"/>
                </a:lnTo>
                <a:lnTo>
                  <a:pt x="185" y="127"/>
                </a:lnTo>
                <a:lnTo>
                  <a:pt x="217" y="144"/>
                </a:lnTo>
                <a:lnTo>
                  <a:pt x="263" y="144"/>
                </a:lnTo>
                <a:lnTo>
                  <a:pt x="263" y="136"/>
                </a:lnTo>
                <a:lnTo>
                  <a:pt x="273" y="134"/>
                </a:lnTo>
                <a:lnTo>
                  <a:pt x="273" y="181"/>
                </a:lnTo>
                <a:cubicBezTo>
                  <a:pt x="273" y="190"/>
                  <a:pt x="276" y="198"/>
                  <a:pt x="282" y="204"/>
                </a:cubicBezTo>
                <a:lnTo>
                  <a:pt x="282" y="204"/>
                </a:lnTo>
                <a:lnTo>
                  <a:pt x="282" y="204"/>
                </a:lnTo>
                <a:cubicBezTo>
                  <a:pt x="288" y="210"/>
                  <a:pt x="296" y="214"/>
                  <a:pt x="305" y="214"/>
                </a:cubicBezTo>
                <a:lnTo>
                  <a:pt x="516" y="214"/>
                </a:lnTo>
                <a:cubicBezTo>
                  <a:pt x="525" y="214"/>
                  <a:pt x="533" y="210"/>
                  <a:pt x="539" y="204"/>
                </a:cubicBezTo>
                <a:lnTo>
                  <a:pt x="539" y="204"/>
                </a:lnTo>
                <a:cubicBezTo>
                  <a:pt x="545" y="198"/>
                  <a:pt x="548" y="190"/>
                  <a:pt x="548" y="181"/>
                </a:cubicBezTo>
                <a:lnTo>
                  <a:pt x="548" y="59"/>
                </a:lnTo>
                <a:cubicBezTo>
                  <a:pt x="548" y="50"/>
                  <a:pt x="545" y="42"/>
                  <a:pt x="539" y="36"/>
                </a:cubicBezTo>
                <a:cubicBezTo>
                  <a:pt x="533" y="30"/>
                  <a:pt x="525" y="27"/>
                  <a:pt x="516" y="27"/>
                </a:cubicBezTo>
                <a:lnTo>
                  <a:pt x="305" y="27"/>
                </a:lnTo>
                <a:close/>
                <a:moveTo>
                  <a:pt x="520" y="221"/>
                </a:moveTo>
                <a:lnTo>
                  <a:pt x="520" y="249"/>
                </a:lnTo>
                <a:lnTo>
                  <a:pt x="497" y="249"/>
                </a:lnTo>
                <a:lnTo>
                  <a:pt x="523" y="341"/>
                </a:lnTo>
                <a:lnTo>
                  <a:pt x="490" y="341"/>
                </a:lnTo>
                <a:lnTo>
                  <a:pt x="464" y="249"/>
                </a:lnTo>
                <a:lnTo>
                  <a:pt x="367" y="249"/>
                </a:lnTo>
                <a:lnTo>
                  <a:pt x="341" y="341"/>
                </a:lnTo>
                <a:lnTo>
                  <a:pt x="308" y="341"/>
                </a:lnTo>
                <a:lnTo>
                  <a:pt x="334" y="249"/>
                </a:lnTo>
                <a:lnTo>
                  <a:pt x="306" y="249"/>
                </a:lnTo>
                <a:lnTo>
                  <a:pt x="306" y="221"/>
                </a:lnTo>
                <a:lnTo>
                  <a:pt x="520" y="221"/>
                </a:lnTo>
                <a:close/>
                <a:moveTo>
                  <a:pt x="113" y="373"/>
                </a:moveTo>
                <a:cubicBezTo>
                  <a:pt x="139" y="373"/>
                  <a:pt x="161" y="394"/>
                  <a:pt x="161" y="421"/>
                </a:cubicBezTo>
                <a:cubicBezTo>
                  <a:pt x="161" y="427"/>
                  <a:pt x="160" y="433"/>
                  <a:pt x="158" y="438"/>
                </a:cubicBezTo>
                <a:lnTo>
                  <a:pt x="68" y="438"/>
                </a:lnTo>
                <a:cubicBezTo>
                  <a:pt x="66" y="433"/>
                  <a:pt x="65" y="427"/>
                  <a:pt x="65" y="421"/>
                </a:cubicBezTo>
                <a:cubicBezTo>
                  <a:pt x="65" y="394"/>
                  <a:pt x="86" y="373"/>
                  <a:pt x="113" y="373"/>
                </a:cubicBezTo>
                <a:close/>
                <a:moveTo>
                  <a:pt x="316" y="373"/>
                </a:moveTo>
                <a:cubicBezTo>
                  <a:pt x="342" y="373"/>
                  <a:pt x="364" y="394"/>
                  <a:pt x="364" y="421"/>
                </a:cubicBezTo>
                <a:cubicBezTo>
                  <a:pt x="364" y="427"/>
                  <a:pt x="363" y="433"/>
                  <a:pt x="361" y="438"/>
                </a:cubicBezTo>
                <a:lnTo>
                  <a:pt x="271" y="438"/>
                </a:lnTo>
                <a:cubicBezTo>
                  <a:pt x="269" y="433"/>
                  <a:pt x="268" y="427"/>
                  <a:pt x="268" y="421"/>
                </a:cubicBezTo>
                <a:cubicBezTo>
                  <a:pt x="268" y="394"/>
                  <a:pt x="289" y="373"/>
                  <a:pt x="316" y="373"/>
                </a:cubicBezTo>
                <a:close/>
                <a:moveTo>
                  <a:pt x="522" y="373"/>
                </a:moveTo>
                <a:cubicBezTo>
                  <a:pt x="548" y="373"/>
                  <a:pt x="570" y="394"/>
                  <a:pt x="570" y="421"/>
                </a:cubicBezTo>
                <a:cubicBezTo>
                  <a:pt x="570" y="427"/>
                  <a:pt x="569" y="433"/>
                  <a:pt x="567" y="438"/>
                </a:cubicBezTo>
                <a:lnTo>
                  <a:pt x="477" y="438"/>
                </a:lnTo>
                <a:cubicBezTo>
                  <a:pt x="475" y="433"/>
                  <a:pt x="474" y="427"/>
                  <a:pt x="474" y="421"/>
                </a:cubicBezTo>
                <a:cubicBezTo>
                  <a:pt x="474" y="394"/>
                  <a:pt x="495" y="373"/>
                  <a:pt x="522" y="373"/>
                </a:cubicBezTo>
                <a:close/>
                <a:moveTo>
                  <a:pt x="62" y="448"/>
                </a:moveTo>
                <a:lnTo>
                  <a:pt x="161" y="448"/>
                </a:lnTo>
                <a:cubicBezTo>
                  <a:pt x="182" y="448"/>
                  <a:pt x="200" y="466"/>
                  <a:pt x="200" y="487"/>
                </a:cubicBezTo>
                <a:lnTo>
                  <a:pt x="200" y="527"/>
                </a:lnTo>
                <a:lnTo>
                  <a:pt x="203" y="527"/>
                </a:lnTo>
                <a:lnTo>
                  <a:pt x="221" y="527"/>
                </a:lnTo>
                <a:lnTo>
                  <a:pt x="227" y="527"/>
                </a:lnTo>
                <a:lnTo>
                  <a:pt x="227" y="487"/>
                </a:lnTo>
                <a:cubicBezTo>
                  <a:pt x="227" y="466"/>
                  <a:pt x="244" y="448"/>
                  <a:pt x="265" y="448"/>
                </a:cubicBezTo>
                <a:lnTo>
                  <a:pt x="364" y="448"/>
                </a:lnTo>
                <a:cubicBezTo>
                  <a:pt x="385" y="448"/>
                  <a:pt x="403" y="466"/>
                  <a:pt x="403" y="487"/>
                </a:cubicBezTo>
                <a:lnTo>
                  <a:pt x="403" y="527"/>
                </a:lnTo>
                <a:lnTo>
                  <a:pt x="409" y="527"/>
                </a:lnTo>
                <a:lnTo>
                  <a:pt x="424" y="527"/>
                </a:lnTo>
                <a:lnTo>
                  <a:pt x="433" y="527"/>
                </a:lnTo>
                <a:lnTo>
                  <a:pt x="433" y="487"/>
                </a:lnTo>
                <a:cubicBezTo>
                  <a:pt x="433" y="466"/>
                  <a:pt x="450" y="448"/>
                  <a:pt x="471" y="448"/>
                </a:cubicBezTo>
                <a:lnTo>
                  <a:pt x="570" y="448"/>
                </a:lnTo>
                <a:cubicBezTo>
                  <a:pt x="591" y="448"/>
                  <a:pt x="608" y="466"/>
                  <a:pt x="608" y="487"/>
                </a:cubicBezTo>
                <a:lnTo>
                  <a:pt x="608" y="527"/>
                </a:lnTo>
                <a:lnTo>
                  <a:pt x="614" y="527"/>
                </a:lnTo>
                <a:lnTo>
                  <a:pt x="630" y="527"/>
                </a:lnTo>
                <a:lnTo>
                  <a:pt x="638" y="527"/>
                </a:lnTo>
                <a:lnTo>
                  <a:pt x="638" y="549"/>
                </a:lnTo>
                <a:lnTo>
                  <a:pt x="630" y="549"/>
                </a:lnTo>
                <a:lnTo>
                  <a:pt x="614" y="549"/>
                </a:lnTo>
                <a:lnTo>
                  <a:pt x="608" y="549"/>
                </a:lnTo>
                <a:lnTo>
                  <a:pt x="608" y="603"/>
                </a:lnTo>
                <a:lnTo>
                  <a:pt x="433" y="603"/>
                </a:lnTo>
                <a:lnTo>
                  <a:pt x="433" y="549"/>
                </a:lnTo>
                <a:lnTo>
                  <a:pt x="424" y="549"/>
                </a:lnTo>
                <a:lnTo>
                  <a:pt x="409" y="549"/>
                </a:lnTo>
                <a:lnTo>
                  <a:pt x="403" y="549"/>
                </a:lnTo>
                <a:lnTo>
                  <a:pt x="403" y="603"/>
                </a:lnTo>
                <a:lnTo>
                  <a:pt x="227" y="603"/>
                </a:lnTo>
                <a:lnTo>
                  <a:pt x="227" y="549"/>
                </a:lnTo>
                <a:lnTo>
                  <a:pt x="221" y="549"/>
                </a:lnTo>
                <a:lnTo>
                  <a:pt x="203" y="549"/>
                </a:lnTo>
                <a:lnTo>
                  <a:pt x="200" y="549"/>
                </a:lnTo>
                <a:lnTo>
                  <a:pt x="200" y="603"/>
                </a:lnTo>
                <a:lnTo>
                  <a:pt x="24" y="603"/>
                </a:lnTo>
                <a:lnTo>
                  <a:pt x="24" y="549"/>
                </a:lnTo>
                <a:lnTo>
                  <a:pt x="0" y="549"/>
                </a:lnTo>
                <a:lnTo>
                  <a:pt x="0" y="527"/>
                </a:lnTo>
                <a:lnTo>
                  <a:pt x="24" y="527"/>
                </a:lnTo>
                <a:lnTo>
                  <a:pt x="24" y="487"/>
                </a:lnTo>
                <a:cubicBezTo>
                  <a:pt x="24" y="466"/>
                  <a:pt x="41" y="448"/>
                  <a:pt x="62" y="448"/>
                </a:cubicBezTo>
                <a:close/>
                <a:moveTo>
                  <a:pt x="152" y="0"/>
                </a:moveTo>
                <a:cubicBezTo>
                  <a:pt x="176" y="0"/>
                  <a:pt x="196" y="20"/>
                  <a:pt x="196" y="44"/>
                </a:cubicBezTo>
                <a:cubicBezTo>
                  <a:pt x="196" y="69"/>
                  <a:pt x="176" y="88"/>
                  <a:pt x="152" y="88"/>
                </a:cubicBezTo>
                <a:cubicBezTo>
                  <a:pt x="127" y="88"/>
                  <a:pt x="108" y="69"/>
                  <a:pt x="108" y="44"/>
                </a:cubicBezTo>
                <a:cubicBezTo>
                  <a:pt x="108" y="20"/>
                  <a:pt x="127" y="0"/>
                  <a:pt x="152" y="0"/>
                </a:cubicBezTo>
                <a:close/>
              </a:path>
            </a:pathLst>
          </a:custGeom>
          <a:solidFill>
            <a:srgbClr val="BC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94A5A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24A4FDC9-D9CF-47C6-9ED9-0A5B724746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E99EA6BA-EDBD-449E-8B23-F00C390D2A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24A4FDC9-D9CF-47C6-9ED9-0A5B724746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99EA6BA-EDBD-449E-8B23-F00C390D2A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24A4FDC9-D9CF-47C6-9ED9-0A5B724746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99EA6BA-EDBD-449E-8B23-F00C390D2A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图片 2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-2669" t="12558" r="-10663" b="70840"/>
          <a:stretch>
            <a:fillRect/>
          </a:stretch>
        </p:blipFill>
        <p:spPr>
          <a:xfrm>
            <a:off x="844550" y="6303963"/>
            <a:ext cx="9958388" cy="509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1"/>
            <p:custDataLst>
              <p:tags r:id="rId2"/>
            </p:custDataLst>
          </p:nvPr>
        </p:nvSpPr>
        <p:spPr>
          <a:xfrm>
            <a:off x="7358162" y="3557503"/>
            <a:ext cx="3513039" cy="2314711"/>
          </a:xfrm>
          <a:custGeom>
            <a:avLst/>
            <a:gdLst>
              <a:gd name="connsiteX0" fmla="*/ 385793 w 3513039"/>
              <a:gd name="connsiteY0" fmla="*/ 0 h 2314711"/>
              <a:gd name="connsiteX1" fmla="*/ 3127246 w 3513039"/>
              <a:gd name="connsiteY1" fmla="*/ 0 h 2314711"/>
              <a:gd name="connsiteX2" fmla="*/ 3513039 w 3513039"/>
              <a:gd name="connsiteY2" fmla="*/ 385793 h 2314711"/>
              <a:gd name="connsiteX3" fmla="*/ 3513039 w 3513039"/>
              <a:gd name="connsiteY3" fmla="*/ 1928918 h 2314711"/>
              <a:gd name="connsiteX4" fmla="*/ 3127246 w 3513039"/>
              <a:gd name="connsiteY4" fmla="*/ 2314711 h 2314711"/>
              <a:gd name="connsiteX5" fmla="*/ 385793 w 3513039"/>
              <a:gd name="connsiteY5" fmla="*/ 2314711 h 2314711"/>
              <a:gd name="connsiteX6" fmla="*/ 0 w 3513039"/>
              <a:gd name="connsiteY6" fmla="*/ 1928918 h 2314711"/>
              <a:gd name="connsiteX7" fmla="*/ 0 w 3513039"/>
              <a:gd name="connsiteY7" fmla="*/ 385793 h 2314711"/>
              <a:gd name="connsiteX8" fmla="*/ 385793 w 3513039"/>
              <a:gd name="connsiteY8" fmla="*/ 0 h 2314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13039" h="2314711">
                <a:moveTo>
                  <a:pt x="385793" y="0"/>
                </a:moveTo>
                <a:lnTo>
                  <a:pt x="3127246" y="0"/>
                </a:lnTo>
                <a:cubicBezTo>
                  <a:pt x="3340314" y="0"/>
                  <a:pt x="3513039" y="172725"/>
                  <a:pt x="3513039" y="385793"/>
                </a:cubicBezTo>
                <a:lnTo>
                  <a:pt x="3513039" y="1928918"/>
                </a:lnTo>
                <a:cubicBezTo>
                  <a:pt x="3513039" y="2141986"/>
                  <a:pt x="3340314" y="2314711"/>
                  <a:pt x="3127246" y="2314711"/>
                </a:cubicBezTo>
                <a:lnTo>
                  <a:pt x="385793" y="2314711"/>
                </a:lnTo>
                <a:cubicBezTo>
                  <a:pt x="172725" y="2314711"/>
                  <a:pt x="0" y="2141986"/>
                  <a:pt x="0" y="1928918"/>
                </a:cubicBezTo>
                <a:lnTo>
                  <a:pt x="0" y="385793"/>
                </a:lnTo>
                <a:cubicBezTo>
                  <a:pt x="0" y="172725"/>
                  <a:pt x="172725" y="0"/>
                  <a:pt x="385793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  <p:custDataLst>
              <p:tags r:id="rId3"/>
            </p:custDataLst>
          </p:nvPr>
        </p:nvSpPr>
        <p:spPr>
          <a:xfrm>
            <a:off x="1420004" y="1891185"/>
            <a:ext cx="5443440" cy="3586635"/>
          </a:xfrm>
          <a:custGeom>
            <a:avLst/>
            <a:gdLst>
              <a:gd name="connsiteX0" fmla="*/ 597784 w 5443440"/>
              <a:gd name="connsiteY0" fmla="*/ 0 h 3586635"/>
              <a:gd name="connsiteX1" fmla="*/ 4845656 w 5443440"/>
              <a:gd name="connsiteY1" fmla="*/ 0 h 3586635"/>
              <a:gd name="connsiteX2" fmla="*/ 5443440 w 5443440"/>
              <a:gd name="connsiteY2" fmla="*/ 597784 h 3586635"/>
              <a:gd name="connsiteX3" fmla="*/ 5443440 w 5443440"/>
              <a:gd name="connsiteY3" fmla="*/ 2988851 h 3586635"/>
              <a:gd name="connsiteX4" fmla="*/ 4845656 w 5443440"/>
              <a:gd name="connsiteY4" fmla="*/ 3586635 h 3586635"/>
              <a:gd name="connsiteX5" fmla="*/ 597784 w 5443440"/>
              <a:gd name="connsiteY5" fmla="*/ 3586635 h 3586635"/>
              <a:gd name="connsiteX6" fmla="*/ 0 w 5443440"/>
              <a:gd name="connsiteY6" fmla="*/ 2988851 h 3586635"/>
              <a:gd name="connsiteX7" fmla="*/ 0 w 5443440"/>
              <a:gd name="connsiteY7" fmla="*/ 597784 h 3586635"/>
              <a:gd name="connsiteX8" fmla="*/ 597784 w 5443440"/>
              <a:gd name="connsiteY8" fmla="*/ 0 h 358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440" h="3586635">
                <a:moveTo>
                  <a:pt x="597784" y="0"/>
                </a:moveTo>
                <a:lnTo>
                  <a:pt x="4845656" y="0"/>
                </a:lnTo>
                <a:cubicBezTo>
                  <a:pt x="5175803" y="0"/>
                  <a:pt x="5443440" y="267637"/>
                  <a:pt x="5443440" y="597784"/>
                </a:cubicBezTo>
                <a:lnTo>
                  <a:pt x="5443440" y="2988851"/>
                </a:lnTo>
                <a:cubicBezTo>
                  <a:pt x="5443440" y="3318998"/>
                  <a:pt x="5175803" y="3586635"/>
                  <a:pt x="4845656" y="3586635"/>
                </a:cubicBezTo>
                <a:lnTo>
                  <a:pt x="597784" y="3586635"/>
                </a:lnTo>
                <a:cubicBezTo>
                  <a:pt x="267637" y="3586635"/>
                  <a:pt x="0" y="3318998"/>
                  <a:pt x="0" y="2988851"/>
                </a:cubicBezTo>
                <a:lnTo>
                  <a:pt x="0" y="597784"/>
                </a:lnTo>
                <a:cubicBezTo>
                  <a:pt x="0" y="267637"/>
                  <a:pt x="267637" y="0"/>
                  <a:pt x="597784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/>
          <p:cNvSpPr/>
          <p:nvPr userDrawn="1">
            <p:custDataLst>
              <p:tags r:id="rId2"/>
            </p:custDataLst>
          </p:nvPr>
        </p:nvSpPr>
        <p:spPr>
          <a:xfrm rot="3052331">
            <a:off x="8618611" y="-338885"/>
            <a:ext cx="6359192" cy="4960072"/>
          </a:xfrm>
          <a:prstGeom prst="roundRect">
            <a:avLst>
              <a:gd name="adj" fmla="val 17647"/>
            </a:avLst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: 圆角 8"/>
          <p:cNvSpPr/>
          <p:nvPr userDrawn="1">
            <p:custDataLst>
              <p:tags r:id="rId3"/>
            </p:custDataLst>
          </p:nvPr>
        </p:nvSpPr>
        <p:spPr>
          <a:xfrm rot="19317246">
            <a:off x="-1698536" y="5267197"/>
            <a:ext cx="3363129" cy="2365968"/>
          </a:xfrm>
          <a:prstGeom prst="roundRect">
            <a:avLst>
              <a:gd name="adj" fmla="val 17647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: 圆角 9"/>
          <p:cNvSpPr/>
          <p:nvPr userDrawn="1">
            <p:custDataLst>
              <p:tags r:id="rId4"/>
            </p:custDataLst>
          </p:nvPr>
        </p:nvSpPr>
        <p:spPr>
          <a:xfrm rot="19317246">
            <a:off x="-1881612" y="4903722"/>
            <a:ext cx="3839440" cy="2953804"/>
          </a:xfrm>
          <a:prstGeom prst="roundRect">
            <a:avLst>
              <a:gd name="adj" fmla="val 17647"/>
            </a:avLst>
          </a:prstGeom>
          <a:noFill/>
          <a:ln w="635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: 圆角 7"/>
          <p:cNvSpPr/>
          <p:nvPr userDrawn="1">
            <p:custDataLst>
              <p:tags r:id="rId5"/>
            </p:custDataLst>
          </p:nvPr>
        </p:nvSpPr>
        <p:spPr>
          <a:xfrm rot="19317246">
            <a:off x="5099634" y="4793585"/>
            <a:ext cx="4525890" cy="3183973"/>
          </a:xfrm>
          <a:prstGeom prst="roundRect">
            <a:avLst>
              <a:gd name="adj" fmla="val 1764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6803">
            <a:off x="8581025" y="229893"/>
            <a:ext cx="6067964" cy="4102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3264">
            <a:off x="5356552" y="4962759"/>
            <a:ext cx="4101625" cy="2757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矩形: 圆角 14"/>
          <p:cNvSpPr/>
          <p:nvPr userDrawn="1">
            <p:custDataLst>
              <p:tags r:id="rId10"/>
            </p:custDataLst>
          </p:nvPr>
        </p:nvSpPr>
        <p:spPr>
          <a:xfrm>
            <a:off x="119514" y="215196"/>
            <a:ext cx="5976486" cy="660822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/>
              <a:t>苏教版 七年级上册 第五章 绿色植物的一生</a:t>
            </a:r>
            <a:endParaRPr lang="zh-CN" altLang="en-US" sz="2400"/>
          </a:p>
        </p:txBody>
      </p:sp>
      <p:sp>
        <p:nvSpPr>
          <p:cNvPr id="19" name="内容占位符 18"/>
          <p:cNvSpPr>
            <a:spLocks noGrp="1"/>
          </p:cNvSpPr>
          <p:nvPr>
            <p:ph sz="quarter" idx="10" hasCustomPrompt="1"/>
            <p:custDataLst>
              <p:tags r:id="rId11"/>
            </p:custDataLst>
          </p:nvPr>
        </p:nvSpPr>
        <p:spPr>
          <a:xfrm>
            <a:off x="1033259" y="1849418"/>
            <a:ext cx="7132163" cy="914400"/>
          </a:xfrm>
        </p:spPr>
        <p:txBody>
          <a:bodyPr>
            <a:noAutofit/>
          </a:bodyPr>
          <a:lstStyle>
            <a:lvl1pPr marL="0" indent="0" algn="ctr">
              <a:buNone/>
              <a:defRPr lang="zh-CN" altLang="en-US" sz="6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</a:defRPr>
            </a:lvl1pPr>
          </a:lstStyle>
          <a:p>
            <a:pPr lvl="0"/>
            <a:r>
              <a:rPr lang="zh-CN" altLang="en-US"/>
              <a:t>第一节</a:t>
            </a:r>
            <a:endParaRPr lang="zh-CN" altLang="en-US"/>
          </a:p>
        </p:txBody>
      </p:sp>
      <p:sp>
        <p:nvSpPr>
          <p:cNvPr id="20" name="内容占位符 18"/>
          <p:cNvSpPr>
            <a:spLocks noGrp="1"/>
          </p:cNvSpPr>
          <p:nvPr>
            <p:ph sz="quarter" idx="11" hasCustomPrompt="1"/>
            <p:custDataLst>
              <p:tags r:id="rId12"/>
            </p:custDataLst>
          </p:nvPr>
        </p:nvSpPr>
        <p:spPr>
          <a:xfrm>
            <a:off x="976071" y="3232229"/>
            <a:ext cx="7132163" cy="914400"/>
          </a:xfrm>
        </p:spPr>
        <p:txBody>
          <a:bodyPr>
            <a:noAutofit/>
          </a:bodyPr>
          <a:lstStyle>
            <a:lvl1pPr marL="0" indent="0" algn="ctr">
              <a:buNone/>
              <a:defRPr kumimoji="0" lang="zh-CN" altLang="en-US" sz="6000" b="0" i="0" u="none" strike="noStrike" kern="1200" cap="none" spc="0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sx="102000" sy="102000" algn="ctr" rotWithShape="0">
                    <a:schemeClr val="bg1">
                      <a:alpha val="20000"/>
                    </a:schemeClr>
                  </a:outerShdw>
                </a:effectLst>
                <a:uLnTx/>
                <a:uFillTx/>
                <a:latin typeface="+mn-lt"/>
                <a:ea typeface="+mn-ea"/>
                <a:cs typeface="+mn-ea"/>
              </a:defRPr>
            </a:lvl1pPr>
          </a:lstStyle>
          <a:p>
            <a:pPr lvl="0"/>
            <a:r>
              <a:rPr lang="zh-CN" altLang="en-US"/>
              <a:t>我们周围的生物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2"/>
            </p:custDataLst>
          </p:nvPr>
        </p:nvGrpSpPr>
        <p:grpSpPr>
          <a:xfrm>
            <a:off x="175487" y="170873"/>
            <a:ext cx="11841022" cy="6516254"/>
            <a:chOff x="175487" y="170873"/>
            <a:chExt cx="11841022" cy="6516254"/>
          </a:xfrm>
        </p:grpSpPr>
        <p:sp>
          <p:nvSpPr>
            <p:cNvPr id="3" name="矩形: 圆角 2"/>
            <p:cNvSpPr/>
            <p:nvPr>
              <p:custDataLst>
                <p:tags r:id="rId3"/>
              </p:custDataLst>
            </p:nvPr>
          </p:nvSpPr>
          <p:spPr>
            <a:xfrm>
              <a:off x="175487" y="170873"/>
              <a:ext cx="11841022" cy="6516254"/>
            </a:xfrm>
            <a:prstGeom prst="roundRect">
              <a:avLst>
                <a:gd name="adj" fmla="val 17647"/>
              </a:avLst>
            </a:prstGeom>
            <a:noFill/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ekie jianheiti" panose="020F0502020204030204"/>
                <a:cs typeface="+mn-ea"/>
                <a:sym typeface="+mn-lt"/>
              </a:endParaRPr>
            </a:p>
          </p:txBody>
        </p:sp>
        <p:sp>
          <p:nvSpPr>
            <p:cNvPr id="4" name="椭圆 3"/>
            <p:cNvSpPr/>
            <p:nvPr>
              <p:custDataLst>
                <p:tags r:id="rId4"/>
              </p:custDataLst>
            </p:nvPr>
          </p:nvSpPr>
          <p:spPr>
            <a:xfrm>
              <a:off x="706167" y="581881"/>
              <a:ext cx="354861" cy="354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0" tIns="60936" rIns="121870" bIns="6093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ekie jianhe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 userDrawn="1">
            <p:custDataLst>
              <p:tags r:id="rId5"/>
            </p:custDataLst>
          </p:nvPr>
        </p:nvGrpSpPr>
        <p:grpSpPr>
          <a:xfrm>
            <a:off x="7919954" y="1105101"/>
            <a:ext cx="3756924" cy="3384393"/>
            <a:chOff x="3211191" y="2064296"/>
            <a:chExt cx="2641600" cy="2379662"/>
          </a:xfrm>
        </p:grpSpPr>
        <p:sp>
          <p:nvSpPr>
            <p:cNvPr id="11" name="Freeform 8">
              <a:hlinkClick r:id="rId6" action="ppaction://hlinksldjump"/>
            </p:cNvPr>
            <p:cNvSpPr/>
            <p:nvPr>
              <p:custDataLst>
                <p:tags r:id="rId7"/>
              </p:custDataLst>
            </p:nvPr>
          </p:nvSpPr>
          <p:spPr bwMode="auto">
            <a:xfrm>
              <a:off x="3211191" y="2064296"/>
              <a:ext cx="1158875" cy="1128712"/>
            </a:xfrm>
            <a:custGeom>
              <a:avLst/>
              <a:gdLst>
                <a:gd name="T0" fmla="*/ 275 w 913"/>
                <a:gd name="T1" fmla="*/ 0 h 735"/>
                <a:gd name="T2" fmla="*/ 636 w 913"/>
                <a:gd name="T3" fmla="*/ 0 h 735"/>
                <a:gd name="T4" fmla="*/ 637 w 913"/>
                <a:gd name="T5" fmla="*/ 0 h 735"/>
                <a:gd name="T6" fmla="*/ 638 w 913"/>
                <a:gd name="T7" fmla="*/ 0 h 735"/>
                <a:gd name="T8" fmla="*/ 911 w 913"/>
                <a:gd name="T9" fmla="*/ 273 h 735"/>
                <a:gd name="T10" fmla="*/ 913 w 913"/>
                <a:gd name="T11" fmla="*/ 735 h 735"/>
                <a:gd name="T12" fmla="*/ 677 w 913"/>
                <a:gd name="T13" fmla="*/ 557 h 735"/>
                <a:gd name="T14" fmla="*/ 275 w 913"/>
                <a:gd name="T15" fmla="*/ 550 h 735"/>
                <a:gd name="T16" fmla="*/ 0 w 913"/>
                <a:gd name="T17" fmla="*/ 275 h 735"/>
                <a:gd name="T18" fmla="*/ 275 w 913"/>
                <a:gd name="T19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3" h="735">
                  <a:moveTo>
                    <a:pt x="275" y="0"/>
                  </a:moveTo>
                  <a:cubicBezTo>
                    <a:pt x="636" y="0"/>
                    <a:pt x="636" y="0"/>
                    <a:pt x="636" y="0"/>
                  </a:cubicBezTo>
                  <a:cubicBezTo>
                    <a:pt x="636" y="0"/>
                    <a:pt x="637" y="0"/>
                    <a:pt x="637" y="0"/>
                  </a:cubicBezTo>
                  <a:cubicBezTo>
                    <a:pt x="637" y="0"/>
                    <a:pt x="638" y="0"/>
                    <a:pt x="638" y="0"/>
                  </a:cubicBezTo>
                  <a:cubicBezTo>
                    <a:pt x="789" y="0"/>
                    <a:pt x="911" y="122"/>
                    <a:pt x="911" y="273"/>
                  </a:cubicBezTo>
                  <a:cubicBezTo>
                    <a:pt x="911" y="424"/>
                    <a:pt x="913" y="735"/>
                    <a:pt x="913" y="735"/>
                  </a:cubicBezTo>
                  <a:cubicBezTo>
                    <a:pt x="913" y="735"/>
                    <a:pt x="844" y="582"/>
                    <a:pt x="677" y="557"/>
                  </a:cubicBezTo>
                  <a:cubicBezTo>
                    <a:pt x="656" y="554"/>
                    <a:pt x="275" y="550"/>
                    <a:pt x="275" y="550"/>
                  </a:cubicBezTo>
                  <a:cubicBezTo>
                    <a:pt x="123" y="550"/>
                    <a:pt x="0" y="427"/>
                    <a:pt x="0" y="275"/>
                  </a:cubicBezTo>
                  <a:cubicBezTo>
                    <a:pt x="0" y="123"/>
                    <a:pt x="123" y="0"/>
                    <a:pt x="275" y="0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8400000" scaled="0"/>
            </a:gradFill>
            <a:ln>
              <a:noFill/>
            </a:ln>
            <a:effectLst/>
          </p:spPr>
          <p:txBody>
            <a:bodyPr lIns="68564" tIns="34282" rIns="68564" bIns="34282" anchor="ctr"/>
            <a:lstStyle/>
            <a:p>
              <a:pPr algn="ctr" defTabSz="913765">
                <a:defRPr/>
              </a:pPr>
              <a:r>
                <a:rPr lang="en-AU" sz="2200" kern="0">
                  <a:solidFill>
                    <a:srgbClr val="FFFFFF"/>
                  </a:solidFill>
                  <a:cs typeface="+mn-ea"/>
                  <a:sym typeface="+mn-lt"/>
                </a:rPr>
                <a:t>0</a:t>
              </a:r>
              <a:r>
                <a:rPr lang="en-US" altLang="zh-CN" sz="2200" kern="0">
                  <a:solidFill>
                    <a:srgbClr val="FFFFFF"/>
                  </a:solidFill>
                  <a:cs typeface="+mn-ea"/>
                  <a:sym typeface="+mn-lt"/>
                </a:rPr>
                <a:t>1</a:t>
              </a:r>
              <a:endParaRPr lang="en-AU" sz="2200" kern="0">
                <a:solidFill>
                  <a:srgbClr val="FFFFFF"/>
                </a:solidFill>
                <a:cs typeface="+mn-ea"/>
                <a:sym typeface="+mn-lt"/>
              </a:endParaRPr>
            </a:p>
            <a:p>
              <a:pPr algn="ctr" defTabSz="913765">
                <a:defRPr/>
              </a:pPr>
              <a:endParaRPr lang="en-AU" sz="2200" kern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6" name="Freeform 9"/>
            <p:cNvSpPr/>
            <p:nvPr>
              <p:custDataLst>
                <p:tags r:id="rId8"/>
              </p:custDataLst>
            </p:nvPr>
          </p:nvSpPr>
          <p:spPr bwMode="auto">
            <a:xfrm>
              <a:off x="3211191" y="3021558"/>
              <a:ext cx="1158875" cy="1128713"/>
            </a:xfrm>
            <a:custGeom>
              <a:avLst/>
              <a:gdLst>
                <a:gd name="T0" fmla="*/ 275 w 913"/>
                <a:gd name="T1" fmla="*/ 0 h 735"/>
                <a:gd name="T2" fmla="*/ 636 w 913"/>
                <a:gd name="T3" fmla="*/ 0 h 735"/>
                <a:gd name="T4" fmla="*/ 637 w 913"/>
                <a:gd name="T5" fmla="*/ 0 h 735"/>
                <a:gd name="T6" fmla="*/ 638 w 913"/>
                <a:gd name="T7" fmla="*/ 0 h 735"/>
                <a:gd name="T8" fmla="*/ 911 w 913"/>
                <a:gd name="T9" fmla="*/ 273 h 735"/>
                <a:gd name="T10" fmla="*/ 913 w 913"/>
                <a:gd name="T11" fmla="*/ 735 h 735"/>
                <a:gd name="T12" fmla="*/ 677 w 913"/>
                <a:gd name="T13" fmla="*/ 557 h 735"/>
                <a:gd name="T14" fmla="*/ 275 w 913"/>
                <a:gd name="T15" fmla="*/ 550 h 735"/>
                <a:gd name="T16" fmla="*/ 0 w 913"/>
                <a:gd name="T17" fmla="*/ 275 h 735"/>
                <a:gd name="T18" fmla="*/ 275 w 913"/>
                <a:gd name="T19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3" h="735">
                  <a:moveTo>
                    <a:pt x="275" y="0"/>
                  </a:moveTo>
                  <a:cubicBezTo>
                    <a:pt x="636" y="0"/>
                    <a:pt x="636" y="0"/>
                    <a:pt x="636" y="0"/>
                  </a:cubicBezTo>
                  <a:cubicBezTo>
                    <a:pt x="636" y="0"/>
                    <a:pt x="637" y="0"/>
                    <a:pt x="637" y="0"/>
                  </a:cubicBezTo>
                  <a:cubicBezTo>
                    <a:pt x="637" y="0"/>
                    <a:pt x="638" y="0"/>
                    <a:pt x="638" y="0"/>
                  </a:cubicBezTo>
                  <a:cubicBezTo>
                    <a:pt x="789" y="0"/>
                    <a:pt x="911" y="122"/>
                    <a:pt x="911" y="273"/>
                  </a:cubicBezTo>
                  <a:cubicBezTo>
                    <a:pt x="911" y="424"/>
                    <a:pt x="913" y="735"/>
                    <a:pt x="913" y="735"/>
                  </a:cubicBezTo>
                  <a:cubicBezTo>
                    <a:pt x="913" y="735"/>
                    <a:pt x="844" y="582"/>
                    <a:pt x="677" y="557"/>
                  </a:cubicBezTo>
                  <a:cubicBezTo>
                    <a:pt x="656" y="554"/>
                    <a:pt x="275" y="550"/>
                    <a:pt x="275" y="550"/>
                  </a:cubicBezTo>
                  <a:cubicBezTo>
                    <a:pt x="123" y="550"/>
                    <a:pt x="0" y="427"/>
                    <a:pt x="0" y="275"/>
                  </a:cubicBezTo>
                  <a:cubicBezTo>
                    <a:pt x="0" y="123"/>
                    <a:pt x="123" y="0"/>
                    <a:pt x="275" y="0"/>
                  </a:cubicBezTo>
                </a:path>
              </a:pathLst>
            </a:custGeom>
            <a:solidFill>
              <a:schemeClr val="accent2">
                <a:lumMod val="100000"/>
              </a:schemeClr>
            </a:solidFill>
            <a:ln>
              <a:noFill/>
            </a:ln>
            <a:effectLst/>
          </p:spPr>
          <p:txBody>
            <a:bodyPr lIns="68564" tIns="34282" rIns="68564" bIns="34282" anchor="ctr"/>
            <a:lstStyle/>
            <a:p>
              <a:pPr algn="ctr" defTabSz="913765">
                <a:defRPr/>
              </a:pPr>
              <a:r>
                <a:rPr lang="en-AU" sz="2600" kern="0">
                  <a:solidFill>
                    <a:srgbClr val="FFFFFF"/>
                  </a:solidFill>
                  <a:cs typeface="+mn-ea"/>
                  <a:sym typeface="+mn-lt"/>
                </a:rPr>
                <a:t>0</a:t>
              </a:r>
              <a:r>
                <a:rPr lang="en-US" altLang="zh-CN" sz="2600" kern="0">
                  <a:solidFill>
                    <a:srgbClr val="FFFFFF"/>
                  </a:solidFill>
                  <a:cs typeface="+mn-ea"/>
                  <a:sym typeface="+mn-lt"/>
                </a:rPr>
                <a:t>3</a:t>
              </a:r>
              <a:endParaRPr lang="en-AU" sz="2600" kern="0">
                <a:solidFill>
                  <a:srgbClr val="FFFFFF"/>
                </a:solidFill>
                <a:cs typeface="+mn-ea"/>
                <a:sym typeface="+mn-lt"/>
              </a:endParaRPr>
            </a:p>
            <a:p>
              <a:pPr algn="ctr" defTabSz="913765">
                <a:defRPr/>
              </a:pPr>
              <a:endParaRPr lang="en-AU" sz="2600" kern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7" name="Freeform 10"/>
            <p:cNvSpPr/>
            <p:nvPr>
              <p:custDataLst>
                <p:tags r:id="rId9"/>
              </p:custDataLst>
            </p:nvPr>
          </p:nvSpPr>
          <p:spPr bwMode="auto">
            <a:xfrm>
              <a:off x="4392291" y="3023146"/>
              <a:ext cx="1460500" cy="1420812"/>
            </a:xfrm>
            <a:custGeom>
              <a:avLst/>
              <a:gdLst>
                <a:gd name="T0" fmla="*/ 1020384 w 1151"/>
                <a:gd name="T1" fmla="*/ 0 h 926"/>
                <a:gd name="T2" fmla="*/ 442928 w 1151"/>
                <a:gd name="T3" fmla="*/ 0 h 926"/>
                <a:gd name="T4" fmla="*/ 441659 w 1151"/>
                <a:gd name="T5" fmla="*/ 0 h 926"/>
                <a:gd name="T6" fmla="*/ 440390 w 1151"/>
                <a:gd name="T7" fmla="*/ 0 h 926"/>
                <a:gd name="T8" fmla="*/ 3807 w 1151"/>
                <a:gd name="T9" fmla="*/ 529890 h 926"/>
                <a:gd name="T10" fmla="*/ 0 w 1151"/>
                <a:gd name="T11" fmla="*/ 1422256 h 926"/>
                <a:gd name="T12" fmla="*/ 378202 w 1151"/>
                <a:gd name="T13" fmla="*/ 1079747 h 926"/>
                <a:gd name="T14" fmla="*/ 1020384 w 1151"/>
                <a:gd name="T15" fmla="*/ 1064388 h 926"/>
                <a:gd name="T16" fmla="*/ 1460774 w 1151"/>
                <a:gd name="T17" fmla="*/ 532962 h 926"/>
                <a:gd name="T18" fmla="*/ 1020384 w 1151"/>
                <a:gd name="T19" fmla="*/ 0 h 9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51"/>
                <a:gd name="T31" fmla="*/ 0 h 926"/>
                <a:gd name="T32" fmla="*/ 1151 w 1151"/>
                <a:gd name="T33" fmla="*/ 926 h 9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51" h="924">
                  <a:moveTo>
                    <a:pt x="804" y="0"/>
                  </a:moveTo>
                  <a:cubicBezTo>
                    <a:pt x="349" y="0"/>
                    <a:pt x="349" y="0"/>
                    <a:pt x="349" y="0"/>
                  </a:cubicBezTo>
                  <a:cubicBezTo>
                    <a:pt x="349" y="0"/>
                    <a:pt x="348" y="0"/>
                    <a:pt x="348" y="0"/>
                  </a:cubicBezTo>
                  <a:cubicBezTo>
                    <a:pt x="348" y="0"/>
                    <a:pt x="347" y="0"/>
                    <a:pt x="347" y="0"/>
                  </a:cubicBezTo>
                  <a:cubicBezTo>
                    <a:pt x="157" y="0"/>
                    <a:pt x="3" y="154"/>
                    <a:pt x="3" y="345"/>
                  </a:cubicBezTo>
                  <a:cubicBezTo>
                    <a:pt x="3" y="535"/>
                    <a:pt x="0" y="926"/>
                    <a:pt x="0" y="926"/>
                  </a:cubicBezTo>
                  <a:cubicBezTo>
                    <a:pt x="0" y="926"/>
                    <a:pt x="88" y="734"/>
                    <a:pt x="298" y="703"/>
                  </a:cubicBezTo>
                  <a:cubicBezTo>
                    <a:pt x="325" y="699"/>
                    <a:pt x="804" y="693"/>
                    <a:pt x="804" y="693"/>
                  </a:cubicBezTo>
                  <a:cubicBezTo>
                    <a:pt x="996" y="693"/>
                    <a:pt x="1151" y="538"/>
                    <a:pt x="1151" y="347"/>
                  </a:cubicBezTo>
                  <a:cubicBezTo>
                    <a:pt x="1151" y="155"/>
                    <a:pt x="996" y="0"/>
                    <a:pt x="804" y="0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8400000" scaled="0"/>
            </a:gradFill>
            <a:ln>
              <a:noFill/>
            </a:ln>
            <a:effectLst/>
          </p:spPr>
          <p:txBody>
            <a:bodyPr lIns="68564" tIns="34282" rIns="68564" bIns="34282" anchor="ctr"/>
            <a:lstStyle/>
            <a:p>
              <a:pPr algn="ctr" defTabSz="913765">
                <a:defRPr/>
              </a:pPr>
              <a:r>
                <a:rPr lang="en-AU" sz="3000" kern="0">
                  <a:solidFill>
                    <a:srgbClr val="FFFFFF"/>
                  </a:solidFill>
                  <a:cs typeface="+mn-ea"/>
                  <a:sym typeface="+mn-lt"/>
                </a:rPr>
                <a:t>04</a:t>
              </a:r>
              <a:endParaRPr lang="en-AU" sz="3000" kern="0">
                <a:solidFill>
                  <a:srgbClr val="FFFFFF"/>
                </a:solidFill>
                <a:cs typeface="+mn-ea"/>
                <a:sym typeface="+mn-lt"/>
              </a:endParaRPr>
            </a:p>
            <a:p>
              <a:pPr algn="ctr" defTabSz="913765">
                <a:defRPr/>
              </a:pPr>
              <a:endParaRPr lang="en-AU" sz="3000" kern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8" name="Freeform 5"/>
            <p:cNvSpPr/>
            <p:nvPr>
              <p:custDataLst>
                <p:tags r:id="rId10"/>
              </p:custDataLst>
            </p:nvPr>
          </p:nvSpPr>
          <p:spPr bwMode="auto">
            <a:xfrm>
              <a:off x="4392291" y="2064296"/>
              <a:ext cx="1160462" cy="1128712"/>
            </a:xfrm>
            <a:custGeom>
              <a:avLst/>
              <a:gdLst>
                <a:gd name="T0" fmla="*/ 639 w 914"/>
                <a:gd name="T1" fmla="*/ 0 h 735"/>
                <a:gd name="T2" fmla="*/ 277 w 914"/>
                <a:gd name="T3" fmla="*/ 0 h 735"/>
                <a:gd name="T4" fmla="*/ 276 w 914"/>
                <a:gd name="T5" fmla="*/ 0 h 735"/>
                <a:gd name="T6" fmla="*/ 275 w 914"/>
                <a:gd name="T7" fmla="*/ 0 h 735"/>
                <a:gd name="T8" fmla="*/ 2 w 914"/>
                <a:gd name="T9" fmla="*/ 273 h 735"/>
                <a:gd name="T10" fmla="*/ 0 w 914"/>
                <a:gd name="T11" fmla="*/ 735 h 735"/>
                <a:gd name="T12" fmla="*/ 237 w 914"/>
                <a:gd name="T13" fmla="*/ 557 h 735"/>
                <a:gd name="T14" fmla="*/ 639 w 914"/>
                <a:gd name="T15" fmla="*/ 550 h 735"/>
                <a:gd name="T16" fmla="*/ 914 w 914"/>
                <a:gd name="T17" fmla="*/ 275 h 735"/>
                <a:gd name="T18" fmla="*/ 639 w 914"/>
                <a:gd name="T19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4" h="735">
                  <a:moveTo>
                    <a:pt x="639" y="0"/>
                  </a:moveTo>
                  <a:cubicBezTo>
                    <a:pt x="277" y="0"/>
                    <a:pt x="277" y="0"/>
                    <a:pt x="277" y="0"/>
                  </a:cubicBezTo>
                  <a:cubicBezTo>
                    <a:pt x="277" y="0"/>
                    <a:pt x="277" y="0"/>
                    <a:pt x="276" y="0"/>
                  </a:cubicBezTo>
                  <a:cubicBezTo>
                    <a:pt x="276" y="0"/>
                    <a:pt x="276" y="0"/>
                    <a:pt x="275" y="0"/>
                  </a:cubicBezTo>
                  <a:cubicBezTo>
                    <a:pt x="125" y="0"/>
                    <a:pt x="2" y="122"/>
                    <a:pt x="2" y="273"/>
                  </a:cubicBezTo>
                  <a:cubicBezTo>
                    <a:pt x="2" y="424"/>
                    <a:pt x="0" y="735"/>
                    <a:pt x="0" y="735"/>
                  </a:cubicBezTo>
                  <a:cubicBezTo>
                    <a:pt x="0" y="735"/>
                    <a:pt x="70" y="582"/>
                    <a:pt x="237" y="557"/>
                  </a:cubicBezTo>
                  <a:cubicBezTo>
                    <a:pt x="258" y="554"/>
                    <a:pt x="639" y="550"/>
                    <a:pt x="639" y="550"/>
                  </a:cubicBezTo>
                  <a:cubicBezTo>
                    <a:pt x="790" y="550"/>
                    <a:pt x="914" y="427"/>
                    <a:pt x="914" y="275"/>
                  </a:cubicBezTo>
                  <a:cubicBezTo>
                    <a:pt x="914" y="123"/>
                    <a:pt x="790" y="0"/>
                    <a:pt x="63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lIns="68564" tIns="34282" rIns="68564" bIns="34282" anchor="ctr"/>
            <a:lstStyle/>
            <a:p>
              <a:pPr algn="ctr" defTabSz="913765">
                <a:defRPr/>
              </a:pPr>
              <a:r>
                <a:rPr lang="en-AU" sz="2200" kern="0">
                  <a:solidFill>
                    <a:srgbClr val="FFFFFF"/>
                  </a:solidFill>
                  <a:cs typeface="+mn-ea"/>
                  <a:sym typeface="+mn-lt"/>
                </a:rPr>
                <a:t>0</a:t>
              </a:r>
              <a:r>
                <a:rPr lang="en-US" altLang="zh-CN" sz="2200" kern="0">
                  <a:solidFill>
                    <a:srgbClr val="FFFFFF"/>
                  </a:solidFill>
                  <a:cs typeface="+mn-ea"/>
                  <a:sym typeface="+mn-lt"/>
                </a:rPr>
                <a:t>2</a:t>
              </a:r>
              <a:endParaRPr lang="en-AU" sz="2200" kern="0">
                <a:solidFill>
                  <a:srgbClr val="FFFFFF"/>
                </a:solidFill>
                <a:cs typeface="+mn-ea"/>
                <a:sym typeface="+mn-lt"/>
              </a:endParaRPr>
            </a:p>
            <a:p>
              <a:pPr algn="ctr" defTabSz="913765">
                <a:defRPr/>
              </a:pPr>
              <a:endParaRPr lang="en-AU" sz="2200" kern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1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1161278" y="382385"/>
            <a:ext cx="10515600" cy="753899"/>
          </a:xfrm>
        </p:spPr>
        <p:txBody>
          <a:bodyPr>
            <a:normAutofit/>
          </a:bodyPr>
          <a:lstStyle>
            <a:lvl1pPr>
              <a:defRPr kumimoji="0" lang="zh-CN" altLang="en-US" sz="2800" b="1" i="0" u="none" strike="noStrike" kern="1200" cap="none" spc="0" normalizeH="0" baseline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iekie jianheiti" panose="020F0502020204030204"/>
                <a:ea typeface="+mn-ea"/>
                <a:cs typeface="+mn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2"/>
            </p:custDataLst>
          </p:nvPr>
        </p:nvGrpSpPr>
        <p:grpSpPr>
          <a:xfrm>
            <a:off x="175487" y="170873"/>
            <a:ext cx="11841022" cy="6516254"/>
            <a:chOff x="175487" y="170873"/>
            <a:chExt cx="11841022" cy="6516254"/>
          </a:xfrm>
        </p:grpSpPr>
        <p:sp>
          <p:nvSpPr>
            <p:cNvPr id="3" name="矩形: 圆角 2"/>
            <p:cNvSpPr/>
            <p:nvPr>
              <p:custDataLst>
                <p:tags r:id="rId3"/>
              </p:custDataLst>
            </p:nvPr>
          </p:nvSpPr>
          <p:spPr>
            <a:xfrm>
              <a:off x="175487" y="170873"/>
              <a:ext cx="11841022" cy="6516254"/>
            </a:xfrm>
            <a:prstGeom prst="roundRect">
              <a:avLst>
                <a:gd name="adj" fmla="val 17647"/>
              </a:avLst>
            </a:prstGeom>
            <a:noFill/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ekie jianheiti" panose="020F0502020204030204"/>
                <a:cs typeface="+mn-ea"/>
                <a:sym typeface="+mn-lt"/>
              </a:endParaRPr>
            </a:p>
          </p:txBody>
        </p:sp>
        <p:sp>
          <p:nvSpPr>
            <p:cNvPr id="4" name="椭圆 3"/>
            <p:cNvSpPr/>
            <p:nvPr>
              <p:custDataLst>
                <p:tags r:id="rId4"/>
              </p:custDataLst>
            </p:nvPr>
          </p:nvSpPr>
          <p:spPr>
            <a:xfrm>
              <a:off x="706167" y="581881"/>
              <a:ext cx="354861" cy="354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0" tIns="60936" rIns="121870" bIns="6093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ekie jianheiti" panose="020F0502020204030204"/>
                <a:cs typeface="+mn-ea"/>
                <a:sym typeface="+mn-lt"/>
              </a:endParaRPr>
            </a:p>
          </p:txBody>
        </p:sp>
      </p:grpSp>
      <p:sp>
        <p:nvSpPr>
          <p:cNvPr id="21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1161278" y="382385"/>
            <a:ext cx="10515600" cy="753899"/>
          </a:xfrm>
        </p:spPr>
        <p:txBody>
          <a:bodyPr>
            <a:normAutofit/>
          </a:bodyPr>
          <a:lstStyle>
            <a:lvl1pPr>
              <a:defRPr kumimoji="0" lang="zh-CN" altLang="en-US" sz="2800" b="1" i="0" u="none" strike="noStrike" kern="1200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>
            <p:custDataLst>
              <p:tags r:id="rId2"/>
            </p:custDataLst>
          </p:nvPr>
        </p:nvSpPr>
        <p:spPr>
          <a:xfrm>
            <a:off x="175487" y="170873"/>
            <a:ext cx="11841022" cy="6516254"/>
          </a:xfrm>
          <a:prstGeom prst="roundRect">
            <a:avLst>
              <a:gd name="adj" fmla="val 17647"/>
            </a:avLst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ekie jianheiti" panose="020F0502020204030204"/>
              <a:cs typeface="+mn-ea"/>
              <a:sym typeface="+mn-lt"/>
            </a:endParaRP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 userDrawn="1">
            <p:custDataLst>
              <p:tags r:id="rId2"/>
            </p:custDataLst>
          </p:nvPr>
        </p:nvSpPr>
        <p:spPr>
          <a:xfrm rot="3052331">
            <a:off x="8618611" y="-338885"/>
            <a:ext cx="6359192" cy="4960072"/>
          </a:xfrm>
          <a:prstGeom prst="roundRect">
            <a:avLst>
              <a:gd name="adj" fmla="val 17647"/>
            </a:avLst>
          </a:prstGeom>
          <a:noFill/>
          <a:ln w="6350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ekie jianheiti" panose="020F0502020204030204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 userDrawn="1">
            <p:custDataLst>
              <p:tags r:id="rId3"/>
            </p:custDataLst>
          </p:nvPr>
        </p:nvSpPr>
        <p:spPr>
          <a:xfrm>
            <a:off x="2036354" y="2966039"/>
            <a:ext cx="679526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dist">
              <a:defRPr sz="9600"/>
            </a:lvl1pPr>
          </a:lstStyle>
          <a:p>
            <a:pPr algn="l">
              <a:defRPr/>
            </a:pPr>
            <a:r>
              <a:rPr lang="zh-CN" altLang="en-US" sz="6000"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63500" sx="102000" sy="102000" algn="ctr" rotWithShape="0">
                    <a:srgbClr val="FFFFFF">
                      <a:alpha val="20000"/>
                    </a:srgbClr>
                  </a:outerShdw>
                </a:effectLst>
                <a:latin typeface="iekie jianheiti" panose="020F0502020204030204"/>
                <a:cs typeface="+mn-ea"/>
                <a:sym typeface="+mn-lt"/>
              </a:rPr>
              <a:t>我们周围的生物</a:t>
            </a:r>
            <a:endParaRPr lang="zh-CN" altLang="en-US" sz="6000">
              <a:solidFill>
                <a:srgbClr val="000000">
                  <a:lumMod val="65000"/>
                  <a:lumOff val="35000"/>
                </a:srgbClr>
              </a:solidFill>
              <a:effectLst>
                <a:outerShdw blurRad="63500" sx="102000" sy="102000" algn="ctr" rotWithShape="0">
                  <a:srgbClr val="FFFFFF">
                    <a:alpha val="20000"/>
                  </a:srgbClr>
                </a:outerShdw>
              </a:effectLst>
              <a:latin typeface="iekie jianheiti" panose="020F0502020204030204"/>
              <a:cs typeface="+mn-ea"/>
              <a:sym typeface="+mn-lt"/>
            </a:endParaRPr>
          </a:p>
        </p:txBody>
      </p:sp>
      <p:sp>
        <p:nvSpPr>
          <p:cNvPr id="17" name="矩形: 圆角 16"/>
          <p:cNvSpPr/>
          <p:nvPr userDrawn="1">
            <p:custDataLst>
              <p:tags r:id="rId4"/>
            </p:custDataLst>
          </p:nvPr>
        </p:nvSpPr>
        <p:spPr>
          <a:xfrm rot="19317246">
            <a:off x="-1698536" y="5267197"/>
            <a:ext cx="3363129" cy="2365968"/>
          </a:xfrm>
          <a:prstGeom prst="roundRect">
            <a:avLst>
              <a:gd name="adj" fmla="val 17647"/>
            </a:avLst>
          </a:prstGeom>
          <a:gradFill>
            <a:gsLst>
              <a:gs pos="0">
                <a:srgbClr val="01B46E"/>
              </a:gs>
              <a:gs pos="100000">
                <a:srgbClr val="0387C8"/>
              </a:gs>
            </a:gsLst>
            <a:lin ang="8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ekie jianheiti" panose="020F0502020204030204"/>
              <a:cs typeface="+mn-ea"/>
              <a:sym typeface="+mn-lt"/>
            </a:endParaRPr>
          </a:p>
        </p:txBody>
      </p:sp>
      <p:sp>
        <p:nvSpPr>
          <p:cNvPr id="18" name="矩形: 圆角 17"/>
          <p:cNvSpPr/>
          <p:nvPr userDrawn="1">
            <p:custDataLst>
              <p:tags r:id="rId5"/>
            </p:custDataLst>
          </p:nvPr>
        </p:nvSpPr>
        <p:spPr>
          <a:xfrm rot="19317246">
            <a:off x="-1881612" y="4903722"/>
            <a:ext cx="3839440" cy="2953804"/>
          </a:xfrm>
          <a:prstGeom prst="roundRect">
            <a:avLst>
              <a:gd name="adj" fmla="val 17647"/>
            </a:avLst>
          </a:prstGeom>
          <a:noFill/>
          <a:ln w="6350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ekie jianheiti" panose="020F0502020204030204"/>
              <a:cs typeface="+mn-ea"/>
              <a:sym typeface="+mn-lt"/>
            </a:endParaRPr>
          </a:p>
        </p:txBody>
      </p:sp>
      <p:sp>
        <p:nvSpPr>
          <p:cNvPr id="19" name="矩形: 圆角 18"/>
          <p:cNvSpPr/>
          <p:nvPr userDrawn="1">
            <p:custDataLst>
              <p:tags r:id="rId6"/>
            </p:custDataLst>
          </p:nvPr>
        </p:nvSpPr>
        <p:spPr>
          <a:xfrm>
            <a:off x="1645496" y="1706232"/>
            <a:ext cx="4707178" cy="1015663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iekie jianheiti" panose="020F0502020204030204"/>
                <a:cs typeface="+mn-ea"/>
                <a:sym typeface="+mn-lt"/>
              </a:rPr>
              <a:t>第一节</a:t>
            </a:r>
            <a:endParaRPr kumimoji="0" lang="zh-CN" altLang="en-US" sz="6600" b="1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iekie jianheiti" panose="020F0502020204030204"/>
              <a:cs typeface="+mn-ea"/>
              <a:sym typeface="+mn-lt"/>
            </a:endParaRPr>
          </a:p>
        </p:txBody>
      </p:sp>
      <p:sp>
        <p:nvSpPr>
          <p:cNvPr id="20" name="矩形: 圆角 7"/>
          <p:cNvSpPr/>
          <p:nvPr userDrawn="1">
            <p:custDataLst>
              <p:tags r:id="rId7"/>
            </p:custDataLst>
          </p:nvPr>
        </p:nvSpPr>
        <p:spPr>
          <a:xfrm rot="19317246">
            <a:off x="5099634" y="4793585"/>
            <a:ext cx="4525890" cy="3183973"/>
          </a:xfrm>
          <a:prstGeom prst="roundRect">
            <a:avLst>
              <a:gd name="adj" fmla="val 17647"/>
            </a:avLst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ekie jianheiti" panose="020F0502020204030204"/>
              <a:cs typeface="+mn-ea"/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6803">
            <a:off x="8581025" y="229893"/>
            <a:ext cx="6067964" cy="4102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图片 21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3264">
            <a:off x="5356552" y="4962759"/>
            <a:ext cx="4101625" cy="2757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矩形: 圆角 22"/>
          <p:cNvSpPr/>
          <p:nvPr userDrawn="1">
            <p:custDataLst>
              <p:tags r:id="rId12"/>
            </p:custDataLst>
          </p:nvPr>
        </p:nvSpPr>
        <p:spPr>
          <a:xfrm>
            <a:off x="119514" y="215196"/>
            <a:ext cx="6233160" cy="660822"/>
          </a:xfrm>
          <a:prstGeom prst="roundRect">
            <a:avLst/>
          </a:prstGeom>
          <a:gradFill>
            <a:gsLst>
              <a:gs pos="0">
                <a:srgbClr val="01B46E"/>
              </a:gs>
              <a:gs pos="100000">
                <a:srgbClr val="0387C8"/>
              </a:gs>
            </a:gsLst>
            <a:lin ang="8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ekie jianheiti" panose="020F0502020204030204"/>
                <a:cs typeface="+mn-cs"/>
              </a:rPr>
              <a:t>苏教版 七年级上册 第一章 周围的生物世界</a:t>
            </a: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ekie jianheiti" panose="020F0502020204030204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2"/>
            </p:custDataLst>
          </p:nvPr>
        </p:nvGrpSpPr>
        <p:grpSpPr>
          <a:xfrm>
            <a:off x="175487" y="170873"/>
            <a:ext cx="11841022" cy="6516254"/>
            <a:chOff x="175487" y="170873"/>
            <a:chExt cx="11841022" cy="6516254"/>
          </a:xfrm>
        </p:grpSpPr>
        <p:sp>
          <p:nvSpPr>
            <p:cNvPr id="3" name="矩形: 圆角 2"/>
            <p:cNvSpPr/>
            <p:nvPr>
              <p:custDataLst>
                <p:tags r:id="rId3"/>
              </p:custDataLst>
            </p:nvPr>
          </p:nvSpPr>
          <p:spPr>
            <a:xfrm>
              <a:off x="175487" y="170873"/>
              <a:ext cx="11841022" cy="6516254"/>
            </a:xfrm>
            <a:prstGeom prst="roundRect">
              <a:avLst>
                <a:gd name="adj" fmla="val 17647"/>
              </a:avLst>
            </a:prstGeom>
            <a:noFill/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ekie jianheiti" panose="020F0502020204030204"/>
                <a:cs typeface="+mn-ea"/>
                <a:sym typeface="+mn-lt"/>
              </a:endParaRPr>
            </a:p>
          </p:txBody>
        </p:sp>
        <p:sp>
          <p:nvSpPr>
            <p:cNvPr id="4" name="椭圆 3"/>
            <p:cNvSpPr/>
            <p:nvPr>
              <p:custDataLst>
                <p:tags r:id="rId4"/>
              </p:custDataLst>
            </p:nvPr>
          </p:nvSpPr>
          <p:spPr>
            <a:xfrm>
              <a:off x="706167" y="581881"/>
              <a:ext cx="354861" cy="354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0" tIns="60936" rIns="121870" bIns="6093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ekie jianhe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 userDrawn="1">
            <p:custDataLst>
              <p:tags r:id="rId5"/>
            </p:custDataLst>
          </p:nvPr>
        </p:nvGrpSpPr>
        <p:grpSpPr>
          <a:xfrm>
            <a:off x="7919954" y="1105101"/>
            <a:ext cx="3756924" cy="3384393"/>
            <a:chOff x="3211191" y="2064296"/>
            <a:chExt cx="2641600" cy="2379662"/>
          </a:xfrm>
        </p:grpSpPr>
        <p:sp>
          <p:nvSpPr>
            <p:cNvPr id="11" name="Freeform 8">
              <a:hlinkClick r:id="rId6" action="ppaction://hlinksldjump"/>
            </p:cNvPr>
            <p:cNvSpPr/>
            <p:nvPr>
              <p:custDataLst>
                <p:tags r:id="rId7"/>
              </p:custDataLst>
            </p:nvPr>
          </p:nvSpPr>
          <p:spPr bwMode="auto">
            <a:xfrm>
              <a:off x="3211191" y="2064296"/>
              <a:ext cx="1158875" cy="1128712"/>
            </a:xfrm>
            <a:custGeom>
              <a:avLst/>
              <a:gdLst>
                <a:gd name="T0" fmla="*/ 275 w 913"/>
                <a:gd name="T1" fmla="*/ 0 h 735"/>
                <a:gd name="T2" fmla="*/ 636 w 913"/>
                <a:gd name="T3" fmla="*/ 0 h 735"/>
                <a:gd name="T4" fmla="*/ 637 w 913"/>
                <a:gd name="T5" fmla="*/ 0 h 735"/>
                <a:gd name="T6" fmla="*/ 638 w 913"/>
                <a:gd name="T7" fmla="*/ 0 h 735"/>
                <a:gd name="T8" fmla="*/ 911 w 913"/>
                <a:gd name="T9" fmla="*/ 273 h 735"/>
                <a:gd name="T10" fmla="*/ 913 w 913"/>
                <a:gd name="T11" fmla="*/ 735 h 735"/>
                <a:gd name="T12" fmla="*/ 677 w 913"/>
                <a:gd name="T13" fmla="*/ 557 h 735"/>
                <a:gd name="T14" fmla="*/ 275 w 913"/>
                <a:gd name="T15" fmla="*/ 550 h 735"/>
                <a:gd name="T16" fmla="*/ 0 w 913"/>
                <a:gd name="T17" fmla="*/ 275 h 735"/>
                <a:gd name="T18" fmla="*/ 275 w 913"/>
                <a:gd name="T19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3" h="735">
                  <a:moveTo>
                    <a:pt x="275" y="0"/>
                  </a:moveTo>
                  <a:cubicBezTo>
                    <a:pt x="636" y="0"/>
                    <a:pt x="636" y="0"/>
                    <a:pt x="636" y="0"/>
                  </a:cubicBezTo>
                  <a:cubicBezTo>
                    <a:pt x="636" y="0"/>
                    <a:pt x="637" y="0"/>
                    <a:pt x="637" y="0"/>
                  </a:cubicBezTo>
                  <a:cubicBezTo>
                    <a:pt x="637" y="0"/>
                    <a:pt x="638" y="0"/>
                    <a:pt x="638" y="0"/>
                  </a:cubicBezTo>
                  <a:cubicBezTo>
                    <a:pt x="789" y="0"/>
                    <a:pt x="911" y="122"/>
                    <a:pt x="911" y="273"/>
                  </a:cubicBezTo>
                  <a:cubicBezTo>
                    <a:pt x="911" y="424"/>
                    <a:pt x="913" y="735"/>
                    <a:pt x="913" y="735"/>
                  </a:cubicBezTo>
                  <a:cubicBezTo>
                    <a:pt x="913" y="735"/>
                    <a:pt x="844" y="582"/>
                    <a:pt x="677" y="557"/>
                  </a:cubicBezTo>
                  <a:cubicBezTo>
                    <a:pt x="656" y="554"/>
                    <a:pt x="275" y="550"/>
                    <a:pt x="275" y="550"/>
                  </a:cubicBezTo>
                  <a:cubicBezTo>
                    <a:pt x="123" y="550"/>
                    <a:pt x="0" y="427"/>
                    <a:pt x="0" y="275"/>
                  </a:cubicBezTo>
                  <a:cubicBezTo>
                    <a:pt x="0" y="123"/>
                    <a:pt x="123" y="0"/>
                    <a:pt x="275" y="0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8400000" scaled="0"/>
            </a:gradFill>
            <a:ln>
              <a:noFill/>
            </a:ln>
            <a:effectLst/>
          </p:spPr>
          <p:txBody>
            <a:bodyPr lIns="68564" tIns="34282" rIns="68564" bIns="34282" anchor="ctr"/>
            <a:lstStyle/>
            <a:p>
              <a:pPr algn="ctr" defTabSz="913765">
                <a:defRPr/>
              </a:pPr>
              <a:r>
                <a:rPr lang="en-AU" sz="2200" kern="0">
                  <a:solidFill>
                    <a:srgbClr val="FFFFFF"/>
                  </a:solidFill>
                  <a:cs typeface="+mn-ea"/>
                  <a:sym typeface="+mn-lt"/>
                </a:rPr>
                <a:t>0</a:t>
              </a:r>
              <a:r>
                <a:rPr lang="en-US" altLang="zh-CN" sz="2200" kern="0">
                  <a:solidFill>
                    <a:srgbClr val="FFFFFF"/>
                  </a:solidFill>
                  <a:cs typeface="+mn-ea"/>
                  <a:sym typeface="+mn-lt"/>
                </a:rPr>
                <a:t>1</a:t>
              </a:r>
              <a:endParaRPr lang="en-AU" sz="2200" kern="0">
                <a:solidFill>
                  <a:srgbClr val="FFFFFF"/>
                </a:solidFill>
                <a:cs typeface="+mn-ea"/>
                <a:sym typeface="+mn-lt"/>
              </a:endParaRPr>
            </a:p>
            <a:p>
              <a:pPr algn="ctr" defTabSz="913765">
                <a:defRPr/>
              </a:pPr>
              <a:endParaRPr lang="en-AU" sz="2200" kern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6" name="Freeform 9"/>
            <p:cNvSpPr/>
            <p:nvPr>
              <p:custDataLst>
                <p:tags r:id="rId8"/>
              </p:custDataLst>
            </p:nvPr>
          </p:nvSpPr>
          <p:spPr bwMode="auto">
            <a:xfrm>
              <a:off x="3211191" y="3021558"/>
              <a:ext cx="1158875" cy="1128713"/>
            </a:xfrm>
            <a:custGeom>
              <a:avLst/>
              <a:gdLst>
                <a:gd name="T0" fmla="*/ 275 w 913"/>
                <a:gd name="T1" fmla="*/ 0 h 735"/>
                <a:gd name="T2" fmla="*/ 636 w 913"/>
                <a:gd name="T3" fmla="*/ 0 h 735"/>
                <a:gd name="T4" fmla="*/ 637 w 913"/>
                <a:gd name="T5" fmla="*/ 0 h 735"/>
                <a:gd name="T6" fmla="*/ 638 w 913"/>
                <a:gd name="T7" fmla="*/ 0 h 735"/>
                <a:gd name="T8" fmla="*/ 911 w 913"/>
                <a:gd name="T9" fmla="*/ 273 h 735"/>
                <a:gd name="T10" fmla="*/ 913 w 913"/>
                <a:gd name="T11" fmla="*/ 735 h 735"/>
                <a:gd name="T12" fmla="*/ 677 w 913"/>
                <a:gd name="T13" fmla="*/ 557 h 735"/>
                <a:gd name="T14" fmla="*/ 275 w 913"/>
                <a:gd name="T15" fmla="*/ 550 h 735"/>
                <a:gd name="T16" fmla="*/ 0 w 913"/>
                <a:gd name="T17" fmla="*/ 275 h 735"/>
                <a:gd name="T18" fmla="*/ 275 w 913"/>
                <a:gd name="T19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3" h="735">
                  <a:moveTo>
                    <a:pt x="275" y="0"/>
                  </a:moveTo>
                  <a:cubicBezTo>
                    <a:pt x="636" y="0"/>
                    <a:pt x="636" y="0"/>
                    <a:pt x="636" y="0"/>
                  </a:cubicBezTo>
                  <a:cubicBezTo>
                    <a:pt x="636" y="0"/>
                    <a:pt x="637" y="0"/>
                    <a:pt x="637" y="0"/>
                  </a:cubicBezTo>
                  <a:cubicBezTo>
                    <a:pt x="637" y="0"/>
                    <a:pt x="638" y="0"/>
                    <a:pt x="638" y="0"/>
                  </a:cubicBezTo>
                  <a:cubicBezTo>
                    <a:pt x="789" y="0"/>
                    <a:pt x="911" y="122"/>
                    <a:pt x="911" y="273"/>
                  </a:cubicBezTo>
                  <a:cubicBezTo>
                    <a:pt x="911" y="424"/>
                    <a:pt x="913" y="735"/>
                    <a:pt x="913" y="735"/>
                  </a:cubicBezTo>
                  <a:cubicBezTo>
                    <a:pt x="913" y="735"/>
                    <a:pt x="844" y="582"/>
                    <a:pt x="677" y="557"/>
                  </a:cubicBezTo>
                  <a:cubicBezTo>
                    <a:pt x="656" y="554"/>
                    <a:pt x="275" y="550"/>
                    <a:pt x="275" y="550"/>
                  </a:cubicBezTo>
                  <a:cubicBezTo>
                    <a:pt x="123" y="550"/>
                    <a:pt x="0" y="427"/>
                    <a:pt x="0" y="275"/>
                  </a:cubicBezTo>
                  <a:cubicBezTo>
                    <a:pt x="0" y="123"/>
                    <a:pt x="123" y="0"/>
                    <a:pt x="275" y="0"/>
                  </a:cubicBezTo>
                </a:path>
              </a:pathLst>
            </a:custGeom>
            <a:solidFill>
              <a:schemeClr val="accent2">
                <a:lumMod val="100000"/>
              </a:schemeClr>
            </a:solidFill>
            <a:ln>
              <a:noFill/>
            </a:ln>
            <a:effectLst/>
          </p:spPr>
          <p:txBody>
            <a:bodyPr lIns="68564" tIns="34282" rIns="68564" bIns="34282" anchor="ctr"/>
            <a:lstStyle/>
            <a:p>
              <a:pPr algn="ctr" defTabSz="913765">
                <a:defRPr/>
              </a:pPr>
              <a:r>
                <a:rPr lang="en-AU" sz="2600" kern="0">
                  <a:solidFill>
                    <a:srgbClr val="FFFFFF"/>
                  </a:solidFill>
                  <a:cs typeface="+mn-ea"/>
                  <a:sym typeface="+mn-lt"/>
                </a:rPr>
                <a:t>0</a:t>
              </a:r>
              <a:r>
                <a:rPr lang="en-US" altLang="zh-CN" sz="2600" kern="0">
                  <a:solidFill>
                    <a:srgbClr val="FFFFFF"/>
                  </a:solidFill>
                  <a:cs typeface="+mn-ea"/>
                  <a:sym typeface="+mn-lt"/>
                </a:rPr>
                <a:t>3</a:t>
              </a:r>
              <a:endParaRPr lang="en-AU" sz="2600" kern="0">
                <a:solidFill>
                  <a:srgbClr val="FFFFFF"/>
                </a:solidFill>
                <a:cs typeface="+mn-ea"/>
                <a:sym typeface="+mn-lt"/>
              </a:endParaRPr>
            </a:p>
            <a:p>
              <a:pPr algn="ctr" defTabSz="913765">
                <a:defRPr/>
              </a:pPr>
              <a:endParaRPr lang="en-AU" sz="2600" kern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7" name="Freeform 10"/>
            <p:cNvSpPr/>
            <p:nvPr>
              <p:custDataLst>
                <p:tags r:id="rId9"/>
              </p:custDataLst>
            </p:nvPr>
          </p:nvSpPr>
          <p:spPr bwMode="auto">
            <a:xfrm>
              <a:off x="4392291" y="3023146"/>
              <a:ext cx="1460500" cy="1420812"/>
            </a:xfrm>
            <a:custGeom>
              <a:avLst/>
              <a:gdLst>
                <a:gd name="T0" fmla="*/ 1020384 w 1151"/>
                <a:gd name="T1" fmla="*/ 0 h 926"/>
                <a:gd name="T2" fmla="*/ 442928 w 1151"/>
                <a:gd name="T3" fmla="*/ 0 h 926"/>
                <a:gd name="T4" fmla="*/ 441659 w 1151"/>
                <a:gd name="T5" fmla="*/ 0 h 926"/>
                <a:gd name="T6" fmla="*/ 440390 w 1151"/>
                <a:gd name="T7" fmla="*/ 0 h 926"/>
                <a:gd name="T8" fmla="*/ 3807 w 1151"/>
                <a:gd name="T9" fmla="*/ 529890 h 926"/>
                <a:gd name="T10" fmla="*/ 0 w 1151"/>
                <a:gd name="T11" fmla="*/ 1422256 h 926"/>
                <a:gd name="T12" fmla="*/ 378202 w 1151"/>
                <a:gd name="T13" fmla="*/ 1079747 h 926"/>
                <a:gd name="T14" fmla="*/ 1020384 w 1151"/>
                <a:gd name="T15" fmla="*/ 1064388 h 926"/>
                <a:gd name="T16" fmla="*/ 1460774 w 1151"/>
                <a:gd name="T17" fmla="*/ 532962 h 926"/>
                <a:gd name="T18" fmla="*/ 1020384 w 1151"/>
                <a:gd name="T19" fmla="*/ 0 h 9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51"/>
                <a:gd name="T31" fmla="*/ 0 h 926"/>
                <a:gd name="T32" fmla="*/ 1151 w 1151"/>
                <a:gd name="T33" fmla="*/ 926 h 9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51" h="924">
                  <a:moveTo>
                    <a:pt x="804" y="0"/>
                  </a:moveTo>
                  <a:cubicBezTo>
                    <a:pt x="349" y="0"/>
                    <a:pt x="349" y="0"/>
                    <a:pt x="349" y="0"/>
                  </a:cubicBezTo>
                  <a:cubicBezTo>
                    <a:pt x="349" y="0"/>
                    <a:pt x="348" y="0"/>
                    <a:pt x="348" y="0"/>
                  </a:cubicBezTo>
                  <a:cubicBezTo>
                    <a:pt x="348" y="0"/>
                    <a:pt x="347" y="0"/>
                    <a:pt x="347" y="0"/>
                  </a:cubicBezTo>
                  <a:cubicBezTo>
                    <a:pt x="157" y="0"/>
                    <a:pt x="3" y="154"/>
                    <a:pt x="3" y="345"/>
                  </a:cubicBezTo>
                  <a:cubicBezTo>
                    <a:pt x="3" y="535"/>
                    <a:pt x="0" y="926"/>
                    <a:pt x="0" y="926"/>
                  </a:cubicBezTo>
                  <a:cubicBezTo>
                    <a:pt x="0" y="926"/>
                    <a:pt x="88" y="734"/>
                    <a:pt x="298" y="703"/>
                  </a:cubicBezTo>
                  <a:cubicBezTo>
                    <a:pt x="325" y="699"/>
                    <a:pt x="804" y="693"/>
                    <a:pt x="804" y="693"/>
                  </a:cubicBezTo>
                  <a:cubicBezTo>
                    <a:pt x="996" y="693"/>
                    <a:pt x="1151" y="538"/>
                    <a:pt x="1151" y="347"/>
                  </a:cubicBezTo>
                  <a:cubicBezTo>
                    <a:pt x="1151" y="155"/>
                    <a:pt x="996" y="0"/>
                    <a:pt x="804" y="0"/>
                  </a:cubicBezTo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8400000" scaled="0"/>
            </a:gradFill>
            <a:ln>
              <a:noFill/>
            </a:ln>
            <a:effectLst/>
          </p:spPr>
          <p:txBody>
            <a:bodyPr lIns="68564" tIns="34282" rIns="68564" bIns="34282" anchor="ctr"/>
            <a:lstStyle/>
            <a:p>
              <a:pPr algn="ctr" defTabSz="913765">
                <a:defRPr/>
              </a:pPr>
              <a:r>
                <a:rPr lang="en-AU" sz="3000" kern="0">
                  <a:solidFill>
                    <a:srgbClr val="FFFFFF"/>
                  </a:solidFill>
                  <a:cs typeface="+mn-ea"/>
                  <a:sym typeface="+mn-lt"/>
                </a:rPr>
                <a:t>04</a:t>
              </a:r>
              <a:endParaRPr lang="en-AU" sz="3000" kern="0">
                <a:solidFill>
                  <a:srgbClr val="FFFFFF"/>
                </a:solidFill>
                <a:cs typeface="+mn-ea"/>
                <a:sym typeface="+mn-lt"/>
              </a:endParaRPr>
            </a:p>
            <a:p>
              <a:pPr algn="ctr" defTabSz="913765">
                <a:defRPr/>
              </a:pPr>
              <a:endParaRPr lang="en-AU" sz="3000" kern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8" name="Freeform 5"/>
            <p:cNvSpPr/>
            <p:nvPr>
              <p:custDataLst>
                <p:tags r:id="rId10"/>
              </p:custDataLst>
            </p:nvPr>
          </p:nvSpPr>
          <p:spPr bwMode="auto">
            <a:xfrm>
              <a:off x="4392291" y="2064296"/>
              <a:ext cx="1160462" cy="1128712"/>
            </a:xfrm>
            <a:custGeom>
              <a:avLst/>
              <a:gdLst>
                <a:gd name="T0" fmla="*/ 639 w 914"/>
                <a:gd name="T1" fmla="*/ 0 h 735"/>
                <a:gd name="T2" fmla="*/ 277 w 914"/>
                <a:gd name="T3" fmla="*/ 0 h 735"/>
                <a:gd name="T4" fmla="*/ 276 w 914"/>
                <a:gd name="T5" fmla="*/ 0 h 735"/>
                <a:gd name="T6" fmla="*/ 275 w 914"/>
                <a:gd name="T7" fmla="*/ 0 h 735"/>
                <a:gd name="T8" fmla="*/ 2 w 914"/>
                <a:gd name="T9" fmla="*/ 273 h 735"/>
                <a:gd name="T10" fmla="*/ 0 w 914"/>
                <a:gd name="T11" fmla="*/ 735 h 735"/>
                <a:gd name="T12" fmla="*/ 237 w 914"/>
                <a:gd name="T13" fmla="*/ 557 h 735"/>
                <a:gd name="T14" fmla="*/ 639 w 914"/>
                <a:gd name="T15" fmla="*/ 550 h 735"/>
                <a:gd name="T16" fmla="*/ 914 w 914"/>
                <a:gd name="T17" fmla="*/ 275 h 735"/>
                <a:gd name="T18" fmla="*/ 639 w 914"/>
                <a:gd name="T19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4" h="735">
                  <a:moveTo>
                    <a:pt x="639" y="0"/>
                  </a:moveTo>
                  <a:cubicBezTo>
                    <a:pt x="277" y="0"/>
                    <a:pt x="277" y="0"/>
                    <a:pt x="277" y="0"/>
                  </a:cubicBezTo>
                  <a:cubicBezTo>
                    <a:pt x="277" y="0"/>
                    <a:pt x="277" y="0"/>
                    <a:pt x="276" y="0"/>
                  </a:cubicBezTo>
                  <a:cubicBezTo>
                    <a:pt x="276" y="0"/>
                    <a:pt x="276" y="0"/>
                    <a:pt x="275" y="0"/>
                  </a:cubicBezTo>
                  <a:cubicBezTo>
                    <a:pt x="125" y="0"/>
                    <a:pt x="2" y="122"/>
                    <a:pt x="2" y="273"/>
                  </a:cubicBezTo>
                  <a:cubicBezTo>
                    <a:pt x="2" y="424"/>
                    <a:pt x="0" y="735"/>
                    <a:pt x="0" y="735"/>
                  </a:cubicBezTo>
                  <a:cubicBezTo>
                    <a:pt x="0" y="735"/>
                    <a:pt x="70" y="582"/>
                    <a:pt x="237" y="557"/>
                  </a:cubicBezTo>
                  <a:cubicBezTo>
                    <a:pt x="258" y="554"/>
                    <a:pt x="639" y="550"/>
                    <a:pt x="639" y="550"/>
                  </a:cubicBezTo>
                  <a:cubicBezTo>
                    <a:pt x="790" y="550"/>
                    <a:pt x="914" y="427"/>
                    <a:pt x="914" y="275"/>
                  </a:cubicBezTo>
                  <a:cubicBezTo>
                    <a:pt x="914" y="123"/>
                    <a:pt x="790" y="0"/>
                    <a:pt x="639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lIns="68564" tIns="34282" rIns="68564" bIns="34282" anchor="ctr"/>
            <a:lstStyle/>
            <a:p>
              <a:pPr algn="ctr" defTabSz="913765">
                <a:defRPr/>
              </a:pPr>
              <a:r>
                <a:rPr lang="en-AU" sz="2200" kern="0">
                  <a:solidFill>
                    <a:srgbClr val="FFFFFF"/>
                  </a:solidFill>
                  <a:cs typeface="+mn-ea"/>
                  <a:sym typeface="+mn-lt"/>
                </a:rPr>
                <a:t>0</a:t>
              </a:r>
              <a:r>
                <a:rPr lang="en-US" altLang="zh-CN" sz="2200" kern="0">
                  <a:solidFill>
                    <a:srgbClr val="FFFFFF"/>
                  </a:solidFill>
                  <a:cs typeface="+mn-ea"/>
                  <a:sym typeface="+mn-lt"/>
                </a:rPr>
                <a:t>2</a:t>
              </a:r>
              <a:endParaRPr lang="en-AU" sz="2200" kern="0">
                <a:solidFill>
                  <a:srgbClr val="FFFFFF"/>
                </a:solidFill>
                <a:cs typeface="+mn-ea"/>
                <a:sym typeface="+mn-lt"/>
              </a:endParaRPr>
            </a:p>
            <a:p>
              <a:pPr algn="ctr" defTabSz="913765">
                <a:defRPr/>
              </a:pPr>
              <a:endParaRPr lang="en-AU" sz="2200" kern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1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1161278" y="382385"/>
            <a:ext cx="10515600" cy="753899"/>
          </a:xfrm>
        </p:spPr>
        <p:txBody>
          <a:bodyPr>
            <a:normAutofit/>
          </a:bodyPr>
          <a:lstStyle>
            <a:lvl1pPr>
              <a:defRPr kumimoji="0" lang="zh-CN" altLang="en-US" sz="2800" b="1" i="0" u="none" strike="noStrike" kern="1200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793031" y="1951370"/>
            <a:ext cx="4456495" cy="753899"/>
          </a:xfrm>
        </p:spPr>
        <p:txBody>
          <a:bodyPr>
            <a:normAutofit/>
          </a:bodyPr>
          <a:lstStyle>
            <a:lvl1pPr>
              <a:defRPr lang="zh-CN" altLang="en-US" sz="2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2" name="矩形: 圆角 7"/>
          <p:cNvSpPr/>
          <p:nvPr userDrawn="1">
            <p:custDataLst>
              <p:tags r:id="rId3"/>
            </p:custDataLst>
          </p:nvPr>
        </p:nvSpPr>
        <p:spPr>
          <a:xfrm rot="19317246">
            <a:off x="7632736" y="1878331"/>
            <a:ext cx="8079700" cy="5684086"/>
          </a:xfrm>
          <a:prstGeom prst="roundRect">
            <a:avLst>
              <a:gd name="adj" fmla="val 17647"/>
            </a:avLst>
          </a:prstGeom>
          <a:solidFill>
            <a:schemeClr val="bg1">
              <a:lumMod val="95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矩形: 圆角 22"/>
          <p:cNvSpPr/>
          <p:nvPr userDrawn="1">
            <p:custDataLst>
              <p:tags r:id="rId4"/>
            </p:custDataLst>
          </p:nvPr>
        </p:nvSpPr>
        <p:spPr>
          <a:xfrm rot="3193549">
            <a:off x="-634309" y="-112494"/>
            <a:ext cx="4988164" cy="3312406"/>
          </a:xfrm>
          <a:prstGeom prst="roundRect">
            <a:avLst>
              <a:gd name="adj" fmla="val 17647"/>
            </a:avLst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矩形: 圆角 23"/>
          <p:cNvSpPr/>
          <p:nvPr userDrawn="1">
            <p:custDataLst>
              <p:tags r:id="rId5"/>
            </p:custDataLst>
          </p:nvPr>
        </p:nvSpPr>
        <p:spPr>
          <a:xfrm rot="3193549">
            <a:off x="-853909" y="-520670"/>
            <a:ext cx="5694627" cy="4135391"/>
          </a:xfrm>
          <a:prstGeom prst="roundRect">
            <a:avLst>
              <a:gd name="adj" fmla="val 17647"/>
            </a:avLst>
          </a:prstGeom>
          <a:noFill/>
          <a:ln w="635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椭圆 24"/>
          <p:cNvSpPr/>
          <p:nvPr userDrawn="1">
            <p:custDataLst>
              <p:tags r:id="rId6"/>
            </p:custDataLst>
          </p:nvPr>
        </p:nvSpPr>
        <p:spPr>
          <a:xfrm>
            <a:off x="5823391" y="2037749"/>
            <a:ext cx="581143" cy="58114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7" name="椭圆 26"/>
          <p:cNvSpPr/>
          <p:nvPr userDrawn="1">
            <p:custDataLst>
              <p:tags r:id="rId7"/>
            </p:custDataLst>
          </p:nvPr>
        </p:nvSpPr>
        <p:spPr>
          <a:xfrm>
            <a:off x="5823391" y="3369577"/>
            <a:ext cx="581143" cy="58114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 userDrawn="1">
            <p:custDataLst>
              <p:tags r:id="rId8"/>
            </p:custDataLst>
          </p:nvPr>
        </p:nvSpPr>
        <p:spPr>
          <a:xfrm>
            <a:off x="5783050" y="2067743"/>
            <a:ext cx="58114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2400" i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01</a:t>
            </a:r>
            <a:endParaRPr lang="zh-CN" altLang="en-US" sz="2400" i="1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 userDrawn="1">
            <p:custDataLst>
              <p:tags r:id="rId9"/>
            </p:custDataLst>
          </p:nvPr>
        </p:nvSpPr>
        <p:spPr>
          <a:xfrm>
            <a:off x="5783050" y="3399843"/>
            <a:ext cx="58114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2400" i="1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02</a:t>
            </a:r>
            <a:endParaRPr lang="zh-CN" altLang="en-US" sz="2400" i="1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1" name="矩形 30"/>
          <p:cNvSpPr/>
          <p:nvPr userDrawn="1">
            <p:custDataLst>
              <p:tags r:id="rId10"/>
            </p:custDataLst>
          </p:nvPr>
        </p:nvSpPr>
        <p:spPr>
          <a:xfrm>
            <a:off x="1409314" y="1315152"/>
            <a:ext cx="2205616" cy="2322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60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学习目标</a:t>
            </a:r>
            <a:endParaRPr lang="en-US" altLang="zh-CN" sz="60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文本框 31"/>
          <p:cNvSpPr txBox="1"/>
          <p:nvPr userDrawn="1">
            <p:custDataLst>
              <p:tags r:id="rId11"/>
            </p:custDataLst>
          </p:nvPr>
        </p:nvSpPr>
        <p:spPr>
          <a:xfrm rot="16200000">
            <a:off x="2688665" y="2915287"/>
            <a:ext cx="923330" cy="498890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4800" spc="3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Learning Goal</a:t>
            </a:r>
            <a:endParaRPr lang="zh-CN" altLang="en-US" sz="4800" spc="3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4" name="标题 1"/>
          <p:cNvSpPr txBox="1"/>
          <p:nvPr userDrawn="1">
            <p:custDataLst>
              <p:tags r:id="rId12"/>
            </p:custDataLst>
          </p:nvPr>
        </p:nvSpPr>
        <p:spPr>
          <a:xfrm>
            <a:off x="6793031" y="3253725"/>
            <a:ext cx="4456495" cy="753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</a:defRPr>
            </a:lvl1pPr>
          </a:lstStyle>
          <a:p>
            <a:r>
              <a:rPr lang="zh-CN" altLang="en-US" sz="2400">
                <a:solidFill>
                  <a:schemeClr val="dk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说出植物种子萌发需要的外界条件</a:t>
            </a:r>
            <a:endParaRPr lang="zh-CN" altLang="en-US"/>
          </a:p>
        </p:txBody>
      </p:sp>
      <p:sp>
        <p:nvSpPr>
          <p:cNvPr id="35" name="标题 1"/>
          <p:cNvSpPr txBox="1"/>
          <p:nvPr userDrawn="1">
            <p:custDataLst>
              <p:tags r:id="rId13"/>
            </p:custDataLst>
          </p:nvPr>
        </p:nvSpPr>
        <p:spPr>
          <a:xfrm>
            <a:off x="6794279" y="3260954"/>
            <a:ext cx="4456495" cy="753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</a:defRPr>
            </a:lvl1pPr>
          </a:lstStyle>
          <a:p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5" grpId="0" animBg="1"/>
      <p:bldP spid="27" grpId="0" animBg="1"/>
      <p:bldP spid="29" grpId="0"/>
      <p:bldP spid="30" grpId="0"/>
      <p:bldP spid="34" grpId="0"/>
      <p:bldP spid="35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24A4FDC9-D9CF-47C6-9ED9-0A5B724746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99EA6BA-EDBD-449E-8B23-F00C390D2AB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2"/>
            </p:custDataLst>
          </p:nvPr>
        </p:nvGrpSpPr>
        <p:grpSpPr>
          <a:xfrm>
            <a:off x="175487" y="170873"/>
            <a:ext cx="11841022" cy="6516254"/>
            <a:chOff x="175487" y="170873"/>
            <a:chExt cx="11841022" cy="6516254"/>
          </a:xfrm>
        </p:grpSpPr>
        <p:sp>
          <p:nvSpPr>
            <p:cNvPr id="3" name="矩形: 圆角 2"/>
            <p:cNvSpPr/>
            <p:nvPr>
              <p:custDataLst>
                <p:tags r:id="rId3"/>
              </p:custDataLst>
            </p:nvPr>
          </p:nvSpPr>
          <p:spPr>
            <a:xfrm>
              <a:off x="175487" y="170873"/>
              <a:ext cx="11841022" cy="6516254"/>
            </a:xfrm>
            <a:prstGeom prst="roundRect">
              <a:avLst>
                <a:gd name="adj" fmla="val 17647"/>
              </a:avLst>
            </a:prstGeom>
            <a:noFill/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ekie jianheiti" panose="020F0502020204030204"/>
                <a:cs typeface="+mn-ea"/>
                <a:sym typeface="+mn-lt"/>
              </a:endParaRPr>
            </a:p>
          </p:txBody>
        </p:sp>
        <p:sp>
          <p:nvSpPr>
            <p:cNvPr id="4" name="椭圆 3"/>
            <p:cNvSpPr/>
            <p:nvPr>
              <p:custDataLst>
                <p:tags r:id="rId4"/>
              </p:custDataLst>
            </p:nvPr>
          </p:nvSpPr>
          <p:spPr>
            <a:xfrm>
              <a:off x="706167" y="581881"/>
              <a:ext cx="354861" cy="35490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0" tIns="60936" rIns="121870" bIns="6093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ekie jianheiti" panose="020F0502020204030204"/>
                <a:cs typeface="+mn-ea"/>
                <a:sym typeface="+mn-lt"/>
              </a:endParaRPr>
            </a:p>
          </p:txBody>
        </p:sp>
      </p:grpSp>
      <p:sp>
        <p:nvSpPr>
          <p:cNvPr id="21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1161278" y="382385"/>
            <a:ext cx="10515600" cy="753899"/>
          </a:xfrm>
        </p:spPr>
        <p:txBody>
          <a:bodyPr>
            <a:normAutofit/>
          </a:bodyPr>
          <a:lstStyle>
            <a:lvl1pPr>
              <a:defRPr kumimoji="0" lang="zh-CN" altLang="en-US" sz="2800" b="1" i="0" u="none" strike="noStrike" kern="1200" cap="none" spc="0" normalizeH="0" baseline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>
            <p:custDataLst>
              <p:tags r:id="rId2"/>
            </p:custDataLst>
          </p:nvPr>
        </p:nvSpPr>
        <p:spPr>
          <a:xfrm>
            <a:off x="175487" y="170873"/>
            <a:ext cx="11841022" cy="6516254"/>
          </a:xfrm>
          <a:prstGeom prst="roundRect">
            <a:avLst>
              <a:gd name="adj" fmla="val 17647"/>
            </a:avLst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ekie jianheiti" panose="020F0502020204030204"/>
              <a:cs typeface="+mn-ea"/>
              <a:sym typeface="+mn-lt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 userDrawn="1">
            <p:custDataLst>
              <p:tags r:id="rId2"/>
            </p:custDataLst>
          </p:nvPr>
        </p:nvSpPr>
        <p:spPr>
          <a:xfrm rot="3052331">
            <a:off x="8618611" y="-338885"/>
            <a:ext cx="6359192" cy="4960072"/>
          </a:xfrm>
          <a:prstGeom prst="roundRect">
            <a:avLst>
              <a:gd name="adj" fmla="val 17647"/>
            </a:avLst>
          </a:prstGeom>
          <a:noFill/>
          <a:ln w="6350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ekie jianheiti" panose="020F0502020204030204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 userDrawn="1">
            <p:custDataLst>
              <p:tags r:id="rId3"/>
            </p:custDataLst>
          </p:nvPr>
        </p:nvSpPr>
        <p:spPr>
          <a:xfrm>
            <a:off x="2036354" y="2966039"/>
            <a:ext cx="679526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algn="dist">
              <a:defRPr sz="9600"/>
            </a:lvl1pPr>
          </a:lstStyle>
          <a:p>
            <a:pPr algn="l">
              <a:defRPr/>
            </a:pPr>
            <a:r>
              <a:rPr lang="zh-CN" altLang="en-US" sz="6000">
                <a:solidFill>
                  <a:srgbClr val="000000">
                    <a:lumMod val="65000"/>
                    <a:lumOff val="35000"/>
                  </a:srgbClr>
                </a:solidFill>
                <a:effectLst>
                  <a:outerShdw blurRad="63500" sx="102000" sy="102000" algn="ctr" rotWithShape="0">
                    <a:srgbClr val="FFFFFF">
                      <a:alpha val="20000"/>
                    </a:srgbClr>
                  </a:outerShdw>
                </a:effectLst>
                <a:latin typeface="iekie jianheiti" panose="020F0502020204030204"/>
                <a:cs typeface="+mn-ea"/>
                <a:sym typeface="+mn-lt"/>
              </a:rPr>
              <a:t>我们周围的生物</a:t>
            </a:r>
            <a:endParaRPr lang="zh-CN" altLang="en-US" sz="6000">
              <a:solidFill>
                <a:srgbClr val="000000">
                  <a:lumMod val="65000"/>
                  <a:lumOff val="35000"/>
                </a:srgbClr>
              </a:solidFill>
              <a:effectLst>
                <a:outerShdw blurRad="63500" sx="102000" sy="102000" algn="ctr" rotWithShape="0">
                  <a:srgbClr val="FFFFFF">
                    <a:alpha val="20000"/>
                  </a:srgbClr>
                </a:outerShdw>
              </a:effectLst>
              <a:latin typeface="iekie jianheiti" panose="020F0502020204030204"/>
              <a:cs typeface="+mn-ea"/>
              <a:sym typeface="+mn-lt"/>
            </a:endParaRPr>
          </a:p>
        </p:txBody>
      </p:sp>
      <p:sp>
        <p:nvSpPr>
          <p:cNvPr id="17" name="矩形: 圆角 16"/>
          <p:cNvSpPr/>
          <p:nvPr userDrawn="1">
            <p:custDataLst>
              <p:tags r:id="rId4"/>
            </p:custDataLst>
          </p:nvPr>
        </p:nvSpPr>
        <p:spPr>
          <a:xfrm rot="19317246">
            <a:off x="-1698536" y="5267197"/>
            <a:ext cx="3363129" cy="2365968"/>
          </a:xfrm>
          <a:prstGeom prst="roundRect">
            <a:avLst>
              <a:gd name="adj" fmla="val 17647"/>
            </a:avLst>
          </a:prstGeom>
          <a:gradFill>
            <a:gsLst>
              <a:gs pos="0">
                <a:srgbClr val="01B46E"/>
              </a:gs>
              <a:gs pos="100000">
                <a:srgbClr val="0387C8"/>
              </a:gs>
            </a:gsLst>
            <a:lin ang="8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ekie jianheiti" panose="020F0502020204030204"/>
              <a:cs typeface="+mn-ea"/>
              <a:sym typeface="+mn-lt"/>
            </a:endParaRPr>
          </a:p>
        </p:txBody>
      </p:sp>
      <p:sp>
        <p:nvSpPr>
          <p:cNvPr id="18" name="矩形: 圆角 17"/>
          <p:cNvSpPr/>
          <p:nvPr userDrawn="1">
            <p:custDataLst>
              <p:tags r:id="rId5"/>
            </p:custDataLst>
          </p:nvPr>
        </p:nvSpPr>
        <p:spPr>
          <a:xfrm rot="19317246">
            <a:off x="-1881612" y="4903722"/>
            <a:ext cx="3839440" cy="2953804"/>
          </a:xfrm>
          <a:prstGeom prst="roundRect">
            <a:avLst>
              <a:gd name="adj" fmla="val 17647"/>
            </a:avLst>
          </a:prstGeom>
          <a:noFill/>
          <a:ln w="6350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ekie jianheiti" panose="020F0502020204030204"/>
              <a:cs typeface="+mn-ea"/>
              <a:sym typeface="+mn-lt"/>
            </a:endParaRPr>
          </a:p>
        </p:txBody>
      </p:sp>
      <p:sp>
        <p:nvSpPr>
          <p:cNvPr id="19" name="矩形: 圆角 18"/>
          <p:cNvSpPr/>
          <p:nvPr userDrawn="1">
            <p:custDataLst>
              <p:tags r:id="rId6"/>
            </p:custDataLst>
          </p:nvPr>
        </p:nvSpPr>
        <p:spPr>
          <a:xfrm>
            <a:off x="1645496" y="1706232"/>
            <a:ext cx="4707178" cy="1015663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1" i="0" u="none" strike="noStrike" kern="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iekie jianheiti" panose="020F0502020204030204"/>
                <a:cs typeface="+mn-ea"/>
                <a:sym typeface="+mn-lt"/>
              </a:rPr>
              <a:t>第一节</a:t>
            </a:r>
            <a:endParaRPr kumimoji="0" lang="zh-CN" altLang="en-US" sz="6600" b="1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iekie jianheiti" panose="020F0502020204030204"/>
              <a:cs typeface="+mn-ea"/>
              <a:sym typeface="+mn-lt"/>
            </a:endParaRPr>
          </a:p>
        </p:txBody>
      </p:sp>
      <p:sp>
        <p:nvSpPr>
          <p:cNvPr id="20" name="矩形: 圆角 7"/>
          <p:cNvSpPr/>
          <p:nvPr userDrawn="1">
            <p:custDataLst>
              <p:tags r:id="rId7"/>
            </p:custDataLst>
          </p:nvPr>
        </p:nvSpPr>
        <p:spPr>
          <a:xfrm rot="19317246">
            <a:off x="5099634" y="4793585"/>
            <a:ext cx="4525890" cy="3183973"/>
          </a:xfrm>
          <a:prstGeom prst="roundRect">
            <a:avLst>
              <a:gd name="adj" fmla="val 17647"/>
            </a:avLst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ekie jianheiti" panose="020F0502020204030204"/>
              <a:cs typeface="+mn-ea"/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6803">
            <a:off x="8581025" y="229893"/>
            <a:ext cx="6067964" cy="4102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图片 21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13264">
            <a:off x="5356552" y="4962759"/>
            <a:ext cx="4101625" cy="2757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矩形: 圆角 22"/>
          <p:cNvSpPr/>
          <p:nvPr userDrawn="1">
            <p:custDataLst>
              <p:tags r:id="rId12"/>
            </p:custDataLst>
          </p:nvPr>
        </p:nvSpPr>
        <p:spPr>
          <a:xfrm>
            <a:off x="119514" y="215196"/>
            <a:ext cx="6233160" cy="660822"/>
          </a:xfrm>
          <a:prstGeom prst="roundRect">
            <a:avLst/>
          </a:prstGeom>
          <a:gradFill>
            <a:gsLst>
              <a:gs pos="0">
                <a:srgbClr val="01B46E"/>
              </a:gs>
              <a:gs pos="100000">
                <a:srgbClr val="0387C8"/>
              </a:gs>
            </a:gsLst>
            <a:lin ang="84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ekie jianheiti" panose="020F0502020204030204"/>
                <a:cs typeface="+mn-cs"/>
              </a:rPr>
              <a:t>苏教版 七年级上册 第一章 周围的生物世界</a:t>
            </a: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ekie jianheiti" panose="020F0502020204030204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图片 2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-2669" t="12558" r="-10663" b="70840"/>
          <a:stretch>
            <a:fillRect/>
          </a:stretch>
        </p:blipFill>
        <p:spPr>
          <a:xfrm>
            <a:off x="844550" y="6303963"/>
            <a:ext cx="9958388" cy="509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838201" y="364969"/>
            <a:ext cx="10515600" cy="146411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300"/>
              <a:t>标题文本</a:t>
            </a:r>
            <a:endParaRPr sz="3300"/>
          </a:p>
        </p:txBody>
      </p:sp>
      <p:sp>
        <p:nvSpPr>
          <p:cNvPr id="24" name="Shape 24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8201" y="1829089"/>
            <a:ext cx="5156200" cy="5028917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正文级别 1</a:t>
            </a:r>
            <a:endParaRPr sz="2400"/>
          </a:p>
          <a:p>
            <a:pPr lvl="1">
              <a:defRPr sz="1800"/>
            </a:pPr>
            <a:r>
              <a:rPr sz="2400"/>
              <a:t>正文级别 2</a:t>
            </a:r>
            <a:endParaRPr sz="2400"/>
          </a:p>
          <a:p>
            <a:pPr lvl="2">
              <a:defRPr sz="1800"/>
            </a:pPr>
            <a:r>
              <a:rPr sz="2400"/>
              <a:t>正文级别 3</a:t>
            </a:r>
            <a:endParaRPr sz="2400"/>
          </a:p>
          <a:p>
            <a:pPr lvl="3">
              <a:defRPr sz="1800"/>
            </a:pPr>
            <a:r>
              <a:rPr sz="2400"/>
              <a:t>正文级别 4</a:t>
            </a:r>
            <a:endParaRPr sz="2400"/>
          </a:p>
          <a:p>
            <a:pPr lvl="4">
              <a:defRPr sz="1800"/>
            </a:pPr>
            <a:r>
              <a:rPr sz="2400"/>
              <a:t>正文级别 5</a:t>
            </a:r>
            <a:endParaRPr sz="240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140839C-0E50-4D46-9348-5A8FF0BD32D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179E7350-063B-484D-A1B5-BF087805DF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62.xml"/><Relationship Id="rId2" Type="http://schemas.openxmlformats.org/officeDocument/2006/relationships/slideLayout" Target="../slideLayouts/slideLayout2.xml"/><Relationship Id="rId19" Type="http://schemas.openxmlformats.org/officeDocument/2006/relationships/image" Target="file:///D:\qq&#25991;&#20214;\712321467\Image\C2C\Image2\%7b75232B38-A165-1FB7-499C-2E1C792CACB5%7d.png" TargetMode="External"/><Relationship Id="rId18" Type="http://schemas.openxmlformats.org/officeDocument/2006/relationships/image" Target="../media/image6.png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2" Type="http://schemas.openxmlformats.org/officeDocument/2006/relationships/theme" Target="../theme/theme2.xml"/><Relationship Id="rId21" Type="http://schemas.openxmlformats.org/officeDocument/2006/relationships/image" Target="file:///D:\qq&#25991;&#20214;\712321467\Image\C2C\Image2\%7b75232B38-A165-1FB7-499C-2E1C792CACB5%7d.png" TargetMode="External"/><Relationship Id="rId20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32.xml"/><Relationship Id="rId18" Type="http://schemas.openxmlformats.org/officeDocument/2006/relationships/tags" Target="../tags/tag131.xml"/><Relationship Id="rId17" Type="http://schemas.openxmlformats.org/officeDocument/2006/relationships/tags" Target="../tags/tag130.xml"/><Relationship Id="rId16" Type="http://schemas.openxmlformats.org/officeDocument/2006/relationships/tags" Target="../tags/tag129.xml"/><Relationship Id="rId15" Type="http://schemas.openxmlformats.org/officeDocument/2006/relationships/tags" Target="../tags/tag128.xml"/><Relationship Id="rId14" Type="http://schemas.openxmlformats.org/officeDocument/2006/relationships/tags" Target="../tags/tag127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ags" Target="../tags/tag181.xml"/><Relationship Id="rId8" Type="http://schemas.openxmlformats.org/officeDocument/2006/relationships/tags" Target="../tags/tag180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7" Type="http://schemas.openxmlformats.org/officeDocument/2006/relationships/theme" Target="../theme/theme3.xml"/><Relationship Id="rId16" Type="http://schemas.openxmlformats.org/officeDocument/2006/relationships/tags" Target="../tags/tag186.xml"/><Relationship Id="rId15" Type="http://schemas.openxmlformats.org/officeDocument/2006/relationships/image" Target="file:///D:\qq&#25991;&#20214;\712321467\Image\C2C\Image2\%7b75232B38-A165-1FB7-499C-2E1C792CACB5%7d.png" TargetMode="External"/><Relationship Id="rId14" Type="http://schemas.openxmlformats.org/officeDocument/2006/relationships/image" Target="../media/image6.png"/><Relationship Id="rId13" Type="http://schemas.openxmlformats.org/officeDocument/2006/relationships/tags" Target="../tags/tag185.xml"/><Relationship Id="rId12" Type="http://schemas.openxmlformats.org/officeDocument/2006/relationships/tags" Target="../tags/tag184.xml"/><Relationship Id="rId11" Type="http://schemas.openxmlformats.org/officeDocument/2006/relationships/tags" Target="../tags/tag183.xml"/><Relationship Id="rId10" Type="http://schemas.openxmlformats.org/officeDocument/2006/relationships/tags" Target="../tags/tag182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4FDC9-D9CF-47C6-9ED9-0A5B724746E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EA6BA-EDBD-449E-8B23-F00C390D2AB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 r:link="rId1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4" r:link="rId1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tags" Target="../tags/tag190.xml"/><Relationship Id="rId4" Type="http://schemas.openxmlformats.org/officeDocument/2006/relationships/image" Target="../media/image8.png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tags" Target="../tags/tag18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14.jpeg"/><Relationship Id="rId4" Type="http://schemas.openxmlformats.org/officeDocument/2006/relationships/tags" Target="../tags/tag291.xml"/><Relationship Id="rId3" Type="http://schemas.openxmlformats.org/officeDocument/2006/relationships/tags" Target="../tags/tag290.xml"/><Relationship Id="rId2" Type="http://schemas.openxmlformats.org/officeDocument/2006/relationships/tags" Target="../tags/tag289.xml"/><Relationship Id="rId1" Type="http://schemas.openxmlformats.org/officeDocument/2006/relationships/tags" Target="../tags/tag288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3" Type="http://schemas.openxmlformats.org/officeDocument/2006/relationships/tags" Target="../tags/tag296.xml"/><Relationship Id="rId2" Type="http://schemas.openxmlformats.org/officeDocument/2006/relationships/tags" Target="../tags/tag295.xml"/><Relationship Id="rId1" Type="http://schemas.openxmlformats.org/officeDocument/2006/relationships/tags" Target="../tags/tag294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297.xml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8.xml"/><Relationship Id="rId7" Type="http://schemas.openxmlformats.org/officeDocument/2006/relationships/tags" Target="../tags/tag304.xml"/><Relationship Id="rId6" Type="http://schemas.openxmlformats.org/officeDocument/2006/relationships/tags" Target="../tags/tag303.xml"/><Relationship Id="rId5" Type="http://schemas.openxmlformats.org/officeDocument/2006/relationships/tags" Target="../tags/tag302.xml"/><Relationship Id="rId4" Type="http://schemas.openxmlformats.org/officeDocument/2006/relationships/tags" Target="../tags/tag301.xml"/><Relationship Id="rId3" Type="http://schemas.openxmlformats.org/officeDocument/2006/relationships/tags" Target="../tags/tag300.xml"/><Relationship Id="rId2" Type="http://schemas.openxmlformats.org/officeDocument/2006/relationships/tags" Target="../tags/tag299.xml"/><Relationship Id="rId1" Type="http://schemas.openxmlformats.org/officeDocument/2006/relationships/tags" Target="../tags/tag298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1.png"/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" Type="http://schemas.openxmlformats.org/officeDocument/2006/relationships/tags" Target="../tags/tag308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319.xml"/><Relationship Id="rId7" Type="http://schemas.openxmlformats.org/officeDocument/2006/relationships/image" Target="../media/image22.jpeg"/><Relationship Id="rId6" Type="http://schemas.openxmlformats.org/officeDocument/2006/relationships/tags" Target="../tags/tag318.xml"/><Relationship Id="rId5" Type="http://schemas.openxmlformats.org/officeDocument/2006/relationships/tags" Target="../tags/tag317.xml"/><Relationship Id="rId4" Type="http://schemas.openxmlformats.org/officeDocument/2006/relationships/tags" Target="../tags/tag316.xml"/><Relationship Id="rId3" Type="http://schemas.openxmlformats.org/officeDocument/2006/relationships/tags" Target="../tags/tag315.xml"/><Relationship Id="rId2" Type="http://schemas.openxmlformats.org/officeDocument/2006/relationships/tags" Target="../tags/tag314.xml"/><Relationship Id="rId1" Type="http://schemas.openxmlformats.org/officeDocument/2006/relationships/tags" Target="../tags/tag313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23.xml"/><Relationship Id="rId4" Type="http://schemas.openxmlformats.org/officeDocument/2006/relationships/image" Target="../media/image23.png"/><Relationship Id="rId3" Type="http://schemas.openxmlformats.org/officeDocument/2006/relationships/tags" Target="../tags/tag322.xml"/><Relationship Id="rId2" Type="http://schemas.openxmlformats.org/officeDocument/2006/relationships/tags" Target="../tags/tag321.xml"/><Relationship Id="rId1" Type="http://schemas.openxmlformats.org/officeDocument/2006/relationships/tags" Target="../tags/tag320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8.xml"/><Relationship Id="rId7" Type="http://schemas.openxmlformats.org/officeDocument/2006/relationships/tags" Target="../tags/tag330.xml"/><Relationship Id="rId6" Type="http://schemas.openxmlformats.org/officeDocument/2006/relationships/tags" Target="../tags/tag329.xml"/><Relationship Id="rId5" Type="http://schemas.openxmlformats.org/officeDocument/2006/relationships/tags" Target="../tags/tag328.xml"/><Relationship Id="rId4" Type="http://schemas.openxmlformats.org/officeDocument/2006/relationships/tags" Target="../tags/tag327.xml"/><Relationship Id="rId3" Type="http://schemas.openxmlformats.org/officeDocument/2006/relationships/tags" Target="../tags/tag326.xml"/><Relationship Id="rId2" Type="http://schemas.openxmlformats.org/officeDocument/2006/relationships/tags" Target="../tags/tag325.xml"/><Relationship Id="rId1" Type="http://schemas.openxmlformats.org/officeDocument/2006/relationships/tags" Target="../tags/tag324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335.xml"/><Relationship Id="rId2" Type="http://schemas.openxmlformats.org/officeDocument/2006/relationships/tags" Target="../tags/tag334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42.xml"/><Relationship Id="rId8" Type="http://schemas.openxmlformats.org/officeDocument/2006/relationships/tags" Target="../tags/tag341.xml"/><Relationship Id="rId7" Type="http://schemas.openxmlformats.org/officeDocument/2006/relationships/tags" Target="../tags/tag340.xml"/><Relationship Id="rId6" Type="http://schemas.openxmlformats.org/officeDocument/2006/relationships/image" Target="../media/image25.jpeg"/><Relationship Id="rId5" Type="http://schemas.openxmlformats.org/officeDocument/2006/relationships/tags" Target="../tags/tag339.xml"/><Relationship Id="rId4" Type="http://schemas.openxmlformats.org/officeDocument/2006/relationships/image" Target="../media/image24.jpeg"/><Relationship Id="rId3" Type="http://schemas.openxmlformats.org/officeDocument/2006/relationships/tags" Target="../tags/tag338.xml"/><Relationship Id="rId2" Type="http://schemas.openxmlformats.org/officeDocument/2006/relationships/tags" Target="../tags/tag337.xml"/><Relationship Id="rId19" Type="http://schemas.openxmlformats.org/officeDocument/2006/relationships/slideLayout" Target="../slideLayouts/slideLayout5.xml"/><Relationship Id="rId18" Type="http://schemas.openxmlformats.org/officeDocument/2006/relationships/tags" Target="../tags/tag351.xml"/><Relationship Id="rId17" Type="http://schemas.openxmlformats.org/officeDocument/2006/relationships/tags" Target="../tags/tag350.xml"/><Relationship Id="rId16" Type="http://schemas.openxmlformats.org/officeDocument/2006/relationships/tags" Target="../tags/tag349.xml"/><Relationship Id="rId15" Type="http://schemas.openxmlformats.org/officeDocument/2006/relationships/tags" Target="../tags/tag348.xml"/><Relationship Id="rId14" Type="http://schemas.openxmlformats.org/officeDocument/2006/relationships/tags" Target="../tags/tag347.xml"/><Relationship Id="rId13" Type="http://schemas.openxmlformats.org/officeDocument/2006/relationships/tags" Target="../tags/tag346.xml"/><Relationship Id="rId12" Type="http://schemas.openxmlformats.org/officeDocument/2006/relationships/tags" Target="../tags/tag345.xml"/><Relationship Id="rId11" Type="http://schemas.openxmlformats.org/officeDocument/2006/relationships/tags" Target="../tags/tag344.xml"/><Relationship Id="rId10" Type="http://schemas.openxmlformats.org/officeDocument/2006/relationships/tags" Target="../tags/tag343.xml"/><Relationship Id="rId1" Type="http://schemas.openxmlformats.org/officeDocument/2006/relationships/tags" Target="../tags/tag33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8" Type="http://schemas.openxmlformats.org/officeDocument/2006/relationships/tags" Target="../tags/tag200.xml"/><Relationship Id="rId7" Type="http://schemas.openxmlformats.org/officeDocument/2006/relationships/tags" Target="../tags/tag199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tags" Target="../tags/tag195.xml"/><Relationship Id="rId2" Type="http://schemas.openxmlformats.org/officeDocument/2006/relationships/image" Target="../media/image10.jpeg"/><Relationship Id="rId15" Type="http://schemas.openxmlformats.org/officeDocument/2006/relationships/slideLayout" Target="../slideLayouts/slideLayout5.xml"/><Relationship Id="rId14" Type="http://schemas.openxmlformats.org/officeDocument/2006/relationships/tags" Target="../tags/tag206.xml"/><Relationship Id="rId13" Type="http://schemas.openxmlformats.org/officeDocument/2006/relationships/tags" Target="../tags/tag205.xml"/><Relationship Id="rId12" Type="http://schemas.openxmlformats.org/officeDocument/2006/relationships/tags" Target="../tags/tag204.xml"/><Relationship Id="rId11" Type="http://schemas.openxmlformats.org/officeDocument/2006/relationships/tags" Target="../tags/tag203.xml"/><Relationship Id="rId10" Type="http://schemas.openxmlformats.org/officeDocument/2006/relationships/tags" Target="../tags/tag202.xml"/><Relationship Id="rId1" Type="http://schemas.openxmlformats.org/officeDocument/2006/relationships/tags" Target="../tags/tag194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60.xml"/><Relationship Id="rId8" Type="http://schemas.openxmlformats.org/officeDocument/2006/relationships/tags" Target="../tags/tag359.xml"/><Relationship Id="rId7" Type="http://schemas.openxmlformats.org/officeDocument/2006/relationships/tags" Target="../tags/tag358.xml"/><Relationship Id="rId6" Type="http://schemas.openxmlformats.org/officeDocument/2006/relationships/tags" Target="../tags/tag357.xml"/><Relationship Id="rId5" Type="http://schemas.openxmlformats.org/officeDocument/2006/relationships/tags" Target="../tags/tag356.xml"/><Relationship Id="rId4" Type="http://schemas.openxmlformats.org/officeDocument/2006/relationships/tags" Target="../tags/tag355.xml"/><Relationship Id="rId3" Type="http://schemas.openxmlformats.org/officeDocument/2006/relationships/tags" Target="../tags/tag354.xml"/><Relationship Id="rId2" Type="http://schemas.openxmlformats.org/officeDocument/2006/relationships/tags" Target="../tags/tag353.xml"/><Relationship Id="rId18" Type="http://schemas.openxmlformats.org/officeDocument/2006/relationships/slideLayout" Target="../slideLayouts/slideLayout5.xml"/><Relationship Id="rId17" Type="http://schemas.openxmlformats.org/officeDocument/2006/relationships/tags" Target="../tags/tag368.xml"/><Relationship Id="rId16" Type="http://schemas.openxmlformats.org/officeDocument/2006/relationships/tags" Target="../tags/tag367.xml"/><Relationship Id="rId15" Type="http://schemas.openxmlformats.org/officeDocument/2006/relationships/tags" Target="../tags/tag366.xml"/><Relationship Id="rId14" Type="http://schemas.openxmlformats.org/officeDocument/2006/relationships/tags" Target="../tags/tag365.xml"/><Relationship Id="rId13" Type="http://schemas.openxmlformats.org/officeDocument/2006/relationships/tags" Target="../tags/tag364.xml"/><Relationship Id="rId12" Type="http://schemas.openxmlformats.org/officeDocument/2006/relationships/tags" Target="../tags/tag363.xml"/><Relationship Id="rId11" Type="http://schemas.openxmlformats.org/officeDocument/2006/relationships/tags" Target="../tags/tag362.xml"/><Relationship Id="rId10" Type="http://schemas.openxmlformats.org/officeDocument/2006/relationships/tags" Target="../tags/tag361.xml"/><Relationship Id="rId1" Type="http://schemas.openxmlformats.org/officeDocument/2006/relationships/tags" Target="../tags/tag3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1" Type="http://schemas.openxmlformats.org/officeDocument/2006/relationships/tags" Target="../tags/tag369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27.png"/><Relationship Id="rId1" Type="http://schemas.openxmlformats.org/officeDocument/2006/relationships/tags" Target="../tags/tag370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18.xml"/><Relationship Id="rId7" Type="http://schemas.openxmlformats.org/officeDocument/2006/relationships/tags" Target="../tags/tag380.xml"/><Relationship Id="rId6" Type="http://schemas.openxmlformats.org/officeDocument/2006/relationships/tags" Target="../tags/tag379.xml"/><Relationship Id="rId5" Type="http://schemas.openxmlformats.org/officeDocument/2006/relationships/tags" Target="../tags/tag378.xml"/><Relationship Id="rId4" Type="http://schemas.openxmlformats.org/officeDocument/2006/relationships/tags" Target="../tags/tag377.xml"/><Relationship Id="rId3" Type="http://schemas.openxmlformats.org/officeDocument/2006/relationships/tags" Target="../tags/tag376.xml"/><Relationship Id="rId2" Type="http://schemas.openxmlformats.org/officeDocument/2006/relationships/tags" Target="../tags/tag375.xml"/><Relationship Id="rId1" Type="http://schemas.openxmlformats.org/officeDocument/2006/relationships/tags" Target="../tags/tag374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4.xml"/><Relationship Id="rId7" Type="http://schemas.openxmlformats.org/officeDocument/2006/relationships/tags" Target="../tags/tag390.xml"/><Relationship Id="rId6" Type="http://schemas.openxmlformats.org/officeDocument/2006/relationships/tags" Target="../tags/tag389.xml"/><Relationship Id="rId5" Type="http://schemas.openxmlformats.org/officeDocument/2006/relationships/tags" Target="../tags/tag388.xml"/><Relationship Id="rId4" Type="http://schemas.openxmlformats.org/officeDocument/2006/relationships/tags" Target="../tags/tag387.xml"/><Relationship Id="rId3" Type="http://schemas.openxmlformats.org/officeDocument/2006/relationships/tags" Target="../tags/tag386.xml"/><Relationship Id="rId2" Type="http://schemas.openxmlformats.org/officeDocument/2006/relationships/tags" Target="../tags/tag385.xml"/><Relationship Id="rId1" Type="http://schemas.openxmlformats.org/officeDocument/2006/relationships/tags" Target="../tags/tag38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8.xml"/><Relationship Id="rId7" Type="http://schemas.openxmlformats.org/officeDocument/2006/relationships/tags" Target="../tags/tag213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" Type="http://schemas.openxmlformats.org/officeDocument/2006/relationships/tags" Target="../tags/tag20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1" Type="http://schemas.openxmlformats.org/officeDocument/2006/relationships/tags" Target="../tags/tag21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microsoft.com/office/2007/relationships/media" Target="../media/media1.mp4"/><Relationship Id="rId3" Type="http://schemas.openxmlformats.org/officeDocument/2006/relationships/video" Target="NULL" TargetMode="External"/><Relationship Id="rId2" Type="http://schemas.openxmlformats.org/officeDocument/2006/relationships/tags" Target="../tags/tag221.xml"/><Relationship Id="rId1" Type="http://schemas.openxmlformats.org/officeDocument/2006/relationships/tags" Target="../tags/tag22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31.xml"/><Relationship Id="rId8" Type="http://schemas.openxmlformats.org/officeDocument/2006/relationships/tags" Target="../tags/tag230.xml"/><Relationship Id="rId7" Type="http://schemas.openxmlformats.org/officeDocument/2006/relationships/tags" Target="../tags/tag229.xml"/><Relationship Id="rId6" Type="http://schemas.openxmlformats.org/officeDocument/2006/relationships/tags" Target="../tags/tag228.xml"/><Relationship Id="rId5" Type="http://schemas.openxmlformats.org/officeDocument/2006/relationships/tags" Target="../tags/tag227.xml"/><Relationship Id="rId4" Type="http://schemas.openxmlformats.org/officeDocument/2006/relationships/tags" Target="../tags/tag226.xml"/><Relationship Id="rId34" Type="http://schemas.openxmlformats.org/officeDocument/2006/relationships/slideLayout" Target="../slideLayouts/slideLayout5.xml"/><Relationship Id="rId33" Type="http://schemas.openxmlformats.org/officeDocument/2006/relationships/tags" Target="../tags/tag255.xml"/><Relationship Id="rId32" Type="http://schemas.openxmlformats.org/officeDocument/2006/relationships/tags" Target="../tags/tag254.xml"/><Relationship Id="rId31" Type="http://schemas.openxmlformats.org/officeDocument/2006/relationships/tags" Target="../tags/tag253.xml"/><Relationship Id="rId30" Type="http://schemas.openxmlformats.org/officeDocument/2006/relationships/tags" Target="../tags/tag252.xml"/><Relationship Id="rId3" Type="http://schemas.openxmlformats.org/officeDocument/2006/relationships/tags" Target="../tags/tag225.xml"/><Relationship Id="rId29" Type="http://schemas.openxmlformats.org/officeDocument/2006/relationships/tags" Target="../tags/tag251.xml"/><Relationship Id="rId28" Type="http://schemas.openxmlformats.org/officeDocument/2006/relationships/tags" Target="../tags/tag250.xml"/><Relationship Id="rId27" Type="http://schemas.openxmlformats.org/officeDocument/2006/relationships/tags" Target="../tags/tag249.xml"/><Relationship Id="rId26" Type="http://schemas.openxmlformats.org/officeDocument/2006/relationships/tags" Target="../tags/tag248.xml"/><Relationship Id="rId25" Type="http://schemas.openxmlformats.org/officeDocument/2006/relationships/tags" Target="../tags/tag247.xml"/><Relationship Id="rId24" Type="http://schemas.openxmlformats.org/officeDocument/2006/relationships/tags" Target="../tags/tag246.xml"/><Relationship Id="rId23" Type="http://schemas.openxmlformats.org/officeDocument/2006/relationships/tags" Target="../tags/tag245.xml"/><Relationship Id="rId22" Type="http://schemas.openxmlformats.org/officeDocument/2006/relationships/tags" Target="../tags/tag244.xml"/><Relationship Id="rId21" Type="http://schemas.openxmlformats.org/officeDocument/2006/relationships/tags" Target="../tags/tag243.xml"/><Relationship Id="rId20" Type="http://schemas.openxmlformats.org/officeDocument/2006/relationships/tags" Target="../tags/tag242.xml"/><Relationship Id="rId2" Type="http://schemas.openxmlformats.org/officeDocument/2006/relationships/image" Target="../media/image13.png"/><Relationship Id="rId19" Type="http://schemas.openxmlformats.org/officeDocument/2006/relationships/tags" Target="../tags/tag241.xml"/><Relationship Id="rId18" Type="http://schemas.openxmlformats.org/officeDocument/2006/relationships/tags" Target="../tags/tag240.xml"/><Relationship Id="rId17" Type="http://schemas.openxmlformats.org/officeDocument/2006/relationships/tags" Target="../tags/tag239.xml"/><Relationship Id="rId16" Type="http://schemas.openxmlformats.org/officeDocument/2006/relationships/tags" Target="../tags/tag238.xml"/><Relationship Id="rId15" Type="http://schemas.openxmlformats.org/officeDocument/2006/relationships/tags" Target="../tags/tag237.xml"/><Relationship Id="rId14" Type="http://schemas.openxmlformats.org/officeDocument/2006/relationships/tags" Target="../tags/tag236.xml"/><Relationship Id="rId13" Type="http://schemas.openxmlformats.org/officeDocument/2006/relationships/tags" Target="../tags/tag235.xml"/><Relationship Id="rId12" Type="http://schemas.openxmlformats.org/officeDocument/2006/relationships/tags" Target="../tags/tag234.xml"/><Relationship Id="rId11" Type="http://schemas.openxmlformats.org/officeDocument/2006/relationships/tags" Target="../tags/tag233.xml"/><Relationship Id="rId10" Type="http://schemas.openxmlformats.org/officeDocument/2006/relationships/tags" Target="../tags/tag232.xml"/><Relationship Id="rId1" Type="http://schemas.openxmlformats.org/officeDocument/2006/relationships/tags" Target="../tags/tag22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8.xml"/><Relationship Id="rId7" Type="http://schemas.openxmlformats.org/officeDocument/2006/relationships/tags" Target="../tags/tag262.xml"/><Relationship Id="rId6" Type="http://schemas.openxmlformats.org/officeDocument/2006/relationships/tags" Target="../tags/tag261.xml"/><Relationship Id="rId5" Type="http://schemas.openxmlformats.org/officeDocument/2006/relationships/tags" Target="../tags/tag260.xml"/><Relationship Id="rId4" Type="http://schemas.openxmlformats.org/officeDocument/2006/relationships/tags" Target="../tags/tag259.xml"/><Relationship Id="rId3" Type="http://schemas.openxmlformats.org/officeDocument/2006/relationships/tags" Target="../tags/tag258.xml"/><Relationship Id="rId2" Type="http://schemas.openxmlformats.org/officeDocument/2006/relationships/tags" Target="../tags/tag257.xml"/><Relationship Id="rId1" Type="http://schemas.openxmlformats.org/officeDocument/2006/relationships/tags" Target="../tags/tag25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tags" Target="../tags/tag268.xml"/><Relationship Id="rId3" Type="http://schemas.openxmlformats.org/officeDocument/2006/relationships/slide" Target="slide1.xml"/><Relationship Id="rId2" Type="http://schemas.openxmlformats.org/officeDocument/2006/relationships/tags" Target="../tags/tag267.xml"/><Relationship Id="rId1" Type="http://schemas.openxmlformats.org/officeDocument/2006/relationships/tags" Target="../tags/tag26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78.xml"/><Relationship Id="rId8" Type="http://schemas.openxmlformats.org/officeDocument/2006/relationships/tags" Target="../tags/tag277.xml"/><Relationship Id="rId7" Type="http://schemas.openxmlformats.org/officeDocument/2006/relationships/image" Target="../media/image16.png"/><Relationship Id="rId6" Type="http://schemas.openxmlformats.org/officeDocument/2006/relationships/tags" Target="../tags/tag276.xml"/><Relationship Id="rId5" Type="http://schemas.openxmlformats.org/officeDocument/2006/relationships/tags" Target="../tags/tag275.xml"/><Relationship Id="rId4" Type="http://schemas.openxmlformats.org/officeDocument/2006/relationships/tags" Target="../tags/tag274.xml"/><Relationship Id="rId3" Type="http://schemas.openxmlformats.org/officeDocument/2006/relationships/tags" Target="../tags/tag273.xml"/><Relationship Id="rId20" Type="http://schemas.openxmlformats.org/officeDocument/2006/relationships/slideLayout" Target="../slideLayouts/slideLayout5.xml"/><Relationship Id="rId2" Type="http://schemas.openxmlformats.org/officeDocument/2006/relationships/tags" Target="../tags/tag272.xml"/><Relationship Id="rId19" Type="http://schemas.openxmlformats.org/officeDocument/2006/relationships/image" Target="../media/image17.jpeg"/><Relationship Id="rId18" Type="http://schemas.openxmlformats.org/officeDocument/2006/relationships/tags" Target="../tags/tag287.xml"/><Relationship Id="rId17" Type="http://schemas.openxmlformats.org/officeDocument/2006/relationships/tags" Target="../tags/tag286.xml"/><Relationship Id="rId16" Type="http://schemas.openxmlformats.org/officeDocument/2006/relationships/tags" Target="../tags/tag285.xml"/><Relationship Id="rId15" Type="http://schemas.openxmlformats.org/officeDocument/2006/relationships/tags" Target="../tags/tag284.xml"/><Relationship Id="rId14" Type="http://schemas.openxmlformats.org/officeDocument/2006/relationships/tags" Target="../tags/tag283.xml"/><Relationship Id="rId13" Type="http://schemas.openxmlformats.org/officeDocument/2006/relationships/tags" Target="../tags/tag282.xml"/><Relationship Id="rId12" Type="http://schemas.openxmlformats.org/officeDocument/2006/relationships/tags" Target="../tags/tag281.xml"/><Relationship Id="rId11" Type="http://schemas.openxmlformats.org/officeDocument/2006/relationships/tags" Target="../tags/tag280.xml"/><Relationship Id="rId10" Type="http://schemas.openxmlformats.org/officeDocument/2006/relationships/tags" Target="../tags/tag279.xml"/><Relationship Id="rId1" Type="http://schemas.openxmlformats.org/officeDocument/2006/relationships/tags" Target="../tags/tag2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  <p:custDataLst>
              <p:tags r:id="rId1"/>
            </p:custDataLst>
          </p:nvPr>
        </p:nvSpPr>
        <p:spPr>
          <a:xfrm>
            <a:off x="1477645" y="1489075"/>
            <a:ext cx="5993130" cy="914400"/>
          </a:xfrm>
        </p:spPr>
        <p:txBody>
          <a:bodyPr/>
          <a:lstStyle/>
          <a:p>
            <a:r>
              <a:rPr lang="zh-CN" altLang="en-US" sz="4800">
                <a:solidFill>
                  <a:schemeClr val="tx1"/>
                </a:solidFill>
              </a:rPr>
              <a:t>第</a:t>
            </a:r>
            <a:r>
              <a:rPr lang="en-US" altLang="zh-CN" sz="4800">
                <a:solidFill>
                  <a:schemeClr val="tx1"/>
                </a:solidFill>
              </a:rPr>
              <a:t>2</a:t>
            </a:r>
            <a:r>
              <a:rPr lang="zh-CN" altLang="en-US" sz="4800">
                <a:solidFill>
                  <a:schemeClr val="tx1"/>
                </a:solidFill>
              </a:rPr>
              <a:t>节</a:t>
            </a:r>
            <a:endParaRPr lang="zh-CN" altLang="en-US" sz="4800">
              <a:solidFill>
                <a:schemeClr val="tx1"/>
              </a:solidFill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1"/>
            <p:custDataLst>
              <p:tags r:id="rId2"/>
            </p:custDataLst>
          </p:nvPr>
        </p:nvSpPr>
        <p:spPr>
          <a:xfrm>
            <a:off x="507365" y="2403475"/>
            <a:ext cx="7934325" cy="1303655"/>
          </a:xfrm>
        </p:spPr>
        <p:txBody>
          <a:bodyPr/>
          <a:lstStyle/>
          <a:p>
            <a:r>
              <a:rPr lang="zh-CN" altLang="en-US" sz="4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动物的运动依赖于一定的结构</a:t>
            </a:r>
            <a:endParaRPr lang="zh-CN" altLang="en-US" sz="4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44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 descr="C:/Users/lenovo/Desktop/图片2.png图片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2824" b="2824"/>
          <a:stretch>
            <a:fillRect/>
          </a:stretch>
        </p:blipFill>
        <p:spPr>
          <a:xfrm rot="2996803">
            <a:off x="8421196" y="255476"/>
            <a:ext cx="6212624" cy="4102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图片 5" descr="C:/Users/lenovo/Desktop/图片1.png图片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962" b="962"/>
          <a:stretch>
            <a:fillRect/>
          </a:stretch>
        </p:blipFill>
        <p:spPr>
          <a:xfrm rot="19313264">
            <a:off x="5356552" y="4962759"/>
            <a:ext cx="4101625" cy="2757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文本框 1"/>
          <p:cNvSpPr txBox="1"/>
          <p:nvPr/>
        </p:nvSpPr>
        <p:spPr>
          <a:xfrm>
            <a:off x="3180715" y="3284220"/>
            <a:ext cx="538734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>
                <a:sym typeface="+mn-ea"/>
              </a:rPr>
              <a:t>---</a:t>
            </a:r>
            <a:r>
              <a:rPr lang="zh-CN" altLang="en-US" sz="4000">
                <a:sym typeface="+mn-ea"/>
              </a:rPr>
              <a:t>脊椎动物的运动系统</a:t>
            </a:r>
            <a:endParaRPr lang="zh-CN" altLang="en-US" sz="4000">
              <a:sym typeface="+mn-ea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/>
          <p:nvPr>
            <p:ph type="title"/>
          </p:nvPr>
        </p:nvSpPr>
        <p:spPr>
          <a:xfrm>
            <a:off x="1161415" y="453390"/>
            <a:ext cx="5374640" cy="753745"/>
          </a:xfrm>
        </p:spPr>
        <p:txBody>
          <a:bodyPr/>
          <a:p>
            <a: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</a:rPr>
              <a:t>活动三：</a:t>
            </a:r>
            <a:r>
              <a:rPr noProof="0">
                <a:solidFill>
                  <a:srgbClr val="000000">
                    <a:lumMod val="75000"/>
                    <a:lumOff val="25000"/>
                  </a:srgbClr>
                </a:solidFill>
                <a:latin typeface="方正粗黑宋简体" panose="02000000000000000000" charset="-122"/>
                <a:ea typeface="方正粗黑宋简体" panose="02000000000000000000" charset="-122"/>
                <a:sym typeface="+mn-lt"/>
              </a:rPr>
              <a:t>探究关节的结构</a:t>
            </a:r>
            <a:endParaRPr noProof="0">
              <a:solidFill>
                <a:srgbClr val="000000">
                  <a:lumMod val="75000"/>
                  <a:lumOff val="25000"/>
                </a:srgbClr>
              </a:solidFill>
              <a:latin typeface="方正粗黑宋简体" panose="02000000000000000000" charset="-122"/>
              <a:ea typeface="方正粗黑宋简体" panose="02000000000000000000" charset="-122"/>
              <a:sym typeface="+mn-lt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  <p:custDataLst>
              <p:tags r:id="rId1"/>
            </p:custDataLst>
          </p:nvPr>
        </p:nvSpPr>
        <p:spPr>
          <a:xfrm>
            <a:off x="8610600" y="6588125"/>
            <a:ext cx="2743200" cy="365125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</a:fld>
            <a:endParaRPr lang="zh-CN" dirty="0"/>
          </a:p>
        </p:txBody>
      </p:sp>
      <p:sp>
        <p:nvSpPr>
          <p:cNvPr id="2" name="文本框 1"/>
          <p:cNvSpPr txBox="1"/>
          <p:nvPr/>
        </p:nvSpPr>
        <p:spPr>
          <a:xfrm>
            <a:off x="928501" y="1452483"/>
            <a:ext cx="601005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你知道人体有哪些关节吗？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843411" y="2640942"/>
            <a:ext cx="601005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你能说说关节的结构吗？具有哪些特点呢？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843280" y="4322445"/>
            <a:ext cx="6301105" cy="13277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r>
              <a:rPr lang="zh-CN" altLang="en-US" sz="36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联系生活：在生活中关节会受伤吗？你的关节受过哪种伤</a:t>
            </a:r>
            <a:r>
              <a:rPr lang="en-US" altLang="zh-CN" sz="36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?</a:t>
            </a:r>
            <a:endParaRPr lang="en-US" altLang="zh-CN" sz="3600" b="1" dirty="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r="32164" b="-837"/>
          <a:stretch>
            <a:fillRect/>
          </a:stretch>
        </p:blipFill>
        <p:spPr>
          <a:xfrm>
            <a:off x="8225155" y="646430"/>
            <a:ext cx="2928620" cy="5382260"/>
          </a:xfrm>
          <a:prstGeom prst="rect">
            <a:avLst/>
          </a:prstGeom>
        </p:spPr>
      </p:pic>
      <p:sp>
        <p:nvSpPr>
          <p:cNvPr id="24" name="箭头: 右 1">
            <a:hlinkClick r:id="rId6" action="ppaction://hlinksldjump"/>
          </p:cNvPr>
          <p:cNvSpPr/>
          <p:nvPr/>
        </p:nvSpPr>
        <p:spPr>
          <a:xfrm>
            <a:off x="6103562" y="1602958"/>
            <a:ext cx="432262" cy="282633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" grpId="1"/>
      <p:bldP spid="2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1"/>
            <p:custDataLst>
              <p:tags r:id="rId1"/>
            </p:custDataLst>
          </p:nvPr>
        </p:nvSpPr>
        <p:spPr>
          <a:xfrm>
            <a:off x="8763000" y="6356350"/>
            <a:ext cx="2743200" cy="365125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</a:fld>
            <a:endParaRPr lang="zh-CN" dirty="0"/>
          </a:p>
        </p:txBody>
      </p:sp>
      <p:sp>
        <p:nvSpPr>
          <p:cNvPr id="22" name="文本框 21"/>
          <p:cNvSpPr txBox="1"/>
          <p:nvPr>
            <p:custDataLst>
              <p:tags r:id="rId2"/>
            </p:custDataLst>
          </p:nvPr>
        </p:nvSpPr>
        <p:spPr>
          <a:xfrm>
            <a:off x="903605" y="441960"/>
            <a:ext cx="3331845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/>
              <a:t>骨连结</a:t>
            </a:r>
            <a:r>
              <a:rPr lang="en-US" altLang="zh-CN" sz="3200" dirty="0"/>
              <a:t>—</a:t>
            </a:r>
            <a:r>
              <a:rPr lang="zh-CN" altLang="en-US" sz="3200" dirty="0"/>
              <a:t>关节</a:t>
            </a:r>
            <a:endParaRPr lang="zh-CN" altLang="en-US" sz="3200" dirty="0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0732" b="15410"/>
          <a:stretch>
            <a:fillRect/>
          </a:stretch>
        </p:blipFill>
        <p:spPr>
          <a:xfrm rot="10800000">
            <a:off x="847090" y="1398905"/>
            <a:ext cx="4591050" cy="4741545"/>
          </a:xfrm>
          <a:prstGeom prst="rect">
            <a:avLst/>
          </a:prstGeom>
        </p:spPr>
      </p:pic>
      <p:sp>
        <p:nvSpPr>
          <p:cNvPr id="14" name="椭圆 13"/>
          <p:cNvSpPr/>
          <p:nvPr/>
        </p:nvSpPr>
        <p:spPr>
          <a:xfrm>
            <a:off x="6332855" y="951230"/>
            <a:ext cx="2429510" cy="2105660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2345055" y="2691130"/>
            <a:ext cx="1273175" cy="117602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9" name="直接连接符 18"/>
          <p:cNvCxnSpPr>
            <a:stCxn id="18" idx="6"/>
          </p:cNvCxnSpPr>
          <p:nvPr/>
        </p:nvCxnSpPr>
        <p:spPr>
          <a:xfrm flipV="1">
            <a:off x="3618230" y="2549525"/>
            <a:ext cx="2845435" cy="7296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9004935" y="1743075"/>
            <a:ext cx="1303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方正粗黑宋简体" panose="02000000000000000000" charset="-122"/>
                <a:ea typeface="方正粗黑宋简体" panose="02000000000000000000" charset="-122"/>
              </a:rPr>
              <a:t>脱臼</a:t>
            </a:r>
            <a:endParaRPr lang="zh-CN" altLang="en-US" sz="280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048375" y="3645535"/>
            <a:ext cx="565721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/>
              <a:t>原因：</a:t>
            </a:r>
            <a:endParaRPr lang="zh-CN" altLang="en-US" sz="2800"/>
          </a:p>
          <a:p>
            <a:pPr lvl="3"/>
            <a:r>
              <a:rPr lang="zh-CN" altLang="en-US" sz="2800"/>
              <a:t>用力过猛，导致关节头从关节窝中滑落除了，关节无法运动</a:t>
            </a:r>
            <a:endParaRPr lang="zh-CN" altLang="en-US" sz="2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 animBg="1"/>
      <p:bldP spid="18" grpId="1" animBg="1"/>
      <p:bldP spid="14" grpId="1" animBg="1"/>
      <p:bldP spid="21" grpId="0"/>
      <p:bldP spid="21" grpId="1"/>
      <p:bldP spid="23" grpId="0"/>
      <p:bldP spid="2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80975" y="168275"/>
            <a:ext cx="2023745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/>
              <a:t>骨骼肌</a:t>
            </a:r>
            <a:endParaRPr lang="zh-CN" altLang="en-US" sz="3200" dirty="0"/>
          </a:p>
        </p:txBody>
      </p:sp>
      <p:sp>
        <p:nvSpPr>
          <p:cNvPr id="9" name="文本框 8"/>
          <p:cNvSpPr txBox="1"/>
          <p:nvPr/>
        </p:nvSpPr>
        <p:spPr>
          <a:xfrm>
            <a:off x="710792" y="3195211"/>
            <a:ext cx="1924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骨骼肌</a:t>
            </a:r>
            <a:endParaRPr lang="zh-CN" altLang="en-US" sz="3200" dirty="0"/>
          </a:p>
        </p:txBody>
      </p:sp>
      <p:sp>
        <p:nvSpPr>
          <p:cNvPr id="10" name="左大括号 9"/>
          <p:cNvSpPr/>
          <p:nvPr/>
        </p:nvSpPr>
        <p:spPr>
          <a:xfrm>
            <a:off x="2411959" y="2550139"/>
            <a:ext cx="107449" cy="1867637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2" descr="pic_38128"/>
          <p:cNvPicPr>
            <a:picLocks noChangeAspect="1"/>
          </p:cNvPicPr>
          <p:nvPr/>
        </p:nvPicPr>
        <p:blipFill>
          <a:blip r:embed="rId1">
            <a:lum contrast="18000"/>
          </a:blip>
          <a:stretch>
            <a:fillRect/>
          </a:stretch>
        </p:blipFill>
        <p:spPr>
          <a:xfrm>
            <a:off x="7993743" y="2155189"/>
            <a:ext cx="3048000" cy="3749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16"/>
          <p:cNvSpPr txBox="1"/>
          <p:nvPr/>
        </p:nvSpPr>
        <p:spPr>
          <a:xfrm>
            <a:off x="2826023" y="2405977"/>
            <a:ext cx="1057381" cy="52197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肌腱</a:t>
            </a:r>
            <a:endParaRPr lang="zh-CN" altLang="en-US" sz="2800" b="1" dirty="0">
              <a:solidFill>
                <a:srgbClr val="FF0000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sp>
        <p:nvSpPr>
          <p:cNvPr id="13" name="Text Box 16"/>
          <p:cNvSpPr txBox="1"/>
          <p:nvPr/>
        </p:nvSpPr>
        <p:spPr>
          <a:xfrm>
            <a:off x="2826023" y="4066468"/>
            <a:ext cx="1057381" cy="52322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肌腹</a:t>
            </a:r>
            <a:endParaRPr lang="zh-CN" altLang="en-US" sz="2800" b="1" dirty="0">
              <a:solidFill>
                <a:srgbClr val="FF0000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V="1">
            <a:off x="3883404" y="2643300"/>
            <a:ext cx="6055707" cy="2968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V="1">
            <a:off x="3883404" y="3898165"/>
            <a:ext cx="5284999" cy="45934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80975" y="1262380"/>
            <a:ext cx="284480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骨骼肌组成：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3485114" y="2944057"/>
            <a:ext cx="4551956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坚韧的结缔组织条带，</a:t>
            </a:r>
            <a:r>
              <a:rPr lang="zh-CN" altLang="en-US" sz="2800" b="0" i="0" dirty="0">
                <a:solidFill>
                  <a:srgbClr val="FF0000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连接肌肉与骨骼</a:t>
            </a:r>
            <a:r>
              <a:rPr lang="zh-CN" altLang="en-US" sz="2800" b="0" i="0" dirty="0">
                <a:solidFill>
                  <a:schemeClr val="tx2">
                    <a:lumMod val="5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，承受张力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495384" y="4589688"/>
            <a:ext cx="4488089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主要由骨骼肌肌纤维组成，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能收缩、拉伸</a:t>
            </a: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的部分</a:t>
            </a:r>
            <a:endParaRPr lang="zh-CN" altLang="en-US" sz="2800" dirty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标题 6"/>
          <p:cNvSpPr txBox="1"/>
          <p:nvPr>
            <p:custDataLst>
              <p:tags r:id="rId2"/>
            </p:custDataLst>
          </p:nvPr>
        </p:nvSpPr>
        <p:spPr>
          <a:xfrm>
            <a:off x="5485130" y="511810"/>
            <a:ext cx="5862955" cy="1270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sz="4400" kern="1200">
                <a:solidFill>
                  <a:schemeClr val="accent3"/>
                </a:solidFill>
                <a:latin typeface="Microsoft YaHei UI" panose="020B0503020204020204" pitchFamily="18" charset="-122"/>
                <a:ea typeface="Microsoft YaHei UI" panose="020B0503020204020204" pitchFamily="18" charset="-122"/>
                <a:cs typeface="+mj-cs"/>
              </a:defRPr>
            </a:lvl1pPr>
          </a:lstStyle>
          <a:p>
            <a:pPr algn="l"/>
            <a:r>
              <a:rPr lang="zh-CN" altLang="en-US" sz="32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骨骼肌通过</a:t>
            </a:r>
            <a:r>
              <a:rPr lang="zh-CN" altLang="en-US" sz="32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肌腱</a:t>
            </a:r>
            <a:r>
              <a:rPr lang="zh-CN" altLang="en-US" sz="32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附着在骨骼上。</a:t>
            </a:r>
            <a:endParaRPr lang="zh-CN" altLang="en-US" sz="3200" dirty="0">
              <a:solidFill>
                <a:schemeClr val="tx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  <p:bldP spid="19" grpId="0" bldLvl="0" animBg="1"/>
      <p:bldP spid="20" grpId="0" bldLvl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/>
          <p:cNvSpPr/>
          <p:nvPr>
            <p:custDataLst>
              <p:tags r:id="rId1"/>
            </p:custDataLst>
          </p:nvPr>
        </p:nvSpPr>
        <p:spPr>
          <a:xfrm>
            <a:off x="1413164" y="849745"/>
            <a:ext cx="9365672" cy="5180966"/>
          </a:xfrm>
          <a:prstGeom prst="roundRect">
            <a:avLst>
              <a:gd name="adj" fmla="val 17647"/>
            </a:avLst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1" name="矩形: 圆角 10"/>
          <p:cNvSpPr/>
          <p:nvPr>
            <p:custDataLst>
              <p:tags r:id="rId2"/>
            </p:custDataLst>
          </p:nvPr>
        </p:nvSpPr>
        <p:spPr>
          <a:xfrm>
            <a:off x="1653309" y="1117600"/>
            <a:ext cx="8885382" cy="4645256"/>
          </a:xfrm>
          <a:prstGeom prst="roundRect">
            <a:avLst>
              <a:gd name="adj" fmla="val 17647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矩形: 圆角 9"/>
          <p:cNvSpPr/>
          <p:nvPr>
            <p:custDataLst>
              <p:tags r:id="rId3"/>
            </p:custDataLst>
          </p:nvPr>
        </p:nvSpPr>
        <p:spPr>
          <a:xfrm>
            <a:off x="1838032" y="1311564"/>
            <a:ext cx="8515932" cy="4233710"/>
          </a:xfrm>
          <a:prstGeom prst="roundRect">
            <a:avLst>
              <a:gd name="adj" fmla="val 17647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>
            <p:custDataLst>
              <p:tags r:id="rId4"/>
            </p:custDataLst>
          </p:nvPr>
        </p:nvSpPr>
        <p:spPr>
          <a:xfrm>
            <a:off x="2031996" y="1448084"/>
            <a:ext cx="8128004" cy="3961832"/>
          </a:xfrm>
          <a:prstGeom prst="roundRect">
            <a:avLst>
              <a:gd name="adj" fmla="val 17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4932045" y="2945765"/>
            <a:ext cx="5015230" cy="1149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735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探尝试构建肘关节模型并完成屈肘和伸肘动作</a:t>
            </a:r>
            <a:endParaRPr kumimoji="0" lang="zh-CN" altLang="en-US" sz="3735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6" name="椭圆 5"/>
          <p:cNvSpPr/>
          <p:nvPr>
            <p:custDataLst>
              <p:tags r:id="rId6"/>
            </p:custDataLst>
          </p:nvPr>
        </p:nvSpPr>
        <p:spPr>
          <a:xfrm>
            <a:off x="2947145" y="2847932"/>
            <a:ext cx="1316172" cy="134468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735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04</a:t>
            </a:r>
            <a:endParaRPr lang="zh-CN" altLang="en-US" sz="3735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7" name="直接连接符 9"/>
          <p:cNvCxnSpPr/>
          <p:nvPr>
            <p:custDataLst>
              <p:tags r:id="rId7"/>
            </p:custDataLst>
          </p:nvPr>
        </p:nvCxnSpPr>
        <p:spPr>
          <a:xfrm flipH="1">
            <a:off x="4776716" y="2610471"/>
            <a:ext cx="0" cy="1819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/>
          <p:nvPr>
            <p:ph type="title"/>
          </p:nvPr>
        </p:nvSpPr>
        <p:spPr>
          <a:xfrm>
            <a:off x="1161415" y="453390"/>
            <a:ext cx="8950325" cy="753745"/>
          </a:xfrm>
        </p:spPr>
        <p:txBody>
          <a:bodyPr>
            <a:normAutofit/>
          </a:bodyPr>
          <a:p>
            <a: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</a:rPr>
              <a:t>活动四：</a:t>
            </a:r>
            <a:r>
              <a:rPr noProof="0">
                <a:solidFill>
                  <a:srgbClr val="000000">
                    <a:lumMod val="75000"/>
                    <a:lumOff val="25000"/>
                  </a:srgbClr>
                </a:solidFill>
                <a:latin typeface="方正粗黑宋简体" panose="02000000000000000000" charset="-122"/>
                <a:ea typeface="方正粗黑宋简体" panose="02000000000000000000" charset="-122"/>
                <a:sym typeface="+mn-lt"/>
              </a:rPr>
              <a:t>尝试构建肘关节模型并完成屈肘和伸肘动作</a:t>
            </a:r>
            <a:endParaRPr noProof="0">
              <a:solidFill>
                <a:srgbClr val="000000">
                  <a:lumMod val="75000"/>
                  <a:lumOff val="25000"/>
                </a:srgbClr>
              </a:solidFill>
              <a:latin typeface="方正粗黑宋简体" panose="02000000000000000000" charset="-122"/>
              <a:ea typeface="方正粗黑宋简体" panose="02000000000000000000" charset="-122"/>
              <a:sym typeface="+mn-lt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852853" y="1429767"/>
            <a:ext cx="6348548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1.</a:t>
            </a:r>
            <a:r>
              <a:rPr lang="zh-CN" altLang="en-US" sz="3200" b="1" dirty="0">
                <a:solidFill>
                  <a:srgbClr val="FF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各小组快速构建模型并思考：</a:t>
            </a:r>
            <a:endParaRPr lang="en-US" altLang="zh-CN" sz="3200" b="1" dirty="0">
              <a:solidFill>
                <a:srgbClr val="FF0000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华文宋体" panose="02010600040101010101" pitchFamily="2" charset="-122"/>
                <a:ea typeface="华文宋体" panose="02010600040101010101" pitchFamily="2" charset="-122"/>
              </a:rPr>
              <a:t>各材料分别代表的是运动系统中的什么结构？</a:t>
            </a:r>
            <a:endParaRPr lang="en-US" altLang="zh-CN" sz="28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852670" y="3775710"/>
            <a:ext cx="682498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2.</a:t>
            </a:r>
            <a:r>
              <a:rPr lang="zh-CN" altLang="en-US" sz="3200" b="1" dirty="0">
                <a:solidFill>
                  <a:srgbClr val="FF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利用模型做屈肘和伸肘动作并思考：</a:t>
            </a:r>
            <a:endParaRPr lang="en-US" altLang="zh-CN" sz="3200" b="1" dirty="0">
              <a:solidFill>
                <a:srgbClr val="FF0000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华文宋体" panose="02010600040101010101" pitchFamily="2" charset="-122"/>
                <a:ea typeface="华文宋体" panose="02010600040101010101" pitchFamily="2" charset="-122"/>
              </a:rPr>
              <a:t>各材料代表的生理结构在运动过程中分别起什么作用？又是如何协同发挥作用？</a:t>
            </a:r>
            <a:endParaRPr lang="zh-CN" altLang="en-US" sz="28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62660" y="1461135"/>
            <a:ext cx="3456940" cy="47320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1"/>
            <p:custDataLst>
              <p:tags r:id="rId1"/>
            </p:custDataLst>
          </p:nvPr>
        </p:nvSpPr>
        <p:spPr>
          <a:xfrm>
            <a:off x="8763000" y="6356350"/>
            <a:ext cx="2743200" cy="365125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</a:fld>
            <a:endParaRPr 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</a:fld>
            <a:endParaRPr lang="zh-CN" dirty="0"/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684530" y="685165"/>
            <a:ext cx="1870710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/>
              <a:t>骨骼肌</a:t>
            </a:r>
            <a:endParaRPr lang="zh-CN" altLang="en-US" sz="3200" dirty="0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2640965" y="1610995"/>
            <a:ext cx="7023100" cy="1655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一块肌肉两端的肌腱一般绕过关节连接在不同的骨上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2640965" y="3589655"/>
            <a:ext cx="6903085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100" b="1" dirty="0">
                <a:solidFill>
                  <a:schemeClr val="accent3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在运动过程中骨骼肌可以</a:t>
            </a:r>
            <a:r>
              <a:rPr lang="zh-CN" altLang="en-US" sz="31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接受刺激产生收缩或舒张</a:t>
            </a:r>
            <a:r>
              <a:rPr lang="zh-CN" altLang="en-US" sz="3100" b="1" dirty="0">
                <a:solidFill>
                  <a:schemeClr val="accent3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，带动骨骼运动。</a:t>
            </a:r>
            <a:br>
              <a:rPr lang="zh-CN" altLang="en-US" sz="1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br>
            <a:endParaRPr lang="zh-CN" altLang="en-US" sz="18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6" name="Picture 2" descr="pic_3813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9740" y="685165"/>
            <a:ext cx="3953510" cy="9499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1285240" y="1922780"/>
            <a:ext cx="351853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accent3"/>
                </a:solidFill>
                <a:latin typeface="Microsoft YaHei UI" panose="020B0503020204020204" pitchFamily="18" charset="-122"/>
                <a:ea typeface="Microsoft YaHei UI" panose="020B0503020204020204" pitchFamily="18" charset="-122"/>
                <a:cs typeface="+mj-cs"/>
              </a:rPr>
              <a:t>位置：</a:t>
            </a:r>
            <a:endParaRPr lang="zh-CN" altLang="en-US" sz="3200" dirty="0">
              <a:solidFill>
                <a:schemeClr val="accent3"/>
              </a:solidFill>
              <a:latin typeface="Microsoft YaHei UI" panose="020B0503020204020204" pitchFamily="18" charset="-122"/>
              <a:ea typeface="Microsoft YaHei UI" panose="020B0503020204020204" pitchFamily="18" charset="-122"/>
              <a:cs typeface="+mj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85875" y="3797935"/>
            <a:ext cx="12693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 dirty="0">
                <a:solidFill>
                  <a:schemeClr val="accent3"/>
                </a:solidFill>
                <a:latin typeface="Microsoft YaHei UI" panose="020B0503020204020204" pitchFamily="18" charset="-122"/>
                <a:ea typeface="Microsoft YaHei UI" panose="020B0503020204020204" pitchFamily="18" charset="-122"/>
                <a:cs typeface="+mj-cs"/>
                <a:sym typeface="+mn-ea"/>
              </a:rPr>
              <a:t>作用：</a:t>
            </a:r>
            <a:endParaRPr lang="zh-CN" altLang="en-US" sz="3200" dirty="0">
              <a:solidFill>
                <a:schemeClr val="accent3"/>
              </a:solidFill>
              <a:latin typeface="Microsoft YaHei UI" panose="020B0503020204020204" pitchFamily="18" charset="-122"/>
              <a:ea typeface="Microsoft YaHei UI" panose="020B0503020204020204" pitchFamily="18" charset="-122"/>
              <a:cs typeface="+mj-cs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1"/>
            <p:custDataLst>
              <p:tags r:id="rId1"/>
            </p:custDataLst>
          </p:nvPr>
        </p:nvSpPr>
        <p:spPr>
          <a:xfrm>
            <a:off x="8763000" y="6356350"/>
            <a:ext cx="2743200" cy="365125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</a:fld>
            <a:endParaRPr lang="zh-CN" dirty="0"/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738505" y="620395"/>
            <a:ext cx="1870710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3200" dirty="0"/>
              <a:t>骨骼肌</a:t>
            </a:r>
            <a:endParaRPr lang="zh-CN" altLang="en-US" sz="3200" dirty="0"/>
          </a:p>
        </p:txBody>
      </p:sp>
      <p:pic>
        <p:nvPicPr>
          <p:cNvPr id="2" name="图片 1" descr="肌肉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48045" y="1064260"/>
            <a:ext cx="5219700" cy="4629150"/>
          </a:xfrm>
          <a:prstGeom prst="rect">
            <a:avLst/>
          </a:prstGeom>
        </p:spPr>
      </p:pic>
      <p:cxnSp>
        <p:nvCxnSpPr>
          <p:cNvPr id="3" name="直接箭头连接符 2"/>
          <p:cNvCxnSpPr/>
          <p:nvPr/>
        </p:nvCxnSpPr>
        <p:spPr>
          <a:xfrm flipH="1" flipV="1">
            <a:off x="8618220" y="1680845"/>
            <a:ext cx="575945" cy="1757045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418705" y="1142365"/>
            <a:ext cx="250317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肱二头肌</a:t>
            </a:r>
            <a:endParaRPr lang="zh-CN" altLang="en-US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547860" y="5434965"/>
            <a:ext cx="250317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肱三头肌</a:t>
            </a:r>
            <a:endParaRPr lang="zh-CN" altLang="en-US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9" name="直接箭头连接符 8"/>
          <p:cNvCxnSpPr>
            <a:endCxn id="5" idx="0"/>
          </p:cNvCxnSpPr>
          <p:nvPr/>
        </p:nvCxnSpPr>
        <p:spPr>
          <a:xfrm>
            <a:off x="9669145" y="4184015"/>
            <a:ext cx="1130300" cy="125095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aphicFrame>
        <p:nvGraphicFramePr>
          <p:cNvPr id="10" name="表格 9"/>
          <p:cNvGraphicFramePr/>
          <p:nvPr>
            <p:custDataLst>
              <p:tags r:id="rId5"/>
            </p:custDataLst>
          </p:nvPr>
        </p:nvGraphicFramePr>
        <p:xfrm>
          <a:off x="666115" y="2557145"/>
          <a:ext cx="5511165" cy="2905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055"/>
                <a:gridCol w="1837055"/>
                <a:gridCol w="1837055"/>
              </a:tblGrid>
              <a:tr h="676275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3200"/>
                        <a:t>屈肘</a:t>
                      </a:r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3200"/>
                        <a:t>伸肘</a:t>
                      </a:r>
                      <a:endParaRPr lang="zh-CN" altLang="en-US" sz="3200"/>
                    </a:p>
                  </a:txBody>
                  <a:tcPr/>
                </a:tc>
              </a:tr>
              <a:tr h="1114425">
                <a:tc>
                  <a:txBody>
                    <a:bodyPr/>
                    <a:p>
                      <a:pPr algn="ctr">
                        <a:lnSpc>
                          <a:spcPct val="170000"/>
                        </a:lnSpc>
                        <a:buNone/>
                      </a:pPr>
                      <a:r>
                        <a:rPr lang="zh-CN" altLang="en-US" sz="3200"/>
                        <a:t>肱二头肌</a:t>
                      </a:r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endParaRPr lang="zh-CN" altLang="en-US" sz="3200"/>
                    </a:p>
                  </a:txBody>
                  <a:tcPr/>
                </a:tc>
              </a:tr>
              <a:tr h="1114425">
                <a:tc>
                  <a:txBody>
                    <a:bodyPr/>
                    <a:p>
                      <a:pPr algn="ctr">
                        <a:lnSpc>
                          <a:spcPct val="170000"/>
                        </a:lnSpc>
                        <a:buNone/>
                      </a:pPr>
                      <a:r>
                        <a:rPr lang="zh-CN" altLang="en-US" sz="3200"/>
                        <a:t>肱三头肌</a:t>
                      </a:r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endParaRPr lang="zh-CN" altLang="en-US" sz="320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/>
          <p:cNvSpPr/>
          <p:nvPr>
            <p:custDataLst>
              <p:tags r:id="rId1"/>
            </p:custDataLst>
          </p:nvPr>
        </p:nvSpPr>
        <p:spPr>
          <a:xfrm>
            <a:off x="1413164" y="849745"/>
            <a:ext cx="9365672" cy="5180966"/>
          </a:xfrm>
          <a:prstGeom prst="roundRect">
            <a:avLst>
              <a:gd name="adj" fmla="val 17647"/>
            </a:avLst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1" name="矩形: 圆角 10"/>
          <p:cNvSpPr/>
          <p:nvPr>
            <p:custDataLst>
              <p:tags r:id="rId2"/>
            </p:custDataLst>
          </p:nvPr>
        </p:nvSpPr>
        <p:spPr>
          <a:xfrm>
            <a:off x="1653309" y="1117600"/>
            <a:ext cx="8885382" cy="4645256"/>
          </a:xfrm>
          <a:prstGeom prst="roundRect">
            <a:avLst>
              <a:gd name="adj" fmla="val 17647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矩形: 圆角 9"/>
          <p:cNvSpPr/>
          <p:nvPr>
            <p:custDataLst>
              <p:tags r:id="rId3"/>
            </p:custDataLst>
          </p:nvPr>
        </p:nvSpPr>
        <p:spPr>
          <a:xfrm>
            <a:off x="1838032" y="1311564"/>
            <a:ext cx="8515932" cy="4233710"/>
          </a:xfrm>
          <a:prstGeom prst="roundRect">
            <a:avLst>
              <a:gd name="adj" fmla="val 17647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>
            <p:custDataLst>
              <p:tags r:id="rId4"/>
            </p:custDataLst>
          </p:nvPr>
        </p:nvSpPr>
        <p:spPr>
          <a:xfrm>
            <a:off x="2031996" y="1448084"/>
            <a:ext cx="8128004" cy="3961832"/>
          </a:xfrm>
          <a:prstGeom prst="roundRect">
            <a:avLst>
              <a:gd name="adj" fmla="val 17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5145405" y="3232785"/>
            <a:ext cx="4686935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735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体验屈肘和伸肘</a:t>
            </a:r>
            <a:endParaRPr kumimoji="0" lang="zh-CN" altLang="en-US" sz="3735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6" name="椭圆 5"/>
          <p:cNvSpPr/>
          <p:nvPr>
            <p:custDataLst>
              <p:tags r:id="rId6"/>
            </p:custDataLst>
          </p:nvPr>
        </p:nvSpPr>
        <p:spPr>
          <a:xfrm>
            <a:off x="2947145" y="2847932"/>
            <a:ext cx="1316172" cy="134468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735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04</a:t>
            </a:r>
            <a:endParaRPr lang="zh-CN" altLang="en-US" sz="3735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7" name="直接连接符 9"/>
          <p:cNvCxnSpPr/>
          <p:nvPr>
            <p:custDataLst>
              <p:tags r:id="rId7"/>
            </p:custDataLst>
          </p:nvPr>
        </p:nvCxnSpPr>
        <p:spPr>
          <a:xfrm flipH="1">
            <a:off x="4776716" y="2610471"/>
            <a:ext cx="0" cy="1819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13055" y="422275"/>
            <a:ext cx="1870710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/>
              <a:t>骨骼肌</a:t>
            </a:r>
            <a:endParaRPr lang="zh-CN" altLang="en-US" sz="3200" dirty="0"/>
          </a:p>
        </p:txBody>
      </p:sp>
      <p:pic>
        <p:nvPicPr>
          <p:cNvPr id="2" name="图片 1" descr="肌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05805" y="667385"/>
            <a:ext cx="5219700" cy="4629150"/>
          </a:xfrm>
          <a:prstGeom prst="rect">
            <a:avLst/>
          </a:prstGeom>
        </p:spPr>
      </p:pic>
      <p:cxnSp>
        <p:nvCxnSpPr>
          <p:cNvPr id="3" name="直接箭头连接符 2"/>
          <p:cNvCxnSpPr/>
          <p:nvPr/>
        </p:nvCxnSpPr>
        <p:spPr>
          <a:xfrm flipH="1" flipV="1">
            <a:off x="8475980" y="1283970"/>
            <a:ext cx="575945" cy="1757045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276465" y="745490"/>
            <a:ext cx="250317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肱二头肌</a:t>
            </a:r>
            <a:endParaRPr lang="zh-CN" altLang="en-US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9405620" y="5038090"/>
            <a:ext cx="250317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肱三头肌</a:t>
            </a:r>
            <a:endParaRPr lang="zh-CN" altLang="en-US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6" name="直接箭头连接符 5"/>
          <p:cNvCxnSpPr>
            <a:endCxn id="5" idx="0"/>
          </p:cNvCxnSpPr>
          <p:nvPr/>
        </p:nvCxnSpPr>
        <p:spPr>
          <a:xfrm>
            <a:off x="9526905" y="3787140"/>
            <a:ext cx="1130300" cy="125095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aphicFrame>
        <p:nvGraphicFramePr>
          <p:cNvPr id="9" name="表格 8"/>
          <p:cNvGraphicFramePr/>
          <p:nvPr>
            <p:custDataLst>
              <p:tags r:id="rId3"/>
            </p:custDataLst>
          </p:nvPr>
        </p:nvGraphicFramePr>
        <p:xfrm>
          <a:off x="523875" y="2160270"/>
          <a:ext cx="5511165" cy="2905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055"/>
                <a:gridCol w="1837055"/>
                <a:gridCol w="1837055"/>
              </a:tblGrid>
              <a:tr h="676275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3200"/>
                        <a:t>屈肘</a:t>
                      </a:r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3200"/>
                        <a:t>伸肘</a:t>
                      </a:r>
                      <a:endParaRPr lang="zh-CN" altLang="en-US" sz="3200"/>
                    </a:p>
                  </a:txBody>
                  <a:tcPr/>
                </a:tc>
              </a:tr>
              <a:tr h="1114425">
                <a:tc>
                  <a:txBody>
                    <a:bodyPr/>
                    <a:p>
                      <a:pPr algn="ctr">
                        <a:lnSpc>
                          <a:spcPct val="170000"/>
                        </a:lnSpc>
                        <a:buNone/>
                      </a:pPr>
                      <a:r>
                        <a:rPr lang="zh-CN" altLang="en-US" sz="3200"/>
                        <a:t>肱二头肌</a:t>
                      </a:r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endParaRPr lang="zh-CN" altLang="en-US" sz="3200"/>
                    </a:p>
                  </a:txBody>
                  <a:tcPr/>
                </a:tc>
              </a:tr>
              <a:tr h="1114425">
                <a:tc>
                  <a:txBody>
                    <a:bodyPr/>
                    <a:p>
                      <a:pPr algn="ctr">
                        <a:lnSpc>
                          <a:spcPct val="170000"/>
                        </a:lnSpc>
                        <a:buNone/>
                      </a:pPr>
                      <a:r>
                        <a:rPr lang="zh-CN" altLang="en-US" sz="3200"/>
                        <a:t>肱三头肌</a:t>
                      </a:r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endParaRPr lang="zh-CN" altLang="en-US" sz="32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endParaRPr lang="zh-CN" altLang="en-US" sz="32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2895600" y="3168015"/>
            <a:ext cx="10864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收缩</a:t>
            </a:r>
            <a:endParaRPr lang="zh-CN" altLang="en-US" sz="2800"/>
          </a:p>
        </p:txBody>
      </p:sp>
      <p:sp>
        <p:nvSpPr>
          <p:cNvPr id="12" name="文本框 11"/>
          <p:cNvSpPr txBox="1"/>
          <p:nvPr/>
        </p:nvSpPr>
        <p:spPr>
          <a:xfrm>
            <a:off x="4628515" y="4211320"/>
            <a:ext cx="10864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收缩</a:t>
            </a:r>
            <a:endParaRPr lang="zh-CN" altLang="en-US" sz="2800"/>
          </a:p>
        </p:txBody>
      </p:sp>
      <p:sp>
        <p:nvSpPr>
          <p:cNvPr id="14" name="文本框 13"/>
          <p:cNvSpPr txBox="1"/>
          <p:nvPr/>
        </p:nvSpPr>
        <p:spPr>
          <a:xfrm>
            <a:off x="4628515" y="3168015"/>
            <a:ext cx="10864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舒张</a:t>
            </a:r>
            <a:endParaRPr lang="zh-CN" altLang="en-US" sz="2800"/>
          </a:p>
        </p:txBody>
      </p:sp>
      <p:sp>
        <p:nvSpPr>
          <p:cNvPr id="15" name="文本框 14"/>
          <p:cNvSpPr txBox="1"/>
          <p:nvPr/>
        </p:nvSpPr>
        <p:spPr>
          <a:xfrm>
            <a:off x="2895600" y="4211320"/>
            <a:ext cx="10864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舒张</a:t>
            </a:r>
            <a:endParaRPr lang="zh-CN" altLang="en-US" sz="2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5" grpId="0"/>
      <p:bldP spid="15" grpId="1"/>
      <p:bldP spid="14" grpId="0"/>
      <p:bldP spid="14" grpId="1"/>
      <p:bldP spid="12" grpId="0"/>
      <p:bldP spid="1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1"/>
            <p:custDataLst>
              <p:tags r:id="rId1"/>
            </p:custDataLst>
          </p:nvPr>
        </p:nvSpPr>
        <p:spPr>
          <a:xfrm>
            <a:off x="9684385" y="6522085"/>
            <a:ext cx="2743200" cy="365125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</a:fld>
            <a:endParaRPr lang="zh-CN" dirty="0"/>
          </a:p>
        </p:txBody>
      </p:sp>
      <p:sp>
        <p:nvSpPr>
          <p:cNvPr id="10" name="TextBox 9"/>
          <p:cNvSpPr txBox="1"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724150" y="390208"/>
            <a:ext cx="6642735" cy="6089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运动的产生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1" name="Picture 3" descr="pic_3814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6540" y="2765425"/>
            <a:ext cx="2508885" cy="253809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</p:pic>
      <p:pic>
        <p:nvPicPr>
          <p:cNvPr id="13" name="Picture 3" descr="pic_3814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870315" y="637540"/>
            <a:ext cx="2785110" cy="25869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825913" y="5693334"/>
            <a:ext cx="7783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latin typeface="隶书" panose="02010509060101010101" pitchFamily="49" charset="-122"/>
                <a:ea typeface="隶书" panose="02010509060101010101" pitchFamily="49" charset="-122"/>
                <a:cs typeface="Source Han Sans CN Regular" panose="020B0400000000000000" charset="-122"/>
              </a:rPr>
              <a:t>三者的协调配合：</a:t>
            </a:r>
            <a:endParaRPr lang="zh-CN" altLang="en-US" sz="4000" dirty="0">
              <a:solidFill>
                <a:srgbClr val="FF0000"/>
              </a:solidFill>
              <a:latin typeface="隶书" panose="02010509060101010101" pitchFamily="49" charset="-122"/>
              <a:ea typeface="隶书" panose="02010509060101010101" pitchFamily="49" charset="-122"/>
              <a:cs typeface="Source Han Sans CN Regular" panose="020B0400000000000000" charset="-122"/>
            </a:endParaRPr>
          </a:p>
        </p:txBody>
      </p:sp>
      <p:cxnSp>
        <p:nvCxnSpPr>
          <p:cNvPr id="24" name="直接连接符 23"/>
          <p:cNvCxnSpPr/>
          <p:nvPr>
            <p:custDataLst>
              <p:tags r:id="rId8"/>
            </p:custDataLst>
          </p:nvPr>
        </p:nvCxnSpPr>
        <p:spPr>
          <a:xfrm>
            <a:off x="6094639" y="6132558"/>
            <a:ext cx="105809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>
            <p:custDataLst>
              <p:tags r:id="rId9"/>
            </p:custDataLst>
          </p:nvPr>
        </p:nvCxnSpPr>
        <p:spPr>
          <a:xfrm>
            <a:off x="7903574" y="6128204"/>
            <a:ext cx="96665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6" name="Rectangle 7"/>
          <p:cNvSpPr/>
          <p:nvPr>
            <p:custDataLst>
              <p:tags r:id="rId10"/>
            </p:custDataLst>
          </p:nvPr>
        </p:nvSpPr>
        <p:spPr>
          <a:xfrm>
            <a:off x="6035857" y="5515842"/>
            <a:ext cx="1181236" cy="88537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indent="0"/>
            <a:r>
              <a:rPr lang="zh-CN" altLang="en-US" sz="40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牵动</a:t>
            </a:r>
            <a:endParaRPr lang="zh-CN" altLang="en-US" sz="4000" dirty="0">
              <a:solidFill>
                <a:schemeClr val="tx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8" name="Rectangle 7"/>
          <p:cNvSpPr/>
          <p:nvPr>
            <p:custDataLst>
              <p:tags r:id="rId11"/>
            </p:custDataLst>
          </p:nvPr>
        </p:nvSpPr>
        <p:spPr>
          <a:xfrm>
            <a:off x="7821461" y="5507299"/>
            <a:ext cx="1628427" cy="88537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/>
          <a:lstStyle/>
          <a:p>
            <a:pPr indent="0"/>
            <a:r>
              <a:rPr lang="zh-CN" altLang="en-US" sz="4000" dirty="0">
                <a:solidFill>
                  <a:schemeClr val="tx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绕</a:t>
            </a:r>
            <a:r>
              <a:rPr lang="zh-CN" altLang="en-US" sz="4000" dirty="0">
                <a:latin typeface="隶书" panose="02010509060101010101" pitchFamily="49" charset="-122"/>
                <a:ea typeface="隶书" panose="02010509060101010101" pitchFamily="49" charset="-122"/>
              </a:rPr>
              <a:t>着</a:t>
            </a:r>
            <a:endParaRPr lang="zh-CN" altLang="en-US" sz="4000" dirty="0">
              <a:solidFill>
                <a:schemeClr val="tx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12"/>
            </p:custDataLst>
          </p:nvPr>
        </p:nvSpPr>
        <p:spPr>
          <a:xfrm>
            <a:off x="4839517" y="5748405"/>
            <a:ext cx="13204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Source Han Sans CN Regular" panose="020B0400000000000000" charset="-122"/>
              </a:rPr>
              <a:t>肌肉</a:t>
            </a:r>
            <a:endParaRPr lang="zh-CN" altLang="en-US" sz="4000" dirty="0"/>
          </a:p>
        </p:txBody>
      </p:sp>
      <p:sp>
        <p:nvSpPr>
          <p:cNvPr id="33" name="文本框 32"/>
          <p:cNvSpPr txBox="1"/>
          <p:nvPr>
            <p:custDataLst>
              <p:tags r:id="rId13"/>
            </p:custDataLst>
          </p:nvPr>
        </p:nvSpPr>
        <p:spPr>
          <a:xfrm>
            <a:off x="7217093" y="5730789"/>
            <a:ext cx="13204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Source Han Sans CN Regular" panose="020B0400000000000000" charset="-122"/>
              </a:rPr>
              <a:t>骨</a:t>
            </a:r>
            <a:endParaRPr lang="zh-CN" altLang="en-US" sz="4000" dirty="0"/>
          </a:p>
        </p:txBody>
      </p:sp>
      <p:sp>
        <p:nvSpPr>
          <p:cNvPr id="2" name="文本框 1"/>
          <p:cNvSpPr txBox="1"/>
          <p:nvPr>
            <p:custDataLst>
              <p:tags r:id="rId14"/>
            </p:custDataLst>
          </p:nvPr>
        </p:nvSpPr>
        <p:spPr>
          <a:xfrm>
            <a:off x="954405" y="1654175"/>
            <a:ext cx="241681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3000" dirty="0">
                <a:latin typeface="方正粗黑宋简体" panose="02000000000000000000" charset="-122"/>
                <a:ea typeface="方正粗黑宋简体" panose="02000000000000000000" charset="-122"/>
              </a:rPr>
              <a:t>肌肉作用：</a:t>
            </a:r>
            <a:endParaRPr lang="zh-CN" altLang="en-US" sz="3000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5"/>
            </p:custDataLst>
          </p:nvPr>
        </p:nvSpPr>
        <p:spPr>
          <a:xfrm>
            <a:off x="1067390" y="2642721"/>
            <a:ext cx="3829857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3000" dirty="0">
                <a:latin typeface="方正粗黑宋简体" panose="02000000000000000000" charset="-122"/>
                <a:ea typeface="方正粗黑宋简体" panose="02000000000000000000" charset="-122"/>
              </a:rPr>
              <a:t>骨</a:t>
            </a:r>
            <a:r>
              <a:rPr lang="en-US" altLang="zh-CN" sz="3000" dirty="0">
                <a:latin typeface="方正粗黑宋简体" panose="02000000000000000000" charset="-122"/>
                <a:ea typeface="方正粗黑宋简体" panose="02000000000000000000" charset="-122"/>
              </a:rPr>
              <a:t> </a:t>
            </a:r>
            <a:r>
              <a:rPr lang="zh-CN" altLang="en-US" sz="3000" dirty="0">
                <a:latin typeface="方正粗黑宋简体" panose="02000000000000000000" charset="-122"/>
                <a:ea typeface="方正粗黑宋简体" panose="02000000000000000000" charset="-122"/>
              </a:rPr>
              <a:t>作</a:t>
            </a:r>
            <a:r>
              <a:rPr lang="en-US" altLang="zh-CN" sz="3000" dirty="0">
                <a:latin typeface="方正粗黑宋简体" panose="02000000000000000000" charset="-122"/>
                <a:ea typeface="方正粗黑宋简体" panose="02000000000000000000" charset="-122"/>
              </a:rPr>
              <a:t> </a:t>
            </a:r>
            <a:r>
              <a:rPr lang="zh-CN" altLang="en-US" sz="3000" dirty="0">
                <a:latin typeface="方正粗黑宋简体" panose="02000000000000000000" charset="-122"/>
                <a:ea typeface="方正粗黑宋简体" panose="02000000000000000000" charset="-122"/>
              </a:rPr>
              <a:t>用：</a:t>
            </a:r>
            <a:endParaRPr lang="zh-CN" altLang="en-US" sz="3000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6"/>
            </p:custDataLst>
          </p:nvPr>
        </p:nvSpPr>
        <p:spPr>
          <a:xfrm>
            <a:off x="954642" y="3886369"/>
            <a:ext cx="37402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3000" dirty="0">
                <a:latin typeface="方正粗黑宋简体" panose="02000000000000000000" charset="-122"/>
                <a:ea typeface="方正粗黑宋简体" panose="02000000000000000000" charset="-122"/>
              </a:rPr>
              <a:t>关节作用：</a:t>
            </a:r>
            <a:endParaRPr lang="zh-CN" altLang="en-US" sz="3000" dirty="0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7"/>
            </p:custDataLst>
          </p:nvPr>
        </p:nvSpPr>
        <p:spPr>
          <a:xfrm>
            <a:off x="2795270" y="2642870"/>
            <a:ext cx="5466715" cy="8648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3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支撑身体，提供肌肉附着点；杠杆作用</a:t>
            </a:r>
            <a:endParaRPr lang="zh-CN" altLang="en-US" sz="3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61310" y="1654175"/>
            <a:ext cx="210502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动力作用</a:t>
            </a:r>
            <a:endParaRPr lang="zh-CN" altLang="en-US" sz="3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95270" y="3943350"/>
            <a:ext cx="189928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支点作用</a:t>
            </a:r>
            <a:endParaRPr lang="zh-CN" altLang="en-US" sz="3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18"/>
            </p:custDataLst>
          </p:nvPr>
        </p:nvSpPr>
        <p:spPr>
          <a:xfrm>
            <a:off x="8968740" y="5659755"/>
            <a:ext cx="1765935" cy="70675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40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Source Han Sans CN Regular" panose="020B0400000000000000" charset="-122"/>
              </a:rPr>
              <a:t>骨关节</a:t>
            </a:r>
            <a:endParaRPr lang="zh-CN" altLang="en-US" sz="4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/>
      <p:bldP spid="33" grpId="0"/>
      <p:bldP spid="9" grpId="0"/>
      <p:bldP spid="6" grpId="0"/>
      <p:bldP spid="6" grpId="1"/>
      <p:bldP spid="7" grpId="0"/>
      <p:bldP spid="7" grpId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l="27297" t="35993"/>
          <a:stretch>
            <a:fillRect/>
          </a:stretch>
        </p:blipFill>
        <p:spPr>
          <a:xfrm rot="16200000">
            <a:off x="407035" y="3034030"/>
            <a:ext cx="3622675" cy="2682240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1"/>
            <p:custDataLst>
              <p:tags r:id="rId3"/>
            </p:custDataLst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</a:fld>
            <a:endParaRPr lang="zh-CN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764449" y="461886"/>
            <a:ext cx="10515600" cy="1325880"/>
          </a:xfrm>
        </p:spPr>
        <p:txBody>
          <a:bodyPr>
            <a:normAutofit/>
          </a:bodyPr>
          <a:lstStyle/>
          <a:p>
            <a:pPr algn="l"/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哺乳动物依靠          完成多种形式的运动</a:t>
            </a:r>
            <a:endParaRPr lang="zh-CN" altLang="en-US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646610" y="1787697"/>
            <a:ext cx="10856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运动系统的组成包括              、                  、</a:t>
            </a:r>
            <a:r>
              <a:rPr lang="zh-CN" altLang="en-US" sz="3200" b="1" u="sng" dirty="0"/>
              <a:t> </a:t>
            </a:r>
            <a:r>
              <a:rPr lang="zh-CN" altLang="en-US" sz="3200" b="1" dirty="0"/>
              <a:t> </a:t>
            </a:r>
            <a:endParaRPr lang="zh-CN" altLang="en-US" sz="3200" b="1" dirty="0"/>
          </a:p>
        </p:txBody>
      </p:sp>
      <p:sp>
        <p:nvSpPr>
          <p:cNvPr id="12" name="文本框 11"/>
          <p:cNvSpPr txBox="1"/>
          <p:nvPr/>
        </p:nvSpPr>
        <p:spPr>
          <a:xfrm>
            <a:off x="4867910" y="1765300"/>
            <a:ext cx="6013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骨</a:t>
            </a:r>
            <a:endParaRPr lang="zh-CN" altLang="en-US" sz="3200" dirty="0"/>
          </a:p>
        </p:txBody>
      </p:sp>
      <p:sp>
        <p:nvSpPr>
          <p:cNvPr id="13" name="文本框 12"/>
          <p:cNvSpPr txBox="1"/>
          <p:nvPr/>
        </p:nvSpPr>
        <p:spPr>
          <a:xfrm>
            <a:off x="6613428" y="1737366"/>
            <a:ext cx="2307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骨骼肌</a:t>
            </a:r>
            <a:endParaRPr lang="zh-CN" altLang="en-US" sz="3200" dirty="0"/>
          </a:p>
        </p:txBody>
      </p:sp>
      <p:sp>
        <p:nvSpPr>
          <p:cNvPr id="16" name="文本框 15"/>
          <p:cNvSpPr txBox="1"/>
          <p:nvPr/>
        </p:nvSpPr>
        <p:spPr>
          <a:xfrm>
            <a:off x="8994775" y="1699260"/>
            <a:ext cx="29565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骨连结</a:t>
            </a:r>
            <a:endParaRPr lang="zh-CN" altLang="en-US" sz="3200" dirty="0"/>
          </a:p>
        </p:txBody>
      </p:sp>
      <p:cxnSp>
        <p:nvCxnSpPr>
          <p:cNvPr id="24" name="直接连接符 23"/>
          <p:cNvCxnSpPr/>
          <p:nvPr>
            <p:custDataLst>
              <p:tags r:id="rId6"/>
            </p:custDataLst>
          </p:nvPr>
        </p:nvCxnSpPr>
        <p:spPr>
          <a:xfrm>
            <a:off x="4493623" y="2312204"/>
            <a:ext cx="1528356" cy="0"/>
          </a:xfrm>
          <a:prstGeom prst="line">
            <a:avLst/>
          </a:prstGeom>
          <a:ln w="1905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>
            <p:custDataLst>
              <p:tags r:id="rId7"/>
            </p:custDataLst>
          </p:nvPr>
        </p:nvCxnSpPr>
        <p:spPr>
          <a:xfrm>
            <a:off x="6396449" y="2312203"/>
            <a:ext cx="2150281" cy="1"/>
          </a:xfrm>
          <a:prstGeom prst="line">
            <a:avLst/>
          </a:prstGeom>
          <a:ln w="1905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>
            <p:custDataLst>
              <p:tags r:id="rId8"/>
            </p:custDataLst>
          </p:nvPr>
        </p:nvCxnSpPr>
        <p:spPr>
          <a:xfrm>
            <a:off x="8921200" y="2312202"/>
            <a:ext cx="1730375" cy="9525"/>
          </a:xfrm>
          <a:prstGeom prst="line">
            <a:avLst/>
          </a:prstGeom>
          <a:ln w="1905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>
            <p:custDataLst>
              <p:tags r:id="rId9"/>
            </p:custDataLst>
          </p:nvPr>
        </p:nvCxnSpPr>
        <p:spPr>
          <a:xfrm>
            <a:off x="3682546" y="1309739"/>
            <a:ext cx="2264229" cy="0"/>
          </a:xfrm>
          <a:prstGeom prst="line">
            <a:avLst/>
          </a:prstGeom>
          <a:ln w="19050">
            <a:headEnd w="med" len="lg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>
            <p:custDataLst>
              <p:tags r:id="rId10"/>
            </p:custDataLst>
          </p:nvPr>
        </p:nvSpPr>
        <p:spPr>
          <a:xfrm>
            <a:off x="3815354" y="75919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运动系统</a:t>
            </a:r>
            <a:endParaRPr lang="zh-CN" altLang="en-US" sz="3600" dirty="0"/>
          </a:p>
        </p:txBody>
      </p:sp>
      <p:cxnSp>
        <p:nvCxnSpPr>
          <p:cNvPr id="4" name="直接连接符 3"/>
          <p:cNvCxnSpPr/>
          <p:nvPr/>
        </p:nvCxnSpPr>
        <p:spPr>
          <a:xfrm>
            <a:off x="2000250" y="5638800"/>
            <a:ext cx="3825875" cy="18415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2256155" y="3684270"/>
            <a:ext cx="3618230" cy="11430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11"/>
            </p:custDataLst>
          </p:nvPr>
        </p:nvCxnSpPr>
        <p:spPr>
          <a:xfrm>
            <a:off x="1896110" y="4520565"/>
            <a:ext cx="393001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5874385" y="3314065"/>
            <a:ext cx="6013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/>
              <a:t>骨</a:t>
            </a:r>
            <a:endParaRPr lang="zh-CN" altLang="en-US" sz="3200" dirty="0"/>
          </a:p>
        </p:txBody>
      </p:sp>
      <p:sp>
        <p:nvSpPr>
          <p:cNvPr id="14" name="文本框 13"/>
          <p:cNvSpPr txBox="1"/>
          <p:nvPr>
            <p:custDataLst>
              <p:tags r:id="rId13"/>
            </p:custDataLst>
          </p:nvPr>
        </p:nvSpPr>
        <p:spPr>
          <a:xfrm>
            <a:off x="5874288" y="4227836"/>
            <a:ext cx="2307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dirty="0"/>
              <a:t>骨骼肌</a:t>
            </a:r>
            <a:endParaRPr lang="zh-CN" altLang="en-US" sz="3200" dirty="0"/>
          </a:p>
        </p:txBody>
      </p:sp>
      <p:sp>
        <p:nvSpPr>
          <p:cNvPr id="17" name="文本框 16"/>
          <p:cNvSpPr txBox="1"/>
          <p:nvPr>
            <p:custDataLst>
              <p:tags r:id="rId14"/>
            </p:custDataLst>
          </p:nvPr>
        </p:nvSpPr>
        <p:spPr>
          <a:xfrm>
            <a:off x="5874385" y="5372735"/>
            <a:ext cx="29565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/>
              <a:t>关节</a:t>
            </a:r>
            <a:endParaRPr lang="zh-CN" alt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2" grpId="0"/>
      <p:bldP spid="12" grpId="1"/>
      <p:bldP spid="13" grpId="0"/>
      <p:bldP spid="13" grpId="1"/>
      <p:bldP spid="16" grpId="0"/>
      <p:bldP spid="16" grpId="1"/>
      <p:bldP spid="11" grpId="0"/>
      <p:bldP spid="11" grpId="1"/>
      <p:bldP spid="14" grpId="0"/>
      <p:bldP spid="14" grpId="1"/>
      <p:bldP spid="17" grpId="0"/>
      <p:bldP spid="1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9"/>
          <p:cNvSpPr txBox="1"/>
          <p:nvPr>
            <p:custDataLst>
              <p:tags r:id="rId1"/>
            </p:custDataLst>
          </p:nvPr>
        </p:nvSpPr>
        <p:spPr>
          <a:xfrm>
            <a:off x="767715" y="701675"/>
            <a:ext cx="10852150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4000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仅有运动系统就能完成运动了吗？</a:t>
            </a:r>
            <a:endParaRPr lang="zh-CN" altLang="en-US" sz="4000" dirty="0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859309" y="1682763"/>
            <a:ext cx="100495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eaLnBrk="0" hangingPunct="0"/>
            <a:r>
              <a:rPr lang="zh-CN" altLang="en-US" sz="2800" b="1" dirty="0">
                <a:latin typeface="Source Han Sans CN Regular" panose="020B0400000000000000" charset="-122"/>
                <a:ea typeface="Source Han Sans CN Regular" panose="020B0400000000000000" charset="-122"/>
                <a:sym typeface="+mn-ea"/>
              </a:rPr>
              <a:t>运动的产生除了靠运动系统还需要什么系统的参与？</a:t>
            </a:r>
            <a:endParaRPr lang="zh-CN" altLang="en-US" sz="2800" b="1" dirty="0">
              <a:latin typeface="Source Han Sans CN Regular" panose="020B0400000000000000" charset="-122"/>
              <a:ea typeface="Source Han Sans CN Regular" panose="020B0400000000000000" charset="-122"/>
              <a:cs typeface="Source Han Sans CN Regular" panose="020B0400000000000000" charset="-122"/>
              <a:sym typeface="+mn-ea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2826385" y="2773045"/>
            <a:ext cx="3411855" cy="920115"/>
            <a:chOff x="5361" y="3963"/>
            <a:chExt cx="5373" cy="1449"/>
          </a:xfrm>
        </p:grpSpPr>
        <p:cxnSp>
          <p:nvCxnSpPr>
            <p:cNvPr id="17" name="直接箭头连接符 16"/>
            <p:cNvCxnSpPr/>
            <p:nvPr>
              <p:custDataLst>
                <p:tags r:id="rId3"/>
              </p:custDataLst>
            </p:nvPr>
          </p:nvCxnSpPr>
          <p:spPr>
            <a:xfrm>
              <a:off x="5361" y="4336"/>
              <a:ext cx="5373" cy="107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7"/>
            <p:cNvSpPr/>
            <p:nvPr>
              <p:custDataLst>
                <p:tags r:id="rId4"/>
              </p:custDataLst>
            </p:nvPr>
          </p:nvSpPr>
          <p:spPr>
            <a:xfrm rot="780000">
              <a:off x="6898" y="3963"/>
              <a:ext cx="1375" cy="6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/>
            <a:p>
              <a:pPr indent="0"/>
              <a:r>
                <a:rPr lang="zh-CN" altLang="en-US" sz="3200" b="1">
                  <a:solidFill>
                    <a:srgbClr val="0070C0"/>
                  </a:solidFill>
                  <a:latin typeface="Source Han Sans CN Regular" panose="020B0400000000000000" charset="-122"/>
                  <a:ea typeface="Source Han Sans CN Regular" panose="020B0400000000000000" charset="-122"/>
                </a:rPr>
                <a:t>调节</a:t>
              </a:r>
              <a:endParaRPr lang="zh-CN" altLang="en-US" sz="3200" b="1">
                <a:solidFill>
                  <a:srgbClr val="0070C0"/>
                </a:solidFill>
                <a:latin typeface="Source Han Sans CN Regular" panose="020B0400000000000000" charset="-122"/>
                <a:ea typeface="Source Han Sans CN Regular" panose="020B0400000000000000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204595" y="4120515"/>
            <a:ext cx="1838960" cy="1503680"/>
            <a:chOff x="2809" y="6085"/>
            <a:chExt cx="2896" cy="2368"/>
          </a:xfrm>
        </p:grpSpPr>
        <p:sp>
          <p:nvSpPr>
            <p:cNvPr id="11" name="Rectangle 7"/>
            <p:cNvSpPr/>
            <p:nvPr>
              <p:custDataLst>
                <p:tags r:id="rId5"/>
              </p:custDataLst>
            </p:nvPr>
          </p:nvSpPr>
          <p:spPr>
            <a:xfrm>
              <a:off x="3153" y="6085"/>
              <a:ext cx="2210" cy="6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/>
            <a:p>
              <a:pPr indent="0"/>
              <a:r>
                <a:rPr lang="zh-CN" altLang="en-US" sz="2400" b="1">
                  <a:solidFill>
                    <a:schemeClr val="tx1"/>
                  </a:solidFill>
                  <a:latin typeface="Source Han Sans CN Regular" panose="020B0400000000000000" charset="-122"/>
                  <a:ea typeface="Source Han Sans CN Regular" panose="020B0400000000000000" charset="-122"/>
                </a:rPr>
                <a:t>消化系统</a:t>
              </a:r>
              <a:endParaRPr lang="zh-CN" altLang="en-US" sz="2400" b="1">
                <a:solidFill>
                  <a:schemeClr val="tx1"/>
                </a:solidFill>
                <a:latin typeface="Source Han Sans CN Regular" panose="020B0400000000000000" charset="-122"/>
                <a:ea typeface="Source Han Sans CN Regular" panose="020B0400000000000000" charset="-122"/>
              </a:endParaRPr>
            </a:p>
          </p:txBody>
        </p:sp>
        <p:sp>
          <p:nvSpPr>
            <p:cNvPr id="13" name="Rectangle 7"/>
            <p:cNvSpPr/>
            <p:nvPr>
              <p:custDataLst>
                <p:tags r:id="rId6"/>
              </p:custDataLst>
            </p:nvPr>
          </p:nvSpPr>
          <p:spPr>
            <a:xfrm>
              <a:off x="3153" y="6809"/>
              <a:ext cx="2210" cy="6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/>
            <a:p>
              <a:pPr indent="0"/>
              <a:r>
                <a:rPr lang="zh-CN" altLang="en-US" sz="2400" b="1">
                  <a:solidFill>
                    <a:schemeClr val="tx1"/>
                  </a:solidFill>
                  <a:latin typeface="Source Han Sans CN Regular" panose="020B0400000000000000" charset="-122"/>
                  <a:ea typeface="Source Han Sans CN Regular" panose="020B0400000000000000" charset="-122"/>
                </a:rPr>
                <a:t>呼吸系统</a:t>
              </a:r>
              <a:endParaRPr lang="zh-CN" altLang="en-US" sz="2400" b="1">
                <a:solidFill>
                  <a:schemeClr val="tx1"/>
                </a:solidFill>
                <a:latin typeface="Source Han Sans CN Regular" panose="020B0400000000000000" charset="-122"/>
                <a:ea typeface="Source Han Sans CN Regular" panose="020B0400000000000000" charset="-122"/>
              </a:endParaRPr>
            </a:p>
          </p:txBody>
        </p:sp>
        <p:sp>
          <p:nvSpPr>
            <p:cNvPr id="15" name="Rectangle 7"/>
            <p:cNvSpPr/>
            <p:nvPr>
              <p:custDataLst>
                <p:tags r:id="rId7"/>
              </p:custDataLst>
            </p:nvPr>
          </p:nvSpPr>
          <p:spPr>
            <a:xfrm>
              <a:off x="3153" y="7487"/>
              <a:ext cx="2210" cy="6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/>
            <a:p>
              <a:pPr indent="0"/>
              <a:r>
                <a:rPr lang="zh-CN" altLang="en-US" sz="2400" b="1">
                  <a:solidFill>
                    <a:schemeClr val="tx1"/>
                  </a:solidFill>
                  <a:latin typeface="Source Han Sans CN Regular" panose="020B0400000000000000" charset="-122"/>
                  <a:ea typeface="Source Han Sans CN Regular" panose="020B0400000000000000" charset="-122"/>
                </a:rPr>
                <a:t>循环系统</a:t>
              </a:r>
              <a:endParaRPr lang="zh-CN" altLang="en-US" sz="2400" b="1">
                <a:solidFill>
                  <a:schemeClr val="tx1"/>
                </a:solidFill>
                <a:latin typeface="Source Han Sans CN Regular" panose="020B0400000000000000" charset="-122"/>
                <a:ea typeface="Source Han Sans CN Regular" panose="020B0400000000000000" charset="-122"/>
              </a:endParaRPr>
            </a:p>
          </p:txBody>
        </p:sp>
        <p:sp>
          <p:nvSpPr>
            <p:cNvPr id="19" name="圆角矩形 18"/>
            <p:cNvSpPr/>
            <p:nvPr>
              <p:custDataLst>
                <p:tags r:id="rId8"/>
              </p:custDataLst>
            </p:nvPr>
          </p:nvSpPr>
          <p:spPr>
            <a:xfrm>
              <a:off x="2809" y="6085"/>
              <a:ext cx="2897" cy="236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280160" y="2682875"/>
            <a:ext cx="1534160" cy="746760"/>
            <a:chOff x="2928" y="3821"/>
            <a:chExt cx="2416" cy="1176"/>
          </a:xfrm>
        </p:grpSpPr>
        <p:sp>
          <p:nvSpPr>
            <p:cNvPr id="20" name="圆角矩形 19"/>
            <p:cNvSpPr/>
            <p:nvPr>
              <p:custDataLst>
                <p:tags r:id="rId9"/>
              </p:custDataLst>
            </p:nvPr>
          </p:nvSpPr>
          <p:spPr>
            <a:xfrm>
              <a:off x="2928" y="3821"/>
              <a:ext cx="2416" cy="117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Rectangle 7"/>
            <p:cNvSpPr/>
            <p:nvPr>
              <p:custDataLst>
                <p:tags r:id="rId10"/>
              </p:custDataLst>
            </p:nvPr>
          </p:nvSpPr>
          <p:spPr>
            <a:xfrm>
              <a:off x="3061" y="4044"/>
              <a:ext cx="2210" cy="8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/>
            <a:p>
              <a:pPr indent="0"/>
              <a:r>
                <a:rPr lang="zh-CN" altLang="en-US" sz="2400" b="1">
                  <a:solidFill>
                    <a:schemeClr val="tx1"/>
                  </a:solidFill>
                  <a:latin typeface="Source Han Sans CN Regular" panose="020B0400000000000000" charset="-122"/>
                  <a:ea typeface="Source Han Sans CN Regular" panose="020B0400000000000000" charset="-122"/>
                </a:rPr>
                <a:t>神经系统</a:t>
              </a:r>
              <a:endParaRPr lang="zh-CN" altLang="en-US" sz="2400" b="1">
                <a:solidFill>
                  <a:schemeClr val="tx1"/>
                </a:solidFill>
                <a:latin typeface="Source Han Sans CN Regular" panose="020B0400000000000000" charset="-122"/>
                <a:ea typeface="Source Han Sans CN Regular" panose="020B0400000000000000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056890" y="3926840"/>
            <a:ext cx="3100070" cy="982980"/>
            <a:chOff x="5628" y="5780"/>
            <a:chExt cx="4882" cy="1548"/>
          </a:xfrm>
        </p:grpSpPr>
        <p:sp>
          <p:nvSpPr>
            <p:cNvPr id="21" name="Rectangle 7"/>
            <p:cNvSpPr/>
            <p:nvPr>
              <p:custDataLst>
                <p:tags r:id="rId11"/>
              </p:custDataLst>
            </p:nvPr>
          </p:nvSpPr>
          <p:spPr>
            <a:xfrm rot="20700000">
              <a:off x="6867" y="6597"/>
              <a:ext cx="1375" cy="7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/>
            <a:p>
              <a:pPr indent="0"/>
              <a:r>
                <a:rPr lang="zh-CN" altLang="en-US" sz="3200" b="1">
                  <a:solidFill>
                    <a:srgbClr val="0070C0"/>
                  </a:solidFill>
                  <a:latin typeface="Source Han Sans CN Regular" panose="020B0400000000000000" charset="-122"/>
                  <a:ea typeface="Source Han Sans CN Regular" panose="020B0400000000000000" charset="-122"/>
                </a:rPr>
                <a:t>供能</a:t>
              </a:r>
              <a:endParaRPr lang="zh-CN" altLang="en-US" sz="2000">
                <a:solidFill>
                  <a:srgbClr val="C00000"/>
                </a:solidFill>
                <a:latin typeface="Source Han Sans CN Regular" panose="020B0400000000000000" charset="-122"/>
                <a:ea typeface="Source Han Sans CN Regular" panose="020B0400000000000000" charset="-122"/>
              </a:endParaRPr>
            </a:p>
          </p:txBody>
        </p:sp>
        <p:cxnSp>
          <p:nvCxnSpPr>
            <p:cNvPr id="22" name="直接箭头连接符 21"/>
            <p:cNvCxnSpPr/>
            <p:nvPr>
              <p:custDataLst>
                <p:tags r:id="rId12"/>
              </p:custDataLst>
            </p:nvPr>
          </p:nvCxnSpPr>
          <p:spPr>
            <a:xfrm flipV="1">
              <a:off x="5628" y="5780"/>
              <a:ext cx="4882" cy="117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>
          <a:xfrm>
            <a:off x="6430645" y="2950210"/>
            <a:ext cx="5069840" cy="1339850"/>
            <a:chOff x="7167" y="4175"/>
            <a:chExt cx="7984" cy="2110"/>
          </a:xfrm>
        </p:grpSpPr>
        <p:grpSp>
          <p:nvGrpSpPr>
            <p:cNvPr id="27" name="组合 26"/>
            <p:cNvGrpSpPr/>
            <p:nvPr/>
          </p:nvGrpSpPr>
          <p:grpSpPr>
            <a:xfrm>
              <a:off x="7167" y="5021"/>
              <a:ext cx="6798" cy="1264"/>
              <a:chOff x="7167" y="5021"/>
              <a:chExt cx="6798" cy="1264"/>
            </a:xfrm>
          </p:grpSpPr>
          <p:sp>
            <p:nvSpPr>
              <p:cNvPr id="4" name="文本框 3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678" y="5249"/>
                <a:ext cx="5776" cy="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 sz="3200">
                    <a:solidFill>
                      <a:srgbClr val="FF0000"/>
                    </a:solidFill>
                    <a:latin typeface="Source Han Sans CN Regular" panose="020B0400000000000000" charset="-122"/>
                    <a:ea typeface="Source Han Sans CN Regular" panose="020B0400000000000000" charset="-122"/>
                    <a:cs typeface="Source Han Sans CN Regular" panose="020B0400000000000000" charset="-122"/>
                  </a:rPr>
                  <a:t>肌肉——骨——关节</a:t>
                </a:r>
                <a:endParaRPr lang="zh-CN" altLang="en-US" sz="3200">
                  <a:solidFill>
                    <a:srgbClr val="FF0000"/>
                  </a:solidFill>
                  <a:latin typeface="Source Han Sans CN Regular" panose="020B0400000000000000" charset="-122"/>
                  <a:ea typeface="Source Han Sans CN Regular" panose="020B0400000000000000" charset="-122"/>
                  <a:cs typeface="Source Han Sans CN Regular" panose="020B0400000000000000" charset="-122"/>
                </a:endParaRPr>
              </a:p>
            </p:txBody>
          </p:sp>
          <p:sp>
            <p:nvSpPr>
              <p:cNvPr id="5" name="Rectangle 7"/>
              <p:cNvSpPr/>
              <p:nvPr>
                <p:custDataLst>
                  <p:tags r:id="rId14"/>
                </p:custDataLst>
              </p:nvPr>
            </p:nvSpPr>
            <p:spPr>
              <a:xfrm>
                <a:off x="9067" y="5021"/>
                <a:ext cx="1375" cy="67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/>
              <a:p>
                <a:pPr indent="0"/>
                <a:r>
                  <a:rPr lang="zh-CN" altLang="en-US" sz="2400">
                    <a:solidFill>
                      <a:schemeClr val="tx1"/>
                    </a:solidFill>
                    <a:latin typeface="Source Han Sans CN Regular" panose="020B0400000000000000" charset="-122"/>
                    <a:ea typeface="Source Han Sans CN Regular" panose="020B0400000000000000" charset="-122"/>
                  </a:rPr>
                  <a:t>牵动</a:t>
                </a:r>
                <a:endParaRPr lang="zh-CN" altLang="en-US" sz="2400">
                  <a:solidFill>
                    <a:schemeClr val="tx1"/>
                  </a:solidFill>
                  <a:latin typeface="Source Han Sans CN Regular" panose="020B0400000000000000" charset="-122"/>
                  <a:ea typeface="Source Han Sans CN Regular" panose="020B0400000000000000" charset="-122"/>
                </a:endParaRPr>
              </a:p>
            </p:txBody>
          </p:sp>
          <p:sp>
            <p:nvSpPr>
              <p:cNvPr id="6" name="Rectangle 7"/>
              <p:cNvSpPr/>
              <p:nvPr>
                <p:custDataLst>
                  <p:tags r:id="rId15"/>
                </p:custDataLst>
              </p:nvPr>
            </p:nvSpPr>
            <p:spPr>
              <a:xfrm>
                <a:off x="11174" y="5042"/>
                <a:ext cx="1033" cy="67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/>
              <a:p>
                <a:pPr indent="0"/>
                <a:r>
                  <a:rPr lang="zh-CN" altLang="en-US" sz="2400">
                    <a:solidFill>
                      <a:schemeClr val="tx1"/>
                    </a:solidFill>
                    <a:latin typeface="Source Han Sans CN Regular" panose="020B0400000000000000" charset="-122"/>
                    <a:ea typeface="Source Han Sans CN Regular" panose="020B0400000000000000" charset="-122"/>
                  </a:rPr>
                  <a:t>绕</a:t>
                </a:r>
                <a:endParaRPr lang="zh-CN" altLang="en-US" sz="2400">
                  <a:solidFill>
                    <a:schemeClr val="tx1"/>
                  </a:solidFill>
                  <a:latin typeface="Source Han Sans CN Regular" panose="020B0400000000000000" charset="-122"/>
                  <a:ea typeface="Source Han Sans CN Regular" panose="020B0400000000000000" charset="-122"/>
                </a:endParaRPr>
              </a:p>
            </p:txBody>
          </p:sp>
          <p:sp>
            <p:nvSpPr>
              <p:cNvPr id="8" name="圆角矩形 7"/>
              <p:cNvSpPr/>
              <p:nvPr>
                <p:custDataLst>
                  <p:tags r:id="rId16"/>
                </p:custDataLst>
              </p:nvPr>
            </p:nvSpPr>
            <p:spPr>
              <a:xfrm>
                <a:off x="7167" y="5021"/>
                <a:ext cx="6798" cy="1265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3" name="文本框 2"/>
            <p:cNvSpPr txBox="1"/>
            <p:nvPr>
              <p:custDataLst>
                <p:tags r:id="rId17"/>
              </p:custDataLst>
            </p:nvPr>
          </p:nvSpPr>
          <p:spPr>
            <a:xfrm>
              <a:off x="8751" y="4175"/>
              <a:ext cx="6400" cy="822"/>
            </a:xfrm>
            <a:prstGeom prst="rect">
              <a:avLst/>
            </a:prstGeom>
          </p:spPr>
          <p:txBody>
            <a:bodyPr>
              <a:spAutoFit/>
              <a:extLst>
                <a:ext uri="{4A0BC546-FE56-4ADE-93B0-CB8AF2F6F144}">
                  <wpsdc:textFrameExt xmlns:wpsdc="http://www.wps.cn/officeDocument/2022/drawingmlCustomData" type="text"/>
                </a:ext>
              </a:extLst>
            </a:bodyPr>
            <a:p>
              <a:pPr algn="l"/>
              <a:r>
                <a:rPr lang="zh-CN" altLang="en-US" sz="2800">
                  <a:latin typeface="Arial" panose="020B0604020202020204" pitchFamily="34" charset="0"/>
                  <a:ea typeface="微软雅黑" panose="020B0503020204020204" charset="-122"/>
                </a:rPr>
                <a:t>运动系统</a:t>
              </a:r>
              <a:endParaRPr lang="zh-CN" altLang="en-US" sz="280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圆角矩形 7"/>
          <p:cNvSpPr/>
          <p:nvPr/>
        </p:nvSpPr>
        <p:spPr>
          <a:xfrm>
            <a:off x="6673850" y="2555240"/>
            <a:ext cx="4618990" cy="324294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61415" y="391160"/>
            <a:ext cx="2345055" cy="753745"/>
          </a:xfrm>
        </p:spPr>
        <p:txBody>
          <a:bodyPr/>
          <a:p>
            <a:r>
              <a:rPr lang="zh-CN" altLang="en-US" sz="3200"/>
              <a:t>课外探究</a:t>
            </a:r>
            <a:endParaRPr lang="zh-CN" altLang="en-US" sz="32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28625" y="2555240"/>
            <a:ext cx="5977890" cy="31153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45590" y="1320800"/>
            <a:ext cx="9747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联系人的运动系统，推测蝗虫是如何运动的？</a:t>
            </a:r>
            <a:endParaRPr lang="zh-CN" altLang="en-US" sz="3200"/>
          </a:p>
        </p:txBody>
      </p:sp>
      <p:sp>
        <p:nvSpPr>
          <p:cNvPr id="7" name="文本框 6"/>
          <p:cNvSpPr txBox="1"/>
          <p:nvPr/>
        </p:nvSpPr>
        <p:spPr>
          <a:xfrm>
            <a:off x="6739890" y="2838450"/>
            <a:ext cx="465836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chemeClr val="bg1"/>
                </a:solidFill>
              </a:rPr>
              <a:t>         </a:t>
            </a:r>
            <a:r>
              <a:rPr lang="zh-CN" altLang="en-US" sz="2800">
                <a:solidFill>
                  <a:schemeClr val="bg1"/>
                </a:solidFill>
              </a:rPr>
              <a:t>蝗虫是蝗科蝗属的昆虫动物，全身通常为绿色、灰色、褐色或黑褐色，后腿肌肉发达，后足腿节粗壮，适于跳跃，强大的弹跳能力使它们成为跳跃能手。</a:t>
            </a:r>
            <a:endParaRPr lang="zh-CN" alt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35" y="15875"/>
            <a:ext cx="12191365" cy="6826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/>
          <p:cNvSpPr/>
          <p:nvPr>
            <p:custDataLst>
              <p:tags r:id="rId1"/>
            </p:custDataLst>
          </p:nvPr>
        </p:nvSpPr>
        <p:spPr>
          <a:xfrm>
            <a:off x="1413164" y="849745"/>
            <a:ext cx="9365672" cy="5180966"/>
          </a:xfrm>
          <a:prstGeom prst="roundRect">
            <a:avLst>
              <a:gd name="adj" fmla="val 17647"/>
            </a:avLst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1" name="矩形: 圆角 10"/>
          <p:cNvSpPr/>
          <p:nvPr>
            <p:custDataLst>
              <p:tags r:id="rId2"/>
            </p:custDataLst>
          </p:nvPr>
        </p:nvSpPr>
        <p:spPr>
          <a:xfrm>
            <a:off x="1653309" y="1117600"/>
            <a:ext cx="8885382" cy="4645256"/>
          </a:xfrm>
          <a:prstGeom prst="roundRect">
            <a:avLst>
              <a:gd name="adj" fmla="val 17647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矩形: 圆角 9"/>
          <p:cNvSpPr/>
          <p:nvPr>
            <p:custDataLst>
              <p:tags r:id="rId3"/>
            </p:custDataLst>
          </p:nvPr>
        </p:nvSpPr>
        <p:spPr>
          <a:xfrm>
            <a:off x="1838032" y="1311564"/>
            <a:ext cx="8515932" cy="4233710"/>
          </a:xfrm>
          <a:prstGeom prst="roundRect">
            <a:avLst>
              <a:gd name="adj" fmla="val 17647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>
            <p:custDataLst>
              <p:tags r:id="rId4"/>
            </p:custDataLst>
          </p:nvPr>
        </p:nvSpPr>
        <p:spPr>
          <a:xfrm>
            <a:off x="2031996" y="1448084"/>
            <a:ext cx="8128004" cy="3961832"/>
          </a:xfrm>
          <a:prstGeom prst="roundRect">
            <a:avLst>
              <a:gd name="adj" fmla="val 17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5145405" y="3232785"/>
            <a:ext cx="4686935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735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课前表格分小组展示</a:t>
            </a:r>
            <a:endParaRPr kumimoji="0" lang="zh-CN" altLang="en-US" sz="3735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6" name="椭圆 5"/>
          <p:cNvSpPr/>
          <p:nvPr>
            <p:custDataLst>
              <p:tags r:id="rId6"/>
            </p:custDataLst>
          </p:nvPr>
        </p:nvSpPr>
        <p:spPr>
          <a:xfrm>
            <a:off x="2947145" y="2847932"/>
            <a:ext cx="1316172" cy="134468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735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01</a:t>
            </a:r>
            <a:endParaRPr lang="zh-CN" altLang="en-US" sz="3735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7" name="直接连接符 9"/>
          <p:cNvCxnSpPr/>
          <p:nvPr>
            <p:custDataLst>
              <p:tags r:id="rId7"/>
            </p:custDataLst>
          </p:nvPr>
        </p:nvCxnSpPr>
        <p:spPr>
          <a:xfrm flipH="1">
            <a:off x="4776716" y="2610471"/>
            <a:ext cx="0" cy="1819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/>
          <p:nvPr>
            <p:ph type="title"/>
          </p:nvPr>
        </p:nvSpPr>
        <p:spPr>
          <a:xfrm>
            <a:off x="1161415" y="453390"/>
            <a:ext cx="5374640" cy="753745"/>
          </a:xfrm>
        </p:spPr>
        <p:txBody>
          <a:bodyPr/>
          <a:p>
            <a: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</a:rPr>
              <a:t>活动一：</a:t>
            </a:r>
            <a:r>
              <a:rPr noProof="0">
                <a:solidFill>
                  <a:srgbClr val="000000">
                    <a:lumMod val="75000"/>
                    <a:lumOff val="25000"/>
                  </a:srgbClr>
                </a:solidFill>
                <a:latin typeface="方正粗黑宋简体" panose="02000000000000000000" charset="-122"/>
                <a:ea typeface="方正粗黑宋简体" panose="02000000000000000000" charset="-122"/>
                <a:sym typeface="+mn-lt"/>
              </a:rPr>
              <a:t>课前表格分小组展示</a:t>
            </a:r>
            <a:endParaRPr lang="zh-CN" altLang="en-US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  <p:custDataLst>
              <p:tags r:id="rId1"/>
            </p:custDataLst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</a:fld>
            <a:endParaRPr lang="zh-CN" dirty="0"/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636395" y="1123315"/>
          <a:ext cx="7332345" cy="15875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77645"/>
                <a:gridCol w="1477645"/>
                <a:gridCol w="1459230"/>
                <a:gridCol w="1459230"/>
                <a:gridCol w="1458595"/>
              </a:tblGrid>
              <a:tr h="396875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生物类型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生活环境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运动形式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运动结构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9687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单细胞生物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细菌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96875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原生动物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变形虫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96875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草履虫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638306" y="1052503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表一：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638306" y="2641674"/>
            <a:ext cx="1460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表二：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637030" y="2776220"/>
          <a:ext cx="7331710" cy="18973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29995"/>
                <a:gridCol w="1229995"/>
                <a:gridCol w="1071880"/>
                <a:gridCol w="1371600"/>
                <a:gridCol w="1318260"/>
                <a:gridCol w="1109980"/>
              </a:tblGrid>
              <a:tr h="434340">
                <a:tc gridSpan="3"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生物类型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生活环境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运动形式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运动结构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5760">
                <a:tc rowSpan="4">
                  <a:txBody>
                    <a:bodyPr/>
                    <a:lstStyle/>
                    <a:p>
                      <a:pPr algn="l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多细胞动物</a:t>
                      </a:r>
                      <a:endParaRPr lang="en-US" altLang="zh-CN" sz="180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——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无脊椎动物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环节动物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蚯蚓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576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软体动物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蜗牛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5760">
                <a:tc vMerge="1"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节肢动物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蝗虫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576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竹节虫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638175" y="4784090"/>
            <a:ext cx="10953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表三：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15" name="表格 14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637030" y="4785995"/>
          <a:ext cx="7332345" cy="1828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29995"/>
                <a:gridCol w="1229995"/>
                <a:gridCol w="1229995"/>
                <a:gridCol w="1214120"/>
                <a:gridCol w="1214120"/>
                <a:gridCol w="1214120"/>
              </a:tblGrid>
              <a:tr h="365760">
                <a:tc gridSpan="3"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生物类型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生活环境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运动形式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运动结构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5760">
                <a:tc rowSpan="4">
                  <a:txBody>
                    <a:bodyPr/>
                    <a:lstStyle/>
                    <a:p>
                      <a:pPr algn="l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多细胞动物</a:t>
                      </a:r>
                      <a:endParaRPr lang="en-US" altLang="zh-CN" sz="1800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——</a:t>
                      </a:r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脊椎动物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鱼类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鲫鱼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576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鸟类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麻雀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576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两栖类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青蛙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5760">
                <a:tc vMerge="1"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爬行类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chemeClr val="tx1"/>
                          </a:solidFill>
                        </a:rPr>
                        <a:t>蜥蜴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8702040" y="2776855"/>
            <a:ext cx="3075940" cy="14585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b="1" dirty="0">
                <a:solidFill>
                  <a:srgbClr val="0070C0"/>
                </a:solidFill>
              </a:rPr>
              <a:t>最高等的哺乳动物呢？</a:t>
            </a:r>
            <a:endParaRPr lang="zh-CN" altLang="en-US" sz="4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/>
          <p:cNvSpPr/>
          <p:nvPr>
            <p:custDataLst>
              <p:tags r:id="rId1"/>
            </p:custDataLst>
          </p:nvPr>
        </p:nvSpPr>
        <p:spPr>
          <a:xfrm>
            <a:off x="1413164" y="849745"/>
            <a:ext cx="9365672" cy="5180966"/>
          </a:xfrm>
          <a:prstGeom prst="roundRect">
            <a:avLst>
              <a:gd name="adj" fmla="val 17647"/>
            </a:avLst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1" name="矩形: 圆角 10"/>
          <p:cNvSpPr/>
          <p:nvPr>
            <p:custDataLst>
              <p:tags r:id="rId2"/>
            </p:custDataLst>
          </p:nvPr>
        </p:nvSpPr>
        <p:spPr>
          <a:xfrm>
            <a:off x="1653309" y="1117600"/>
            <a:ext cx="8885382" cy="4645256"/>
          </a:xfrm>
          <a:prstGeom prst="roundRect">
            <a:avLst>
              <a:gd name="adj" fmla="val 17647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矩形: 圆角 9"/>
          <p:cNvSpPr/>
          <p:nvPr>
            <p:custDataLst>
              <p:tags r:id="rId3"/>
            </p:custDataLst>
          </p:nvPr>
        </p:nvSpPr>
        <p:spPr>
          <a:xfrm>
            <a:off x="1838032" y="1311564"/>
            <a:ext cx="8515932" cy="4233710"/>
          </a:xfrm>
          <a:prstGeom prst="roundRect">
            <a:avLst>
              <a:gd name="adj" fmla="val 17647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>
            <p:custDataLst>
              <p:tags r:id="rId4"/>
            </p:custDataLst>
          </p:nvPr>
        </p:nvSpPr>
        <p:spPr>
          <a:xfrm>
            <a:off x="2031996" y="1448084"/>
            <a:ext cx="8128004" cy="3961832"/>
          </a:xfrm>
          <a:prstGeom prst="roundRect">
            <a:avLst>
              <a:gd name="adj" fmla="val 17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5053965" y="2945765"/>
            <a:ext cx="4686935" cy="1149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735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利用材料选择并制作完整的手肘模型</a:t>
            </a:r>
            <a:endParaRPr kumimoji="0" lang="zh-CN" altLang="en-US" sz="3735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6" name="椭圆 5"/>
          <p:cNvSpPr/>
          <p:nvPr>
            <p:custDataLst>
              <p:tags r:id="rId6"/>
            </p:custDataLst>
          </p:nvPr>
        </p:nvSpPr>
        <p:spPr>
          <a:xfrm>
            <a:off x="2947145" y="2847932"/>
            <a:ext cx="1316172" cy="134468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735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01</a:t>
            </a:r>
            <a:endParaRPr lang="zh-CN" altLang="en-US" sz="3735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7" name="直接连接符 9"/>
          <p:cNvCxnSpPr/>
          <p:nvPr>
            <p:custDataLst>
              <p:tags r:id="rId7"/>
            </p:custDataLst>
          </p:nvPr>
        </p:nvCxnSpPr>
        <p:spPr>
          <a:xfrm flipH="1">
            <a:off x="4776716" y="2610471"/>
            <a:ext cx="0" cy="1819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/>
          <p:nvPr>
            <p:ph type="title"/>
          </p:nvPr>
        </p:nvSpPr>
        <p:spPr>
          <a:xfrm>
            <a:off x="1161278" y="363335"/>
            <a:ext cx="10515600" cy="753899"/>
          </a:xfrm>
        </p:spPr>
        <p:txBody>
          <a:bodyPr/>
          <a:p>
            <a:r>
              <a:rPr lang="zh-CN" altLang="en-US" sz="3200"/>
              <a:t>活动二：</a:t>
            </a:r>
            <a:r>
              <a:rPr noProof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利用材料选择并制作完整的手肘模型</a:t>
            </a:r>
            <a:endParaRPr noProof="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  <p:custDataLst>
              <p:tags r:id="rId1"/>
            </p:custDataLst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</a:fld>
            <a:endParaRPr lang="zh-CN" dirty="0"/>
          </a:p>
        </p:txBody>
      </p:sp>
      <p:pic>
        <p:nvPicPr>
          <p:cNvPr id="6" name="图片 5" descr="706C251DE3E4FDB50FFFB015D1644A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415" y="1351915"/>
            <a:ext cx="4159885" cy="46221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952490" y="2509520"/>
            <a:ext cx="511683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以小组为单位，通过自己预习的内容尝试构建一个手肘的结构。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/>
          <p:nvPr>
            <p:ph type="title"/>
          </p:nvPr>
        </p:nvSpPr>
        <p:spPr>
          <a:xfrm>
            <a:off x="1161278" y="457950"/>
            <a:ext cx="10515600" cy="753899"/>
          </a:xfrm>
        </p:spPr>
        <p:txBody>
          <a:bodyPr/>
          <a:p>
            <a:r>
              <a:rPr lang="zh-CN" altLang="en-US" sz="3200"/>
              <a:t>活动二：</a:t>
            </a:r>
            <a:r>
              <a:rPr noProof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rPr>
              <a:t>利用材料选择并制作完整的手肘模型</a:t>
            </a:r>
            <a:endParaRPr noProof="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charset="-122"/>
              <a:ea typeface="微软雅黑" panose="020B0503020204020204" charset="-122"/>
              <a:sym typeface="+mn-lt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  <p:custDataLst>
              <p:tags r:id="rId1"/>
            </p:custDataLst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</a:fld>
            <a:endParaRPr lang="zh-CN" dirty="0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5152390" y="1996440"/>
            <a:ext cx="6303010" cy="3441700"/>
          </a:xfrm>
        </p:spPr>
        <p:txBody>
          <a:bodyPr>
            <a:normAutofit lnSpcReduction="10000"/>
          </a:bodyPr>
          <a:p>
            <a:pPr algn="l">
              <a:lnSpc>
                <a:spcPct val="150000"/>
              </a:lnSpc>
            </a:pPr>
            <a:r>
              <a:rPr lang="zh-CN" altLang="en-US" sz="3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要求：</a:t>
            </a:r>
            <a:endParaRPr lang="zh-CN" altLang="en-US" sz="36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altLang="en-US" sz="3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具备完整的关节结构</a:t>
            </a:r>
            <a:endParaRPr altLang="en-US" sz="36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altLang="en-US" sz="3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体现肌肉的结构、</a:t>
            </a:r>
            <a:r>
              <a:rPr altLang="en-US" sz="3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肌肉和骨骼的</a:t>
            </a:r>
            <a:r>
              <a:rPr altLang="en-US" sz="36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位置</a:t>
            </a:r>
            <a:endParaRPr altLang="en-US" sz="36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endParaRPr altLang="en-US" sz="36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l">
              <a:buNone/>
            </a:pPr>
            <a:endParaRPr altLang="en-US" sz="36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3" name="人的屈肘和伸肘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8034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2760" y="1365885"/>
            <a:ext cx="4424680" cy="47034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vol="0" mute="1">
                <p:cTn id="7" repeatCount="indefinite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 descr="C:\Users\Mr-Wang\AppData\Roaming\Tencent\Users\1074161561\QQ\WinTemp\RichOle\%9T[F)MH4PHFX68}K{K[SVM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475" r="364" b="1048"/>
          <a:stretch>
            <a:fillRect/>
          </a:stretch>
        </p:blipFill>
        <p:spPr>
          <a:xfrm>
            <a:off x="2211705" y="254000"/>
            <a:ext cx="3821430" cy="63766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9" name="TextBox 5"/>
          <p:cNvSpPr txBox="1"/>
          <p:nvPr>
            <p:custDataLst>
              <p:tags r:id="rId3"/>
            </p:custDataLst>
          </p:nvPr>
        </p:nvSpPr>
        <p:spPr>
          <a:xfrm>
            <a:off x="6069330" y="1693863"/>
            <a:ext cx="159067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indent="0"/>
            <a:r>
              <a:rPr lang="zh-CN" altLang="en-US" sz="2800" dirty="0">
                <a:solidFill>
                  <a:srgbClr val="FF0000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肱骨</a:t>
            </a:r>
            <a:endParaRPr lang="zh-CN" altLang="en-US" sz="2800" dirty="0">
              <a:solidFill>
                <a:srgbClr val="FF0000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cxnSp>
        <p:nvCxnSpPr>
          <p:cNvPr id="8" name="直接连接符 7"/>
          <p:cNvCxnSpPr/>
          <p:nvPr>
            <p:custDataLst>
              <p:tags r:id="rId4"/>
            </p:custDataLst>
          </p:nvPr>
        </p:nvCxnSpPr>
        <p:spPr>
          <a:xfrm flipV="1">
            <a:off x="4939030" y="1976438"/>
            <a:ext cx="1198563" cy="3175"/>
          </a:xfrm>
          <a:prstGeom prst="line">
            <a:avLst/>
          </a:prstGeom>
          <a:ln w="28575">
            <a:solidFill>
              <a:srgbClr val="0505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5"/>
            </p:custDataLst>
          </p:nvPr>
        </p:nvCxnSpPr>
        <p:spPr>
          <a:xfrm flipV="1">
            <a:off x="5347018" y="2660650"/>
            <a:ext cx="1127125" cy="12700"/>
          </a:xfrm>
          <a:prstGeom prst="line">
            <a:avLst/>
          </a:prstGeom>
          <a:ln w="28575">
            <a:solidFill>
              <a:srgbClr val="0505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6"/>
            </p:custDataLst>
          </p:nvPr>
        </p:nvCxnSpPr>
        <p:spPr>
          <a:xfrm flipV="1">
            <a:off x="5416868" y="3057525"/>
            <a:ext cx="1258888" cy="14288"/>
          </a:xfrm>
          <a:prstGeom prst="line">
            <a:avLst/>
          </a:prstGeom>
          <a:ln w="28575">
            <a:solidFill>
              <a:srgbClr val="0505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3" name="TextBox 10"/>
          <p:cNvSpPr txBox="1"/>
          <p:nvPr>
            <p:custDataLst>
              <p:tags r:id="rId7"/>
            </p:custDataLst>
          </p:nvPr>
        </p:nvSpPr>
        <p:spPr>
          <a:xfrm>
            <a:off x="6405880" y="2357438"/>
            <a:ext cx="1398588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indent="0"/>
            <a:r>
              <a:rPr lang="zh-CN" altLang="en-US" sz="2800" dirty="0">
                <a:solidFill>
                  <a:srgbClr val="FF0000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桡骨</a:t>
            </a:r>
            <a:endParaRPr lang="zh-CN" altLang="en-US" sz="2800" dirty="0">
              <a:solidFill>
                <a:srgbClr val="FF0000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sp>
        <p:nvSpPr>
          <p:cNvPr id="19464" name="TextBox 11"/>
          <p:cNvSpPr txBox="1"/>
          <p:nvPr>
            <p:custDataLst>
              <p:tags r:id="rId8"/>
            </p:custDataLst>
          </p:nvPr>
        </p:nvSpPr>
        <p:spPr>
          <a:xfrm>
            <a:off x="6551930" y="2801938"/>
            <a:ext cx="1546225" cy="52228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indent="0"/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尺骨</a:t>
            </a:r>
            <a:endParaRPr lang="zh-CN" altLang="en-US" sz="28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9"/>
            </p:custDataLst>
          </p:nvPr>
        </p:nvCxnSpPr>
        <p:spPr>
          <a:xfrm flipV="1">
            <a:off x="5661343" y="3371850"/>
            <a:ext cx="1296988" cy="14288"/>
          </a:xfrm>
          <a:prstGeom prst="line">
            <a:avLst/>
          </a:prstGeom>
          <a:ln w="28575">
            <a:solidFill>
              <a:srgbClr val="0505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6" name="TextBox 13"/>
          <p:cNvSpPr txBox="1"/>
          <p:nvPr>
            <p:custDataLst>
              <p:tags r:id="rId10"/>
            </p:custDataLst>
          </p:nvPr>
        </p:nvSpPr>
        <p:spPr>
          <a:xfrm>
            <a:off x="6902768" y="3179763"/>
            <a:ext cx="1141412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indent="0"/>
            <a:r>
              <a:rPr lang="zh-CN" altLang="en-US" sz="2800" dirty="0">
                <a:solidFill>
                  <a:srgbClr val="050505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掌骨</a:t>
            </a:r>
            <a:endParaRPr lang="zh-CN" altLang="en-US" sz="2800" dirty="0">
              <a:solidFill>
                <a:srgbClr val="050505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cxnSp>
        <p:nvCxnSpPr>
          <p:cNvPr id="15" name="直接连接符 14"/>
          <p:cNvCxnSpPr/>
          <p:nvPr>
            <p:custDataLst>
              <p:tags r:id="rId11"/>
            </p:custDataLst>
          </p:nvPr>
        </p:nvCxnSpPr>
        <p:spPr>
          <a:xfrm flipV="1">
            <a:off x="5808980" y="3781425"/>
            <a:ext cx="1296988" cy="14288"/>
          </a:xfrm>
          <a:prstGeom prst="line">
            <a:avLst/>
          </a:prstGeom>
          <a:ln w="28575">
            <a:solidFill>
              <a:srgbClr val="0505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8" name="TextBox 15"/>
          <p:cNvSpPr txBox="1"/>
          <p:nvPr>
            <p:custDataLst>
              <p:tags r:id="rId12"/>
            </p:custDataLst>
          </p:nvPr>
        </p:nvSpPr>
        <p:spPr>
          <a:xfrm>
            <a:off x="6993255" y="3638550"/>
            <a:ext cx="108902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indent="0"/>
            <a:r>
              <a:rPr lang="zh-CN" altLang="en-US" sz="2800" dirty="0">
                <a:solidFill>
                  <a:srgbClr val="050505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指骨</a:t>
            </a:r>
            <a:endParaRPr lang="zh-CN" altLang="en-US" sz="2800" dirty="0">
              <a:solidFill>
                <a:srgbClr val="050505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cxnSp>
        <p:nvCxnSpPr>
          <p:cNvPr id="17" name="直接连接符 16"/>
          <p:cNvCxnSpPr/>
          <p:nvPr>
            <p:custDataLst>
              <p:tags r:id="rId13"/>
            </p:custDataLst>
          </p:nvPr>
        </p:nvCxnSpPr>
        <p:spPr>
          <a:xfrm flipV="1">
            <a:off x="2427605" y="4152900"/>
            <a:ext cx="1296988" cy="12700"/>
          </a:xfrm>
          <a:prstGeom prst="line">
            <a:avLst/>
          </a:prstGeom>
          <a:ln w="28575">
            <a:solidFill>
              <a:srgbClr val="0505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0" name="TextBox 17"/>
          <p:cNvSpPr txBox="1"/>
          <p:nvPr>
            <p:custDataLst>
              <p:tags r:id="rId14"/>
            </p:custDataLst>
          </p:nvPr>
        </p:nvSpPr>
        <p:spPr>
          <a:xfrm>
            <a:off x="1605280" y="3887788"/>
            <a:ext cx="1122363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indent="0"/>
            <a:r>
              <a:rPr lang="zh-CN" altLang="en-US" sz="2800" dirty="0">
                <a:solidFill>
                  <a:srgbClr val="050505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股骨</a:t>
            </a:r>
            <a:endParaRPr lang="zh-CN" altLang="en-US" sz="2800" dirty="0">
              <a:solidFill>
                <a:srgbClr val="050505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cxnSp>
        <p:nvCxnSpPr>
          <p:cNvPr id="19" name="直接连接符 18"/>
          <p:cNvCxnSpPr/>
          <p:nvPr>
            <p:custDataLst>
              <p:tags r:id="rId15"/>
            </p:custDataLst>
          </p:nvPr>
        </p:nvCxnSpPr>
        <p:spPr>
          <a:xfrm flipV="1">
            <a:off x="2373630" y="5203825"/>
            <a:ext cx="1296988" cy="12700"/>
          </a:xfrm>
          <a:prstGeom prst="line">
            <a:avLst/>
          </a:prstGeom>
          <a:ln w="28575">
            <a:solidFill>
              <a:srgbClr val="0505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>
            <a:stCxn id="19474" idx="3"/>
          </p:cNvCxnSpPr>
          <p:nvPr>
            <p:custDataLst>
              <p:tags r:id="rId16"/>
            </p:custDataLst>
          </p:nvPr>
        </p:nvCxnSpPr>
        <p:spPr>
          <a:xfrm>
            <a:off x="2314893" y="5662613"/>
            <a:ext cx="1177925" cy="9525"/>
          </a:xfrm>
          <a:prstGeom prst="line">
            <a:avLst/>
          </a:prstGeom>
          <a:ln w="28575">
            <a:solidFill>
              <a:srgbClr val="0505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3" name="TextBox 20"/>
          <p:cNvSpPr txBox="1"/>
          <p:nvPr>
            <p:custDataLst>
              <p:tags r:id="rId17"/>
            </p:custDataLst>
          </p:nvPr>
        </p:nvSpPr>
        <p:spPr>
          <a:xfrm>
            <a:off x="1541780" y="4902200"/>
            <a:ext cx="111442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indent="0"/>
            <a:r>
              <a:rPr lang="zh-CN" altLang="en-US" sz="2800" dirty="0">
                <a:solidFill>
                  <a:srgbClr val="050505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胫骨</a:t>
            </a:r>
            <a:endParaRPr lang="zh-CN" altLang="en-US" sz="2800" dirty="0">
              <a:solidFill>
                <a:srgbClr val="050505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sp>
        <p:nvSpPr>
          <p:cNvPr id="19474" name="TextBox 21"/>
          <p:cNvSpPr txBox="1"/>
          <p:nvPr>
            <p:custDataLst>
              <p:tags r:id="rId18"/>
            </p:custDataLst>
          </p:nvPr>
        </p:nvSpPr>
        <p:spPr>
          <a:xfrm>
            <a:off x="1538605" y="5407025"/>
            <a:ext cx="120332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indent="0"/>
            <a:r>
              <a:rPr lang="zh-CN" altLang="en-US" sz="2800" dirty="0">
                <a:solidFill>
                  <a:srgbClr val="050505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腓骨</a:t>
            </a:r>
            <a:endParaRPr lang="zh-CN" altLang="en-US" sz="2800" dirty="0">
              <a:solidFill>
                <a:srgbClr val="050505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cxnSp>
        <p:nvCxnSpPr>
          <p:cNvPr id="25" name="直接连接符 24"/>
          <p:cNvCxnSpPr>
            <a:stCxn id="19474" idx="3"/>
          </p:cNvCxnSpPr>
          <p:nvPr>
            <p:custDataLst>
              <p:tags r:id="rId19"/>
            </p:custDataLst>
          </p:nvPr>
        </p:nvCxnSpPr>
        <p:spPr>
          <a:xfrm flipV="1">
            <a:off x="4840605" y="6219825"/>
            <a:ext cx="1296988" cy="14288"/>
          </a:xfrm>
          <a:prstGeom prst="line">
            <a:avLst/>
          </a:prstGeom>
          <a:ln w="28575">
            <a:solidFill>
              <a:srgbClr val="0505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6" name="TextBox 25"/>
          <p:cNvSpPr txBox="1"/>
          <p:nvPr>
            <p:custDataLst>
              <p:tags r:id="rId20"/>
            </p:custDataLst>
          </p:nvPr>
        </p:nvSpPr>
        <p:spPr>
          <a:xfrm>
            <a:off x="6056630" y="5919788"/>
            <a:ext cx="1163638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indent="0"/>
            <a:r>
              <a:rPr lang="zh-CN" altLang="en-US" sz="2800" dirty="0">
                <a:solidFill>
                  <a:srgbClr val="050505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跗骨</a:t>
            </a:r>
            <a:endParaRPr lang="zh-CN" altLang="en-US" sz="2800" dirty="0">
              <a:solidFill>
                <a:srgbClr val="050505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cxnSp>
        <p:nvCxnSpPr>
          <p:cNvPr id="27" name="直接连接符 26"/>
          <p:cNvCxnSpPr>
            <a:stCxn id="19474" idx="3"/>
          </p:cNvCxnSpPr>
          <p:nvPr>
            <p:custDataLst>
              <p:tags r:id="rId21"/>
            </p:custDataLst>
          </p:nvPr>
        </p:nvCxnSpPr>
        <p:spPr>
          <a:xfrm flipV="1">
            <a:off x="2179955" y="6337300"/>
            <a:ext cx="1296988" cy="14288"/>
          </a:xfrm>
          <a:prstGeom prst="line">
            <a:avLst/>
          </a:prstGeom>
          <a:ln w="28575">
            <a:solidFill>
              <a:srgbClr val="0505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8" name="TextBox 27"/>
          <p:cNvSpPr txBox="1"/>
          <p:nvPr>
            <p:custDataLst>
              <p:tags r:id="rId22"/>
            </p:custDataLst>
          </p:nvPr>
        </p:nvSpPr>
        <p:spPr>
          <a:xfrm>
            <a:off x="1443355" y="6011863"/>
            <a:ext cx="1065213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indent="0"/>
            <a:r>
              <a:rPr lang="zh-CN" altLang="en-US" sz="2800" dirty="0">
                <a:solidFill>
                  <a:srgbClr val="050505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跖骨</a:t>
            </a:r>
            <a:endParaRPr lang="zh-CN" altLang="en-US" sz="2800" dirty="0">
              <a:solidFill>
                <a:srgbClr val="050505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cxnSp>
        <p:nvCxnSpPr>
          <p:cNvPr id="29" name="直接连接符 28"/>
          <p:cNvCxnSpPr>
            <a:stCxn id="19474" idx="3"/>
          </p:cNvCxnSpPr>
          <p:nvPr>
            <p:custDataLst>
              <p:tags r:id="rId23"/>
            </p:custDataLst>
          </p:nvPr>
        </p:nvCxnSpPr>
        <p:spPr>
          <a:xfrm flipV="1">
            <a:off x="2487930" y="1979613"/>
            <a:ext cx="1296988" cy="14288"/>
          </a:xfrm>
          <a:prstGeom prst="line">
            <a:avLst/>
          </a:prstGeom>
          <a:ln w="28575">
            <a:solidFill>
              <a:srgbClr val="0505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80" name="TextBox 29"/>
          <p:cNvSpPr txBox="1"/>
          <p:nvPr>
            <p:custDataLst>
              <p:tags r:id="rId24"/>
            </p:custDataLst>
          </p:nvPr>
        </p:nvSpPr>
        <p:spPr>
          <a:xfrm>
            <a:off x="1673543" y="1730375"/>
            <a:ext cx="1265237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indent="0"/>
            <a:r>
              <a:rPr lang="zh-CN" altLang="en-US" sz="2800" dirty="0">
                <a:solidFill>
                  <a:srgbClr val="050505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肋骨</a:t>
            </a:r>
            <a:endParaRPr lang="zh-CN" altLang="en-US" sz="2800" dirty="0">
              <a:solidFill>
                <a:srgbClr val="050505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cxnSp>
        <p:nvCxnSpPr>
          <p:cNvPr id="3" name="直接连接符 26"/>
          <p:cNvCxnSpPr/>
          <p:nvPr>
            <p:custDataLst>
              <p:tags r:id="rId25"/>
            </p:custDataLst>
          </p:nvPr>
        </p:nvCxnSpPr>
        <p:spPr>
          <a:xfrm>
            <a:off x="1389380" y="6533515"/>
            <a:ext cx="2079625" cy="0"/>
          </a:xfrm>
          <a:prstGeom prst="line">
            <a:avLst/>
          </a:prstGeom>
          <a:ln w="28575">
            <a:solidFill>
              <a:srgbClr val="0505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82" name="Text Box 30"/>
          <p:cNvSpPr txBox="1"/>
          <p:nvPr>
            <p:custDataLst>
              <p:tags r:id="rId26"/>
            </p:custDataLst>
          </p:nvPr>
        </p:nvSpPr>
        <p:spPr>
          <a:xfrm>
            <a:off x="647700" y="6119495"/>
            <a:ext cx="8940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indent="0"/>
            <a:r>
              <a:rPr lang="zh-CN" altLang="en-US" sz="2800" dirty="0">
                <a:solidFill>
                  <a:srgbClr val="050505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趾骨</a:t>
            </a:r>
            <a:endParaRPr lang="zh-CN" altLang="en-US" sz="2800" dirty="0">
              <a:solidFill>
                <a:srgbClr val="050505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sp>
        <p:nvSpPr>
          <p:cNvPr id="15364" name="Text Box 8"/>
          <p:cNvSpPr txBox="1"/>
          <p:nvPr>
            <p:custDataLst>
              <p:tags r:id="rId27"/>
            </p:custDataLst>
          </p:nvPr>
        </p:nvSpPr>
        <p:spPr>
          <a:xfrm>
            <a:off x="8032206" y="475298"/>
            <a:ext cx="3327400" cy="2030095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</a:ln>
        </p:spPr>
        <p:txBody>
          <a:bodyPr wrap="square" anchor="t" anchorCtr="0">
            <a:spAutoFit/>
          </a:bodyPr>
          <a:p>
            <a:pPr indent="0"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dirty="0">
                <a:solidFill>
                  <a:schemeClr val="tx1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人体共有</a:t>
            </a:r>
            <a:r>
              <a:rPr lang="en-US" altLang="zh-CN" sz="2800" dirty="0">
                <a:solidFill>
                  <a:srgbClr val="FF0000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206</a:t>
            </a:r>
            <a:r>
              <a:rPr lang="zh-CN" altLang="en-US" sz="2800" dirty="0">
                <a:solidFill>
                  <a:schemeClr val="tx1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块骨，分为颅骨、躯干和四肢</a:t>
            </a:r>
            <a:r>
              <a:rPr lang="en-US" altLang="zh-CN" sz="2800" dirty="0">
                <a:solidFill>
                  <a:schemeClr val="tx1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3</a:t>
            </a:r>
            <a:r>
              <a:rPr lang="zh-CN" altLang="en-US" sz="2800" dirty="0">
                <a:solidFill>
                  <a:schemeClr val="tx1"/>
                </a:solidFill>
                <a:latin typeface="Source Han Sans CN Regular" panose="020B0400000000000000" charset="-122"/>
                <a:ea typeface="Source Han Sans CN Regular" panose="020B0400000000000000" charset="-122"/>
                <a:cs typeface="Source Han Sans CN Regular" panose="020B0400000000000000" charset="-122"/>
              </a:rPr>
              <a:t>个大部分。 </a:t>
            </a:r>
            <a:endParaRPr lang="zh-CN" altLang="en-US" sz="2800" dirty="0">
              <a:solidFill>
                <a:schemeClr val="tx1"/>
              </a:solidFill>
              <a:latin typeface="Source Han Sans CN Regular" panose="020B0400000000000000" charset="-122"/>
              <a:ea typeface="Source Han Sans CN Regular" panose="020B0400000000000000" charset="-122"/>
              <a:cs typeface="Source Han Sans CN Regular" panose="020B0400000000000000" charset="-122"/>
            </a:endParaRPr>
          </a:p>
        </p:txBody>
      </p:sp>
      <p:sp>
        <p:nvSpPr>
          <p:cNvPr id="22533" name="左大括号 22532"/>
          <p:cNvSpPr/>
          <p:nvPr>
            <p:custDataLst>
              <p:tags r:id="rId28"/>
            </p:custDataLst>
          </p:nvPr>
        </p:nvSpPr>
        <p:spPr>
          <a:xfrm>
            <a:off x="8620760" y="4271010"/>
            <a:ext cx="180340" cy="1847215"/>
          </a:xfrm>
          <a:prstGeom prst="leftBrace">
            <a:avLst>
              <a:gd name="adj1" fmla="val 123478"/>
              <a:gd name="adj2" fmla="val 50000"/>
            </a:avLst>
          </a:prstGeom>
          <a:noFill/>
          <a:ln w="571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pPr indent="0" algn="ctr"/>
            <a:endParaRPr lang="zh-CN" altLang="en-US" sz="2400" dirty="0"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sp>
        <p:nvSpPr>
          <p:cNvPr id="4" name="文本框 22531"/>
          <p:cNvSpPr txBox="1"/>
          <p:nvPr>
            <p:custDataLst>
              <p:tags r:id="rId29"/>
            </p:custDataLst>
          </p:nvPr>
        </p:nvSpPr>
        <p:spPr>
          <a:xfrm>
            <a:off x="7333298" y="4902835"/>
            <a:ext cx="1582737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0">
              <a:spcBef>
                <a:spcPct val="50000"/>
              </a:spcBef>
            </a:pPr>
            <a:r>
              <a:rPr lang="zh-CN" altLang="en-US" sz="2800" b="1" dirty="0">
                <a:solidFill>
                  <a:srgbClr val="050505"/>
                </a:solidFill>
                <a:latin typeface="Source Han Sans CN Bold" panose="020B0400000000000000" charset="-122"/>
                <a:ea typeface="Source Han Sans CN Bold" panose="020B0400000000000000" charset="-122"/>
              </a:rPr>
              <a:t>骨连结</a:t>
            </a:r>
            <a:endParaRPr lang="zh-CN" altLang="en-US" sz="2800" b="1" dirty="0">
              <a:solidFill>
                <a:srgbClr val="050505"/>
              </a:solidFill>
              <a:latin typeface="Source Han Sans CN Bold" panose="020B0400000000000000" charset="-122"/>
              <a:ea typeface="Source Han Sans CN Bold" panose="020B0400000000000000" charset="-122"/>
            </a:endParaRPr>
          </a:p>
        </p:txBody>
      </p:sp>
      <p:sp>
        <p:nvSpPr>
          <p:cNvPr id="5" name="文本框 22531"/>
          <p:cNvSpPr txBox="1"/>
          <p:nvPr>
            <p:custDataLst>
              <p:tags r:id="rId30"/>
            </p:custDataLst>
          </p:nvPr>
        </p:nvSpPr>
        <p:spPr>
          <a:xfrm>
            <a:off x="8801100" y="4152900"/>
            <a:ext cx="23336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0">
              <a:spcBef>
                <a:spcPct val="50000"/>
              </a:spcBef>
            </a:pPr>
            <a:r>
              <a:rPr lang="zh-CN" altLang="en-US" sz="2400" dirty="0">
                <a:solidFill>
                  <a:srgbClr val="050505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不活动的骨连结</a:t>
            </a:r>
            <a:endParaRPr lang="zh-CN" altLang="en-US" sz="2400" dirty="0">
              <a:solidFill>
                <a:srgbClr val="050505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sp>
        <p:nvSpPr>
          <p:cNvPr id="11" name="文本框 22531"/>
          <p:cNvSpPr txBox="1"/>
          <p:nvPr>
            <p:custDataLst>
              <p:tags r:id="rId31"/>
            </p:custDataLst>
          </p:nvPr>
        </p:nvSpPr>
        <p:spPr>
          <a:xfrm>
            <a:off x="8808402" y="4914061"/>
            <a:ext cx="25603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0">
              <a:spcBef>
                <a:spcPct val="50000"/>
              </a:spcBef>
            </a:pPr>
            <a:r>
              <a:rPr lang="zh-CN" altLang="en-US" sz="2400" dirty="0">
                <a:solidFill>
                  <a:srgbClr val="050505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半活动的骨连结</a:t>
            </a:r>
            <a:endParaRPr lang="zh-CN" altLang="en-US" sz="2400" dirty="0">
              <a:solidFill>
                <a:srgbClr val="050505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sp>
        <p:nvSpPr>
          <p:cNvPr id="16" name="文本框 22531"/>
          <p:cNvSpPr txBox="1"/>
          <p:nvPr>
            <p:custDataLst>
              <p:tags r:id="rId32"/>
            </p:custDataLst>
          </p:nvPr>
        </p:nvSpPr>
        <p:spPr>
          <a:xfrm>
            <a:off x="8835390" y="5657850"/>
            <a:ext cx="22999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indent="0">
              <a:spcBef>
                <a:spcPct val="50000"/>
              </a:spcBef>
            </a:pPr>
            <a:r>
              <a:rPr lang="zh-CN" altLang="en-US" sz="2400" dirty="0">
                <a:solidFill>
                  <a:srgbClr val="FF0000"/>
                </a:solidFill>
                <a:latin typeface="Source Han Sans CN Regular" panose="020B0400000000000000" charset="-122"/>
                <a:ea typeface="Source Han Sans CN Regular" panose="020B0400000000000000" charset="-122"/>
              </a:rPr>
              <a:t>活动的骨连结</a:t>
            </a:r>
            <a:endParaRPr lang="zh-CN" altLang="en-US" sz="2400" dirty="0">
              <a:solidFill>
                <a:srgbClr val="FF0000"/>
              </a:solidFill>
              <a:latin typeface="Source Han Sans CN Regular" panose="020B0400000000000000" charset="-122"/>
              <a:ea typeface="Source Han Sans CN Regular" panose="020B04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3"/>
            </p:custDataLst>
          </p:nvPr>
        </p:nvSpPr>
        <p:spPr>
          <a:xfrm>
            <a:off x="822325" y="372110"/>
            <a:ext cx="1492885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3200" dirty="0"/>
              <a:t>骨</a:t>
            </a:r>
            <a:endParaRPr lang="zh-CN" alt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36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9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36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9"/>
                            </p:stCondLst>
                            <p:childTnLst>
                              <p:par>
                                <p:cTn id="23" presetID="27" presetClass="entr" presetSubtype="0" fill="hold" grpId="36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39"/>
                            </p:stCondLst>
                            <p:childTnLst>
                              <p:par>
                                <p:cTn id="29" presetID="27" presetClass="entr" presetSubtype="0" fill="hold" grpId="36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bldLvl="0" animBg="1"/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  <p:bldP spid="4" grpId="8"/>
      <p:bldP spid="4" grpId="9"/>
      <p:bldP spid="4" grpId="10"/>
      <p:bldP spid="4" grpId="11"/>
      <p:bldP spid="4" grpId="12"/>
      <p:bldP spid="4" grpId="13"/>
      <p:bldP spid="4" grpId="14"/>
      <p:bldP spid="4" grpId="15"/>
      <p:bldP spid="4" grpId="16"/>
      <p:bldP spid="4" grpId="17"/>
      <p:bldP spid="4" grpId="18"/>
      <p:bldP spid="4" grpId="19"/>
      <p:bldP spid="4" grpId="20"/>
      <p:bldP spid="4" grpId="21"/>
      <p:bldP spid="4" grpId="22"/>
      <p:bldP spid="4" grpId="23"/>
      <p:bldP spid="4" grpId="24"/>
      <p:bldP spid="4" grpId="25"/>
      <p:bldP spid="4" grpId="26"/>
      <p:bldP spid="4" grpId="27"/>
      <p:bldP spid="4" grpId="28"/>
      <p:bldP spid="4" grpId="29"/>
      <p:bldP spid="4" grpId="30"/>
      <p:bldP spid="4" grpId="31"/>
      <p:bldP spid="4" grpId="32"/>
      <p:bldP spid="4" grpId="33"/>
      <p:bldP spid="4" grpId="34"/>
      <p:bldP spid="4" grpId="35"/>
      <p:bldP spid="4" grpId="36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5" grpId="11"/>
      <p:bldP spid="5" grpId="12"/>
      <p:bldP spid="5" grpId="13"/>
      <p:bldP spid="5" grpId="14"/>
      <p:bldP spid="5" grpId="15"/>
      <p:bldP spid="5" grpId="16"/>
      <p:bldP spid="5" grpId="17"/>
      <p:bldP spid="5" grpId="18"/>
      <p:bldP spid="5" grpId="19"/>
      <p:bldP spid="5" grpId="20"/>
      <p:bldP spid="5" grpId="21"/>
      <p:bldP spid="5" grpId="22"/>
      <p:bldP spid="5" grpId="23"/>
      <p:bldP spid="5" grpId="24"/>
      <p:bldP spid="5" grpId="25"/>
      <p:bldP spid="5" grpId="26"/>
      <p:bldP spid="5" grpId="27"/>
      <p:bldP spid="5" grpId="28"/>
      <p:bldP spid="5" grpId="29"/>
      <p:bldP spid="5" grpId="30"/>
      <p:bldP spid="5" grpId="31"/>
      <p:bldP spid="5" grpId="32"/>
      <p:bldP spid="5" grpId="33"/>
      <p:bldP spid="5" grpId="34"/>
      <p:bldP spid="5" grpId="35"/>
      <p:bldP spid="5" grpId="36"/>
      <p:bldP spid="11" grpId="0"/>
      <p:bldP spid="11" grpId="1"/>
      <p:bldP spid="11" grpId="2"/>
      <p:bldP spid="11" grpId="3"/>
      <p:bldP spid="11" grpId="4"/>
      <p:bldP spid="11" grpId="5"/>
      <p:bldP spid="11" grpId="6"/>
      <p:bldP spid="11" grpId="7"/>
      <p:bldP spid="11" grpId="8"/>
      <p:bldP spid="11" grpId="9"/>
      <p:bldP spid="11" grpId="10"/>
      <p:bldP spid="11" grpId="11"/>
      <p:bldP spid="11" grpId="12"/>
      <p:bldP spid="11" grpId="13"/>
      <p:bldP spid="11" grpId="14"/>
      <p:bldP spid="11" grpId="15"/>
      <p:bldP spid="11" grpId="16"/>
      <p:bldP spid="11" grpId="17"/>
      <p:bldP spid="11" grpId="18"/>
      <p:bldP spid="11" grpId="19"/>
      <p:bldP spid="11" grpId="20"/>
      <p:bldP spid="11" grpId="21"/>
      <p:bldP spid="11" grpId="22"/>
      <p:bldP spid="11" grpId="23"/>
      <p:bldP spid="11" grpId="24"/>
      <p:bldP spid="11" grpId="25"/>
      <p:bldP spid="11" grpId="26"/>
      <p:bldP spid="11" grpId="27"/>
      <p:bldP spid="11" grpId="28"/>
      <p:bldP spid="11" grpId="29"/>
      <p:bldP spid="11" grpId="30"/>
      <p:bldP spid="11" grpId="31"/>
      <p:bldP spid="11" grpId="32"/>
      <p:bldP spid="11" grpId="33"/>
      <p:bldP spid="11" grpId="34"/>
      <p:bldP spid="11" grpId="35"/>
      <p:bldP spid="11" grpId="36"/>
      <p:bldP spid="16" grpId="0"/>
      <p:bldP spid="16" grpId="1"/>
      <p:bldP spid="16" grpId="2"/>
      <p:bldP spid="16" grpId="3"/>
      <p:bldP spid="16" grpId="4"/>
      <p:bldP spid="16" grpId="5"/>
      <p:bldP spid="16" grpId="6"/>
      <p:bldP spid="16" grpId="7"/>
      <p:bldP spid="16" grpId="8"/>
      <p:bldP spid="16" grpId="9"/>
      <p:bldP spid="16" grpId="10"/>
      <p:bldP spid="16" grpId="11"/>
      <p:bldP spid="16" grpId="12"/>
      <p:bldP spid="16" grpId="13"/>
      <p:bldP spid="16" grpId="14"/>
      <p:bldP spid="16" grpId="15"/>
      <p:bldP spid="16" grpId="16"/>
      <p:bldP spid="16" grpId="17"/>
      <p:bldP spid="16" grpId="18"/>
      <p:bldP spid="16" grpId="19"/>
      <p:bldP spid="16" grpId="20"/>
      <p:bldP spid="16" grpId="21"/>
      <p:bldP spid="16" grpId="22"/>
      <p:bldP spid="16" grpId="23"/>
      <p:bldP spid="16" grpId="24"/>
      <p:bldP spid="16" grpId="25"/>
      <p:bldP spid="16" grpId="26"/>
      <p:bldP spid="16" grpId="27"/>
      <p:bldP spid="16" grpId="28"/>
      <p:bldP spid="16" grpId="29"/>
      <p:bldP spid="16" grpId="30"/>
      <p:bldP spid="16" grpId="31"/>
      <p:bldP spid="16" grpId="32"/>
      <p:bldP spid="16" grpId="33"/>
      <p:bldP spid="16" grpId="34"/>
      <p:bldP spid="16" grpId="35"/>
      <p:bldP spid="16" grpId="36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/>
          <p:cNvSpPr/>
          <p:nvPr>
            <p:custDataLst>
              <p:tags r:id="rId1"/>
            </p:custDataLst>
          </p:nvPr>
        </p:nvSpPr>
        <p:spPr>
          <a:xfrm>
            <a:off x="1413164" y="849745"/>
            <a:ext cx="9365672" cy="5180966"/>
          </a:xfrm>
          <a:prstGeom prst="roundRect">
            <a:avLst>
              <a:gd name="adj" fmla="val 17647"/>
            </a:avLst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1" name="矩形: 圆角 10"/>
          <p:cNvSpPr/>
          <p:nvPr>
            <p:custDataLst>
              <p:tags r:id="rId2"/>
            </p:custDataLst>
          </p:nvPr>
        </p:nvSpPr>
        <p:spPr>
          <a:xfrm>
            <a:off x="1653309" y="1117600"/>
            <a:ext cx="8885382" cy="4645256"/>
          </a:xfrm>
          <a:prstGeom prst="roundRect">
            <a:avLst>
              <a:gd name="adj" fmla="val 17647"/>
            </a:avLst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矩形: 圆角 9"/>
          <p:cNvSpPr/>
          <p:nvPr>
            <p:custDataLst>
              <p:tags r:id="rId3"/>
            </p:custDataLst>
          </p:nvPr>
        </p:nvSpPr>
        <p:spPr>
          <a:xfrm>
            <a:off x="1838032" y="1311564"/>
            <a:ext cx="8515932" cy="4233710"/>
          </a:xfrm>
          <a:prstGeom prst="roundRect">
            <a:avLst>
              <a:gd name="adj" fmla="val 17647"/>
            </a:avLst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>
            <p:custDataLst>
              <p:tags r:id="rId4"/>
            </p:custDataLst>
          </p:nvPr>
        </p:nvSpPr>
        <p:spPr>
          <a:xfrm>
            <a:off x="2031996" y="1448084"/>
            <a:ext cx="8128004" cy="3961832"/>
          </a:xfrm>
          <a:prstGeom prst="roundRect">
            <a:avLst>
              <a:gd name="adj" fmla="val 17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5145405" y="3232785"/>
            <a:ext cx="4686935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735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探究关节的结构</a:t>
            </a:r>
            <a:endParaRPr kumimoji="0" lang="zh-CN" altLang="en-US" sz="3735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6" name="椭圆 5"/>
          <p:cNvSpPr/>
          <p:nvPr>
            <p:custDataLst>
              <p:tags r:id="rId6"/>
            </p:custDataLst>
          </p:nvPr>
        </p:nvSpPr>
        <p:spPr>
          <a:xfrm>
            <a:off x="2947145" y="2847932"/>
            <a:ext cx="1316172" cy="134468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735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03</a:t>
            </a:r>
            <a:endParaRPr lang="zh-CN" altLang="en-US" sz="3735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cxnSp>
        <p:nvCxnSpPr>
          <p:cNvPr id="7" name="直接连接符 9"/>
          <p:cNvCxnSpPr/>
          <p:nvPr>
            <p:custDataLst>
              <p:tags r:id="rId7"/>
            </p:custDataLst>
          </p:nvPr>
        </p:nvCxnSpPr>
        <p:spPr>
          <a:xfrm flipH="1">
            <a:off x="4776716" y="2610471"/>
            <a:ext cx="0" cy="1819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/>
          <p:nvPr>
            <p:ph type="title"/>
          </p:nvPr>
        </p:nvSpPr>
        <p:spPr>
          <a:xfrm>
            <a:off x="1161415" y="453390"/>
            <a:ext cx="5374640" cy="753745"/>
          </a:xfrm>
        </p:spPr>
        <p:txBody>
          <a:bodyPr/>
          <a:p>
            <a:r>
              <a:rPr lang="zh-CN" altLang="en-US" sz="3200">
                <a:latin typeface="方正粗黑宋简体" panose="02000000000000000000" charset="-122"/>
                <a:ea typeface="方正粗黑宋简体" panose="02000000000000000000" charset="-122"/>
              </a:rPr>
              <a:t>活动三：</a:t>
            </a:r>
            <a:r>
              <a:rPr noProof="0">
                <a:solidFill>
                  <a:srgbClr val="000000">
                    <a:lumMod val="75000"/>
                    <a:lumOff val="25000"/>
                  </a:srgbClr>
                </a:solidFill>
                <a:latin typeface="方正粗黑宋简体" panose="02000000000000000000" charset="-122"/>
                <a:ea typeface="方正粗黑宋简体" panose="02000000000000000000" charset="-122"/>
                <a:sym typeface="+mn-lt"/>
              </a:rPr>
              <a:t>探究关节的结构</a:t>
            </a:r>
            <a:endParaRPr noProof="0">
              <a:solidFill>
                <a:srgbClr val="000000">
                  <a:lumMod val="75000"/>
                  <a:lumOff val="25000"/>
                </a:srgbClr>
              </a:solidFill>
              <a:latin typeface="方正粗黑宋简体" panose="02000000000000000000" charset="-122"/>
              <a:ea typeface="方正粗黑宋简体" panose="02000000000000000000" charset="-122"/>
              <a:sym typeface="+mn-lt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  <p:custDataLst>
              <p:tags r:id="rId1"/>
            </p:custDataLst>
          </p:nvPr>
        </p:nvSpPr>
        <p:spPr>
          <a:xfrm>
            <a:off x="8610600" y="6588125"/>
            <a:ext cx="2743200" cy="365125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</a:fld>
            <a:endParaRPr lang="zh-CN" dirty="0"/>
          </a:p>
        </p:txBody>
      </p:sp>
      <p:sp>
        <p:nvSpPr>
          <p:cNvPr id="2" name="文本框 1"/>
          <p:cNvSpPr txBox="1"/>
          <p:nvPr/>
        </p:nvSpPr>
        <p:spPr>
          <a:xfrm>
            <a:off x="928501" y="2036048"/>
            <a:ext cx="601005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你知道人体有哪些关节吗？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1004066" y="3428977"/>
            <a:ext cx="601005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你能说说关节的结构吗？具有哪些特点呢？</a:t>
            </a: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箭头: 右 1">
            <a:hlinkClick r:id="rId3" action="ppaction://hlinksldjump"/>
          </p:cNvPr>
          <p:cNvSpPr/>
          <p:nvPr/>
        </p:nvSpPr>
        <p:spPr>
          <a:xfrm>
            <a:off x="5880042" y="2186523"/>
            <a:ext cx="432262" cy="282633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r="32164" b="-837"/>
          <a:stretch>
            <a:fillRect/>
          </a:stretch>
        </p:blipFill>
        <p:spPr>
          <a:xfrm>
            <a:off x="8225155" y="646430"/>
            <a:ext cx="2928620" cy="53822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5815" y="672465"/>
            <a:ext cx="4102735" cy="55130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24" grpId="0" bldLvl="0" animBg="1"/>
      <p:bldP spid="2" grpId="1"/>
      <p:bldP spid="2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1"/>
            <p:custDataLst>
              <p:tags r:id="rId1"/>
            </p:custDataLst>
          </p:nvPr>
        </p:nvSpPr>
        <p:spPr>
          <a:xfrm>
            <a:off x="8763000" y="6356350"/>
            <a:ext cx="2743200" cy="365125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</a:fld>
            <a:endParaRPr lang="zh-CN" dirty="0"/>
          </a:p>
        </p:txBody>
      </p:sp>
      <p:sp>
        <p:nvSpPr>
          <p:cNvPr id="22" name="文本框 21"/>
          <p:cNvSpPr txBox="1"/>
          <p:nvPr>
            <p:custDataLst>
              <p:tags r:id="rId2"/>
            </p:custDataLst>
          </p:nvPr>
        </p:nvSpPr>
        <p:spPr>
          <a:xfrm>
            <a:off x="709930" y="815340"/>
            <a:ext cx="3331845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/>
              <a:t>骨连结</a:t>
            </a:r>
            <a:r>
              <a:rPr lang="en-US" altLang="zh-CN" sz="3200" dirty="0"/>
              <a:t>—</a:t>
            </a:r>
            <a:r>
              <a:rPr lang="zh-CN" altLang="en-US" sz="3200" dirty="0"/>
              <a:t>关节</a:t>
            </a:r>
            <a:endParaRPr lang="zh-CN" altLang="en-US" sz="3200" dirty="0"/>
          </a:p>
        </p:txBody>
      </p:sp>
      <p:sp>
        <p:nvSpPr>
          <p:cNvPr id="20" name="文本框 19"/>
          <p:cNvSpPr txBox="1"/>
          <p:nvPr>
            <p:custDataLst>
              <p:tags r:id="rId3"/>
            </p:custDataLst>
          </p:nvPr>
        </p:nvSpPr>
        <p:spPr>
          <a:xfrm>
            <a:off x="630555" y="2837180"/>
            <a:ext cx="156210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关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节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组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成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AutoShape 6"/>
          <p:cNvSpPr/>
          <p:nvPr>
            <p:custDataLst>
              <p:tags r:id="rId4"/>
            </p:custDataLst>
          </p:nvPr>
        </p:nvSpPr>
        <p:spPr>
          <a:xfrm>
            <a:off x="1310005" y="2571115"/>
            <a:ext cx="381000" cy="2819400"/>
          </a:xfrm>
          <a:prstGeom prst="leftBrace">
            <a:avLst>
              <a:gd name="adj1" fmla="val 61324"/>
              <a:gd name="adj2" fmla="val 50000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614805" y="2195195"/>
            <a:ext cx="25793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关节面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32985" y="1097915"/>
            <a:ext cx="5476875" cy="50673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9628505" y="1635760"/>
            <a:ext cx="25793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关节头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9628505" y="4036060"/>
            <a:ext cx="25793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关节窝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AutoShape 6"/>
          <p:cNvSpPr/>
          <p:nvPr>
            <p:custDataLst>
              <p:tags r:id="rId10"/>
            </p:custDataLst>
          </p:nvPr>
        </p:nvSpPr>
        <p:spPr>
          <a:xfrm>
            <a:off x="3392170" y="1943100"/>
            <a:ext cx="241300" cy="1422400"/>
          </a:xfrm>
          <a:prstGeom prst="leftBrace">
            <a:avLst>
              <a:gd name="adj1" fmla="val 61324"/>
              <a:gd name="adj2" fmla="val 50000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3481070" y="1635760"/>
            <a:ext cx="25793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关节头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3481070" y="2912110"/>
            <a:ext cx="25793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关节窝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3"/>
            </p:custDataLst>
          </p:nvPr>
        </p:nvSpPr>
        <p:spPr>
          <a:xfrm>
            <a:off x="9628505" y="2571115"/>
            <a:ext cx="25793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关节囊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4"/>
            </p:custDataLst>
          </p:nvPr>
        </p:nvSpPr>
        <p:spPr>
          <a:xfrm>
            <a:off x="1538605" y="3531870"/>
            <a:ext cx="25793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关节囊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5"/>
            </p:custDataLst>
          </p:nvPr>
        </p:nvSpPr>
        <p:spPr>
          <a:xfrm>
            <a:off x="9552305" y="3277870"/>
            <a:ext cx="25793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关节腔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6"/>
            </p:custDataLst>
          </p:nvPr>
        </p:nvSpPr>
        <p:spPr>
          <a:xfrm>
            <a:off x="1538605" y="4243070"/>
            <a:ext cx="25793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关节腔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17"/>
            </p:custDataLst>
          </p:nvPr>
        </p:nvSpPr>
        <p:spPr>
          <a:xfrm>
            <a:off x="9552305" y="4794250"/>
            <a:ext cx="25793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关节软骨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18"/>
            </p:custDataLst>
          </p:nvPr>
        </p:nvSpPr>
        <p:spPr>
          <a:xfrm>
            <a:off x="1614805" y="4954270"/>
            <a:ext cx="25793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关节软骨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7" name="图片 6" descr="B9C809DF03968187B5EA80F84550696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92170" y="815340"/>
            <a:ext cx="5604510" cy="53505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2" bldLvl="0" animBg="1"/>
      <p:bldP spid="5" grpId="0"/>
      <p:bldP spid="8" grpId="0"/>
      <p:bldP spid="10" grpId="0"/>
      <p:bldP spid="11" grpId="0"/>
      <p:bldP spid="9" grpId="2" bldLvl="0" animBg="1"/>
      <p:bldP spid="3" grpId="0"/>
      <p:bldP spid="13" grpId="0"/>
      <p:bldP spid="15" grpId="0"/>
      <p:bldP spid="16" grpId="0"/>
      <p:bldP spid="17" grpId="0"/>
      <p:bldP spid="25" grpId="0"/>
      <p:bldP spid="26" grpId="0"/>
    </p:bldLst>
  </p:timing>
</p:sld>
</file>

<file path=ppt/tags/tag1.xml><?xml version="1.0" encoding="utf-8"?>
<p:tagLst xmlns:p="http://schemas.openxmlformats.org/presentationml/2006/main">
  <p:tag name="AS_UNIQUEID" val="851"/>
</p:tagLst>
</file>

<file path=ppt/tags/tag10.xml><?xml version="1.0" encoding="utf-8"?>
<p:tagLst xmlns:p="http://schemas.openxmlformats.org/presentationml/2006/main">
  <p:tag name="AS_UNIQUEID" val="861"/>
</p:tagLst>
</file>

<file path=ppt/tags/tag100.xml><?xml version="1.0" encoding="utf-8"?>
<p:tagLst xmlns:p="http://schemas.openxmlformats.org/presentationml/2006/main">
  <p:tag name="AS_UNIQUEID" val="943"/>
</p:tagLst>
</file>

<file path=ppt/tags/tag101.xml><?xml version="1.0" encoding="utf-8"?>
<p:tagLst xmlns:p="http://schemas.openxmlformats.org/presentationml/2006/main">
  <p:tag name="AS_UNIQUEID" val="944"/>
</p:tagLst>
</file>

<file path=ppt/tags/tag102.xml><?xml version="1.0" encoding="utf-8"?>
<p:tagLst xmlns:p="http://schemas.openxmlformats.org/presentationml/2006/main">
  <p:tag name="AS_UNIQUEID" val="945"/>
</p:tagLst>
</file>

<file path=ppt/tags/tag103.xml><?xml version="1.0" encoding="utf-8"?>
<p:tagLst xmlns:p="http://schemas.openxmlformats.org/presentationml/2006/main">
  <p:tag name="AS_UNIQUEID" val="946"/>
</p:tagLst>
</file>

<file path=ppt/tags/tag104.xml><?xml version="1.0" encoding="utf-8"?>
<p:tagLst xmlns:p="http://schemas.openxmlformats.org/presentationml/2006/main">
  <p:tag name="AS_UNIQUEID" val="947"/>
</p:tagLst>
</file>

<file path=ppt/tags/tag105.xml><?xml version="1.0" encoding="utf-8"?>
<p:tagLst xmlns:p="http://schemas.openxmlformats.org/presentationml/2006/main">
  <p:tag name="AS_UNIQUEID" val="949"/>
</p:tagLst>
</file>

<file path=ppt/tags/tag106.xml><?xml version="1.0" encoding="utf-8"?>
<p:tagLst xmlns:p="http://schemas.openxmlformats.org/presentationml/2006/main">
  <p:tag name="AS_UNIQUEID" val="950"/>
</p:tagLst>
</file>

<file path=ppt/tags/tag107.xml><?xml version="1.0" encoding="utf-8"?>
<p:tagLst xmlns:p="http://schemas.openxmlformats.org/presentationml/2006/main">
  <p:tag name="AS_UNIQUEID" val="951"/>
</p:tagLst>
</file>

<file path=ppt/tags/tag108.xml><?xml version="1.0" encoding="utf-8"?>
<p:tagLst xmlns:p="http://schemas.openxmlformats.org/presentationml/2006/main">
  <p:tag name="AS_UNIQUEID" val="952"/>
</p:tagLst>
</file>

<file path=ppt/tags/tag109.xml><?xml version="1.0" encoding="utf-8"?>
<p:tagLst xmlns:p="http://schemas.openxmlformats.org/presentationml/2006/main">
  <p:tag name="AS_UNIQUEID" val="953"/>
</p:tagLst>
</file>

<file path=ppt/tags/tag11.xml><?xml version="1.0" encoding="utf-8"?>
<p:tagLst xmlns:p="http://schemas.openxmlformats.org/presentationml/2006/main">
  <p:tag name="AS_UNIQUEID" val="278"/>
</p:tagLst>
</file>

<file path=ppt/tags/tag110.xml><?xml version="1.0" encoding="utf-8"?>
<p:tagLst xmlns:p="http://schemas.openxmlformats.org/presentationml/2006/main">
  <p:tag name="AS_UNIQUEID" val="954"/>
</p:tagLst>
</file>

<file path=ppt/tags/tag111.xml><?xml version="1.0" encoding="utf-8"?>
<p:tagLst xmlns:p="http://schemas.openxmlformats.org/presentationml/2006/main">
  <p:tag name="AS_UNIQUEID" val="956"/>
</p:tagLst>
</file>

<file path=ppt/tags/tag112.xml><?xml version="1.0" encoding="utf-8"?>
<p:tagLst xmlns:p="http://schemas.openxmlformats.org/presentationml/2006/main">
  <p:tag name="AS_UNIQUEID" val="957"/>
</p:tagLst>
</file>

<file path=ppt/tags/tag113.xml><?xml version="1.0" encoding="utf-8"?>
<p:tagLst xmlns:p="http://schemas.openxmlformats.org/presentationml/2006/main">
  <p:tag name="AS_UNIQUEID" val="958"/>
</p:tagLst>
</file>

<file path=ppt/tags/tag114.xml><?xml version="1.0" encoding="utf-8"?>
<p:tagLst xmlns:p="http://schemas.openxmlformats.org/presentationml/2006/main">
  <p:tag name="AS_UNIQUEID" val="959"/>
</p:tagLst>
</file>

<file path=ppt/tags/tag115.xml><?xml version="1.0" encoding="utf-8"?>
<p:tagLst xmlns:p="http://schemas.openxmlformats.org/presentationml/2006/main">
  <p:tag name="AS_UNIQUEID" val="960"/>
</p:tagLst>
</file>

<file path=ppt/tags/tag116.xml><?xml version="1.0" encoding="utf-8"?>
<p:tagLst xmlns:p="http://schemas.openxmlformats.org/presentationml/2006/main">
  <p:tag name="AS_UNIQUEID" val="962"/>
</p:tagLst>
</file>

<file path=ppt/tags/tag117.xml><?xml version="1.0" encoding="utf-8"?>
<p:tagLst xmlns:p="http://schemas.openxmlformats.org/presentationml/2006/main">
  <p:tag name="AS_UNIQUEID" val="963"/>
</p:tagLst>
</file>

<file path=ppt/tags/tag118.xml><?xml version="1.0" encoding="utf-8"?>
<p:tagLst xmlns:p="http://schemas.openxmlformats.org/presentationml/2006/main">
  <p:tag name="AS_UNIQUEID" val="964"/>
</p:tagLst>
</file>

<file path=ppt/tags/tag119.xml><?xml version="1.0" encoding="utf-8"?>
<p:tagLst xmlns:p="http://schemas.openxmlformats.org/presentationml/2006/main">
  <p:tag name="AS_UNIQUEID" val="965"/>
</p:tagLst>
</file>

<file path=ppt/tags/tag12.xml><?xml version="1.0" encoding="utf-8"?>
<p:tagLst xmlns:p="http://schemas.openxmlformats.org/presentationml/2006/main">
  <p:tag name="AS_UNIQUEID" val="862"/>
</p:tagLst>
</file>

<file path=ppt/tags/tag120.xml><?xml version="1.0" encoding="utf-8"?>
<p:tagLst xmlns:p="http://schemas.openxmlformats.org/presentationml/2006/main">
  <p:tag name="AS_UNIQUEID" val="966"/>
</p:tagLst>
</file>

<file path=ppt/tags/tag121.xml><?xml version="1.0" encoding="utf-8"?>
<p:tagLst xmlns:p="http://schemas.openxmlformats.org/presentationml/2006/main">
  <p:tag name="AS_UNIQUEID" val="968"/>
</p:tagLst>
</file>

<file path=ppt/tags/tag122.xml><?xml version="1.0" encoding="utf-8"?>
<p:tagLst xmlns:p="http://schemas.openxmlformats.org/presentationml/2006/main">
  <p:tag name="AS_UNIQUEID" val="969"/>
</p:tagLst>
</file>

<file path=ppt/tags/tag123.xml><?xml version="1.0" encoding="utf-8"?>
<p:tagLst xmlns:p="http://schemas.openxmlformats.org/presentationml/2006/main">
  <p:tag name="AS_UNIQUEID" val="970"/>
</p:tagLst>
</file>

<file path=ppt/tags/tag124.xml><?xml version="1.0" encoding="utf-8"?>
<p:tagLst xmlns:p="http://schemas.openxmlformats.org/presentationml/2006/main">
  <p:tag name="AS_UNIQUEID" val="971"/>
</p:tagLst>
</file>

<file path=ppt/tags/tag125.xml><?xml version="1.0" encoding="utf-8"?>
<p:tagLst xmlns:p="http://schemas.openxmlformats.org/presentationml/2006/main">
  <p:tag name="AS_UNIQUEID" val="590"/>
</p:tagLst>
</file>

<file path=ppt/tags/tag126.xml><?xml version="1.0" encoding="utf-8"?>
<p:tagLst xmlns:p="http://schemas.openxmlformats.org/presentationml/2006/main">
  <p:tag name="AS_UNIQUEID" val="591"/>
</p:tagLst>
</file>

<file path=ppt/tags/tag127.xml><?xml version="1.0" encoding="utf-8"?>
<p:tagLst xmlns:p="http://schemas.openxmlformats.org/presentationml/2006/main">
  <p:tag name="AS_UNIQUEID" val="974"/>
</p:tagLst>
</file>

<file path=ppt/tags/tag128.xml><?xml version="1.0" encoding="utf-8"?>
<p:tagLst xmlns:p="http://schemas.openxmlformats.org/presentationml/2006/main">
  <p:tag name="AS_UNIQUEID" val="975"/>
</p:tagLst>
</file>

<file path=ppt/tags/tag129.xml><?xml version="1.0" encoding="utf-8"?>
<p:tagLst xmlns:p="http://schemas.openxmlformats.org/presentationml/2006/main">
  <p:tag name="AS_UNIQUEID" val="976"/>
</p:tagLst>
</file>

<file path=ppt/tags/tag13.xml><?xml version="1.0" encoding="utf-8"?>
<p:tagLst xmlns:p="http://schemas.openxmlformats.org/presentationml/2006/main">
  <p:tag name="AS_UNIQUEID" val="864"/>
</p:tagLst>
</file>

<file path=ppt/tags/tag130.xml><?xml version="1.0" encoding="utf-8"?>
<p:tagLst xmlns:p="http://schemas.openxmlformats.org/presentationml/2006/main">
  <p:tag name="AS_UNIQUEID" val="977"/>
</p:tagLst>
</file>

<file path=ppt/tags/tag131.xml><?xml version="1.0" encoding="utf-8"?>
<p:tagLst xmlns:p="http://schemas.openxmlformats.org/presentationml/2006/main">
  <p:tag name="AS_UNIQUEID" val="978"/>
</p:tagLst>
</file>

<file path=ppt/tags/tag132.xml><?xml version="1.0" encoding="utf-8"?>
<p:tagLst xmlns:p="http://schemas.openxmlformats.org/presentationml/2006/main">
  <p:tag name="AS_UNIQUEID" val="979"/>
</p:tagLst>
</file>

<file path=ppt/tags/tag133.xml><?xml version="1.0" encoding="utf-8"?>
<p:tagLst xmlns:p="http://schemas.openxmlformats.org/presentationml/2006/main">
  <p:tag name="AS_UNIQUEID" val="981"/>
</p:tagLst>
</file>

<file path=ppt/tags/tag134.xml><?xml version="1.0" encoding="utf-8"?>
<p:tagLst xmlns:p="http://schemas.openxmlformats.org/presentationml/2006/main">
  <p:tag name="AS_UNIQUEID" val="982"/>
</p:tagLst>
</file>

<file path=ppt/tags/tag135.xml><?xml version="1.0" encoding="utf-8"?>
<p:tagLst xmlns:p="http://schemas.openxmlformats.org/presentationml/2006/main">
  <p:tag name="AS_UNIQUEID" val="983"/>
</p:tagLst>
</file>

<file path=ppt/tags/tag136.xml><?xml version="1.0" encoding="utf-8"?>
<p:tagLst xmlns:p="http://schemas.openxmlformats.org/presentationml/2006/main">
  <p:tag name="AS_UNIQUEID" val="984"/>
</p:tagLst>
</file>

<file path=ppt/tags/tag137.xml><?xml version="1.0" encoding="utf-8"?>
<p:tagLst xmlns:p="http://schemas.openxmlformats.org/presentationml/2006/main">
  <p:tag name="AS_UNIQUEID" val="985"/>
</p:tagLst>
</file>

<file path=ppt/tags/tag138.xml><?xml version="1.0" encoding="utf-8"?>
<p:tagLst xmlns:p="http://schemas.openxmlformats.org/presentationml/2006/main">
  <p:tag name="AS_UNIQUEID" val="986"/>
</p:tagLst>
</file>

<file path=ppt/tags/tag139.xml><?xml version="1.0" encoding="utf-8"?>
<p:tagLst xmlns:p="http://schemas.openxmlformats.org/presentationml/2006/main">
  <p:tag name="AS_UNIQUEID" val="987"/>
</p:tagLst>
</file>

<file path=ppt/tags/tag14.xml><?xml version="1.0" encoding="utf-8"?>
<p:tagLst xmlns:p="http://schemas.openxmlformats.org/presentationml/2006/main">
  <p:tag name="AS_UNIQUEID" val="865"/>
</p:tagLst>
</file>

<file path=ppt/tags/tag140.xml><?xml version="1.0" encoding="utf-8"?>
<p:tagLst xmlns:p="http://schemas.openxmlformats.org/presentationml/2006/main">
  <p:tag name="AS_UNIQUEID" val="988"/>
</p:tagLst>
</file>

<file path=ppt/tags/tag141.xml><?xml version="1.0" encoding="utf-8"?>
<p:tagLst xmlns:p="http://schemas.openxmlformats.org/presentationml/2006/main">
  <p:tag name="AS_UNIQUEID" val="989"/>
</p:tagLst>
</file>

<file path=ppt/tags/tag142.xml><?xml version="1.0" encoding="utf-8"?>
<p:tagLst xmlns:p="http://schemas.openxmlformats.org/presentationml/2006/main">
  <p:tag name="AS_UNIQUEID" val="991"/>
</p:tagLst>
</file>

<file path=ppt/tags/tag143.xml><?xml version="1.0" encoding="utf-8"?>
<p:tagLst xmlns:p="http://schemas.openxmlformats.org/presentationml/2006/main">
  <p:tag name="AS_UNIQUEID" val="992"/>
</p:tagLst>
</file>

<file path=ppt/tags/tag144.xml><?xml version="1.0" encoding="utf-8"?>
<p:tagLst xmlns:p="http://schemas.openxmlformats.org/presentationml/2006/main">
  <p:tag name="AS_UNIQUEID" val="993"/>
</p:tagLst>
</file>

<file path=ppt/tags/tag145.xml><?xml version="1.0" encoding="utf-8"?>
<p:tagLst xmlns:p="http://schemas.openxmlformats.org/presentationml/2006/main">
  <p:tag name="AS_UNIQUEID" val="994"/>
</p:tagLst>
</file>

<file path=ppt/tags/tag146.xml><?xml version="1.0" encoding="utf-8"?>
<p:tagLst xmlns:p="http://schemas.openxmlformats.org/presentationml/2006/main">
  <p:tag name="AS_UNIQUEID" val="995"/>
</p:tagLst>
</file>

<file path=ppt/tags/tag147.xml><?xml version="1.0" encoding="utf-8"?>
<p:tagLst xmlns:p="http://schemas.openxmlformats.org/presentationml/2006/main">
  <p:tag name="AS_UNIQUEID" val="996"/>
</p:tagLst>
</file>

<file path=ppt/tags/tag148.xml><?xml version="1.0" encoding="utf-8"?>
<p:tagLst xmlns:p="http://schemas.openxmlformats.org/presentationml/2006/main">
  <p:tag name="AS_UNIQUEID" val="997"/>
</p:tagLst>
</file>

<file path=ppt/tags/tag149.xml><?xml version="1.0" encoding="utf-8"?>
<p:tagLst xmlns:p="http://schemas.openxmlformats.org/presentationml/2006/main">
  <p:tag name="AS_UNIQUEID" val="998"/>
</p:tagLst>
</file>

<file path=ppt/tags/tag15.xml><?xml version="1.0" encoding="utf-8"?>
<p:tagLst xmlns:p="http://schemas.openxmlformats.org/presentationml/2006/main">
  <p:tag name="AS_UNIQUEID" val="866"/>
</p:tagLst>
</file>

<file path=ppt/tags/tag150.xml><?xml version="1.0" encoding="utf-8"?>
<p:tagLst xmlns:p="http://schemas.openxmlformats.org/presentationml/2006/main">
  <p:tag name="AS_UNIQUEID" val="278"/>
</p:tagLst>
</file>

<file path=ppt/tags/tag151.xml><?xml version="1.0" encoding="utf-8"?>
<p:tagLst xmlns:p="http://schemas.openxmlformats.org/presentationml/2006/main">
  <p:tag name="AS_UNIQUEID" val="1000"/>
</p:tagLst>
</file>

<file path=ppt/tags/tag152.xml><?xml version="1.0" encoding="utf-8"?>
<p:tagLst xmlns:p="http://schemas.openxmlformats.org/presentationml/2006/main">
  <p:tag name="AS_UNIQUEID" val="1001"/>
</p:tagLst>
</file>

<file path=ppt/tags/tag153.xml><?xml version="1.0" encoding="utf-8"?>
<p:tagLst xmlns:p="http://schemas.openxmlformats.org/presentationml/2006/main">
  <p:tag name="AS_UNIQUEID" val="1002"/>
</p:tagLst>
</file>

<file path=ppt/tags/tag154.xml><?xml version="1.0" encoding="utf-8"?>
<p:tagLst xmlns:p="http://schemas.openxmlformats.org/presentationml/2006/main">
  <p:tag name="AS_UNIQUEID" val="278"/>
</p:tagLst>
</file>

<file path=ppt/tags/tag155.xml><?xml version="1.0" encoding="utf-8"?>
<p:tagLst xmlns:p="http://schemas.openxmlformats.org/presentationml/2006/main">
  <p:tag name="AS_UNIQUEID" val="1004"/>
</p:tagLst>
</file>

<file path=ppt/tags/tag156.xml><?xml version="1.0" encoding="utf-8"?>
<p:tagLst xmlns:p="http://schemas.openxmlformats.org/presentationml/2006/main">
  <p:tag name="AS_UNIQUEID" val="1006"/>
</p:tagLst>
</file>

<file path=ppt/tags/tag157.xml><?xml version="1.0" encoding="utf-8"?>
<p:tagLst xmlns:p="http://schemas.openxmlformats.org/presentationml/2006/main">
  <p:tag name="AS_UNIQUEID" val="1007"/>
</p:tagLst>
</file>

<file path=ppt/tags/tag158.xml><?xml version="1.0" encoding="utf-8"?>
<p:tagLst xmlns:p="http://schemas.openxmlformats.org/presentationml/2006/main">
  <p:tag name="AS_UNIQUEID" val="1008"/>
</p:tagLst>
</file>

<file path=ppt/tags/tag159.xml><?xml version="1.0" encoding="utf-8"?>
<p:tagLst xmlns:p="http://schemas.openxmlformats.org/presentationml/2006/main">
  <p:tag name="AS_UNIQUEID" val="1009"/>
</p:tagLst>
</file>

<file path=ppt/tags/tag16.xml><?xml version="1.0" encoding="utf-8"?>
<p:tagLst xmlns:p="http://schemas.openxmlformats.org/presentationml/2006/main">
  <p:tag name="AS_UNIQUEID" val="867"/>
</p:tagLst>
</file>

<file path=ppt/tags/tag160.xml><?xml version="1.0" encoding="utf-8"?>
<p:tagLst xmlns:p="http://schemas.openxmlformats.org/presentationml/2006/main">
  <p:tag name="AS_UNIQUEID" val="1010"/>
</p:tagLst>
</file>

<file path=ppt/tags/tag161.xml><?xml version="1.0" encoding="utf-8"?>
<p:tagLst xmlns:p="http://schemas.openxmlformats.org/presentationml/2006/main">
  <p:tag name="AS_UNIQUEID" val="1011"/>
</p:tagLst>
</file>

<file path=ppt/tags/tag162.xml><?xml version="1.0" encoding="utf-8"?>
<p:tagLst xmlns:p="http://schemas.openxmlformats.org/presentationml/2006/main">
  <p:tag name="AS_UNIQUEID" val="1012"/>
</p:tagLst>
</file>

<file path=ppt/tags/tag163.xml><?xml version="1.0" encoding="utf-8"?>
<p:tagLst xmlns:p="http://schemas.openxmlformats.org/presentationml/2006/main">
  <p:tag name="AS_UNIQUEID" val="1013"/>
</p:tagLst>
</file>

<file path=ppt/tags/tag164.xml><?xml version="1.0" encoding="utf-8"?>
<p:tagLst xmlns:p="http://schemas.openxmlformats.org/presentationml/2006/main">
  <p:tag name="AS_UNIQUEID" val="1014"/>
</p:tagLst>
</file>

<file path=ppt/tags/tag165.xml><?xml version="1.0" encoding="utf-8"?>
<p:tagLst xmlns:p="http://schemas.openxmlformats.org/presentationml/2006/main">
  <p:tag name="AS_UNIQUEID" val="278"/>
</p:tagLst>
</file>

<file path=ppt/tags/tag166.xml><?xml version="1.0" encoding="utf-8"?>
<p:tagLst xmlns:p="http://schemas.openxmlformats.org/presentationml/2006/main">
  <p:tag name="AS_UNIQUEID" val="1016"/>
</p:tagLst>
</file>

<file path=ppt/tags/tag167.xml><?xml version="1.0" encoding="utf-8"?>
<p:tagLst xmlns:p="http://schemas.openxmlformats.org/presentationml/2006/main">
  <p:tag name="AS_UNIQUEID" val="1017"/>
</p:tagLst>
</file>

<file path=ppt/tags/tag168.xml><?xml version="1.0" encoding="utf-8"?>
<p:tagLst xmlns:p="http://schemas.openxmlformats.org/presentationml/2006/main">
  <p:tag name="AS_UNIQUEID" val="1018"/>
</p:tagLst>
</file>

<file path=ppt/tags/tag169.xml><?xml version="1.0" encoding="utf-8"?>
<p:tagLst xmlns:p="http://schemas.openxmlformats.org/presentationml/2006/main">
  <p:tag name="AS_UNIQUEID" val="1019"/>
</p:tagLst>
</file>

<file path=ppt/tags/tag17.xml><?xml version="1.0" encoding="utf-8"?>
<p:tagLst xmlns:p="http://schemas.openxmlformats.org/presentationml/2006/main">
  <p:tag name="AS_UNIQUEID" val="868"/>
</p:tagLst>
</file>

<file path=ppt/tags/tag170.xml><?xml version="1.0" encoding="utf-8"?>
<p:tagLst xmlns:p="http://schemas.openxmlformats.org/presentationml/2006/main">
  <p:tag name="AS_UNIQUEID" val="1020"/>
</p:tagLst>
</file>

<file path=ppt/tags/tag171.xml><?xml version="1.0" encoding="utf-8"?>
<p:tagLst xmlns:p="http://schemas.openxmlformats.org/presentationml/2006/main">
  <p:tag name="AS_UNIQUEID" val="1021"/>
</p:tagLst>
</file>

<file path=ppt/tags/tag172.xml><?xml version="1.0" encoding="utf-8"?>
<p:tagLst xmlns:p="http://schemas.openxmlformats.org/presentationml/2006/main">
  <p:tag name="AS_UNIQUEID" val="1022"/>
</p:tagLst>
</file>

<file path=ppt/tags/tag173.xml><?xml version="1.0" encoding="utf-8"?>
<p:tagLst xmlns:p="http://schemas.openxmlformats.org/presentationml/2006/main">
  <p:tag name="AS_UNIQUEID" val="1023"/>
</p:tagLst>
</file>

<file path=ppt/tags/tag174.xml><?xml version="1.0" encoding="utf-8"?>
<p:tagLst xmlns:p="http://schemas.openxmlformats.org/presentationml/2006/main">
  <p:tag name="AS_UNIQUEID" val="1024"/>
</p:tagLst>
</file>

<file path=ppt/tags/tag175.xml><?xml version="1.0" encoding="utf-8"?>
<p:tagLst xmlns:p="http://schemas.openxmlformats.org/presentationml/2006/main">
  <p:tag name="AS_UNIQUEID" val="278"/>
</p:tagLst>
</file>

<file path=ppt/tags/tag176.xml><?xml version="1.0" encoding="utf-8"?>
<p:tagLst xmlns:p="http://schemas.openxmlformats.org/presentationml/2006/main">
  <p:tag name="AS_UNIQUEID" val="278"/>
</p:tagLst>
</file>

<file path=ppt/tags/tag177.xml><?xml version="1.0" encoding="utf-8"?>
<p:tagLst xmlns:p="http://schemas.openxmlformats.org/presentationml/2006/main">
  <p:tag name="AS_UNIQUEID" val="1026"/>
</p:tagLst>
</file>

<file path=ppt/tags/tag178.xml><?xml version="1.0" encoding="utf-8"?>
<p:tagLst xmlns:p="http://schemas.openxmlformats.org/presentationml/2006/main">
  <p:tag name="AS_UNIQUEID" val="1027"/>
</p:tagLst>
</file>

<file path=ppt/tags/tag179.xml><?xml version="1.0" encoding="utf-8"?>
<p:tagLst xmlns:p="http://schemas.openxmlformats.org/presentationml/2006/main">
  <p:tag name="AS_UNIQUEID" val="1028"/>
</p:tagLst>
</file>

<file path=ppt/tags/tag18.xml><?xml version="1.0" encoding="utf-8"?>
<p:tagLst xmlns:p="http://schemas.openxmlformats.org/presentationml/2006/main">
  <p:tag name="AS_UNIQUEID" val="869"/>
</p:tagLst>
</file>

<file path=ppt/tags/tag180.xml><?xml version="1.0" encoding="utf-8"?>
<p:tagLst xmlns:p="http://schemas.openxmlformats.org/presentationml/2006/main">
  <p:tag name="AS_UNIQUEID" val="284"/>
</p:tagLst>
</file>

<file path=ppt/tags/tag181.xml><?xml version="1.0" encoding="utf-8"?>
<p:tagLst xmlns:p="http://schemas.openxmlformats.org/presentationml/2006/main">
  <p:tag name="AS_UNIQUEID" val="285"/>
</p:tagLst>
</file>

<file path=ppt/tags/tag182.xml><?xml version="1.0" encoding="utf-8"?>
<p:tagLst xmlns:p="http://schemas.openxmlformats.org/presentationml/2006/main">
  <p:tag name="AS_UNIQUEID" val="286"/>
</p:tagLst>
</file>

<file path=ppt/tags/tag183.xml><?xml version="1.0" encoding="utf-8"?>
<p:tagLst xmlns:p="http://schemas.openxmlformats.org/presentationml/2006/main">
  <p:tag name="AS_UNIQUEID" val="287"/>
</p:tagLst>
</file>

<file path=ppt/tags/tag184.xml><?xml version="1.0" encoding="utf-8"?>
<p:tagLst xmlns:p="http://schemas.openxmlformats.org/presentationml/2006/main">
  <p:tag name="AS_UNIQUEID" val="288"/>
</p:tagLst>
</file>

<file path=ppt/tags/tag185.xml><?xml version="1.0" encoding="utf-8"?>
<p:tagLst xmlns:p="http://schemas.openxmlformats.org/presentationml/2006/main">
  <p:tag name="AS_UNIQUEID" val="289"/>
</p:tagLst>
</file>

<file path=ppt/tags/tag186.xml><?xml version="1.0" encoding="utf-8"?>
<p:tagLst xmlns:p="http://schemas.openxmlformats.org/presentationml/2006/main">
  <p:tag name="AS_UNIQUEID" val="1030"/>
</p:tagLst>
</file>

<file path=ppt/tags/tag187.xml><?xml version="1.0" encoding="utf-8"?>
<p:tagLst xmlns:p="http://schemas.openxmlformats.org/presentationml/2006/main">
  <p:tag name="AS_UNIQUEID" val="1034"/>
</p:tagLst>
</file>

<file path=ppt/tags/tag188.xml><?xml version="1.0" encoding="utf-8"?>
<p:tagLst xmlns:p="http://schemas.openxmlformats.org/presentationml/2006/main">
  <p:tag name="AS_UNIQUEID" val="1035"/>
</p:tagLst>
</file>

<file path=ppt/tags/tag189.xml><?xml version="1.0" encoding="utf-8"?>
<p:tagLst xmlns:p="http://schemas.openxmlformats.org/presentationml/2006/main">
  <p:tag name="AS_UNIQUEID" val="1036"/>
</p:tagLst>
</file>

<file path=ppt/tags/tag19.xml><?xml version="1.0" encoding="utf-8"?>
<p:tagLst xmlns:p="http://schemas.openxmlformats.org/presentationml/2006/main">
  <p:tag name="AS_UNIQUEID" val="870"/>
</p:tagLst>
</file>

<file path=ppt/tags/tag190.xml><?xml version="1.0" encoding="utf-8"?>
<p:tagLst xmlns:p="http://schemas.openxmlformats.org/presentationml/2006/main">
  <p:tag name="AS_UNIQUEID" val="1037"/>
</p:tagLst>
</file>

<file path=ppt/tags/tag191.xml><?xml version="1.0" encoding="utf-8"?>
<p:tagLst xmlns:p="http://schemas.openxmlformats.org/presentationml/2006/main">
  <p:tag name="AS_UNIQUEID" val="298"/>
</p:tagLst>
</file>

<file path=ppt/tags/tag192.xml><?xml version="1.0" encoding="utf-8"?>
<p:tagLst xmlns:p="http://schemas.openxmlformats.org/presentationml/2006/main">
  <p:tag name="AS_UNIQUEID" val="299"/>
</p:tagLst>
</file>

<file path=ppt/tags/tag193.xml><?xml version="1.0" encoding="utf-8"?>
<p:tagLst xmlns:p="http://schemas.openxmlformats.org/presentationml/2006/main">
  <p:tag name="AS_UNIQUEID" val="300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AS_UNIQUEID" val="852"/>
</p:tagLst>
</file>

<file path=ppt/tags/tag20.xml><?xml version="1.0" encoding="utf-8"?>
<p:tagLst xmlns:p="http://schemas.openxmlformats.org/presentationml/2006/main">
  <p:tag name="AS_UNIQUEID" val="871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AS_UNIQUEID" val="1051"/>
</p:tagLst>
</file>

<file path=ppt/tags/tag208.xml><?xml version="1.0" encoding="utf-8"?>
<p:tagLst xmlns:p="http://schemas.openxmlformats.org/presentationml/2006/main">
  <p:tag name="AS_UNIQUEID" val="1052"/>
</p:tagLst>
</file>

<file path=ppt/tags/tag209.xml><?xml version="1.0" encoding="utf-8"?>
<p:tagLst xmlns:p="http://schemas.openxmlformats.org/presentationml/2006/main">
  <p:tag name="AS_UNIQUEID" val="1053"/>
</p:tagLst>
</file>

<file path=ppt/tags/tag21.xml><?xml version="1.0" encoding="utf-8"?>
<p:tagLst xmlns:p="http://schemas.openxmlformats.org/presentationml/2006/main">
  <p:tag name="AS_UNIQUEID" val="278"/>
</p:tagLst>
</file>

<file path=ppt/tags/tag210.xml><?xml version="1.0" encoding="utf-8"?>
<p:tagLst xmlns:p="http://schemas.openxmlformats.org/presentationml/2006/main">
  <p:tag name="AS_UNIQUEID" val="1054"/>
</p:tagLst>
</file>

<file path=ppt/tags/tag211.xml><?xml version="1.0" encoding="utf-8"?>
<p:tagLst xmlns:p="http://schemas.openxmlformats.org/presentationml/2006/main">
  <p:tag name="AS_UNIQUEID" val="1055"/>
</p:tagLst>
</file>

<file path=ppt/tags/tag212.xml><?xml version="1.0" encoding="utf-8"?>
<p:tagLst xmlns:p="http://schemas.openxmlformats.org/presentationml/2006/main">
  <p:tag name="AS_UNIQUEID" val="1056"/>
</p:tagLst>
</file>

<file path=ppt/tags/tag213.xml><?xml version="1.0" encoding="utf-8"?>
<p:tagLst xmlns:p="http://schemas.openxmlformats.org/presentationml/2006/main">
  <p:tag name="AS_UNIQUEID" val="1057"/>
</p:tagLst>
</file>

<file path=ppt/tags/tag214.xml><?xml version="1.0" encoding="utf-8"?>
<p:tagLst xmlns:p="http://schemas.openxmlformats.org/presentationml/2006/main">
  <p:tag name="AS_UNIQUEID" val="1047"/>
</p:tagLst>
</file>

<file path=ppt/tags/tag215.xml><?xml version="1.0" encoding="utf-8"?>
<p:tagLst xmlns:p="http://schemas.openxmlformats.org/presentationml/2006/main">
  <p:tag name="AS_UNIQUEID" val="1048"/>
</p:tagLst>
</file>

<file path=ppt/tags/tag216.xml><?xml version="1.0" encoding="utf-8"?>
<p:tagLst xmlns:p="http://schemas.openxmlformats.org/presentationml/2006/main">
  <p:tag name="AS_UNIQUEID" val="1049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AS_UNIQUEID" val="1059"/>
</p:tagLst>
</file>

<file path=ppt/tags/tag219.xml><?xml version="1.0" encoding="utf-8"?>
<p:tagLst xmlns:p="http://schemas.openxmlformats.org/presentationml/2006/main">
  <p:tag name="AS_UNIQUEID" val="1060"/>
</p:tagLst>
</file>

<file path=ppt/tags/tag22.xml><?xml version="1.0" encoding="utf-8"?>
<p:tagLst xmlns:p="http://schemas.openxmlformats.org/presentationml/2006/main">
  <p:tag name="AS_UNIQUEID" val="873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AS_UNIQUEID" val="1059"/>
</p:tagLst>
</file>

<file path=ppt/tags/tag223.xml><?xml version="1.0" encoding="utf-8"?>
<p:tagLst xmlns:p="http://schemas.openxmlformats.org/presentationml/2006/main">
  <p:tag name="AS_UNIQUEID" val="1060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AS_UNIQUEID" val="874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AS_UNIQUEID" val="875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AS_UNIQUEID" val="278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AS_UNIQUEID" val="1051"/>
</p:tagLst>
</file>

<file path=ppt/tags/tag257.xml><?xml version="1.0" encoding="utf-8"?>
<p:tagLst xmlns:p="http://schemas.openxmlformats.org/presentationml/2006/main">
  <p:tag name="AS_UNIQUEID" val="1052"/>
</p:tagLst>
</file>

<file path=ppt/tags/tag258.xml><?xml version="1.0" encoding="utf-8"?>
<p:tagLst xmlns:p="http://schemas.openxmlformats.org/presentationml/2006/main">
  <p:tag name="AS_UNIQUEID" val="1053"/>
</p:tagLst>
</file>

<file path=ppt/tags/tag259.xml><?xml version="1.0" encoding="utf-8"?>
<p:tagLst xmlns:p="http://schemas.openxmlformats.org/presentationml/2006/main">
  <p:tag name="AS_UNIQUEID" val="1054"/>
</p:tagLst>
</file>

<file path=ppt/tags/tag26.xml><?xml version="1.0" encoding="utf-8"?>
<p:tagLst xmlns:p="http://schemas.openxmlformats.org/presentationml/2006/main">
  <p:tag name="AS_UNIQUEID" val="877"/>
</p:tagLst>
</file>

<file path=ppt/tags/tag260.xml><?xml version="1.0" encoding="utf-8"?>
<p:tagLst xmlns:p="http://schemas.openxmlformats.org/presentationml/2006/main">
  <p:tag name="AS_UNIQUEID" val="1055"/>
</p:tagLst>
</file>

<file path=ppt/tags/tag261.xml><?xml version="1.0" encoding="utf-8"?>
<p:tagLst xmlns:p="http://schemas.openxmlformats.org/presentationml/2006/main">
  <p:tag name="AS_UNIQUEID" val="1056"/>
</p:tagLst>
</file>

<file path=ppt/tags/tag262.xml><?xml version="1.0" encoding="utf-8"?>
<p:tagLst xmlns:p="http://schemas.openxmlformats.org/presentationml/2006/main">
  <p:tag name="AS_UNIQUEID" val="1057"/>
</p:tagLst>
</file>

<file path=ppt/tags/tag263.xml><?xml version="1.0" encoding="utf-8"?>
<p:tagLst xmlns:p="http://schemas.openxmlformats.org/presentationml/2006/main">
  <p:tag name="AS_UNIQUEID" val="1047"/>
</p:tagLst>
</file>

<file path=ppt/tags/tag264.xml><?xml version="1.0" encoding="utf-8"?>
<p:tagLst xmlns:p="http://schemas.openxmlformats.org/presentationml/2006/main">
  <p:tag name="AS_UNIQUEID" val="1048"/>
</p:tagLst>
</file>

<file path=ppt/tags/tag265.xml><?xml version="1.0" encoding="utf-8"?>
<p:tagLst xmlns:p="http://schemas.openxmlformats.org/presentationml/2006/main">
  <p:tag name="AS_UNIQUEID" val="1049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AS_UNIQUEID" val="1059"/>
</p:tagLst>
</file>

<file path=ppt/tags/tag27.xml><?xml version="1.0" encoding="utf-8"?>
<p:tagLst xmlns:p="http://schemas.openxmlformats.org/presentationml/2006/main">
  <p:tag name="AS_UNIQUEID" val="879"/>
</p:tagLst>
</file>

<file path=ppt/tags/tag270.xml><?xml version="1.0" encoding="utf-8"?>
<p:tagLst xmlns:p="http://schemas.openxmlformats.org/presentationml/2006/main">
  <p:tag name="AS_UNIQUEID" val="1060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AS_UNIQUEID" val="880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AS_UNIQUEID" val="881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AS_UNIQUEID" val="1059"/>
</p:tagLst>
</file>

<file path=ppt/tags/tag293.xml><?xml version="1.0" encoding="utf-8"?>
<p:tagLst xmlns:p="http://schemas.openxmlformats.org/presentationml/2006/main">
  <p:tag name="AS_UNIQUEID" val="1060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AS_UNIQUEID" val="1051"/>
</p:tagLst>
</file>

<file path=ppt/tags/tag299.xml><?xml version="1.0" encoding="utf-8"?>
<p:tagLst xmlns:p="http://schemas.openxmlformats.org/presentationml/2006/main">
  <p:tag name="AS_UNIQUEID" val="1052"/>
</p:tagLst>
</file>

<file path=ppt/tags/tag3.xml><?xml version="1.0" encoding="utf-8"?>
<p:tagLst xmlns:p="http://schemas.openxmlformats.org/presentationml/2006/main">
  <p:tag name="AS_UNIQUEID" val="853"/>
</p:tagLst>
</file>

<file path=ppt/tags/tag30.xml><?xml version="1.0" encoding="utf-8"?>
<p:tagLst xmlns:p="http://schemas.openxmlformats.org/presentationml/2006/main">
  <p:tag name="AS_UNIQUEID" val="882"/>
</p:tagLst>
</file>

<file path=ppt/tags/tag300.xml><?xml version="1.0" encoding="utf-8"?>
<p:tagLst xmlns:p="http://schemas.openxmlformats.org/presentationml/2006/main">
  <p:tag name="AS_UNIQUEID" val="1053"/>
</p:tagLst>
</file>

<file path=ppt/tags/tag301.xml><?xml version="1.0" encoding="utf-8"?>
<p:tagLst xmlns:p="http://schemas.openxmlformats.org/presentationml/2006/main">
  <p:tag name="AS_UNIQUEID" val="1054"/>
</p:tagLst>
</file>

<file path=ppt/tags/tag302.xml><?xml version="1.0" encoding="utf-8"?>
<p:tagLst xmlns:p="http://schemas.openxmlformats.org/presentationml/2006/main">
  <p:tag name="AS_UNIQUEID" val="1055"/>
</p:tagLst>
</file>

<file path=ppt/tags/tag303.xml><?xml version="1.0" encoding="utf-8"?>
<p:tagLst xmlns:p="http://schemas.openxmlformats.org/presentationml/2006/main">
  <p:tag name="AS_UNIQUEID" val="1056"/>
</p:tagLst>
</file>

<file path=ppt/tags/tag304.xml><?xml version="1.0" encoding="utf-8"?>
<p:tagLst xmlns:p="http://schemas.openxmlformats.org/presentationml/2006/main">
  <p:tag name="AS_UNIQUEID" val="1057"/>
</p:tagLst>
</file>

<file path=ppt/tags/tag305.xml><?xml version="1.0" encoding="utf-8"?>
<p:tagLst xmlns:p="http://schemas.openxmlformats.org/presentationml/2006/main">
  <p:tag name="AS_UNIQUEID" val="1047"/>
</p:tagLst>
</file>

<file path=ppt/tags/tag306.xml><?xml version="1.0" encoding="utf-8"?>
<p:tagLst xmlns:p="http://schemas.openxmlformats.org/presentationml/2006/main">
  <p:tag name="AS_UNIQUEID" val="1048"/>
</p:tagLst>
</file>

<file path=ppt/tags/tag307.xml><?xml version="1.0" encoding="utf-8"?>
<p:tagLst xmlns:p="http://schemas.openxmlformats.org/presentationml/2006/main">
  <p:tag name="AS_UNIQUEID" val="1049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AS_UNIQUEID" val="883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AS_UNIQUEID" val="1059"/>
</p:tagLst>
</file>

<file path=ppt/tags/tag312.xml><?xml version="1.0" encoding="utf-8"?>
<p:tagLst xmlns:p="http://schemas.openxmlformats.org/presentationml/2006/main">
  <p:tag name="AS_UNIQUEID" val="1060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AS_UNIQUEID" val="884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TABLE_ENDDRAG_ORIGIN_RECT" val="433*226"/>
  <p:tag name="TABLE_ENDDRAG_RECT" val="9*170*433*226"/>
</p:tagLst>
</file>

<file path=ppt/tags/tag324.xml><?xml version="1.0" encoding="utf-8"?>
<p:tagLst xmlns:p="http://schemas.openxmlformats.org/presentationml/2006/main">
  <p:tag name="AS_UNIQUEID" val="1051"/>
</p:tagLst>
</file>

<file path=ppt/tags/tag325.xml><?xml version="1.0" encoding="utf-8"?>
<p:tagLst xmlns:p="http://schemas.openxmlformats.org/presentationml/2006/main">
  <p:tag name="AS_UNIQUEID" val="1052"/>
</p:tagLst>
</file>

<file path=ppt/tags/tag326.xml><?xml version="1.0" encoding="utf-8"?>
<p:tagLst xmlns:p="http://schemas.openxmlformats.org/presentationml/2006/main">
  <p:tag name="AS_UNIQUEID" val="1053"/>
</p:tagLst>
</file>

<file path=ppt/tags/tag327.xml><?xml version="1.0" encoding="utf-8"?>
<p:tagLst xmlns:p="http://schemas.openxmlformats.org/presentationml/2006/main">
  <p:tag name="AS_UNIQUEID" val="1054"/>
</p:tagLst>
</file>

<file path=ppt/tags/tag328.xml><?xml version="1.0" encoding="utf-8"?>
<p:tagLst xmlns:p="http://schemas.openxmlformats.org/presentationml/2006/main">
  <p:tag name="AS_UNIQUEID" val="1055"/>
</p:tagLst>
</file>

<file path=ppt/tags/tag329.xml><?xml version="1.0" encoding="utf-8"?>
<p:tagLst xmlns:p="http://schemas.openxmlformats.org/presentationml/2006/main">
  <p:tag name="AS_UNIQUEID" val="1056"/>
</p:tagLst>
</file>

<file path=ppt/tags/tag33.xml><?xml version="1.0" encoding="utf-8"?>
<p:tagLst xmlns:p="http://schemas.openxmlformats.org/presentationml/2006/main">
  <p:tag name="AS_UNIQUEID" val="885"/>
</p:tagLst>
</file>

<file path=ppt/tags/tag330.xml><?xml version="1.0" encoding="utf-8"?>
<p:tagLst xmlns:p="http://schemas.openxmlformats.org/presentationml/2006/main">
  <p:tag name="AS_UNIQUEID" val="1057"/>
</p:tagLst>
</file>

<file path=ppt/tags/tag331.xml><?xml version="1.0" encoding="utf-8"?>
<p:tagLst xmlns:p="http://schemas.openxmlformats.org/presentationml/2006/main">
  <p:tag name="AS_UNIQUEID" val="1047"/>
</p:tagLst>
</file>

<file path=ppt/tags/tag332.xml><?xml version="1.0" encoding="utf-8"?>
<p:tagLst xmlns:p="http://schemas.openxmlformats.org/presentationml/2006/main">
  <p:tag name="AS_UNIQUEID" val="1048"/>
</p:tagLst>
</file>

<file path=ppt/tags/tag333.xml><?xml version="1.0" encoding="utf-8"?>
<p:tagLst xmlns:p="http://schemas.openxmlformats.org/presentationml/2006/main">
  <p:tag name="AS_UNIQUEID" val="1049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TABLE_ENDDRAG_ORIGIN_RECT" val="433*226"/>
  <p:tag name="TABLE_ENDDRAG_RECT" val="9*170*433*226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AS_UNIQUEID" val="886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AS_UNIQUEID" val="887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AS_UNIQUEID" val="889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AS_UNIQUEID" val="890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AS_UNIQUEID" val="1365"/>
</p:tagLst>
</file>

<file path=ppt/tags/tag372.xml><?xml version="1.0" encoding="utf-8"?>
<p:tagLst xmlns:p="http://schemas.openxmlformats.org/presentationml/2006/main">
  <p:tag name="AS_UNIQUEID" val="1366"/>
</p:tagLst>
</file>

<file path=ppt/tags/tag373.xml><?xml version="1.0" encoding="utf-8"?>
<p:tagLst xmlns:p="http://schemas.openxmlformats.org/presentationml/2006/main">
  <p:tag name="AS_UNIQUEID" val="1367"/>
</p:tagLst>
</file>

<file path=ppt/tags/tag374.xml><?xml version="1.0" encoding="utf-8"?>
<p:tagLst xmlns:p="http://schemas.openxmlformats.org/presentationml/2006/main">
  <p:tag name="AS_UNIQUEID" val="1051"/>
</p:tagLst>
</file>

<file path=ppt/tags/tag375.xml><?xml version="1.0" encoding="utf-8"?>
<p:tagLst xmlns:p="http://schemas.openxmlformats.org/presentationml/2006/main">
  <p:tag name="AS_UNIQUEID" val="1052"/>
</p:tagLst>
</file>

<file path=ppt/tags/tag376.xml><?xml version="1.0" encoding="utf-8"?>
<p:tagLst xmlns:p="http://schemas.openxmlformats.org/presentationml/2006/main">
  <p:tag name="AS_UNIQUEID" val="1053"/>
</p:tagLst>
</file>

<file path=ppt/tags/tag377.xml><?xml version="1.0" encoding="utf-8"?>
<p:tagLst xmlns:p="http://schemas.openxmlformats.org/presentationml/2006/main">
  <p:tag name="AS_UNIQUEID" val="1054"/>
</p:tagLst>
</file>

<file path=ppt/tags/tag378.xml><?xml version="1.0" encoding="utf-8"?>
<p:tagLst xmlns:p="http://schemas.openxmlformats.org/presentationml/2006/main">
  <p:tag name="AS_UNIQUEID" val="1055"/>
</p:tagLst>
</file>

<file path=ppt/tags/tag379.xml><?xml version="1.0" encoding="utf-8"?>
<p:tagLst xmlns:p="http://schemas.openxmlformats.org/presentationml/2006/main">
  <p:tag name="AS_UNIQUEID" val="1056"/>
</p:tagLst>
</file>

<file path=ppt/tags/tag38.xml><?xml version="1.0" encoding="utf-8"?>
<p:tagLst xmlns:p="http://schemas.openxmlformats.org/presentationml/2006/main">
  <p:tag name="AS_UNIQUEID" val="891"/>
</p:tagLst>
</file>

<file path=ppt/tags/tag380.xml><?xml version="1.0" encoding="utf-8"?>
<p:tagLst xmlns:p="http://schemas.openxmlformats.org/presentationml/2006/main">
  <p:tag name="AS_UNIQUEID" val="1057"/>
</p:tagLst>
</file>

<file path=ppt/tags/tag381.xml><?xml version="1.0" encoding="utf-8"?>
<p:tagLst xmlns:p="http://schemas.openxmlformats.org/presentationml/2006/main">
  <p:tag name="AS_UNIQUEID" val="1047"/>
</p:tagLst>
</file>

<file path=ppt/tags/tag382.xml><?xml version="1.0" encoding="utf-8"?>
<p:tagLst xmlns:p="http://schemas.openxmlformats.org/presentationml/2006/main">
  <p:tag name="AS_UNIQUEID" val="1048"/>
</p:tagLst>
</file>

<file path=ppt/tags/tag383.xml><?xml version="1.0" encoding="utf-8"?>
<p:tagLst xmlns:p="http://schemas.openxmlformats.org/presentationml/2006/main">
  <p:tag name="AS_UNIQUEID" val="1049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  <p:tag name="TABLE_ENDDRAG_ORIGIN_RECT" val="577*124"/>
  <p:tag name="TABLE_ENDDRAG_RECT" val="128*74*577*124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BEAUTIFY_FLAG" val=""/>
</p:tagLst>
</file>

<file path=ppt/tags/tag388.xml><?xml version="1.0" encoding="utf-8"?>
<p:tagLst xmlns:p="http://schemas.openxmlformats.org/presentationml/2006/main">
  <p:tag name="KSO_WM_BEAUTIFY_FLAG" val=""/>
  <p:tag name="TABLE_ENDDRAG_ORIGIN_RECT" val="577*140"/>
  <p:tag name="TABLE_ENDDRAG_RECT" val="128*227*577*140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AS_UNIQUEID" val="892"/>
</p:tagLst>
</file>

<file path=ppt/tags/tag390.xml><?xml version="1.0" encoding="utf-8"?>
<p:tagLst xmlns:p="http://schemas.openxmlformats.org/presentationml/2006/main">
  <p:tag name="KSO_WM_BEAUTIFY_FLAG" val=""/>
  <p:tag name="TABLE_ENDDRAG_ORIGIN_RECT" val="577*144"/>
  <p:tag name="TABLE_ENDDRAG_RECT" val="128*376*577*144"/>
</p:tagLst>
</file>

<file path=ppt/tags/tag391.xml><?xml version="1.0" encoding="utf-8"?>
<p:tagLst xmlns:p="http://schemas.openxmlformats.org/presentationml/2006/main">
  <p:tag name="AS_UNIQUEID" val="1059"/>
</p:tagLst>
</file>

<file path=ppt/tags/tag392.xml><?xml version="1.0" encoding="utf-8"?>
<p:tagLst xmlns:p="http://schemas.openxmlformats.org/presentationml/2006/main">
  <p:tag name="AS_UNIQUEID" val="1060"/>
</p:tagLst>
</file>

<file path=ppt/tags/tag393.xml><?xml version="1.0" encoding="utf-8"?>
<p:tagLst xmlns:p="http://schemas.openxmlformats.org/presentationml/2006/main">
  <p:tag name="AS_UNIQUEID" val="143"/>
</p:tagLst>
</file>

<file path=ppt/tags/tag394.xml><?xml version="1.0" encoding="utf-8"?>
<p:tagLst xmlns:p="http://schemas.openxmlformats.org/presentationml/2006/main">
  <p:tag name="AS_UNIQUEID" val="144"/>
</p:tagLst>
</file>

<file path=ppt/tags/tag395.xml><?xml version="1.0" encoding="utf-8"?>
<p:tagLst xmlns:p="http://schemas.openxmlformats.org/presentationml/2006/main">
  <p:tag name="AS_UNIQUEID" val="145"/>
</p:tagLst>
</file>

<file path=ppt/tags/tag396.xml><?xml version="1.0" encoding="utf-8"?>
<p:tagLst xmlns:p="http://schemas.openxmlformats.org/presentationml/2006/main">
  <p:tag name="AS_UNIQUEID" val="146"/>
</p:tagLst>
</file>

<file path=ppt/tags/tag397.xml><?xml version="1.0" encoding="utf-8"?>
<p:tagLst xmlns:p="http://schemas.openxmlformats.org/presentationml/2006/main">
  <p:tag name="AS_UNIQUEID" val="147"/>
</p:tagLst>
</file>

<file path=ppt/tags/tag398.xml><?xml version="1.0" encoding="utf-8"?>
<p:tagLst xmlns:p="http://schemas.openxmlformats.org/presentationml/2006/main">
  <p:tag name="AS_UNIQUEID" val="148"/>
</p:tagLst>
</file>

<file path=ppt/tags/tag399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MTNjOTNkZjU5MWU5OTk1MjcxYTIwZjk1ZDU2OTA0MDEifQ=="/>
  <p:tag name="commondata" val="eyJoZGlkIjoiMTkxMWMzZWJjNTYxZWQxZGIwNGQxZWI3YjQ2ZWFkOTUifQ=="/>
</p:tagLst>
</file>

<file path=ppt/tags/tag4.xml><?xml version="1.0" encoding="utf-8"?>
<p:tagLst xmlns:p="http://schemas.openxmlformats.org/presentationml/2006/main">
  <p:tag name="AS_UNIQUEID" val="854"/>
</p:tagLst>
</file>

<file path=ppt/tags/tag40.xml><?xml version="1.0" encoding="utf-8"?>
<p:tagLst xmlns:p="http://schemas.openxmlformats.org/presentationml/2006/main">
  <p:tag name="AS_UNIQUEID" val="84"/>
</p:tagLst>
</file>

<file path=ppt/tags/tag41.xml><?xml version="1.0" encoding="utf-8"?>
<p:tagLst xmlns:p="http://schemas.openxmlformats.org/presentationml/2006/main">
  <p:tag name="AS_UNIQUEID" val="85"/>
</p:tagLst>
</file>

<file path=ppt/tags/tag42.xml><?xml version="1.0" encoding="utf-8"?>
<p:tagLst xmlns:p="http://schemas.openxmlformats.org/presentationml/2006/main">
  <p:tag name="AS_UNIQUEID" val="383"/>
</p:tagLst>
</file>

<file path=ppt/tags/tag43.xml><?xml version="1.0" encoding="utf-8"?>
<p:tagLst xmlns:p="http://schemas.openxmlformats.org/presentationml/2006/main">
  <p:tag name="AS_UNIQUEID" val="384"/>
</p:tagLst>
</file>

<file path=ppt/tags/tag44.xml><?xml version="1.0" encoding="utf-8"?>
<p:tagLst xmlns:p="http://schemas.openxmlformats.org/presentationml/2006/main">
  <p:tag name="AS_UNIQUEID" val="385"/>
</p:tagLst>
</file>

<file path=ppt/tags/tag45.xml><?xml version="1.0" encoding="utf-8"?>
<p:tagLst xmlns:p="http://schemas.openxmlformats.org/presentationml/2006/main">
  <p:tag name="AS_UNIQUEID" val="386"/>
</p:tagLst>
</file>

<file path=ppt/tags/tag46.xml><?xml version="1.0" encoding="utf-8"?>
<p:tagLst xmlns:p="http://schemas.openxmlformats.org/presentationml/2006/main">
  <p:tag name="AS_UNIQUEID" val="387"/>
</p:tagLst>
</file>

<file path=ppt/tags/tag47.xml><?xml version="1.0" encoding="utf-8"?>
<p:tagLst xmlns:p="http://schemas.openxmlformats.org/presentationml/2006/main">
  <p:tag name="AS_UNIQUEID" val="416"/>
</p:tagLst>
</file>

<file path=ppt/tags/tag48.xml><?xml version="1.0" encoding="utf-8"?>
<p:tagLst xmlns:p="http://schemas.openxmlformats.org/presentationml/2006/main">
  <p:tag name="AS_UNIQUEID" val="417"/>
</p:tagLst>
</file>

<file path=ppt/tags/tag49.xml><?xml version="1.0" encoding="utf-8"?>
<p:tagLst xmlns:p="http://schemas.openxmlformats.org/presentationml/2006/main">
  <p:tag name="AS_UNIQUEID" val="418"/>
</p:tagLst>
</file>

<file path=ppt/tags/tag5.xml><?xml version="1.0" encoding="utf-8"?>
<p:tagLst xmlns:p="http://schemas.openxmlformats.org/presentationml/2006/main">
  <p:tag name="AS_UNIQUEID" val="855"/>
</p:tagLst>
</file>

<file path=ppt/tags/tag50.xml><?xml version="1.0" encoding="utf-8"?>
<p:tagLst xmlns:p="http://schemas.openxmlformats.org/presentationml/2006/main"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51.xml><?xml version="1.0" encoding="utf-8"?>
<p:tagLst xmlns:p="http://schemas.openxmlformats.org/presentationml/2006/main"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52.xml><?xml version="1.0" encoding="utf-8"?>
<p:tagLst xmlns:p="http://schemas.openxmlformats.org/presentationml/2006/main"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53.xml><?xml version="1.0" encoding="utf-8"?>
<p:tagLst xmlns:p="http://schemas.openxmlformats.org/presentationml/2006/main"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54.xml><?xml version="1.0" encoding="utf-8"?>
<p:tagLst xmlns:p="http://schemas.openxmlformats.org/presentationml/2006/main"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56.xml><?xml version="1.0" encoding="utf-8"?>
<p:tagLst xmlns:p="http://schemas.openxmlformats.org/presentationml/2006/main">
  <p:tag name="AS_UNIQUEID" val="284"/>
</p:tagLst>
</file>

<file path=ppt/tags/tag57.xml><?xml version="1.0" encoding="utf-8"?>
<p:tagLst xmlns:p="http://schemas.openxmlformats.org/presentationml/2006/main">
  <p:tag name="AS_UNIQUEID" val="285"/>
</p:tagLst>
</file>

<file path=ppt/tags/tag58.xml><?xml version="1.0" encoding="utf-8"?>
<p:tagLst xmlns:p="http://schemas.openxmlformats.org/presentationml/2006/main">
  <p:tag name="AS_UNIQUEID" val="286"/>
</p:tagLst>
</file>

<file path=ppt/tags/tag59.xml><?xml version="1.0" encoding="utf-8"?>
<p:tagLst xmlns:p="http://schemas.openxmlformats.org/presentationml/2006/main">
  <p:tag name="AS_UNIQUEID" val="287"/>
</p:tagLst>
</file>

<file path=ppt/tags/tag6.xml><?xml version="1.0" encoding="utf-8"?>
<p:tagLst xmlns:p="http://schemas.openxmlformats.org/presentationml/2006/main">
  <p:tag name="AS_UNIQUEID" val="856"/>
</p:tagLst>
</file>

<file path=ppt/tags/tag60.xml><?xml version="1.0" encoding="utf-8"?>
<p:tagLst xmlns:p="http://schemas.openxmlformats.org/presentationml/2006/main">
  <p:tag name="AS_UNIQUEID" val="288"/>
</p:tagLst>
</file>

<file path=ppt/tags/tag61.xml><?xml version="1.0" encoding="utf-8"?>
<p:tagLst xmlns:p="http://schemas.openxmlformats.org/presentationml/2006/main">
  <p:tag name="AS_UNIQUEID" val="289"/>
</p:tagLst>
</file>

<file path=ppt/tags/tag62.xml><?xml version="1.0" encoding="utf-8"?>
<p:tagLst xmlns:p="http://schemas.openxmlformats.org/presentationml/2006/main">
  <p:tag name="AS_UNIQUEID" val="897"/>
</p:tagLst>
</file>

<file path=ppt/tags/tag63.xml><?xml version="1.0" encoding="utf-8"?>
<p:tagLst xmlns:p="http://schemas.openxmlformats.org/presentationml/2006/main">
  <p:tag name="AS_UNIQUEID" val="899"/>
</p:tagLst>
</file>

<file path=ppt/tags/tag64.xml><?xml version="1.0" encoding="utf-8"?>
<p:tagLst xmlns:p="http://schemas.openxmlformats.org/presentationml/2006/main">
  <p:tag name="AS_UNIQUEID" val="900"/>
</p:tagLst>
</file>

<file path=ppt/tags/tag65.xml><?xml version="1.0" encoding="utf-8"?>
<p:tagLst xmlns:p="http://schemas.openxmlformats.org/presentationml/2006/main">
  <p:tag name="AS_UNIQUEID" val="901"/>
</p:tagLst>
</file>

<file path=ppt/tags/tag66.xml><?xml version="1.0" encoding="utf-8"?>
<p:tagLst xmlns:p="http://schemas.openxmlformats.org/presentationml/2006/main">
  <p:tag name="AS_UNIQUEID" val="902"/>
</p:tagLst>
</file>

<file path=ppt/tags/tag67.xml><?xml version="1.0" encoding="utf-8"?>
<p:tagLst xmlns:p="http://schemas.openxmlformats.org/presentationml/2006/main">
  <p:tag name="AS_UNIQUEID" val="903"/>
</p:tagLst>
</file>

<file path=ppt/tags/tag68.xml><?xml version="1.0" encoding="utf-8"?>
<p:tagLst xmlns:p="http://schemas.openxmlformats.org/presentationml/2006/main">
  <p:tag name="AS_UNIQUEID" val="905"/>
</p:tagLst>
</file>

<file path=ppt/tags/tag69.xml><?xml version="1.0" encoding="utf-8"?>
<p:tagLst xmlns:p="http://schemas.openxmlformats.org/presentationml/2006/main">
  <p:tag name="AS_UNIQUEID" val="906"/>
</p:tagLst>
</file>

<file path=ppt/tags/tag7.xml><?xml version="1.0" encoding="utf-8"?>
<p:tagLst xmlns:p="http://schemas.openxmlformats.org/presentationml/2006/main">
  <p:tag name="AS_UNIQUEID" val="857"/>
</p:tagLst>
</file>

<file path=ppt/tags/tag70.xml><?xml version="1.0" encoding="utf-8"?>
<p:tagLst xmlns:p="http://schemas.openxmlformats.org/presentationml/2006/main">
  <p:tag name="AS_UNIQUEID" val="907"/>
</p:tagLst>
</file>

<file path=ppt/tags/tag71.xml><?xml version="1.0" encoding="utf-8"?>
<p:tagLst xmlns:p="http://schemas.openxmlformats.org/presentationml/2006/main">
  <p:tag name="AS_UNIQUEID" val="908"/>
</p:tagLst>
</file>

<file path=ppt/tags/tag72.xml><?xml version="1.0" encoding="utf-8"?>
<p:tagLst xmlns:p="http://schemas.openxmlformats.org/presentationml/2006/main">
  <p:tag name="AS_UNIQUEID" val="909"/>
</p:tagLst>
</file>

<file path=ppt/tags/tag73.xml><?xml version="1.0" encoding="utf-8"?>
<p:tagLst xmlns:p="http://schemas.openxmlformats.org/presentationml/2006/main">
  <p:tag name="AS_UNIQUEID" val="911"/>
</p:tagLst>
</file>

<file path=ppt/tags/tag74.xml><?xml version="1.0" encoding="utf-8"?>
<p:tagLst xmlns:p="http://schemas.openxmlformats.org/presentationml/2006/main">
  <p:tag name="AS_UNIQUEID" val="912"/>
</p:tagLst>
</file>

<file path=ppt/tags/tag75.xml><?xml version="1.0" encoding="utf-8"?>
<p:tagLst xmlns:p="http://schemas.openxmlformats.org/presentationml/2006/main">
  <p:tag name="AS_UNIQUEID" val="913"/>
</p:tagLst>
</file>

<file path=ppt/tags/tag76.xml><?xml version="1.0" encoding="utf-8"?>
<p:tagLst xmlns:p="http://schemas.openxmlformats.org/presentationml/2006/main">
  <p:tag name="AS_UNIQUEID" val="914"/>
</p:tagLst>
</file>

<file path=ppt/tags/tag77.xml><?xml version="1.0" encoding="utf-8"?>
<p:tagLst xmlns:p="http://schemas.openxmlformats.org/presentationml/2006/main">
  <p:tag name="AS_UNIQUEID" val="915"/>
</p:tagLst>
</file>

<file path=ppt/tags/tag78.xml><?xml version="1.0" encoding="utf-8"?>
<p:tagLst xmlns:p="http://schemas.openxmlformats.org/presentationml/2006/main">
  <p:tag name="AS_UNIQUEID" val="917"/>
</p:tagLst>
</file>

<file path=ppt/tags/tag79.xml><?xml version="1.0" encoding="utf-8"?>
<p:tagLst xmlns:p="http://schemas.openxmlformats.org/presentationml/2006/main">
  <p:tag name="AS_UNIQUEID" val="918"/>
</p:tagLst>
</file>

<file path=ppt/tags/tag8.xml><?xml version="1.0" encoding="utf-8"?>
<p:tagLst xmlns:p="http://schemas.openxmlformats.org/presentationml/2006/main">
  <p:tag name="AS_UNIQUEID" val="859"/>
</p:tagLst>
</file>

<file path=ppt/tags/tag80.xml><?xml version="1.0" encoding="utf-8"?>
<p:tagLst xmlns:p="http://schemas.openxmlformats.org/presentationml/2006/main">
  <p:tag name="AS_UNIQUEID" val="919"/>
</p:tagLst>
</file>

<file path=ppt/tags/tag81.xml><?xml version="1.0" encoding="utf-8"?>
<p:tagLst xmlns:p="http://schemas.openxmlformats.org/presentationml/2006/main">
  <p:tag name="AS_UNIQUEID" val="920"/>
</p:tagLst>
</file>

<file path=ppt/tags/tag82.xml><?xml version="1.0" encoding="utf-8"?>
<p:tagLst xmlns:p="http://schemas.openxmlformats.org/presentationml/2006/main">
  <p:tag name="AS_UNIQUEID" val="921"/>
</p:tagLst>
</file>

<file path=ppt/tags/tag83.xml><?xml version="1.0" encoding="utf-8"?>
<p:tagLst xmlns:p="http://schemas.openxmlformats.org/presentationml/2006/main">
  <p:tag name="AS_UNIQUEID" val="922"/>
</p:tagLst>
</file>

<file path=ppt/tags/tag84.xml><?xml version="1.0" encoding="utf-8"?>
<p:tagLst xmlns:p="http://schemas.openxmlformats.org/presentationml/2006/main">
  <p:tag name="AS_UNIQUEID" val="924"/>
</p:tagLst>
</file>

<file path=ppt/tags/tag85.xml><?xml version="1.0" encoding="utf-8"?>
<p:tagLst xmlns:p="http://schemas.openxmlformats.org/presentationml/2006/main">
  <p:tag name="AS_UNIQUEID" val="925"/>
</p:tagLst>
</file>

<file path=ppt/tags/tag86.xml><?xml version="1.0" encoding="utf-8"?>
<p:tagLst xmlns:p="http://schemas.openxmlformats.org/presentationml/2006/main">
  <p:tag name="AS_UNIQUEID" val="926"/>
</p:tagLst>
</file>

<file path=ppt/tags/tag87.xml><?xml version="1.0" encoding="utf-8"?>
<p:tagLst xmlns:p="http://schemas.openxmlformats.org/presentationml/2006/main">
  <p:tag name="AS_UNIQUEID" val="927"/>
</p:tagLst>
</file>

<file path=ppt/tags/tag88.xml><?xml version="1.0" encoding="utf-8"?>
<p:tagLst xmlns:p="http://schemas.openxmlformats.org/presentationml/2006/main">
  <p:tag name="AS_UNIQUEID" val="928"/>
</p:tagLst>
</file>

<file path=ppt/tags/tag89.xml><?xml version="1.0" encoding="utf-8"?>
<p:tagLst xmlns:p="http://schemas.openxmlformats.org/presentationml/2006/main">
  <p:tag name="AS_UNIQUEID" val="929"/>
</p:tagLst>
</file>

<file path=ppt/tags/tag9.xml><?xml version="1.0" encoding="utf-8"?>
<p:tagLst xmlns:p="http://schemas.openxmlformats.org/presentationml/2006/main">
  <p:tag name="AS_UNIQUEID" val="860"/>
</p:tagLst>
</file>

<file path=ppt/tags/tag90.xml><?xml version="1.0" encoding="utf-8"?>
<p:tagLst xmlns:p="http://schemas.openxmlformats.org/presentationml/2006/main">
  <p:tag name="AS_UNIQUEID" val="930"/>
</p:tagLst>
</file>

<file path=ppt/tags/tag91.xml><?xml version="1.0" encoding="utf-8"?>
<p:tagLst xmlns:p="http://schemas.openxmlformats.org/presentationml/2006/main">
  <p:tag name="AS_UNIQUEID" val="931"/>
</p:tagLst>
</file>

<file path=ppt/tags/tag92.xml><?xml version="1.0" encoding="utf-8"?>
<p:tagLst xmlns:p="http://schemas.openxmlformats.org/presentationml/2006/main">
  <p:tag name="AS_UNIQUEID" val="933"/>
</p:tagLst>
</file>

<file path=ppt/tags/tag93.xml><?xml version="1.0" encoding="utf-8"?>
<p:tagLst xmlns:p="http://schemas.openxmlformats.org/presentationml/2006/main">
  <p:tag name="AS_UNIQUEID" val="934"/>
</p:tagLst>
</file>

<file path=ppt/tags/tag94.xml><?xml version="1.0" encoding="utf-8"?>
<p:tagLst xmlns:p="http://schemas.openxmlformats.org/presentationml/2006/main">
  <p:tag name="AS_UNIQUEID" val="935"/>
</p:tagLst>
</file>

<file path=ppt/tags/tag95.xml><?xml version="1.0" encoding="utf-8"?>
<p:tagLst xmlns:p="http://schemas.openxmlformats.org/presentationml/2006/main">
  <p:tag name="AS_UNIQUEID" val="936"/>
</p:tagLst>
</file>

<file path=ppt/tags/tag96.xml><?xml version="1.0" encoding="utf-8"?>
<p:tagLst xmlns:p="http://schemas.openxmlformats.org/presentationml/2006/main">
  <p:tag name="AS_UNIQUEID" val="938"/>
</p:tagLst>
</file>

<file path=ppt/tags/tag97.xml><?xml version="1.0" encoding="utf-8"?>
<p:tagLst xmlns:p="http://schemas.openxmlformats.org/presentationml/2006/main">
  <p:tag name="AS_UNIQUEID" val="939"/>
</p:tagLst>
</file>

<file path=ppt/tags/tag98.xml><?xml version="1.0" encoding="utf-8"?>
<p:tagLst xmlns:p="http://schemas.openxmlformats.org/presentationml/2006/main">
  <p:tag name="AS_UNIQUEID" val="940"/>
</p:tagLst>
</file>

<file path=ppt/tags/tag99.xml><?xml version="1.0" encoding="utf-8"?>
<p:tagLst xmlns:p="http://schemas.openxmlformats.org/presentationml/2006/main">
  <p:tag name="AS_UNIQUEID" val="942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2_Office 主题">
  <a:themeElements>
    <a:clrScheme name="">
      <a:dk1>
        <a:srgbClr val="000000"/>
      </a:dk1>
      <a:lt1>
        <a:srgbClr val="FFFFFF"/>
      </a:lt1>
      <a:dk2>
        <a:srgbClr val="262626"/>
      </a:dk2>
      <a:lt2>
        <a:srgbClr val="3F3F3F"/>
      </a:lt2>
      <a:accent1>
        <a:srgbClr val="C31B1B"/>
      </a:accent1>
      <a:accent2>
        <a:srgbClr val="D04716"/>
      </a:accent2>
      <a:accent3>
        <a:srgbClr val="D86516"/>
      </a:accent3>
      <a:accent4>
        <a:srgbClr val="DC870A"/>
      </a:accent4>
      <a:accent5>
        <a:srgbClr val="D09C0A"/>
      </a:accent5>
      <a:accent6>
        <a:srgbClr val="DDBF09"/>
      </a:accent6>
      <a:hlink>
        <a:srgbClr val="4987FF"/>
      </a:hlink>
      <a:folHlink>
        <a:srgbClr val="B556DD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262626"/>
      </a:dk2>
      <a:lt2>
        <a:srgbClr val="3F3F3F"/>
      </a:lt2>
      <a:accent1>
        <a:srgbClr val="C31B1B"/>
      </a:accent1>
      <a:accent2>
        <a:srgbClr val="D04716"/>
      </a:accent2>
      <a:accent3>
        <a:srgbClr val="D86516"/>
      </a:accent3>
      <a:accent4>
        <a:srgbClr val="DC870A"/>
      </a:accent4>
      <a:accent5>
        <a:srgbClr val="D09C0A"/>
      </a:accent5>
      <a:accent6>
        <a:srgbClr val="DDBF09"/>
      </a:accent6>
      <a:hlink>
        <a:srgbClr val="4987FF"/>
      </a:hlink>
      <a:folHlink>
        <a:srgbClr val="B556DD"/>
      </a:folHlink>
    </a:clrScheme>
    <a:fontScheme name="h34svubt">
      <a:majorFont>
        <a:latin typeface="iekie jianheiti"/>
        <a:ea typeface="iekie jianheiti"/>
        <a:cs typeface="Arial"/>
      </a:majorFont>
      <a:minorFont>
        <a:latin typeface="iekie jianheiti"/>
        <a:ea typeface="iekie jianheiti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0">
          <a:blip xmlns:r="http://schemas.openxmlformats.org/officeDocument/2006/relationships" r:embed="rId1"/>
          <a:srcRect/>
          <a:stretch>
            <a:fillRect l="-30000" r="-18000"/>
          </a:stretch>
        </a:blipFill>
        <a:ln>
          <a:noFill/>
        </a:ln>
      </a:spPr>
      <a:bodyPr rtlCol="0" anchor="ctr"/>
      <a:lstStyle>
        <a:defPPr algn="ctr">
          <a:defRPr>
            <a:cs typeface="+mn-ea"/>
            <a:sym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">
      <a:dk1>
        <a:srgbClr val="000000"/>
      </a:dk1>
      <a:lt1>
        <a:srgbClr val="FFFFFF"/>
      </a:lt1>
      <a:dk2>
        <a:srgbClr val="262626"/>
      </a:dk2>
      <a:lt2>
        <a:srgbClr val="3F3F3F"/>
      </a:lt2>
      <a:accent1>
        <a:srgbClr val="C31B1B"/>
      </a:accent1>
      <a:accent2>
        <a:srgbClr val="D04716"/>
      </a:accent2>
      <a:accent3>
        <a:srgbClr val="D86516"/>
      </a:accent3>
      <a:accent4>
        <a:srgbClr val="DC870A"/>
      </a:accent4>
      <a:accent5>
        <a:srgbClr val="D09C0A"/>
      </a:accent5>
      <a:accent6>
        <a:srgbClr val="DDBF09"/>
      </a:accent6>
      <a:hlink>
        <a:srgbClr val="4987FF"/>
      </a:hlink>
      <a:folHlink>
        <a:srgbClr val="B556DD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1364</Words>
  <Application>WPS 演示</Application>
  <PresentationFormat/>
  <Paragraphs>406</Paragraphs>
  <Slides>24</Slides>
  <Notes>9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47" baseType="lpstr">
      <vt:lpstr>Arial</vt:lpstr>
      <vt:lpstr>宋体</vt:lpstr>
      <vt:lpstr>Wingdings</vt:lpstr>
      <vt:lpstr>iekie jianheiti</vt:lpstr>
      <vt:lpstr>黑体</vt:lpstr>
      <vt:lpstr>Arial</vt:lpstr>
      <vt:lpstr>微软雅黑</vt:lpstr>
      <vt:lpstr>Calibri</vt:lpstr>
      <vt:lpstr>汉仪雅酷黑简</vt:lpstr>
      <vt:lpstr>楷体</vt:lpstr>
      <vt:lpstr>等线</vt:lpstr>
      <vt:lpstr>Source Han Sans CN Regular</vt:lpstr>
      <vt:lpstr>Source Han Sans CN Bold</vt:lpstr>
      <vt:lpstr>方正粗黑宋简体</vt:lpstr>
      <vt:lpstr>Arial Unicode MS</vt:lpstr>
      <vt:lpstr>Calibri Light</vt:lpstr>
      <vt:lpstr>Microsoft YaHei UI</vt:lpstr>
      <vt:lpstr>隶书</vt:lpstr>
      <vt:lpstr>华文宋体</vt:lpstr>
      <vt:lpstr>华文行楷</vt:lpstr>
      <vt:lpstr>2_Office 主题</vt:lpstr>
      <vt:lpstr>Office 主题​​</vt:lpstr>
      <vt:lpstr>4_Office 主题</vt:lpstr>
      <vt:lpstr>PowerPoint 演示文稿</vt:lpstr>
      <vt:lpstr>哺乳动物依靠          完成多种形式的运动</vt:lpstr>
      <vt:lpstr>PowerPoint 演示文稿</vt:lpstr>
      <vt:lpstr>活动二：利用材料选择并制作完整的手肘模型</vt:lpstr>
      <vt:lpstr>活动二：利用材料选择并制作完整的手肘模型</vt:lpstr>
      <vt:lpstr>PowerPoint 演示文稿</vt:lpstr>
      <vt:lpstr>PowerPoint 演示文稿</vt:lpstr>
      <vt:lpstr>活动三：探究关节的结构</vt:lpstr>
      <vt:lpstr>PowerPoint 演示文稿</vt:lpstr>
      <vt:lpstr>活动三：探究关节的结构</vt:lpstr>
      <vt:lpstr>PowerPoint 演示文稿</vt:lpstr>
      <vt:lpstr>PowerPoint 演示文稿</vt:lpstr>
      <vt:lpstr>PowerPoint 演示文稿</vt:lpstr>
      <vt:lpstr>活动四：尝试构建肘关节模型并完成屈肘和伸肘动作</vt:lpstr>
      <vt:lpstr>PowerPoint 演示文稿</vt:lpstr>
      <vt:lpstr>PowerPoint 演示文稿</vt:lpstr>
      <vt:lpstr>PowerPoint 演示文稿</vt:lpstr>
      <vt:lpstr>PowerPoint 演示文稿</vt:lpstr>
      <vt:lpstr>运动的产生</vt:lpstr>
      <vt:lpstr>PowerPoint 演示文稿</vt:lpstr>
      <vt:lpstr>课外探究</vt:lpstr>
      <vt:lpstr>PowerPoint 演示文稿</vt:lpstr>
      <vt:lpstr>PowerPoint 演示文稿</vt:lpstr>
      <vt:lpstr>活动一：课前表格分小组展示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时光荏苒</cp:lastModifiedBy>
  <cp:revision>17</cp:revision>
  <cp:lastPrinted>2022-11-04T20:32:00Z</cp:lastPrinted>
  <dcterms:created xsi:type="dcterms:W3CDTF">2022-11-04T20:32:00Z</dcterms:created>
  <dcterms:modified xsi:type="dcterms:W3CDTF">2023-12-02T13:04:56Z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C597A40C26144B66AC9A89FB84F33060_12</vt:lpwstr>
  </property>
  <property fmtid="{D5CDD505-2E9C-101B-9397-08002B2CF9AE}" pid="7" name="KSOProductBuildVer">
    <vt:lpwstr>2052-12.1.0.15990</vt:lpwstr>
  </property>
</Properties>
</file>