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comments/comment2.xml" ContentType="application/vnd.openxmlformats-officedocument.presentationml.comments+xml"/>
  <Override PartName="/ppt/tags/tag3.xml" ContentType="application/vnd.openxmlformats-officedocument.presentationml.tags+xml"/>
  <Override PartName="/ppt/comments/comment3.xml" ContentType="application/vnd.openxmlformats-officedocument.presentationml.comments+xml"/>
  <Override PartName="/ppt/tags/tag4.xml" ContentType="application/vnd.openxmlformats-officedocument.presentationml.tags+xml"/>
  <Override PartName="/ppt/comments/comment4.xml" ContentType="application/vnd.openxmlformats-officedocument.presentationml.comments+xml"/>
  <Override PartName="/ppt/tags/tag5.xml" ContentType="application/vnd.openxmlformats-officedocument.presentationml.tags+xml"/>
  <Override PartName="/ppt/comments/comment5.xml" ContentType="application/vnd.openxmlformats-officedocument.presentationml.comment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omments/comment6.xml" ContentType="application/vnd.openxmlformats-officedocument.presentationml.comment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7.xml" ContentType="application/vnd.openxmlformats-officedocument.presentationml.comment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omments/comment8.xml" ContentType="application/vnd.openxmlformats-officedocument.presentationml.comments+xml"/>
  <Override PartName="/ppt/tags/tag36.xml" ContentType="application/vnd.openxmlformats-officedocument.presentationml.tags+xml"/>
  <Override PartName="/ppt/comments/comment9.xml" ContentType="application/vnd.openxmlformats-officedocument.presentationml.comments+xml"/>
  <Override PartName="/ppt/tags/tag37.xml" ContentType="application/vnd.openxmlformats-officedocument.presentationml.tags+xml"/>
  <Override PartName="/ppt/comments/comment10.xml" ContentType="application/vnd.openxmlformats-officedocument.presentationml.comment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1.xml" ContentType="application/vnd.openxmlformats-officedocument.presentationml.comment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461" r:id="rId2"/>
    <p:sldId id="438" r:id="rId3"/>
    <p:sldId id="517" r:id="rId4"/>
    <p:sldId id="485" r:id="rId5"/>
    <p:sldId id="486" r:id="rId6"/>
    <p:sldId id="487" r:id="rId7"/>
    <p:sldId id="490" r:id="rId8"/>
    <p:sldId id="465" r:id="rId9"/>
    <p:sldId id="518" r:id="rId10"/>
    <p:sldId id="468" r:id="rId11"/>
    <p:sldId id="467" r:id="rId12"/>
    <p:sldId id="556" r:id="rId13"/>
    <p:sldId id="582" r:id="rId14"/>
    <p:sldId id="580" r:id="rId15"/>
    <p:sldId id="492" r:id="rId16"/>
    <p:sldId id="475" r:id="rId17"/>
    <p:sldId id="581" r:id="rId18"/>
    <p:sldId id="557" r:id="rId19"/>
    <p:sldId id="479" r:id="rId20"/>
    <p:sldId id="579" r:id="rId21"/>
    <p:sldId id="549" r:id="rId22"/>
    <p:sldId id="482" r:id="rId23"/>
    <p:sldId id="483" r:id="rId24"/>
    <p:sldId id="484" r:id="rId25"/>
    <p:sldId id="472" r:id="rId26"/>
    <p:sldId id="47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x" initials="" lastIdx="0" clrIdx="0"/>
  <p:cmAuthor id="1" name="薛 华林" initials="薛" lastIdx="0" clrIdx="0"/>
  <p:cmAuthor id="2" name="作者" initials="A" lastIdx="0" clrIdx="1"/>
  <p:cmAuthor id="3" name="姜伟光" initials="" lastIdx="0" clrIdx="0"/>
  <p:cmAuthor id="4" name="雨林木风" initials="" lastIdx="0" clrIdx="0"/>
  <p:cmAuthor id="5" name="hp" initials="h" lastIdx="0" clrIdx="4"/>
  <p:cmAuthor id="6" name="宋洁然" initials="" lastIdx="0" clrIdx="1"/>
  <p:cmAuthor id="7" name="ming qiu" initials="" lastIdx="0" clrIdx="1"/>
  <p:cmAuthor id="9" name="86158" initials="8" lastIdx="0" clrIdx="8"/>
  <p:cmAuthor id="10" name="yyyaogd@126.com" initials="y" lastIdx="0" clrIdx="0"/>
  <p:cmAuthor id="11" name="wucj" initials="w" lastIdx="0" clrIdx="0"/>
  <p:cmAuthor id="12" name="SkyUser" initials="S" lastIdx="0" clrIdx="0"/>
  <p:cmAuthor id="13" name="54410" initials="5" lastIdx="0" clrIdx="12"/>
  <p:cmAuthor id="14" name="珠珠的电脑" initials="珠" lastIdx="0" clrIdx="13"/>
  <p:cmAuthor id="15" name="admin" initials="a" lastIdx="0" clrIdx="14"/>
  <p:cmAuthor id="17" name="86187" initials="8" lastIdx="0" clrIdx="16"/>
  <p:cmAuthor id="18" name="宁鹏鹏" initials="宁" lastIdx="0" clrIdx="17"/>
  <p:cmAuthor id="19" name="佳佳 时" initials="佳时" lastIdx="31" clrIdx="18">
    <p:extLst>
      <p:ext uri="{19B8F6BF-5375-455C-9EA6-DF929625EA0E}">
        <p15:presenceInfo xmlns:p15="http://schemas.microsoft.com/office/powerpoint/2012/main" userId="e48fc857849266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A51"/>
    <a:srgbClr val="D8DB73"/>
    <a:srgbClr val="AFB42B"/>
    <a:srgbClr val="418185"/>
    <a:srgbClr val="C62E00"/>
    <a:srgbClr val="FF602F"/>
    <a:srgbClr val="80CBC4"/>
    <a:srgbClr val="FFAB91"/>
    <a:srgbClr val="F8FCFE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22:17:11.577" idx="8">
    <p:pos x="10" y="10"/>
    <p:text>如今这个时代，海量的信息充斥着我们的生活，而作为人体获取信息的最重要器官——眼睛，是如何获取信息的呢？接下来我们来做一个小魔术。</p:text>
    <p:extLst>
      <p:ext uri="{C676402C-5697-4E1C-873F-D02D1690AC5C}">
        <p15:threadingInfo xmlns:p15="http://schemas.microsoft.com/office/powerpoint/2012/main" timeZoneBias="-480"/>
      </p:ext>
    </p:extLst>
  </p:cm>
  <p:cm authorId="19" dt="2024-05-25T22:21:06.002" idx="9">
    <p:pos x="146" y="146"/>
    <p:text>这是一个很正常的空间，请一位来投射硬币。硬币不见了，硬币去哪里了。</p:text>
    <p:extLst>
      <p:ext uri="{C676402C-5697-4E1C-873F-D02D1690AC5C}">
        <p15:threadingInfo xmlns:p15="http://schemas.microsoft.com/office/powerpoint/2012/main" timeZoneBias="-480"/>
      </p:ext>
    </p:extLst>
  </p:cm>
  <p:cm authorId="19" dt="2024-05-25T22:22:38.888" idx="10">
    <p:pos x="282" y="282"/>
    <p:text>因为这里面有一个镜子。这个镜子阻挡了硬币的图像光线，使我们看不见它的存在。那么眼睛是如何捕捉这个光线，形成视觉的呢？有依赖于什么样的结构特点？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6T19:45:25.679" idx="29">
    <p:pos x="10" y="10"/>
    <p:text>接下来我们来通过一个模拟装置来模拟视网膜上成像的过程</p:text>
    <p:extLst>
      <p:ext uri="{C676402C-5697-4E1C-873F-D02D1690AC5C}">
        <p15:threadingInfo xmlns:p15="http://schemas.microsoft.com/office/powerpoint/2012/main" timeZoneBias="-480"/>
      </p:ext>
    </p:extLst>
  </p:cm>
  <p:cm authorId="19" dt="2024-05-26T19:47:45.546" idx="30">
    <p:pos x="146" y="146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6T19:49:29.040" idx="31">
    <p:pos x="10" y="10"/>
    <p:text>我们已经知道了视觉的形成过程，但是在实际生活当中，我们观察的物体距离、光线条件都在不断的变化。为了在这个变化当中保持清晰的视觉，我们的眼睛需要进行一系列的调节。那么眼睛是如何调节的呢？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22:24:44.449" idx="11">
    <p:pos x="10" y="10"/>
    <p:text>提到眼睛，我们会想到哪些结构？</p:text>
    <p:extLst>
      <p:ext uri="{C676402C-5697-4E1C-873F-D02D1690AC5C}">
        <p15:threadingInfo xmlns:p15="http://schemas.microsoft.com/office/powerpoint/2012/main" timeZoneBias="-480"/>
      </p:ext>
    </p:extLst>
  </p:cm>
  <p:cm authorId="19" dt="2024-05-25T22:26:45.746" idx="12">
    <p:pos x="146" y="146"/>
    <p:text>眼睑、眼睫毛这些是眼的附属结构。而眼角膜、视网膜是眼球的主要结构。今天我们主要学习的内容。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22:35:02.345" idx="15">
    <p:pos x="10" y="10"/>
    <p:text>要想认识眼球的结构，首先我们要明确观察方法。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22:36:20.981" idx="16">
    <p:pos x="10" y="10"/>
    <p:text>先整体的观察，形状是球形。</p:text>
    <p:extLst>
      <p:ext uri="{C676402C-5697-4E1C-873F-D02D1690AC5C}">
        <p15:threadingInfo xmlns:p15="http://schemas.microsoft.com/office/powerpoint/2012/main" timeZoneBias="-480"/>
      </p:ext>
    </p:extLst>
  </p:cm>
  <p:cm authorId="19" dt="2024-05-25T22:42:24.591" idx="19">
    <p:pos x="146" y="146"/>
    <p:text>后部分，眼球分为两个部分眼球壁和内容物。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22:43:28.777" idx="20">
    <p:pos x="10" y="10"/>
    <p:text>眼球壁和内容物又包含哪些结构呢？他们的所处位置有有什么的特点呢？接下来我们来进行两组活动。活动内容包括眼球模型的拆解与组装、学案的完成以及信封里的眼球结构碎片的拼装。</p:text>
    <p:extLst>
      <p:ext uri="{C676402C-5697-4E1C-873F-D02D1690AC5C}">
        <p15:threadingInfo xmlns:p15="http://schemas.microsoft.com/office/powerpoint/2012/main" timeZoneBias="-480"/>
      </p:ext>
    </p:extLst>
  </p:cm>
  <p:cm authorId="19" dt="2024-05-25T22:46:13.935" idx="21">
    <p:pos x="146" y="146"/>
    <p:text>第一个内容：小组合作，从外到内的顺序拆开，每拆一个结构，对照书本，辨认这个结构名称。然后从内向外的顺序组装完成。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5T09:04:48.556" idx="1">
    <p:pos x="10" y="10"/>
    <p:text>1.人眼睛的“白眼球”、“黑眼仁”，分别指的是哪两个结构？
2.许多亚洲人的眼睛是深棕色的，有的欧洲人的眼睛是蓝色的，
  实际上是因为眼睛的哪个结构颜色不同呢？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6T19:37:11.738" idx="23">
    <p:pos x="10" y="10"/>
    <p:text>为什么要给视网膜提供营养？</p:text>
    <p:extLst>
      <p:ext uri="{C676402C-5697-4E1C-873F-D02D1690AC5C}">
        <p15:threadingInfo xmlns:p15="http://schemas.microsoft.com/office/powerpoint/2012/main" timeZoneBias="-480"/>
      </p:ext>
    </p:extLst>
  </p:cm>
  <p:cm authorId="19" dt="2024-05-26T19:37:36.358" idx="24">
    <p:pos x="146" y="146"/>
    <p:text>因为他上面分布着对光线敏感的细胞，能感受光的刺激形成物象</p:text>
    <p:extLst>
      <p:ext uri="{C676402C-5697-4E1C-873F-D02D1690AC5C}">
        <p15:threadingInfo xmlns:p15="http://schemas.microsoft.com/office/powerpoint/2012/main" timeZoneBias="-480"/>
      </p:ext>
    </p:extLst>
  </p:cm>
  <p:cm authorId="19" dt="2024-05-26T19:38:39.341" idx="25">
    <p:pos x="282" y="282"/>
    <p:text>物象的形成需要光，光线进入眼球，哪些结构可以将它折射到视网膜上呢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6T19:39:53.688" idx="26">
    <p:pos x="10" y="10"/>
    <p:text>需要内容物的折射，晶状体和玻璃体。他们共同且最重要的作用就是折射光线。折射光线作用最大的就是晶状体、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9" dt="2024-05-26T19:41:19.321" idx="27">
    <p:pos x="10" y="10"/>
    <p:text>我们已经了解了眼球的结构及其功能，那这些结构是如何协调共作呢，使我们看到五彩缤纷的世界呢。接下来，我们就进一步探讨视觉形成的过程。</p:text>
    <p:extLst>
      <p:ext uri="{C676402C-5697-4E1C-873F-D02D1690AC5C}">
        <p15:threadingInfo xmlns:p15="http://schemas.microsoft.com/office/powerpoint/2012/main" timeZoneBias="-480"/>
      </p:ext>
    </p:extLst>
  </p:cm>
  <p:cm authorId="19" dt="2024-05-26T19:44:24.883" idx="28">
    <p:pos x="146" y="146"/>
    <p:text>视网膜上形成的物象是 什么洋的呢？是否与我们现实的物体一样的吗？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213-243B-41A0-99D0-9B1885BAA63A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B6F98-3D1B-4137-B09D-D47859F303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我们的眼睛是如何适应瞬息万变的世界？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CD6F-8061-4005-97FE-B262F2E803A3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FA59D-26C9-4C10-879A-FFB032FC77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605E6-D6B1-4535-91E7-7AF3C5A2ADBC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934682-CEFE-47FE-B68E-2EFF6546B3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2"/>
          <p:cNvSpPr txBox="1"/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605E6-D6B1-4535-91E7-7AF3C5A2ADBC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934682-CEFE-47FE-B68E-2EFF6546B3B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0"/>
            <a:ext cx="6066263" cy="6858000"/>
          </a:xfrm>
          <a:prstGeom prst="rect">
            <a:avLst/>
          </a:prstGeom>
          <a:solidFill>
            <a:srgbClr val="FF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6066263" y="0"/>
            <a:ext cx="6125737" cy="6858000"/>
          </a:xfrm>
          <a:prstGeom prst="rect">
            <a:avLst/>
          </a:prstGeom>
          <a:solidFill>
            <a:srgbClr val="AFB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89210" y="156090"/>
            <a:ext cx="12032165" cy="6601574"/>
            <a:chOff x="89210" y="156090"/>
            <a:chExt cx="12032165" cy="6601574"/>
          </a:xfrm>
        </p:grpSpPr>
        <p:sp>
          <p:nvSpPr>
            <p:cNvPr id="15" name="矩形 14"/>
            <p:cNvSpPr/>
            <p:nvPr/>
          </p:nvSpPr>
          <p:spPr>
            <a:xfrm>
              <a:off x="345687" y="156090"/>
              <a:ext cx="11519211" cy="6579271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图片包含 事情&#10;&#10;已生成高可信度的说明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4" t="6512" r="-130" b="11130"/>
            <a:stretch>
              <a:fillRect/>
            </a:stretch>
          </p:blipFill>
          <p:spPr>
            <a:xfrm>
              <a:off x="11864898" y="156090"/>
              <a:ext cx="256477" cy="6601574"/>
            </a:xfrm>
            <a:prstGeom prst="rect">
              <a:avLst/>
            </a:prstGeom>
          </p:spPr>
        </p:pic>
        <p:pic>
          <p:nvPicPr>
            <p:cNvPr id="17" name="图片 16" descr="图片包含 事情&#10;&#10;已生成高可信度的说明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4" t="6512" r="-130" b="11130"/>
            <a:stretch>
              <a:fillRect/>
            </a:stretch>
          </p:blipFill>
          <p:spPr>
            <a:xfrm flipH="1">
              <a:off x="89210" y="156090"/>
              <a:ext cx="256477" cy="660157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10" Type="http://schemas.openxmlformats.org/officeDocument/2006/relationships/comments" Target="../comments/comment7.xml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10" Type="http://schemas.openxmlformats.org/officeDocument/2006/relationships/comments" Target="../comments/comment8.xml"/><Relationship Id="rId4" Type="http://schemas.openxmlformats.org/officeDocument/2006/relationships/tags" Target="../tags/tag32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9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comments" Target="../comments/commen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comments" Target="../comments/comment1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22.png"/><Relationship Id="rId4" Type="http://schemas.openxmlformats.org/officeDocument/2006/relationships/tags" Target="../tags/tag41.xml"/><Relationship Id="rId9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3" Type="http://schemas.openxmlformats.org/officeDocument/2006/relationships/tags" Target="../tags/tag48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image" Target="../media/image26.png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image" Target="../media/image25.png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image" Target="../media/image24.png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comments" Target="../comments/comment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1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0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15" Type="http://schemas.openxmlformats.org/officeDocument/2006/relationships/comments" Target="../comments/comment6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dbc7c48185946a8ce3552e9c9c3d3b7"/>
          <p:cNvPicPr>
            <a:picLocks noChangeAspect="1"/>
          </p:cNvPicPr>
          <p:nvPr/>
        </p:nvPicPr>
        <p:blipFill>
          <a:blip r:embed="rId2"/>
          <a:srcRect l="2911" t="2831" r="6410" b="2844"/>
          <a:stretch>
            <a:fillRect/>
          </a:stretch>
        </p:blipFill>
        <p:spPr>
          <a:xfrm>
            <a:off x="3128812" y="1183005"/>
            <a:ext cx="4073660" cy="4237165"/>
          </a:xfrm>
          <a:prstGeom prst="rect">
            <a:avLst/>
          </a:prstGeom>
        </p:spPr>
      </p:pic>
      <p:sp>
        <p:nvSpPr>
          <p:cNvPr id="6154" name="文本框 6153"/>
          <p:cNvSpPr txBox="1"/>
          <p:nvPr/>
        </p:nvSpPr>
        <p:spPr>
          <a:xfrm>
            <a:off x="7421245" y="1183005"/>
            <a:ext cx="4344670" cy="2870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当硬币放进魔术箱，为什么会看不见呢？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750" y="3077809"/>
            <a:ext cx="4073660" cy="164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</a:t>
            </a:r>
            <a:r>
              <a:rPr lang="zh-CN" alt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因为折射和反射现象屏蔽了硬币的图像光线。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751205"/>
            <a:ext cx="251079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815" t="4389" r="5425"/>
          <a:stretch>
            <a:fillRect/>
          </a:stretch>
        </p:blipFill>
        <p:spPr>
          <a:xfrm>
            <a:off x="1491615" y="1102360"/>
            <a:ext cx="5701665" cy="5266690"/>
          </a:xfrm>
          <a:prstGeom prst="rect">
            <a:avLst/>
          </a:prstGeom>
        </p:spPr>
      </p:pic>
      <p:cxnSp>
        <p:nvCxnSpPr>
          <p:cNvPr id="10" name="直接连接符 9"/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 flipV="1">
            <a:off x="6391922" y="3256753"/>
            <a:ext cx="1121398" cy="331315"/>
          </a:xfrm>
          <a:prstGeom prst="line">
            <a:avLst/>
          </a:prstGeom>
          <a:ln w="76200">
            <a:solidFill>
              <a:srgbClr val="3D4C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3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13320" y="3332480"/>
            <a:ext cx="25362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视网膜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7812350" y="4090484"/>
            <a:ext cx="3515946" cy="13843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含有许多对光线敏感的细胞，能感受光的刺激。</a:t>
            </a: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形成物象。</a:t>
            </a:r>
            <a:endParaRPr lang="en-US" altLang="zh-CN" sz="240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下箭头标注 3"/>
          <p:cNvSpPr/>
          <p:nvPr>
            <p:custDataLst>
              <p:tags r:id="rId5"/>
            </p:custDataLst>
          </p:nvPr>
        </p:nvSpPr>
        <p:spPr>
          <a:xfrm>
            <a:off x="7187803" y="1639408"/>
            <a:ext cx="2382520" cy="1617345"/>
          </a:xfrm>
          <a:prstGeom prst="downArrowCallout">
            <a:avLst/>
          </a:prstGeom>
          <a:ln w="57150">
            <a:solidFill>
              <a:srgbClr val="3D4C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视觉感受器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05815" y="478790"/>
            <a:ext cx="3403600" cy="656590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眼球壁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815" t="4389" r="5425"/>
          <a:stretch>
            <a:fillRect/>
          </a:stretch>
        </p:blipFill>
        <p:spPr>
          <a:xfrm>
            <a:off x="6159595" y="1151890"/>
            <a:ext cx="4990847" cy="4610100"/>
          </a:xfrm>
          <a:prstGeom prst="rect">
            <a:avLst/>
          </a:prstGeom>
        </p:spPr>
      </p:pic>
      <p:cxnSp>
        <p:nvCxnSpPr>
          <p:cNvPr id="10" name="直接连接符 9"/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5397623" y="3376988"/>
            <a:ext cx="1855433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3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10867" y="3116003"/>
            <a:ext cx="18532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晶状体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30653" y="3693239"/>
            <a:ext cx="2463468" cy="700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ctr" defTabSz="9144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折射光线</a:t>
            </a:r>
          </a:p>
        </p:txBody>
      </p:sp>
      <p:cxnSp>
        <p:nvCxnSpPr>
          <p:cNvPr id="4" name="直接连接符 3"/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5397623" y="4589755"/>
            <a:ext cx="2823099" cy="778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103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10867" y="4274718"/>
            <a:ext cx="20042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玻璃体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082040" y="823595"/>
            <a:ext cx="2040890" cy="656590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内容物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000FD3FF-DF21-8291-47CE-552095FD5B16}"/>
              </a:ext>
            </a:extLst>
          </p:cNvPr>
          <p:cNvSpPr/>
          <p:nvPr/>
        </p:nvSpPr>
        <p:spPr>
          <a:xfrm>
            <a:off x="2696804" y="3284585"/>
            <a:ext cx="1067330" cy="151807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星形: 五角 1">
            <a:extLst>
              <a:ext uri="{FF2B5EF4-FFF2-40B4-BE49-F238E27FC236}">
                <a16:creationId xmlns:a16="http://schemas.microsoft.com/office/drawing/2014/main" id="{83CA6329-823D-1DE1-A827-650DBFDDBC72}"/>
              </a:ext>
            </a:extLst>
          </p:cNvPr>
          <p:cNvSpPr/>
          <p:nvPr/>
        </p:nvSpPr>
        <p:spPr>
          <a:xfrm>
            <a:off x="3499553" y="3019409"/>
            <a:ext cx="615069" cy="4874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/>
      <p:bldP spid="1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D6B61C5-2126-F069-4831-E6280F33B1E8}"/>
              </a:ext>
            </a:extLst>
          </p:cNvPr>
          <p:cNvSpPr/>
          <p:nvPr/>
        </p:nvSpPr>
        <p:spPr>
          <a:xfrm>
            <a:off x="1288151" y="4830152"/>
            <a:ext cx="10153650" cy="1052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QQ视频20240525093710">
            <a:hlinkClick r:id="" action="ppaction://media"/>
            <a:extLst>
              <a:ext uri="{FF2B5EF4-FFF2-40B4-BE49-F238E27FC236}">
                <a16:creationId xmlns:a16="http://schemas.microsoft.com/office/drawing/2014/main" id="{BD201959-5C37-B8EE-A137-BCAAD8611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088" y="233265"/>
            <a:ext cx="9753600" cy="4343400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905278" y="4932915"/>
            <a:ext cx="90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角膜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61015" y="4932915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瞳孔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29466" y="4932915"/>
            <a:ext cx="1408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晶状体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780490" y="4932915"/>
            <a:ext cx="126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玻璃体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9609599" y="4897543"/>
            <a:ext cx="165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视网膜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083055" y="4961490"/>
            <a:ext cx="1192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光线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2348294" y="5193379"/>
            <a:ext cx="591160" cy="615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3811740" y="5223428"/>
            <a:ext cx="498476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5318277" y="5223429"/>
            <a:ext cx="60960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7205815" y="5223428"/>
            <a:ext cx="50165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9104775" y="5193379"/>
            <a:ext cx="503237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9" name="TextBox 50"/>
          <p:cNvSpPr txBox="1"/>
          <p:nvPr/>
        </p:nvSpPr>
        <p:spPr>
          <a:xfrm>
            <a:off x="9357186" y="5360306"/>
            <a:ext cx="21605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（形成物象）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04CD974-AA02-3E41-FD7F-7723A68A2BBC}"/>
              </a:ext>
            </a:extLst>
          </p:cNvPr>
          <p:cNvSpPr/>
          <p:nvPr/>
        </p:nvSpPr>
        <p:spPr>
          <a:xfrm>
            <a:off x="462095" y="5320252"/>
            <a:ext cx="560684" cy="2287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2CF7E7-6390-E632-00A6-73CF46813781}"/>
              </a:ext>
            </a:extLst>
          </p:cNvPr>
          <p:cNvSpPr txBox="1"/>
          <p:nvPr/>
        </p:nvSpPr>
        <p:spPr>
          <a:xfrm>
            <a:off x="478704" y="4877167"/>
            <a:ext cx="336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n-ea"/>
              </a:rPr>
              <a:t>1</a:t>
            </a:r>
            <a:endParaRPr lang="zh-CN" altLang="en-US" sz="40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B5D2FF-C2AD-0FF5-761E-EE212FA7C1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8704" y="233265"/>
            <a:ext cx="4350715" cy="765161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视觉的形成过程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33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733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233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733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233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33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233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733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">
            <a:extLst>
              <a:ext uri="{FF2B5EF4-FFF2-40B4-BE49-F238E27FC236}">
                <a16:creationId xmlns:a16="http://schemas.microsoft.com/office/drawing/2014/main" id="{1C112E34-5855-EC64-EC67-421D1161EA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0850" y="268605"/>
            <a:ext cx="5882005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活动二：视觉的形成过程</a:t>
            </a:r>
            <a:endParaRPr lang="en-US" altLang="zh-CN" sz="36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CF25B2-9253-20AD-4CCA-BEBFF5BE1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47" y="4004012"/>
            <a:ext cx="1954258" cy="19542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D67D9E-8D8F-8776-095F-758FCD162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2074" r="17091" b="4163"/>
          <a:stretch/>
        </p:blipFill>
        <p:spPr>
          <a:xfrm>
            <a:off x="561435" y="4004012"/>
            <a:ext cx="1793289" cy="25162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E5D0EB-BA18-936E-2B8B-4229EEBF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56" y="1425346"/>
            <a:ext cx="5811809" cy="43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41F6D37-BEBD-0C26-6EB8-13FBEC8F8DC0}"/>
              </a:ext>
            </a:extLst>
          </p:cNvPr>
          <p:cNvSpPr txBox="1"/>
          <p:nvPr/>
        </p:nvSpPr>
        <p:spPr>
          <a:xfrm>
            <a:off x="450850" y="1611296"/>
            <a:ext cx="5001918" cy="21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3200" dirty="0"/>
              <a:t>模拟视网膜成像过程：</a:t>
            </a:r>
            <a:endParaRPr lang="en-US" altLang="zh-CN" sz="3200" dirty="0"/>
          </a:p>
          <a:p>
            <a:pPr lvl="1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凸透镜</a:t>
            </a:r>
            <a:r>
              <a:rPr lang="zh-CN" altLang="en-US" sz="2400" dirty="0"/>
              <a:t>模拟</a:t>
            </a:r>
            <a:r>
              <a:rPr lang="zh-CN" altLang="en-US" sz="2400" dirty="0">
                <a:solidFill>
                  <a:srgbClr val="FF0000"/>
                </a:solidFill>
              </a:rPr>
              <a:t>晶状体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lvl="1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白板</a:t>
            </a:r>
            <a:r>
              <a:rPr lang="zh-CN" altLang="en-US" sz="2400" dirty="0"/>
              <a:t>模拟</a:t>
            </a:r>
            <a:r>
              <a:rPr lang="zh-CN" altLang="en-US" sz="2400" dirty="0">
                <a:solidFill>
                  <a:srgbClr val="FF0000"/>
                </a:solidFill>
              </a:rPr>
              <a:t>视网膜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lvl="1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激光笔</a:t>
            </a:r>
            <a:r>
              <a:rPr lang="zh-CN" altLang="en-US" sz="2400" dirty="0"/>
              <a:t>模拟物体反射发出的</a:t>
            </a:r>
            <a:r>
              <a:rPr lang="zh-CN" altLang="en-US" sz="2400" dirty="0">
                <a:solidFill>
                  <a:srgbClr val="FF0000"/>
                </a:solidFill>
              </a:rPr>
              <a:t>光线</a:t>
            </a:r>
            <a:r>
              <a:rPr lang="zh-CN" altLang="en-US" sz="2400" dirty="0"/>
              <a:t>；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6B1186A2-4714-6DB6-7501-BDA0A0343382}"/>
              </a:ext>
            </a:extLst>
          </p:cNvPr>
          <p:cNvSpPr/>
          <p:nvPr/>
        </p:nvSpPr>
        <p:spPr>
          <a:xfrm>
            <a:off x="2574524" y="4864964"/>
            <a:ext cx="1030272" cy="3817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84CE67-1B7F-944F-2F22-B13F942A5D55}"/>
              </a:ext>
            </a:extLst>
          </p:cNvPr>
          <p:cNvSpPr txBox="1"/>
          <p:nvPr/>
        </p:nvSpPr>
        <p:spPr>
          <a:xfrm>
            <a:off x="2951809" y="6017860"/>
            <a:ext cx="363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视网膜上成</a:t>
            </a:r>
            <a:r>
              <a:rPr lang="zh-CN" altLang="en-US" sz="2400" b="1" dirty="0">
                <a:solidFill>
                  <a:srgbClr val="FF0000"/>
                </a:solidFill>
              </a:rPr>
              <a:t>倒立缩小</a:t>
            </a:r>
            <a:r>
              <a:rPr lang="zh-CN" altLang="en-US" sz="2400" dirty="0"/>
              <a:t>的像</a:t>
            </a:r>
          </a:p>
        </p:txBody>
      </p:sp>
    </p:spTree>
    <p:extLst>
      <p:ext uri="{BB962C8B-B14F-4D97-AF65-F5344CB8AC3E}">
        <p14:creationId xmlns:p14="http://schemas.microsoft.com/office/powerpoint/2010/main" val="13920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>
            <a:extLst>
              <a:ext uri="{FF2B5EF4-FFF2-40B4-BE49-F238E27FC236}">
                <a16:creationId xmlns:a16="http://schemas.microsoft.com/office/drawing/2014/main" id="{26F38D56-783D-D7DF-4D44-76F1C6D44E31}"/>
              </a:ext>
            </a:extLst>
          </p:cNvPr>
          <p:cNvSpPr/>
          <p:nvPr/>
        </p:nvSpPr>
        <p:spPr>
          <a:xfrm>
            <a:off x="538201" y="5233144"/>
            <a:ext cx="560684" cy="2287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C3C8667-DA37-C297-5BA8-14D4F1674B68}"/>
              </a:ext>
            </a:extLst>
          </p:cNvPr>
          <p:cNvSpPr/>
          <p:nvPr/>
        </p:nvSpPr>
        <p:spPr>
          <a:xfrm>
            <a:off x="1406042" y="5817384"/>
            <a:ext cx="8211107" cy="7009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QQ视频20240525094048">
            <a:hlinkClick r:id="" action="ppaction://media"/>
            <a:extLst>
              <a:ext uri="{FF2B5EF4-FFF2-40B4-BE49-F238E27FC236}">
                <a16:creationId xmlns:a16="http://schemas.microsoft.com/office/drawing/2014/main" id="{A122C665-2063-98E9-B276-1F10D2708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897" y="390898"/>
            <a:ext cx="8742206" cy="4151978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D6B61C5-2126-F069-4831-E6280F33B1E8}"/>
              </a:ext>
            </a:extLst>
          </p:cNvPr>
          <p:cNvSpPr/>
          <p:nvPr/>
        </p:nvSpPr>
        <p:spPr>
          <a:xfrm>
            <a:off x="1349405" y="4664442"/>
            <a:ext cx="9929935" cy="9104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919258" y="4756915"/>
            <a:ext cx="90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角膜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74995" y="4756915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瞳孔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43446" y="4756915"/>
            <a:ext cx="1408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晶状体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794470" y="4756915"/>
            <a:ext cx="126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玻璃体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9639222" y="4745980"/>
            <a:ext cx="1640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视网膜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097035" y="4785490"/>
            <a:ext cx="1192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光线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2362274" y="5017379"/>
            <a:ext cx="591160" cy="615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3825720" y="5047428"/>
            <a:ext cx="498476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5332257" y="5047429"/>
            <a:ext cx="60960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7219795" y="5047428"/>
            <a:ext cx="50165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9118755" y="5017379"/>
            <a:ext cx="503237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Text Box 150">
            <a:extLst>
              <a:ext uri="{FF2B5EF4-FFF2-40B4-BE49-F238E27FC236}">
                <a16:creationId xmlns:a16="http://schemas.microsoft.com/office/drawing/2014/main" id="{A8B2241E-39EA-2197-CB6C-FB189D2B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897" y="5952584"/>
            <a:ext cx="1512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视神经</a:t>
            </a:r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3F4F157C-7390-DB55-D991-986E8FE98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1824" y="6242070"/>
            <a:ext cx="50165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Text Box 148">
            <a:extLst>
              <a:ext uri="{FF2B5EF4-FFF2-40B4-BE49-F238E27FC236}">
                <a16:creationId xmlns:a16="http://schemas.microsoft.com/office/drawing/2014/main" id="{7AFFEE08-B432-4ECB-6CF9-B88FA56B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512" y="5927785"/>
            <a:ext cx="2052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形成视觉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9BB15E2A-454E-7428-C985-3FE5D78CC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328" y="6214194"/>
            <a:ext cx="50165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 Box 148">
            <a:extLst>
              <a:ext uri="{FF2B5EF4-FFF2-40B4-BE49-F238E27FC236}">
                <a16:creationId xmlns:a16="http://schemas.microsoft.com/office/drawing/2014/main" id="{63C1949E-F030-B3FD-A74A-29E0B49E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190" y="5932506"/>
            <a:ext cx="3730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大脑皮层（视觉中枢）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7C698348-BCF2-DE73-AF5D-E6A0936C9B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2690" y="5165725"/>
            <a:ext cx="7460531" cy="89415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9" name="TextBox 50"/>
          <p:cNvSpPr txBox="1"/>
          <p:nvPr/>
        </p:nvSpPr>
        <p:spPr>
          <a:xfrm>
            <a:off x="9283150" y="5113225"/>
            <a:ext cx="21605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（形成物象）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ECA6854-C66C-B039-7993-83BC66852431}"/>
              </a:ext>
            </a:extLst>
          </p:cNvPr>
          <p:cNvSpPr txBox="1"/>
          <p:nvPr/>
        </p:nvSpPr>
        <p:spPr>
          <a:xfrm>
            <a:off x="554810" y="4790059"/>
            <a:ext cx="336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n-ea"/>
              </a:rPr>
              <a:t>1</a:t>
            </a:r>
            <a:endParaRPr lang="zh-CN" altLang="en-US" sz="4000" dirty="0">
              <a:latin typeface="+mn-ea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D7734DA-35FF-34B1-660F-72760E1D69FE}"/>
              </a:ext>
            </a:extLst>
          </p:cNvPr>
          <p:cNvSpPr/>
          <p:nvPr/>
        </p:nvSpPr>
        <p:spPr>
          <a:xfrm>
            <a:off x="505625" y="6167864"/>
            <a:ext cx="622195" cy="2837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05A47CD-A24A-083C-80D2-06A0F593A4D4}"/>
              </a:ext>
            </a:extLst>
          </p:cNvPr>
          <p:cNvSpPr txBox="1"/>
          <p:nvPr/>
        </p:nvSpPr>
        <p:spPr>
          <a:xfrm>
            <a:off x="590916" y="5778956"/>
            <a:ext cx="336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n-ea"/>
              </a:rPr>
              <a:t>2</a:t>
            </a:r>
            <a:endParaRPr lang="zh-CN" altLang="en-US" sz="4000" dirty="0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B3BC01D-C946-5188-EE81-1352BA4A65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8704" y="233265"/>
            <a:ext cx="4350715" cy="765161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视觉的形成过程</a:t>
            </a:r>
          </a:p>
        </p:txBody>
      </p:sp>
    </p:spTree>
    <p:extLst>
      <p:ext uri="{BB962C8B-B14F-4D97-AF65-F5344CB8AC3E}">
        <p14:creationId xmlns:p14="http://schemas.microsoft.com/office/powerpoint/2010/main" val="17543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EA246A3-25D5-EE7E-077F-A58DE870122A}"/>
              </a:ext>
            </a:extLst>
          </p:cNvPr>
          <p:cNvSpPr/>
          <p:nvPr/>
        </p:nvSpPr>
        <p:spPr>
          <a:xfrm>
            <a:off x="471085" y="1657394"/>
            <a:ext cx="3848675" cy="4951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24831" y="640671"/>
            <a:ext cx="5690705" cy="11662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0" hangingPunct="0">
              <a:lnSpc>
                <a:spcPct val="100000"/>
              </a:lnSpc>
            </a:pPr>
            <a:r>
              <a:rPr lang="zh-CN" altLang="en-US" dirty="0">
                <a:solidFill>
                  <a:schemeClr val="tx1"/>
                </a:solidFill>
                <a:effectLst/>
              </a:rPr>
              <a:t>当环境的光线越来越亮的时候，瞳孔会发生什么变化？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274822" y="640671"/>
            <a:ext cx="914715" cy="1166270"/>
            <a:chOff x="2465389" y="3295650"/>
            <a:chExt cx="987425" cy="1416050"/>
          </a:xfrm>
        </p:grpSpPr>
        <p:sp>
          <p:nvSpPr>
            <p:cNvPr id="8" name="Freeform 344"/>
            <p:cNvSpPr/>
            <p:nvPr/>
          </p:nvSpPr>
          <p:spPr bwMode="auto">
            <a:xfrm>
              <a:off x="2465389" y="3295650"/>
              <a:ext cx="987425" cy="1130300"/>
            </a:xfrm>
            <a:custGeom>
              <a:avLst/>
              <a:gdLst>
                <a:gd name="T0" fmla="*/ 255 w 311"/>
                <a:gd name="T1" fmla="*/ 256 h 356"/>
                <a:gd name="T2" fmla="*/ 155 w 311"/>
                <a:gd name="T3" fmla="*/ 356 h 356"/>
                <a:gd name="T4" fmla="*/ 55 w 311"/>
                <a:gd name="T5" fmla="*/ 256 h 356"/>
                <a:gd name="T6" fmla="*/ 55 w 311"/>
                <a:gd name="T7" fmla="*/ 56 h 356"/>
                <a:gd name="T8" fmla="*/ 255 w 311"/>
                <a:gd name="T9" fmla="*/ 56 h 356"/>
                <a:gd name="T10" fmla="*/ 255 w 311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356">
                  <a:moveTo>
                    <a:pt x="255" y="256"/>
                  </a:moveTo>
                  <a:cubicBezTo>
                    <a:pt x="155" y="356"/>
                    <a:pt x="155" y="356"/>
                    <a:pt x="155" y="356"/>
                  </a:cubicBezTo>
                  <a:cubicBezTo>
                    <a:pt x="55" y="256"/>
                    <a:pt x="55" y="256"/>
                    <a:pt x="55" y="256"/>
                  </a:cubicBezTo>
                  <a:cubicBezTo>
                    <a:pt x="0" y="201"/>
                    <a:pt x="0" y="111"/>
                    <a:pt x="55" y="56"/>
                  </a:cubicBezTo>
                  <a:cubicBezTo>
                    <a:pt x="110" y="0"/>
                    <a:pt x="200" y="0"/>
                    <a:pt x="255" y="56"/>
                  </a:cubicBezTo>
                  <a:cubicBezTo>
                    <a:pt x="311" y="111"/>
                    <a:pt x="311" y="201"/>
                    <a:pt x="255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幼圆" panose="02010509060101010101" pitchFamily="49" charset="-122"/>
              </a:endParaRPr>
            </a:p>
          </p:txBody>
        </p:sp>
        <p:sp>
          <p:nvSpPr>
            <p:cNvPr id="9" name="Freeform 345"/>
            <p:cNvSpPr>
              <a:spLocks noEditPoints="1"/>
            </p:cNvSpPr>
            <p:nvPr/>
          </p:nvSpPr>
          <p:spPr bwMode="auto">
            <a:xfrm>
              <a:off x="2928939" y="4413250"/>
              <a:ext cx="60325" cy="298450"/>
            </a:xfrm>
            <a:custGeom>
              <a:avLst/>
              <a:gdLst>
                <a:gd name="T0" fmla="*/ 9 w 19"/>
                <a:gd name="T1" fmla="*/ 23 h 94"/>
                <a:gd name="T2" fmla="*/ 13 w 19"/>
                <a:gd name="T3" fmla="*/ 19 h 94"/>
                <a:gd name="T4" fmla="*/ 9 w 19"/>
                <a:gd name="T5" fmla="*/ 15 h 94"/>
                <a:gd name="T6" fmla="*/ 5 w 19"/>
                <a:gd name="T7" fmla="*/ 19 h 94"/>
                <a:gd name="T8" fmla="*/ 9 w 19"/>
                <a:gd name="T9" fmla="*/ 23 h 94"/>
                <a:gd name="T10" fmla="*/ 9 w 19"/>
                <a:gd name="T11" fmla="*/ 8 h 94"/>
                <a:gd name="T12" fmla="*/ 12 w 19"/>
                <a:gd name="T13" fmla="*/ 7 h 94"/>
                <a:gd name="T14" fmla="*/ 13 w 19"/>
                <a:gd name="T15" fmla="*/ 4 h 94"/>
                <a:gd name="T16" fmla="*/ 12 w 19"/>
                <a:gd name="T17" fmla="*/ 2 h 94"/>
                <a:gd name="T18" fmla="*/ 6 w 19"/>
                <a:gd name="T19" fmla="*/ 2 h 94"/>
                <a:gd name="T20" fmla="*/ 5 w 19"/>
                <a:gd name="T21" fmla="*/ 4 h 94"/>
                <a:gd name="T22" fmla="*/ 6 w 19"/>
                <a:gd name="T23" fmla="*/ 7 h 94"/>
                <a:gd name="T24" fmla="*/ 9 w 19"/>
                <a:gd name="T25" fmla="*/ 8 h 94"/>
                <a:gd name="T26" fmla="*/ 9 w 19"/>
                <a:gd name="T27" fmla="*/ 38 h 94"/>
                <a:gd name="T28" fmla="*/ 13 w 19"/>
                <a:gd name="T29" fmla="*/ 34 h 94"/>
                <a:gd name="T30" fmla="*/ 9 w 19"/>
                <a:gd name="T31" fmla="*/ 30 h 94"/>
                <a:gd name="T32" fmla="*/ 5 w 19"/>
                <a:gd name="T33" fmla="*/ 34 h 94"/>
                <a:gd name="T34" fmla="*/ 9 w 19"/>
                <a:gd name="T35" fmla="*/ 38 h 94"/>
                <a:gd name="T36" fmla="*/ 9 w 19"/>
                <a:gd name="T37" fmla="*/ 68 h 94"/>
                <a:gd name="T38" fmla="*/ 13 w 19"/>
                <a:gd name="T39" fmla="*/ 64 h 94"/>
                <a:gd name="T40" fmla="*/ 9 w 19"/>
                <a:gd name="T41" fmla="*/ 60 h 94"/>
                <a:gd name="T42" fmla="*/ 5 w 19"/>
                <a:gd name="T43" fmla="*/ 64 h 94"/>
                <a:gd name="T44" fmla="*/ 9 w 19"/>
                <a:gd name="T45" fmla="*/ 68 h 94"/>
                <a:gd name="T46" fmla="*/ 9 w 19"/>
                <a:gd name="T47" fmla="*/ 53 h 94"/>
                <a:gd name="T48" fmla="*/ 13 w 19"/>
                <a:gd name="T49" fmla="*/ 49 h 94"/>
                <a:gd name="T50" fmla="*/ 9 w 19"/>
                <a:gd name="T51" fmla="*/ 45 h 94"/>
                <a:gd name="T52" fmla="*/ 5 w 19"/>
                <a:gd name="T53" fmla="*/ 49 h 94"/>
                <a:gd name="T54" fmla="*/ 9 w 19"/>
                <a:gd name="T55" fmla="*/ 53 h 94"/>
                <a:gd name="T56" fmla="*/ 9 w 19"/>
                <a:gd name="T57" fmla="*/ 75 h 94"/>
                <a:gd name="T58" fmla="*/ 0 w 19"/>
                <a:gd name="T59" fmla="*/ 85 h 94"/>
                <a:gd name="T60" fmla="*/ 9 w 19"/>
                <a:gd name="T61" fmla="*/ 94 h 94"/>
                <a:gd name="T62" fmla="*/ 19 w 19"/>
                <a:gd name="T63" fmla="*/ 85 h 94"/>
                <a:gd name="T64" fmla="*/ 9 w 19"/>
                <a:gd name="T65" fmla="*/ 7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4">
                  <a:moveTo>
                    <a:pt x="9" y="23"/>
                  </a:moveTo>
                  <a:cubicBezTo>
                    <a:pt x="11" y="23"/>
                    <a:pt x="13" y="22"/>
                    <a:pt x="13" y="19"/>
                  </a:cubicBezTo>
                  <a:cubicBezTo>
                    <a:pt x="13" y="17"/>
                    <a:pt x="11" y="15"/>
                    <a:pt x="9" y="15"/>
                  </a:cubicBezTo>
                  <a:cubicBezTo>
                    <a:pt x="7" y="15"/>
                    <a:pt x="5" y="17"/>
                    <a:pt x="5" y="19"/>
                  </a:cubicBezTo>
                  <a:cubicBezTo>
                    <a:pt x="5" y="22"/>
                    <a:pt x="7" y="23"/>
                    <a:pt x="9" y="23"/>
                  </a:cubicBezTo>
                  <a:close/>
                  <a:moveTo>
                    <a:pt x="9" y="8"/>
                  </a:moveTo>
                  <a:cubicBezTo>
                    <a:pt x="10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3"/>
                    <a:pt x="13" y="2"/>
                    <a:pt x="12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8"/>
                    <a:pt x="9" y="8"/>
                  </a:cubicBezTo>
                  <a:close/>
                  <a:moveTo>
                    <a:pt x="9" y="38"/>
                  </a:moveTo>
                  <a:cubicBezTo>
                    <a:pt x="11" y="38"/>
                    <a:pt x="13" y="36"/>
                    <a:pt x="13" y="34"/>
                  </a:cubicBezTo>
                  <a:cubicBezTo>
                    <a:pt x="13" y="32"/>
                    <a:pt x="11" y="30"/>
                    <a:pt x="9" y="30"/>
                  </a:cubicBezTo>
                  <a:cubicBezTo>
                    <a:pt x="7" y="30"/>
                    <a:pt x="5" y="32"/>
                    <a:pt x="5" y="34"/>
                  </a:cubicBezTo>
                  <a:cubicBezTo>
                    <a:pt x="5" y="36"/>
                    <a:pt x="7" y="38"/>
                    <a:pt x="9" y="38"/>
                  </a:cubicBezTo>
                  <a:close/>
                  <a:moveTo>
                    <a:pt x="9" y="68"/>
                  </a:moveTo>
                  <a:cubicBezTo>
                    <a:pt x="11" y="68"/>
                    <a:pt x="13" y="66"/>
                    <a:pt x="13" y="64"/>
                  </a:cubicBezTo>
                  <a:cubicBezTo>
                    <a:pt x="13" y="62"/>
                    <a:pt x="11" y="60"/>
                    <a:pt x="9" y="60"/>
                  </a:cubicBezTo>
                  <a:cubicBezTo>
                    <a:pt x="7" y="60"/>
                    <a:pt x="5" y="62"/>
                    <a:pt x="5" y="64"/>
                  </a:cubicBezTo>
                  <a:cubicBezTo>
                    <a:pt x="5" y="66"/>
                    <a:pt x="7" y="68"/>
                    <a:pt x="9" y="68"/>
                  </a:cubicBezTo>
                  <a:close/>
                  <a:moveTo>
                    <a:pt x="9" y="53"/>
                  </a:moveTo>
                  <a:cubicBezTo>
                    <a:pt x="11" y="53"/>
                    <a:pt x="13" y="51"/>
                    <a:pt x="13" y="49"/>
                  </a:cubicBezTo>
                  <a:cubicBezTo>
                    <a:pt x="13" y="47"/>
                    <a:pt x="11" y="45"/>
                    <a:pt x="9" y="45"/>
                  </a:cubicBezTo>
                  <a:cubicBezTo>
                    <a:pt x="7" y="45"/>
                    <a:pt x="5" y="47"/>
                    <a:pt x="5" y="49"/>
                  </a:cubicBezTo>
                  <a:cubicBezTo>
                    <a:pt x="5" y="51"/>
                    <a:pt x="7" y="53"/>
                    <a:pt x="9" y="53"/>
                  </a:cubicBezTo>
                  <a:close/>
                  <a:moveTo>
                    <a:pt x="9" y="75"/>
                  </a:moveTo>
                  <a:cubicBezTo>
                    <a:pt x="4" y="75"/>
                    <a:pt x="0" y="79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5" y="94"/>
                    <a:pt x="19" y="90"/>
                    <a:pt x="19" y="85"/>
                  </a:cubicBezTo>
                  <a:cubicBezTo>
                    <a:pt x="19" y="79"/>
                    <a:pt x="15" y="75"/>
                    <a:pt x="9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幼圆" panose="02010509060101010101" pitchFamily="49" charset="-122"/>
              </a:endParaRPr>
            </a:p>
          </p:txBody>
        </p:sp>
        <p:sp>
          <p:nvSpPr>
            <p:cNvPr id="10" name="Freeform 346"/>
            <p:cNvSpPr>
              <a:spLocks noEditPoints="1"/>
            </p:cNvSpPr>
            <p:nvPr/>
          </p:nvSpPr>
          <p:spPr bwMode="auto">
            <a:xfrm>
              <a:off x="2779713" y="3559175"/>
              <a:ext cx="355600" cy="514350"/>
            </a:xfrm>
            <a:custGeom>
              <a:avLst/>
              <a:gdLst>
                <a:gd name="T0" fmla="*/ 30 w 112"/>
                <a:gd name="T1" fmla="*/ 125 h 162"/>
                <a:gd name="T2" fmla="*/ 32 w 112"/>
                <a:gd name="T3" fmla="*/ 133 h 162"/>
                <a:gd name="T4" fmla="*/ 56 w 112"/>
                <a:gd name="T5" fmla="*/ 138 h 162"/>
                <a:gd name="T6" fmla="*/ 81 w 112"/>
                <a:gd name="T7" fmla="*/ 133 h 162"/>
                <a:gd name="T8" fmla="*/ 82 w 112"/>
                <a:gd name="T9" fmla="*/ 125 h 162"/>
                <a:gd name="T10" fmla="*/ 56 w 112"/>
                <a:gd name="T11" fmla="*/ 129 h 162"/>
                <a:gd name="T12" fmla="*/ 30 w 112"/>
                <a:gd name="T13" fmla="*/ 125 h 162"/>
                <a:gd name="T14" fmla="*/ 33 w 112"/>
                <a:gd name="T15" fmla="*/ 140 h 162"/>
                <a:gd name="T16" fmla="*/ 34 w 112"/>
                <a:gd name="T17" fmla="*/ 149 h 162"/>
                <a:gd name="T18" fmla="*/ 42 w 112"/>
                <a:gd name="T19" fmla="*/ 153 h 162"/>
                <a:gd name="T20" fmla="*/ 42 w 112"/>
                <a:gd name="T21" fmla="*/ 158 h 162"/>
                <a:gd name="T22" fmla="*/ 56 w 112"/>
                <a:gd name="T23" fmla="*/ 162 h 162"/>
                <a:gd name="T24" fmla="*/ 70 w 112"/>
                <a:gd name="T25" fmla="*/ 158 h 162"/>
                <a:gd name="T26" fmla="*/ 71 w 112"/>
                <a:gd name="T27" fmla="*/ 153 h 162"/>
                <a:gd name="T28" fmla="*/ 79 w 112"/>
                <a:gd name="T29" fmla="*/ 149 h 162"/>
                <a:gd name="T30" fmla="*/ 80 w 112"/>
                <a:gd name="T31" fmla="*/ 140 h 162"/>
                <a:gd name="T32" fmla="*/ 56 w 112"/>
                <a:gd name="T33" fmla="*/ 144 h 162"/>
                <a:gd name="T34" fmla="*/ 33 w 112"/>
                <a:gd name="T35" fmla="*/ 140 h 162"/>
                <a:gd name="T36" fmla="*/ 56 w 112"/>
                <a:gd name="T37" fmla="*/ 23 h 162"/>
                <a:gd name="T38" fmla="*/ 59 w 112"/>
                <a:gd name="T39" fmla="*/ 20 h 162"/>
                <a:gd name="T40" fmla="*/ 56 w 112"/>
                <a:gd name="T41" fmla="*/ 17 h 162"/>
                <a:gd name="T42" fmla="*/ 18 w 112"/>
                <a:gd name="T43" fmla="*/ 56 h 162"/>
                <a:gd name="T44" fmla="*/ 20 w 112"/>
                <a:gd name="T45" fmla="*/ 59 h 162"/>
                <a:gd name="T46" fmla="*/ 23 w 112"/>
                <a:gd name="T47" fmla="*/ 56 h 162"/>
                <a:gd name="T48" fmla="*/ 56 w 112"/>
                <a:gd name="T49" fmla="*/ 23 h 162"/>
                <a:gd name="T50" fmla="*/ 69 w 112"/>
                <a:gd name="T51" fmla="*/ 76 h 162"/>
                <a:gd name="T52" fmla="*/ 56 w 112"/>
                <a:gd name="T53" fmla="*/ 54 h 162"/>
                <a:gd name="T54" fmla="*/ 44 w 112"/>
                <a:gd name="T55" fmla="*/ 76 h 162"/>
                <a:gd name="T56" fmla="*/ 39 w 112"/>
                <a:gd name="T57" fmla="*/ 65 h 162"/>
                <a:gd name="T58" fmla="*/ 31 w 112"/>
                <a:gd name="T59" fmla="*/ 69 h 162"/>
                <a:gd name="T60" fmla="*/ 43 w 112"/>
                <a:gd name="T61" fmla="*/ 96 h 162"/>
                <a:gd name="T62" fmla="*/ 56 w 112"/>
                <a:gd name="T63" fmla="*/ 72 h 162"/>
                <a:gd name="T64" fmla="*/ 69 w 112"/>
                <a:gd name="T65" fmla="*/ 96 h 162"/>
                <a:gd name="T66" fmla="*/ 82 w 112"/>
                <a:gd name="T67" fmla="*/ 69 h 162"/>
                <a:gd name="T68" fmla="*/ 74 w 112"/>
                <a:gd name="T69" fmla="*/ 65 h 162"/>
                <a:gd name="T70" fmla="*/ 69 w 112"/>
                <a:gd name="T71" fmla="*/ 76 h 162"/>
                <a:gd name="T72" fmla="*/ 56 w 112"/>
                <a:gd name="T73" fmla="*/ 0 h 162"/>
                <a:gd name="T74" fmla="*/ 0 w 112"/>
                <a:gd name="T75" fmla="*/ 56 h 162"/>
                <a:gd name="T76" fmla="*/ 27 w 112"/>
                <a:gd name="T77" fmla="*/ 103 h 162"/>
                <a:gd name="T78" fmla="*/ 29 w 112"/>
                <a:gd name="T79" fmla="*/ 117 h 162"/>
                <a:gd name="T80" fmla="*/ 56 w 112"/>
                <a:gd name="T81" fmla="*/ 123 h 162"/>
                <a:gd name="T82" fmla="*/ 83 w 112"/>
                <a:gd name="T83" fmla="*/ 117 h 162"/>
                <a:gd name="T84" fmla="*/ 85 w 112"/>
                <a:gd name="T85" fmla="*/ 103 h 162"/>
                <a:gd name="T86" fmla="*/ 112 w 112"/>
                <a:gd name="T87" fmla="*/ 56 h 162"/>
                <a:gd name="T88" fmla="*/ 56 w 112"/>
                <a:gd name="T89" fmla="*/ 0 h 162"/>
                <a:gd name="T90" fmla="*/ 77 w 112"/>
                <a:gd name="T91" fmla="*/ 97 h 162"/>
                <a:gd name="T92" fmla="*/ 76 w 112"/>
                <a:gd name="T93" fmla="*/ 110 h 162"/>
                <a:gd name="T94" fmla="*/ 56 w 112"/>
                <a:gd name="T95" fmla="*/ 113 h 162"/>
                <a:gd name="T96" fmla="*/ 37 w 112"/>
                <a:gd name="T97" fmla="*/ 110 h 162"/>
                <a:gd name="T98" fmla="*/ 36 w 112"/>
                <a:gd name="T99" fmla="*/ 97 h 162"/>
                <a:gd name="T100" fmla="*/ 10 w 112"/>
                <a:gd name="T101" fmla="*/ 56 h 162"/>
                <a:gd name="T102" fmla="*/ 56 w 112"/>
                <a:gd name="T103" fmla="*/ 10 h 162"/>
                <a:gd name="T104" fmla="*/ 102 w 112"/>
                <a:gd name="T105" fmla="*/ 56 h 162"/>
                <a:gd name="T106" fmla="*/ 77 w 112"/>
                <a:gd name="T107" fmla="*/ 9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162">
                  <a:moveTo>
                    <a:pt x="30" y="125"/>
                  </a:moveTo>
                  <a:cubicBezTo>
                    <a:pt x="32" y="133"/>
                    <a:pt x="32" y="133"/>
                    <a:pt x="32" y="133"/>
                  </a:cubicBezTo>
                  <a:cubicBezTo>
                    <a:pt x="39" y="136"/>
                    <a:pt x="47" y="138"/>
                    <a:pt x="56" y="138"/>
                  </a:cubicBezTo>
                  <a:cubicBezTo>
                    <a:pt x="65" y="138"/>
                    <a:pt x="74" y="136"/>
                    <a:pt x="81" y="133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74" y="128"/>
                    <a:pt x="66" y="129"/>
                    <a:pt x="56" y="129"/>
                  </a:cubicBezTo>
                  <a:cubicBezTo>
                    <a:pt x="47" y="129"/>
                    <a:pt x="38" y="128"/>
                    <a:pt x="30" y="125"/>
                  </a:cubicBezTo>
                  <a:close/>
                  <a:moveTo>
                    <a:pt x="33" y="140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4" y="149"/>
                    <a:pt x="36" y="151"/>
                    <a:pt x="42" y="153"/>
                  </a:cubicBezTo>
                  <a:cubicBezTo>
                    <a:pt x="42" y="158"/>
                    <a:pt x="42" y="158"/>
                    <a:pt x="42" y="158"/>
                  </a:cubicBezTo>
                  <a:cubicBezTo>
                    <a:pt x="42" y="158"/>
                    <a:pt x="45" y="162"/>
                    <a:pt x="56" y="162"/>
                  </a:cubicBezTo>
                  <a:cubicBezTo>
                    <a:pt x="67" y="162"/>
                    <a:pt x="70" y="158"/>
                    <a:pt x="70" y="158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7" y="151"/>
                    <a:pt x="79" y="149"/>
                    <a:pt x="79" y="149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3" y="143"/>
                    <a:pt x="65" y="144"/>
                    <a:pt x="56" y="144"/>
                  </a:cubicBezTo>
                  <a:cubicBezTo>
                    <a:pt x="48" y="144"/>
                    <a:pt x="40" y="143"/>
                    <a:pt x="33" y="140"/>
                  </a:cubicBezTo>
                  <a:close/>
                  <a:moveTo>
                    <a:pt x="56" y="23"/>
                  </a:moveTo>
                  <a:cubicBezTo>
                    <a:pt x="58" y="23"/>
                    <a:pt x="59" y="22"/>
                    <a:pt x="59" y="20"/>
                  </a:cubicBezTo>
                  <a:cubicBezTo>
                    <a:pt x="59" y="18"/>
                    <a:pt x="58" y="17"/>
                    <a:pt x="56" y="17"/>
                  </a:cubicBezTo>
                  <a:cubicBezTo>
                    <a:pt x="35" y="17"/>
                    <a:pt x="18" y="34"/>
                    <a:pt x="18" y="56"/>
                  </a:cubicBezTo>
                  <a:cubicBezTo>
                    <a:pt x="18" y="57"/>
                    <a:pt x="19" y="59"/>
                    <a:pt x="20" y="59"/>
                  </a:cubicBezTo>
                  <a:cubicBezTo>
                    <a:pt x="22" y="59"/>
                    <a:pt x="23" y="57"/>
                    <a:pt x="23" y="56"/>
                  </a:cubicBezTo>
                  <a:cubicBezTo>
                    <a:pt x="23" y="38"/>
                    <a:pt x="38" y="23"/>
                    <a:pt x="56" y="23"/>
                  </a:cubicBezTo>
                  <a:close/>
                  <a:moveTo>
                    <a:pt x="69" y="76"/>
                  </a:moveTo>
                  <a:cubicBezTo>
                    <a:pt x="56" y="54"/>
                    <a:pt x="56" y="54"/>
                    <a:pt x="56" y="54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4" y="65"/>
                    <a:pt x="74" y="65"/>
                    <a:pt x="74" y="65"/>
                  </a:cubicBezTo>
                  <a:lnTo>
                    <a:pt x="69" y="76"/>
                  </a:lnTo>
                  <a:close/>
                  <a:moveTo>
                    <a:pt x="56" y="0"/>
                  </a:moveTo>
                  <a:cubicBezTo>
                    <a:pt x="26" y="0"/>
                    <a:pt x="0" y="25"/>
                    <a:pt x="0" y="56"/>
                  </a:cubicBezTo>
                  <a:cubicBezTo>
                    <a:pt x="0" y="76"/>
                    <a:pt x="11" y="94"/>
                    <a:pt x="27" y="103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7" y="121"/>
                    <a:pt x="46" y="123"/>
                    <a:pt x="56" y="123"/>
                  </a:cubicBezTo>
                  <a:cubicBezTo>
                    <a:pt x="66" y="123"/>
                    <a:pt x="75" y="121"/>
                    <a:pt x="83" y="117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101" y="94"/>
                    <a:pt x="112" y="76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77" y="97"/>
                  </a:move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0" y="113"/>
                    <a:pt x="56" y="113"/>
                  </a:cubicBezTo>
                  <a:cubicBezTo>
                    <a:pt x="42" y="113"/>
                    <a:pt x="37" y="110"/>
                    <a:pt x="37" y="110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21" y="89"/>
                    <a:pt x="10" y="74"/>
                    <a:pt x="10" y="56"/>
                  </a:cubicBezTo>
                  <a:cubicBezTo>
                    <a:pt x="10" y="30"/>
                    <a:pt x="31" y="10"/>
                    <a:pt x="56" y="10"/>
                  </a:cubicBezTo>
                  <a:cubicBezTo>
                    <a:pt x="82" y="10"/>
                    <a:pt x="102" y="30"/>
                    <a:pt x="102" y="56"/>
                  </a:cubicBezTo>
                  <a:cubicBezTo>
                    <a:pt x="102" y="74"/>
                    <a:pt x="92" y="89"/>
                    <a:pt x="77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幼圆" panose="02010509060101010101" pitchFamily="49" charset="-122"/>
              </a:endParaRPr>
            </a:p>
          </p:txBody>
        </p:sp>
      </p:grp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8165592" y="2181838"/>
            <a:ext cx="3321609" cy="2207477"/>
          </a:xfrm>
          <a:prstGeom prst="roundRect">
            <a:avLst>
              <a:gd name="adj" fmla="val 6801"/>
            </a:avLst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Wingdings" panose="05000000000000000000" pitchFamily="2" charset="2"/>
              <a:buNone/>
              <a:defRPr sz="3200" b="1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25000"/>
              </a:lnSpc>
            </a:pPr>
            <a:r>
              <a:rPr lang="zh-CN" altLang="en-US" sz="3600" dirty="0"/>
              <a:t>环境</a:t>
            </a:r>
            <a:r>
              <a:rPr lang="zh-CN" altLang="en-US" sz="3600" dirty="0">
                <a:highlight>
                  <a:srgbClr val="FFFF00"/>
                </a:highlight>
              </a:rPr>
              <a:t>明亮</a:t>
            </a:r>
            <a:r>
              <a:rPr lang="zh-CN" altLang="en-US" sz="3600" dirty="0"/>
              <a:t>时</a:t>
            </a:r>
            <a:r>
              <a:rPr lang="en-US" altLang="zh-CN" sz="3600" dirty="0"/>
              <a:t>:</a:t>
            </a:r>
          </a:p>
          <a:p>
            <a:pPr algn="l">
              <a:lnSpc>
                <a:spcPct val="125000"/>
              </a:lnSpc>
            </a:pPr>
            <a:r>
              <a:rPr lang="zh-CN" altLang="en-US" sz="3600" dirty="0"/>
              <a:t>瞳孔变</a:t>
            </a:r>
            <a:r>
              <a:rPr lang="zh-CN" altLang="en-US" sz="3600" u="sng" dirty="0"/>
              <a:t>        </a:t>
            </a:r>
            <a:r>
              <a:rPr lang="zh-CN" altLang="en-US" sz="3600" dirty="0"/>
              <a:t>，入眼光线变</a:t>
            </a:r>
            <a:r>
              <a:rPr lang="zh-CN" altLang="en-US" sz="3600" u="sng" dirty="0"/>
              <a:t>      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9801599" y="2931633"/>
            <a:ext cx="7613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小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0645278" y="3615183"/>
            <a:ext cx="5950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少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8195361" y="4496805"/>
            <a:ext cx="3321609" cy="2207477"/>
          </a:xfrm>
          <a:prstGeom prst="roundRect">
            <a:avLst>
              <a:gd name="adj" fmla="val 6801"/>
            </a:avLst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Wingdings" panose="05000000000000000000" pitchFamily="2" charset="2"/>
              <a:buNone/>
              <a:defRPr sz="3200" b="1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25000"/>
              </a:lnSpc>
            </a:pPr>
            <a:r>
              <a:rPr lang="zh-CN" altLang="en-US" sz="3600" dirty="0"/>
              <a:t>环境</a:t>
            </a:r>
            <a:r>
              <a:rPr lang="zh-CN" alt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黑暗</a:t>
            </a:r>
            <a:r>
              <a:rPr lang="zh-CN" altLang="en-US" sz="3600" dirty="0"/>
              <a:t>时</a:t>
            </a:r>
            <a:r>
              <a:rPr lang="en-US" altLang="zh-CN" sz="3600" dirty="0"/>
              <a:t>:</a:t>
            </a:r>
          </a:p>
          <a:p>
            <a:pPr algn="l">
              <a:lnSpc>
                <a:spcPct val="125000"/>
              </a:lnSpc>
            </a:pPr>
            <a:r>
              <a:rPr lang="zh-CN" altLang="en-US" sz="3600" dirty="0"/>
              <a:t>瞳孔变</a:t>
            </a:r>
            <a:r>
              <a:rPr lang="zh-CN" altLang="en-US" sz="3600" u="sng" dirty="0"/>
              <a:t>        </a:t>
            </a:r>
            <a:r>
              <a:rPr lang="zh-CN" altLang="en-US" sz="3600" dirty="0"/>
              <a:t>，入眼光线变</a:t>
            </a:r>
            <a:r>
              <a:rPr lang="zh-CN" altLang="en-US" sz="3600" u="sng" dirty="0"/>
              <a:t>      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9801600" y="5246600"/>
            <a:ext cx="7613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大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10645278" y="5900662"/>
            <a:ext cx="5950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3BD135-4F39-211D-5B9E-3E006431981A}"/>
              </a:ext>
            </a:extLst>
          </p:cNvPr>
          <p:cNvSpPr txBox="1"/>
          <p:nvPr/>
        </p:nvSpPr>
        <p:spPr>
          <a:xfrm>
            <a:off x="724667" y="1739679"/>
            <a:ext cx="3412565" cy="4632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合作探究：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     两位同学为一组，一位同学闭眼</a:t>
            </a:r>
            <a:r>
              <a:rPr lang="en-US" altLang="zh-CN" sz="2800" b="1" dirty="0">
                <a:solidFill>
                  <a:srgbClr val="FF0000"/>
                </a:solidFill>
              </a:rPr>
              <a:t>30s</a:t>
            </a:r>
            <a:r>
              <a:rPr lang="zh-CN" altLang="en-US" sz="2800" dirty="0"/>
              <a:t>后睁眼，另一位同学观察眼睛</a:t>
            </a:r>
            <a:r>
              <a:rPr lang="zh-CN" altLang="en-US" sz="2800" b="1" dirty="0">
                <a:solidFill>
                  <a:srgbClr val="FF0000"/>
                </a:solidFill>
              </a:rPr>
              <a:t>瞳孔的大小</a:t>
            </a:r>
            <a:r>
              <a:rPr lang="zh-CN" altLang="en-US" sz="2800" dirty="0"/>
              <a:t>，并分析出瞳孔调节光线的进入量的原理。</a:t>
            </a:r>
          </a:p>
        </p:txBody>
      </p:sp>
      <p:sp>
        <p:nvSpPr>
          <p:cNvPr id="12" name="圆角矩形 3">
            <a:extLst>
              <a:ext uri="{FF2B5EF4-FFF2-40B4-BE49-F238E27FC236}">
                <a16:creationId xmlns:a16="http://schemas.microsoft.com/office/drawing/2014/main" id="{85BC11AB-527C-7E6A-16B1-3737507AE9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8144" y="392250"/>
            <a:ext cx="4648000" cy="9309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活动三：视觉的调节</a:t>
            </a:r>
          </a:p>
          <a:p>
            <a:pPr algn="ctr"/>
            <a:endParaRPr lang="en-US" altLang="zh-CN" sz="36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4CEB9BC-34FF-9F45-095E-C420B66B68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445"/>
          <a:stretch>
            <a:fillRect/>
          </a:stretch>
        </p:blipFill>
        <p:spPr>
          <a:xfrm>
            <a:off x="4566648" y="2581014"/>
            <a:ext cx="3476236" cy="1695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B6FC593-BD21-0F1D-7BBA-9C3C33939A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390"/>
          <a:stretch>
            <a:fillRect/>
          </a:stretch>
        </p:blipFill>
        <p:spPr>
          <a:xfrm>
            <a:off x="4598483" y="4697806"/>
            <a:ext cx="3412565" cy="1674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7170" y="1202027"/>
            <a:ext cx="9326646" cy="808370"/>
            <a:chOff x="422262" y="1204667"/>
            <a:chExt cx="9326646" cy="808370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22333" y="1204667"/>
              <a:ext cx="8626575" cy="78716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+mj-cs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eaLnBrk="0" hangingPunct="0">
                <a:lnSpc>
                  <a:spcPct val="125000"/>
                </a:lnSpc>
              </a:pPr>
              <a:r>
                <a:rPr lang="zh-CN" altLang="en-US" dirty="0">
                  <a:solidFill>
                    <a:schemeClr val="tx1"/>
                  </a:solidFill>
                  <a:effectLst/>
                </a:rPr>
                <a:t>当看远处和近处的景物时，眼睛会如何调节？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22262" y="1251496"/>
              <a:ext cx="531030" cy="761541"/>
              <a:chOff x="2465389" y="3295650"/>
              <a:chExt cx="987425" cy="1416050"/>
            </a:xfrm>
          </p:grpSpPr>
          <p:sp>
            <p:nvSpPr>
              <p:cNvPr id="8" name="Freeform 344"/>
              <p:cNvSpPr/>
              <p:nvPr/>
            </p:nvSpPr>
            <p:spPr bwMode="auto">
              <a:xfrm>
                <a:off x="2465389" y="3295650"/>
                <a:ext cx="987425" cy="1130300"/>
              </a:xfrm>
              <a:custGeom>
                <a:avLst/>
                <a:gdLst>
                  <a:gd name="T0" fmla="*/ 255 w 311"/>
                  <a:gd name="T1" fmla="*/ 256 h 356"/>
                  <a:gd name="T2" fmla="*/ 155 w 311"/>
                  <a:gd name="T3" fmla="*/ 356 h 356"/>
                  <a:gd name="T4" fmla="*/ 55 w 311"/>
                  <a:gd name="T5" fmla="*/ 256 h 356"/>
                  <a:gd name="T6" fmla="*/ 55 w 311"/>
                  <a:gd name="T7" fmla="*/ 56 h 356"/>
                  <a:gd name="T8" fmla="*/ 255 w 311"/>
                  <a:gd name="T9" fmla="*/ 56 h 356"/>
                  <a:gd name="T10" fmla="*/ 255 w 311"/>
                  <a:gd name="T11" fmla="*/ 2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" h="356">
                    <a:moveTo>
                      <a:pt x="255" y="256"/>
                    </a:moveTo>
                    <a:cubicBezTo>
                      <a:pt x="155" y="356"/>
                      <a:pt x="155" y="356"/>
                      <a:pt x="155" y="356"/>
                    </a:cubicBezTo>
                    <a:cubicBezTo>
                      <a:pt x="55" y="256"/>
                      <a:pt x="55" y="256"/>
                      <a:pt x="55" y="256"/>
                    </a:cubicBezTo>
                    <a:cubicBezTo>
                      <a:pt x="0" y="201"/>
                      <a:pt x="0" y="111"/>
                      <a:pt x="55" y="56"/>
                    </a:cubicBezTo>
                    <a:cubicBezTo>
                      <a:pt x="110" y="0"/>
                      <a:pt x="200" y="0"/>
                      <a:pt x="255" y="56"/>
                    </a:cubicBezTo>
                    <a:cubicBezTo>
                      <a:pt x="311" y="111"/>
                      <a:pt x="311" y="201"/>
                      <a:pt x="255" y="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Freeform 345"/>
              <p:cNvSpPr>
                <a:spLocks noEditPoints="1"/>
              </p:cNvSpPr>
              <p:nvPr/>
            </p:nvSpPr>
            <p:spPr bwMode="auto">
              <a:xfrm>
                <a:off x="2928939" y="4413250"/>
                <a:ext cx="60325" cy="298450"/>
              </a:xfrm>
              <a:custGeom>
                <a:avLst/>
                <a:gdLst>
                  <a:gd name="T0" fmla="*/ 9 w 19"/>
                  <a:gd name="T1" fmla="*/ 23 h 94"/>
                  <a:gd name="T2" fmla="*/ 13 w 19"/>
                  <a:gd name="T3" fmla="*/ 19 h 94"/>
                  <a:gd name="T4" fmla="*/ 9 w 19"/>
                  <a:gd name="T5" fmla="*/ 15 h 94"/>
                  <a:gd name="T6" fmla="*/ 5 w 19"/>
                  <a:gd name="T7" fmla="*/ 19 h 94"/>
                  <a:gd name="T8" fmla="*/ 9 w 19"/>
                  <a:gd name="T9" fmla="*/ 23 h 94"/>
                  <a:gd name="T10" fmla="*/ 9 w 19"/>
                  <a:gd name="T11" fmla="*/ 8 h 94"/>
                  <a:gd name="T12" fmla="*/ 12 w 19"/>
                  <a:gd name="T13" fmla="*/ 7 h 94"/>
                  <a:gd name="T14" fmla="*/ 13 w 19"/>
                  <a:gd name="T15" fmla="*/ 4 h 94"/>
                  <a:gd name="T16" fmla="*/ 12 w 19"/>
                  <a:gd name="T17" fmla="*/ 2 h 94"/>
                  <a:gd name="T18" fmla="*/ 6 w 19"/>
                  <a:gd name="T19" fmla="*/ 2 h 94"/>
                  <a:gd name="T20" fmla="*/ 5 w 19"/>
                  <a:gd name="T21" fmla="*/ 4 h 94"/>
                  <a:gd name="T22" fmla="*/ 6 w 19"/>
                  <a:gd name="T23" fmla="*/ 7 h 94"/>
                  <a:gd name="T24" fmla="*/ 9 w 19"/>
                  <a:gd name="T25" fmla="*/ 8 h 94"/>
                  <a:gd name="T26" fmla="*/ 9 w 19"/>
                  <a:gd name="T27" fmla="*/ 38 h 94"/>
                  <a:gd name="T28" fmla="*/ 13 w 19"/>
                  <a:gd name="T29" fmla="*/ 34 h 94"/>
                  <a:gd name="T30" fmla="*/ 9 w 19"/>
                  <a:gd name="T31" fmla="*/ 30 h 94"/>
                  <a:gd name="T32" fmla="*/ 5 w 19"/>
                  <a:gd name="T33" fmla="*/ 34 h 94"/>
                  <a:gd name="T34" fmla="*/ 9 w 19"/>
                  <a:gd name="T35" fmla="*/ 38 h 94"/>
                  <a:gd name="T36" fmla="*/ 9 w 19"/>
                  <a:gd name="T37" fmla="*/ 68 h 94"/>
                  <a:gd name="T38" fmla="*/ 13 w 19"/>
                  <a:gd name="T39" fmla="*/ 64 h 94"/>
                  <a:gd name="T40" fmla="*/ 9 w 19"/>
                  <a:gd name="T41" fmla="*/ 60 h 94"/>
                  <a:gd name="T42" fmla="*/ 5 w 19"/>
                  <a:gd name="T43" fmla="*/ 64 h 94"/>
                  <a:gd name="T44" fmla="*/ 9 w 19"/>
                  <a:gd name="T45" fmla="*/ 68 h 94"/>
                  <a:gd name="T46" fmla="*/ 9 w 19"/>
                  <a:gd name="T47" fmla="*/ 53 h 94"/>
                  <a:gd name="T48" fmla="*/ 13 w 19"/>
                  <a:gd name="T49" fmla="*/ 49 h 94"/>
                  <a:gd name="T50" fmla="*/ 9 w 19"/>
                  <a:gd name="T51" fmla="*/ 45 h 94"/>
                  <a:gd name="T52" fmla="*/ 5 w 19"/>
                  <a:gd name="T53" fmla="*/ 49 h 94"/>
                  <a:gd name="T54" fmla="*/ 9 w 19"/>
                  <a:gd name="T55" fmla="*/ 53 h 94"/>
                  <a:gd name="T56" fmla="*/ 9 w 19"/>
                  <a:gd name="T57" fmla="*/ 75 h 94"/>
                  <a:gd name="T58" fmla="*/ 0 w 19"/>
                  <a:gd name="T59" fmla="*/ 85 h 94"/>
                  <a:gd name="T60" fmla="*/ 9 w 19"/>
                  <a:gd name="T61" fmla="*/ 94 h 94"/>
                  <a:gd name="T62" fmla="*/ 19 w 19"/>
                  <a:gd name="T63" fmla="*/ 85 h 94"/>
                  <a:gd name="T64" fmla="*/ 9 w 19"/>
                  <a:gd name="T65" fmla="*/ 7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94">
                    <a:moveTo>
                      <a:pt x="9" y="23"/>
                    </a:moveTo>
                    <a:cubicBezTo>
                      <a:pt x="11" y="23"/>
                      <a:pt x="13" y="22"/>
                      <a:pt x="13" y="19"/>
                    </a:cubicBezTo>
                    <a:cubicBezTo>
                      <a:pt x="13" y="17"/>
                      <a:pt x="11" y="15"/>
                      <a:pt x="9" y="15"/>
                    </a:cubicBezTo>
                    <a:cubicBezTo>
                      <a:pt x="7" y="15"/>
                      <a:pt x="5" y="17"/>
                      <a:pt x="5" y="19"/>
                    </a:cubicBezTo>
                    <a:cubicBezTo>
                      <a:pt x="5" y="22"/>
                      <a:pt x="7" y="23"/>
                      <a:pt x="9" y="23"/>
                    </a:cubicBezTo>
                    <a:close/>
                    <a:moveTo>
                      <a:pt x="9" y="8"/>
                    </a:moveTo>
                    <a:cubicBezTo>
                      <a:pt x="10" y="8"/>
                      <a:pt x="11" y="8"/>
                      <a:pt x="12" y="7"/>
                    </a:cubicBezTo>
                    <a:cubicBezTo>
                      <a:pt x="13" y="6"/>
                      <a:pt x="13" y="5"/>
                      <a:pt x="13" y="4"/>
                    </a:cubicBezTo>
                    <a:cubicBezTo>
                      <a:pt x="13" y="3"/>
                      <a:pt x="13" y="2"/>
                      <a:pt x="12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6" y="2"/>
                      <a:pt x="5" y="3"/>
                      <a:pt x="5" y="4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7" y="8"/>
                      <a:pt x="8" y="8"/>
                      <a:pt x="9" y="8"/>
                    </a:cubicBezTo>
                    <a:close/>
                    <a:moveTo>
                      <a:pt x="9" y="38"/>
                    </a:moveTo>
                    <a:cubicBezTo>
                      <a:pt x="11" y="38"/>
                      <a:pt x="13" y="36"/>
                      <a:pt x="13" y="34"/>
                    </a:cubicBezTo>
                    <a:cubicBezTo>
                      <a:pt x="13" y="32"/>
                      <a:pt x="11" y="30"/>
                      <a:pt x="9" y="30"/>
                    </a:cubicBezTo>
                    <a:cubicBezTo>
                      <a:pt x="7" y="30"/>
                      <a:pt x="5" y="32"/>
                      <a:pt x="5" y="34"/>
                    </a:cubicBezTo>
                    <a:cubicBezTo>
                      <a:pt x="5" y="36"/>
                      <a:pt x="7" y="38"/>
                      <a:pt x="9" y="38"/>
                    </a:cubicBezTo>
                    <a:close/>
                    <a:moveTo>
                      <a:pt x="9" y="68"/>
                    </a:moveTo>
                    <a:cubicBezTo>
                      <a:pt x="11" y="68"/>
                      <a:pt x="13" y="66"/>
                      <a:pt x="13" y="64"/>
                    </a:cubicBezTo>
                    <a:cubicBezTo>
                      <a:pt x="13" y="62"/>
                      <a:pt x="11" y="60"/>
                      <a:pt x="9" y="60"/>
                    </a:cubicBezTo>
                    <a:cubicBezTo>
                      <a:pt x="7" y="60"/>
                      <a:pt x="5" y="62"/>
                      <a:pt x="5" y="64"/>
                    </a:cubicBezTo>
                    <a:cubicBezTo>
                      <a:pt x="5" y="66"/>
                      <a:pt x="7" y="68"/>
                      <a:pt x="9" y="68"/>
                    </a:cubicBezTo>
                    <a:close/>
                    <a:moveTo>
                      <a:pt x="9" y="53"/>
                    </a:moveTo>
                    <a:cubicBezTo>
                      <a:pt x="11" y="53"/>
                      <a:pt x="13" y="51"/>
                      <a:pt x="13" y="49"/>
                    </a:cubicBezTo>
                    <a:cubicBezTo>
                      <a:pt x="13" y="47"/>
                      <a:pt x="11" y="45"/>
                      <a:pt x="9" y="45"/>
                    </a:cubicBezTo>
                    <a:cubicBezTo>
                      <a:pt x="7" y="45"/>
                      <a:pt x="5" y="47"/>
                      <a:pt x="5" y="49"/>
                    </a:cubicBezTo>
                    <a:cubicBezTo>
                      <a:pt x="5" y="51"/>
                      <a:pt x="7" y="53"/>
                      <a:pt x="9" y="53"/>
                    </a:cubicBezTo>
                    <a:close/>
                    <a:moveTo>
                      <a:pt x="9" y="75"/>
                    </a:moveTo>
                    <a:cubicBezTo>
                      <a:pt x="4" y="75"/>
                      <a:pt x="0" y="79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5" y="94"/>
                      <a:pt x="19" y="90"/>
                      <a:pt x="19" y="85"/>
                    </a:cubicBezTo>
                    <a:cubicBezTo>
                      <a:pt x="19" y="79"/>
                      <a:pt x="15" y="75"/>
                      <a:pt x="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Freeform 346"/>
              <p:cNvSpPr>
                <a:spLocks noEditPoints="1"/>
              </p:cNvSpPr>
              <p:nvPr/>
            </p:nvSpPr>
            <p:spPr bwMode="auto">
              <a:xfrm>
                <a:off x="2779713" y="3559175"/>
                <a:ext cx="355600" cy="514350"/>
              </a:xfrm>
              <a:custGeom>
                <a:avLst/>
                <a:gdLst>
                  <a:gd name="T0" fmla="*/ 30 w 112"/>
                  <a:gd name="T1" fmla="*/ 125 h 162"/>
                  <a:gd name="T2" fmla="*/ 32 w 112"/>
                  <a:gd name="T3" fmla="*/ 133 h 162"/>
                  <a:gd name="T4" fmla="*/ 56 w 112"/>
                  <a:gd name="T5" fmla="*/ 138 h 162"/>
                  <a:gd name="T6" fmla="*/ 81 w 112"/>
                  <a:gd name="T7" fmla="*/ 133 h 162"/>
                  <a:gd name="T8" fmla="*/ 82 w 112"/>
                  <a:gd name="T9" fmla="*/ 125 h 162"/>
                  <a:gd name="T10" fmla="*/ 56 w 112"/>
                  <a:gd name="T11" fmla="*/ 129 h 162"/>
                  <a:gd name="T12" fmla="*/ 30 w 112"/>
                  <a:gd name="T13" fmla="*/ 125 h 162"/>
                  <a:gd name="T14" fmla="*/ 33 w 112"/>
                  <a:gd name="T15" fmla="*/ 140 h 162"/>
                  <a:gd name="T16" fmla="*/ 34 w 112"/>
                  <a:gd name="T17" fmla="*/ 149 h 162"/>
                  <a:gd name="T18" fmla="*/ 42 w 112"/>
                  <a:gd name="T19" fmla="*/ 153 h 162"/>
                  <a:gd name="T20" fmla="*/ 42 w 112"/>
                  <a:gd name="T21" fmla="*/ 158 h 162"/>
                  <a:gd name="T22" fmla="*/ 56 w 112"/>
                  <a:gd name="T23" fmla="*/ 162 h 162"/>
                  <a:gd name="T24" fmla="*/ 70 w 112"/>
                  <a:gd name="T25" fmla="*/ 158 h 162"/>
                  <a:gd name="T26" fmla="*/ 71 w 112"/>
                  <a:gd name="T27" fmla="*/ 153 h 162"/>
                  <a:gd name="T28" fmla="*/ 79 w 112"/>
                  <a:gd name="T29" fmla="*/ 149 h 162"/>
                  <a:gd name="T30" fmla="*/ 80 w 112"/>
                  <a:gd name="T31" fmla="*/ 140 h 162"/>
                  <a:gd name="T32" fmla="*/ 56 w 112"/>
                  <a:gd name="T33" fmla="*/ 144 h 162"/>
                  <a:gd name="T34" fmla="*/ 33 w 112"/>
                  <a:gd name="T35" fmla="*/ 140 h 162"/>
                  <a:gd name="T36" fmla="*/ 56 w 112"/>
                  <a:gd name="T37" fmla="*/ 23 h 162"/>
                  <a:gd name="T38" fmla="*/ 59 w 112"/>
                  <a:gd name="T39" fmla="*/ 20 h 162"/>
                  <a:gd name="T40" fmla="*/ 56 w 112"/>
                  <a:gd name="T41" fmla="*/ 17 h 162"/>
                  <a:gd name="T42" fmla="*/ 18 w 112"/>
                  <a:gd name="T43" fmla="*/ 56 h 162"/>
                  <a:gd name="T44" fmla="*/ 20 w 112"/>
                  <a:gd name="T45" fmla="*/ 59 h 162"/>
                  <a:gd name="T46" fmla="*/ 23 w 112"/>
                  <a:gd name="T47" fmla="*/ 56 h 162"/>
                  <a:gd name="T48" fmla="*/ 56 w 112"/>
                  <a:gd name="T49" fmla="*/ 23 h 162"/>
                  <a:gd name="T50" fmla="*/ 69 w 112"/>
                  <a:gd name="T51" fmla="*/ 76 h 162"/>
                  <a:gd name="T52" fmla="*/ 56 w 112"/>
                  <a:gd name="T53" fmla="*/ 54 h 162"/>
                  <a:gd name="T54" fmla="*/ 44 w 112"/>
                  <a:gd name="T55" fmla="*/ 76 h 162"/>
                  <a:gd name="T56" fmla="*/ 39 w 112"/>
                  <a:gd name="T57" fmla="*/ 65 h 162"/>
                  <a:gd name="T58" fmla="*/ 31 w 112"/>
                  <a:gd name="T59" fmla="*/ 69 h 162"/>
                  <a:gd name="T60" fmla="*/ 43 w 112"/>
                  <a:gd name="T61" fmla="*/ 96 h 162"/>
                  <a:gd name="T62" fmla="*/ 56 w 112"/>
                  <a:gd name="T63" fmla="*/ 72 h 162"/>
                  <a:gd name="T64" fmla="*/ 69 w 112"/>
                  <a:gd name="T65" fmla="*/ 96 h 162"/>
                  <a:gd name="T66" fmla="*/ 82 w 112"/>
                  <a:gd name="T67" fmla="*/ 69 h 162"/>
                  <a:gd name="T68" fmla="*/ 74 w 112"/>
                  <a:gd name="T69" fmla="*/ 65 h 162"/>
                  <a:gd name="T70" fmla="*/ 69 w 112"/>
                  <a:gd name="T71" fmla="*/ 76 h 162"/>
                  <a:gd name="T72" fmla="*/ 56 w 112"/>
                  <a:gd name="T73" fmla="*/ 0 h 162"/>
                  <a:gd name="T74" fmla="*/ 0 w 112"/>
                  <a:gd name="T75" fmla="*/ 56 h 162"/>
                  <a:gd name="T76" fmla="*/ 27 w 112"/>
                  <a:gd name="T77" fmla="*/ 103 h 162"/>
                  <a:gd name="T78" fmla="*/ 29 w 112"/>
                  <a:gd name="T79" fmla="*/ 117 h 162"/>
                  <a:gd name="T80" fmla="*/ 56 w 112"/>
                  <a:gd name="T81" fmla="*/ 123 h 162"/>
                  <a:gd name="T82" fmla="*/ 83 w 112"/>
                  <a:gd name="T83" fmla="*/ 117 h 162"/>
                  <a:gd name="T84" fmla="*/ 85 w 112"/>
                  <a:gd name="T85" fmla="*/ 103 h 162"/>
                  <a:gd name="T86" fmla="*/ 112 w 112"/>
                  <a:gd name="T87" fmla="*/ 56 h 162"/>
                  <a:gd name="T88" fmla="*/ 56 w 112"/>
                  <a:gd name="T89" fmla="*/ 0 h 162"/>
                  <a:gd name="T90" fmla="*/ 77 w 112"/>
                  <a:gd name="T91" fmla="*/ 97 h 162"/>
                  <a:gd name="T92" fmla="*/ 76 w 112"/>
                  <a:gd name="T93" fmla="*/ 110 h 162"/>
                  <a:gd name="T94" fmla="*/ 56 w 112"/>
                  <a:gd name="T95" fmla="*/ 113 h 162"/>
                  <a:gd name="T96" fmla="*/ 37 w 112"/>
                  <a:gd name="T97" fmla="*/ 110 h 162"/>
                  <a:gd name="T98" fmla="*/ 36 w 112"/>
                  <a:gd name="T99" fmla="*/ 97 h 162"/>
                  <a:gd name="T100" fmla="*/ 10 w 112"/>
                  <a:gd name="T101" fmla="*/ 56 h 162"/>
                  <a:gd name="T102" fmla="*/ 56 w 112"/>
                  <a:gd name="T103" fmla="*/ 10 h 162"/>
                  <a:gd name="T104" fmla="*/ 102 w 112"/>
                  <a:gd name="T105" fmla="*/ 56 h 162"/>
                  <a:gd name="T106" fmla="*/ 77 w 112"/>
                  <a:gd name="T107" fmla="*/ 9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162">
                    <a:moveTo>
                      <a:pt x="30" y="125"/>
                    </a:moveTo>
                    <a:cubicBezTo>
                      <a:pt x="32" y="133"/>
                      <a:pt x="32" y="133"/>
                      <a:pt x="32" y="133"/>
                    </a:cubicBezTo>
                    <a:cubicBezTo>
                      <a:pt x="39" y="136"/>
                      <a:pt x="47" y="138"/>
                      <a:pt x="56" y="138"/>
                    </a:cubicBezTo>
                    <a:cubicBezTo>
                      <a:pt x="65" y="138"/>
                      <a:pt x="74" y="136"/>
                      <a:pt x="81" y="133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74" y="128"/>
                      <a:pt x="66" y="129"/>
                      <a:pt x="56" y="129"/>
                    </a:cubicBezTo>
                    <a:cubicBezTo>
                      <a:pt x="47" y="129"/>
                      <a:pt x="38" y="128"/>
                      <a:pt x="30" y="125"/>
                    </a:cubicBezTo>
                    <a:close/>
                    <a:moveTo>
                      <a:pt x="33" y="140"/>
                    </a:moveTo>
                    <a:cubicBezTo>
                      <a:pt x="34" y="149"/>
                      <a:pt x="34" y="149"/>
                      <a:pt x="34" y="149"/>
                    </a:cubicBezTo>
                    <a:cubicBezTo>
                      <a:pt x="34" y="149"/>
                      <a:pt x="36" y="151"/>
                      <a:pt x="42" y="153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42" y="158"/>
                      <a:pt x="45" y="162"/>
                      <a:pt x="56" y="162"/>
                    </a:cubicBezTo>
                    <a:cubicBezTo>
                      <a:pt x="67" y="162"/>
                      <a:pt x="70" y="158"/>
                      <a:pt x="70" y="158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7" y="151"/>
                      <a:pt x="79" y="149"/>
                      <a:pt x="79" y="149"/>
                    </a:cubicBezTo>
                    <a:cubicBezTo>
                      <a:pt x="80" y="140"/>
                      <a:pt x="80" y="140"/>
                      <a:pt x="80" y="140"/>
                    </a:cubicBezTo>
                    <a:cubicBezTo>
                      <a:pt x="73" y="143"/>
                      <a:pt x="65" y="144"/>
                      <a:pt x="56" y="144"/>
                    </a:cubicBezTo>
                    <a:cubicBezTo>
                      <a:pt x="48" y="144"/>
                      <a:pt x="40" y="143"/>
                      <a:pt x="33" y="140"/>
                    </a:cubicBezTo>
                    <a:close/>
                    <a:moveTo>
                      <a:pt x="56" y="23"/>
                    </a:moveTo>
                    <a:cubicBezTo>
                      <a:pt x="58" y="23"/>
                      <a:pt x="59" y="22"/>
                      <a:pt x="59" y="20"/>
                    </a:cubicBezTo>
                    <a:cubicBezTo>
                      <a:pt x="59" y="18"/>
                      <a:pt x="58" y="17"/>
                      <a:pt x="56" y="17"/>
                    </a:cubicBezTo>
                    <a:cubicBezTo>
                      <a:pt x="35" y="17"/>
                      <a:pt x="18" y="34"/>
                      <a:pt x="18" y="56"/>
                    </a:cubicBezTo>
                    <a:cubicBezTo>
                      <a:pt x="18" y="57"/>
                      <a:pt x="19" y="59"/>
                      <a:pt x="20" y="59"/>
                    </a:cubicBezTo>
                    <a:cubicBezTo>
                      <a:pt x="22" y="59"/>
                      <a:pt x="23" y="57"/>
                      <a:pt x="23" y="56"/>
                    </a:cubicBezTo>
                    <a:cubicBezTo>
                      <a:pt x="23" y="38"/>
                      <a:pt x="38" y="23"/>
                      <a:pt x="56" y="23"/>
                    </a:cubicBezTo>
                    <a:close/>
                    <a:moveTo>
                      <a:pt x="69" y="76"/>
                    </a:moveTo>
                    <a:cubicBezTo>
                      <a:pt x="56" y="54"/>
                      <a:pt x="56" y="54"/>
                      <a:pt x="56" y="54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74" y="65"/>
                      <a:pt x="74" y="65"/>
                      <a:pt x="74" y="65"/>
                    </a:cubicBezTo>
                    <a:lnTo>
                      <a:pt x="69" y="76"/>
                    </a:lnTo>
                    <a:close/>
                    <a:moveTo>
                      <a:pt x="56" y="0"/>
                    </a:moveTo>
                    <a:cubicBezTo>
                      <a:pt x="26" y="0"/>
                      <a:pt x="0" y="25"/>
                      <a:pt x="0" y="56"/>
                    </a:cubicBezTo>
                    <a:cubicBezTo>
                      <a:pt x="0" y="76"/>
                      <a:pt x="11" y="94"/>
                      <a:pt x="27" y="103"/>
                    </a:cubicBezTo>
                    <a:cubicBezTo>
                      <a:pt x="29" y="117"/>
                      <a:pt x="29" y="117"/>
                      <a:pt x="29" y="117"/>
                    </a:cubicBezTo>
                    <a:cubicBezTo>
                      <a:pt x="37" y="121"/>
                      <a:pt x="46" y="123"/>
                      <a:pt x="56" y="123"/>
                    </a:cubicBezTo>
                    <a:cubicBezTo>
                      <a:pt x="66" y="123"/>
                      <a:pt x="75" y="121"/>
                      <a:pt x="83" y="117"/>
                    </a:cubicBezTo>
                    <a:cubicBezTo>
                      <a:pt x="85" y="103"/>
                      <a:pt x="85" y="103"/>
                      <a:pt x="85" y="103"/>
                    </a:cubicBezTo>
                    <a:cubicBezTo>
                      <a:pt x="101" y="94"/>
                      <a:pt x="112" y="76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  <a:moveTo>
                      <a:pt x="77" y="97"/>
                    </a:moveTo>
                    <a:cubicBezTo>
                      <a:pt x="76" y="110"/>
                      <a:pt x="76" y="110"/>
                      <a:pt x="76" y="110"/>
                    </a:cubicBezTo>
                    <a:cubicBezTo>
                      <a:pt x="76" y="110"/>
                      <a:pt x="70" y="113"/>
                      <a:pt x="56" y="113"/>
                    </a:cubicBezTo>
                    <a:cubicBezTo>
                      <a:pt x="42" y="113"/>
                      <a:pt x="37" y="110"/>
                      <a:pt x="37" y="110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21" y="89"/>
                      <a:pt x="10" y="74"/>
                      <a:pt x="10" y="56"/>
                    </a:cubicBezTo>
                    <a:cubicBezTo>
                      <a:pt x="10" y="30"/>
                      <a:pt x="31" y="10"/>
                      <a:pt x="56" y="10"/>
                    </a:cubicBezTo>
                    <a:cubicBezTo>
                      <a:pt x="82" y="10"/>
                      <a:pt x="102" y="30"/>
                      <a:pt x="102" y="56"/>
                    </a:cubicBezTo>
                    <a:cubicBezTo>
                      <a:pt x="102" y="74"/>
                      <a:pt x="92" y="89"/>
                      <a:pt x="77" y="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11" name="20200522_16221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27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705" y="2120265"/>
            <a:ext cx="7835900" cy="442976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24570" y="2419324"/>
            <a:ext cx="3087370" cy="1488191"/>
          </a:xfrm>
          <a:prstGeom prst="roundRect">
            <a:avLst>
              <a:gd name="adj" fmla="val 6801"/>
            </a:avLst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Wingdings" panose="05000000000000000000" pitchFamily="2" charset="2"/>
              <a:buNone/>
              <a:defRPr sz="3200" b="1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25000"/>
              </a:lnSpc>
            </a:pPr>
            <a:r>
              <a:rPr lang="zh-CN" altLang="en-US" sz="3600" dirty="0"/>
              <a:t>看</a:t>
            </a:r>
            <a:r>
              <a:rPr lang="zh-CN" altLang="en-US" sz="3600" dirty="0">
                <a:solidFill>
                  <a:srgbClr val="FF0000"/>
                </a:solidFill>
              </a:rPr>
              <a:t>远</a:t>
            </a:r>
            <a:r>
              <a:rPr lang="zh-CN" altLang="en-US" sz="3600" dirty="0"/>
              <a:t>物</a:t>
            </a:r>
            <a:r>
              <a:rPr lang="en-US" altLang="zh-CN" sz="3600" dirty="0"/>
              <a:t>:</a:t>
            </a:r>
            <a:r>
              <a:rPr lang="zh-CN" altLang="en-US" sz="3600" dirty="0"/>
              <a:t>晶状体的凸度</a:t>
            </a:r>
            <a:r>
              <a:rPr lang="zh-CN" altLang="en-US" sz="3600" u="sng" dirty="0"/>
              <a:t>        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sp>
        <p:nvSpPr>
          <p:cNvPr id="28" name="矩形 2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43743" y="3204646"/>
            <a:ext cx="761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小</a:t>
            </a:r>
            <a:endParaRPr lang="zh-CN" altLang="en-US" sz="36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24570" y="4434078"/>
            <a:ext cx="3087370" cy="1488191"/>
          </a:xfrm>
          <a:prstGeom prst="roundRect">
            <a:avLst>
              <a:gd name="adj" fmla="val 6801"/>
            </a:avLst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Wingdings" panose="05000000000000000000" pitchFamily="2" charset="2"/>
              <a:buNone/>
              <a:defRPr sz="3200" b="1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25000"/>
              </a:lnSpc>
            </a:pPr>
            <a:r>
              <a:rPr lang="zh-CN" altLang="en-US" sz="3600" dirty="0"/>
              <a:t>看</a:t>
            </a:r>
            <a:r>
              <a:rPr lang="zh-CN" altLang="en-US" sz="3600" dirty="0">
                <a:solidFill>
                  <a:srgbClr val="FF0000"/>
                </a:solidFill>
              </a:rPr>
              <a:t>近</a:t>
            </a:r>
            <a:r>
              <a:rPr lang="zh-CN" altLang="en-US" sz="3600" dirty="0"/>
              <a:t>物</a:t>
            </a:r>
            <a:r>
              <a:rPr lang="en-US" altLang="zh-CN" sz="3600" dirty="0"/>
              <a:t>:</a:t>
            </a:r>
            <a:r>
              <a:rPr lang="zh-CN" altLang="en-US" sz="3600" dirty="0"/>
              <a:t>晶状体的凸度</a:t>
            </a:r>
            <a:r>
              <a:rPr lang="zh-CN" altLang="en-US" sz="3600" u="sng" dirty="0"/>
              <a:t>        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sp>
        <p:nvSpPr>
          <p:cNvPr id="31" name="矩形 3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548945" y="5178173"/>
            <a:ext cx="761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charset="0"/>
              </a:rPr>
              <a:t>大</a:t>
            </a:r>
            <a:endParaRPr lang="zh-CN" altLang="en-US" sz="36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56211" y="2252732"/>
            <a:ext cx="4817745" cy="127508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0000"/>
                </a:solidFill>
              </a:rPr>
              <a:t>睫状体</a:t>
            </a:r>
            <a:r>
              <a:rPr lang="zh-CN" altLang="en-US" sz="3200" dirty="0"/>
              <a:t>调节晶状体的曲度，从而使物象落在视网膜上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503725-2530-86AC-AF3B-07AF6E3D7B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8342" y="307975"/>
            <a:ext cx="4790314" cy="792226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视觉的调节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远近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6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2" grpId="0" bldLvl="0" animBg="1"/>
      <p:bldP spid="28" grpId="0"/>
      <p:bldP spid="29" grpId="0" bldLvl="0" animBg="1"/>
      <p:bldP spid="31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77214" y="426604"/>
            <a:ext cx="4378834" cy="792226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近视的成因与矫正</a:t>
            </a:r>
          </a:p>
        </p:txBody>
      </p:sp>
      <p:sp>
        <p:nvSpPr>
          <p:cNvPr id="2" name="流程图: 可选过程 1">
            <a:extLst>
              <a:ext uri="{FF2B5EF4-FFF2-40B4-BE49-F238E27FC236}">
                <a16:creationId xmlns:a16="http://schemas.microsoft.com/office/drawing/2014/main" id="{12E39589-D36A-9E37-9275-9376D5CE301B}"/>
              </a:ext>
            </a:extLst>
          </p:cNvPr>
          <p:cNvSpPr/>
          <p:nvPr/>
        </p:nvSpPr>
        <p:spPr>
          <a:xfrm>
            <a:off x="393033" y="1395035"/>
            <a:ext cx="7650136" cy="5036362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7B31DF-5488-D7A1-593D-20A17297F476}"/>
              </a:ext>
            </a:extLst>
          </p:cNvPr>
          <p:cNvSpPr txBox="1"/>
          <p:nvPr/>
        </p:nvSpPr>
        <p:spPr>
          <a:xfrm>
            <a:off x="877688" y="1856613"/>
            <a:ext cx="6814544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dirty="0"/>
              <a:t>请同学们阅读书本</a:t>
            </a:r>
            <a:r>
              <a:rPr lang="en-US" altLang="zh-CN" sz="3600" dirty="0">
                <a:highlight>
                  <a:srgbClr val="FFFF00"/>
                </a:highlight>
              </a:rPr>
              <a:t>P103</a:t>
            </a:r>
            <a:r>
              <a:rPr lang="zh-CN" altLang="en-US" sz="3600" dirty="0"/>
              <a:t>，小组讨论回答以下问题。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205352-21C3-DD23-82F8-58BA482FDB0E}"/>
              </a:ext>
            </a:extLst>
          </p:cNvPr>
          <p:cNvSpPr txBox="1"/>
          <p:nvPr/>
        </p:nvSpPr>
        <p:spPr>
          <a:xfrm>
            <a:off x="923113" y="3056942"/>
            <a:ext cx="6844684" cy="324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dirty="0"/>
              <a:t>1</a:t>
            </a:r>
            <a:r>
              <a:rPr lang="zh-CN" altLang="en-US" sz="3600" dirty="0"/>
              <a:t>、近视眼究竟是怎么</a:t>
            </a:r>
            <a:r>
              <a:rPr lang="zh-CN" altLang="en-US" sz="3600" dirty="0">
                <a:highlight>
                  <a:srgbClr val="FFFF00"/>
                </a:highlight>
              </a:rPr>
              <a:t>形成</a:t>
            </a:r>
            <a:r>
              <a:rPr lang="zh-CN" altLang="en-US" sz="3600" dirty="0"/>
              <a:t>的？</a:t>
            </a:r>
            <a:endParaRPr lang="en-US" altLang="zh-CN" sz="3600" dirty="0"/>
          </a:p>
          <a:p>
            <a:pPr>
              <a:lnSpc>
                <a:spcPct val="200000"/>
              </a:lnSpc>
            </a:pPr>
            <a:r>
              <a:rPr lang="en-US" altLang="zh-CN" sz="3600" dirty="0"/>
              <a:t>2</a:t>
            </a:r>
            <a:r>
              <a:rPr lang="zh-CN" altLang="en-US" sz="3600" dirty="0"/>
              <a:t>、真性近视眼需要佩戴什么来进行的</a:t>
            </a:r>
            <a:r>
              <a:rPr lang="zh-CN" altLang="en-US" sz="3600" dirty="0">
                <a:highlight>
                  <a:srgbClr val="FFFF00"/>
                </a:highlight>
              </a:rPr>
              <a:t>矫正</a:t>
            </a:r>
            <a:r>
              <a:rPr lang="zh-CN" altLang="en-US" sz="3600" dirty="0"/>
              <a:t>？</a:t>
            </a:r>
          </a:p>
        </p:txBody>
      </p:sp>
      <p:pic>
        <p:nvPicPr>
          <p:cNvPr id="4" name="图片 3" descr="e235389fe96ca8e661d575a5fe24bd12">
            <a:extLst>
              <a:ext uri="{FF2B5EF4-FFF2-40B4-BE49-F238E27FC236}">
                <a16:creationId xmlns:a16="http://schemas.microsoft.com/office/drawing/2014/main" id="{5561D9F8-D786-1620-91E3-85664C3E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63" r="5639" b="57632"/>
          <a:stretch>
            <a:fillRect/>
          </a:stretch>
        </p:blipFill>
        <p:spPr>
          <a:xfrm>
            <a:off x="8120152" y="4382475"/>
            <a:ext cx="4066203" cy="2050674"/>
          </a:xfrm>
          <a:prstGeom prst="rect">
            <a:avLst/>
          </a:prstGeom>
        </p:spPr>
      </p:pic>
      <p:pic>
        <p:nvPicPr>
          <p:cNvPr id="8" name="图片 7" descr="e235389fe96ca8e661d575a5fe24bd12">
            <a:extLst>
              <a:ext uri="{FF2B5EF4-FFF2-40B4-BE49-F238E27FC236}">
                <a16:creationId xmlns:a16="http://schemas.microsoft.com/office/drawing/2014/main" id="{0DD1780B-C1A2-0F88-36F3-A262D4C190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8" t="40294" r="1273" b="3695"/>
          <a:stretch>
            <a:fillRect/>
          </a:stretch>
        </p:blipFill>
        <p:spPr>
          <a:xfrm>
            <a:off x="8372928" y="1188675"/>
            <a:ext cx="3560652" cy="2552379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102ACAAB-A3A9-A7D5-FA52-A3F96DE03FB0}"/>
              </a:ext>
            </a:extLst>
          </p:cNvPr>
          <p:cNvSpPr/>
          <p:nvPr/>
        </p:nvSpPr>
        <p:spPr>
          <a:xfrm>
            <a:off x="7767797" y="3252796"/>
            <a:ext cx="1567180" cy="623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凸透镜</a:t>
            </a: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63B3279C-8D30-5639-91EF-4893A1BE8A08}"/>
              </a:ext>
            </a:extLst>
          </p:cNvPr>
          <p:cNvSpPr/>
          <p:nvPr/>
        </p:nvSpPr>
        <p:spPr>
          <a:xfrm>
            <a:off x="7692232" y="888925"/>
            <a:ext cx="1642745" cy="5956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凹透镜</a:t>
            </a:r>
          </a:p>
        </p:txBody>
      </p:sp>
    </p:spTree>
    <p:extLst>
      <p:ext uri="{BB962C8B-B14F-4D97-AF65-F5344CB8AC3E}">
        <p14:creationId xmlns:p14="http://schemas.microsoft.com/office/powerpoint/2010/main" val="84500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235389fe96ca8e661d575a5fe24bd12"/>
          <p:cNvPicPr>
            <a:picLocks noChangeAspect="1"/>
          </p:cNvPicPr>
          <p:nvPr/>
        </p:nvPicPr>
        <p:blipFill>
          <a:blip r:embed="rId22"/>
          <a:srcRect l="10463" r="5639" b="57632"/>
          <a:stretch>
            <a:fillRect/>
          </a:stretch>
        </p:blipFill>
        <p:spPr>
          <a:xfrm>
            <a:off x="7751295" y="3429000"/>
            <a:ext cx="4066203" cy="2050674"/>
          </a:xfrm>
          <a:prstGeom prst="rect">
            <a:avLst/>
          </a:prstGeom>
        </p:spPr>
      </p:pic>
      <p:pic>
        <p:nvPicPr>
          <p:cNvPr id="3" name="图片 2" descr="e235389fe96ca8e661d575a5fe24bd12"/>
          <p:cNvPicPr>
            <a:picLocks noChangeAspect="1"/>
          </p:cNvPicPr>
          <p:nvPr/>
        </p:nvPicPr>
        <p:blipFill>
          <a:blip r:embed="rId22"/>
          <a:srcRect l="5928" t="40294" r="1273" b="3695"/>
          <a:stretch>
            <a:fillRect/>
          </a:stretch>
        </p:blipFill>
        <p:spPr>
          <a:xfrm>
            <a:off x="8161746" y="579374"/>
            <a:ext cx="3426805" cy="2456434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34773" y="5167068"/>
            <a:ext cx="1482725" cy="8312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328281" y="2702428"/>
            <a:ext cx="1567180" cy="623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凸透镜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252716" y="338557"/>
            <a:ext cx="1642745" cy="5956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凹透镜</a:t>
            </a:r>
          </a:p>
        </p:txBody>
      </p:sp>
      <p:sp>
        <p:nvSpPr>
          <p:cNvPr id="9" name="Rectangle 93">
            <a:extLst>
              <a:ext uri="{FF2B5EF4-FFF2-40B4-BE49-F238E27FC236}">
                <a16:creationId xmlns:a16="http://schemas.microsoft.com/office/drawing/2014/main" id="{B39C79E7-EF73-0F8E-32E9-6DA27C92F5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63030" y="5302873"/>
            <a:ext cx="3731877" cy="1303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defTabSz="91440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近视的矫正：</a:t>
            </a:r>
          </a:p>
          <a:p>
            <a:pPr lvl="0" indent="0" defTabSz="91440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需要佩戴</a:t>
            </a:r>
            <a:r>
              <a:rPr lang="zh-CN" altLang="en-US" sz="2800" u="sng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         </a:t>
            </a: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。</a:t>
            </a:r>
            <a:endParaRPr sz="2800" u="sng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0" name="Text Box 101">
            <a:extLst>
              <a:ext uri="{FF2B5EF4-FFF2-40B4-BE49-F238E27FC236}">
                <a16:creationId xmlns:a16="http://schemas.microsoft.com/office/drawing/2014/main" id="{3E573840-2265-646A-87DD-0D0F18BE13F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02353" y="5979823"/>
            <a:ext cx="1545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凹透镜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8C4A5A-9B76-114F-0DFE-0B639C441F5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56546" y="1392440"/>
            <a:ext cx="5896480" cy="2456434"/>
            <a:chOff x="10113" y="2122"/>
            <a:chExt cx="6936" cy="2040"/>
          </a:xfrm>
        </p:grpSpPr>
        <p:sp>
          <p:nvSpPr>
            <p:cNvPr id="12" name="Text Box 21">
              <a:extLst>
                <a:ext uri="{FF2B5EF4-FFF2-40B4-BE49-F238E27FC236}">
                  <a16:creationId xmlns:a16="http://schemas.microsoft.com/office/drawing/2014/main" id="{0C2E56EF-089B-0289-3B24-22B55B5E46E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0113" y="2603"/>
              <a:ext cx="808" cy="126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>
              <a:lvl1pPr indent="-361950" algn="l" defTabSz="685800" rtl="0" eaLnBrk="0" fontAlgn="base" hangingPunct="0">
                <a:lnSpc>
                  <a:spcPct val="11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 2" panose="05020102010507070707" pitchFamily="18" charset="2"/>
                <a:buChar char=""/>
                <a:defRPr lang="zh-CN" altLang="en-US" sz="24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defRPr>
              </a:lvl1pPr>
              <a:lvl2pPr indent="-361950" algn="l" defTabSz="685800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D2D49D"/>
                </a:buClr>
                <a:buFont typeface="幼圆" panose="02010509060101010101" pitchFamily="49" charset="-122"/>
                <a:buChar char=" "/>
                <a:defRPr sz="24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>
                  <a:latin typeface="Times New Roman" panose="02020603050405020304" charset="0"/>
                  <a:ea typeface="黑体" panose="02010609060101010101" charset="-122"/>
                </a:rPr>
                <a:t>近视</a:t>
              </a:r>
            </a:p>
          </p:txBody>
        </p:sp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762C8377-5545-3B89-BDED-62345FAD7CF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31" y="2122"/>
              <a:ext cx="2818" cy="20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25">
              <a:extLst>
                <a:ext uri="{FF2B5EF4-FFF2-40B4-BE49-F238E27FC236}">
                  <a16:creationId xmlns:a16="http://schemas.microsoft.com/office/drawing/2014/main" id="{23AED719-8C19-B46F-5D59-24B77B83DA89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46" y="2577"/>
              <a:ext cx="663" cy="124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5" name="Group 26">
              <a:extLst>
                <a:ext uri="{FF2B5EF4-FFF2-40B4-BE49-F238E27FC236}">
                  <a16:creationId xmlns:a16="http://schemas.microsoft.com/office/drawing/2014/main" id="{03F7AE72-D5AA-78A2-59EF-061918FA9AEF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10926" y="2690"/>
              <a:ext cx="4875" cy="1020"/>
              <a:chOff x="0" y="0"/>
              <a:chExt cx="4176" cy="576"/>
            </a:xfrm>
          </p:grpSpPr>
          <p:sp>
            <p:nvSpPr>
              <p:cNvPr id="17" name="Line 27">
                <a:extLst>
                  <a:ext uri="{FF2B5EF4-FFF2-40B4-BE49-F238E27FC236}">
                    <a16:creationId xmlns:a16="http://schemas.microsoft.com/office/drawing/2014/main" id="{22A5C12E-CCBB-CB00-A975-168F7ACAE669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0" y="0"/>
                <a:ext cx="288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/>
              </a:p>
            </p:txBody>
          </p:sp>
          <p:sp>
            <p:nvSpPr>
              <p:cNvPr id="18" name="Line 28">
                <a:extLst>
                  <a:ext uri="{FF2B5EF4-FFF2-40B4-BE49-F238E27FC236}">
                    <a16:creationId xmlns:a16="http://schemas.microsoft.com/office/drawing/2014/main" id="{69B5A2EB-C04C-E912-8EA0-3FE50A65E91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0" y="288"/>
                <a:ext cx="4176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/>
              </a:p>
            </p:txBody>
          </p:sp>
          <p:sp>
            <p:nvSpPr>
              <p:cNvPr id="19" name="Line 29">
                <a:extLst>
                  <a:ext uri="{FF2B5EF4-FFF2-40B4-BE49-F238E27FC236}">
                    <a16:creationId xmlns:a16="http://schemas.microsoft.com/office/drawing/2014/main" id="{B021D188-12A9-257B-FC00-09BAF65D26E6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0" y="576"/>
                <a:ext cx="2832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/>
              </a:p>
            </p:txBody>
          </p:sp>
          <p:sp>
            <p:nvSpPr>
              <p:cNvPr id="20" name="Line 30">
                <a:extLst>
                  <a:ext uri="{FF2B5EF4-FFF2-40B4-BE49-F238E27FC236}">
                    <a16:creationId xmlns:a16="http://schemas.microsoft.com/office/drawing/2014/main" id="{DF49DD5F-5A3F-65E0-4724-04D6044E75C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 flipH="1" flipV="1">
                <a:off x="2880" y="0"/>
                <a:ext cx="1248" cy="28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/>
              </a:p>
            </p:txBody>
          </p:sp>
          <p:sp>
            <p:nvSpPr>
              <p:cNvPr id="21" name="Line 31">
                <a:extLst>
                  <a:ext uri="{FF2B5EF4-FFF2-40B4-BE49-F238E27FC236}">
                    <a16:creationId xmlns:a16="http://schemas.microsoft.com/office/drawing/2014/main" id="{27524364-4132-F26C-1A24-BDD282437982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2832" y="288"/>
                <a:ext cx="1344" cy="28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/>
              </a:p>
            </p:txBody>
          </p:sp>
        </p:grpSp>
        <p:sp>
          <p:nvSpPr>
            <p:cNvPr id="16" name="Oval 32">
              <a:extLst>
                <a:ext uri="{FF2B5EF4-FFF2-40B4-BE49-F238E27FC236}">
                  <a16:creationId xmlns:a16="http://schemas.microsoft.com/office/drawing/2014/main" id="{13AD7893-5872-0EA2-274D-3F637890876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5729" y="2922"/>
              <a:ext cx="240" cy="48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indent="-361950" algn="l" defTabSz="685800" rtl="0" eaLnBrk="0" fontAlgn="base" hangingPunct="0">
                <a:lnSpc>
                  <a:spcPct val="11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 2" panose="05020102010507070707" pitchFamily="18" charset="2"/>
                <a:buChar char=""/>
                <a:defRPr lang="zh-CN" altLang="en-US" sz="24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defRPr>
              </a:lvl1pPr>
              <a:lvl2pPr indent="-361950" algn="l" defTabSz="685800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D2D49D"/>
                </a:buClr>
                <a:buFont typeface="幼圆" panose="02010509060101010101" pitchFamily="49" charset="-122"/>
                <a:buChar char=" "/>
                <a:defRPr sz="24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indent="0" algn="ct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E0D249C3-1317-3132-4627-4EC9C350C9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3449" y="422876"/>
            <a:ext cx="3994785" cy="656590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近视的成因与矫正</a:t>
            </a:r>
          </a:p>
        </p:txBody>
      </p:sp>
      <p:sp>
        <p:nvSpPr>
          <p:cNvPr id="34" name="Rectangle 93">
            <a:extLst>
              <a:ext uri="{FF2B5EF4-FFF2-40B4-BE49-F238E27FC236}">
                <a16:creationId xmlns:a16="http://schemas.microsoft.com/office/drawing/2014/main" id="{EFEC84E9-ED2F-1911-5F05-32397DD692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44573" y="3918713"/>
            <a:ext cx="6359758" cy="20264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defTabSz="9144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近视的成因：</a:t>
            </a:r>
          </a:p>
          <a:p>
            <a:pPr lvl="0" indent="0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晶状体</a:t>
            </a:r>
            <a:r>
              <a:rPr lang="zh-CN" altLang="en-US" sz="2800" u="sng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</a:t>
            </a:r>
            <a:r>
              <a:rPr lang="en-US" altLang="zh-CN" sz="2800" u="sng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  </a:t>
            </a:r>
            <a:r>
              <a:rPr lang="zh-CN" altLang="en-US" sz="2800" u="sng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</a:t>
            </a: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或眼球</a:t>
            </a:r>
            <a:r>
              <a:rPr lang="en-US" altLang="zh-CN" sz="2800" u="sng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              </a:t>
            </a: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使</a:t>
            </a:r>
            <a:endParaRPr lang="en-US" altLang="zh-CN" sz="2800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lvl="0" indent="0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物像落在视网膜的</a:t>
            </a:r>
            <a:r>
              <a:rPr lang="en-US" altLang="zh-CN"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_____</a:t>
            </a:r>
            <a:r>
              <a:rPr sz="28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。 </a:t>
            </a:r>
            <a:endParaRPr sz="2800" u="sng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4" name="图片 3" descr="32303235303832343b32303235343930333b4e9489d2661f">
            <a:extLst>
              <a:ext uri="{FF2B5EF4-FFF2-40B4-BE49-F238E27FC236}">
                <a16:creationId xmlns:a16="http://schemas.microsoft.com/office/drawing/2014/main" id="{BB53DC75-CC6D-885D-FC9F-B02DAB97FA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074385" y="5141219"/>
            <a:ext cx="676910" cy="676910"/>
          </a:xfrm>
          <a:prstGeom prst="rect">
            <a:avLst/>
          </a:prstGeom>
        </p:spPr>
      </p:pic>
      <p:sp>
        <p:nvSpPr>
          <p:cNvPr id="35" name="Text Box 99">
            <a:extLst>
              <a:ext uri="{FF2B5EF4-FFF2-40B4-BE49-F238E27FC236}">
                <a16:creationId xmlns:a16="http://schemas.microsoft.com/office/drawing/2014/main" id="{9BF9E96E-A6E6-F448-A6F9-E53EAEDB22B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24780" y="4670954"/>
            <a:ext cx="1843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凸度过大</a:t>
            </a:r>
          </a:p>
        </p:txBody>
      </p:sp>
      <p:sp>
        <p:nvSpPr>
          <p:cNvPr id="36" name="Text Box 100">
            <a:extLst>
              <a:ext uri="{FF2B5EF4-FFF2-40B4-BE49-F238E27FC236}">
                <a16:creationId xmlns:a16="http://schemas.microsoft.com/office/drawing/2014/main" id="{28C5C788-C812-2786-1546-7535C4A34F3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490907" y="4672054"/>
            <a:ext cx="2183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前后径过长</a:t>
            </a:r>
          </a:p>
        </p:txBody>
      </p:sp>
      <p:sp>
        <p:nvSpPr>
          <p:cNvPr id="37" name="Text Box 101">
            <a:extLst>
              <a:ext uri="{FF2B5EF4-FFF2-40B4-BE49-F238E27FC236}">
                <a16:creationId xmlns:a16="http://schemas.microsoft.com/office/drawing/2014/main" id="{BDB69F6A-7EA2-41B3-6138-6B02F3A1848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668185" y="5356997"/>
            <a:ext cx="10979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indent="-361950" algn="l" defTabSz="685800" rtl="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18" charset="2"/>
              <a:buChar char=""/>
              <a:defRPr lang="zh-CN" altLang="en-US"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1pPr>
            <a:lvl2pPr indent="-361950" algn="l" defTabSz="6858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D2D49D"/>
              </a:buClr>
              <a:buFont typeface="幼圆" panose="02010509060101010101" pitchFamily="49" charset="-122"/>
              <a:buChar char=" "/>
              <a:defRPr sz="2400" kern="1200">
                <a:solidFill>
                  <a:srgbClr val="000000"/>
                </a:solidFill>
                <a:latin typeface="+mn-ea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indent="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前方</a:t>
            </a:r>
          </a:p>
        </p:txBody>
      </p:sp>
      <p:pic>
        <p:nvPicPr>
          <p:cNvPr id="38" name="图片 37" descr="32303235303832343b32303235343930333b4e9489d2661f">
            <a:extLst>
              <a:ext uri="{FF2B5EF4-FFF2-40B4-BE49-F238E27FC236}">
                <a16:creationId xmlns:a16="http://schemas.microsoft.com/office/drawing/2014/main" id="{598DAA20-7B48-C684-EB5B-165677AFE00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61986" y="3657688"/>
            <a:ext cx="676910" cy="67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05815" y="478790"/>
            <a:ext cx="5425440" cy="656590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近视的预防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四点要求</a:t>
            </a:r>
          </a:p>
        </p:txBody>
      </p:sp>
      <p:pic>
        <p:nvPicPr>
          <p:cNvPr id="2" name="图片 1" descr="b8293b9dc085b1b7d3613678150665e3"/>
          <p:cNvPicPr>
            <a:picLocks noChangeAspect="1"/>
          </p:cNvPicPr>
          <p:nvPr/>
        </p:nvPicPr>
        <p:blipFill>
          <a:blip r:embed="rId3"/>
          <a:srcRect l="55145" t="15240" r="5501"/>
          <a:stretch>
            <a:fillRect/>
          </a:stretch>
        </p:blipFill>
        <p:spPr>
          <a:xfrm>
            <a:off x="1195070" y="4370705"/>
            <a:ext cx="2523490" cy="2242185"/>
          </a:xfrm>
          <a:prstGeom prst="rect">
            <a:avLst/>
          </a:prstGeom>
        </p:spPr>
      </p:pic>
      <p:pic>
        <p:nvPicPr>
          <p:cNvPr id="7" name="图片 6" descr="b8293b9dc085b1b7d3613678150665e3"/>
          <p:cNvPicPr>
            <a:picLocks noChangeAspect="1"/>
          </p:cNvPicPr>
          <p:nvPr/>
        </p:nvPicPr>
        <p:blipFill>
          <a:blip r:embed="rId3"/>
          <a:srcRect l="17388" t="19444" r="44530"/>
          <a:stretch>
            <a:fillRect/>
          </a:stretch>
        </p:blipFill>
        <p:spPr>
          <a:xfrm>
            <a:off x="1195070" y="2239010"/>
            <a:ext cx="2410460" cy="2103120"/>
          </a:xfrm>
          <a:prstGeom prst="rect">
            <a:avLst/>
          </a:prstGeom>
        </p:spPr>
      </p:pic>
      <p:pic>
        <p:nvPicPr>
          <p:cNvPr id="8" name="图片 7" descr="b8293b9dc085b1b7d3613678150665e3"/>
          <p:cNvPicPr>
            <a:picLocks noChangeAspect="1"/>
          </p:cNvPicPr>
          <p:nvPr/>
        </p:nvPicPr>
        <p:blipFill>
          <a:blip r:embed="rId3"/>
          <a:srcRect t="3815" r="61378" b="80556"/>
          <a:stretch>
            <a:fillRect/>
          </a:stretch>
        </p:blipFill>
        <p:spPr>
          <a:xfrm>
            <a:off x="541655" y="1547495"/>
            <a:ext cx="3693160" cy="616585"/>
          </a:xfrm>
          <a:prstGeom prst="rect">
            <a:avLst/>
          </a:prstGeom>
        </p:spPr>
      </p:pic>
      <p:pic>
        <p:nvPicPr>
          <p:cNvPr id="9" name="图片 8" descr="19dd5f867137cbe1567d389c82004a02"/>
          <p:cNvPicPr>
            <a:picLocks noChangeAspect="1"/>
          </p:cNvPicPr>
          <p:nvPr/>
        </p:nvPicPr>
        <p:blipFill>
          <a:blip r:embed="rId4"/>
          <a:srcRect l="1919" t="14623" r="35523" b="-1533"/>
          <a:stretch>
            <a:fillRect/>
          </a:stretch>
        </p:blipFill>
        <p:spPr>
          <a:xfrm>
            <a:off x="4932045" y="3334385"/>
            <a:ext cx="6057265" cy="3135630"/>
          </a:xfrm>
          <a:prstGeom prst="rect">
            <a:avLst/>
          </a:prstGeom>
        </p:spPr>
      </p:pic>
      <p:pic>
        <p:nvPicPr>
          <p:cNvPr id="5" name="图片 4" descr="19dd5f867137cbe1567d389c82004a02"/>
          <p:cNvPicPr>
            <a:picLocks noChangeAspect="1"/>
          </p:cNvPicPr>
          <p:nvPr/>
        </p:nvPicPr>
        <p:blipFill>
          <a:blip r:embed="rId4"/>
          <a:srcRect l="5741" r="66506" b="86576"/>
          <a:stretch>
            <a:fillRect/>
          </a:stretch>
        </p:blipFill>
        <p:spPr>
          <a:xfrm>
            <a:off x="4932045" y="2239010"/>
            <a:ext cx="3424555" cy="617220"/>
          </a:xfrm>
          <a:prstGeom prst="rect">
            <a:avLst/>
          </a:prstGeom>
        </p:spPr>
      </p:pic>
      <p:pic>
        <p:nvPicPr>
          <p:cNvPr id="10" name="图片 9" descr="19dd5f867137cbe1567d389c82004a02"/>
          <p:cNvPicPr>
            <a:picLocks noChangeAspect="1"/>
          </p:cNvPicPr>
          <p:nvPr/>
        </p:nvPicPr>
        <p:blipFill>
          <a:blip r:embed="rId4"/>
          <a:srcRect l="64638" t="12485" r="3366" b="2271"/>
          <a:stretch>
            <a:fillRect/>
          </a:stretch>
        </p:blipFill>
        <p:spPr>
          <a:xfrm>
            <a:off x="8479155" y="221615"/>
            <a:ext cx="3021965" cy="30010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734" t="617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10244" name="标题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35" y="2475865"/>
            <a:ext cx="12192000" cy="217932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vert="horz" wrap="square" lIns="91440" tIns="45720" rIns="91440" bIns="45720" numCol="1" anchor="b" anchorCtr="0" compatLnSpc="1"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200" b="1" i="0" u="non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R="0" lvl="0" algn="ctr" eaLnBrk="1" hangingPunct="1">
              <a:lnSpc>
                <a:spcPct val="100000"/>
              </a:lnSpc>
              <a:spcAft>
                <a:spcPts val="1200"/>
              </a:spcAft>
            </a:pPr>
            <a:r>
              <a:rPr lang="zh-CN" altLang="en-US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第</a:t>
            </a:r>
            <a:r>
              <a:rPr lang="en-US" altLang="zh-CN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3</a:t>
            </a:r>
            <a:r>
              <a:rPr lang="zh-CN" altLang="en-US" sz="6000" spc="0">
                <a:solidFill>
                  <a:schemeClr val="tx1"/>
                </a:solidFill>
                <a:latin typeface="Baskerville Old Face" panose="02020602080505020303" pitchFamily="18" charset="0"/>
              </a:rPr>
              <a:t>节 人体感知信息</a:t>
            </a:r>
            <a:br>
              <a:rPr lang="zh-CN" altLang="en-US" sz="6000" spc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r>
              <a:rPr lang="zh-CN" altLang="en-US" sz="5400" spc="0">
                <a:solidFill>
                  <a:schemeClr val="tx1"/>
                </a:solidFill>
                <a:latin typeface="Baskerville Old Face" panose="02020602080505020303" pitchFamily="18" charset="0"/>
              </a:rPr>
              <a:t>《眼和视觉》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4ce3acb26dbe3c34f0338ffc00c61484"/>
          <p:cNvPicPr>
            <a:picLocks noChangeAspect="1"/>
          </p:cNvPicPr>
          <p:nvPr/>
        </p:nvPicPr>
        <p:blipFill>
          <a:blip r:embed="rId3"/>
          <a:srcRect l="54595" t="8785" r="6126" b="903"/>
          <a:stretch>
            <a:fillRect/>
          </a:stretch>
        </p:blipFill>
        <p:spPr>
          <a:xfrm>
            <a:off x="6231255" y="2531110"/>
            <a:ext cx="2860675" cy="2844800"/>
          </a:xfrm>
          <a:prstGeom prst="rect">
            <a:avLst/>
          </a:prstGeom>
        </p:spPr>
      </p:pic>
      <p:pic>
        <p:nvPicPr>
          <p:cNvPr id="12" name="图片 11" descr="e55a591d55f3f3c4c20d8a212e1c65b0"/>
          <p:cNvPicPr>
            <a:picLocks noChangeAspect="1"/>
          </p:cNvPicPr>
          <p:nvPr/>
        </p:nvPicPr>
        <p:blipFill>
          <a:blip r:embed="rId4"/>
          <a:srcRect l="34681" t="12224" r="2395" b="2253"/>
          <a:stretch>
            <a:fillRect/>
          </a:stretch>
        </p:blipFill>
        <p:spPr>
          <a:xfrm>
            <a:off x="418465" y="4031615"/>
            <a:ext cx="5605145" cy="255460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05815" y="478790"/>
            <a:ext cx="5425440" cy="656590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近视的预防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四点要求</a:t>
            </a:r>
          </a:p>
        </p:txBody>
      </p:sp>
      <p:pic>
        <p:nvPicPr>
          <p:cNvPr id="3" name="图片 2" descr="e55a591d55f3f3c4c20d8a212e1c65b0"/>
          <p:cNvPicPr>
            <a:picLocks noChangeAspect="1"/>
          </p:cNvPicPr>
          <p:nvPr/>
        </p:nvPicPr>
        <p:blipFill>
          <a:blip r:embed="rId4"/>
          <a:srcRect l="9709" r="67066" b="82908"/>
          <a:stretch>
            <a:fillRect/>
          </a:stretch>
        </p:blipFill>
        <p:spPr>
          <a:xfrm>
            <a:off x="679450" y="1374140"/>
            <a:ext cx="2500630" cy="617220"/>
          </a:xfrm>
          <a:prstGeom prst="rect">
            <a:avLst/>
          </a:prstGeom>
        </p:spPr>
      </p:pic>
      <p:pic>
        <p:nvPicPr>
          <p:cNvPr id="4" name="图片 3" descr="4ce3acb26dbe3c34f0338ffc00c61484"/>
          <p:cNvPicPr>
            <a:picLocks noChangeAspect="1"/>
          </p:cNvPicPr>
          <p:nvPr/>
        </p:nvPicPr>
        <p:blipFill>
          <a:blip r:embed="rId3"/>
          <a:srcRect r="67680" b="85608"/>
          <a:stretch>
            <a:fillRect/>
          </a:stretch>
        </p:blipFill>
        <p:spPr>
          <a:xfrm>
            <a:off x="5660390" y="1677670"/>
            <a:ext cx="3317240" cy="638810"/>
          </a:xfrm>
          <a:prstGeom prst="rect">
            <a:avLst/>
          </a:prstGeom>
        </p:spPr>
      </p:pic>
      <p:pic>
        <p:nvPicPr>
          <p:cNvPr id="11" name="图片 10" descr="e55a591d55f3f3c4c20d8a212e1c65b0"/>
          <p:cNvPicPr>
            <a:picLocks noChangeAspect="1"/>
          </p:cNvPicPr>
          <p:nvPr/>
        </p:nvPicPr>
        <p:blipFill>
          <a:blip r:embed="rId4"/>
          <a:srcRect l="4691" t="19048" r="65212" b="1276"/>
          <a:stretch>
            <a:fillRect/>
          </a:stretch>
        </p:blipFill>
        <p:spPr>
          <a:xfrm>
            <a:off x="1464945" y="1904365"/>
            <a:ext cx="2680970" cy="2379980"/>
          </a:xfrm>
          <a:prstGeom prst="rect">
            <a:avLst/>
          </a:prstGeom>
        </p:spPr>
      </p:pic>
      <p:pic>
        <p:nvPicPr>
          <p:cNvPr id="13" name="图片 12" descr="4ce3acb26dbe3c34f0338ffc00c61484"/>
          <p:cNvPicPr>
            <a:picLocks noChangeAspect="1"/>
          </p:cNvPicPr>
          <p:nvPr/>
        </p:nvPicPr>
        <p:blipFill>
          <a:blip r:embed="rId3"/>
          <a:srcRect l="16404" t="12014" r="44715" b="-2535"/>
          <a:stretch>
            <a:fillRect/>
          </a:stretch>
        </p:blipFill>
        <p:spPr>
          <a:xfrm>
            <a:off x="8977630" y="2531110"/>
            <a:ext cx="2758440" cy="27774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5" y="1400175"/>
            <a:ext cx="4313555" cy="4264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24195" y="11264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第一步：双眼向上、下各看三次。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24195" y="18059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第二步：双眼向左、右各看三次。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24195" y="24853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第三步：双眼向左上、右下各看三次。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24195" y="31648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第四步：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624195" y="41484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第五步：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624195" y="522859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全部结束后闭眼休息一分钟，然后睁眼注视远处绿色植物2~3分钟。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883400" y="3197860"/>
            <a:ext cx="47161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双眼向右上、左下各看三次，视线在空中划出了一个“米”字。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883400" y="4213225"/>
            <a:ext cx="4424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划完“米”字，让眼睛顺时针、逆时针各转三圈。</a:t>
            </a:r>
          </a:p>
        </p:txBody>
      </p:sp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441325" y="300355"/>
            <a:ext cx="5182870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活动四：近视的矫正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>
            <a:spLocks noChangeArrowheads="1"/>
          </p:cNvSpPr>
          <p:nvPr/>
        </p:nvSpPr>
        <p:spPr bwMode="auto">
          <a:xfrm>
            <a:off x="2333625" y="2037080"/>
            <a:ext cx="922655" cy="1033145"/>
          </a:xfrm>
          <a:prstGeom prst="roundRect">
            <a:avLst/>
          </a:prstGeom>
          <a:solidFill>
            <a:srgbClr val="CBEAC0"/>
          </a:solidFill>
          <a:ln w="19050" cap="flat">
            <a:solidFill>
              <a:srgbClr val="FFFFFF"/>
            </a:solidFill>
            <a:round/>
          </a:ln>
        </p:spPr>
        <p:txBody>
          <a:bodyPr wrap="none" lIns="0" tIns="0" rIns="0" bIns="22500" rtlCol="0" anchor="ctr">
            <a:noAutofit/>
          </a:bodyPr>
          <a:lstStyle>
            <a:lvl1pPr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lvl="0" algn="ctr" eaLnBrk="1" hangingPunct="1">
              <a:buClrTx/>
              <a:buSzTx/>
              <a:buFontTx/>
            </a:pPr>
            <a:r>
              <a:rPr lang="zh-CN" sz="2400" b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眼和</a:t>
            </a:r>
          </a:p>
          <a:p>
            <a:pPr lvl="0" algn="ctr" eaLnBrk="1" hangingPunct="1">
              <a:buClrTx/>
              <a:buSzTx/>
              <a:buFontTx/>
            </a:pPr>
            <a:r>
              <a:rPr lang="zh-CN" sz="2400" b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视觉</a:t>
            </a:r>
          </a:p>
        </p:txBody>
      </p:sp>
      <p:sp>
        <p:nvSpPr>
          <p:cNvPr id="22" name="Text Box 2"/>
          <p:cNvSpPr>
            <a:spLocks noChangeArrowheads="1"/>
          </p:cNvSpPr>
          <p:nvPr/>
        </p:nvSpPr>
        <p:spPr bwMode="auto">
          <a:xfrm>
            <a:off x="646430" y="2947035"/>
            <a:ext cx="1003300" cy="1946910"/>
          </a:xfrm>
          <a:prstGeom prst="roundRect">
            <a:avLst>
              <a:gd name="adj" fmla="val 11422"/>
            </a:avLst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22500" rtlCol="0" anchor="ctr">
            <a:noAutofit/>
          </a:bodyPr>
          <a:lstStyle>
            <a:lvl1pPr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lvl="0" algn="ctr" eaLnBrk="1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400" b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人体对</a:t>
            </a:r>
          </a:p>
          <a:p>
            <a:pPr lvl="0" algn="ctr" eaLnBrk="1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400" b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外界</a:t>
            </a:r>
          </a:p>
          <a:p>
            <a:pPr lvl="0" algn="ctr" eaLnBrk="1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400" b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环境</a:t>
            </a:r>
          </a:p>
          <a:p>
            <a:pPr lvl="0" algn="ctr" eaLnBrk="1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400" b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的感知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703070" y="2477135"/>
            <a:ext cx="641350" cy="2913380"/>
            <a:chOff x="6543" y="3673"/>
            <a:chExt cx="666" cy="4625"/>
          </a:xfrm>
        </p:grpSpPr>
        <p:sp>
          <p:nvSpPr>
            <p:cNvPr id="26" name="MMConnector"/>
            <p:cNvSpPr/>
            <p:nvPr/>
          </p:nvSpPr>
          <p:spPr>
            <a:xfrm>
              <a:off x="6569" y="3673"/>
              <a:ext cx="640" cy="2325"/>
            </a:xfrm>
            <a:custGeom>
              <a:avLst/>
              <a:gdLst>
                <a:gd name="connsiteX0" fmla="*/ 0 w 1522"/>
                <a:gd name="connsiteY0" fmla="*/ 2325 h 2325"/>
                <a:gd name="connsiteX1" fmla="*/ 1522 w 1522"/>
                <a:gd name="connsiteY1" fmla="*/ 0 h 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2" h="2325" fill="none">
                  <a:moveTo>
                    <a:pt x="0" y="2325"/>
                  </a:moveTo>
                  <a:cubicBezTo>
                    <a:pt x="926" y="2325"/>
                    <a:pt x="284" y="0"/>
                    <a:pt x="1522" y="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MMConnector"/>
            <p:cNvSpPr/>
            <p:nvPr/>
          </p:nvSpPr>
          <p:spPr>
            <a:xfrm>
              <a:off x="6543" y="5998"/>
              <a:ext cx="651" cy="2300"/>
            </a:xfrm>
            <a:custGeom>
              <a:avLst/>
              <a:gdLst>
                <a:gd name="connsiteX0" fmla="*/ 0 w 1548"/>
                <a:gd name="connsiteY0" fmla="*/ 0 h 2300"/>
                <a:gd name="connsiteX1" fmla="*/ 1548 w 1548"/>
                <a:gd name="connsiteY1" fmla="*/ 2300 h 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8" h="2300" fill="none">
                  <a:moveTo>
                    <a:pt x="0" y="0"/>
                  </a:moveTo>
                  <a:cubicBezTo>
                    <a:pt x="925" y="0"/>
                    <a:pt x="311" y="2300"/>
                    <a:pt x="1548" y="230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" name="Text Box 10"/>
          <p:cNvSpPr>
            <a:spLocks noChangeArrowheads="1"/>
          </p:cNvSpPr>
          <p:nvPr/>
        </p:nvSpPr>
        <p:spPr bwMode="auto">
          <a:xfrm>
            <a:off x="2333625" y="4853305"/>
            <a:ext cx="1160780" cy="928370"/>
          </a:xfrm>
          <a:prstGeom prst="roundRect">
            <a:avLst/>
          </a:prstGeom>
          <a:solidFill>
            <a:srgbClr val="CBEAC0"/>
          </a:solidFill>
          <a:ln w="19050" cap="flat">
            <a:solidFill>
              <a:srgbClr val="FFFFFF"/>
            </a:solidFill>
            <a:round/>
          </a:ln>
        </p:spPr>
        <p:txBody>
          <a:bodyPr wrap="none" lIns="0" tIns="0" rIns="0" bIns="22500" rtlCol="0" anchor="ctr">
            <a:noAutofit/>
          </a:bodyPr>
          <a:lstStyle>
            <a:lvl1pPr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eaLnBrk="0" hangingPunct="0"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153EEB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lvl="0" algn="ctr" eaLnBrk="1" hangingPunct="1">
              <a:buClrTx/>
              <a:buSzTx/>
              <a:buFontTx/>
            </a:pPr>
            <a:r>
              <a:rPr lang="zh-CN" sz="2400" b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近视及</a:t>
            </a:r>
          </a:p>
          <a:p>
            <a:pPr lvl="0" algn="ctr" eaLnBrk="1" hangingPunct="1">
              <a:buClrTx/>
              <a:buSzTx/>
              <a:buFontTx/>
            </a:pPr>
            <a:r>
              <a:rPr lang="zh-CN" sz="2400" b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其预防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3655060" y="4628515"/>
            <a:ext cx="7241540" cy="1524635"/>
            <a:chOff x="7511" y="7291"/>
            <a:chExt cx="13060" cy="3154"/>
          </a:xfrm>
        </p:grpSpPr>
        <p:sp>
          <p:nvSpPr>
            <p:cNvPr id="61" name="MMConnector"/>
            <p:cNvSpPr/>
            <p:nvPr/>
          </p:nvSpPr>
          <p:spPr>
            <a:xfrm>
              <a:off x="7541" y="8366"/>
              <a:ext cx="524" cy="947"/>
            </a:xfrm>
            <a:custGeom>
              <a:avLst/>
              <a:gdLst/>
              <a:ahLst/>
              <a:cxnLst/>
              <a:rect l="l" t="t" r="r" b="b"/>
              <a:pathLst>
                <a:path w="205200" h="235600" fill="none">
                  <a:moveTo>
                    <a:pt x="-102600" y="117800"/>
                  </a:moveTo>
                  <a:cubicBezTo>
                    <a:pt x="6305" y="117800"/>
                    <a:pt x="-21552" y="-117800"/>
                    <a:pt x="102600" y="-11780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" name="SubTopic"/>
            <p:cNvSpPr/>
            <p:nvPr/>
          </p:nvSpPr>
          <p:spPr>
            <a:xfrm>
              <a:off x="7747" y="7291"/>
              <a:ext cx="12824" cy="606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/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近视的原因：眼球前后径过长或晶状体曲度过大</a:t>
              </a:r>
              <a:endParaRPr kumimoji="1"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63" name="MMConnector"/>
            <p:cNvSpPr/>
            <p:nvPr/>
          </p:nvSpPr>
          <p:spPr>
            <a:xfrm>
              <a:off x="7511" y="9386"/>
              <a:ext cx="463" cy="1059"/>
            </a:xfrm>
            <a:custGeom>
              <a:avLst/>
              <a:gdLst/>
              <a:ahLst/>
              <a:cxnLst/>
              <a:rect l="l" t="t" r="r" b="b"/>
              <a:pathLst>
                <a:path w="205200" h="235600" fill="none">
                  <a:moveTo>
                    <a:pt x="-102600" y="-117800"/>
                  </a:moveTo>
                  <a:cubicBezTo>
                    <a:pt x="6305" y="-117800"/>
                    <a:pt x="-21552" y="117800"/>
                    <a:pt x="102600" y="11780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" name="SubTopic"/>
            <p:cNvSpPr/>
            <p:nvPr/>
          </p:nvSpPr>
          <p:spPr>
            <a:xfrm>
              <a:off x="7727" y="9265"/>
              <a:ext cx="12844" cy="659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近视的预防</a:t>
              </a:r>
              <a:endPara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65" name="SubTopic"/>
            <p:cNvSpPr/>
            <p:nvPr/>
          </p:nvSpPr>
          <p:spPr>
            <a:xfrm>
              <a:off x="7747" y="8308"/>
              <a:ext cx="12824" cy="559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近视的矫正：佩戴凹透镜</a:t>
              </a:r>
              <a:endParaRPr kumimoji="1" 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66" name="MMConnector"/>
            <p:cNvSpPr/>
            <p:nvPr/>
          </p:nvSpPr>
          <p:spPr>
            <a:xfrm>
              <a:off x="7511" y="8866"/>
              <a:ext cx="462" cy="0"/>
            </a:xfrm>
            <a:custGeom>
              <a:avLst/>
              <a:gdLst/>
              <a:ahLst/>
              <a:cxnLst/>
              <a:rect l="l" t="t" r="r" b="b"/>
              <a:pathLst>
                <a:path w="151200" h="5600" fill="none">
                  <a:moveTo>
                    <a:pt x="-75600" y="0"/>
                  </a:moveTo>
                  <a:cubicBezTo>
                    <a:pt x="-15120" y="0"/>
                    <a:pt x="30240" y="0"/>
                    <a:pt x="75600" y="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75660" y="1791335"/>
            <a:ext cx="2352405" cy="1524635"/>
            <a:chOff x="7511" y="7291"/>
            <a:chExt cx="4666" cy="3154"/>
          </a:xfrm>
        </p:grpSpPr>
        <p:sp>
          <p:nvSpPr>
            <p:cNvPr id="15" name="MMConnector"/>
            <p:cNvSpPr/>
            <p:nvPr/>
          </p:nvSpPr>
          <p:spPr>
            <a:xfrm>
              <a:off x="7541" y="8366"/>
              <a:ext cx="524" cy="947"/>
            </a:xfrm>
            <a:custGeom>
              <a:avLst/>
              <a:gdLst/>
              <a:ahLst/>
              <a:cxnLst/>
              <a:rect l="l" t="t" r="r" b="b"/>
              <a:pathLst>
                <a:path w="205200" h="235600" fill="none">
                  <a:moveTo>
                    <a:pt x="-102600" y="117800"/>
                  </a:moveTo>
                  <a:cubicBezTo>
                    <a:pt x="6305" y="117800"/>
                    <a:pt x="-21552" y="-117800"/>
                    <a:pt x="102600" y="-11780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SubTopic"/>
            <p:cNvSpPr/>
            <p:nvPr/>
          </p:nvSpPr>
          <p:spPr>
            <a:xfrm>
              <a:off x="7747" y="7291"/>
              <a:ext cx="4430" cy="606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/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眼球的结构</a:t>
              </a:r>
              <a:endParaRPr kumimoji="1"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1" name="MMConnector"/>
            <p:cNvSpPr/>
            <p:nvPr/>
          </p:nvSpPr>
          <p:spPr>
            <a:xfrm>
              <a:off x="7511" y="9386"/>
              <a:ext cx="463" cy="1059"/>
            </a:xfrm>
            <a:custGeom>
              <a:avLst/>
              <a:gdLst/>
              <a:ahLst/>
              <a:cxnLst/>
              <a:rect l="l" t="t" r="r" b="b"/>
              <a:pathLst>
                <a:path w="205200" h="235600" fill="none">
                  <a:moveTo>
                    <a:pt x="-102600" y="-117800"/>
                  </a:moveTo>
                  <a:cubicBezTo>
                    <a:pt x="6305" y="-117800"/>
                    <a:pt x="-21552" y="117800"/>
                    <a:pt x="102600" y="11780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SubTopic"/>
            <p:cNvSpPr/>
            <p:nvPr/>
          </p:nvSpPr>
          <p:spPr>
            <a:xfrm>
              <a:off x="7726" y="9265"/>
              <a:ext cx="4451" cy="659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视觉的形成</a:t>
              </a:r>
              <a:endPara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39" name="SubTopic"/>
            <p:cNvSpPr/>
            <p:nvPr/>
          </p:nvSpPr>
          <p:spPr>
            <a:xfrm>
              <a:off x="7747" y="8308"/>
              <a:ext cx="4430" cy="560"/>
            </a:xfrm>
            <a:custGeom>
              <a:avLst/>
              <a:gdLst>
                <a:gd name="rtl" fmla="*/ 53200 w 630800"/>
                <a:gd name="rtt" fmla="*/ 15960 h 186200"/>
                <a:gd name="rtr" fmla="*/ 577600 w 630800"/>
                <a:gd name="rtb" fmla="*/ 160360 h 186200"/>
              </a:gdLst>
              <a:ahLst/>
              <a:cxnLst/>
              <a:rect l="rtl" t="rtt" r="rtr" b="rtb"/>
              <a:pathLst>
                <a:path w="630800" h="186200" stroke="0">
                  <a:moveTo>
                    <a:pt x="0" y="0"/>
                  </a:moveTo>
                  <a:lnTo>
                    <a:pt x="630800" y="0"/>
                  </a:lnTo>
                  <a:lnTo>
                    <a:pt x="630800" y="186200"/>
                  </a:lnTo>
                  <a:lnTo>
                    <a:pt x="0" y="186200"/>
                  </a:lnTo>
                  <a:lnTo>
                    <a:pt x="0" y="0"/>
                  </a:lnTo>
                  <a:close/>
                </a:path>
                <a:path w="630800" h="186200" fill="none">
                  <a:moveTo>
                    <a:pt x="0" y="186200"/>
                  </a:moveTo>
                  <a:lnTo>
                    <a:pt x="630800" y="186200"/>
                  </a:lnTo>
                </a:path>
              </a:pathLst>
            </a:custGeom>
            <a:noFill/>
            <a:ln w="19050" cap="flat">
              <a:solidFill>
                <a:srgbClr val="696969"/>
              </a:solidFill>
              <a:round/>
            </a:ln>
          </p:spPr>
          <p:txBody>
            <a:bodyPr wrap="none" lIns="0" tIns="0" rIns="0" bIns="22500" rtlCol="0" anchor="ctr"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sz="24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眼球的功能</a:t>
              </a:r>
              <a:endParaRPr kumimoji="1" 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40" name="MMConnector"/>
            <p:cNvSpPr/>
            <p:nvPr/>
          </p:nvSpPr>
          <p:spPr>
            <a:xfrm>
              <a:off x="7511" y="8866"/>
              <a:ext cx="462" cy="0"/>
            </a:xfrm>
            <a:custGeom>
              <a:avLst/>
              <a:gdLst/>
              <a:ahLst/>
              <a:cxnLst/>
              <a:rect l="l" t="t" r="r" b="b"/>
              <a:pathLst>
                <a:path w="151200" h="5600" fill="none">
                  <a:moveTo>
                    <a:pt x="-75600" y="0"/>
                  </a:moveTo>
                  <a:cubicBezTo>
                    <a:pt x="-15120" y="0"/>
                    <a:pt x="30240" y="0"/>
                    <a:pt x="75600" y="0"/>
                  </a:cubicBezTo>
                </a:path>
              </a:pathLst>
            </a:custGeom>
            <a:noFill/>
            <a:ln w="19050" cap="rnd">
              <a:solidFill>
                <a:srgbClr val="696969"/>
              </a:solidFill>
              <a:round/>
            </a:ln>
          </p:spPr>
          <p:txBody>
            <a:bodyPr/>
            <a:lstStyle/>
            <a:p>
              <a:endParaRPr/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316"/>
          <a:stretch>
            <a:fillRect/>
          </a:stretch>
        </p:blipFill>
        <p:spPr>
          <a:xfrm rot="16200000">
            <a:off x="7397115" y="-406400"/>
            <a:ext cx="2671445" cy="641223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0710545" y="2312670"/>
            <a:ext cx="1207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视网膜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360795" y="2549525"/>
            <a:ext cx="1207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瞳孔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094730" y="3282315"/>
            <a:ext cx="1207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晶状体</a:t>
            </a:r>
          </a:p>
        </p:txBody>
      </p:sp>
      <p:sp>
        <p:nvSpPr>
          <p:cNvPr id="47" name="圆角矩形 46"/>
          <p:cNvSpPr/>
          <p:nvPr>
            <p:custDataLst>
              <p:tags r:id="rId1"/>
            </p:custDataLst>
          </p:nvPr>
        </p:nvSpPr>
        <p:spPr>
          <a:xfrm>
            <a:off x="4230370" y="348615"/>
            <a:ext cx="3140710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+mj-ea"/>
                <a:ea typeface="+mj-ea"/>
                <a:cs typeface="+mj-ea"/>
              </a:rPr>
              <a:t>课堂小结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  <p:bldP spid="4" grpId="0" bldLvl="0" animBg="1"/>
      <p:bldP spid="42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38040" y="1664970"/>
            <a:ext cx="6915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C</a:t>
            </a:r>
          </a:p>
        </p:txBody>
      </p:sp>
      <p:sp>
        <p:nvSpPr>
          <p:cNvPr id="2" name="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82675" y="1388110"/>
            <a:ext cx="10724515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444500" indent="-4445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下列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说法正确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的是(       )</a:t>
            </a:r>
          </a:p>
          <a:p>
            <a:pPr eaLnBrk="1" hangingPunct="1">
              <a:lnSpc>
                <a:spcPct val="150000"/>
              </a:lnSpc>
              <a:buNone/>
            </a:pPr>
            <a:endParaRPr lang="en-US" altLang="zh-CN" sz="28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A．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产生视觉的部位是视网膜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</a:t>
            </a:r>
          </a:p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B．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为了充分利用时间，可以边走路边看书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</a:p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C．</a:t>
            </a:r>
            <a:r>
              <a:rPr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近视</a:t>
            </a:r>
            <a:r>
              <a:rPr 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原因</a:t>
            </a:r>
            <a:r>
              <a:rPr 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眼球的前后径过长，</a:t>
            </a:r>
            <a:r>
              <a:rPr 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</a:t>
            </a:r>
            <a:r>
              <a:rPr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佩戴凹透镜</a:t>
            </a:r>
            <a:r>
              <a:rPr 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矫正</a:t>
            </a:r>
            <a:endParaRPr lang="en-US" altLang="zh-CN" sz="28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D．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光线从外界进入眼内的途径是角膜—虹膜—睫状体—玻璃体</a:t>
            </a:r>
            <a:endParaRPr lang="en-US" altLang="zh-CN" sz="2800" b="1" noProof="0"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64853" y="4665980"/>
            <a:ext cx="8211847" cy="1485265"/>
            <a:chOff x="8637" y="-1989"/>
            <a:chExt cx="15470" cy="2339"/>
          </a:xfrm>
        </p:grpSpPr>
        <p:grpSp>
          <p:nvGrpSpPr>
            <p:cNvPr id="10" name="组合 9"/>
            <p:cNvGrpSpPr/>
            <p:nvPr/>
          </p:nvGrpSpPr>
          <p:grpSpPr>
            <a:xfrm>
              <a:off x="8637" y="-1989"/>
              <a:ext cx="15470" cy="2339"/>
              <a:chOff x="8637" y="-1989"/>
              <a:chExt cx="15470" cy="2339"/>
            </a:xfrm>
          </p:grpSpPr>
          <p:sp>
            <p:nvSpPr>
              <p:cNvPr id="11" name="矩形 2"/>
              <p:cNvSpPr/>
              <p:nvPr>
                <p:custDataLst>
                  <p:tags r:id="rId7"/>
                </p:custDataLst>
              </p:nvPr>
            </p:nvSpPr>
            <p:spPr>
              <a:xfrm>
                <a:off x="8637" y="-660"/>
                <a:ext cx="9437" cy="1010"/>
              </a:xfrm>
              <a:prstGeom prst="roundRect">
                <a:avLst>
                  <a:gd name="adj" fmla="val 9259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角膜—瞳孔—晶状体—玻璃体</a:t>
                </a:r>
              </a:p>
            </p:txBody>
          </p:sp>
          <p:sp>
            <p:nvSpPr>
              <p:cNvPr id="12" name="圆角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15114" y="-1989"/>
                <a:ext cx="8993" cy="1016"/>
              </a:xfrm>
              <a:prstGeom prst="roundRect">
                <a:avLst/>
              </a:prstGeom>
              <a:solidFill>
                <a:srgbClr val="FF0000">
                  <a:alpha val="18000"/>
                </a:srgbClr>
              </a:solidFill>
              <a:ln w="254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 b="1">
                  <a:latin typeface="微软雅黑" panose="020B0503020204020204" pitchFamily="34" charset="-122"/>
                </a:endParaRPr>
              </a:p>
            </p:txBody>
          </p:sp>
        </p:grpSp>
        <p:cxnSp>
          <p:nvCxnSpPr>
            <p:cNvPr id="7" name="直接箭头连接符 6"/>
            <p:cNvCxnSpPr>
              <a:stCxn id="12" idx="2"/>
              <a:endCxn id="11" idx="3"/>
            </p:cNvCxnSpPr>
            <p:nvPr>
              <p:custDataLst>
                <p:tags r:id="rId6"/>
              </p:custDataLst>
            </p:nvPr>
          </p:nvCxnSpPr>
          <p:spPr>
            <a:xfrm flipH="1">
              <a:off x="18074" y="-973"/>
              <a:ext cx="1536" cy="81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0" name="组合 19"/>
          <p:cNvGrpSpPr/>
          <p:nvPr/>
        </p:nvGrpSpPr>
        <p:grpSpPr>
          <a:xfrm>
            <a:off x="1805515" y="2459355"/>
            <a:ext cx="8290940" cy="905510"/>
            <a:chOff x="9635" y="-2582"/>
            <a:chExt cx="15619" cy="1426"/>
          </a:xfrm>
        </p:grpSpPr>
        <p:grpSp>
          <p:nvGrpSpPr>
            <p:cNvPr id="21" name="组合 20"/>
            <p:cNvGrpSpPr/>
            <p:nvPr/>
          </p:nvGrpSpPr>
          <p:grpSpPr>
            <a:xfrm>
              <a:off x="9635" y="-2582"/>
              <a:ext cx="15619" cy="1426"/>
              <a:chOff x="9635" y="-2582"/>
              <a:chExt cx="15619" cy="1426"/>
            </a:xfrm>
          </p:grpSpPr>
          <p:sp>
            <p:nvSpPr>
              <p:cNvPr id="22" name="矩形 2"/>
              <p:cNvSpPr/>
              <p:nvPr>
                <p:custDataLst>
                  <p:tags r:id="rId4"/>
                </p:custDataLst>
              </p:nvPr>
            </p:nvSpPr>
            <p:spPr>
              <a:xfrm>
                <a:off x="20004" y="-2582"/>
                <a:ext cx="5250" cy="1010"/>
              </a:xfrm>
              <a:prstGeom prst="roundRect">
                <a:avLst>
                  <a:gd name="adj" fmla="val 9259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大脑的特定区域</a:t>
                </a:r>
              </a:p>
            </p:txBody>
          </p:sp>
          <p:sp>
            <p:nvSpPr>
              <p:cNvPr id="23" name="圆角矩形 22"/>
              <p:cNvSpPr/>
              <p:nvPr>
                <p:custDataLst>
                  <p:tags r:id="rId5"/>
                </p:custDataLst>
              </p:nvPr>
            </p:nvSpPr>
            <p:spPr>
              <a:xfrm>
                <a:off x="9635" y="-1989"/>
                <a:ext cx="7869" cy="833"/>
              </a:xfrm>
              <a:prstGeom prst="roundRect">
                <a:avLst/>
              </a:prstGeom>
              <a:solidFill>
                <a:srgbClr val="FF0000">
                  <a:alpha val="18000"/>
                </a:srgbClr>
              </a:solidFill>
              <a:ln w="254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 b="1">
                  <a:latin typeface="微软雅黑" panose="020B0503020204020204" pitchFamily="34" charset="-122"/>
                </a:endParaRPr>
              </a:p>
            </p:txBody>
          </p:sp>
        </p:grpSp>
        <p:cxnSp>
          <p:nvCxnSpPr>
            <p:cNvPr id="24" name="直接箭头连接符 23"/>
            <p:cNvCxnSpPr>
              <a:stCxn id="23" idx="3"/>
              <a:endCxn id="22" idx="1"/>
            </p:cNvCxnSpPr>
            <p:nvPr>
              <p:custDataLst>
                <p:tags r:id="rId3"/>
              </p:custDataLst>
            </p:nvPr>
          </p:nvCxnSpPr>
          <p:spPr>
            <a:xfrm flipV="1">
              <a:off x="17503" y="-2077"/>
              <a:ext cx="2500" cy="50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7" name="圆角矩形 46"/>
          <p:cNvSpPr/>
          <p:nvPr>
            <p:custDataLst>
              <p:tags r:id="rId2"/>
            </p:custDataLst>
          </p:nvPr>
        </p:nvSpPr>
        <p:spPr>
          <a:xfrm>
            <a:off x="4230370" y="348615"/>
            <a:ext cx="3140710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"/>
          <p:cNvSpPr>
            <a:spLocks noChangeArrowheads="1"/>
          </p:cNvSpPr>
          <p:nvPr/>
        </p:nvSpPr>
        <p:spPr bwMode="auto">
          <a:xfrm>
            <a:off x="822960" y="1348740"/>
            <a:ext cx="1059116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0" indent="-4445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某同学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因经常连续看书、写字时间过长，且眼与书本距离过近，患了近视。她眼球前后径、晶状体曲度可能的情况分别是(　　)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过长、过大    B. 过长、过小    C. 过短、过大    D. 过短、过小</a:t>
            </a:r>
          </a:p>
        </p:txBody>
      </p:sp>
      <p:sp>
        <p:nvSpPr>
          <p:cNvPr id="6" name="矩形 5"/>
          <p:cNvSpPr/>
          <p:nvPr/>
        </p:nvSpPr>
        <p:spPr>
          <a:xfrm>
            <a:off x="10516989" y="2179320"/>
            <a:ext cx="6127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charset="0"/>
              </a:rPr>
              <a:t>A</a:t>
            </a:r>
          </a:p>
        </p:txBody>
      </p:sp>
      <p:sp>
        <p:nvSpPr>
          <p:cNvPr id="27650" name="矩形 2"/>
          <p:cNvSpPr>
            <a:spLocks noChangeArrowheads="1"/>
          </p:cNvSpPr>
          <p:nvPr/>
        </p:nvSpPr>
        <p:spPr bwMode="auto">
          <a:xfrm>
            <a:off x="822960" y="3554095"/>
            <a:ext cx="10247630" cy="17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44500" indent="-4445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地震救援中，将长时间受困人员救出时，需将他们的眼睛蒙住。目的是为了避免强光灼伤眼球的哪个结构(　　)</a:t>
            </a:r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瞳孔              B. 巩膜              C. 视网膜               D. 玻璃体</a:t>
            </a:r>
          </a:p>
        </p:txBody>
      </p:sp>
      <p:sp>
        <p:nvSpPr>
          <p:cNvPr id="2" name="矩形 1"/>
          <p:cNvSpPr/>
          <p:nvPr/>
        </p:nvSpPr>
        <p:spPr>
          <a:xfrm>
            <a:off x="7889240" y="4227195"/>
            <a:ext cx="6915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C   </a:t>
            </a:r>
          </a:p>
        </p:txBody>
      </p:sp>
      <p:sp>
        <p:nvSpPr>
          <p:cNvPr id="47" name="圆角矩形 46"/>
          <p:cNvSpPr/>
          <p:nvPr>
            <p:custDataLst>
              <p:tags r:id="rId1"/>
            </p:custDataLst>
          </p:nvPr>
        </p:nvSpPr>
        <p:spPr>
          <a:xfrm>
            <a:off x="4230370" y="348615"/>
            <a:ext cx="3140710" cy="6565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+mj-ea"/>
                <a:ea typeface="+mj-ea"/>
                <a:cs typeface="+mj-ea"/>
              </a:rPr>
              <a:t>课堂练习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文本框 6153"/>
          <p:cNvSpPr txBox="1"/>
          <p:nvPr/>
        </p:nvSpPr>
        <p:spPr>
          <a:xfrm>
            <a:off x="384175" y="1729105"/>
            <a:ext cx="6053547" cy="32478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病人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：视网膜脱落，看不清楚物体。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病人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：眼球结构完整，没有任何损害，但却看不见。</a:t>
            </a:r>
          </a:p>
        </p:txBody>
      </p:sp>
      <p:grpSp>
        <p:nvGrpSpPr>
          <p:cNvPr id="339" name="组合 338"/>
          <p:cNvGrpSpPr/>
          <p:nvPr/>
        </p:nvGrpSpPr>
        <p:grpSpPr>
          <a:xfrm>
            <a:off x="6720205" y="1615736"/>
            <a:ext cx="5095875" cy="4828880"/>
            <a:chOff x="-8151718" y="644981"/>
            <a:chExt cx="6988864" cy="6494176"/>
          </a:xfrm>
        </p:grpSpPr>
        <p:sp>
          <p:nvSpPr>
            <p:cNvPr id="84" name="任意多边形: 形状 83"/>
            <p:cNvSpPr/>
            <p:nvPr/>
          </p:nvSpPr>
          <p:spPr>
            <a:xfrm>
              <a:off x="-6821032" y="644981"/>
              <a:ext cx="866321" cy="1388992"/>
            </a:xfrm>
            <a:custGeom>
              <a:avLst/>
              <a:gdLst>
                <a:gd name="connsiteX0" fmla="*/ 38666 w 866321"/>
                <a:gd name="connsiteY0" fmla="*/ 1162029 h 1388992"/>
                <a:gd name="connsiteX1" fmla="*/ 40388 w 866321"/>
                <a:gd name="connsiteY1" fmla="*/ 1169692 h 1388992"/>
                <a:gd name="connsiteX2" fmla="*/ 60966 w 866321"/>
                <a:gd name="connsiteY2" fmla="*/ 1243352 h 1388992"/>
                <a:gd name="connsiteX3" fmla="*/ 105394 w 866321"/>
                <a:gd name="connsiteY3" fmla="*/ 1338063 h 1388992"/>
                <a:gd name="connsiteX4" fmla="*/ 132775 w 866321"/>
                <a:gd name="connsiteY4" fmla="*/ 1366477 h 1388992"/>
                <a:gd name="connsiteX5" fmla="*/ 206521 w 866321"/>
                <a:gd name="connsiteY5" fmla="*/ 1388993 h 1388992"/>
                <a:gd name="connsiteX6" fmla="*/ 659717 w 866321"/>
                <a:gd name="connsiteY6" fmla="*/ 1388993 h 1388992"/>
                <a:gd name="connsiteX7" fmla="*/ 736089 w 866321"/>
                <a:gd name="connsiteY7" fmla="*/ 1364626 h 1388992"/>
                <a:gd name="connsiteX8" fmla="*/ 760973 w 866321"/>
                <a:gd name="connsiteY8" fmla="*/ 1338150 h 1388992"/>
                <a:gd name="connsiteX9" fmla="*/ 805401 w 866321"/>
                <a:gd name="connsiteY9" fmla="*/ 1243438 h 1388992"/>
                <a:gd name="connsiteX10" fmla="*/ 825936 w 866321"/>
                <a:gd name="connsiteY10" fmla="*/ 1169778 h 1388992"/>
                <a:gd name="connsiteX11" fmla="*/ 827701 w 866321"/>
                <a:gd name="connsiteY11" fmla="*/ 1162373 h 1388992"/>
                <a:gd name="connsiteX12" fmla="*/ 827314 w 866321"/>
                <a:gd name="connsiteY12" fmla="*/ 376566 h 1388992"/>
                <a:gd name="connsiteX13" fmla="*/ 806994 w 866321"/>
                <a:gd name="connsiteY13" fmla="*/ 300925 h 1388992"/>
                <a:gd name="connsiteX14" fmla="*/ 716587 w 866321"/>
                <a:gd name="connsiteY14" fmla="*/ 128722 h 1388992"/>
                <a:gd name="connsiteX15" fmla="*/ 433141 w 866321"/>
                <a:gd name="connsiteY15" fmla="*/ 0 h 1388992"/>
                <a:gd name="connsiteX16" fmla="*/ 193175 w 866321"/>
                <a:gd name="connsiteY16" fmla="*/ 87781 h 1388992"/>
                <a:gd name="connsiteX17" fmla="*/ 149608 w 866321"/>
                <a:gd name="connsiteY17" fmla="*/ 128722 h 1388992"/>
                <a:gd name="connsiteX18" fmla="*/ 133765 w 866321"/>
                <a:gd name="connsiteY18" fmla="*/ 147191 h 1388992"/>
                <a:gd name="connsiteX19" fmla="*/ 59890 w 866321"/>
                <a:gd name="connsiteY19" fmla="*/ 299031 h 1388992"/>
                <a:gd name="connsiteX20" fmla="*/ 39441 w 866321"/>
                <a:gd name="connsiteY20" fmla="*/ 374284 h 1388992"/>
                <a:gd name="connsiteX21" fmla="*/ 38666 w 866321"/>
                <a:gd name="connsiteY21" fmla="*/ 1162029 h 138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6321" h="1388992">
                  <a:moveTo>
                    <a:pt x="38666" y="1162029"/>
                  </a:moveTo>
                  <a:cubicBezTo>
                    <a:pt x="39182" y="1164741"/>
                    <a:pt x="39785" y="1167238"/>
                    <a:pt x="40388" y="1169692"/>
                  </a:cubicBezTo>
                  <a:cubicBezTo>
                    <a:pt x="46587" y="1196168"/>
                    <a:pt x="53303" y="1220793"/>
                    <a:pt x="60966" y="1243352"/>
                  </a:cubicBezTo>
                  <a:cubicBezTo>
                    <a:pt x="73881" y="1282097"/>
                    <a:pt x="87787" y="1314127"/>
                    <a:pt x="105394" y="1338063"/>
                  </a:cubicBezTo>
                  <a:cubicBezTo>
                    <a:pt x="113051" y="1348849"/>
                    <a:pt x="122280" y="1358427"/>
                    <a:pt x="132775" y="1366477"/>
                  </a:cubicBezTo>
                  <a:cubicBezTo>
                    <a:pt x="152320" y="1381200"/>
                    <a:pt x="176213" y="1388993"/>
                    <a:pt x="206521" y="1388993"/>
                  </a:cubicBezTo>
                  <a:lnTo>
                    <a:pt x="659717" y="1388993"/>
                  </a:lnTo>
                  <a:cubicBezTo>
                    <a:pt x="691403" y="1388993"/>
                    <a:pt x="716028" y="1380382"/>
                    <a:pt x="736089" y="1364626"/>
                  </a:cubicBezTo>
                  <a:cubicBezTo>
                    <a:pt x="745513" y="1356934"/>
                    <a:pt x="753880" y="1348032"/>
                    <a:pt x="760973" y="1338150"/>
                  </a:cubicBezTo>
                  <a:cubicBezTo>
                    <a:pt x="778537" y="1314127"/>
                    <a:pt x="792400" y="1282183"/>
                    <a:pt x="805401" y="1243438"/>
                  </a:cubicBezTo>
                  <a:cubicBezTo>
                    <a:pt x="812935" y="1220879"/>
                    <a:pt x="819780" y="1196082"/>
                    <a:pt x="825936" y="1169778"/>
                  </a:cubicBezTo>
                  <a:cubicBezTo>
                    <a:pt x="826582" y="1167324"/>
                    <a:pt x="827185" y="1164827"/>
                    <a:pt x="827701" y="1162373"/>
                  </a:cubicBezTo>
                  <a:cubicBezTo>
                    <a:pt x="876693" y="946516"/>
                    <a:pt x="881773" y="615627"/>
                    <a:pt x="827314" y="376566"/>
                  </a:cubicBezTo>
                  <a:cubicBezTo>
                    <a:pt x="821244" y="350089"/>
                    <a:pt x="814399" y="324905"/>
                    <a:pt x="806994" y="300925"/>
                  </a:cubicBezTo>
                  <a:cubicBezTo>
                    <a:pt x="784134" y="227739"/>
                    <a:pt x="754171" y="167769"/>
                    <a:pt x="716587" y="128722"/>
                  </a:cubicBezTo>
                  <a:cubicBezTo>
                    <a:pt x="650504" y="60271"/>
                    <a:pt x="568794" y="0"/>
                    <a:pt x="433141" y="0"/>
                  </a:cubicBezTo>
                  <a:cubicBezTo>
                    <a:pt x="325513" y="0"/>
                    <a:pt x="251853" y="37885"/>
                    <a:pt x="193175" y="87781"/>
                  </a:cubicBezTo>
                  <a:cubicBezTo>
                    <a:pt x="177917" y="100623"/>
                    <a:pt x="163373" y="114291"/>
                    <a:pt x="149608" y="128722"/>
                  </a:cubicBezTo>
                  <a:cubicBezTo>
                    <a:pt x="143996" y="134587"/>
                    <a:pt x="138707" y="140752"/>
                    <a:pt x="133765" y="147191"/>
                  </a:cubicBezTo>
                  <a:cubicBezTo>
                    <a:pt x="103629" y="185162"/>
                    <a:pt x="79306" y="237598"/>
                    <a:pt x="59890" y="299031"/>
                  </a:cubicBezTo>
                  <a:cubicBezTo>
                    <a:pt x="52313" y="322795"/>
                    <a:pt x="45511" y="347937"/>
                    <a:pt x="39441" y="374284"/>
                  </a:cubicBezTo>
                  <a:cubicBezTo>
                    <a:pt x="-15536" y="613475"/>
                    <a:pt x="-10455" y="945870"/>
                    <a:pt x="38666" y="1162029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-6570427" y="1759739"/>
              <a:ext cx="364511" cy="142067"/>
            </a:xfrm>
            <a:custGeom>
              <a:avLst/>
              <a:gdLst>
                <a:gd name="connsiteX0" fmla="*/ 339757 w 364511"/>
                <a:gd name="connsiteY0" fmla="*/ 0 h 142067"/>
                <a:gd name="connsiteX1" fmla="*/ 24754 w 364511"/>
                <a:gd name="connsiteY1" fmla="*/ 0 h 142067"/>
                <a:gd name="connsiteX2" fmla="*/ 0 w 364511"/>
                <a:gd name="connsiteY2" fmla="*/ 142068 h 142067"/>
                <a:gd name="connsiteX3" fmla="*/ 364511 w 364511"/>
                <a:gd name="connsiteY3" fmla="*/ 142068 h 142067"/>
                <a:gd name="connsiteX4" fmla="*/ 339757 w 364511"/>
                <a:gd name="connsiteY4" fmla="*/ 0 h 14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511" h="142067">
                  <a:moveTo>
                    <a:pt x="339757" y="0"/>
                  </a:moveTo>
                  <a:lnTo>
                    <a:pt x="24754" y="0"/>
                  </a:lnTo>
                  <a:lnTo>
                    <a:pt x="0" y="142068"/>
                  </a:lnTo>
                  <a:lnTo>
                    <a:pt x="364511" y="142068"/>
                  </a:lnTo>
                  <a:lnTo>
                    <a:pt x="339757" y="0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-6573828" y="1620943"/>
              <a:ext cx="371313" cy="561727"/>
            </a:xfrm>
            <a:custGeom>
              <a:avLst/>
              <a:gdLst>
                <a:gd name="connsiteX0" fmla="*/ 61907 w 371313"/>
                <a:gd name="connsiteY0" fmla="*/ 157867 h 561727"/>
                <a:gd name="connsiteX1" fmla="*/ 61907 w 371313"/>
                <a:gd name="connsiteY1" fmla="*/ 0 h 561727"/>
                <a:gd name="connsiteX2" fmla="*/ 309407 w 371313"/>
                <a:gd name="connsiteY2" fmla="*/ 0 h 561727"/>
                <a:gd name="connsiteX3" fmla="*/ 309407 w 371313"/>
                <a:gd name="connsiteY3" fmla="*/ 157867 h 561727"/>
                <a:gd name="connsiteX4" fmla="*/ 371314 w 371313"/>
                <a:gd name="connsiteY4" fmla="*/ 162689 h 561727"/>
                <a:gd name="connsiteX5" fmla="*/ 309407 w 371313"/>
                <a:gd name="connsiteY5" fmla="*/ 561727 h 561727"/>
                <a:gd name="connsiteX6" fmla="*/ 61907 w 371313"/>
                <a:gd name="connsiteY6" fmla="*/ 561727 h 561727"/>
                <a:gd name="connsiteX7" fmla="*/ 0 w 371313"/>
                <a:gd name="connsiteY7" fmla="*/ 162689 h 561727"/>
                <a:gd name="connsiteX8" fmla="*/ 61907 w 371313"/>
                <a:gd name="connsiteY8" fmla="*/ 157867 h 5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313" h="561727">
                  <a:moveTo>
                    <a:pt x="61907" y="157867"/>
                  </a:moveTo>
                  <a:lnTo>
                    <a:pt x="61907" y="0"/>
                  </a:lnTo>
                  <a:lnTo>
                    <a:pt x="309407" y="0"/>
                  </a:lnTo>
                  <a:lnTo>
                    <a:pt x="309407" y="157867"/>
                  </a:lnTo>
                  <a:lnTo>
                    <a:pt x="371314" y="162689"/>
                  </a:lnTo>
                  <a:lnTo>
                    <a:pt x="309407" y="561727"/>
                  </a:lnTo>
                  <a:lnTo>
                    <a:pt x="61907" y="561727"/>
                  </a:lnTo>
                  <a:lnTo>
                    <a:pt x="0" y="162689"/>
                  </a:lnTo>
                  <a:lnTo>
                    <a:pt x="61907" y="157867"/>
                  </a:ln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-6511921" y="1621976"/>
              <a:ext cx="247499" cy="156834"/>
            </a:xfrm>
            <a:custGeom>
              <a:avLst/>
              <a:gdLst>
                <a:gd name="connsiteX0" fmla="*/ 247499 w 247499"/>
                <a:gd name="connsiteY0" fmla="*/ 0 h 156834"/>
                <a:gd name="connsiteX1" fmla="*/ 247499 w 247499"/>
                <a:gd name="connsiteY1" fmla="*/ 57387 h 156834"/>
                <a:gd name="connsiteX2" fmla="*/ 0 w 247499"/>
                <a:gd name="connsiteY2" fmla="*/ 156834 h 156834"/>
                <a:gd name="connsiteX3" fmla="*/ 0 w 247499"/>
                <a:gd name="connsiteY3" fmla="*/ 0 h 156834"/>
                <a:gd name="connsiteX4" fmla="*/ 247499 w 247499"/>
                <a:gd name="connsiteY4" fmla="*/ 0 h 1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99" h="156834">
                  <a:moveTo>
                    <a:pt x="247499" y="0"/>
                  </a:moveTo>
                  <a:lnTo>
                    <a:pt x="247499" y="57387"/>
                  </a:lnTo>
                  <a:lnTo>
                    <a:pt x="0" y="156834"/>
                  </a:lnTo>
                  <a:lnTo>
                    <a:pt x="0" y="0"/>
                  </a:lnTo>
                  <a:lnTo>
                    <a:pt x="247499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-6809996" y="2947899"/>
              <a:ext cx="848471" cy="2637252"/>
            </a:xfrm>
            <a:custGeom>
              <a:avLst/>
              <a:gdLst>
                <a:gd name="connsiteX0" fmla="*/ 62932 w 848471"/>
                <a:gd name="connsiteY0" fmla="*/ 0 h 2637252"/>
                <a:gd name="connsiteX1" fmla="*/ 785540 w 848471"/>
                <a:gd name="connsiteY1" fmla="*/ 0 h 2637252"/>
                <a:gd name="connsiteX2" fmla="*/ 628275 w 848471"/>
                <a:gd name="connsiteY2" fmla="*/ 2393154 h 2637252"/>
                <a:gd name="connsiteX3" fmla="*/ 628533 w 848471"/>
                <a:gd name="connsiteY3" fmla="*/ 2637166 h 2637252"/>
                <a:gd name="connsiteX4" fmla="*/ 467610 w 848471"/>
                <a:gd name="connsiteY4" fmla="*/ 2637166 h 2637252"/>
                <a:gd name="connsiteX5" fmla="*/ 468428 w 848471"/>
                <a:gd name="connsiteY5" fmla="*/ 2306492 h 2637252"/>
                <a:gd name="connsiteX6" fmla="*/ 437818 w 848471"/>
                <a:gd name="connsiteY6" fmla="*/ 482686 h 2637252"/>
                <a:gd name="connsiteX7" fmla="*/ 410653 w 848471"/>
                <a:gd name="connsiteY7" fmla="*/ 482686 h 2637252"/>
                <a:gd name="connsiteX8" fmla="*/ 380044 w 848471"/>
                <a:gd name="connsiteY8" fmla="*/ 2306579 h 2637252"/>
                <a:gd name="connsiteX9" fmla="*/ 380862 w 848471"/>
                <a:gd name="connsiteY9" fmla="*/ 2637252 h 2637252"/>
                <a:gd name="connsiteX10" fmla="*/ 219938 w 848471"/>
                <a:gd name="connsiteY10" fmla="*/ 2637252 h 2637252"/>
                <a:gd name="connsiteX11" fmla="*/ 220196 w 848471"/>
                <a:gd name="connsiteY11" fmla="*/ 2393240 h 2637252"/>
                <a:gd name="connsiteX12" fmla="*/ 62932 w 848471"/>
                <a:gd name="connsiteY12" fmla="*/ 0 h 263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8471" h="2637252">
                  <a:moveTo>
                    <a:pt x="62932" y="0"/>
                  </a:moveTo>
                  <a:lnTo>
                    <a:pt x="785540" y="0"/>
                  </a:lnTo>
                  <a:cubicBezTo>
                    <a:pt x="991495" y="354395"/>
                    <a:pt x="625778" y="764196"/>
                    <a:pt x="628275" y="2393154"/>
                  </a:cubicBezTo>
                  <a:lnTo>
                    <a:pt x="628533" y="2637166"/>
                  </a:lnTo>
                  <a:lnTo>
                    <a:pt x="467610" y="2637166"/>
                  </a:lnTo>
                  <a:lnTo>
                    <a:pt x="468428" y="2306492"/>
                  </a:lnTo>
                  <a:lnTo>
                    <a:pt x="437818" y="482686"/>
                  </a:lnTo>
                  <a:lnTo>
                    <a:pt x="410653" y="482686"/>
                  </a:lnTo>
                  <a:lnTo>
                    <a:pt x="380044" y="2306579"/>
                  </a:lnTo>
                  <a:lnTo>
                    <a:pt x="380862" y="2637252"/>
                  </a:lnTo>
                  <a:lnTo>
                    <a:pt x="219938" y="2637252"/>
                  </a:lnTo>
                  <a:lnTo>
                    <a:pt x="220196" y="2393240"/>
                  </a:lnTo>
                  <a:cubicBezTo>
                    <a:pt x="222693" y="764196"/>
                    <a:pt x="-143024" y="354395"/>
                    <a:pt x="62932" y="0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-6605901" y="5446700"/>
              <a:ext cx="193083" cy="219903"/>
            </a:xfrm>
            <a:custGeom>
              <a:avLst/>
              <a:gdLst>
                <a:gd name="connsiteX0" fmla="*/ 176336 w 193083"/>
                <a:gd name="connsiteY0" fmla="*/ 0 h 219903"/>
                <a:gd name="connsiteX1" fmla="*/ 96434 w 193083"/>
                <a:gd name="connsiteY1" fmla="*/ 105646 h 219903"/>
                <a:gd name="connsiteX2" fmla="*/ 16661 w 193083"/>
                <a:gd name="connsiteY2" fmla="*/ 0 h 219903"/>
                <a:gd name="connsiteX3" fmla="*/ 0 w 193083"/>
                <a:gd name="connsiteY3" fmla="*/ 102116 h 219903"/>
                <a:gd name="connsiteX4" fmla="*/ 96520 w 193083"/>
                <a:gd name="connsiteY4" fmla="*/ 219904 h 219903"/>
                <a:gd name="connsiteX5" fmla="*/ 193083 w 193083"/>
                <a:gd name="connsiteY5" fmla="*/ 102116 h 219903"/>
                <a:gd name="connsiteX6" fmla="*/ 176336 w 193083"/>
                <a:gd name="connsiteY6" fmla="*/ 0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83" h="219903">
                  <a:moveTo>
                    <a:pt x="176336" y="0"/>
                  </a:moveTo>
                  <a:cubicBezTo>
                    <a:pt x="176336" y="0"/>
                    <a:pt x="158212" y="105646"/>
                    <a:pt x="96434" y="105646"/>
                  </a:cubicBezTo>
                  <a:cubicBezTo>
                    <a:pt x="34656" y="105646"/>
                    <a:pt x="16661" y="0"/>
                    <a:pt x="16661" y="0"/>
                  </a:cubicBezTo>
                  <a:cubicBezTo>
                    <a:pt x="16661" y="0"/>
                    <a:pt x="0" y="61434"/>
                    <a:pt x="0" y="102116"/>
                  </a:cubicBezTo>
                  <a:cubicBezTo>
                    <a:pt x="0" y="177542"/>
                    <a:pt x="29877" y="219904"/>
                    <a:pt x="96520" y="219904"/>
                  </a:cubicBezTo>
                  <a:cubicBezTo>
                    <a:pt x="163163" y="219904"/>
                    <a:pt x="193083" y="177542"/>
                    <a:pt x="193083" y="102116"/>
                  </a:cubicBezTo>
                  <a:cubicBezTo>
                    <a:pt x="193169" y="61434"/>
                    <a:pt x="176336" y="0"/>
                    <a:pt x="176336" y="0"/>
                  </a:cubicBezTo>
                  <a:close/>
                </a:path>
              </a:pathLst>
            </a:custGeom>
            <a:solidFill>
              <a:srgbClr val="231F2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-6358617" y="5446700"/>
              <a:ext cx="193082" cy="219903"/>
            </a:xfrm>
            <a:custGeom>
              <a:avLst/>
              <a:gdLst>
                <a:gd name="connsiteX0" fmla="*/ 16661 w 193082"/>
                <a:gd name="connsiteY0" fmla="*/ 0 h 219903"/>
                <a:gd name="connsiteX1" fmla="*/ 96563 w 193082"/>
                <a:gd name="connsiteY1" fmla="*/ 105646 h 219903"/>
                <a:gd name="connsiteX2" fmla="*/ 176422 w 193082"/>
                <a:gd name="connsiteY2" fmla="*/ 0 h 219903"/>
                <a:gd name="connsiteX3" fmla="*/ 193083 w 193082"/>
                <a:gd name="connsiteY3" fmla="*/ 102116 h 219903"/>
                <a:gd name="connsiteX4" fmla="*/ 96563 w 193082"/>
                <a:gd name="connsiteY4" fmla="*/ 219904 h 219903"/>
                <a:gd name="connsiteX5" fmla="*/ 0 w 193082"/>
                <a:gd name="connsiteY5" fmla="*/ 102116 h 219903"/>
                <a:gd name="connsiteX6" fmla="*/ 16661 w 193082"/>
                <a:gd name="connsiteY6" fmla="*/ 0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82" h="219903">
                  <a:moveTo>
                    <a:pt x="16661" y="0"/>
                  </a:moveTo>
                  <a:cubicBezTo>
                    <a:pt x="16661" y="0"/>
                    <a:pt x="34785" y="105646"/>
                    <a:pt x="96563" y="105646"/>
                  </a:cubicBezTo>
                  <a:cubicBezTo>
                    <a:pt x="158341" y="105646"/>
                    <a:pt x="176422" y="0"/>
                    <a:pt x="176422" y="0"/>
                  </a:cubicBezTo>
                  <a:cubicBezTo>
                    <a:pt x="176422" y="0"/>
                    <a:pt x="193083" y="61434"/>
                    <a:pt x="193083" y="102116"/>
                  </a:cubicBezTo>
                  <a:cubicBezTo>
                    <a:pt x="193083" y="177542"/>
                    <a:pt x="163206" y="219904"/>
                    <a:pt x="96563" y="219904"/>
                  </a:cubicBezTo>
                  <a:cubicBezTo>
                    <a:pt x="29920" y="219904"/>
                    <a:pt x="0" y="177542"/>
                    <a:pt x="0" y="102116"/>
                  </a:cubicBezTo>
                  <a:cubicBezTo>
                    <a:pt x="0" y="61434"/>
                    <a:pt x="16661" y="0"/>
                    <a:pt x="16661" y="0"/>
                  </a:cubicBezTo>
                  <a:close/>
                </a:path>
              </a:pathLst>
            </a:custGeom>
            <a:solidFill>
              <a:srgbClr val="231F2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-6827567" y="2884270"/>
              <a:ext cx="878575" cy="1231254"/>
            </a:xfrm>
            <a:custGeom>
              <a:avLst/>
              <a:gdLst>
                <a:gd name="connsiteX0" fmla="*/ 79813 w 878575"/>
                <a:gd name="connsiteY0" fmla="*/ 0 h 1231254"/>
                <a:gd name="connsiteX1" fmla="*/ 798762 w 878575"/>
                <a:gd name="connsiteY1" fmla="*/ 0 h 1231254"/>
                <a:gd name="connsiteX2" fmla="*/ 802680 w 878575"/>
                <a:gd name="connsiteY2" fmla="*/ 1222902 h 1231254"/>
                <a:gd name="connsiteX3" fmla="*/ 789765 w 878575"/>
                <a:gd name="connsiteY3" fmla="*/ 1231254 h 1231254"/>
                <a:gd name="connsiteX4" fmla="*/ 89069 w 878575"/>
                <a:gd name="connsiteY4" fmla="*/ 1231254 h 1231254"/>
                <a:gd name="connsiteX5" fmla="*/ 75896 w 878575"/>
                <a:gd name="connsiteY5" fmla="*/ 1222902 h 1231254"/>
                <a:gd name="connsiteX6" fmla="*/ 79813 w 878575"/>
                <a:gd name="connsiteY6" fmla="*/ 0 h 12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8575" h="1231254">
                  <a:moveTo>
                    <a:pt x="79813" y="0"/>
                  </a:moveTo>
                  <a:lnTo>
                    <a:pt x="798762" y="0"/>
                  </a:lnTo>
                  <a:cubicBezTo>
                    <a:pt x="798762" y="0"/>
                    <a:pt x="975702" y="456597"/>
                    <a:pt x="802680" y="1222902"/>
                  </a:cubicBezTo>
                  <a:cubicBezTo>
                    <a:pt x="801561" y="1227853"/>
                    <a:pt x="794673" y="1231254"/>
                    <a:pt x="789765" y="1231254"/>
                  </a:cubicBezTo>
                  <a:lnTo>
                    <a:pt x="89069" y="1231254"/>
                  </a:lnTo>
                  <a:cubicBezTo>
                    <a:pt x="83946" y="1231254"/>
                    <a:pt x="77058" y="1227853"/>
                    <a:pt x="75896" y="1222902"/>
                  </a:cubicBezTo>
                  <a:cubicBezTo>
                    <a:pt x="-97126" y="456597"/>
                    <a:pt x="79813" y="0"/>
                    <a:pt x="79813" y="0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-6727003" y="1796591"/>
              <a:ext cx="668071" cy="1101628"/>
            </a:xfrm>
            <a:custGeom>
              <a:avLst/>
              <a:gdLst>
                <a:gd name="connsiteX0" fmla="*/ 165531 w 668071"/>
                <a:gd name="connsiteY0" fmla="*/ 0 h 1101628"/>
                <a:gd name="connsiteX1" fmla="*/ 175174 w 668071"/>
                <a:gd name="connsiteY1" fmla="*/ 36163 h 1101628"/>
                <a:gd name="connsiteX2" fmla="*/ 335926 w 668071"/>
                <a:gd name="connsiteY2" fmla="*/ 87824 h 1101628"/>
                <a:gd name="connsiteX3" fmla="*/ 507526 w 668071"/>
                <a:gd name="connsiteY3" fmla="*/ 19631 h 1101628"/>
                <a:gd name="connsiteX4" fmla="*/ 512735 w 668071"/>
                <a:gd name="connsiteY4" fmla="*/ 129 h 1101628"/>
                <a:gd name="connsiteX5" fmla="*/ 658678 w 668071"/>
                <a:gd name="connsiteY5" fmla="*/ 739140 h 1101628"/>
                <a:gd name="connsiteX6" fmla="*/ 660013 w 668071"/>
                <a:gd name="connsiteY6" fmla="*/ 1101628 h 1101628"/>
                <a:gd name="connsiteX7" fmla="*/ 0 w 668071"/>
                <a:gd name="connsiteY7" fmla="*/ 1101628 h 1101628"/>
                <a:gd name="connsiteX8" fmla="*/ 8610 w 668071"/>
                <a:gd name="connsiteY8" fmla="*/ 739140 h 1101628"/>
                <a:gd name="connsiteX9" fmla="*/ 165531 w 668071"/>
                <a:gd name="connsiteY9" fmla="*/ 0 h 11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071" h="1101628">
                  <a:moveTo>
                    <a:pt x="165531" y="0"/>
                  </a:moveTo>
                  <a:lnTo>
                    <a:pt x="175174" y="36163"/>
                  </a:lnTo>
                  <a:cubicBezTo>
                    <a:pt x="191791" y="83906"/>
                    <a:pt x="234541" y="87824"/>
                    <a:pt x="335926" y="87824"/>
                  </a:cubicBezTo>
                  <a:cubicBezTo>
                    <a:pt x="450355" y="87824"/>
                    <a:pt x="494008" y="62682"/>
                    <a:pt x="507526" y="19631"/>
                  </a:cubicBezTo>
                  <a:lnTo>
                    <a:pt x="512735" y="129"/>
                  </a:lnTo>
                  <a:cubicBezTo>
                    <a:pt x="723469" y="79170"/>
                    <a:pt x="658678" y="739140"/>
                    <a:pt x="658678" y="739140"/>
                  </a:cubicBezTo>
                  <a:lnTo>
                    <a:pt x="660013" y="1101628"/>
                  </a:lnTo>
                  <a:lnTo>
                    <a:pt x="0" y="1101628"/>
                  </a:lnTo>
                  <a:lnTo>
                    <a:pt x="8610" y="739140"/>
                  </a:lnTo>
                  <a:cubicBezTo>
                    <a:pt x="8610" y="739140"/>
                    <a:pt x="-45203" y="79170"/>
                    <a:pt x="165531" y="0"/>
                  </a:cubicBezTo>
                  <a:close/>
                </a:path>
              </a:pathLst>
            </a:custGeom>
            <a:solidFill>
              <a:srgbClr val="C3B8D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-6412947" y="2038407"/>
              <a:ext cx="49508" cy="49508"/>
            </a:xfrm>
            <a:custGeom>
              <a:avLst/>
              <a:gdLst>
                <a:gd name="connsiteX0" fmla="*/ 49509 w 49508"/>
                <a:gd name="connsiteY0" fmla="*/ 24754 h 49508"/>
                <a:gd name="connsiteX1" fmla="*/ 24754 w 49508"/>
                <a:gd name="connsiteY1" fmla="*/ 49508 h 49508"/>
                <a:gd name="connsiteX2" fmla="*/ 0 w 49508"/>
                <a:gd name="connsiteY2" fmla="*/ 24754 h 49508"/>
                <a:gd name="connsiteX3" fmla="*/ 24754 w 49508"/>
                <a:gd name="connsiteY3" fmla="*/ 0 h 49508"/>
                <a:gd name="connsiteX4" fmla="*/ 49509 w 49508"/>
                <a:gd name="connsiteY4" fmla="*/ 24754 h 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08" h="49508">
                  <a:moveTo>
                    <a:pt x="49509" y="24754"/>
                  </a:moveTo>
                  <a:cubicBezTo>
                    <a:pt x="49509" y="38426"/>
                    <a:pt x="38426" y="49508"/>
                    <a:pt x="24754" y="49508"/>
                  </a:cubicBezTo>
                  <a:cubicBezTo>
                    <a:pt x="11083" y="49508"/>
                    <a:pt x="0" y="38426"/>
                    <a:pt x="0" y="24754"/>
                  </a:cubicBezTo>
                  <a:cubicBezTo>
                    <a:pt x="0" y="11083"/>
                    <a:pt x="11083" y="0"/>
                    <a:pt x="24754" y="0"/>
                  </a:cubicBezTo>
                  <a:cubicBezTo>
                    <a:pt x="38426" y="0"/>
                    <a:pt x="49509" y="11083"/>
                    <a:pt x="49509" y="24754"/>
                  </a:cubicBez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-6412947" y="2283324"/>
              <a:ext cx="49508" cy="49508"/>
            </a:xfrm>
            <a:custGeom>
              <a:avLst/>
              <a:gdLst>
                <a:gd name="connsiteX0" fmla="*/ 49509 w 49508"/>
                <a:gd name="connsiteY0" fmla="*/ 24754 h 49508"/>
                <a:gd name="connsiteX1" fmla="*/ 24754 w 49508"/>
                <a:gd name="connsiteY1" fmla="*/ 49509 h 49508"/>
                <a:gd name="connsiteX2" fmla="*/ 0 w 49508"/>
                <a:gd name="connsiteY2" fmla="*/ 24754 h 49508"/>
                <a:gd name="connsiteX3" fmla="*/ 24754 w 49508"/>
                <a:gd name="connsiteY3" fmla="*/ 0 h 49508"/>
                <a:gd name="connsiteX4" fmla="*/ 49509 w 49508"/>
                <a:gd name="connsiteY4" fmla="*/ 24754 h 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08" h="49508">
                  <a:moveTo>
                    <a:pt x="49509" y="24754"/>
                  </a:moveTo>
                  <a:cubicBezTo>
                    <a:pt x="49509" y="38426"/>
                    <a:pt x="38426" y="49509"/>
                    <a:pt x="24754" y="49509"/>
                  </a:cubicBezTo>
                  <a:cubicBezTo>
                    <a:pt x="11083" y="49509"/>
                    <a:pt x="0" y="38426"/>
                    <a:pt x="0" y="24754"/>
                  </a:cubicBezTo>
                  <a:cubicBezTo>
                    <a:pt x="0" y="11083"/>
                    <a:pt x="11083" y="0"/>
                    <a:pt x="24754" y="0"/>
                  </a:cubicBezTo>
                  <a:cubicBezTo>
                    <a:pt x="38426" y="0"/>
                    <a:pt x="49509" y="11083"/>
                    <a:pt x="49509" y="24754"/>
                  </a:cubicBez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-6412947" y="2528240"/>
              <a:ext cx="49508" cy="49508"/>
            </a:xfrm>
            <a:custGeom>
              <a:avLst/>
              <a:gdLst>
                <a:gd name="connsiteX0" fmla="*/ 49509 w 49508"/>
                <a:gd name="connsiteY0" fmla="*/ 24754 h 49508"/>
                <a:gd name="connsiteX1" fmla="*/ 24754 w 49508"/>
                <a:gd name="connsiteY1" fmla="*/ 49508 h 49508"/>
                <a:gd name="connsiteX2" fmla="*/ 0 w 49508"/>
                <a:gd name="connsiteY2" fmla="*/ 24754 h 49508"/>
                <a:gd name="connsiteX3" fmla="*/ 24754 w 49508"/>
                <a:gd name="connsiteY3" fmla="*/ 0 h 49508"/>
                <a:gd name="connsiteX4" fmla="*/ 49509 w 49508"/>
                <a:gd name="connsiteY4" fmla="*/ 24754 h 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08" h="49508">
                  <a:moveTo>
                    <a:pt x="49509" y="24754"/>
                  </a:moveTo>
                  <a:cubicBezTo>
                    <a:pt x="49509" y="38426"/>
                    <a:pt x="38426" y="49508"/>
                    <a:pt x="24754" y="49508"/>
                  </a:cubicBezTo>
                  <a:cubicBezTo>
                    <a:pt x="11083" y="49508"/>
                    <a:pt x="0" y="38426"/>
                    <a:pt x="0" y="24754"/>
                  </a:cubicBezTo>
                  <a:cubicBezTo>
                    <a:pt x="0" y="11083"/>
                    <a:pt x="11083" y="0"/>
                    <a:pt x="24754" y="0"/>
                  </a:cubicBezTo>
                  <a:cubicBezTo>
                    <a:pt x="38426" y="0"/>
                    <a:pt x="49509" y="11083"/>
                    <a:pt x="49509" y="24754"/>
                  </a:cubicBez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-6412947" y="2773113"/>
              <a:ext cx="49508" cy="49508"/>
            </a:xfrm>
            <a:custGeom>
              <a:avLst/>
              <a:gdLst>
                <a:gd name="connsiteX0" fmla="*/ 49509 w 49508"/>
                <a:gd name="connsiteY0" fmla="*/ 24754 h 49508"/>
                <a:gd name="connsiteX1" fmla="*/ 24754 w 49508"/>
                <a:gd name="connsiteY1" fmla="*/ 49508 h 49508"/>
                <a:gd name="connsiteX2" fmla="*/ 0 w 49508"/>
                <a:gd name="connsiteY2" fmla="*/ 24754 h 49508"/>
                <a:gd name="connsiteX3" fmla="*/ 24754 w 49508"/>
                <a:gd name="connsiteY3" fmla="*/ 0 h 49508"/>
                <a:gd name="connsiteX4" fmla="*/ 49509 w 49508"/>
                <a:gd name="connsiteY4" fmla="*/ 24754 h 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08" h="49508">
                  <a:moveTo>
                    <a:pt x="49509" y="24754"/>
                  </a:moveTo>
                  <a:cubicBezTo>
                    <a:pt x="49509" y="38426"/>
                    <a:pt x="38426" y="49508"/>
                    <a:pt x="24754" y="49508"/>
                  </a:cubicBezTo>
                  <a:cubicBezTo>
                    <a:pt x="11083" y="49508"/>
                    <a:pt x="0" y="38426"/>
                    <a:pt x="0" y="24754"/>
                  </a:cubicBezTo>
                  <a:cubicBezTo>
                    <a:pt x="0" y="11083"/>
                    <a:pt x="11083" y="0"/>
                    <a:pt x="24754" y="0"/>
                  </a:cubicBezTo>
                  <a:cubicBezTo>
                    <a:pt x="38426" y="0"/>
                    <a:pt x="49509" y="11083"/>
                    <a:pt x="49509" y="24754"/>
                  </a:cubicBez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-6387848" y="1768737"/>
              <a:ext cx="215899" cy="204878"/>
            </a:xfrm>
            <a:custGeom>
              <a:avLst/>
              <a:gdLst>
                <a:gd name="connsiteX0" fmla="*/ 0 w 215899"/>
                <a:gd name="connsiteY0" fmla="*/ 120973 h 204878"/>
                <a:gd name="connsiteX1" fmla="*/ 79644 w 215899"/>
                <a:gd name="connsiteY1" fmla="*/ 204879 h 204878"/>
                <a:gd name="connsiteX2" fmla="*/ 215900 w 215899"/>
                <a:gd name="connsiteY2" fmla="*/ 42319 h 204878"/>
                <a:gd name="connsiteX3" fmla="*/ 130874 w 215899"/>
                <a:gd name="connsiteY3" fmla="*/ 0 h 204878"/>
                <a:gd name="connsiteX4" fmla="*/ 98888 w 215899"/>
                <a:gd name="connsiteY4" fmla="*/ 29576 h 20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899" h="204878">
                  <a:moveTo>
                    <a:pt x="0" y="120973"/>
                  </a:moveTo>
                  <a:lnTo>
                    <a:pt x="79644" y="204879"/>
                  </a:lnTo>
                  <a:lnTo>
                    <a:pt x="215900" y="42319"/>
                  </a:lnTo>
                  <a:lnTo>
                    <a:pt x="130874" y="0"/>
                  </a:lnTo>
                  <a:lnTo>
                    <a:pt x="98888" y="29576"/>
                  </a:ln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-6603748" y="1768737"/>
              <a:ext cx="215899" cy="204922"/>
            </a:xfrm>
            <a:custGeom>
              <a:avLst/>
              <a:gdLst>
                <a:gd name="connsiteX0" fmla="*/ 84939 w 215899"/>
                <a:gd name="connsiteY0" fmla="*/ 0 h 204922"/>
                <a:gd name="connsiteX1" fmla="*/ 215900 w 215899"/>
                <a:gd name="connsiteY1" fmla="*/ 120973 h 204922"/>
                <a:gd name="connsiteX2" fmla="*/ 136213 w 215899"/>
                <a:gd name="connsiteY2" fmla="*/ 204922 h 204922"/>
                <a:gd name="connsiteX3" fmla="*/ 0 w 215899"/>
                <a:gd name="connsiteY3" fmla="*/ 42276 h 204922"/>
                <a:gd name="connsiteX4" fmla="*/ 84939 w 215899"/>
                <a:gd name="connsiteY4" fmla="*/ 0 h 2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899" h="204922">
                  <a:moveTo>
                    <a:pt x="84939" y="0"/>
                  </a:moveTo>
                  <a:lnTo>
                    <a:pt x="215900" y="120973"/>
                  </a:lnTo>
                  <a:lnTo>
                    <a:pt x="136213" y="204922"/>
                  </a:lnTo>
                  <a:lnTo>
                    <a:pt x="0" y="42276"/>
                  </a:lnTo>
                  <a:lnTo>
                    <a:pt x="84939" y="0"/>
                  </a:lnTo>
                  <a:close/>
                </a:path>
              </a:pathLst>
            </a:custGeom>
            <a:solidFill>
              <a:srgbClr val="9B88B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-6887583" y="1791597"/>
              <a:ext cx="380569" cy="2086373"/>
            </a:xfrm>
            <a:custGeom>
              <a:avLst/>
              <a:gdLst>
                <a:gd name="connsiteX0" fmla="*/ 380569 w 380569"/>
                <a:gd name="connsiteY0" fmla="*/ 1935997 h 2086373"/>
                <a:gd name="connsiteX1" fmla="*/ 348367 w 380569"/>
                <a:gd name="connsiteY1" fmla="*/ 2086373 h 2086373"/>
                <a:gd name="connsiteX2" fmla="*/ 0 w 380569"/>
                <a:gd name="connsiteY2" fmla="*/ 2086373 h 2086373"/>
                <a:gd name="connsiteX3" fmla="*/ 137418 w 380569"/>
                <a:gd name="connsiteY3" fmla="*/ 756877 h 2086373"/>
                <a:gd name="connsiteX4" fmla="*/ 94927 w 380569"/>
                <a:gd name="connsiteY4" fmla="*/ 199196 h 2086373"/>
                <a:gd name="connsiteX5" fmla="*/ 326627 w 380569"/>
                <a:gd name="connsiteY5" fmla="*/ 0 h 2086373"/>
                <a:gd name="connsiteX6" fmla="*/ 380569 w 380569"/>
                <a:gd name="connsiteY6" fmla="*/ 699232 h 208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569" h="2086373">
                  <a:moveTo>
                    <a:pt x="380569" y="1935997"/>
                  </a:moveTo>
                  <a:lnTo>
                    <a:pt x="348367" y="2086373"/>
                  </a:lnTo>
                  <a:lnTo>
                    <a:pt x="0" y="2086373"/>
                  </a:lnTo>
                  <a:cubicBezTo>
                    <a:pt x="13604" y="1878179"/>
                    <a:pt x="137418" y="756877"/>
                    <a:pt x="137418" y="756877"/>
                  </a:cubicBezTo>
                  <a:cubicBezTo>
                    <a:pt x="136557" y="757953"/>
                    <a:pt x="61692" y="393743"/>
                    <a:pt x="94927" y="199196"/>
                  </a:cubicBezTo>
                  <a:cubicBezTo>
                    <a:pt x="115505" y="78654"/>
                    <a:pt x="116969" y="78654"/>
                    <a:pt x="326627" y="0"/>
                  </a:cubicBezTo>
                  <a:lnTo>
                    <a:pt x="380569" y="699232"/>
                  </a:lnTo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-6269373" y="1791554"/>
              <a:ext cx="380612" cy="2086373"/>
            </a:xfrm>
            <a:custGeom>
              <a:avLst/>
              <a:gdLst>
                <a:gd name="connsiteX0" fmla="*/ 0 w 380612"/>
                <a:gd name="connsiteY0" fmla="*/ 699275 h 2086373"/>
                <a:gd name="connsiteX1" fmla="*/ 53943 w 380612"/>
                <a:gd name="connsiteY1" fmla="*/ 0 h 2086373"/>
                <a:gd name="connsiteX2" fmla="*/ 285643 w 380612"/>
                <a:gd name="connsiteY2" fmla="*/ 199196 h 2086373"/>
                <a:gd name="connsiteX3" fmla="*/ 243194 w 380612"/>
                <a:gd name="connsiteY3" fmla="*/ 756877 h 2086373"/>
                <a:gd name="connsiteX4" fmla="*/ 380613 w 380612"/>
                <a:gd name="connsiteY4" fmla="*/ 2086373 h 2086373"/>
                <a:gd name="connsiteX5" fmla="*/ 32245 w 380612"/>
                <a:gd name="connsiteY5" fmla="*/ 2086373 h 2086373"/>
                <a:gd name="connsiteX6" fmla="*/ 0 w 380612"/>
                <a:gd name="connsiteY6" fmla="*/ 1935997 h 208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612" h="2086373">
                  <a:moveTo>
                    <a:pt x="0" y="699275"/>
                  </a:moveTo>
                  <a:lnTo>
                    <a:pt x="53943" y="0"/>
                  </a:lnTo>
                  <a:cubicBezTo>
                    <a:pt x="263643" y="78783"/>
                    <a:pt x="264892" y="78826"/>
                    <a:pt x="285643" y="199196"/>
                  </a:cubicBezTo>
                  <a:cubicBezTo>
                    <a:pt x="318921" y="393743"/>
                    <a:pt x="244055" y="757953"/>
                    <a:pt x="243194" y="756877"/>
                  </a:cubicBezTo>
                  <a:cubicBezTo>
                    <a:pt x="243194" y="756877"/>
                    <a:pt x="367008" y="1878179"/>
                    <a:pt x="380613" y="2086373"/>
                  </a:cubicBezTo>
                  <a:lnTo>
                    <a:pt x="32245" y="2086373"/>
                  </a:lnTo>
                  <a:lnTo>
                    <a:pt x="0" y="1935997"/>
                  </a:lnTo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-6235362" y="3153381"/>
              <a:ext cx="248058" cy="21482"/>
            </a:xfrm>
            <a:custGeom>
              <a:avLst/>
              <a:gdLst>
                <a:gd name="connsiteX0" fmla="*/ 0 w 248058"/>
                <a:gd name="connsiteY0" fmla="*/ 0 h 21482"/>
                <a:gd name="connsiteX1" fmla="*/ 248059 w 248058"/>
                <a:gd name="connsiteY1" fmla="*/ 0 h 21482"/>
                <a:gd name="connsiteX2" fmla="*/ 248059 w 248058"/>
                <a:gd name="connsiteY2" fmla="*/ 21482 h 21482"/>
                <a:gd name="connsiteX3" fmla="*/ 0 w 248058"/>
                <a:gd name="connsiteY3" fmla="*/ 21482 h 2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58" h="21482">
                  <a:moveTo>
                    <a:pt x="0" y="0"/>
                  </a:moveTo>
                  <a:lnTo>
                    <a:pt x="248059" y="0"/>
                  </a:lnTo>
                  <a:lnTo>
                    <a:pt x="248059" y="21482"/>
                  </a:lnTo>
                  <a:lnTo>
                    <a:pt x="0" y="21482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-6788910" y="3153381"/>
              <a:ext cx="248058" cy="21482"/>
            </a:xfrm>
            <a:custGeom>
              <a:avLst/>
              <a:gdLst>
                <a:gd name="connsiteX0" fmla="*/ 0 w 248058"/>
                <a:gd name="connsiteY0" fmla="*/ 0 h 21482"/>
                <a:gd name="connsiteX1" fmla="*/ 248059 w 248058"/>
                <a:gd name="connsiteY1" fmla="*/ 0 h 21482"/>
                <a:gd name="connsiteX2" fmla="*/ 248059 w 248058"/>
                <a:gd name="connsiteY2" fmla="*/ 21482 h 21482"/>
                <a:gd name="connsiteX3" fmla="*/ 0 w 248058"/>
                <a:gd name="connsiteY3" fmla="*/ 21482 h 2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58" h="21482">
                  <a:moveTo>
                    <a:pt x="0" y="0"/>
                  </a:moveTo>
                  <a:lnTo>
                    <a:pt x="248059" y="0"/>
                  </a:lnTo>
                  <a:lnTo>
                    <a:pt x="248059" y="21482"/>
                  </a:lnTo>
                  <a:lnTo>
                    <a:pt x="0" y="21482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-5924880" y="3143656"/>
              <a:ext cx="131007" cy="351806"/>
            </a:xfrm>
            <a:custGeom>
              <a:avLst/>
              <a:gdLst>
                <a:gd name="connsiteX0" fmla="*/ 0 w 131007"/>
                <a:gd name="connsiteY0" fmla="*/ 266781 h 351806"/>
                <a:gd name="connsiteX1" fmla="*/ 0 w 131007"/>
                <a:gd name="connsiteY1" fmla="*/ 30002 h 351806"/>
                <a:gd name="connsiteX2" fmla="*/ 109737 w 131007"/>
                <a:gd name="connsiteY2" fmla="*/ 30002 h 351806"/>
                <a:gd name="connsiteX3" fmla="*/ 61132 w 131007"/>
                <a:gd name="connsiteY3" fmla="*/ 351807 h 351806"/>
                <a:gd name="connsiteX4" fmla="*/ 0 w 131007"/>
                <a:gd name="connsiteY4" fmla="*/ 266781 h 35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07" h="351806">
                  <a:moveTo>
                    <a:pt x="0" y="266781"/>
                  </a:moveTo>
                  <a:lnTo>
                    <a:pt x="0" y="30002"/>
                  </a:lnTo>
                  <a:cubicBezTo>
                    <a:pt x="0" y="30002"/>
                    <a:pt x="87953" y="-37502"/>
                    <a:pt x="109737" y="30002"/>
                  </a:cubicBezTo>
                  <a:cubicBezTo>
                    <a:pt x="166736" y="206510"/>
                    <a:pt x="94841" y="351807"/>
                    <a:pt x="61132" y="351807"/>
                  </a:cubicBezTo>
                  <a:cubicBezTo>
                    <a:pt x="27423" y="351807"/>
                    <a:pt x="0" y="313621"/>
                    <a:pt x="0" y="266781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-5960138" y="3228667"/>
              <a:ext cx="71951" cy="177035"/>
            </a:xfrm>
            <a:custGeom>
              <a:avLst/>
              <a:gdLst>
                <a:gd name="connsiteX0" fmla="*/ 0 w 71951"/>
                <a:gd name="connsiteY0" fmla="*/ 148794 h 177035"/>
                <a:gd name="connsiteX1" fmla="*/ 39090 w 71951"/>
                <a:gd name="connsiteY1" fmla="*/ 5908 h 177035"/>
                <a:gd name="connsiteX2" fmla="*/ 67633 w 71951"/>
                <a:gd name="connsiteY2" fmla="*/ 10988 h 177035"/>
                <a:gd name="connsiteX3" fmla="*/ 64017 w 71951"/>
                <a:gd name="connsiteY3" fmla="*/ 50552 h 177035"/>
                <a:gd name="connsiteX4" fmla="*/ 60056 w 71951"/>
                <a:gd name="connsiteY4" fmla="*/ 58602 h 177035"/>
                <a:gd name="connsiteX5" fmla="*/ 52091 w 71951"/>
                <a:gd name="connsiteY5" fmla="*/ 79568 h 177035"/>
                <a:gd name="connsiteX6" fmla="*/ 40683 w 71951"/>
                <a:gd name="connsiteY6" fmla="*/ 148794 h 177035"/>
                <a:gd name="connsiteX7" fmla="*/ 20363 w 71951"/>
                <a:gd name="connsiteY7" fmla="*/ 177035 h 177035"/>
                <a:gd name="connsiteX8" fmla="*/ 0 w 71951"/>
                <a:gd name="connsiteY8" fmla="*/ 148794 h 17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51" h="177035">
                  <a:moveTo>
                    <a:pt x="0" y="148794"/>
                  </a:moveTo>
                  <a:cubicBezTo>
                    <a:pt x="0" y="66179"/>
                    <a:pt x="36808" y="8319"/>
                    <a:pt x="39090" y="5908"/>
                  </a:cubicBezTo>
                  <a:cubicBezTo>
                    <a:pt x="47959" y="-3649"/>
                    <a:pt x="60616" y="-1367"/>
                    <a:pt x="67633" y="10988"/>
                  </a:cubicBezTo>
                  <a:cubicBezTo>
                    <a:pt x="74650" y="23344"/>
                    <a:pt x="72885" y="41124"/>
                    <a:pt x="64017" y="50552"/>
                  </a:cubicBezTo>
                  <a:cubicBezTo>
                    <a:pt x="62556" y="53164"/>
                    <a:pt x="61234" y="55851"/>
                    <a:pt x="60056" y="58602"/>
                  </a:cubicBezTo>
                  <a:cubicBezTo>
                    <a:pt x="57860" y="63596"/>
                    <a:pt x="54976" y="70743"/>
                    <a:pt x="52091" y="79568"/>
                  </a:cubicBezTo>
                  <a:cubicBezTo>
                    <a:pt x="44736" y="101915"/>
                    <a:pt x="40887" y="125268"/>
                    <a:pt x="40683" y="148794"/>
                  </a:cubicBezTo>
                  <a:cubicBezTo>
                    <a:pt x="40683" y="164421"/>
                    <a:pt x="31599" y="177035"/>
                    <a:pt x="20363" y="177035"/>
                  </a:cubicBezTo>
                  <a:cubicBezTo>
                    <a:pt x="9127" y="177035"/>
                    <a:pt x="0" y="164508"/>
                    <a:pt x="0" y="148794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-6245350" y="1804340"/>
              <a:ext cx="468493" cy="1460801"/>
            </a:xfrm>
            <a:custGeom>
              <a:avLst/>
              <a:gdLst>
                <a:gd name="connsiteX0" fmla="*/ 283834 w 468493"/>
                <a:gd name="connsiteY0" fmla="*/ 1460801 h 1460801"/>
                <a:gd name="connsiteX1" fmla="*/ 462065 w 468493"/>
                <a:gd name="connsiteY1" fmla="*/ 1460414 h 1460801"/>
                <a:gd name="connsiteX2" fmla="*/ 462065 w 468493"/>
                <a:gd name="connsiteY2" fmla="*/ 456339 h 1460801"/>
                <a:gd name="connsiteX3" fmla="*/ 18254 w 468493"/>
                <a:gd name="connsiteY3" fmla="*/ 0 h 1460801"/>
                <a:gd name="connsiteX4" fmla="*/ 8997 w 468493"/>
                <a:gd name="connsiteY4" fmla="*/ 180814 h 1460801"/>
                <a:gd name="connsiteX5" fmla="*/ 0 w 468493"/>
                <a:gd name="connsiteY5" fmla="*/ 180814 h 1460801"/>
                <a:gd name="connsiteX6" fmla="*/ 180814 w 468493"/>
                <a:gd name="connsiteY6" fmla="*/ 267949 h 1460801"/>
                <a:gd name="connsiteX7" fmla="*/ 272684 w 468493"/>
                <a:gd name="connsiteY7" fmla="*/ 476186 h 1460801"/>
                <a:gd name="connsiteX8" fmla="*/ 283834 w 468493"/>
                <a:gd name="connsiteY8" fmla="*/ 1460801 h 146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493" h="1460801">
                  <a:moveTo>
                    <a:pt x="283834" y="1460801"/>
                  </a:moveTo>
                  <a:lnTo>
                    <a:pt x="462065" y="1460414"/>
                  </a:lnTo>
                  <a:cubicBezTo>
                    <a:pt x="462065" y="1460414"/>
                    <a:pt x="476530" y="583038"/>
                    <a:pt x="462065" y="456339"/>
                  </a:cubicBezTo>
                  <a:cubicBezTo>
                    <a:pt x="448805" y="339499"/>
                    <a:pt x="387845" y="20535"/>
                    <a:pt x="18254" y="0"/>
                  </a:cubicBezTo>
                  <a:lnTo>
                    <a:pt x="8997" y="180814"/>
                  </a:lnTo>
                  <a:lnTo>
                    <a:pt x="0" y="180814"/>
                  </a:lnTo>
                  <a:cubicBezTo>
                    <a:pt x="67202" y="181545"/>
                    <a:pt x="143359" y="231872"/>
                    <a:pt x="180814" y="267949"/>
                  </a:cubicBezTo>
                  <a:cubicBezTo>
                    <a:pt x="237296" y="322149"/>
                    <a:pt x="262180" y="383239"/>
                    <a:pt x="272684" y="476186"/>
                  </a:cubicBezTo>
                  <a:cubicBezTo>
                    <a:pt x="286460" y="595135"/>
                    <a:pt x="283834" y="1460801"/>
                    <a:pt x="283834" y="1460801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/>
            <p:cNvSpPr/>
            <p:nvPr/>
          </p:nvSpPr>
          <p:spPr>
            <a:xfrm>
              <a:off x="-6982470" y="3143656"/>
              <a:ext cx="131007" cy="351806"/>
            </a:xfrm>
            <a:custGeom>
              <a:avLst/>
              <a:gdLst>
                <a:gd name="connsiteX0" fmla="*/ 131007 w 131007"/>
                <a:gd name="connsiteY0" fmla="*/ 266781 h 351806"/>
                <a:gd name="connsiteX1" fmla="*/ 131007 w 131007"/>
                <a:gd name="connsiteY1" fmla="*/ 30002 h 351806"/>
                <a:gd name="connsiteX2" fmla="*/ 21271 w 131007"/>
                <a:gd name="connsiteY2" fmla="*/ 30002 h 351806"/>
                <a:gd name="connsiteX3" fmla="*/ 69875 w 131007"/>
                <a:gd name="connsiteY3" fmla="*/ 351807 h 351806"/>
                <a:gd name="connsiteX4" fmla="*/ 131007 w 131007"/>
                <a:gd name="connsiteY4" fmla="*/ 266781 h 35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07" h="351806">
                  <a:moveTo>
                    <a:pt x="131007" y="266781"/>
                  </a:moveTo>
                  <a:lnTo>
                    <a:pt x="131007" y="30002"/>
                  </a:lnTo>
                  <a:cubicBezTo>
                    <a:pt x="131007" y="30002"/>
                    <a:pt x="43054" y="-37502"/>
                    <a:pt x="21271" y="30002"/>
                  </a:cubicBezTo>
                  <a:cubicBezTo>
                    <a:pt x="-35729" y="206510"/>
                    <a:pt x="36166" y="351807"/>
                    <a:pt x="69875" y="351807"/>
                  </a:cubicBezTo>
                  <a:cubicBezTo>
                    <a:pt x="103584" y="351807"/>
                    <a:pt x="131007" y="313621"/>
                    <a:pt x="131007" y="266781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-6888156" y="3228667"/>
              <a:ext cx="71951" cy="177035"/>
            </a:xfrm>
            <a:custGeom>
              <a:avLst/>
              <a:gdLst>
                <a:gd name="connsiteX0" fmla="*/ 71952 w 71951"/>
                <a:gd name="connsiteY0" fmla="*/ 148794 h 177035"/>
                <a:gd name="connsiteX1" fmla="*/ 32862 w 71951"/>
                <a:gd name="connsiteY1" fmla="*/ 5908 h 177035"/>
                <a:gd name="connsiteX2" fmla="*/ 4319 w 71951"/>
                <a:gd name="connsiteY2" fmla="*/ 10988 h 177035"/>
                <a:gd name="connsiteX3" fmla="*/ 7935 w 71951"/>
                <a:gd name="connsiteY3" fmla="*/ 50552 h 177035"/>
                <a:gd name="connsiteX4" fmla="*/ 11896 w 71951"/>
                <a:gd name="connsiteY4" fmla="*/ 58602 h 177035"/>
                <a:gd name="connsiteX5" fmla="*/ 19860 w 71951"/>
                <a:gd name="connsiteY5" fmla="*/ 79568 h 177035"/>
                <a:gd name="connsiteX6" fmla="*/ 31226 w 71951"/>
                <a:gd name="connsiteY6" fmla="*/ 148794 h 177035"/>
                <a:gd name="connsiteX7" fmla="*/ 51589 w 71951"/>
                <a:gd name="connsiteY7" fmla="*/ 177035 h 177035"/>
                <a:gd name="connsiteX8" fmla="*/ 71952 w 71951"/>
                <a:gd name="connsiteY8" fmla="*/ 148794 h 17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51" h="177035">
                  <a:moveTo>
                    <a:pt x="71952" y="148794"/>
                  </a:moveTo>
                  <a:cubicBezTo>
                    <a:pt x="71952" y="66179"/>
                    <a:pt x="35143" y="8319"/>
                    <a:pt x="32862" y="5908"/>
                  </a:cubicBezTo>
                  <a:cubicBezTo>
                    <a:pt x="23993" y="-3649"/>
                    <a:pt x="11336" y="-1367"/>
                    <a:pt x="4319" y="10988"/>
                  </a:cubicBezTo>
                  <a:cubicBezTo>
                    <a:pt x="-2698" y="23344"/>
                    <a:pt x="-933" y="41124"/>
                    <a:pt x="7935" y="50552"/>
                  </a:cubicBezTo>
                  <a:cubicBezTo>
                    <a:pt x="9396" y="53164"/>
                    <a:pt x="10718" y="55851"/>
                    <a:pt x="11896" y="58602"/>
                  </a:cubicBezTo>
                  <a:cubicBezTo>
                    <a:pt x="14091" y="63596"/>
                    <a:pt x="16976" y="70743"/>
                    <a:pt x="19860" y="79568"/>
                  </a:cubicBezTo>
                  <a:cubicBezTo>
                    <a:pt x="27220" y="101913"/>
                    <a:pt x="31055" y="125268"/>
                    <a:pt x="31226" y="148794"/>
                  </a:cubicBezTo>
                  <a:cubicBezTo>
                    <a:pt x="31226" y="164421"/>
                    <a:pt x="40352" y="177035"/>
                    <a:pt x="51589" y="177035"/>
                  </a:cubicBezTo>
                  <a:cubicBezTo>
                    <a:pt x="62825" y="177035"/>
                    <a:pt x="71952" y="164508"/>
                    <a:pt x="71952" y="148794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-6999486" y="1804340"/>
              <a:ext cx="468493" cy="1460801"/>
            </a:xfrm>
            <a:custGeom>
              <a:avLst/>
              <a:gdLst>
                <a:gd name="connsiteX0" fmla="*/ 184659 w 468493"/>
                <a:gd name="connsiteY0" fmla="*/ 1460801 h 1460801"/>
                <a:gd name="connsiteX1" fmla="*/ 6429 w 468493"/>
                <a:gd name="connsiteY1" fmla="*/ 1460414 h 1460801"/>
                <a:gd name="connsiteX2" fmla="*/ 6429 w 468493"/>
                <a:gd name="connsiteY2" fmla="*/ 456339 h 1460801"/>
                <a:gd name="connsiteX3" fmla="*/ 450240 w 468493"/>
                <a:gd name="connsiteY3" fmla="*/ 0 h 1460801"/>
                <a:gd name="connsiteX4" fmla="*/ 459496 w 468493"/>
                <a:gd name="connsiteY4" fmla="*/ 180814 h 1460801"/>
                <a:gd name="connsiteX5" fmla="*/ 468494 w 468493"/>
                <a:gd name="connsiteY5" fmla="*/ 180814 h 1460801"/>
                <a:gd name="connsiteX6" fmla="*/ 287680 w 468493"/>
                <a:gd name="connsiteY6" fmla="*/ 267949 h 1460801"/>
                <a:gd name="connsiteX7" fmla="*/ 195810 w 468493"/>
                <a:gd name="connsiteY7" fmla="*/ 476186 h 1460801"/>
                <a:gd name="connsiteX8" fmla="*/ 184659 w 468493"/>
                <a:gd name="connsiteY8" fmla="*/ 1460801 h 146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493" h="1460801">
                  <a:moveTo>
                    <a:pt x="184659" y="1460801"/>
                  </a:moveTo>
                  <a:lnTo>
                    <a:pt x="6429" y="1460414"/>
                  </a:lnTo>
                  <a:cubicBezTo>
                    <a:pt x="6429" y="1460414"/>
                    <a:pt x="-8036" y="583038"/>
                    <a:pt x="6429" y="456339"/>
                  </a:cubicBezTo>
                  <a:cubicBezTo>
                    <a:pt x="19689" y="339499"/>
                    <a:pt x="80649" y="20535"/>
                    <a:pt x="450240" y="0"/>
                  </a:cubicBezTo>
                  <a:lnTo>
                    <a:pt x="459496" y="180814"/>
                  </a:lnTo>
                  <a:lnTo>
                    <a:pt x="468494" y="180814"/>
                  </a:lnTo>
                  <a:cubicBezTo>
                    <a:pt x="401291" y="181545"/>
                    <a:pt x="325134" y="231872"/>
                    <a:pt x="287680" y="267949"/>
                  </a:cubicBezTo>
                  <a:cubicBezTo>
                    <a:pt x="231197" y="322149"/>
                    <a:pt x="206314" y="383239"/>
                    <a:pt x="195810" y="476186"/>
                  </a:cubicBezTo>
                  <a:cubicBezTo>
                    <a:pt x="182076" y="595135"/>
                    <a:pt x="184659" y="1460801"/>
                    <a:pt x="184659" y="1460801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-6267737" y="1759739"/>
              <a:ext cx="145511" cy="731046"/>
            </a:xfrm>
            <a:custGeom>
              <a:avLst/>
              <a:gdLst>
                <a:gd name="connsiteX0" fmla="*/ 145512 w 145511"/>
                <a:gd name="connsiteY0" fmla="*/ 55794 h 731046"/>
                <a:gd name="connsiteX1" fmla="*/ 141336 w 145511"/>
                <a:gd name="connsiteY1" fmla="*/ 178962 h 731046"/>
                <a:gd name="connsiteX2" fmla="*/ 79816 w 145511"/>
                <a:gd name="connsiteY2" fmla="*/ 229547 h 731046"/>
                <a:gd name="connsiteX3" fmla="*/ 127689 w 145511"/>
                <a:gd name="connsiteY3" fmla="*/ 294984 h 731046"/>
                <a:gd name="connsiteX4" fmla="*/ 0 w 145511"/>
                <a:gd name="connsiteY4" fmla="*/ 731046 h 731046"/>
                <a:gd name="connsiteX5" fmla="*/ 37067 w 145511"/>
                <a:gd name="connsiteY5" fmla="*/ 0 h 731046"/>
                <a:gd name="connsiteX6" fmla="*/ 145512 w 145511"/>
                <a:gd name="connsiteY6" fmla="*/ 55794 h 7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11" h="731046">
                  <a:moveTo>
                    <a:pt x="145512" y="55794"/>
                  </a:moveTo>
                  <a:lnTo>
                    <a:pt x="141336" y="178962"/>
                  </a:lnTo>
                  <a:lnTo>
                    <a:pt x="79816" y="229547"/>
                  </a:lnTo>
                  <a:lnTo>
                    <a:pt x="127689" y="294984"/>
                  </a:lnTo>
                  <a:lnTo>
                    <a:pt x="0" y="731046"/>
                  </a:lnTo>
                  <a:lnTo>
                    <a:pt x="37067" y="0"/>
                  </a:lnTo>
                  <a:lnTo>
                    <a:pt x="145512" y="55794"/>
                  </a:lnTo>
                  <a:close/>
                </a:path>
              </a:pathLst>
            </a:custGeom>
            <a:solidFill>
              <a:srgbClr val="34AAD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-6654161" y="1759739"/>
              <a:ext cx="145554" cy="731046"/>
            </a:xfrm>
            <a:custGeom>
              <a:avLst/>
              <a:gdLst>
                <a:gd name="connsiteX0" fmla="*/ 0 w 145554"/>
                <a:gd name="connsiteY0" fmla="*/ 55794 h 731046"/>
                <a:gd name="connsiteX1" fmla="*/ 4219 w 145554"/>
                <a:gd name="connsiteY1" fmla="*/ 178962 h 731046"/>
                <a:gd name="connsiteX2" fmla="*/ 65739 w 145554"/>
                <a:gd name="connsiteY2" fmla="*/ 229547 h 731046"/>
                <a:gd name="connsiteX3" fmla="*/ 17866 w 145554"/>
                <a:gd name="connsiteY3" fmla="*/ 294984 h 731046"/>
                <a:gd name="connsiteX4" fmla="*/ 145555 w 145554"/>
                <a:gd name="connsiteY4" fmla="*/ 731046 h 731046"/>
                <a:gd name="connsiteX5" fmla="*/ 108488 w 145554"/>
                <a:gd name="connsiteY5" fmla="*/ 0 h 731046"/>
                <a:gd name="connsiteX6" fmla="*/ 0 w 145554"/>
                <a:gd name="connsiteY6" fmla="*/ 55794 h 7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4" h="731046">
                  <a:moveTo>
                    <a:pt x="0" y="55794"/>
                  </a:moveTo>
                  <a:lnTo>
                    <a:pt x="4219" y="178962"/>
                  </a:lnTo>
                  <a:lnTo>
                    <a:pt x="65739" y="229547"/>
                  </a:lnTo>
                  <a:lnTo>
                    <a:pt x="17866" y="294984"/>
                  </a:lnTo>
                  <a:lnTo>
                    <a:pt x="145555" y="731046"/>
                  </a:lnTo>
                  <a:lnTo>
                    <a:pt x="108488" y="0"/>
                  </a:lnTo>
                  <a:lnTo>
                    <a:pt x="0" y="55794"/>
                  </a:lnTo>
                  <a:close/>
                </a:path>
              </a:pathLst>
            </a:custGeom>
            <a:solidFill>
              <a:srgbClr val="34AAD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6734408" y="755966"/>
              <a:ext cx="693118" cy="940747"/>
            </a:xfrm>
            <a:custGeom>
              <a:avLst/>
              <a:gdLst>
                <a:gd name="connsiteX0" fmla="*/ 63027 w 693118"/>
                <a:gd name="connsiteY0" fmla="*/ 438128 h 940747"/>
                <a:gd name="connsiteX1" fmla="*/ 63027 w 693118"/>
                <a:gd name="connsiteY1" fmla="*/ 309406 h 940747"/>
                <a:gd name="connsiteX2" fmla="*/ 346560 w 693118"/>
                <a:gd name="connsiteY2" fmla="*/ 0 h 940747"/>
                <a:gd name="connsiteX3" fmla="*/ 630092 w 693118"/>
                <a:gd name="connsiteY3" fmla="*/ 309406 h 940747"/>
                <a:gd name="connsiteX4" fmla="*/ 630092 w 693118"/>
                <a:gd name="connsiteY4" fmla="*/ 438128 h 940747"/>
                <a:gd name="connsiteX5" fmla="*/ 693118 w 693118"/>
                <a:gd name="connsiteY5" fmla="*/ 499944 h 940747"/>
                <a:gd name="connsiteX6" fmla="*/ 693119 w 693118"/>
                <a:gd name="connsiteY6" fmla="*/ 499992 h 940747"/>
                <a:gd name="connsiteX7" fmla="*/ 693119 w 693118"/>
                <a:gd name="connsiteY7" fmla="*/ 564569 h 940747"/>
                <a:gd name="connsiteX8" fmla="*/ 630097 w 693118"/>
                <a:gd name="connsiteY8" fmla="*/ 626476 h 940747"/>
                <a:gd name="connsiteX9" fmla="*/ 630092 w 693118"/>
                <a:gd name="connsiteY9" fmla="*/ 626476 h 940747"/>
                <a:gd name="connsiteX10" fmla="*/ 346560 w 693118"/>
                <a:gd name="connsiteY10" fmla="*/ 940747 h 940747"/>
                <a:gd name="connsiteX11" fmla="*/ 63027 w 693118"/>
                <a:gd name="connsiteY11" fmla="*/ 626476 h 940747"/>
                <a:gd name="connsiteX12" fmla="*/ 0 w 693118"/>
                <a:gd name="connsiteY12" fmla="*/ 564569 h 940747"/>
                <a:gd name="connsiteX13" fmla="*/ 0 w 693118"/>
                <a:gd name="connsiteY13" fmla="*/ 499992 h 940747"/>
                <a:gd name="connsiteX14" fmla="*/ 63027 w 693118"/>
                <a:gd name="connsiteY14" fmla="*/ 438128 h 94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118" h="940747">
                  <a:moveTo>
                    <a:pt x="63027" y="438128"/>
                  </a:moveTo>
                  <a:lnTo>
                    <a:pt x="63027" y="309406"/>
                  </a:lnTo>
                  <a:cubicBezTo>
                    <a:pt x="63027" y="172677"/>
                    <a:pt x="221281" y="0"/>
                    <a:pt x="346560" y="0"/>
                  </a:cubicBezTo>
                  <a:cubicBezTo>
                    <a:pt x="471837" y="0"/>
                    <a:pt x="630092" y="172677"/>
                    <a:pt x="630092" y="309406"/>
                  </a:cubicBezTo>
                  <a:lnTo>
                    <a:pt x="630092" y="438128"/>
                  </a:lnTo>
                  <a:cubicBezTo>
                    <a:pt x="664566" y="437794"/>
                    <a:pt x="692784" y="465470"/>
                    <a:pt x="693118" y="499944"/>
                  </a:cubicBezTo>
                  <a:cubicBezTo>
                    <a:pt x="693119" y="499960"/>
                    <a:pt x="693119" y="499976"/>
                    <a:pt x="693119" y="499992"/>
                  </a:cubicBezTo>
                  <a:lnTo>
                    <a:pt x="693119" y="564569"/>
                  </a:lnTo>
                  <a:cubicBezTo>
                    <a:pt x="692811" y="599067"/>
                    <a:pt x="664596" y="626784"/>
                    <a:pt x="630097" y="626476"/>
                  </a:cubicBezTo>
                  <a:cubicBezTo>
                    <a:pt x="630096" y="626476"/>
                    <a:pt x="630094" y="626476"/>
                    <a:pt x="630092" y="626476"/>
                  </a:cubicBezTo>
                  <a:cubicBezTo>
                    <a:pt x="630092" y="763162"/>
                    <a:pt x="471837" y="940747"/>
                    <a:pt x="346560" y="940747"/>
                  </a:cubicBezTo>
                  <a:cubicBezTo>
                    <a:pt x="221281" y="940747"/>
                    <a:pt x="63027" y="763076"/>
                    <a:pt x="63027" y="626476"/>
                  </a:cubicBezTo>
                  <a:cubicBezTo>
                    <a:pt x="28536" y="626763"/>
                    <a:pt x="331" y="599059"/>
                    <a:pt x="0" y="564569"/>
                  </a:cubicBezTo>
                  <a:lnTo>
                    <a:pt x="0" y="499992"/>
                  </a:lnTo>
                  <a:cubicBezTo>
                    <a:pt x="332" y="465509"/>
                    <a:pt x="28543" y="437818"/>
                    <a:pt x="63027" y="438128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6734408" y="755836"/>
              <a:ext cx="409585" cy="940747"/>
            </a:xfrm>
            <a:custGeom>
              <a:avLst/>
              <a:gdLst>
                <a:gd name="connsiteX0" fmla="*/ 346560 w 409585"/>
                <a:gd name="connsiteY0" fmla="*/ 711760 h 940747"/>
                <a:gd name="connsiteX1" fmla="*/ 346560 w 409585"/>
                <a:gd name="connsiteY1" fmla="*/ 940747 h 940747"/>
                <a:gd name="connsiteX2" fmla="*/ 63027 w 409585"/>
                <a:gd name="connsiteY2" fmla="*/ 626476 h 940747"/>
                <a:gd name="connsiteX3" fmla="*/ 0 w 409585"/>
                <a:gd name="connsiteY3" fmla="*/ 564569 h 940747"/>
                <a:gd name="connsiteX4" fmla="*/ 0 w 409585"/>
                <a:gd name="connsiteY4" fmla="*/ 499993 h 940747"/>
                <a:gd name="connsiteX5" fmla="*/ 63027 w 409585"/>
                <a:gd name="connsiteY5" fmla="*/ 438129 h 940747"/>
                <a:gd name="connsiteX6" fmla="*/ 63027 w 409585"/>
                <a:gd name="connsiteY6" fmla="*/ 309407 h 940747"/>
                <a:gd name="connsiteX7" fmla="*/ 346560 w 409585"/>
                <a:gd name="connsiteY7" fmla="*/ 0 h 940747"/>
                <a:gd name="connsiteX8" fmla="*/ 346560 w 409585"/>
                <a:gd name="connsiteY8" fmla="*/ 501370 h 940747"/>
                <a:gd name="connsiteX9" fmla="*/ 409586 w 409585"/>
                <a:gd name="connsiteY9" fmla="*/ 699404 h 94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585" h="940747">
                  <a:moveTo>
                    <a:pt x="346560" y="711760"/>
                  </a:moveTo>
                  <a:lnTo>
                    <a:pt x="346560" y="940747"/>
                  </a:lnTo>
                  <a:cubicBezTo>
                    <a:pt x="221281" y="940747"/>
                    <a:pt x="63027" y="763076"/>
                    <a:pt x="63027" y="626476"/>
                  </a:cubicBezTo>
                  <a:cubicBezTo>
                    <a:pt x="28536" y="626763"/>
                    <a:pt x="331" y="599059"/>
                    <a:pt x="0" y="564569"/>
                  </a:cubicBezTo>
                  <a:lnTo>
                    <a:pt x="0" y="499993"/>
                  </a:lnTo>
                  <a:cubicBezTo>
                    <a:pt x="332" y="465509"/>
                    <a:pt x="28543" y="437818"/>
                    <a:pt x="63027" y="438129"/>
                  </a:cubicBezTo>
                  <a:lnTo>
                    <a:pt x="63027" y="309407"/>
                  </a:lnTo>
                  <a:cubicBezTo>
                    <a:pt x="63027" y="172677"/>
                    <a:pt x="221281" y="0"/>
                    <a:pt x="346560" y="0"/>
                  </a:cubicBezTo>
                  <a:lnTo>
                    <a:pt x="346560" y="501370"/>
                  </a:lnTo>
                  <a:cubicBezTo>
                    <a:pt x="392538" y="597374"/>
                    <a:pt x="409586" y="699404"/>
                    <a:pt x="409586" y="699404"/>
                  </a:cubicBezTo>
                  <a:close/>
                </a:path>
              </a:pathLst>
            </a:custGeom>
            <a:solidFill>
              <a:srgbClr val="F6CCB8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6282009" y="1228720"/>
              <a:ext cx="97726" cy="97726"/>
            </a:xfrm>
            <a:custGeom>
              <a:avLst/>
              <a:gdLst>
                <a:gd name="connsiteX0" fmla="*/ 23 w 97726"/>
                <a:gd name="connsiteY0" fmla="*/ 47386 h 97726"/>
                <a:gd name="connsiteX1" fmla="*/ 47386 w 97726"/>
                <a:gd name="connsiteY1" fmla="*/ 97704 h 97726"/>
                <a:gd name="connsiteX2" fmla="*/ 97704 w 97726"/>
                <a:gd name="connsiteY2" fmla="*/ 50340 h 97726"/>
                <a:gd name="connsiteX3" fmla="*/ 50564 w 97726"/>
                <a:gd name="connsiteY3" fmla="*/ 30 h 97726"/>
                <a:gd name="connsiteX4" fmla="*/ 30 w 97726"/>
                <a:gd name="connsiteY4" fmla="*/ 47162 h 97726"/>
                <a:gd name="connsiteX5" fmla="*/ 23 w 97726"/>
                <a:gd name="connsiteY5" fmla="*/ 47386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23" y="47386"/>
                  </a:moveTo>
                  <a:cubicBezTo>
                    <a:pt x="-793" y="74360"/>
                    <a:pt x="20412" y="96888"/>
                    <a:pt x="47386" y="97704"/>
                  </a:cubicBezTo>
                  <a:cubicBezTo>
                    <a:pt x="74360" y="98520"/>
                    <a:pt x="96888" y="77314"/>
                    <a:pt x="97704" y="50340"/>
                  </a:cubicBezTo>
                  <a:cubicBezTo>
                    <a:pt x="98517" y="23454"/>
                    <a:pt x="77447" y="967"/>
                    <a:pt x="50564" y="30"/>
                  </a:cubicBezTo>
                  <a:cubicBezTo>
                    <a:pt x="23595" y="-909"/>
                    <a:pt x="970" y="20192"/>
                    <a:pt x="30" y="47162"/>
                  </a:cubicBezTo>
                  <a:cubicBezTo>
                    <a:pt x="28" y="47237"/>
                    <a:pt x="25" y="47311"/>
                    <a:pt x="23" y="47386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6282016" y="1216493"/>
              <a:ext cx="97726" cy="97726"/>
            </a:xfrm>
            <a:custGeom>
              <a:avLst/>
              <a:gdLst>
                <a:gd name="connsiteX0" fmla="*/ 30 w 97726"/>
                <a:gd name="connsiteY0" fmla="*/ 47171 h 97726"/>
                <a:gd name="connsiteX1" fmla="*/ 47171 w 97726"/>
                <a:gd name="connsiteY1" fmla="*/ 97697 h 97726"/>
                <a:gd name="connsiteX2" fmla="*/ 97697 w 97726"/>
                <a:gd name="connsiteY2" fmla="*/ 50555 h 97726"/>
                <a:gd name="connsiteX3" fmla="*/ 50572 w 97726"/>
                <a:gd name="connsiteY3" fmla="*/ 30 h 97726"/>
                <a:gd name="connsiteX4" fmla="*/ 30 w 97726"/>
                <a:gd name="connsiteY4" fmla="*/ 47155 h 97726"/>
                <a:gd name="connsiteX5" fmla="*/ 30 w 97726"/>
                <a:gd name="connsiteY5" fmla="*/ 47171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30" y="47171"/>
                  </a:moveTo>
                  <a:cubicBezTo>
                    <a:pt x="-905" y="74141"/>
                    <a:pt x="20201" y="96762"/>
                    <a:pt x="47171" y="97697"/>
                  </a:cubicBezTo>
                  <a:cubicBezTo>
                    <a:pt x="74141" y="98631"/>
                    <a:pt x="96762" y="77525"/>
                    <a:pt x="97697" y="50555"/>
                  </a:cubicBezTo>
                  <a:cubicBezTo>
                    <a:pt x="98631" y="23592"/>
                    <a:pt x="77535" y="974"/>
                    <a:pt x="50572" y="30"/>
                  </a:cubicBezTo>
                  <a:cubicBezTo>
                    <a:pt x="23602" y="-913"/>
                    <a:pt x="974" y="20185"/>
                    <a:pt x="30" y="47155"/>
                  </a:cubicBezTo>
                  <a:cubicBezTo>
                    <a:pt x="30" y="47160"/>
                    <a:pt x="30" y="47166"/>
                    <a:pt x="30" y="47171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6262058" y="1237811"/>
              <a:ext cx="24452" cy="24455"/>
            </a:xfrm>
            <a:custGeom>
              <a:avLst/>
              <a:gdLst>
                <a:gd name="connsiteX0" fmla="*/ 4 w 24452"/>
                <a:gd name="connsiteY0" fmla="*/ 11905 h 24455"/>
                <a:gd name="connsiteX1" fmla="*/ 11902 w 24452"/>
                <a:gd name="connsiteY1" fmla="*/ 24452 h 24455"/>
                <a:gd name="connsiteX2" fmla="*/ 24449 w 24452"/>
                <a:gd name="connsiteY2" fmla="*/ 12554 h 24455"/>
                <a:gd name="connsiteX3" fmla="*/ 12920 w 24452"/>
                <a:gd name="connsiteY3" fmla="*/ 23 h 24455"/>
                <a:gd name="connsiteX4" fmla="*/ 23 w 24452"/>
                <a:gd name="connsiteY4" fmla="*/ 11449 h 24455"/>
                <a:gd name="connsiteX5" fmla="*/ 4 w 24452"/>
                <a:gd name="connsiteY5" fmla="*/ 11905 h 2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2" h="24455">
                  <a:moveTo>
                    <a:pt x="4" y="11905"/>
                  </a:moveTo>
                  <a:cubicBezTo>
                    <a:pt x="-175" y="18655"/>
                    <a:pt x="5152" y="24272"/>
                    <a:pt x="11902" y="24452"/>
                  </a:cubicBezTo>
                  <a:cubicBezTo>
                    <a:pt x="18652" y="24631"/>
                    <a:pt x="24269" y="19304"/>
                    <a:pt x="24449" y="12554"/>
                  </a:cubicBezTo>
                  <a:cubicBezTo>
                    <a:pt x="24624" y="5947"/>
                    <a:pt x="19518" y="397"/>
                    <a:pt x="12920" y="23"/>
                  </a:cubicBezTo>
                  <a:cubicBezTo>
                    <a:pt x="6203" y="-383"/>
                    <a:pt x="429" y="4732"/>
                    <a:pt x="23" y="11449"/>
                  </a:cubicBezTo>
                  <a:cubicBezTo>
                    <a:pt x="14" y="11601"/>
                    <a:pt x="8" y="11753"/>
                    <a:pt x="4" y="11905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6293088" y="1186445"/>
              <a:ext cx="158513" cy="48754"/>
            </a:xfrm>
            <a:custGeom>
              <a:avLst/>
              <a:gdLst>
                <a:gd name="connsiteX0" fmla="*/ 511 w 158513"/>
                <a:gd name="connsiteY0" fmla="*/ 39937 h 48754"/>
                <a:gd name="connsiteX1" fmla="*/ 57984 w 158513"/>
                <a:gd name="connsiteY1" fmla="*/ 417 h 48754"/>
                <a:gd name="connsiteX2" fmla="*/ 127813 w 158513"/>
                <a:gd name="connsiteY2" fmla="*/ 32748 h 48754"/>
                <a:gd name="connsiteX3" fmla="*/ 131515 w 158513"/>
                <a:gd name="connsiteY3" fmla="*/ 32748 h 48754"/>
                <a:gd name="connsiteX4" fmla="*/ 141976 w 158513"/>
                <a:gd name="connsiteY4" fmla="*/ 29992 h 48754"/>
                <a:gd name="connsiteX5" fmla="*/ 155882 w 158513"/>
                <a:gd name="connsiteY5" fmla="*/ 20392 h 48754"/>
                <a:gd name="connsiteX6" fmla="*/ 157646 w 158513"/>
                <a:gd name="connsiteY6" fmla="*/ 20091 h 48754"/>
                <a:gd name="connsiteX7" fmla="*/ 158378 w 158513"/>
                <a:gd name="connsiteY7" fmla="*/ 22114 h 48754"/>
                <a:gd name="connsiteX8" fmla="*/ 155537 w 158513"/>
                <a:gd name="connsiteY8" fmla="*/ 27323 h 48754"/>
                <a:gd name="connsiteX9" fmla="*/ 135691 w 158513"/>
                <a:gd name="connsiteY9" fmla="*/ 46093 h 48754"/>
                <a:gd name="connsiteX10" fmla="*/ 131041 w 158513"/>
                <a:gd name="connsiteY10" fmla="*/ 48074 h 48754"/>
                <a:gd name="connsiteX11" fmla="*/ 128889 w 158513"/>
                <a:gd name="connsiteY11" fmla="*/ 48720 h 48754"/>
                <a:gd name="connsiteX12" fmla="*/ 120967 w 158513"/>
                <a:gd name="connsiteY12" fmla="*/ 44415 h 48754"/>
                <a:gd name="connsiteX13" fmla="*/ 59104 w 158513"/>
                <a:gd name="connsiteY13" fmla="*/ 12686 h 48754"/>
                <a:gd name="connsiteX14" fmla="*/ 11748 w 158513"/>
                <a:gd name="connsiteY14" fmla="*/ 44845 h 48754"/>
                <a:gd name="connsiteX15" fmla="*/ 3433 w 158513"/>
                <a:gd name="connsiteY15" fmla="*/ 47625 h 48754"/>
                <a:gd name="connsiteX16" fmla="*/ 382 w 158513"/>
                <a:gd name="connsiteY16" fmla="*/ 39937 h 4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513" h="48754">
                  <a:moveTo>
                    <a:pt x="511" y="39937"/>
                  </a:moveTo>
                  <a:cubicBezTo>
                    <a:pt x="9509" y="18971"/>
                    <a:pt x="32627" y="3086"/>
                    <a:pt x="57984" y="417"/>
                  </a:cubicBezTo>
                  <a:cubicBezTo>
                    <a:pt x="73525" y="-1305"/>
                    <a:pt x="102714" y="1019"/>
                    <a:pt x="127813" y="32748"/>
                  </a:cubicBezTo>
                  <a:cubicBezTo>
                    <a:pt x="129043" y="32877"/>
                    <a:pt x="130284" y="32877"/>
                    <a:pt x="131515" y="32748"/>
                  </a:cubicBezTo>
                  <a:cubicBezTo>
                    <a:pt x="135117" y="32340"/>
                    <a:pt x="138641" y="31412"/>
                    <a:pt x="141976" y="29992"/>
                  </a:cubicBezTo>
                  <a:cubicBezTo>
                    <a:pt x="147144" y="27643"/>
                    <a:pt x="151853" y="24392"/>
                    <a:pt x="155882" y="20392"/>
                  </a:cubicBezTo>
                  <a:cubicBezTo>
                    <a:pt x="156352" y="19939"/>
                    <a:pt x="157052" y="19820"/>
                    <a:pt x="157646" y="20091"/>
                  </a:cubicBezTo>
                  <a:cubicBezTo>
                    <a:pt x="158395" y="20458"/>
                    <a:pt x="158719" y="21353"/>
                    <a:pt x="158378" y="22114"/>
                  </a:cubicBezTo>
                  <a:cubicBezTo>
                    <a:pt x="157521" y="23898"/>
                    <a:pt x="156572" y="25637"/>
                    <a:pt x="155537" y="27323"/>
                  </a:cubicBezTo>
                  <a:cubicBezTo>
                    <a:pt x="150816" y="35320"/>
                    <a:pt x="143938" y="41825"/>
                    <a:pt x="135691" y="46093"/>
                  </a:cubicBezTo>
                  <a:cubicBezTo>
                    <a:pt x="134197" y="46879"/>
                    <a:pt x="132642" y="47541"/>
                    <a:pt x="131041" y="48074"/>
                  </a:cubicBezTo>
                  <a:cubicBezTo>
                    <a:pt x="129879" y="48504"/>
                    <a:pt x="128674" y="48720"/>
                    <a:pt x="128889" y="48720"/>
                  </a:cubicBezTo>
                  <a:cubicBezTo>
                    <a:pt x="125620" y="49024"/>
                    <a:pt x="122490" y="47323"/>
                    <a:pt x="120967" y="44415"/>
                  </a:cubicBezTo>
                  <a:cubicBezTo>
                    <a:pt x="104522" y="21468"/>
                    <a:pt x="82566" y="10189"/>
                    <a:pt x="59104" y="12686"/>
                  </a:cubicBezTo>
                  <a:cubicBezTo>
                    <a:pt x="38396" y="14925"/>
                    <a:pt x="18894" y="28098"/>
                    <a:pt x="11748" y="44845"/>
                  </a:cubicBezTo>
                  <a:cubicBezTo>
                    <a:pt x="10219" y="47909"/>
                    <a:pt x="6496" y="49153"/>
                    <a:pt x="3433" y="47625"/>
                  </a:cubicBezTo>
                  <a:cubicBezTo>
                    <a:pt x="605" y="46214"/>
                    <a:pt x="-709" y="42903"/>
                    <a:pt x="382" y="39937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-6591416" y="1228720"/>
              <a:ext cx="97726" cy="97726"/>
            </a:xfrm>
            <a:custGeom>
              <a:avLst/>
              <a:gdLst>
                <a:gd name="connsiteX0" fmla="*/ 23 w 97726"/>
                <a:gd name="connsiteY0" fmla="*/ 47386 h 97726"/>
                <a:gd name="connsiteX1" fmla="*/ 47386 w 97726"/>
                <a:gd name="connsiteY1" fmla="*/ 97704 h 97726"/>
                <a:gd name="connsiteX2" fmla="*/ 97704 w 97726"/>
                <a:gd name="connsiteY2" fmla="*/ 50340 h 97726"/>
                <a:gd name="connsiteX3" fmla="*/ 50564 w 97726"/>
                <a:gd name="connsiteY3" fmla="*/ 30 h 97726"/>
                <a:gd name="connsiteX4" fmla="*/ 30 w 97726"/>
                <a:gd name="connsiteY4" fmla="*/ 47162 h 97726"/>
                <a:gd name="connsiteX5" fmla="*/ 23 w 97726"/>
                <a:gd name="connsiteY5" fmla="*/ 47386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23" y="47386"/>
                  </a:moveTo>
                  <a:cubicBezTo>
                    <a:pt x="-793" y="74360"/>
                    <a:pt x="20412" y="96888"/>
                    <a:pt x="47386" y="97704"/>
                  </a:cubicBezTo>
                  <a:cubicBezTo>
                    <a:pt x="74360" y="98520"/>
                    <a:pt x="96888" y="77314"/>
                    <a:pt x="97704" y="50340"/>
                  </a:cubicBezTo>
                  <a:cubicBezTo>
                    <a:pt x="98517" y="23454"/>
                    <a:pt x="77447" y="967"/>
                    <a:pt x="50564" y="30"/>
                  </a:cubicBezTo>
                  <a:cubicBezTo>
                    <a:pt x="23595" y="-909"/>
                    <a:pt x="970" y="20192"/>
                    <a:pt x="30" y="47162"/>
                  </a:cubicBezTo>
                  <a:cubicBezTo>
                    <a:pt x="28" y="47237"/>
                    <a:pt x="25" y="47311"/>
                    <a:pt x="23" y="47386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-6591423" y="1216493"/>
              <a:ext cx="97726" cy="97726"/>
            </a:xfrm>
            <a:custGeom>
              <a:avLst/>
              <a:gdLst>
                <a:gd name="connsiteX0" fmla="*/ 30 w 97726"/>
                <a:gd name="connsiteY0" fmla="*/ 47171 h 97726"/>
                <a:gd name="connsiteX1" fmla="*/ 47171 w 97726"/>
                <a:gd name="connsiteY1" fmla="*/ 97697 h 97726"/>
                <a:gd name="connsiteX2" fmla="*/ 97697 w 97726"/>
                <a:gd name="connsiteY2" fmla="*/ 50555 h 97726"/>
                <a:gd name="connsiteX3" fmla="*/ 50572 w 97726"/>
                <a:gd name="connsiteY3" fmla="*/ 30 h 97726"/>
                <a:gd name="connsiteX4" fmla="*/ 30 w 97726"/>
                <a:gd name="connsiteY4" fmla="*/ 47155 h 97726"/>
                <a:gd name="connsiteX5" fmla="*/ 30 w 97726"/>
                <a:gd name="connsiteY5" fmla="*/ 47171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30" y="47171"/>
                  </a:moveTo>
                  <a:cubicBezTo>
                    <a:pt x="-905" y="74141"/>
                    <a:pt x="20201" y="96762"/>
                    <a:pt x="47171" y="97697"/>
                  </a:cubicBezTo>
                  <a:cubicBezTo>
                    <a:pt x="74141" y="98631"/>
                    <a:pt x="96762" y="77525"/>
                    <a:pt x="97697" y="50555"/>
                  </a:cubicBezTo>
                  <a:cubicBezTo>
                    <a:pt x="98631" y="23592"/>
                    <a:pt x="77535" y="974"/>
                    <a:pt x="50572" y="30"/>
                  </a:cubicBezTo>
                  <a:cubicBezTo>
                    <a:pt x="23602" y="-913"/>
                    <a:pt x="974" y="20185"/>
                    <a:pt x="30" y="47155"/>
                  </a:cubicBezTo>
                  <a:cubicBezTo>
                    <a:pt x="30" y="47160"/>
                    <a:pt x="30" y="47166"/>
                    <a:pt x="30" y="47171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-6571383" y="1237955"/>
              <a:ext cx="24453" cy="24453"/>
            </a:xfrm>
            <a:custGeom>
              <a:avLst/>
              <a:gdLst>
                <a:gd name="connsiteX0" fmla="*/ 9 w 24453"/>
                <a:gd name="connsiteY0" fmla="*/ 11761 h 24453"/>
                <a:gd name="connsiteX1" fmla="*/ 11761 w 24453"/>
                <a:gd name="connsiteY1" fmla="*/ 24444 h 24453"/>
                <a:gd name="connsiteX2" fmla="*/ 24444 w 24453"/>
                <a:gd name="connsiteY2" fmla="*/ 12692 h 24453"/>
                <a:gd name="connsiteX3" fmla="*/ 12692 w 24453"/>
                <a:gd name="connsiteY3" fmla="*/ 9 h 24453"/>
                <a:gd name="connsiteX4" fmla="*/ 12666 w 24453"/>
                <a:gd name="connsiteY4" fmla="*/ 8 h 24453"/>
                <a:gd name="connsiteX5" fmla="*/ 9 w 24453"/>
                <a:gd name="connsiteY5" fmla="*/ 11761 h 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3" h="24453">
                  <a:moveTo>
                    <a:pt x="9" y="11761"/>
                  </a:moveTo>
                  <a:cubicBezTo>
                    <a:pt x="-248" y="18508"/>
                    <a:pt x="5013" y="24187"/>
                    <a:pt x="11761" y="24444"/>
                  </a:cubicBezTo>
                  <a:cubicBezTo>
                    <a:pt x="18509" y="24701"/>
                    <a:pt x="24187" y="19440"/>
                    <a:pt x="24444" y="12692"/>
                  </a:cubicBezTo>
                  <a:cubicBezTo>
                    <a:pt x="24702" y="5945"/>
                    <a:pt x="19440" y="266"/>
                    <a:pt x="12692" y="9"/>
                  </a:cubicBezTo>
                  <a:cubicBezTo>
                    <a:pt x="12684" y="9"/>
                    <a:pt x="12675" y="8"/>
                    <a:pt x="12666" y="8"/>
                  </a:cubicBezTo>
                  <a:cubicBezTo>
                    <a:pt x="5928" y="-234"/>
                    <a:pt x="266" y="5024"/>
                    <a:pt x="9" y="1176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-6641289" y="1186445"/>
              <a:ext cx="158779" cy="48905"/>
            </a:xfrm>
            <a:custGeom>
              <a:avLst/>
              <a:gdLst>
                <a:gd name="connsiteX0" fmla="*/ 158169 w 158779"/>
                <a:gd name="connsiteY0" fmla="*/ 39937 h 48905"/>
                <a:gd name="connsiteX1" fmla="*/ 100696 w 158779"/>
                <a:gd name="connsiteY1" fmla="*/ 417 h 48905"/>
                <a:gd name="connsiteX2" fmla="*/ 30868 w 158779"/>
                <a:gd name="connsiteY2" fmla="*/ 32748 h 48905"/>
                <a:gd name="connsiteX3" fmla="*/ 27166 w 158779"/>
                <a:gd name="connsiteY3" fmla="*/ 32748 h 48905"/>
                <a:gd name="connsiteX4" fmla="*/ 16704 w 158779"/>
                <a:gd name="connsiteY4" fmla="*/ 29992 h 48905"/>
                <a:gd name="connsiteX5" fmla="*/ 2627 w 158779"/>
                <a:gd name="connsiteY5" fmla="*/ 20392 h 48905"/>
                <a:gd name="connsiteX6" fmla="*/ 862 w 158779"/>
                <a:gd name="connsiteY6" fmla="*/ 20091 h 48905"/>
                <a:gd name="connsiteX7" fmla="*/ 130 w 158779"/>
                <a:gd name="connsiteY7" fmla="*/ 22027 h 48905"/>
                <a:gd name="connsiteX8" fmla="*/ 173 w 158779"/>
                <a:gd name="connsiteY8" fmla="*/ 22114 h 48905"/>
                <a:gd name="connsiteX9" fmla="*/ 11280 w 158779"/>
                <a:gd name="connsiteY9" fmla="*/ 37828 h 48905"/>
                <a:gd name="connsiteX10" fmla="*/ 22818 w 158779"/>
                <a:gd name="connsiteY10" fmla="*/ 46093 h 48905"/>
                <a:gd name="connsiteX11" fmla="*/ 27467 w 158779"/>
                <a:gd name="connsiteY11" fmla="*/ 48074 h 48905"/>
                <a:gd name="connsiteX12" fmla="*/ 29619 w 158779"/>
                <a:gd name="connsiteY12" fmla="*/ 48720 h 48905"/>
                <a:gd name="connsiteX13" fmla="*/ 37541 w 158779"/>
                <a:gd name="connsiteY13" fmla="*/ 44415 h 48905"/>
                <a:gd name="connsiteX14" fmla="*/ 99405 w 158779"/>
                <a:gd name="connsiteY14" fmla="*/ 12686 h 48905"/>
                <a:gd name="connsiteX15" fmla="*/ 146761 w 158779"/>
                <a:gd name="connsiteY15" fmla="*/ 44845 h 48905"/>
                <a:gd name="connsiteX16" fmla="*/ 154719 w 158779"/>
                <a:gd name="connsiteY16" fmla="*/ 48523 h 48905"/>
                <a:gd name="connsiteX17" fmla="*/ 158397 w 158779"/>
                <a:gd name="connsiteY17" fmla="*/ 40565 h 48905"/>
                <a:gd name="connsiteX18" fmla="*/ 158126 w 158779"/>
                <a:gd name="connsiteY18" fmla="*/ 39937 h 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8779" h="48905">
                  <a:moveTo>
                    <a:pt x="158169" y="39937"/>
                  </a:moveTo>
                  <a:cubicBezTo>
                    <a:pt x="149172" y="18971"/>
                    <a:pt x="126053" y="3086"/>
                    <a:pt x="100696" y="417"/>
                  </a:cubicBezTo>
                  <a:cubicBezTo>
                    <a:pt x="85155" y="-1305"/>
                    <a:pt x="55966" y="1019"/>
                    <a:pt x="30868" y="32748"/>
                  </a:cubicBezTo>
                  <a:cubicBezTo>
                    <a:pt x="29637" y="32877"/>
                    <a:pt x="28396" y="32877"/>
                    <a:pt x="27166" y="32748"/>
                  </a:cubicBezTo>
                  <a:cubicBezTo>
                    <a:pt x="23563" y="32340"/>
                    <a:pt x="20040" y="31412"/>
                    <a:pt x="16704" y="29992"/>
                  </a:cubicBezTo>
                  <a:cubicBezTo>
                    <a:pt x="11475" y="27661"/>
                    <a:pt x="6707" y="24409"/>
                    <a:pt x="2627" y="20392"/>
                  </a:cubicBezTo>
                  <a:cubicBezTo>
                    <a:pt x="2156" y="19939"/>
                    <a:pt x="1456" y="19820"/>
                    <a:pt x="862" y="20091"/>
                  </a:cubicBezTo>
                  <a:cubicBezTo>
                    <a:pt x="125" y="20423"/>
                    <a:pt x="-203" y="21290"/>
                    <a:pt x="130" y="22027"/>
                  </a:cubicBezTo>
                  <a:cubicBezTo>
                    <a:pt x="143" y="22057"/>
                    <a:pt x="158" y="22086"/>
                    <a:pt x="173" y="22114"/>
                  </a:cubicBezTo>
                  <a:cubicBezTo>
                    <a:pt x="2921" y="27965"/>
                    <a:pt x="6681" y="33285"/>
                    <a:pt x="11280" y="37828"/>
                  </a:cubicBezTo>
                  <a:cubicBezTo>
                    <a:pt x="14708" y="41124"/>
                    <a:pt x="18594" y="43909"/>
                    <a:pt x="22818" y="46093"/>
                  </a:cubicBezTo>
                  <a:cubicBezTo>
                    <a:pt x="24318" y="46864"/>
                    <a:pt x="25872" y="47526"/>
                    <a:pt x="27467" y="48074"/>
                  </a:cubicBezTo>
                  <a:cubicBezTo>
                    <a:pt x="28629" y="48504"/>
                    <a:pt x="29835" y="48720"/>
                    <a:pt x="29619" y="48720"/>
                  </a:cubicBezTo>
                  <a:cubicBezTo>
                    <a:pt x="32891" y="49036"/>
                    <a:pt x="36027" y="47332"/>
                    <a:pt x="37541" y="44415"/>
                  </a:cubicBezTo>
                  <a:cubicBezTo>
                    <a:pt x="53986" y="21468"/>
                    <a:pt x="75942" y="10189"/>
                    <a:pt x="99405" y="12686"/>
                  </a:cubicBezTo>
                  <a:cubicBezTo>
                    <a:pt x="120112" y="14925"/>
                    <a:pt x="139614" y="28098"/>
                    <a:pt x="146761" y="44845"/>
                  </a:cubicBezTo>
                  <a:cubicBezTo>
                    <a:pt x="147943" y="48058"/>
                    <a:pt x="151506" y="49705"/>
                    <a:pt x="154719" y="48523"/>
                  </a:cubicBezTo>
                  <a:cubicBezTo>
                    <a:pt x="157932" y="47341"/>
                    <a:pt x="159579" y="43778"/>
                    <a:pt x="158397" y="40565"/>
                  </a:cubicBezTo>
                  <a:cubicBezTo>
                    <a:pt x="158318" y="40351"/>
                    <a:pt x="158228" y="40141"/>
                    <a:pt x="158126" y="39937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-6486392" y="1513359"/>
              <a:ext cx="198033" cy="88039"/>
            </a:xfrm>
            <a:custGeom>
              <a:avLst/>
              <a:gdLst>
                <a:gd name="connsiteX0" fmla="*/ 0 w 198033"/>
                <a:gd name="connsiteY0" fmla="*/ 0 h 88039"/>
                <a:gd name="connsiteX1" fmla="*/ 99017 w 198033"/>
                <a:gd name="connsiteY1" fmla="*/ 88039 h 88039"/>
                <a:gd name="connsiteX2" fmla="*/ 198034 w 198033"/>
                <a:gd name="connsiteY2" fmla="*/ 0 h 8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033" h="88039">
                  <a:moveTo>
                    <a:pt x="0" y="0"/>
                  </a:moveTo>
                  <a:cubicBezTo>
                    <a:pt x="0" y="48604"/>
                    <a:pt x="44299" y="88039"/>
                    <a:pt x="99017" y="88039"/>
                  </a:cubicBezTo>
                  <a:cubicBezTo>
                    <a:pt x="153734" y="88039"/>
                    <a:pt x="198034" y="48604"/>
                    <a:pt x="198034" y="0"/>
                  </a:cubicBezTo>
                  <a:close/>
                </a:path>
              </a:pathLst>
            </a:custGeom>
            <a:solidFill>
              <a:srgbClr val="F05D44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/>
            <p:cNvSpPr/>
            <p:nvPr/>
          </p:nvSpPr>
          <p:spPr>
            <a:xfrm rot="10800000">
              <a:off x="-6468784" y="1513316"/>
              <a:ext cx="164841" cy="32976"/>
            </a:xfrm>
            <a:custGeom>
              <a:avLst/>
              <a:gdLst>
                <a:gd name="connsiteX0" fmla="*/ 15265 w 164841"/>
                <a:gd name="connsiteY0" fmla="*/ -209 h 32976"/>
                <a:gd name="connsiteX1" fmla="*/ 149326 w 164841"/>
                <a:gd name="connsiteY1" fmla="*/ -209 h 32976"/>
                <a:gd name="connsiteX2" fmla="*/ 164781 w 164841"/>
                <a:gd name="connsiteY2" fmla="*/ 15246 h 32976"/>
                <a:gd name="connsiteX3" fmla="*/ 164781 w 164841"/>
                <a:gd name="connsiteY3" fmla="*/ 32768 h 32976"/>
                <a:gd name="connsiteX4" fmla="*/ 164781 w 164841"/>
                <a:gd name="connsiteY4" fmla="*/ 32768 h 32976"/>
                <a:gd name="connsiteX5" fmla="*/ -61 w 164841"/>
                <a:gd name="connsiteY5" fmla="*/ 32768 h 32976"/>
                <a:gd name="connsiteX6" fmla="*/ -61 w 164841"/>
                <a:gd name="connsiteY6" fmla="*/ 32768 h 32976"/>
                <a:gd name="connsiteX7" fmla="*/ -61 w 164841"/>
                <a:gd name="connsiteY7" fmla="*/ 15246 h 32976"/>
                <a:gd name="connsiteX8" fmla="*/ 15265 w 164841"/>
                <a:gd name="connsiteY8" fmla="*/ -209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841" h="32976">
                  <a:moveTo>
                    <a:pt x="15265" y="-209"/>
                  </a:moveTo>
                  <a:lnTo>
                    <a:pt x="149326" y="-209"/>
                  </a:lnTo>
                  <a:cubicBezTo>
                    <a:pt x="157862" y="-209"/>
                    <a:pt x="164781" y="6710"/>
                    <a:pt x="164781" y="15246"/>
                  </a:cubicBezTo>
                  <a:lnTo>
                    <a:pt x="164781" y="32768"/>
                  </a:lnTo>
                  <a:lnTo>
                    <a:pt x="164781" y="32768"/>
                  </a:lnTo>
                  <a:lnTo>
                    <a:pt x="-61" y="32768"/>
                  </a:lnTo>
                  <a:lnTo>
                    <a:pt x="-61" y="32768"/>
                  </a:lnTo>
                  <a:lnTo>
                    <a:pt x="-61" y="15246"/>
                  </a:lnTo>
                  <a:cubicBezTo>
                    <a:pt x="-61" y="6760"/>
                    <a:pt x="6780" y="-138"/>
                    <a:pt x="15265" y="-209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-6782859" y="645004"/>
              <a:ext cx="790302" cy="1013694"/>
            </a:xfrm>
            <a:custGeom>
              <a:avLst/>
              <a:gdLst>
                <a:gd name="connsiteX0" fmla="*/ 21416 w 790302"/>
                <a:gd name="connsiteY0" fmla="*/ 328626 h 1013694"/>
                <a:gd name="connsiteX1" fmla="*/ 395097 w 790302"/>
                <a:gd name="connsiteY1" fmla="*/ 105 h 1013694"/>
                <a:gd name="connsiteX2" fmla="*/ 768778 w 790302"/>
                <a:gd name="connsiteY2" fmla="*/ 328626 h 1013694"/>
                <a:gd name="connsiteX3" fmla="*/ 690426 w 790302"/>
                <a:gd name="connsiteY3" fmla="*/ 1013695 h 1013694"/>
                <a:gd name="connsiteX4" fmla="*/ 395097 w 790302"/>
                <a:gd name="connsiteY4" fmla="*/ 347483 h 1013694"/>
                <a:gd name="connsiteX5" fmla="*/ 99768 w 790302"/>
                <a:gd name="connsiteY5" fmla="*/ 1013695 h 1013694"/>
                <a:gd name="connsiteX6" fmla="*/ 21416 w 790302"/>
                <a:gd name="connsiteY6" fmla="*/ 328626 h 101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302" h="1013694">
                  <a:moveTo>
                    <a:pt x="21416" y="328626"/>
                  </a:moveTo>
                  <a:cubicBezTo>
                    <a:pt x="77123" y="99079"/>
                    <a:pt x="239899" y="-3769"/>
                    <a:pt x="395097" y="105"/>
                  </a:cubicBezTo>
                  <a:cubicBezTo>
                    <a:pt x="550080" y="-3769"/>
                    <a:pt x="713070" y="99122"/>
                    <a:pt x="768778" y="328626"/>
                  </a:cubicBezTo>
                  <a:cubicBezTo>
                    <a:pt x="817641" y="530018"/>
                    <a:pt x="779842" y="715223"/>
                    <a:pt x="690426" y="1013695"/>
                  </a:cubicBezTo>
                  <a:cubicBezTo>
                    <a:pt x="549822" y="920920"/>
                    <a:pt x="859917" y="194824"/>
                    <a:pt x="395097" y="347483"/>
                  </a:cubicBezTo>
                  <a:cubicBezTo>
                    <a:pt x="-69852" y="194824"/>
                    <a:pt x="240372" y="920920"/>
                    <a:pt x="99768" y="1013695"/>
                  </a:cubicBezTo>
                  <a:cubicBezTo>
                    <a:pt x="10524" y="715223"/>
                    <a:pt x="-27275" y="530018"/>
                    <a:pt x="21416" y="328626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-6781505" y="878800"/>
              <a:ext cx="787830" cy="142660"/>
            </a:xfrm>
            <a:custGeom>
              <a:avLst/>
              <a:gdLst>
                <a:gd name="connsiteX0" fmla="*/ 0 w 787830"/>
                <a:gd name="connsiteY0" fmla="*/ 140422 h 142660"/>
                <a:gd name="connsiteX1" fmla="*/ 787831 w 787830"/>
                <a:gd name="connsiteY1" fmla="*/ 142661 h 142660"/>
                <a:gd name="connsiteX2" fmla="*/ 767510 w 787830"/>
                <a:gd name="connsiteY2" fmla="*/ 67020 h 142660"/>
                <a:gd name="connsiteX3" fmla="*/ 20492 w 787830"/>
                <a:gd name="connsiteY3" fmla="*/ 65169 h 142660"/>
                <a:gd name="connsiteX4" fmla="*/ 0 w 787830"/>
                <a:gd name="connsiteY4" fmla="*/ 140422 h 14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830" h="142660">
                  <a:moveTo>
                    <a:pt x="0" y="140422"/>
                  </a:moveTo>
                  <a:cubicBezTo>
                    <a:pt x="336787" y="-6984"/>
                    <a:pt x="669355" y="87814"/>
                    <a:pt x="787831" y="142661"/>
                  </a:cubicBezTo>
                  <a:cubicBezTo>
                    <a:pt x="781760" y="116184"/>
                    <a:pt x="774915" y="91000"/>
                    <a:pt x="767510" y="67020"/>
                  </a:cubicBezTo>
                  <a:cubicBezTo>
                    <a:pt x="624194" y="11700"/>
                    <a:pt x="322580" y="-50164"/>
                    <a:pt x="20492" y="65169"/>
                  </a:cubicBezTo>
                  <a:cubicBezTo>
                    <a:pt x="12872" y="88933"/>
                    <a:pt x="6070" y="114075"/>
                    <a:pt x="0" y="140422"/>
                  </a:cubicBezTo>
                  <a:close/>
                </a:path>
              </a:pathLst>
            </a:custGeom>
            <a:solidFill>
              <a:srgbClr val="D6D6D6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-6480795" y="809176"/>
              <a:ext cx="185635" cy="185635"/>
            </a:xfrm>
            <a:custGeom>
              <a:avLst/>
              <a:gdLst>
                <a:gd name="connsiteX0" fmla="*/ 185635 w 185635"/>
                <a:gd name="connsiteY0" fmla="*/ 92818 h 185635"/>
                <a:gd name="connsiteX1" fmla="*/ 92818 w 185635"/>
                <a:gd name="connsiteY1" fmla="*/ 185635 h 185635"/>
                <a:gd name="connsiteX2" fmla="*/ 0 w 185635"/>
                <a:gd name="connsiteY2" fmla="*/ 92818 h 185635"/>
                <a:gd name="connsiteX3" fmla="*/ 92818 w 185635"/>
                <a:gd name="connsiteY3" fmla="*/ 0 h 185635"/>
                <a:gd name="connsiteX4" fmla="*/ 185635 w 185635"/>
                <a:gd name="connsiteY4" fmla="*/ 92818 h 18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35" h="185635">
                  <a:moveTo>
                    <a:pt x="185635" y="92818"/>
                  </a:moveTo>
                  <a:cubicBezTo>
                    <a:pt x="185635" y="144079"/>
                    <a:pt x="144079" y="185635"/>
                    <a:pt x="92818" y="185635"/>
                  </a:cubicBezTo>
                  <a:cubicBezTo>
                    <a:pt x="41556" y="185635"/>
                    <a:pt x="0" y="144079"/>
                    <a:pt x="0" y="92818"/>
                  </a:cubicBezTo>
                  <a:cubicBezTo>
                    <a:pt x="0" y="41556"/>
                    <a:pt x="41556" y="0"/>
                    <a:pt x="92818" y="0"/>
                  </a:cubicBezTo>
                  <a:cubicBezTo>
                    <a:pt x="144080" y="0"/>
                    <a:pt x="185635" y="41556"/>
                    <a:pt x="185635" y="92818"/>
                  </a:cubicBezTo>
                  <a:close/>
                </a:path>
              </a:pathLst>
            </a:custGeom>
            <a:solidFill>
              <a:srgbClr val="D6D6D6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-6505549" y="784465"/>
              <a:ext cx="235143" cy="235143"/>
            </a:xfrm>
            <a:custGeom>
              <a:avLst/>
              <a:gdLst>
                <a:gd name="connsiteX0" fmla="*/ 117572 w 235143"/>
                <a:gd name="connsiteY0" fmla="*/ 24711 h 235143"/>
                <a:gd name="connsiteX1" fmla="*/ 210389 w 235143"/>
                <a:gd name="connsiteY1" fmla="*/ 117529 h 235143"/>
                <a:gd name="connsiteX2" fmla="*/ 117572 w 235143"/>
                <a:gd name="connsiteY2" fmla="*/ 210346 h 235143"/>
                <a:gd name="connsiteX3" fmla="*/ 24754 w 235143"/>
                <a:gd name="connsiteY3" fmla="*/ 117572 h 235143"/>
                <a:gd name="connsiteX4" fmla="*/ 117572 w 235143"/>
                <a:gd name="connsiteY4" fmla="*/ 24754 h 235143"/>
                <a:gd name="connsiteX5" fmla="*/ 117572 w 235143"/>
                <a:gd name="connsiteY5" fmla="*/ 0 h 235143"/>
                <a:gd name="connsiteX6" fmla="*/ 0 w 235143"/>
                <a:gd name="connsiteY6" fmla="*/ 117572 h 235143"/>
                <a:gd name="connsiteX7" fmla="*/ 117572 w 235143"/>
                <a:gd name="connsiteY7" fmla="*/ 235144 h 235143"/>
                <a:gd name="connsiteX8" fmla="*/ 235144 w 235143"/>
                <a:gd name="connsiteY8" fmla="*/ 117572 h 235143"/>
                <a:gd name="connsiteX9" fmla="*/ 117572 w 235143"/>
                <a:gd name="connsiteY9" fmla="*/ 0 h 23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143" h="235143">
                  <a:moveTo>
                    <a:pt x="117572" y="24711"/>
                  </a:moveTo>
                  <a:cubicBezTo>
                    <a:pt x="168834" y="24711"/>
                    <a:pt x="210389" y="66267"/>
                    <a:pt x="210389" y="117529"/>
                  </a:cubicBezTo>
                  <a:cubicBezTo>
                    <a:pt x="210389" y="168791"/>
                    <a:pt x="168833" y="210346"/>
                    <a:pt x="117572" y="210346"/>
                  </a:cubicBezTo>
                  <a:cubicBezTo>
                    <a:pt x="66327" y="210346"/>
                    <a:pt x="24778" y="168817"/>
                    <a:pt x="24754" y="117572"/>
                  </a:cubicBezTo>
                  <a:cubicBezTo>
                    <a:pt x="24754" y="66310"/>
                    <a:pt x="66310" y="24754"/>
                    <a:pt x="117572" y="24754"/>
                  </a:cubicBezTo>
                  <a:moveTo>
                    <a:pt x="117572" y="0"/>
                  </a:moveTo>
                  <a:cubicBezTo>
                    <a:pt x="52639" y="0"/>
                    <a:pt x="0" y="52639"/>
                    <a:pt x="0" y="117572"/>
                  </a:cubicBezTo>
                  <a:cubicBezTo>
                    <a:pt x="0" y="182505"/>
                    <a:pt x="52639" y="235144"/>
                    <a:pt x="117572" y="235144"/>
                  </a:cubicBezTo>
                  <a:cubicBezTo>
                    <a:pt x="182505" y="235144"/>
                    <a:pt x="235144" y="182505"/>
                    <a:pt x="235144" y="117572"/>
                  </a:cubicBezTo>
                  <a:cubicBezTo>
                    <a:pt x="235072" y="52668"/>
                    <a:pt x="182476" y="71"/>
                    <a:pt x="117572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6427713" y="862344"/>
              <a:ext cx="79471" cy="79471"/>
            </a:xfrm>
            <a:custGeom>
              <a:avLst/>
              <a:gdLst>
                <a:gd name="connsiteX0" fmla="*/ 0 w 79471"/>
                <a:gd name="connsiteY0" fmla="*/ 39693 h 79471"/>
                <a:gd name="connsiteX1" fmla="*/ 39693 w 79471"/>
                <a:gd name="connsiteY1" fmla="*/ 79472 h 79471"/>
                <a:gd name="connsiteX2" fmla="*/ 79472 w 79471"/>
                <a:gd name="connsiteY2" fmla="*/ 39779 h 79471"/>
                <a:gd name="connsiteX3" fmla="*/ 39779 w 79471"/>
                <a:gd name="connsiteY3" fmla="*/ 0 h 79471"/>
                <a:gd name="connsiteX4" fmla="*/ 39736 w 79471"/>
                <a:gd name="connsiteY4" fmla="*/ 0 h 79471"/>
                <a:gd name="connsiteX5" fmla="*/ 0 w 79471"/>
                <a:gd name="connsiteY5" fmla="*/ 39693 h 7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71" h="79471">
                  <a:moveTo>
                    <a:pt x="0" y="39693"/>
                  </a:moveTo>
                  <a:cubicBezTo>
                    <a:pt x="-24" y="61638"/>
                    <a:pt x="17747" y="79448"/>
                    <a:pt x="39693" y="79472"/>
                  </a:cubicBezTo>
                  <a:cubicBezTo>
                    <a:pt x="61638" y="79496"/>
                    <a:pt x="79448" y="61725"/>
                    <a:pt x="79472" y="39779"/>
                  </a:cubicBezTo>
                  <a:cubicBezTo>
                    <a:pt x="79495" y="17833"/>
                    <a:pt x="61724" y="24"/>
                    <a:pt x="39779" y="0"/>
                  </a:cubicBezTo>
                  <a:cubicBezTo>
                    <a:pt x="39765" y="0"/>
                    <a:pt x="39750" y="0"/>
                    <a:pt x="39736" y="0"/>
                  </a:cubicBezTo>
                  <a:cubicBezTo>
                    <a:pt x="17807" y="0"/>
                    <a:pt x="24" y="17764"/>
                    <a:pt x="0" y="39693"/>
                  </a:cubicBezTo>
                  <a:close/>
                </a:path>
              </a:pathLst>
            </a:custGeom>
            <a:solidFill>
              <a:srgbClr val="F1F2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6649555" y="1732316"/>
              <a:ext cx="137633" cy="333644"/>
            </a:xfrm>
            <a:custGeom>
              <a:avLst/>
              <a:gdLst>
                <a:gd name="connsiteX0" fmla="*/ 517 w 137633"/>
                <a:gd name="connsiteY0" fmla="*/ 320040 h 333644"/>
                <a:gd name="connsiteX1" fmla="*/ 137634 w 137633"/>
                <a:gd name="connsiteY1" fmla="*/ 0 h 333644"/>
                <a:gd name="connsiteX2" fmla="*/ 137634 w 137633"/>
                <a:gd name="connsiteY2" fmla="*/ 28543 h 333644"/>
                <a:gd name="connsiteX3" fmla="*/ 25271 w 137633"/>
                <a:gd name="connsiteY3" fmla="*/ 321289 h 333644"/>
                <a:gd name="connsiteX4" fmla="*/ 24711 w 137633"/>
                <a:gd name="connsiteY4" fmla="*/ 333644 h 333644"/>
                <a:gd name="connsiteX5" fmla="*/ 0 w 137633"/>
                <a:gd name="connsiteY5" fmla="*/ 332611 h 33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33" h="333644">
                  <a:moveTo>
                    <a:pt x="517" y="320040"/>
                  </a:moveTo>
                  <a:cubicBezTo>
                    <a:pt x="990" y="308718"/>
                    <a:pt x="13088" y="62682"/>
                    <a:pt x="137634" y="0"/>
                  </a:cubicBezTo>
                  <a:lnTo>
                    <a:pt x="137634" y="28543"/>
                  </a:lnTo>
                  <a:cubicBezTo>
                    <a:pt x="36335" y="94669"/>
                    <a:pt x="25357" y="318576"/>
                    <a:pt x="25271" y="321289"/>
                  </a:cubicBezTo>
                  <a:lnTo>
                    <a:pt x="24711" y="333644"/>
                  </a:lnTo>
                  <a:lnTo>
                    <a:pt x="0" y="332611"/>
                  </a:ln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6264379" y="1729345"/>
              <a:ext cx="135387" cy="671162"/>
            </a:xfrm>
            <a:custGeom>
              <a:avLst/>
              <a:gdLst>
                <a:gd name="connsiteX0" fmla="*/ 0 w 135387"/>
                <a:gd name="connsiteY0" fmla="*/ 28629 h 671162"/>
                <a:gd name="connsiteX1" fmla="*/ 0 w 135387"/>
                <a:gd name="connsiteY1" fmla="*/ 0 h 671162"/>
                <a:gd name="connsiteX2" fmla="*/ 114300 w 135387"/>
                <a:gd name="connsiteY2" fmla="*/ 658936 h 671162"/>
                <a:gd name="connsiteX3" fmla="*/ 112276 w 135387"/>
                <a:gd name="connsiteY3" fmla="*/ 671163 h 671162"/>
                <a:gd name="connsiteX4" fmla="*/ 87867 w 135387"/>
                <a:gd name="connsiteY4" fmla="*/ 667116 h 671162"/>
                <a:gd name="connsiteX5" fmla="*/ 89890 w 135387"/>
                <a:gd name="connsiteY5" fmla="*/ 654889 h 671162"/>
                <a:gd name="connsiteX6" fmla="*/ 0 w 135387"/>
                <a:gd name="connsiteY6" fmla="*/ 28629 h 67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87" h="671162">
                  <a:moveTo>
                    <a:pt x="0" y="28629"/>
                  </a:moveTo>
                  <a:lnTo>
                    <a:pt x="0" y="0"/>
                  </a:lnTo>
                  <a:cubicBezTo>
                    <a:pt x="203717" y="103322"/>
                    <a:pt x="118174" y="635603"/>
                    <a:pt x="114300" y="658936"/>
                  </a:cubicBezTo>
                  <a:lnTo>
                    <a:pt x="112276" y="671163"/>
                  </a:lnTo>
                  <a:lnTo>
                    <a:pt x="87867" y="667116"/>
                  </a:lnTo>
                  <a:lnTo>
                    <a:pt x="89890" y="654889"/>
                  </a:lnTo>
                  <a:cubicBezTo>
                    <a:pt x="90751" y="649336"/>
                    <a:pt x="172935" y="138882"/>
                    <a:pt x="0" y="28629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-6759491" y="2040603"/>
              <a:ext cx="245659" cy="424180"/>
            </a:xfrm>
            <a:custGeom>
              <a:avLst/>
              <a:gdLst>
                <a:gd name="connsiteX0" fmla="*/ 26891 w 245659"/>
                <a:gd name="connsiteY0" fmla="*/ 413030 h 424180"/>
                <a:gd name="connsiteX1" fmla="*/ 39203 w 245659"/>
                <a:gd name="connsiteY1" fmla="*/ 424094 h 424180"/>
                <a:gd name="connsiteX2" fmla="*/ 40495 w 245659"/>
                <a:gd name="connsiteY2" fmla="*/ 424094 h 424180"/>
                <a:gd name="connsiteX3" fmla="*/ 122894 w 245659"/>
                <a:gd name="connsiteY3" fmla="*/ 394045 h 424180"/>
                <a:gd name="connsiteX4" fmla="*/ 205164 w 245659"/>
                <a:gd name="connsiteY4" fmla="*/ 424180 h 424180"/>
                <a:gd name="connsiteX5" fmla="*/ 206499 w 245659"/>
                <a:gd name="connsiteY5" fmla="*/ 424180 h 424180"/>
                <a:gd name="connsiteX6" fmla="*/ 218738 w 245659"/>
                <a:gd name="connsiteY6" fmla="*/ 411624 h 424180"/>
                <a:gd name="connsiteX7" fmla="*/ 207791 w 245659"/>
                <a:gd name="connsiteY7" fmla="*/ 399469 h 424180"/>
                <a:gd name="connsiteX8" fmla="*/ 144161 w 245659"/>
                <a:gd name="connsiteY8" fmla="*/ 378546 h 424180"/>
                <a:gd name="connsiteX9" fmla="*/ 245288 w 245659"/>
                <a:gd name="connsiteY9" fmla="*/ 138236 h 424180"/>
                <a:gd name="connsiteX10" fmla="*/ 122851 w 245659"/>
                <a:gd name="connsiteY10" fmla="*/ 0 h 424180"/>
                <a:gd name="connsiteX11" fmla="*/ 372 w 245659"/>
                <a:gd name="connsiteY11" fmla="*/ 138236 h 424180"/>
                <a:gd name="connsiteX12" fmla="*/ 101541 w 245659"/>
                <a:gd name="connsiteY12" fmla="*/ 378546 h 424180"/>
                <a:gd name="connsiteX13" fmla="*/ 37869 w 245659"/>
                <a:gd name="connsiteY13" fmla="*/ 399469 h 424180"/>
                <a:gd name="connsiteX14" fmla="*/ 26891 w 245659"/>
                <a:gd name="connsiteY14" fmla="*/ 413030 h 424180"/>
                <a:gd name="connsiteX15" fmla="*/ 122894 w 245659"/>
                <a:gd name="connsiteY15" fmla="*/ 364297 h 424180"/>
                <a:gd name="connsiteX16" fmla="*/ 25126 w 245659"/>
                <a:gd name="connsiteY16" fmla="*/ 139442 h 424180"/>
                <a:gd name="connsiteX17" fmla="*/ 122894 w 245659"/>
                <a:gd name="connsiteY17" fmla="*/ 24668 h 424180"/>
                <a:gd name="connsiteX18" fmla="*/ 220620 w 245659"/>
                <a:gd name="connsiteY18" fmla="*/ 139442 h 424180"/>
                <a:gd name="connsiteX19" fmla="*/ 122894 w 245659"/>
                <a:gd name="connsiteY19" fmla="*/ 364297 h 42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5659" h="424180">
                  <a:moveTo>
                    <a:pt x="26891" y="413030"/>
                  </a:moveTo>
                  <a:cubicBezTo>
                    <a:pt x="27572" y="419319"/>
                    <a:pt x="32878" y="424087"/>
                    <a:pt x="39203" y="424094"/>
                  </a:cubicBezTo>
                  <a:lnTo>
                    <a:pt x="40495" y="424094"/>
                  </a:lnTo>
                  <a:cubicBezTo>
                    <a:pt x="69952" y="420738"/>
                    <a:pt x="98192" y="410439"/>
                    <a:pt x="122894" y="394045"/>
                  </a:cubicBezTo>
                  <a:cubicBezTo>
                    <a:pt x="147551" y="410449"/>
                    <a:pt x="175745" y="420777"/>
                    <a:pt x="205164" y="424180"/>
                  </a:cubicBezTo>
                  <a:lnTo>
                    <a:pt x="206499" y="424180"/>
                  </a:lnTo>
                  <a:cubicBezTo>
                    <a:pt x="213346" y="424093"/>
                    <a:pt x="218826" y="418471"/>
                    <a:pt x="218738" y="411624"/>
                  </a:cubicBezTo>
                  <a:cubicBezTo>
                    <a:pt x="218659" y="405398"/>
                    <a:pt x="213974" y="400197"/>
                    <a:pt x="207791" y="399469"/>
                  </a:cubicBezTo>
                  <a:cubicBezTo>
                    <a:pt x="185356" y="396999"/>
                    <a:pt x="163684" y="389872"/>
                    <a:pt x="144161" y="378546"/>
                  </a:cubicBezTo>
                  <a:cubicBezTo>
                    <a:pt x="211407" y="322322"/>
                    <a:pt x="249894" y="224553"/>
                    <a:pt x="245288" y="138236"/>
                  </a:cubicBezTo>
                  <a:cubicBezTo>
                    <a:pt x="240724" y="52953"/>
                    <a:pt x="193627" y="0"/>
                    <a:pt x="122851" y="0"/>
                  </a:cubicBezTo>
                  <a:cubicBezTo>
                    <a:pt x="52076" y="0"/>
                    <a:pt x="4935" y="52953"/>
                    <a:pt x="372" y="138236"/>
                  </a:cubicBezTo>
                  <a:cubicBezTo>
                    <a:pt x="-4235" y="224553"/>
                    <a:pt x="34253" y="322322"/>
                    <a:pt x="101541" y="378546"/>
                  </a:cubicBezTo>
                  <a:cubicBezTo>
                    <a:pt x="82000" y="389866"/>
                    <a:pt x="60316" y="396992"/>
                    <a:pt x="37869" y="399469"/>
                  </a:cubicBezTo>
                  <a:cubicBezTo>
                    <a:pt x="31110" y="400214"/>
                    <a:pt x="26213" y="406264"/>
                    <a:pt x="26891" y="413030"/>
                  </a:cubicBezTo>
                  <a:close/>
                  <a:moveTo>
                    <a:pt x="122894" y="364297"/>
                  </a:moveTo>
                  <a:cubicBezTo>
                    <a:pt x="58318" y="314444"/>
                    <a:pt x="20735" y="221325"/>
                    <a:pt x="25126" y="139442"/>
                  </a:cubicBezTo>
                  <a:cubicBezTo>
                    <a:pt x="26977" y="105001"/>
                    <a:pt x="40194" y="24668"/>
                    <a:pt x="122894" y="24668"/>
                  </a:cubicBezTo>
                  <a:cubicBezTo>
                    <a:pt x="205595" y="24668"/>
                    <a:pt x="218769" y="104958"/>
                    <a:pt x="220620" y="139442"/>
                  </a:cubicBezTo>
                  <a:cubicBezTo>
                    <a:pt x="224968" y="221325"/>
                    <a:pt x="187471" y="314444"/>
                    <a:pt x="122894" y="364297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-6571587" y="2433724"/>
              <a:ext cx="76343" cy="38162"/>
            </a:xfrm>
            <a:custGeom>
              <a:avLst/>
              <a:gdLst>
                <a:gd name="connsiteX0" fmla="*/ 37839 w 76343"/>
                <a:gd name="connsiteY0" fmla="*/ 38162 h 38162"/>
                <a:gd name="connsiteX1" fmla="*/ 59709 w 76343"/>
                <a:gd name="connsiteY1" fmla="*/ 37043 h 38162"/>
                <a:gd name="connsiteX2" fmla="*/ 76241 w 76343"/>
                <a:gd name="connsiteY2" fmla="*/ 16637 h 38162"/>
                <a:gd name="connsiteX3" fmla="*/ 55834 w 76343"/>
                <a:gd name="connsiteY3" fmla="*/ 105 h 38162"/>
                <a:gd name="connsiteX4" fmla="*/ 20533 w 76343"/>
                <a:gd name="connsiteY4" fmla="*/ 105 h 38162"/>
                <a:gd name="connsiteX5" fmla="*/ 105 w 76343"/>
                <a:gd name="connsiteY5" fmla="*/ 16615 h 38162"/>
                <a:gd name="connsiteX6" fmla="*/ 16615 w 76343"/>
                <a:gd name="connsiteY6" fmla="*/ 37043 h 38162"/>
                <a:gd name="connsiteX7" fmla="*/ 37839 w 76343"/>
                <a:gd name="connsiteY7" fmla="*/ 38162 h 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43" h="38162">
                  <a:moveTo>
                    <a:pt x="37839" y="38162"/>
                  </a:moveTo>
                  <a:cubicBezTo>
                    <a:pt x="45072" y="38162"/>
                    <a:pt x="52390" y="37775"/>
                    <a:pt x="59709" y="37043"/>
                  </a:cubicBezTo>
                  <a:cubicBezTo>
                    <a:pt x="69909" y="35973"/>
                    <a:pt x="77310" y="26837"/>
                    <a:pt x="76241" y="16637"/>
                  </a:cubicBezTo>
                  <a:cubicBezTo>
                    <a:pt x="75171" y="6437"/>
                    <a:pt x="66034" y="-965"/>
                    <a:pt x="55834" y="105"/>
                  </a:cubicBezTo>
                  <a:cubicBezTo>
                    <a:pt x="44099" y="1332"/>
                    <a:pt x="32268" y="1332"/>
                    <a:pt x="20533" y="105"/>
                  </a:cubicBezTo>
                  <a:cubicBezTo>
                    <a:pt x="10333" y="-977"/>
                    <a:pt x="1187" y="6415"/>
                    <a:pt x="105" y="16615"/>
                  </a:cubicBezTo>
                  <a:cubicBezTo>
                    <a:pt x="-977" y="26815"/>
                    <a:pt x="6415" y="35961"/>
                    <a:pt x="16615" y="37043"/>
                  </a:cubicBezTo>
                  <a:cubicBezTo>
                    <a:pt x="23666" y="37785"/>
                    <a:pt x="30750" y="38159"/>
                    <a:pt x="37839" y="38162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-6778054" y="2433722"/>
              <a:ext cx="76343" cy="38164"/>
            </a:xfrm>
            <a:custGeom>
              <a:avLst/>
              <a:gdLst>
                <a:gd name="connsiteX0" fmla="*/ 38480 w 76343"/>
                <a:gd name="connsiteY0" fmla="*/ 38164 h 38164"/>
                <a:gd name="connsiteX1" fmla="*/ 59747 w 76343"/>
                <a:gd name="connsiteY1" fmla="*/ 37045 h 38164"/>
                <a:gd name="connsiteX2" fmla="*/ 76236 w 76343"/>
                <a:gd name="connsiteY2" fmla="*/ 16596 h 38164"/>
                <a:gd name="connsiteX3" fmla="*/ 55787 w 76343"/>
                <a:gd name="connsiteY3" fmla="*/ 107 h 38164"/>
                <a:gd name="connsiteX4" fmla="*/ 20485 w 76343"/>
                <a:gd name="connsiteY4" fmla="*/ 107 h 38164"/>
                <a:gd name="connsiteX5" fmla="*/ 101 w 76343"/>
                <a:gd name="connsiteY5" fmla="*/ 16660 h 38164"/>
                <a:gd name="connsiteX6" fmla="*/ 16653 w 76343"/>
                <a:gd name="connsiteY6" fmla="*/ 37045 h 38164"/>
                <a:gd name="connsiteX7" fmla="*/ 38480 w 76343"/>
                <a:gd name="connsiteY7" fmla="*/ 38164 h 3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43" h="38164">
                  <a:moveTo>
                    <a:pt x="38480" y="38164"/>
                  </a:moveTo>
                  <a:cubicBezTo>
                    <a:pt x="45584" y="38160"/>
                    <a:pt x="52683" y="37786"/>
                    <a:pt x="59747" y="37045"/>
                  </a:cubicBezTo>
                  <a:cubicBezTo>
                    <a:pt x="69948" y="35951"/>
                    <a:pt x="77330" y="26796"/>
                    <a:pt x="76236" y="16596"/>
                  </a:cubicBezTo>
                  <a:cubicBezTo>
                    <a:pt x="75142" y="6396"/>
                    <a:pt x="65987" y="-986"/>
                    <a:pt x="55787" y="107"/>
                  </a:cubicBezTo>
                  <a:cubicBezTo>
                    <a:pt x="44052" y="1334"/>
                    <a:pt x="32220" y="1334"/>
                    <a:pt x="20485" y="107"/>
                  </a:cubicBezTo>
                  <a:cubicBezTo>
                    <a:pt x="10285" y="-951"/>
                    <a:pt x="1159" y="6460"/>
                    <a:pt x="101" y="16660"/>
                  </a:cubicBezTo>
                  <a:cubicBezTo>
                    <a:pt x="-957" y="26860"/>
                    <a:pt x="6454" y="35987"/>
                    <a:pt x="16653" y="37045"/>
                  </a:cubicBezTo>
                  <a:cubicBezTo>
                    <a:pt x="23972" y="37777"/>
                    <a:pt x="31248" y="38164"/>
                    <a:pt x="38480" y="38164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-6236568" y="2315440"/>
              <a:ext cx="148525" cy="148525"/>
            </a:xfrm>
            <a:custGeom>
              <a:avLst/>
              <a:gdLst>
                <a:gd name="connsiteX0" fmla="*/ 148525 w 148525"/>
                <a:gd name="connsiteY0" fmla="*/ 74263 h 148525"/>
                <a:gd name="connsiteX1" fmla="*/ 74263 w 148525"/>
                <a:gd name="connsiteY1" fmla="*/ 148525 h 148525"/>
                <a:gd name="connsiteX2" fmla="*/ 0 w 148525"/>
                <a:gd name="connsiteY2" fmla="*/ 74263 h 148525"/>
                <a:gd name="connsiteX3" fmla="*/ 74263 w 148525"/>
                <a:gd name="connsiteY3" fmla="*/ 0 h 148525"/>
                <a:gd name="connsiteX4" fmla="*/ 148525 w 148525"/>
                <a:gd name="connsiteY4" fmla="*/ 74263 h 14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25" h="148525">
                  <a:moveTo>
                    <a:pt x="148525" y="74263"/>
                  </a:moveTo>
                  <a:cubicBezTo>
                    <a:pt x="148525" y="115277"/>
                    <a:pt x="115277" y="148525"/>
                    <a:pt x="74263" y="148525"/>
                  </a:cubicBezTo>
                  <a:cubicBezTo>
                    <a:pt x="33248" y="148525"/>
                    <a:pt x="0" y="115277"/>
                    <a:pt x="0" y="74263"/>
                  </a:cubicBezTo>
                  <a:cubicBezTo>
                    <a:pt x="0" y="33249"/>
                    <a:pt x="33248" y="0"/>
                    <a:pt x="74263" y="0"/>
                  </a:cubicBezTo>
                  <a:cubicBezTo>
                    <a:pt x="115277" y="0"/>
                    <a:pt x="148525" y="33249"/>
                    <a:pt x="148525" y="74263"/>
                  </a:cubicBez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-6261322" y="2290685"/>
              <a:ext cx="198033" cy="198033"/>
            </a:xfrm>
            <a:custGeom>
              <a:avLst/>
              <a:gdLst>
                <a:gd name="connsiteX0" fmla="*/ 99017 w 198033"/>
                <a:gd name="connsiteY0" fmla="*/ 24754 h 198033"/>
                <a:gd name="connsiteX1" fmla="*/ 173280 w 198033"/>
                <a:gd name="connsiteY1" fmla="*/ 99017 h 198033"/>
                <a:gd name="connsiteX2" fmla="*/ 99017 w 198033"/>
                <a:gd name="connsiteY2" fmla="*/ 173280 h 198033"/>
                <a:gd name="connsiteX3" fmla="*/ 24754 w 198033"/>
                <a:gd name="connsiteY3" fmla="*/ 99017 h 198033"/>
                <a:gd name="connsiteX4" fmla="*/ 99017 w 198033"/>
                <a:gd name="connsiteY4" fmla="*/ 24754 h 198033"/>
                <a:gd name="connsiteX5" fmla="*/ 99017 w 198033"/>
                <a:gd name="connsiteY5" fmla="*/ 0 h 198033"/>
                <a:gd name="connsiteX6" fmla="*/ 0 w 198033"/>
                <a:gd name="connsiteY6" fmla="*/ 99017 h 198033"/>
                <a:gd name="connsiteX7" fmla="*/ 99017 w 198033"/>
                <a:gd name="connsiteY7" fmla="*/ 198034 h 198033"/>
                <a:gd name="connsiteX8" fmla="*/ 198034 w 198033"/>
                <a:gd name="connsiteY8" fmla="*/ 99017 h 198033"/>
                <a:gd name="connsiteX9" fmla="*/ 99017 w 198033"/>
                <a:gd name="connsiteY9" fmla="*/ 0 h 1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033" h="198033">
                  <a:moveTo>
                    <a:pt x="99017" y="24754"/>
                  </a:moveTo>
                  <a:cubicBezTo>
                    <a:pt x="140031" y="24754"/>
                    <a:pt x="173280" y="58003"/>
                    <a:pt x="173280" y="99017"/>
                  </a:cubicBezTo>
                  <a:cubicBezTo>
                    <a:pt x="173280" y="140031"/>
                    <a:pt x="140031" y="173280"/>
                    <a:pt x="99017" y="173280"/>
                  </a:cubicBezTo>
                  <a:cubicBezTo>
                    <a:pt x="58003" y="173280"/>
                    <a:pt x="24754" y="140031"/>
                    <a:pt x="24754" y="99017"/>
                  </a:cubicBezTo>
                  <a:cubicBezTo>
                    <a:pt x="24754" y="58003"/>
                    <a:pt x="58003" y="24754"/>
                    <a:pt x="99017" y="24754"/>
                  </a:cubicBezTo>
                  <a:moveTo>
                    <a:pt x="99017" y="0"/>
                  </a:moveTo>
                  <a:cubicBezTo>
                    <a:pt x="44331" y="0"/>
                    <a:pt x="0" y="44331"/>
                    <a:pt x="0" y="99017"/>
                  </a:cubicBezTo>
                  <a:cubicBezTo>
                    <a:pt x="0" y="153703"/>
                    <a:pt x="44331" y="198034"/>
                    <a:pt x="99017" y="198034"/>
                  </a:cubicBezTo>
                  <a:cubicBezTo>
                    <a:pt x="153703" y="198034"/>
                    <a:pt x="198034" y="153703"/>
                    <a:pt x="198034" y="99017"/>
                  </a:cubicBezTo>
                  <a:cubicBezTo>
                    <a:pt x="198034" y="44331"/>
                    <a:pt x="153703" y="0"/>
                    <a:pt x="99017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-6215258" y="2336750"/>
              <a:ext cx="105905" cy="105905"/>
            </a:xfrm>
            <a:custGeom>
              <a:avLst/>
              <a:gdLst>
                <a:gd name="connsiteX0" fmla="*/ 105905 w 105905"/>
                <a:gd name="connsiteY0" fmla="*/ 52953 h 105905"/>
                <a:gd name="connsiteX1" fmla="*/ 52952 w 105905"/>
                <a:gd name="connsiteY1" fmla="*/ 105905 h 105905"/>
                <a:gd name="connsiteX2" fmla="*/ 0 w 105905"/>
                <a:gd name="connsiteY2" fmla="*/ 52953 h 105905"/>
                <a:gd name="connsiteX3" fmla="*/ 52952 w 105905"/>
                <a:gd name="connsiteY3" fmla="*/ 0 h 105905"/>
                <a:gd name="connsiteX4" fmla="*/ 105905 w 105905"/>
                <a:gd name="connsiteY4" fmla="*/ 52953 h 10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05" h="105905">
                  <a:moveTo>
                    <a:pt x="105905" y="52953"/>
                  </a:moveTo>
                  <a:cubicBezTo>
                    <a:pt x="105905" y="82197"/>
                    <a:pt x="82197" y="105905"/>
                    <a:pt x="52952" y="105905"/>
                  </a:cubicBezTo>
                  <a:cubicBezTo>
                    <a:pt x="23708" y="105905"/>
                    <a:pt x="0" y="82197"/>
                    <a:pt x="0" y="52953"/>
                  </a:cubicBezTo>
                  <a:cubicBezTo>
                    <a:pt x="0" y="23708"/>
                    <a:pt x="23708" y="0"/>
                    <a:pt x="52952" y="0"/>
                  </a:cubicBezTo>
                  <a:cubicBezTo>
                    <a:pt x="82197" y="0"/>
                    <a:pt x="105905" y="23708"/>
                    <a:pt x="105905" y="52953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6659870" y="1235551"/>
              <a:ext cx="545371" cy="477262"/>
            </a:xfrm>
            <a:custGeom>
              <a:avLst/>
              <a:gdLst>
                <a:gd name="connsiteX0" fmla="*/ 11994 w 545371"/>
                <a:gd name="connsiteY0" fmla="*/ 181891 h 477262"/>
                <a:gd name="connsiteX1" fmla="*/ 30377 w 545371"/>
                <a:gd name="connsiteY1" fmla="*/ 273762 h 477262"/>
                <a:gd name="connsiteX2" fmla="*/ 85310 w 545371"/>
                <a:gd name="connsiteY2" fmla="*/ 156448 h 477262"/>
                <a:gd name="connsiteX3" fmla="*/ 586 w 545371"/>
                <a:gd name="connsiteY3" fmla="*/ 9085 h 477262"/>
                <a:gd name="connsiteX4" fmla="*/ 3273 w 545371"/>
                <a:gd name="connsiteY4" fmla="*/ 1317 h 477262"/>
                <a:gd name="connsiteX5" fmla="*/ 10617 w 545371"/>
                <a:gd name="connsiteY5" fmla="*/ 3273 h 477262"/>
                <a:gd name="connsiteX6" fmla="*/ 94695 w 545371"/>
                <a:gd name="connsiteY6" fmla="*/ 149646 h 477262"/>
                <a:gd name="connsiteX7" fmla="*/ 450209 w 545371"/>
                <a:gd name="connsiteY7" fmla="*/ 149646 h 477262"/>
                <a:gd name="connsiteX8" fmla="*/ 534330 w 545371"/>
                <a:gd name="connsiteY8" fmla="*/ 3273 h 477262"/>
                <a:gd name="connsiteX9" fmla="*/ 542098 w 545371"/>
                <a:gd name="connsiteY9" fmla="*/ 586 h 477262"/>
                <a:gd name="connsiteX10" fmla="*/ 544785 w 545371"/>
                <a:gd name="connsiteY10" fmla="*/ 8353 h 477262"/>
                <a:gd name="connsiteX11" fmla="*/ 544361 w 545371"/>
                <a:gd name="connsiteY11" fmla="*/ 9085 h 477262"/>
                <a:gd name="connsiteX12" fmla="*/ 459637 w 545371"/>
                <a:gd name="connsiteY12" fmla="*/ 156448 h 477262"/>
                <a:gd name="connsiteX13" fmla="*/ 514527 w 545371"/>
                <a:gd name="connsiteY13" fmla="*/ 273805 h 477262"/>
                <a:gd name="connsiteX14" fmla="*/ 532953 w 545371"/>
                <a:gd name="connsiteY14" fmla="*/ 181891 h 477262"/>
                <a:gd name="connsiteX15" fmla="*/ 539324 w 545371"/>
                <a:gd name="connsiteY15" fmla="*/ 182537 h 477262"/>
                <a:gd name="connsiteX16" fmla="*/ 544619 w 545371"/>
                <a:gd name="connsiteY16" fmla="*/ 182020 h 477262"/>
                <a:gd name="connsiteX17" fmla="*/ 519176 w 545371"/>
                <a:gd name="connsiteY17" fmla="*/ 294426 h 477262"/>
                <a:gd name="connsiteX18" fmla="*/ 518574 w 545371"/>
                <a:gd name="connsiteY18" fmla="*/ 294125 h 477262"/>
                <a:gd name="connsiteX19" fmla="*/ 272452 w 545371"/>
                <a:gd name="connsiteY19" fmla="*/ 477263 h 477262"/>
                <a:gd name="connsiteX20" fmla="*/ 26330 w 545371"/>
                <a:gd name="connsiteY20" fmla="*/ 294125 h 477262"/>
                <a:gd name="connsiteX21" fmla="*/ 25771 w 545371"/>
                <a:gd name="connsiteY21" fmla="*/ 294426 h 477262"/>
                <a:gd name="connsiteX22" fmla="*/ 328 w 545371"/>
                <a:gd name="connsiteY22" fmla="*/ 182020 h 477262"/>
                <a:gd name="connsiteX23" fmla="*/ 5580 w 545371"/>
                <a:gd name="connsiteY23" fmla="*/ 182537 h 477262"/>
                <a:gd name="connsiteX24" fmla="*/ 11994 w 545371"/>
                <a:gd name="connsiteY24" fmla="*/ 181891 h 47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5371" h="477262">
                  <a:moveTo>
                    <a:pt x="11994" y="181891"/>
                  </a:moveTo>
                  <a:cubicBezTo>
                    <a:pt x="15118" y="213040"/>
                    <a:pt x="21275" y="243809"/>
                    <a:pt x="30377" y="273762"/>
                  </a:cubicBezTo>
                  <a:cubicBezTo>
                    <a:pt x="54457" y="237627"/>
                    <a:pt x="72974" y="198082"/>
                    <a:pt x="85310" y="156448"/>
                  </a:cubicBezTo>
                  <a:lnTo>
                    <a:pt x="586" y="9085"/>
                  </a:lnTo>
                  <a:cubicBezTo>
                    <a:pt x="-817" y="6198"/>
                    <a:pt x="386" y="2720"/>
                    <a:pt x="3273" y="1317"/>
                  </a:cubicBezTo>
                  <a:cubicBezTo>
                    <a:pt x="5867" y="57"/>
                    <a:pt x="8993" y="890"/>
                    <a:pt x="10617" y="3273"/>
                  </a:cubicBezTo>
                  <a:lnTo>
                    <a:pt x="94695" y="149646"/>
                  </a:lnTo>
                  <a:lnTo>
                    <a:pt x="450209" y="149646"/>
                  </a:lnTo>
                  <a:lnTo>
                    <a:pt x="534330" y="3273"/>
                  </a:lnTo>
                  <a:cubicBezTo>
                    <a:pt x="535733" y="386"/>
                    <a:pt x="539211" y="-817"/>
                    <a:pt x="542098" y="586"/>
                  </a:cubicBezTo>
                  <a:cubicBezTo>
                    <a:pt x="544985" y="1989"/>
                    <a:pt x="546188" y="5466"/>
                    <a:pt x="544785" y="8353"/>
                  </a:cubicBezTo>
                  <a:cubicBezTo>
                    <a:pt x="544662" y="8607"/>
                    <a:pt x="544520" y="8852"/>
                    <a:pt x="544361" y="9085"/>
                  </a:cubicBezTo>
                  <a:lnTo>
                    <a:pt x="459637" y="156448"/>
                  </a:lnTo>
                  <a:cubicBezTo>
                    <a:pt x="471977" y="198086"/>
                    <a:pt x="490478" y="237643"/>
                    <a:pt x="514527" y="273805"/>
                  </a:cubicBezTo>
                  <a:cubicBezTo>
                    <a:pt x="523666" y="243845"/>
                    <a:pt x="529838" y="213059"/>
                    <a:pt x="532953" y="181891"/>
                  </a:cubicBezTo>
                  <a:cubicBezTo>
                    <a:pt x="535062" y="182234"/>
                    <a:pt x="537189" y="182450"/>
                    <a:pt x="539324" y="182537"/>
                  </a:cubicBezTo>
                  <a:cubicBezTo>
                    <a:pt x="541132" y="182537"/>
                    <a:pt x="542854" y="182193"/>
                    <a:pt x="544619" y="182020"/>
                  </a:cubicBezTo>
                  <a:cubicBezTo>
                    <a:pt x="536009" y="259512"/>
                    <a:pt x="519865" y="293005"/>
                    <a:pt x="519176" y="294426"/>
                  </a:cubicBezTo>
                  <a:lnTo>
                    <a:pt x="518574" y="294125"/>
                  </a:lnTo>
                  <a:cubicBezTo>
                    <a:pt x="474705" y="401364"/>
                    <a:pt x="370393" y="477263"/>
                    <a:pt x="272452" y="477263"/>
                  </a:cubicBezTo>
                  <a:cubicBezTo>
                    <a:pt x="174511" y="477263"/>
                    <a:pt x="70113" y="401364"/>
                    <a:pt x="26330" y="294125"/>
                  </a:cubicBezTo>
                  <a:lnTo>
                    <a:pt x="25771" y="294426"/>
                  </a:lnTo>
                  <a:cubicBezTo>
                    <a:pt x="25082" y="293005"/>
                    <a:pt x="9110" y="259598"/>
                    <a:pt x="328" y="182020"/>
                  </a:cubicBezTo>
                  <a:cubicBezTo>
                    <a:pt x="2093" y="182020"/>
                    <a:pt x="3772" y="182537"/>
                    <a:pt x="5580" y="182537"/>
                  </a:cubicBezTo>
                  <a:cubicBezTo>
                    <a:pt x="7729" y="182452"/>
                    <a:pt x="9871" y="182236"/>
                    <a:pt x="11994" y="181891"/>
                  </a:cubicBezTo>
                  <a:close/>
                </a:path>
              </a:pathLst>
            </a:custGeom>
            <a:solidFill>
              <a:srgbClr val="67BEE1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>
              <a:off x="-7913633" y="1197969"/>
              <a:ext cx="1028826" cy="1649407"/>
            </a:xfrm>
            <a:custGeom>
              <a:avLst/>
              <a:gdLst>
                <a:gd name="connsiteX0" fmla="*/ 45783 w 1028826"/>
                <a:gd name="connsiteY0" fmla="*/ 1379823 h 1649407"/>
                <a:gd name="connsiteX1" fmla="*/ 47806 w 1028826"/>
                <a:gd name="connsiteY1" fmla="*/ 1389036 h 1649407"/>
                <a:gd name="connsiteX2" fmla="*/ 72302 w 1028826"/>
                <a:gd name="connsiteY2" fmla="*/ 1476386 h 1649407"/>
                <a:gd name="connsiteX3" fmla="*/ 125083 w 1028826"/>
                <a:gd name="connsiteY3" fmla="*/ 1589007 h 1649407"/>
                <a:gd name="connsiteX4" fmla="*/ 157629 w 1028826"/>
                <a:gd name="connsiteY4" fmla="*/ 1622716 h 1649407"/>
                <a:gd name="connsiteX5" fmla="*/ 245281 w 1028826"/>
                <a:gd name="connsiteY5" fmla="*/ 1649407 h 1649407"/>
                <a:gd name="connsiteX6" fmla="*/ 783416 w 1028826"/>
                <a:gd name="connsiteY6" fmla="*/ 1649407 h 1649407"/>
                <a:gd name="connsiteX7" fmla="*/ 874081 w 1028826"/>
                <a:gd name="connsiteY7" fmla="*/ 1620434 h 1649407"/>
                <a:gd name="connsiteX8" fmla="*/ 903614 w 1028826"/>
                <a:gd name="connsiteY8" fmla="*/ 1589007 h 1649407"/>
                <a:gd name="connsiteX9" fmla="*/ 956394 w 1028826"/>
                <a:gd name="connsiteY9" fmla="*/ 1476386 h 1649407"/>
                <a:gd name="connsiteX10" fmla="*/ 980890 w 1028826"/>
                <a:gd name="connsiteY10" fmla="*/ 1389036 h 1649407"/>
                <a:gd name="connsiteX11" fmla="*/ 982914 w 1028826"/>
                <a:gd name="connsiteY11" fmla="*/ 1380124 h 1649407"/>
                <a:gd name="connsiteX12" fmla="*/ 851006 w 1028826"/>
                <a:gd name="connsiteY12" fmla="*/ 152788 h 1649407"/>
                <a:gd name="connsiteX13" fmla="*/ 514392 w 1028826"/>
                <a:gd name="connsiteY13" fmla="*/ 0 h 1649407"/>
                <a:gd name="connsiteX14" fmla="*/ 229438 w 1028826"/>
                <a:gd name="connsiteY14" fmla="*/ 104183 h 1649407"/>
                <a:gd name="connsiteX15" fmla="*/ 177777 w 1028826"/>
                <a:gd name="connsiteY15" fmla="*/ 152788 h 1649407"/>
                <a:gd name="connsiteX16" fmla="*/ 158878 w 1028826"/>
                <a:gd name="connsiteY16" fmla="*/ 174700 h 1649407"/>
                <a:gd name="connsiteX17" fmla="*/ 45783 w 1028826"/>
                <a:gd name="connsiteY17" fmla="*/ 1379823 h 164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8826" h="1649407">
                  <a:moveTo>
                    <a:pt x="45783" y="1379823"/>
                  </a:moveTo>
                  <a:cubicBezTo>
                    <a:pt x="46343" y="1383138"/>
                    <a:pt x="47074" y="1386022"/>
                    <a:pt x="47806" y="1389036"/>
                  </a:cubicBezTo>
                  <a:cubicBezTo>
                    <a:pt x="55168" y="1420463"/>
                    <a:pt x="63348" y="1449737"/>
                    <a:pt x="72302" y="1476386"/>
                  </a:cubicBezTo>
                  <a:cubicBezTo>
                    <a:pt x="87715" y="1522407"/>
                    <a:pt x="104160" y="1560464"/>
                    <a:pt x="125083" y="1589007"/>
                  </a:cubicBezTo>
                  <a:cubicBezTo>
                    <a:pt x="134157" y="1601830"/>
                    <a:pt x="145132" y="1613197"/>
                    <a:pt x="157629" y="1622716"/>
                  </a:cubicBezTo>
                  <a:cubicBezTo>
                    <a:pt x="180834" y="1640151"/>
                    <a:pt x="209290" y="1649407"/>
                    <a:pt x="245281" y="1649407"/>
                  </a:cubicBezTo>
                  <a:lnTo>
                    <a:pt x="783416" y="1649407"/>
                  </a:lnTo>
                  <a:cubicBezTo>
                    <a:pt x="821043" y="1649407"/>
                    <a:pt x="850274" y="1639290"/>
                    <a:pt x="874081" y="1620434"/>
                  </a:cubicBezTo>
                  <a:cubicBezTo>
                    <a:pt x="885309" y="1611350"/>
                    <a:pt x="895245" y="1600777"/>
                    <a:pt x="903614" y="1589007"/>
                  </a:cubicBezTo>
                  <a:cubicBezTo>
                    <a:pt x="924537" y="1560464"/>
                    <a:pt x="940982" y="1522407"/>
                    <a:pt x="956394" y="1476386"/>
                  </a:cubicBezTo>
                  <a:cubicBezTo>
                    <a:pt x="965306" y="1449737"/>
                    <a:pt x="973615" y="1420420"/>
                    <a:pt x="980890" y="1389036"/>
                  </a:cubicBezTo>
                  <a:cubicBezTo>
                    <a:pt x="981622" y="1386022"/>
                    <a:pt x="982354" y="1383138"/>
                    <a:pt x="982914" y="1380124"/>
                  </a:cubicBezTo>
                  <a:cubicBezTo>
                    <a:pt x="1067250" y="1008897"/>
                    <a:pt x="1042152" y="350994"/>
                    <a:pt x="851006" y="152788"/>
                  </a:cubicBezTo>
                  <a:cubicBezTo>
                    <a:pt x="772610" y="71464"/>
                    <a:pt x="675574" y="0"/>
                    <a:pt x="514392" y="0"/>
                  </a:cubicBezTo>
                  <a:cubicBezTo>
                    <a:pt x="386703" y="0"/>
                    <a:pt x="299137" y="44945"/>
                    <a:pt x="229438" y="104183"/>
                  </a:cubicBezTo>
                  <a:cubicBezTo>
                    <a:pt x="211347" y="119434"/>
                    <a:pt x="194101" y="135659"/>
                    <a:pt x="177777" y="152788"/>
                  </a:cubicBezTo>
                  <a:cubicBezTo>
                    <a:pt x="171102" y="159760"/>
                    <a:pt x="164794" y="167074"/>
                    <a:pt x="158878" y="174700"/>
                  </a:cubicBezTo>
                  <a:cubicBezTo>
                    <a:pt x="-14876" y="395551"/>
                    <a:pt x="-35497" y="1021424"/>
                    <a:pt x="45783" y="1379823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7642092" y="2499697"/>
              <a:ext cx="432833" cy="168759"/>
            </a:xfrm>
            <a:custGeom>
              <a:avLst/>
              <a:gdLst>
                <a:gd name="connsiteX0" fmla="*/ 403473 w 432833"/>
                <a:gd name="connsiteY0" fmla="*/ 0 h 168759"/>
                <a:gd name="connsiteX1" fmla="*/ 29404 w 432833"/>
                <a:gd name="connsiteY1" fmla="*/ 0 h 168759"/>
                <a:gd name="connsiteX2" fmla="*/ 0 w 432833"/>
                <a:gd name="connsiteY2" fmla="*/ 168759 h 168759"/>
                <a:gd name="connsiteX3" fmla="*/ 432833 w 432833"/>
                <a:gd name="connsiteY3" fmla="*/ 168759 h 168759"/>
                <a:gd name="connsiteX4" fmla="*/ 403473 w 432833"/>
                <a:gd name="connsiteY4" fmla="*/ 0 h 16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833" h="168759">
                  <a:moveTo>
                    <a:pt x="403473" y="0"/>
                  </a:moveTo>
                  <a:lnTo>
                    <a:pt x="29404" y="0"/>
                  </a:lnTo>
                  <a:lnTo>
                    <a:pt x="0" y="168759"/>
                  </a:lnTo>
                  <a:lnTo>
                    <a:pt x="432833" y="168759"/>
                  </a:lnTo>
                  <a:lnTo>
                    <a:pt x="403473" y="0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7646139" y="2334898"/>
              <a:ext cx="440926" cy="667072"/>
            </a:xfrm>
            <a:custGeom>
              <a:avLst/>
              <a:gdLst>
                <a:gd name="connsiteX0" fmla="*/ 73488 w 440926"/>
                <a:gd name="connsiteY0" fmla="*/ 187487 h 667072"/>
                <a:gd name="connsiteX1" fmla="*/ 73488 w 440926"/>
                <a:gd name="connsiteY1" fmla="*/ 0 h 667072"/>
                <a:gd name="connsiteX2" fmla="*/ 367439 w 440926"/>
                <a:gd name="connsiteY2" fmla="*/ 0 h 667072"/>
                <a:gd name="connsiteX3" fmla="*/ 367439 w 440926"/>
                <a:gd name="connsiteY3" fmla="*/ 187487 h 667072"/>
                <a:gd name="connsiteX4" fmla="*/ 440927 w 440926"/>
                <a:gd name="connsiteY4" fmla="*/ 193169 h 667072"/>
                <a:gd name="connsiteX5" fmla="*/ 367439 w 440926"/>
                <a:gd name="connsiteY5" fmla="*/ 667073 h 667072"/>
                <a:gd name="connsiteX6" fmla="*/ 73488 w 440926"/>
                <a:gd name="connsiteY6" fmla="*/ 667073 h 667072"/>
                <a:gd name="connsiteX7" fmla="*/ 0 w 440926"/>
                <a:gd name="connsiteY7" fmla="*/ 193169 h 667072"/>
                <a:gd name="connsiteX8" fmla="*/ 73488 w 440926"/>
                <a:gd name="connsiteY8" fmla="*/ 187487 h 66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926" h="667072">
                  <a:moveTo>
                    <a:pt x="73488" y="187487"/>
                  </a:moveTo>
                  <a:lnTo>
                    <a:pt x="73488" y="0"/>
                  </a:lnTo>
                  <a:lnTo>
                    <a:pt x="367439" y="0"/>
                  </a:lnTo>
                  <a:lnTo>
                    <a:pt x="367439" y="187487"/>
                  </a:lnTo>
                  <a:lnTo>
                    <a:pt x="440927" y="193169"/>
                  </a:lnTo>
                  <a:lnTo>
                    <a:pt x="367439" y="667073"/>
                  </a:lnTo>
                  <a:lnTo>
                    <a:pt x="73488" y="667073"/>
                  </a:lnTo>
                  <a:lnTo>
                    <a:pt x="0" y="193169"/>
                  </a:lnTo>
                  <a:lnTo>
                    <a:pt x="73488" y="187487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7572651" y="2336147"/>
              <a:ext cx="293951" cy="186238"/>
            </a:xfrm>
            <a:custGeom>
              <a:avLst/>
              <a:gdLst>
                <a:gd name="connsiteX0" fmla="*/ 293951 w 293951"/>
                <a:gd name="connsiteY0" fmla="*/ 0 h 186238"/>
                <a:gd name="connsiteX1" fmla="*/ 293951 w 293951"/>
                <a:gd name="connsiteY1" fmla="*/ 68106 h 186238"/>
                <a:gd name="connsiteX2" fmla="*/ 0 w 293951"/>
                <a:gd name="connsiteY2" fmla="*/ 186238 h 186238"/>
                <a:gd name="connsiteX3" fmla="*/ 0 w 293951"/>
                <a:gd name="connsiteY3" fmla="*/ 0 h 186238"/>
                <a:gd name="connsiteX4" fmla="*/ 293951 w 293951"/>
                <a:gd name="connsiteY4" fmla="*/ 0 h 18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51" h="186238">
                  <a:moveTo>
                    <a:pt x="293951" y="0"/>
                  </a:moveTo>
                  <a:lnTo>
                    <a:pt x="293951" y="68106"/>
                  </a:lnTo>
                  <a:lnTo>
                    <a:pt x="0" y="186238"/>
                  </a:lnTo>
                  <a:lnTo>
                    <a:pt x="0" y="0"/>
                  </a:lnTo>
                  <a:lnTo>
                    <a:pt x="293951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7926572" y="3910646"/>
              <a:ext cx="1007388" cy="3131648"/>
            </a:xfrm>
            <a:custGeom>
              <a:avLst/>
              <a:gdLst>
                <a:gd name="connsiteX0" fmla="*/ 74737 w 1007388"/>
                <a:gd name="connsiteY0" fmla="*/ 0 h 3131648"/>
                <a:gd name="connsiteX1" fmla="*/ 932654 w 1007388"/>
                <a:gd name="connsiteY1" fmla="*/ 0 h 3131648"/>
                <a:gd name="connsiteX2" fmla="*/ 745899 w 1007388"/>
                <a:gd name="connsiteY2" fmla="*/ 2841873 h 3131648"/>
                <a:gd name="connsiteX3" fmla="*/ 746201 w 1007388"/>
                <a:gd name="connsiteY3" fmla="*/ 3131605 h 3131648"/>
                <a:gd name="connsiteX4" fmla="*/ 555313 w 1007388"/>
                <a:gd name="connsiteY4" fmla="*/ 3131605 h 3131648"/>
                <a:gd name="connsiteX5" fmla="*/ 556260 w 1007388"/>
                <a:gd name="connsiteY5" fmla="*/ 2738981 h 3131648"/>
                <a:gd name="connsiteX6" fmla="*/ 519882 w 1007388"/>
                <a:gd name="connsiteY6" fmla="*/ 573222 h 3131648"/>
                <a:gd name="connsiteX7" fmla="*/ 487680 w 1007388"/>
                <a:gd name="connsiteY7" fmla="*/ 573222 h 3131648"/>
                <a:gd name="connsiteX8" fmla="*/ 451302 w 1007388"/>
                <a:gd name="connsiteY8" fmla="*/ 2739024 h 3131648"/>
                <a:gd name="connsiteX9" fmla="*/ 452249 w 1007388"/>
                <a:gd name="connsiteY9" fmla="*/ 3131648 h 3131648"/>
                <a:gd name="connsiteX10" fmla="*/ 261061 w 1007388"/>
                <a:gd name="connsiteY10" fmla="*/ 3131648 h 3131648"/>
                <a:gd name="connsiteX11" fmla="*/ 261362 w 1007388"/>
                <a:gd name="connsiteY11" fmla="*/ 2841916 h 3131648"/>
                <a:gd name="connsiteX12" fmla="*/ 74737 w 1007388"/>
                <a:gd name="connsiteY12" fmla="*/ 0 h 313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7388" h="3131648">
                  <a:moveTo>
                    <a:pt x="74737" y="0"/>
                  </a:moveTo>
                  <a:lnTo>
                    <a:pt x="932654" y="0"/>
                  </a:lnTo>
                  <a:cubicBezTo>
                    <a:pt x="1177226" y="420865"/>
                    <a:pt x="742972" y="907512"/>
                    <a:pt x="745899" y="2841873"/>
                  </a:cubicBezTo>
                  <a:lnTo>
                    <a:pt x="746201" y="3131605"/>
                  </a:lnTo>
                  <a:lnTo>
                    <a:pt x="555313" y="3131605"/>
                  </a:lnTo>
                  <a:lnTo>
                    <a:pt x="556260" y="2738981"/>
                  </a:lnTo>
                  <a:lnTo>
                    <a:pt x="519882" y="573222"/>
                  </a:lnTo>
                  <a:lnTo>
                    <a:pt x="487680" y="573222"/>
                  </a:lnTo>
                  <a:lnTo>
                    <a:pt x="451302" y="2739024"/>
                  </a:lnTo>
                  <a:lnTo>
                    <a:pt x="452249" y="3131648"/>
                  </a:lnTo>
                  <a:lnTo>
                    <a:pt x="261061" y="3131648"/>
                  </a:lnTo>
                  <a:lnTo>
                    <a:pt x="261362" y="2841916"/>
                  </a:lnTo>
                  <a:cubicBezTo>
                    <a:pt x="264419" y="907512"/>
                    <a:pt x="-169835" y="420865"/>
                    <a:pt x="74737" y="0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7684066" y="6877968"/>
              <a:ext cx="229288" cy="261189"/>
            </a:xfrm>
            <a:custGeom>
              <a:avLst/>
              <a:gdLst>
                <a:gd name="connsiteX0" fmla="*/ 209227 w 229288"/>
                <a:gd name="connsiteY0" fmla="*/ 0 h 261189"/>
                <a:gd name="connsiteX1" fmla="*/ 114515 w 229288"/>
                <a:gd name="connsiteY1" fmla="*/ 125493 h 261189"/>
                <a:gd name="connsiteX2" fmla="*/ 19803 w 229288"/>
                <a:gd name="connsiteY2" fmla="*/ 0 h 261189"/>
                <a:gd name="connsiteX3" fmla="*/ 0 w 229288"/>
                <a:gd name="connsiteY3" fmla="*/ 121274 h 261189"/>
                <a:gd name="connsiteX4" fmla="*/ 114644 w 229288"/>
                <a:gd name="connsiteY4" fmla="*/ 261190 h 261189"/>
                <a:gd name="connsiteX5" fmla="*/ 229289 w 229288"/>
                <a:gd name="connsiteY5" fmla="*/ 121274 h 261189"/>
                <a:gd name="connsiteX6" fmla="*/ 209227 w 229288"/>
                <a:gd name="connsiteY6" fmla="*/ 0 h 26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88" h="261189">
                  <a:moveTo>
                    <a:pt x="209227" y="0"/>
                  </a:moveTo>
                  <a:cubicBezTo>
                    <a:pt x="209227" y="0"/>
                    <a:pt x="187702" y="125493"/>
                    <a:pt x="114515" y="125493"/>
                  </a:cubicBezTo>
                  <a:cubicBezTo>
                    <a:pt x="41329" y="125493"/>
                    <a:pt x="19803" y="0"/>
                    <a:pt x="19803" y="0"/>
                  </a:cubicBezTo>
                  <a:cubicBezTo>
                    <a:pt x="19803" y="0"/>
                    <a:pt x="0" y="73186"/>
                    <a:pt x="0" y="121274"/>
                  </a:cubicBezTo>
                  <a:cubicBezTo>
                    <a:pt x="0" y="210820"/>
                    <a:pt x="35517" y="261190"/>
                    <a:pt x="114644" y="261190"/>
                  </a:cubicBezTo>
                  <a:cubicBezTo>
                    <a:pt x="193772" y="261190"/>
                    <a:pt x="229289" y="210820"/>
                    <a:pt x="229289" y="121274"/>
                  </a:cubicBezTo>
                  <a:cubicBezTo>
                    <a:pt x="229031" y="72972"/>
                    <a:pt x="209227" y="0"/>
                    <a:pt x="209227" y="0"/>
                  </a:cubicBezTo>
                  <a:close/>
                </a:path>
              </a:pathLst>
            </a:custGeom>
            <a:solidFill>
              <a:srgbClr val="231F2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7390804" y="6877968"/>
              <a:ext cx="229288" cy="261189"/>
            </a:xfrm>
            <a:custGeom>
              <a:avLst/>
              <a:gdLst>
                <a:gd name="connsiteX0" fmla="*/ 20062 w 229288"/>
                <a:gd name="connsiteY0" fmla="*/ 0 h 261189"/>
                <a:gd name="connsiteX1" fmla="*/ 114774 w 229288"/>
                <a:gd name="connsiteY1" fmla="*/ 125493 h 261189"/>
                <a:gd name="connsiteX2" fmla="*/ 209485 w 229288"/>
                <a:gd name="connsiteY2" fmla="*/ 0 h 261189"/>
                <a:gd name="connsiteX3" fmla="*/ 229289 w 229288"/>
                <a:gd name="connsiteY3" fmla="*/ 121274 h 261189"/>
                <a:gd name="connsiteX4" fmla="*/ 114644 w 229288"/>
                <a:gd name="connsiteY4" fmla="*/ 261190 h 261189"/>
                <a:gd name="connsiteX5" fmla="*/ 0 w 229288"/>
                <a:gd name="connsiteY5" fmla="*/ 121274 h 261189"/>
                <a:gd name="connsiteX6" fmla="*/ 20062 w 229288"/>
                <a:gd name="connsiteY6" fmla="*/ 0 h 26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88" h="261189">
                  <a:moveTo>
                    <a:pt x="20062" y="0"/>
                  </a:moveTo>
                  <a:cubicBezTo>
                    <a:pt x="20062" y="0"/>
                    <a:pt x="41587" y="125493"/>
                    <a:pt x="114774" y="125493"/>
                  </a:cubicBezTo>
                  <a:cubicBezTo>
                    <a:pt x="187960" y="125493"/>
                    <a:pt x="209485" y="0"/>
                    <a:pt x="209485" y="0"/>
                  </a:cubicBezTo>
                  <a:cubicBezTo>
                    <a:pt x="209485" y="0"/>
                    <a:pt x="229289" y="73186"/>
                    <a:pt x="229289" y="121274"/>
                  </a:cubicBezTo>
                  <a:cubicBezTo>
                    <a:pt x="229289" y="210820"/>
                    <a:pt x="193772" y="261190"/>
                    <a:pt x="114644" y="261190"/>
                  </a:cubicBezTo>
                  <a:cubicBezTo>
                    <a:pt x="35517" y="261190"/>
                    <a:pt x="0" y="210820"/>
                    <a:pt x="0" y="121274"/>
                  </a:cubicBezTo>
                  <a:cubicBezTo>
                    <a:pt x="258" y="72972"/>
                    <a:pt x="20062" y="0"/>
                    <a:pt x="20062" y="0"/>
                  </a:cubicBezTo>
                  <a:close/>
                </a:path>
              </a:pathLst>
            </a:custGeom>
            <a:solidFill>
              <a:srgbClr val="231F2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7947419" y="3835134"/>
              <a:ext cx="1043506" cy="1462050"/>
            </a:xfrm>
            <a:custGeom>
              <a:avLst/>
              <a:gdLst>
                <a:gd name="connsiteX0" fmla="*/ 94766 w 1043506"/>
                <a:gd name="connsiteY0" fmla="*/ 0 h 1462050"/>
                <a:gd name="connsiteX1" fmla="*/ 948722 w 1043506"/>
                <a:gd name="connsiteY1" fmla="*/ 0 h 1462050"/>
                <a:gd name="connsiteX2" fmla="*/ 953372 w 1043506"/>
                <a:gd name="connsiteY2" fmla="*/ 1452148 h 1462050"/>
                <a:gd name="connsiteX3" fmla="*/ 937787 w 1043506"/>
                <a:gd name="connsiteY3" fmla="*/ 1462050 h 1462050"/>
                <a:gd name="connsiteX4" fmla="*/ 105743 w 1043506"/>
                <a:gd name="connsiteY4" fmla="*/ 1462050 h 1462050"/>
                <a:gd name="connsiteX5" fmla="*/ 90116 w 1043506"/>
                <a:gd name="connsiteY5" fmla="*/ 1452148 h 1462050"/>
                <a:gd name="connsiteX6" fmla="*/ 94766 w 1043506"/>
                <a:gd name="connsiteY6" fmla="*/ 0 h 14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3506" h="1462050">
                  <a:moveTo>
                    <a:pt x="94766" y="0"/>
                  </a:moveTo>
                  <a:lnTo>
                    <a:pt x="948722" y="0"/>
                  </a:lnTo>
                  <a:cubicBezTo>
                    <a:pt x="948722" y="0"/>
                    <a:pt x="1158853" y="542182"/>
                    <a:pt x="953372" y="1452148"/>
                  </a:cubicBezTo>
                  <a:cubicBezTo>
                    <a:pt x="952037" y="1458046"/>
                    <a:pt x="943814" y="1462050"/>
                    <a:pt x="937787" y="1462050"/>
                  </a:cubicBezTo>
                  <a:lnTo>
                    <a:pt x="105743" y="1462050"/>
                  </a:lnTo>
                  <a:cubicBezTo>
                    <a:pt x="99673" y="1462050"/>
                    <a:pt x="91451" y="1458046"/>
                    <a:pt x="90116" y="1452148"/>
                  </a:cubicBezTo>
                  <a:cubicBezTo>
                    <a:pt x="-115323" y="542182"/>
                    <a:pt x="94766" y="0"/>
                    <a:pt x="94766" y="0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7828158" y="2543480"/>
              <a:ext cx="793646" cy="1308228"/>
            </a:xfrm>
            <a:custGeom>
              <a:avLst/>
              <a:gdLst>
                <a:gd name="connsiteX0" fmla="*/ 196699 w 793646"/>
                <a:gd name="connsiteY0" fmla="*/ 0 h 1308228"/>
                <a:gd name="connsiteX1" fmla="*/ 208151 w 793646"/>
                <a:gd name="connsiteY1" fmla="*/ 43051 h 1308228"/>
                <a:gd name="connsiteX2" fmla="*/ 399081 w 793646"/>
                <a:gd name="connsiteY2" fmla="*/ 104226 h 1308228"/>
                <a:gd name="connsiteX3" fmla="*/ 602841 w 793646"/>
                <a:gd name="connsiteY3" fmla="*/ 23290 h 1308228"/>
                <a:gd name="connsiteX4" fmla="*/ 608997 w 793646"/>
                <a:gd name="connsiteY4" fmla="*/ 129 h 1308228"/>
                <a:gd name="connsiteX5" fmla="*/ 782578 w 793646"/>
                <a:gd name="connsiteY5" fmla="*/ 877720 h 1308228"/>
                <a:gd name="connsiteX6" fmla="*/ 784128 w 793646"/>
                <a:gd name="connsiteY6" fmla="*/ 1308229 h 1308228"/>
                <a:gd name="connsiteX7" fmla="*/ 402310 w 793646"/>
                <a:gd name="connsiteY7" fmla="*/ 1308229 h 1308228"/>
                <a:gd name="connsiteX8" fmla="*/ 0 w 793646"/>
                <a:gd name="connsiteY8" fmla="*/ 1308229 h 1308228"/>
                <a:gd name="connsiteX9" fmla="*/ 10504 w 793646"/>
                <a:gd name="connsiteY9" fmla="*/ 877720 h 1308228"/>
                <a:gd name="connsiteX10" fmla="*/ 196699 w 793646"/>
                <a:gd name="connsiteY10" fmla="*/ 0 h 130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646" h="1308228">
                  <a:moveTo>
                    <a:pt x="196699" y="0"/>
                  </a:moveTo>
                  <a:lnTo>
                    <a:pt x="208151" y="43051"/>
                  </a:lnTo>
                  <a:cubicBezTo>
                    <a:pt x="227911" y="99749"/>
                    <a:pt x="278625" y="104226"/>
                    <a:pt x="399081" y="104226"/>
                  </a:cubicBezTo>
                  <a:cubicBezTo>
                    <a:pt x="534950" y="104226"/>
                    <a:pt x="586783" y="74435"/>
                    <a:pt x="602841" y="23290"/>
                  </a:cubicBezTo>
                  <a:lnTo>
                    <a:pt x="608997" y="129"/>
                  </a:lnTo>
                  <a:cubicBezTo>
                    <a:pt x="859252" y="94023"/>
                    <a:pt x="782578" y="877720"/>
                    <a:pt x="782578" y="877720"/>
                  </a:cubicBezTo>
                  <a:lnTo>
                    <a:pt x="784128" y="1308229"/>
                  </a:lnTo>
                  <a:lnTo>
                    <a:pt x="402310" y="1308229"/>
                  </a:lnTo>
                  <a:lnTo>
                    <a:pt x="0" y="1308229"/>
                  </a:lnTo>
                  <a:lnTo>
                    <a:pt x="10504" y="877720"/>
                  </a:lnTo>
                  <a:cubicBezTo>
                    <a:pt x="10504" y="877720"/>
                    <a:pt x="-53555" y="94023"/>
                    <a:pt x="196699" y="0"/>
                  </a:cubicBezTo>
                  <a:close/>
                </a:path>
              </a:pathLst>
            </a:custGeom>
            <a:solidFill>
              <a:srgbClr val="F5B3D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7455079" y="2830629"/>
              <a:ext cx="58807" cy="58807"/>
            </a:xfrm>
            <a:custGeom>
              <a:avLst/>
              <a:gdLst>
                <a:gd name="connsiteX0" fmla="*/ 58807 w 58807"/>
                <a:gd name="connsiteY0" fmla="*/ 29404 h 58807"/>
                <a:gd name="connsiteX1" fmla="*/ 29404 w 58807"/>
                <a:gd name="connsiteY1" fmla="*/ 58808 h 58807"/>
                <a:gd name="connsiteX2" fmla="*/ 0 w 58807"/>
                <a:gd name="connsiteY2" fmla="*/ 29404 h 58807"/>
                <a:gd name="connsiteX3" fmla="*/ 29404 w 58807"/>
                <a:gd name="connsiteY3" fmla="*/ 0 h 58807"/>
                <a:gd name="connsiteX4" fmla="*/ 58807 w 58807"/>
                <a:gd name="connsiteY4" fmla="*/ 29404 h 5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07" h="58807">
                  <a:moveTo>
                    <a:pt x="58807" y="29404"/>
                  </a:moveTo>
                  <a:cubicBezTo>
                    <a:pt x="58807" y="45643"/>
                    <a:pt x="45643" y="58808"/>
                    <a:pt x="29404" y="58808"/>
                  </a:cubicBezTo>
                  <a:cubicBezTo>
                    <a:pt x="13165" y="58808"/>
                    <a:pt x="0" y="45643"/>
                    <a:pt x="0" y="29404"/>
                  </a:cubicBezTo>
                  <a:cubicBezTo>
                    <a:pt x="0" y="13165"/>
                    <a:pt x="13165" y="0"/>
                    <a:pt x="29404" y="0"/>
                  </a:cubicBezTo>
                  <a:cubicBezTo>
                    <a:pt x="45643" y="0"/>
                    <a:pt x="58807" y="13165"/>
                    <a:pt x="58807" y="29404"/>
                  </a:cubicBezTo>
                  <a:close/>
                </a:path>
              </a:pathLst>
            </a:custGeom>
            <a:solidFill>
              <a:srgbClr val="F5B3D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-7455079" y="3121481"/>
              <a:ext cx="58807" cy="58807"/>
            </a:xfrm>
            <a:custGeom>
              <a:avLst/>
              <a:gdLst>
                <a:gd name="connsiteX0" fmla="*/ 58807 w 58807"/>
                <a:gd name="connsiteY0" fmla="*/ 29404 h 58807"/>
                <a:gd name="connsiteX1" fmla="*/ 29404 w 58807"/>
                <a:gd name="connsiteY1" fmla="*/ 58808 h 58807"/>
                <a:gd name="connsiteX2" fmla="*/ 0 w 58807"/>
                <a:gd name="connsiteY2" fmla="*/ 29404 h 58807"/>
                <a:gd name="connsiteX3" fmla="*/ 29404 w 58807"/>
                <a:gd name="connsiteY3" fmla="*/ 0 h 58807"/>
                <a:gd name="connsiteX4" fmla="*/ 58807 w 58807"/>
                <a:gd name="connsiteY4" fmla="*/ 29404 h 5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07" h="58807">
                  <a:moveTo>
                    <a:pt x="58807" y="29404"/>
                  </a:moveTo>
                  <a:cubicBezTo>
                    <a:pt x="58807" y="45643"/>
                    <a:pt x="45643" y="58808"/>
                    <a:pt x="29404" y="58808"/>
                  </a:cubicBezTo>
                  <a:cubicBezTo>
                    <a:pt x="13165" y="58808"/>
                    <a:pt x="0" y="45643"/>
                    <a:pt x="0" y="29404"/>
                  </a:cubicBezTo>
                  <a:cubicBezTo>
                    <a:pt x="0" y="13165"/>
                    <a:pt x="13165" y="0"/>
                    <a:pt x="29404" y="0"/>
                  </a:cubicBezTo>
                  <a:cubicBezTo>
                    <a:pt x="45643" y="0"/>
                    <a:pt x="58807" y="13165"/>
                    <a:pt x="58807" y="29404"/>
                  </a:cubicBezTo>
                  <a:close/>
                </a:path>
              </a:pathLst>
            </a:custGeom>
            <a:solidFill>
              <a:srgbClr val="F5B3D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-7455079" y="3412289"/>
              <a:ext cx="58807" cy="58807"/>
            </a:xfrm>
            <a:custGeom>
              <a:avLst/>
              <a:gdLst>
                <a:gd name="connsiteX0" fmla="*/ 58807 w 58807"/>
                <a:gd name="connsiteY0" fmla="*/ 29404 h 58807"/>
                <a:gd name="connsiteX1" fmla="*/ 29404 w 58807"/>
                <a:gd name="connsiteY1" fmla="*/ 58808 h 58807"/>
                <a:gd name="connsiteX2" fmla="*/ 0 w 58807"/>
                <a:gd name="connsiteY2" fmla="*/ 29404 h 58807"/>
                <a:gd name="connsiteX3" fmla="*/ 29404 w 58807"/>
                <a:gd name="connsiteY3" fmla="*/ 0 h 58807"/>
                <a:gd name="connsiteX4" fmla="*/ 58807 w 58807"/>
                <a:gd name="connsiteY4" fmla="*/ 29404 h 5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07" h="58807">
                  <a:moveTo>
                    <a:pt x="58807" y="29404"/>
                  </a:moveTo>
                  <a:cubicBezTo>
                    <a:pt x="58807" y="45643"/>
                    <a:pt x="45643" y="58808"/>
                    <a:pt x="29404" y="58808"/>
                  </a:cubicBezTo>
                  <a:cubicBezTo>
                    <a:pt x="13165" y="58808"/>
                    <a:pt x="0" y="45643"/>
                    <a:pt x="0" y="29404"/>
                  </a:cubicBezTo>
                  <a:cubicBezTo>
                    <a:pt x="0" y="13165"/>
                    <a:pt x="13165" y="0"/>
                    <a:pt x="29404" y="0"/>
                  </a:cubicBezTo>
                  <a:cubicBezTo>
                    <a:pt x="45643" y="0"/>
                    <a:pt x="58807" y="13165"/>
                    <a:pt x="58807" y="29404"/>
                  </a:cubicBezTo>
                  <a:close/>
                </a:path>
              </a:pathLst>
            </a:custGeom>
            <a:solidFill>
              <a:srgbClr val="F5B3D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-7455079" y="3703098"/>
              <a:ext cx="58807" cy="58807"/>
            </a:xfrm>
            <a:custGeom>
              <a:avLst/>
              <a:gdLst>
                <a:gd name="connsiteX0" fmla="*/ 58807 w 58807"/>
                <a:gd name="connsiteY0" fmla="*/ 29404 h 58807"/>
                <a:gd name="connsiteX1" fmla="*/ 29404 w 58807"/>
                <a:gd name="connsiteY1" fmla="*/ 58808 h 58807"/>
                <a:gd name="connsiteX2" fmla="*/ 0 w 58807"/>
                <a:gd name="connsiteY2" fmla="*/ 29404 h 58807"/>
                <a:gd name="connsiteX3" fmla="*/ 29404 w 58807"/>
                <a:gd name="connsiteY3" fmla="*/ 0 h 58807"/>
                <a:gd name="connsiteX4" fmla="*/ 58807 w 58807"/>
                <a:gd name="connsiteY4" fmla="*/ 29404 h 5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07" h="58807">
                  <a:moveTo>
                    <a:pt x="58807" y="29404"/>
                  </a:moveTo>
                  <a:cubicBezTo>
                    <a:pt x="58807" y="45643"/>
                    <a:pt x="45643" y="58808"/>
                    <a:pt x="29404" y="58808"/>
                  </a:cubicBezTo>
                  <a:cubicBezTo>
                    <a:pt x="13165" y="58808"/>
                    <a:pt x="0" y="45643"/>
                    <a:pt x="0" y="29404"/>
                  </a:cubicBezTo>
                  <a:cubicBezTo>
                    <a:pt x="0" y="13165"/>
                    <a:pt x="13165" y="0"/>
                    <a:pt x="29404" y="0"/>
                  </a:cubicBezTo>
                  <a:cubicBezTo>
                    <a:pt x="45643" y="0"/>
                    <a:pt x="58807" y="13165"/>
                    <a:pt x="58807" y="29404"/>
                  </a:cubicBezTo>
                  <a:close/>
                </a:path>
              </a:pathLst>
            </a:custGeom>
            <a:solidFill>
              <a:srgbClr val="F5B3D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7425288" y="2510503"/>
              <a:ext cx="256497" cy="243323"/>
            </a:xfrm>
            <a:custGeom>
              <a:avLst/>
              <a:gdLst>
                <a:gd name="connsiteX0" fmla="*/ 0 w 256497"/>
                <a:gd name="connsiteY0" fmla="*/ 143704 h 243323"/>
                <a:gd name="connsiteX1" fmla="*/ 94712 w 256497"/>
                <a:gd name="connsiteY1" fmla="*/ 243323 h 243323"/>
                <a:gd name="connsiteX2" fmla="*/ 256497 w 256497"/>
                <a:gd name="connsiteY2" fmla="*/ 50283 h 243323"/>
                <a:gd name="connsiteX3" fmla="*/ 155543 w 256497"/>
                <a:gd name="connsiteY3" fmla="*/ 0 h 243323"/>
                <a:gd name="connsiteX4" fmla="*/ 117529 w 256497"/>
                <a:gd name="connsiteY4" fmla="*/ 35172 h 24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497" h="243323">
                  <a:moveTo>
                    <a:pt x="0" y="143704"/>
                  </a:moveTo>
                  <a:lnTo>
                    <a:pt x="94712" y="243323"/>
                  </a:lnTo>
                  <a:lnTo>
                    <a:pt x="256497" y="50283"/>
                  </a:lnTo>
                  <a:lnTo>
                    <a:pt x="155543" y="0"/>
                  </a:lnTo>
                  <a:lnTo>
                    <a:pt x="117529" y="35172"/>
                  </a:lnTo>
                  <a:close/>
                </a:path>
              </a:pathLst>
            </a:custGeom>
            <a:solidFill>
              <a:srgbClr val="EF80B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7681655" y="2510417"/>
              <a:ext cx="256367" cy="243323"/>
            </a:xfrm>
            <a:custGeom>
              <a:avLst/>
              <a:gdLst>
                <a:gd name="connsiteX0" fmla="*/ 100868 w 256367"/>
                <a:gd name="connsiteY0" fmla="*/ 0 h 243323"/>
                <a:gd name="connsiteX1" fmla="*/ 256368 w 256367"/>
                <a:gd name="connsiteY1" fmla="*/ 143618 h 243323"/>
                <a:gd name="connsiteX2" fmla="*/ 161742 w 256367"/>
                <a:gd name="connsiteY2" fmla="*/ 243323 h 243323"/>
                <a:gd name="connsiteX3" fmla="*/ 0 w 256367"/>
                <a:gd name="connsiteY3" fmla="*/ 50197 h 243323"/>
                <a:gd name="connsiteX4" fmla="*/ 100868 w 256367"/>
                <a:gd name="connsiteY4" fmla="*/ 0 h 24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67" h="243323">
                  <a:moveTo>
                    <a:pt x="100868" y="0"/>
                  </a:moveTo>
                  <a:lnTo>
                    <a:pt x="256368" y="143618"/>
                  </a:lnTo>
                  <a:lnTo>
                    <a:pt x="161742" y="243323"/>
                  </a:lnTo>
                  <a:lnTo>
                    <a:pt x="0" y="50197"/>
                  </a:lnTo>
                  <a:lnTo>
                    <a:pt x="100868" y="0"/>
                  </a:lnTo>
                  <a:close/>
                </a:path>
              </a:pathLst>
            </a:custGeom>
            <a:solidFill>
              <a:srgbClr val="EF80B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8018528" y="2537539"/>
              <a:ext cx="451947" cy="2477576"/>
            </a:xfrm>
            <a:custGeom>
              <a:avLst/>
              <a:gdLst>
                <a:gd name="connsiteX0" fmla="*/ 451776 w 451947"/>
                <a:gd name="connsiteY0" fmla="*/ 2299002 h 2477576"/>
                <a:gd name="connsiteX1" fmla="*/ 413503 w 451947"/>
                <a:gd name="connsiteY1" fmla="*/ 2477576 h 2477576"/>
                <a:gd name="connsiteX2" fmla="*/ 0 w 451947"/>
                <a:gd name="connsiteY2" fmla="*/ 2477576 h 2477576"/>
                <a:gd name="connsiteX3" fmla="*/ 163163 w 451947"/>
                <a:gd name="connsiteY3" fmla="*/ 898815 h 2477576"/>
                <a:gd name="connsiteX4" fmla="*/ 112750 w 451947"/>
                <a:gd name="connsiteY4" fmla="*/ 236521 h 2477576"/>
                <a:gd name="connsiteX5" fmla="*/ 387888 w 451947"/>
                <a:gd name="connsiteY5" fmla="*/ 0 h 2477576"/>
                <a:gd name="connsiteX6" fmla="*/ 451948 w 451947"/>
                <a:gd name="connsiteY6" fmla="*/ 830365 h 247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947" h="2477576">
                  <a:moveTo>
                    <a:pt x="451776" y="2299002"/>
                  </a:moveTo>
                  <a:lnTo>
                    <a:pt x="413503" y="2477576"/>
                  </a:lnTo>
                  <a:lnTo>
                    <a:pt x="0" y="2477576"/>
                  </a:lnTo>
                  <a:cubicBezTo>
                    <a:pt x="16144" y="2230378"/>
                    <a:pt x="163163" y="898815"/>
                    <a:pt x="163163" y="898815"/>
                  </a:cubicBezTo>
                  <a:cubicBezTo>
                    <a:pt x="162173" y="900107"/>
                    <a:pt x="73273" y="467575"/>
                    <a:pt x="112750" y="236521"/>
                  </a:cubicBezTo>
                  <a:cubicBezTo>
                    <a:pt x="137160" y="93593"/>
                    <a:pt x="138882" y="93549"/>
                    <a:pt x="387888" y="0"/>
                  </a:cubicBezTo>
                  <a:lnTo>
                    <a:pt x="451948" y="830365"/>
                  </a:lnTo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7284555" y="2537496"/>
              <a:ext cx="451947" cy="2477576"/>
            </a:xfrm>
            <a:custGeom>
              <a:avLst/>
              <a:gdLst>
                <a:gd name="connsiteX0" fmla="*/ 0 w 451947"/>
                <a:gd name="connsiteY0" fmla="*/ 830365 h 2477576"/>
                <a:gd name="connsiteX1" fmla="*/ 64060 w 451947"/>
                <a:gd name="connsiteY1" fmla="*/ 0 h 2477576"/>
                <a:gd name="connsiteX2" fmla="*/ 339198 w 451947"/>
                <a:gd name="connsiteY2" fmla="*/ 236521 h 2477576"/>
                <a:gd name="connsiteX3" fmla="*/ 288742 w 451947"/>
                <a:gd name="connsiteY3" fmla="*/ 898815 h 2477576"/>
                <a:gd name="connsiteX4" fmla="*/ 451948 w 451947"/>
                <a:gd name="connsiteY4" fmla="*/ 2477576 h 2477576"/>
                <a:gd name="connsiteX5" fmla="*/ 38229 w 451947"/>
                <a:gd name="connsiteY5" fmla="*/ 2477576 h 2477576"/>
                <a:gd name="connsiteX6" fmla="*/ 0 w 451947"/>
                <a:gd name="connsiteY6" fmla="*/ 2299002 h 247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947" h="2477576">
                  <a:moveTo>
                    <a:pt x="0" y="830365"/>
                  </a:moveTo>
                  <a:lnTo>
                    <a:pt x="64060" y="0"/>
                  </a:lnTo>
                  <a:cubicBezTo>
                    <a:pt x="313023" y="93549"/>
                    <a:pt x="314745" y="93593"/>
                    <a:pt x="339198" y="236521"/>
                  </a:cubicBezTo>
                  <a:cubicBezTo>
                    <a:pt x="378675" y="467575"/>
                    <a:pt x="289775" y="900236"/>
                    <a:pt x="288742" y="898815"/>
                  </a:cubicBezTo>
                  <a:cubicBezTo>
                    <a:pt x="288742" y="898815"/>
                    <a:pt x="435804" y="2230378"/>
                    <a:pt x="451948" y="2477576"/>
                  </a:cubicBezTo>
                  <a:lnTo>
                    <a:pt x="38229" y="2477576"/>
                  </a:lnTo>
                  <a:lnTo>
                    <a:pt x="0" y="2299002"/>
                  </a:lnTo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7244173" y="4154701"/>
              <a:ext cx="294553" cy="25529"/>
            </a:xfrm>
            <a:custGeom>
              <a:avLst/>
              <a:gdLst>
                <a:gd name="connsiteX0" fmla="*/ 0 w 294553"/>
                <a:gd name="connsiteY0" fmla="*/ 0 h 25529"/>
                <a:gd name="connsiteX1" fmla="*/ 294554 w 294553"/>
                <a:gd name="connsiteY1" fmla="*/ 0 h 25529"/>
                <a:gd name="connsiteX2" fmla="*/ 294554 w 294553"/>
                <a:gd name="connsiteY2" fmla="*/ 25529 h 25529"/>
                <a:gd name="connsiteX3" fmla="*/ 0 w 294553"/>
                <a:gd name="connsiteY3" fmla="*/ 25529 h 2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553" h="25529">
                  <a:moveTo>
                    <a:pt x="0" y="0"/>
                  </a:moveTo>
                  <a:lnTo>
                    <a:pt x="294554" y="0"/>
                  </a:lnTo>
                  <a:lnTo>
                    <a:pt x="294554" y="25529"/>
                  </a:lnTo>
                  <a:lnTo>
                    <a:pt x="0" y="25529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7901516" y="4154701"/>
              <a:ext cx="294553" cy="25529"/>
            </a:xfrm>
            <a:custGeom>
              <a:avLst/>
              <a:gdLst>
                <a:gd name="connsiteX0" fmla="*/ 0 w 294553"/>
                <a:gd name="connsiteY0" fmla="*/ 0 h 25529"/>
                <a:gd name="connsiteX1" fmla="*/ 294554 w 294553"/>
                <a:gd name="connsiteY1" fmla="*/ 0 h 25529"/>
                <a:gd name="connsiteX2" fmla="*/ 294554 w 294553"/>
                <a:gd name="connsiteY2" fmla="*/ 25529 h 25529"/>
                <a:gd name="connsiteX3" fmla="*/ 0 w 294553"/>
                <a:gd name="connsiteY3" fmla="*/ 25529 h 2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553" h="25529">
                  <a:moveTo>
                    <a:pt x="0" y="0"/>
                  </a:moveTo>
                  <a:lnTo>
                    <a:pt x="294554" y="0"/>
                  </a:lnTo>
                  <a:lnTo>
                    <a:pt x="294554" y="25529"/>
                  </a:lnTo>
                  <a:lnTo>
                    <a:pt x="0" y="25529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6875485" y="4143053"/>
              <a:ext cx="155532" cy="417746"/>
            </a:xfrm>
            <a:custGeom>
              <a:avLst/>
              <a:gdLst>
                <a:gd name="connsiteX0" fmla="*/ 0 w 155532"/>
                <a:gd name="connsiteY0" fmla="*/ 316878 h 417746"/>
                <a:gd name="connsiteX1" fmla="*/ 0 w 155532"/>
                <a:gd name="connsiteY1" fmla="*/ 35627 h 417746"/>
                <a:gd name="connsiteX2" fmla="*/ 130272 w 155532"/>
                <a:gd name="connsiteY2" fmla="*/ 35627 h 417746"/>
                <a:gd name="connsiteX3" fmla="*/ 72584 w 155532"/>
                <a:gd name="connsiteY3" fmla="*/ 417746 h 417746"/>
                <a:gd name="connsiteX4" fmla="*/ 0 w 155532"/>
                <a:gd name="connsiteY4" fmla="*/ 316878 h 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32" h="417746">
                  <a:moveTo>
                    <a:pt x="0" y="316878"/>
                  </a:moveTo>
                  <a:lnTo>
                    <a:pt x="0" y="35627"/>
                  </a:lnTo>
                  <a:cubicBezTo>
                    <a:pt x="0" y="35627"/>
                    <a:pt x="104441" y="-44534"/>
                    <a:pt x="130272" y="35627"/>
                  </a:cubicBezTo>
                  <a:cubicBezTo>
                    <a:pt x="197948" y="245069"/>
                    <a:pt x="112621" y="417746"/>
                    <a:pt x="72584" y="417746"/>
                  </a:cubicBezTo>
                  <a:cubicBezTo>
                    <a:pt x="32546" y="417746"/>
                    <a:pt x="0" y="372457"/>
                    <a:pt x="0" y="316878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-6917374" y="4244225"/>
              <a:ext cx="85347" cy="210239"/>
            </a:xfrm>
            <a:custGeom>
              <a:avLst/>
              <a:gdLst>
                <a:gd name="connsiteX0" fmla="*/ 0 w 85347"/>
                <a:gd name="connsiteY0" fmla="*/ 176703 h 210239"/>
                <a:gd name="connsiteX1" fmla="*/ 46409 w 85347"/>
                <a:gd name="connsiteY1" fmla="*/ 6996 h 210239"/>
                <a:gd name="connsiteX2" fmla="*/ 80333 w 85347"/>
                <a:gd name="connsiteY2" fmla="*/ 13023 h 210239"/>
                <a:gd name="connsiteX3" fmla="*/ 76028 w 85347"/>
                <a:gd name="connsiteY3" fmla="*/ 60035 h 210239"/>
                <a:gd name="connsiteX4" fmla="*/ 71335 w 85347"/>
                <a:gd name="connsiteY4" fmla="*/ 69592 h 210239"/>
                <a:gd name="connsiteX5" fmla="*/ 61864 w 85347"/>
                <a:gd name="connsiteY5" fmla="*/ 94519 h 210239"/>
                <a:gd name="connsiteX6" fmla="*/ 48346 w 85347"/>
                <a:gd name="connsiteY6" fmla="*/ 176703 h 210239"/>
                <a:gd name="connsiteX7" fmla="*/ 24195 w 85347"/>
                <a:gd name="connsiteY7" fmla="*/ 210239 h 210239"/>
                <a:gd name="connsiteX8" fmla="*/ 0 w 85347"/>
                <a:gd name="connsiteY8" fmla="*/ 176703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47" h="210239">
                  <a:moveTo>
                    <a:pt x="0" y="176703"/>
                  </a:moveTo>
                  <a:cubicBezTo>
                    <a:pt x="0" y="78589"/>
                    <a:pt x="43740" y="9880"/>
                    <a:pt x="46409" y="6996"/>
                  </a:cubicBezTo>
                  <a:cubicBezTo>
                    <a:pt x="56956" y="-4327"/>
                    <a:pt x="72239" y="-1614"/>
                    <a:pt x="80333" y="13023"/>
                  </a:cubicBezTo>
                  <a:cubicBezTo>
                    <a:pt x="88426" y="27661"/>
                    <a:pt x="86532" y="48669"/>
                    <a:pt x="76028" y="60035"/>
                  </a:cubicBezTo>
                  <a:cubicBezTo>
                    <a:pt x="74277" y="63125"/>
                    <a:pt x="72710" y="66317"/>
                    <a:pt x="71335" y="69592"/>
                  </a:cubicBezTo>
                  <a:cubicBezTo>
                    <a:pt x="67754" y="77733"/>
                    <a:pt x="64593" y="86053"/>
                    <a:pt x="61864" y="94519"/>
                  </a:cubicBezTo>
                  <a:cubicBezTo>
                    <a:pt x="53133" y="121049"/>
                    <a:pt x="48572" y="148774"/>
                    <a:pt x="48346" y="176703"/>
                  </a:cubicBezTo>
                  <a:cubicBezTo>
                    <a:pt x="48346" y="195215"/>
                    <a:pt x="37540" y="210239"/>
                    <a:pt x="24195" y="210239"/>
                  </a:cubicBezTo>
                  <a:cubicBezTo>
                    <a:pt x="10849" y="210239"/>
                    <a:pt x="0" y="195215"/>
                    <a:pt x="0" y="176703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-7256055" y="2552521"/>
              <a:ext cx="556336" cy="1734862"/>
            </a:xfrm>
            <a:custGeom>
              <a:avLst/>
              <a:gdLst>
                <a:gd name="connsiteX0" fmla="*/ 337045 w 556336"/>
                <a:gd name="connsiteY0" fmla="*/ 1734863 h 1734862"/>
                <a:gd name="connsiteX1" fmla="*/ 548683 w 556336"/>
                <a:gd name="connsiteY1" fmla="*/ 1734390 h 1734862"/>
                <a:gd name="connsiteX2" fmla="*/ 548683 w 556336"/>
                <a:gd name="connsiteY2" fmla="*/ 541881 h 1734862"/>
                <a:gd name="connsiteX3" fmla="*/ 21655 w 556336"/>
                <a:gd name="connsiteY3" fmla="*/ 0 h 1734862"/>
                <a:gd name="connsiteX4" fmla="*/ 10677 w 556336"/>
                <a:gd name="connsiteY4" fmla="*/ 214910 h 1734862"/>
                <a:gd name="connsiteX5" fmla="*/ 0 w 556336"/>
                <a:gd name="connsiteY5" fmla="*/ 214910 h 1734862"/>
                <a:gd name="connsiteX6" fmla="*/ 214867 w 556336"/>
                <a:gd name="connsiteY6" fmla="*/ 318232 h 1734862"/>
                <a:gd name="connsiteX7" fmla="*/ 324001 w 556336"/>
                <a:gd name="connsiteY7" fmla="*/ 565559 h 1734862"/>
                <a:gd name="connsiteX8" fmla="*/ 337045 w 556336"/>
                <a:gd name="connsiteY8" fmla="*/ 1734863 h 17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36" h="1734862">
                  <a:moveTo>
                    <a:pt x="337045" y="1734863"/>
                  </a:moveTo>
                  <a:lnTo>
                    <a:pt x="548683" y="1734390"/>
                  </a:lnTo>
                  <a:cubicBezTo>
                    <a:pt x="548683" y="1734390"/>
                    <a:pt x="565903" y="692559"/>
                    <a:pt x="548683" y="541881"/>
                  </a:cubicBezTo>
                  <a:cubicBezTo>
                    <a:pt x="548683" y="299462"/>
                    <a:pt x="460515" y="24367"/>
                    <a:pt x="21655" y="0"/>
                  </a:cubicBezTo>
                  <a:lnTo>
                    <a:pt x="10677" y="214910"/>
                  </a:lnTo>
                  <a:lnTo>
                    <a:pt x="0" y="214910"/>
                  </a:lnTo>
                  <a:cubicBezTo>
                    <a:pt x="79773" y="215771"/>
                    <a:pt x="170223" y="275525"/>
                    <a:pt x="214867" y="318232"/>
                  </a:cubicBezTo>
                  <a:cubicBezTo>
                    <a:pt x="281940" y="382808"/>
                    <a:pt x="311516" y="455177"/>
                    <a:pt x="324001" y="565559"/>
                  </a:cubicBezTo>
                  <a:cubicBezTo>
                    <a:pt x="340188" y="706895"/>
                    <a:pt x="337045" y="1734863"/>
                    <a:pt x="337045" y="1734863"/>
                  </a:cubicBezTo>
                  <a:close/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-8131373" y="4143053"/>
              <a:ext cx="155551" cy="417746"/>
            </a:xfrm>
            <a:custGeom>
              <a:avLst/>
              <a:gdLst>
                <a:gd name="connsiteX0" fmla="*/ 155551 w 155551"/>
                <a:gd name="connsiteY0" fmla="*/ 316878 h 417746"/>
                <a:gd name="connsiteX1" fmla="*/ 155551 w 155551"/>
                <a:gd name="connsiteY1" fmla="*/ 35627 h 417746"/>
                <a:gd name="connsiteX2" fmla="*/ 25279 w 155551"/>
                <a:gd name="connsiteY2" fmla="*/ 35627 h 417746"/>
                <a:gd name="connsiteX3" fmla="*/ 82967 w 155551"/>
                <a:gd name="connsiteY3" fmla="*/ 417746 h 417746"/>
                <a:gd name="connsiteX4" fmla="*/ 155551 w 155551"/>
                <a:gd name="connsiteY4" fmla="*/ 316878 h 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51" h="417746">
                  <a:moveTo>
                    <a:pt x="155551" y="316878"/>
                  </a:moveTo>
                  <a:lnTo>
                    <a:pt x="155551" y="35627"/>
                  </a:lnTo>
                  <a:cubicBezTo>
                    <a:pt x="155551" y="35627"/>
                    <a:pt x="51110" y="-44534"/>
                    <a:pt x="25279" y="35627"/>
                  </a:cubicBezTo>
                  <a:cubicBezTo>
                    <a:pt x="-42440" y="245069"/>
                    <a:pt x="42930" y="417746"/>
                    <a:pt x="82967" y="417746"/>
                  </a:cubicBezTo>
                  <a:cubicBezTo>
                    <a:pt x="123005" y="417746"/>
                    <a:pt x="155551" y="372457"/>
                    <a:pt x="155551" y="316878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-8019294" y="4244225"/>
              <a:ext cx="85317" cy="210239"/>
            </a:xfrm>
            <a:custGeom>
              <a:avLst/>
              <a:gdLst>
                <a:gd name="connsiteX0" fmla="*/ 85318 w 85317"/>
                <a:gd name="connsiteY0" fmla="*/ 176703 h 210239"/>
                <a:gd name="connsiteX1" fmla="*/ 38952 w 85317"/>
                <a:gd name="connsiteY1" fmla="*/ 6996 h 210239"/>
                <a:gd name="connsiteX2" fmla="*/ 5028 w 85317"/>
                <a:gd name="connsiteY2" fmla="*/ 13023 h 210239"/>
                <a:gd name="connsiteX3" fmla="*/ 9333 w 85317"/>
                <a:gd name="connsiteY3" fmla="*/ 60035 h 210239"/>
                <a:gd name="connsiteX4" fmla="*/ 14025 w 85317"/>
                <a:gd name="connsiteY4" fmla="*/ 69592 h 210239"/>
                <a:gd name="connsiteX5" fmla="*/ 23497 w 85317"/>
                <a:gd name="connsiteY5" fmla="*/ 94519 h 210239"/>
                <a:gd name="connsiteX6" fmla="*/ 37015 w 85317"/>
                <a:gd name="connsiteY6" fmla="*/ 176703 h 210239"/>
                <a:gd name="connsiteX7" fmla="*/ 61166 w 85317"/>
                <a:gd name="connsiteY7" fmla="*/ 210239 h 210239"/>
                <a:gd name="connsiteX8" fmla="*/ 85318 w 85317"/>
                <a:gd name="connsiteY8" fmla="*/ 176703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17" h="210239">
                  <a:moveTo>
                    <a:pt x="85318" y="176703"/>
                  </a:moveTo>
                  <a:cubicBezTo>
                    <a:pt x="85318" y="78589"/>
                    <a:pt x="41621" y="9880"/>
                    <a:pt x="38952" y="6996"/>
                  </a:cubicBezTo>
                  <a:cubicBezTo>
                    <a:pt x="28361" y="-4327"/>
                    <a:pt x="13121" y="-1614"/>
                    <a:pt x="5028" y="13023"/>
                  </a:cubicBezTo>
                  <a:cubicBezTo>
                    <a:pt x="-3066" y="27661"/>
                    <a:pt x="-1215" y="48669"/>
                    <a:pt x="9333" y="60035"/>
                  </a:cubicBezTo>
                  <a:cubicBezTo>
                    <a:pt x="11063" y="63136"/>
                    <a:pt x="12629" y="66326"/>
                    <a:pt x="14025" y="69592"/>
                  </a:cubicBezTo>
                  <a:cubicBezTo>
                    <a:pt x="17606" y="77733"/>
                    <a:pt x="20768" y="86053"/>
                    <a:pt x="23497" y="94519"/>
                  </a:cubicBezTo>
                  <a:cubicBezTo>
                    <a:pt x="32228" y="121049"/>
                    <a:pt x="36788" y="148774"/>
                    <a:pt x="37015" y="176703"/>
                  </a:cubicBezTo>
                  <a:cubicBezTo>
                    <a:pt x="37015" y="195215"/>
                    <a:pt x="47820" y="210239"/>
                    <a:pt x="61166" y="210239"/>
                  </a:cubicBezTo>
                  <a:cubicBezTo>
                    <a:pt x="74512" y="210239"/>
                    <a:pt x="85318" y="195215"/>
                    <a:pt x="85318" y="176703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-8151718" y="2552521"/>
              <a:ext cx="556336" cy="1734862"/>
            </a:xfrm>
            <a:custGeom>
              <a:avLst/>
              <a:gdLst>
                <a:gd name="connsiteX0" fmla="*/ 219291 w 556336"/>
                <a:gd name="connsiteY0" fmla="*/ 1734863 h 1734862"/>
                <a:gd name="connsiteX1" fmla="*/ 7653 w 556336"/>
                <a:gd name="connsiteY1" fmla="*/ 1734390 h 1734862"/>
                <a:gd name="connsiteX2" fmla="*/ 7653 w 556336"/>
                <a:gd name="connsiteY2" fmla="*/ 541881 h 1734862"/>
                <a:gd name="connsiteX3" fmla="*/ 534682 w 556336"/>
                <a:gd name="connsiteY3" fmla="*/ 0 h 1734862"/>
                <a:gd name="connsiteX4" fmla="*/ 545660 w 556336"/>
                <a:gd name="connsiteY4" fmla="*/ 214910 h 1734862"/>
                <a:gd name="connsiteX5" fmla="*/ 556337 w 556336"/>
                <a:gd name="connsiteY5" fmla="*/ 214910 h 1734862"/>
                <a:gd name="connsiteX6" fmla="*/ 341470 w 556336"/>
                <a:gd name="connsiteY6" fmla="*/ 318232 h 1734862"/>
                <a:gd name="connsiteX7" fmla="*/ 232293 w 556336"/>
                <a:gd name="connsiteY7" fmla="*/ 565559 h 1734862"/>
                <a:gd name="connsiteX8" fmla="*/ 219291 w 556336"/>
                <a:gd name="connsiteY8" fmla="*/ 1734863 h 17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336" h="1734862">
                  <a:moveTo>
                    <a:pt x="219291" y="1734863"/>
                  </a:moveTo>
                  <a:lnTo>
                    <a:pt x="7653" y="1734390"/>
                  </a:lnTo>
                  <a:cubicBezTo>
                    <a:pt x="7653" y="1734390"/>
                    <a:pt x="-9567" y="692559"/>
                    <a:pt x="7653" y="541881"/>
                  </a:cubicBezTo>
                  <a:cubicBezTo>
                    <a:pt x="23367" y="403128"/>
                    <a:pt x="95822" y="24367"/>
                    <a:pt x="534682" y="0"/>
                  </a:cubicBezTo>
                  <a:lnTo>
                    <a:pt x="545660" y="214910"/>
                  </a:lnTo>
                  <a:lnTo>
                    <a:pt x="556337" y="214910"/>
                  </a:lnTo>
                  <a:cubicBezTo>
                    <a:pt x="476520" y="215771"/>
                    <a:pt x="386113" y="275525"/>
                    <a:pt x="341470" y="318232"/>
                  </a:cubicBezTo>
                  <a:cubicBezTo>
                    <a:pt x="274397" y="382808"/>
                    <a:pt x="244821" y="455177"/>
                    <a:pt x="232293" y="565559"/>
                  </a:cubicBezTo>
                  <a:cubicBezTo>
                    <a:pt x="216278" y="706895"/>
                    <a:pt x="219291" y="1734863"/>
                    <a:pt x="219291" y="1734863"/>
                  </a:cubicBezTo>
                  <a:close/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-7282617" y="2499697"/>
              <a:ext cx="172806" cy="868163"/>
            </a:xfrm>
            <a:custGeom>
              <a:avLst/>
              <a:gdLst>
                <a:gd name="connsiteX0" fmla="*/ 172806 w 172806"/>
                <a:gd name="connsiteY0" fmla="*/ 66255 h 868163"/>
                <a:gd name="connsiteX1" fmla="*/ 167812 w 172806"/>
                <a:gd name="connsiteY1" fmla="*/ 212542 h 868163"/>
                <a:gd name="connsiteX2" fmla="*/ 94755 w 172806"/>
                <a:gd name="connsiteY2" fmla="*/ 272598 h 868163"/>
                <a:gd name="connsiteX3" fmla="*/ 151625 w 172806"/>
                <a:gd name="connsiteY3" fmla="*/ 350305 h 868163"/>
                <a:gd name="connsiteX4" fmla="*/ 0 w 172806"/>
                <a:gd name="connsiteY4" fmla="*/ 868163 h 868163"/>
                <a:gd name="connsiteX5" fmla="*/ 43998 w 172806"/>
                <a:gd name="connsiteY5" fmla="*/ 0 h 868163"/>
                <a:gd name="connsiteX6" fmla="*/ 172806 w 172806"/>
                <a:gd name="connsiteY6" fmla="*/ 66255 h 86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06" h="868163">
                  <a:moveTo>
                    <a:pt x="172806" y="66255"/>
                  </a:moveTo>
                  <a:lnTo>
                    <a:pt x="167812" y="212542"/>
                  </a:lnTo>
                  <a:lnTo>
                    <a:pt x="94755" y="272598"/>
                  </a:lnTo>
                  <a:lnTo>
                    <a:pt x="151625" y="350305"/>
                  </a:lnTo>
                  <a:lnTo>
                    <a:pt x="0" y="868163"/>
                  </a:lnTo>
                  <a:lnTo>
                    <a:pt x="43998" y="0"/>
                  </a:lnTo>
                  <a:lnTo>
                    <a:pt x="172806" y="66255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-7741496" y="2499697"/>
              <a:ext cx="172806" cy="868163"/>
            </a:xfrm>
            <a:custGeom>
              <a:avLst/>
              <a:gdLst>
                <a:gd name="connsiteX0" fmla="*/ 0 w 172806"/>
                <a:gd name="connsiteY0" fmla="*/ 66255 h 868163"/>
                <a:gd name="connsiteX1" fmla="*/ 4994 w 172806"/>
                <a:gd name="connsiteY1" fmla="*/ 212542 h 868163"/>
                <a:gd name="connsiteX2" fmla="*/ 78008 w 172806"/>
                <a:gd name="connsiteY2" fmla="*/ 272598 h 868163"/>
                <a:gd name="connsiteX3" fmla="*/ 21181 w 172806"/>
                <a:gd name="connsiteY3" fmla="*/ 350305 h 868163"/>
                <a:gd name="connsiteX4" fmla="*/ 172806 w 172806"/>
                <a:gd name="connsiteY4" fmla="*/ 868163 h 868163"/>
                <a:gd name="connsiteX5" fmla="*/ 128808 w 172806"/>
                <a:gd name="connsiteY5" fmla="*/ 0 h 868163"/>
                <a:gd name="connsiteX6" fmla="*/ 0 w 172806"/>
                <a:gd name="connsiteY6" fmla="*/ 66255 h 86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06" h="868163">
                  <a:moveTo>
                    <a:pt x="0" y="66255"/>
                  </a:moveTo>
                  <a:lnTo>
                    <a:pt x="4994" y="212542"/>
                  </a:lnTo>
                  <a:lnTo>
                    <a:pt x="78008" y="272598"/>
                  </a:lnTo>
                  <a:lnTo>
                    <a:pt x="21181" y="350305"/>
                  </a:lnTo>
                  <a:lnTo>
                    <a:pt x="172806" y="868163"/>
                  </a:lnTo>
                  <a:lnTo>
                    <a:pt x="128808" y="0"/>
                  </a:lnTo>
                  <a:lnTo>
                    <a:pt x="0" y="66255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-7837198" y="1307662"/>
              <a:ext cx="823046" cy="1117126"/>
            </a:xfrm>
            <a:custGeom>
              <a:avLst/>
              <a:gdLst>
                <a:gd name="connsiteX0" fmla="*/ 74822 w 823046"/>
                <a:gd name="connsiteY0" fmla="*/ 520312 h 1117126"/>
                <a:gd name="connsiteX1" fmla="*/ 74822 w 823046"/>
                <a:gd name="connsiteY1" fmla="*/ 367439 h 1117126"/>
                <a:gd name="connsiteX2" fmla="*/ 411523 w 823046"/>
                <a:gd name="connsiteY2" fmla="*/ 0 h 1117126"/>
                <a:gd name="connsiteX3" fmla="*/ 748267 w 823046"/>
                <a:gd name="connsiteY3" fmla="*/ 367439 h 1117126"/>
                <a:gd name="connsiteX4" fmla="*/ 748267 w 823046"/>
                <a:gd name="connsiteY4" fmla="*/ 520312 h 1117126"/>
                <a:gd name="connsiteX5" fmla="*/ 823046 w 823046"/>
                <a:gd name="connsiteY5" fmla="*/ 593795 h 1117126"/>
                <a:gd name="connsiteX6" fmla="*/ 823046 w 823046"/>
                <a:gd name="connsiteY6" fmla="*/ 593800 h 1117126"/>
                <a:gd name="connsiteX7" fmla="*/ 823046 w 823046"/>
                <a:gd name="connsiteY7" fmla="*/ 670216 h 1117126"/>
                <a:gd name="connsiteX8" fmla="*/ 748401 w 823046"/>
                <a:gd name="connsiteY8" fmla="*/ 743834 h 1117126"/>
                <a:gd name="connsiteX9" fmla="*/ 748267 w 823046"/>
                <a:gd name="connsiteY9" fmla="*/ 743833 h 1117126"/>
                <a:gd name="connsiteX10" fmla="*/ 411523 w 823046"/>
                <a:gd name="connsiteY10" fmla="*/ 1117127 h 1117126"/>
                <a:gd name="connsiteX11" fmla="*/ 74822 w 823046"/>
                <a:gd name="connsiteY11" fmla="*/ 743833 h 1117126"/>
                <a:gd name="connsiteX12" fmla="*/ 1 w 823046"/>
                <a:gd name="connsiteY12" fmla="*/ 670394 h 1117126"/>
                <a:gd name="connsiteX13" fmla="*/ 0 w 823046"/>
                <a:gd name="connsiteY13" fmla="*/ 670345 h 1117126"/>
                <a:gd name="connsiteX14" fmla="*/ 0 w 823046"/>
                <a:gd name="connsiteY14" fmla="*/ 593800 h 1117126"/>
                <a:gd name="connsiteX15" fmla="*/ 74773 w 823046"/>
                <a:gd name="connsiteY15" fmla="*/ 520312 h 1117126"/>
                <a:gd name="connsiteX16" fmla="*/ 74822 w 823046"/>
                <a:gd name="connsiteY16" fmla="*/ 520312 h 111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3046" h="1117126">
                  <a:moveTo>
                    <a:pt x="74822" y="520312"/>
                  </a:moveTo>
                  <a:lnTo>
                    <a:pt x="74822" y="367439"/>
                  </a:lnTo>
                  <a:cubicBezTo>
                    <a:pt x="74822" y="205094"/>
                    <a:pt x="262782" y="0"/>
                    <a:pt x="411523" y="0"/>
                  </a:cubicBezTo>
                  <a:cubicBezTo>
                    <a:pt x="560264" y="0"/>
                    <a:pt x="748267" y="205094"/>
                    <a:pt x="748267" y="367439"/>
                  </a:cubicBezTo>
                  <a:lnTo>
                    <a:pt x="748267" y="520312"/>
                  </a:lnTo>
                  <a:cubicBezTo>
                    <a:pt x="789208" y="519954"/>
                    <a:pt x="822688" y="552853"/>
                    <a:pt x="823046" y="593795"/>
                  </a:cubicBezTo>
                  <a:cubicBezTo>
                    <a:pt x="823046" y="593797"/>
                    <a:pt x="823046" y="593798"/>
                    <a:pt x="823046" y="593800"/>
                  </a:cubicBezTo>
                  <a:lnTo>
                    <a:pt x="823046" y="670216"/>
                  </a:lnTo>
                  <a:cubicBezTo>
                    <a:pt x="822762" y="711158"/>
                    <a:pt x="789342" y="744117"/>
                    <a:pt x="748401" y="743834"/>
                  </a:cubicBezTo>
                  <a:cubicBezTo>
                    <a:pt x="748356" y="743833"/>
                    <a:pt x="748311" y="743833"/>
                    <a:pt x="748267" y="743833"/>
                  </a:cubicBezTo>
                  <a:cubicBezTo>
                    <a:pt x="748267" y="906177"/>
                    <a:pt x="560307" y="1117127"/>
                    <a:pt x="411523" y="1117127"/>
                  </a:cubicBezTo>
                  <a:cubicBezTo>
                    <a:pt x="262739" y="1117127"/>
                    <a:pt x="74822" y="906177"/>
                    <a:pt x="74822" y="743833"/>
                  </a:cubicBezTo>
                  <a:cubicBezTo>
                    <a:pt x="33881" y="744215"/>
                    <a:pt x="382" y="711335"/>
                    <a:pt x="1" y="670394"/>
                  </a:cubicBezTo>
                  <a:cubicBezTo>
                    <a:pt x="0" y="670378"/>
                    <a:pt x="0" y="670361"/>
                    <a:pt x="0" y="670345"/>
                  </a:cubicBezTo>
                  <a:lnTo>
                    <a:pt x="0" y="593800"/>
                  </a:lnTo>
                  <a:cubicBezTo>
                    <a:pt x="355" y="552859"/>
                    <a:pt x="33832" y="519957"/>
                    <a:pt x="74773" y="520312"/>
                  </a:cubicBezTo>
                  <a:cubicBezTo>
                    <a:pt x="74790" y="520312"/>
                    <a:pt x="74806" y="520312"/>
                    <a:pt x="74822" y="520312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-7837198" y="1307662"/>
              <a:ext cx="486345" cy="1116997"/>
            </a:xfrm>
            <a:custGeom>
              <a:avLst/>
              <a:gdLst>
                <a:gd name="connsiteX0" fmla="*/ 411523 w 486345"/>
                <a:gd name="connsiteY0" fmla="*/ 845131 h 1116997"/>
                <a:gd name="connsiteX1" fmla="*/ 411523 w 486345"/>
                <a:gd name="connsiteY1" fmla="*/ 1116997 h 1116997"/>
                <a:gd name="connsiteX2" fmla="*/ 74822 w 486345"/>
                <a:gd name="connsiteY2" fmla="*/ 743703 h 1116997"/>
                <a:gd name="connsiteX3" fmla="*/ 1 w 486345"/>
                <a:gd name="connsiteY3" fmla="*/ 670265 h 1116997"/>
                <a:gd name="connsiteX4" fmla="*/ 0 w 486345"/>
                <a:gd name="connsiteY4" fmla="*/ 670215 h 1116997"/>
                <a:gd name="connsiteX5" fmla="*/ 0 w 486345"/>
                <a:gd name="connsiteY5" fmla="*/ 593800 h 1116997"/>
                <a:gd name="connsiteX6" fmla="*/ 74773 w 486345"/>
                <a:gd name="connsiteY6" fmla="*/ 520312 h 1116997"/>
                <a:gd name="connsiteX7" fmla="*/ 74822 w 486345"/>
                <a:gd name="connsiteY7" fmla="*/ 520312 h 1116997"/>
                <a:gd name="connsiteX8" fmla="*/ 74822 w 486345"/>
                <a:gd name="connsiteY8" fmla="*/ 367439 h 1116997"/>
                <a:gd name="connsiteX9" fmla="*/ 411523 w 486345"/>
                <a:gd name="connsiteY9" fmla="*/ 0 h 1116997"/>
                <a:gd name="connsiteX10" fmla="*/ 411523 w 486345"/>
                <a:gd name="connsiteY10" fmla="*/ 595264 h 1116997"/>
                <a:gd name="connsiteX11" fmla="*/ 486345 w 486345"/>
                <a:gd name="connsiteY11" fmla="*/ 830408 h 111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345" h="1116997">
                  <a:moveTo>
                    <a:pt x="411523" y="845131"/>
                  </a:moveTo>
                  <a:lnTo>
                    <a:pt x="411523" y="1116997"/>
                  </a:lnTo>
                  <a:cubicBezTo>
                    <a:pt x="262782" y="1116997"/>
                    <a:pt x="74822" y="906048"/>
                    <a:pt x="74822" y="743703"/>
                  </a:cubicBezTo>
                  <a:cubicBezTo>
                    <a:pt x="33881" y="744085"/>
                    <a:pt x="382" y="711206"/>
                    <a:pt x="1" y="670265"/>
                  </a:cubicBezTo>
                  <a:cubicBezTo>
                    <a:pt x="0" y="670248"/>
                    <a:pt x="0" y="670232"/>
                    <a:pt x="0" y="670215"/>
                  </a:cubicBezTo>
                  <a:lnTo>
                    <a:pt x="0" y="593800"/>
                  </a:lnTo>
                  <a:cubicBezTo>
                    <a:pt x="355" y="552859"/>
                    <a:pt x="33832" y="519957"/>
                    <a:pt x="74773" y="520312"/>
                  </a:cubicBezTo>
                  <a:cubicBezTo>
                    <a:pt x="74790" y="520312"/>
                    <a:pt x="74806" y="520312"/>
                    <a:pt x="74822" y="520312"/>
                  </a:cubicBezTo>
                  <a:lnTo>
                    <a:pt x="74822" y="367439"/>
                  </a:lnTo>
                  <a:cubicBezTo>
                    <a:pt x="74822" y="205094"/>
                    <a:pt x="262782" y="0"/>
                    <a:pt x="411523" y="0"/>
                  </a:cubicBezTo>
                  <a:lnTo>
                    <a:pt x="411523" y="595264"/>
                  </a:lnTo>
                  <a:cubicBezTo>
                    <a:pt x="466112" y="709263"/>
                    <a:pt x="486345" y="830408"/>
                    <a:pt x="486345" y="830408"/>
                  </a:cubicBezTo>
                  <a:close/>
                </a:path>
              </a:pathLst>
            </a:custGeom>
            <a:solidFill>
              <a:srgbClr val="F6CCB8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-7300003" y="1869354"/>
              <a:ext cx="116066" cy="116064"/>
            </a:xfrm>
            <a:custGeom>
              <a:avLst/>
              <a:gdLst>
                <a:gd name="connsiteX0" fmla="*/ 36 w 116066"/>
                <a:gd name="connsiteY0" fmla="*/ 56002 h 116064"/>
                <a:gd name="connsiteX1" fmla="*/ 56003 w 116066"/>
                <a:gd name="connsiteY1" fmla="*/ 116029 h 116064"/>
                <a:gd name="connsiteX2" fmla="*/ 116030 w 116066"/>
                <a:gd name="connsiteY2" fmla="*/ 60062 h 116064"/>
                <a:gd name="connsiteX3" fmla="*/ 60092 w 116066"/>
                <a:gd name="connsiteY3" fmla="*/ 36 h 116064"/>
                <a:gd name="connsiteX4" fmla="*/ 36 w 116066"/>
                <a:gd name="connsiteY4" fmla="*/ 56002 h 11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66" h="116064">
                  <a:moveTo>
                    <a:pt x="36" y="56002"/>
                  </a:moveTo>
                  <a:cubicBezTo>
                    <a:pt x="-1085" y="88033"/>
                    <a:pt x="23972" y="114908"/>
                    <a:pt x="56003" y="116029"/>
                  </a:cubicBezTo>
                  <a:cubicBezTo>
                    <a:pt x="88034" y="117150"/>
                    <a:pt x="114909" y="92093"/>
                    <a:pt x="116030" y="60062"/>
                  </a:cubicBezTo>
                  <a:cubicBezTo>
                    <a:pt x="117151" y="28042"/>
                    <a:pt x="92111" y="1172"/>
                    <a:pt x="60092" y="36"/>
                  </a:cubicBezTo>
                  <a:cubicBezTo>
                    <a:pt x="28060" y="-1078"/>
                    <a:pt x="1181" y="23970"/>
                    <a:pt x="36" y="56002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7300003" y="1854631"/>
              <a:ext cx="116066" cy="116064"/>
            </a:xfrm>
            <a:custGeom>
              <a:avLst/>
              <a:gdLst>
                <a:gd name="connsiteX0" fmla="*/ 36 w 116066"/>
                <a:gd name="connsiteY0" fmla="*/ 56002 h 116064"/>
                <a:gd name="connsiteX1" fmla="*/ 56003 w 116066"/>
                <a:gd name="connsiteY1" fmla="*/ 116029 h 116064"/>
                <a:gd name="connsiteX2" fmla="*/ 116030 w 116066"/>
                <a:gd name="connsiteY2" fmla="*/ 60062 h 116064"/>
                <a:gd name="connsiteX3" fmla="*/ 60092 w 116066"/>
                <a:gd name="connsiteY3" fmla="*/ 36 h 116064"/>
                <a:gd name="connsiteX4" fmla="*/ 36 w 116066"/>
                <a:gd name="connsiteY4" fmla="*/ 56002 h 11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66" h="116064">
                  <a:moveTo>
                    <a:pt x="36" y="56002"/>
                  </a:moveTo>
                  <a:cubicBezTo>
                    <a:pt x="-1085" y="88033"/>
                    <a:pt x="23972" y="114908"/>
                    <a:pt x="56003" y="116029"/>
                  </a:cubicBezTo>
                  <a:cubicBezTo>
                    <a:pt x="88034" y="117150"/>
                    <a:pt x="114909" y="92093"/>
                    <a:pt x="116030" y="60062"/>
                  </a:cubicBezTo>
                  <a:cubicBezTo>
                    <a:pt x="117151" y="28042"/>
                    <a:pt x="92111" y="1172"/>
                    <a:pt x="60092" y="36"/>
                  </a:cubicBezTo>
                  <a:cubicBezTo>
                    <a:pt x="28060" y="-1078"/>
                    <a:pt x="1181" y="23970"/>
                    <a:pt x="36" y="56002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7276169" y="1880057"/>
              <a:ext cx="29016" cy="29016"/>
            </a:xfrm>
            <a:custGeom>
              <a:avLst/>
              <a:gdLst>
                <a:gd name="connsiteX0" fmla="*/ 9 w 29016"/>
                <a:gd name="connsiteY0" fmla="*/ 14001 h 29016"/>
                <a:gd name="connsiteX1" fmla="*/ 14001 w 29016"/>
                <a:gd name="connsiteY1" fmla="*/ 29008 h 29016"/>
                <a:gd name="connsiteX2" fmla="*/ 29008 w 29016"/>
                <a:gd name="connsiteY2" fmla="*/ 15015 h 29016"/>
                <a:gd name="connsiteX3" fmla="*/ 15034 w 29016"/>
                <a:gd name="connsiteY3" fmla="*/ 10 h 29016"/>
                <a:gd name="connsiteX4" fmla="*/ 10 w 29016"/>
                <a:gd name="connsiteY4" fmla="*/ 13983 h 29016"/>
                <a:gd name="connsiteX5" fmla="*/ 9 w 29016"/>
                <a:gd name="connsiteY5" fmla="*/ 14001 h 2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16" h="29016">
                  <a:moveTo>
                    <a:pt x="9" y="14001"/>
                  </a:moveTo>
                  <a:cubicBezTo>
                    <a:pt x="-271" y="22009"/>
                    <a:pt x="5993" y="28728"/>
                    <a:pt x="14001" y="29008"/>
                  </a:cubicBezTo>
                  <a:cubicBezTo>
                    <a:pt x="22009" y="29288"/>
                    <a:pt x="28728" y="23023"/>
                    <a:pt x="29008" y="15015"/>
                  </a:cubicBezTo>
                  <a:cubicBezTo>
                    <a:pt x="29287" y="7015"/>
                    <a:pt x="23034" y="300"/>
                    <a:pt x="15034" y="10"/>
                  </a:cubicBezTo>
                  <a:cubicBezTo>
                    <a:pt x="7026" y="-281"/>
                    <a:pt x="300" y="5975"/>
                    <a:pt x="10" y="13983"/>
                  </a:cubicBezTo>
                  <a:cubicBezTo>
                    <a:pt x="9" y="13989"/>
                    <a:pt x="9" y="13995"/>
                    <a:pt x="9" y="1400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7313431" y="1818964"/>
              <a:ext cx="188694" cy="58364"/>
            </a:xfrm>
            <a:custGeom>
              <a:avLst/>
              <a:gdLst>
                <a:gd name="connsiteX0" fmla="*/ 936 w 188694"/>
                <a:gd name="connsiteY0" fmla="*/ 47412 h 58364"/>
                <a:gd name="connsiteX1" fmla="*/ 69215 w 188694"/>
                <a:gd name="connsiteY1" fmla="*/ 487 h 58364"/>
                <a:gd name="connsiteX2" fmla="*/ 152131 w 188694"/>
                <a:gd name="connsiteY2" fmla="*/ 38931 h 58364"/>
                <a:gd name="connsiteX3" fmla="*/ 156436 w 188694"/>
                <a:gd name="connsiteY3" fmla="*/ 38931 h 58364"/>
                <a:gd name="connsiteX4" fmla="*/ 168834 w 188694"/>
                <a:gd name="connsiteY4" fmla="*/ 35659 h 58364"/>
                <a:gd name="connsiteX5" fmla="*/ 185581 w 188694"/>
                <a:gd name="connsiteY5" fmla="*/ 24251 h 58364"/>
                <a:gd name="connsiteX6" fmla="*/ 187691 w 188694"/>
                <a:gd name="connsiteY6" fmla="*/ 23906 h 58364"/>
                <a:gd name="connsiteX7" fmla="*/ 188509 w 188694"/>
                <a:gd name="connsiteY7" fmla="*/ 26360 h 58364"/>
                <a:gd name="connsiteX8" fmla="*/ 185194 w 188694"/>
                <a:gd name="connsiteY8" fmla="*/ 32474 h 58364"/>
                <a:gd name="connsiteX9" fmla="*/ 175292 w 188694"/>
                <a:gd name="connsiteY9" fmla="*/ 45001 h 58364"/>
                <a:gd name="connsiteX10" fmla="*/ 161602 w 188694"/>
                <a:gd name="connsiteY10" fmla="*/ 54817 h 58364"/>
                <a:gd name="connsiteX11" fmla="*/ 156092 w 188694"/>
                <a:gd name="connsiteY11" fmla="*/ 57142 h 58364"/>
                <a:gd name="connsiteX12" fmla="*/ 153508 w 188694"/>
                <a:gd name="connsiteY12" fmla="*/ 57874 h 58364"/>
                <a:gd name="connsiteX13" fmla="*/ 144123 w 188694"/>
                <a:gd name="connsiteY13" fmla="*/ 52794 h 58364"/>
                <a:gd name="connsiteX14" fmla="*/ 70679 w 188694"/>
                <a:gd name="connsiteY14" fmla="*/ 15124 h 58364"/>
                <a:gd name="connsiteX15" fmla="*/ 14368 w 188694"/>
                <a:gd name="connsiteY15" fmla="*/ 53267 h 58364"/>
                <a:gd name="connsiteX16" fmla="*/ 5098 w 188694"/>
                <a:gd name="connsiteY16" fmla="*/ 58005 h 58364"/>
                <a:gd name="connsiteX17" fmla="*/ 359 w 188694"/>
                <a:gd name="connsiteY17" fmla="*/ 48735 h 58364"/>
                <a:gd name="connsiteX18" fmla="*/ 936 w 188694"/>
                <a:gd name="connsiteY18" fmla="*/ 47412 h 5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8694" h="58364">
                  <a:moveTo>
                    <a:pt x="936" y="47412"/>
                  </a:moveTo>
                  <a:cubicBezTo>
                    <a:pt x="11656" y="22572"/>
                    <a:pt x="39079" y="3716"/>
                    <a:pt x="69215" y="487"/>
                  </a:cubicBezTo>
                  <a:cubicBezTo>
                    <a:pt x="87684" y="-1537"/>
                    <a:pt x="122340" y="1219"/>
                    <a:pt x="152131" y="38931"/>
                  </a:cubicBezTo>
                  <a:cubicBezTo>
                    <a:pt x="153562" y="39075"/>
                    <a:pt x="155004" y="39075"/>
                    <a:pt x="156436" y="38931"/>
                  </a:cubicBezTo>
                  <a:cubicBezTo>
                    <a:pt x="160710" y="38473"/>
                    <a:pt x="164891" y="37370"/>
                    <a:pt x="168834" y="35659"/>
                  </a:cubicBezTo>
                  <a:cubicBezTo>
                    <a:pt x="175051" y="32882"/>
                    <a:pt x="180722" y="29019"/>
                    <a:pt x="185581" y="24251"/>
                  </a:cubicBezTo>
                  <a:cubicBezTo>
                    <a:pt x="186157" y="23734"/>
                    <a:pt x="186981" y="23599"/>
                    <a:pt x="187691" y="23906"/>
                  </a:cubicBezTo>
                  <a:cubicBezTo>
                    <a:pt x="188584" y="24367"/>
                    <a:pt x="188948" y="25456"/>
                    <a:pt x="188509" y="26360"/>
                  </a:cubicBezTo>
                  <a:cubicBezTo>
                    <a:pt x="187519" y="28459"/>
                    <a:pt x="186412" y="30500"/>
                    <a:pt x="185194" y="32474"/>
                  </a:cubicBezTo>
                  <a:cubicBezTo>
                    <a:pt x="182458" y="37067"/>
                    <a:pt x="179129" y="41279"/>
                    <a:pt x="175292" y="45001"/>
                  </a:cubicBezTo>
                  <a:cubicBezTo>
                    <a:pt x="171230" y="48922"/>
                    <a:pt x="166619" y="52228"/>
                    <a:pt x="161602" y="54817"/>
                  </a:cubicBezTo>
                  <a:cubicBezTo>
                    <a:pt x="159824" y="55725"/>
                    <a:pt x="157983" y="56502"/>
                    <a:pt x="156092" y="57142"/>
                  </a:cubicBezTo>
                  <a:cubicBezTo>
                    <a:pt x="155248" y="57443"/>
                    <a:pt x="154385" y="57688"/>
                    <a:pt x="153508" y="57874"/>
                  </a:cubicBezTo>
                  <a:cubicBezTo>
                    <a:pt x="149631" y="58284"/>
                    <a:pt x="145900" y="56265"/>
                    <a:pt x="144123" y="52794"/>
                  </a:cubicBezTo>
                  <a:cubicBezTo>
                    <a:pt x="124578" y="25542"/>
                    <a:pt x="98532" y="12154"/>
                    <a:pt x="70679" y="15124"/>
                  </a:cubicBezTo>
                  <a:cubicBezTo>
                    <a:pt x="46053" y="17750"/>
                    <a:pt x="22892" y="33464"/>
                    <a:pt x="14368" y="53267"/>
                  </a:cubicBezTo>
                  <a:cubicBezTo>
                    <a:pt x="13117" y="57135"/>
                    <a:pt x="8966" y="59257"/>
                    <a:pt x="5098" y="58005"/>
                  </a:cubicBezTo>
                  <a:cubicBezTo>
                    <a:pt x="1229" y="56754"/>
                    <a:pt x="-892" y="52604"/>
                    <a:pt x="359" y="48735"/>
                  </a:cubicBezTo>
                  <a:cubicBezTo>
                    <a:pt x="508" y="48276"/>
                    <a:pt x="701" y="47833"/>
                    <a:pt x="936" y="47412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7667442" y="1869354"/>
              <a:ext cx="116066" cy="116064"/>
            </a:xfrm>
            <a:custGeom>
              <a:avLst/>
              <a:gdLst>
                <a:gd name="connsiteX0" fmla="*/ 36 w 116066"/>
                <a:gd name="connsiteY0" fmla="*/ 56002 h 116064"/>
                <a:gd name="connsiteX1" fmla="*/ 56003 w 116066"/>
                <a:gd name="connsiteY1" fmla="*/ 116029 h 116064"/>
                <a:gd name="connsiteX2" fmla="*/ 116030 w 116066"/>
                <a:gd name="connsiteY2" fmla="*/ 60062 h 116064"/>
                <a:gd name="connsiteX3" fmla="*/ 60092 w 116066"/>
                <a:gd name="connsiteY3" fmla="*/ 36 h 116064"/>
                <a:gd name="connsiteX4" fmla="*/ 36 w 116066"/>
                <a:gd name="connsiteY4" fmla="*/ 56002 h 11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66" h="116064">
                  <a:moveTo>
                    <a:pt x="36" y="56002"/>
                  </a:moveTo>
                  <a:cubicBezTo>
                    <a:pt x="-1085" y="88033"/>
                    <a:pt x="23972" y="114908"/>
                    <a:pt x="56003" y="116029"/>
                  </a:cubicBezTo>
                  <a:cubicBezTo>
                    <a:pt x="88034" y="117150"/>
                    <a:pt x="114909" y="92093"/>
                    <a:pt x="116030" y="60062"/>
                  </a:cubicBezTo>
                  <a:cubicBezTo>
                    <a:pt x="117151" y="28042"/>
                    <a:pt x="92111" y="1172"/>
                    <a:pt x="60092" y="36"/>
                  </a:cubicBezTo>
                  <a:cubicBezTo>
                    <a:pt x="28060" y="-1078"/>
                    <a:pt x="1181" y="23970"/>
                    <a:pt x="36" y="56002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/>
            <p:cNvSpPr/>
            <p:nvPr/>
          </p:nvSpPr>
          <p:spPr>
            <a:xfrm>
              <a:off x="-7667442" y="1854632"/>
              <a:ext cx="116066" cy="116063"/>
            </a:xfrm>
            <a:custGeom>
              <a:avLst/>
              <a:gdLst>
                <a:gd name="connsiteX0" fmla="*/ 36 w 116066"/>
                <a:gd name="connsiteY0" fmla="*/ 56000 h 116063"/>
                <a:gd name="connsiteX1" fmla="*/ 56003 w 116066"/>
                <a:gd name="connsiteY1" fmla="*/ 116027 h 116063"/>
                <a:gd name="connsiteX2" fmla="*/ 116030 w 116066"/>
                <a:gd name="connsiteY2" fmla="*/ 60060 h 116063"/>
                <a:gd name="connsiteX3" fmla="*/ 60092 w 116066"/>
                <a:gd name="connsiteY3" fmla="*/ 34 h 116063"/>
                <a:gd name="connsiteX4" fmla="*/ 36 w 116066"/>
                <a:gd name="connsiteY4" fmla="*/ 56000 h 11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66" h="116063">
                  <a:moveTo>
                    <a:pt x="36" y="56000"/>
                  </a:moveTo>
                  <a:cubicBezTo>
                    <a:pt x="-1085" y="88031"/>
                    <a:pt x="23972" y="114906"/>
                    <a:pt x="56003" y="116027"/>
                  </a:cubicBezTo>
                  <a:cubicBezTo>
                    <a:pt x="88034" y="117149"/>
                    <a:pt x="114909" y="92091"/>
                    <a:pt x="116030" y="60060"/>
                  </a:cubicBezTo>
                  <a:cubicBezTo>
                    <a:pt x="117151" y="28041"/>
                    <a:pt x="92111" y="1171"/>
                    <a:pt x="60092" y="34"/>
                  </a:cubicBezTo>
                  <a:cubicBezTo>
                    <a:pt x="28069" y="-1055"/>
                    <a:pt x="1204" y="23979"/>
                    <a:pt x="36" y="56000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/>
            <p:cNvSpPr/>
            <p:nvPr/>
          </p:nvSpPr>
          <p:spPr>
            <a:xfrm>
              <a:off x="-7643608" y="1880057"/>
              <a:ext cx="29016" cy="29016"/>
            </a:xfrm>
            <a:custGeom>
              <a:avLst/>
              <a:gdLst>
                <a:gd name="connsiteX0" fmla="*/ 9 w 29016"/>
                <a:gd name="connsiteY0" fmla="*/ 14001 h 29016"/>
                <a:gd name="connsiteX1" fmla="*/ 14001 w 29016"/>
                <a:gd name="connsiteY1" fmla="*/ 29008 h 29016"/>
                <a:gd name="connsiteX2" fmla="*/ 29008 w 29016"/>
                <a:gd name="connsiteY2" fmla="*/ 15015 h 29016"/>
                <a:gd name="connsiteX3" fmla="*/ 15034 w 29016"/>
                <a:gd name="connsiteY3" fmla="*/ 10 h 29016"/>
                <a:gd name="connsiteX4" fmla="*/ 10 w 29016"/>
                <a:gd name="connsiteY4" fmla="*/ 13983 h 29016"/>
                <a:gd name="connsiteX5" fmla="*/ 9 w 29016"/>
                <a:gd name="connsiteY5" fmla="*/ 14001 h 2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16" h="29016">
                  <a:moveTo>
                    <a:pt x="9" y="14001"/>
                  </a:moveTo>
                  <a:cubicBezTo>
                    <a:pt x="-271" y="22009"/>
                    <a:pt x="5993" y="28728"/>
                    <a:pt x="14001" y="29008"/>
                  </a:cubicBezTo>
                  <a:cubicBezTo>
                    <a:pt x="22009" y="29288"/>
                    <a:pt x="28728" y="23023"/>
                    <a:pt x="29008" y="15015"/>
                  </a:cubicBezTo>
                  <a:cubicBezTo>
                    <a:pt x="29287" y="7015"/>
                    <a:pt x="23034" y="300"/>
                    <a:pt x="15034" y="10"/>
                  </a:cubicBezTo>
                  <a:cubicBezTo>
                    <a:pt x="7026" y="-281"/>
                    <a:pt x="300" y="5975"/>
                    <a:pt x="10" y="13983"/>
                  </a:cubicBezTo>
                  <a:cubicBezTo>
                    <a:pt x="9" y="13989"/>
                    <a:pt x="9" y="13995"/>
                    <a:pt x="9" y="1400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/>
            <p:cNvSpPr/>
            <p:nvPr/>
          </p:nvSpPr>
          <p:spPr>
            <a:xfrm>
              <a:off x="-7726528" y="1818964"/>
              <a:ext cx="188551" cy="57961"/>
            </a:xfrm>
            <a:custGeom>
              <a:avLst/>
              <a:gdLst>
                <a:gd name="connsiteX0" fmla="*/ 187759 w 188551"/>
                <a:gd name="connsiteY0" fmla="*/ 47412 h 57961"/>
                <a:gd name="connsiteX1" fmla="*/ 119480 w 188551"/>
                <a:gd name="connsiteY1" fmla="*/ 487 h 57961"/>
                <a:gd name="connsiteX2" fmla="*/ 36564 w 188551"/>
                <a:gd name="connsiteY2" fmla="*/ 38931 h 57961"/>
                <a:gd name="connsiteX3" fmla="*/ 32259 w 188551"/>
                <a:gd name="connsiteY3" fmla="*/ 38931 h 57961"/>
                <a:gd name="connsiteX4" fmla="*/ 19860 w 188551"/>
                <a:gd name="connsiteY4" fmla="*/ 35659 h 57961"/>
                <a:gd name="connsiteX5" fmla="*/ 3113 w 188551"/>
                <a:gd name="connsiteY5" fmla="*/ 24251 h 57961"/>
                <a:gd name="connsiteX6" fmla="*/ 1004 w 188551"/>
                <a:gd name="connsiteY6" fmla="*/ 23906 h 57961"/>
                <a:gd name="connsiteX7" fmla="*/ 186 w 188551"/>
                <a:gd name="connsiteY7" fmla="*/ 26360 h 57961"/>
                <a:gd name="connsiteX8" fmla="*/ 3501 w 188551"/>
                <a:gd name="connsiteY8" fmla="*/ 32474 h 57961"/>
                <a:gd name="connsiteX9" fmla="*/ 13403 w 188551"/>
                <a:gd name="connsiteY9" fmla="*/ 45001 h 57961"/>
                <a:gd name="connsiteX10" fmla="*/ 27093 w 188551"/>
                <a:gd name="connsiteY10" fmla="*/ 54817 h 57961"/>
                <a:gd name="connsiteX11" fmla="*/ 32603 w 188551"/>
                <a:gd name="connsiteY11" fmla="*/ 57142 h 57961"/>
                <a:gd name="connsiteX12" fmla="*/ 35186 w 188551"/>
                <a:gd name="connsiteY12" fmla="*/ 57874 h 57961"/>
                <a:gd name="connsiteX13" fmla="*/ 44571 w 188551"/>
                <a:gd name="connsiteY13" fmla="*/ 52794 h 57961"/>
                <a:gd name="connsiteX14" fmla="*/ 118016 w 188551"/>
                <a:gd name="connsiteY14" fmla="*/ 15124 h 57961"/>
                <a:gd name="connsiteX15" fmla="*/ 174327 w 188551"/>
                <a:gd name="connsiteY15" fmla="*/ 53267 h 57961"/>
                <a:gd name="connsiteX16" fmla="*/ 183857 w 188551"/>
                <a:gd name="connsiteY16" fmla="*/ 57458 h 57961"/>
                <a:gd name="connsiteX17" fmla="*/ 188048 w 188551"/>
                <a:gd name="connsiteY17" fmla="*/ 47928 h 57961"/>
                <a:gd name="connsiteX18" fmla="*/ 187845 w 188551"/>
                <a:gd name="connsiteY18" fmla="*/ 47455 h 5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8551" h="57961">
                  <a:moveTo>
                    <a:pt x="187759" y="47412"/>
                  </a:moveTo>
                  <a:cubicBezTo>
                    <a:pt x="177039" y="22572"/>
                    <a:pt x="149616" y="3716"/>
                    <a:pt x="119480" y="487"/>
                  </a:cubicBezTo>
                  <a:cubicBezTo>
                    <a:pt x="101011" y="-1537"/>
                    <a:pt x="66355" y="1219"/>
                    <a:pt x="36564" y="38931"/>
                  </a:cubicBezTo>
                  <a:cubicBezTo>
                    <a:pt x="35133" y="39075"/>
                    <a:pt x="33690" y="39075"/>
                    <a:pt x="32259" y="38931"/>
                  </a:cubicBezTo>
                  <a:cubicBezTo>
                    <a:pt x="27985" y="38473"/>
                    <a:pt x="23804" y="37370"/>
                    <a:pt x="19860" y="35659"/>
                  </a:cubicBezTo>
                  <a:cubicBezTo>
                    <a:pt x="13644" y="32882"/>
                    <a:pt x="7973" y="29019"/>
                    <a:pt x="3113" y="24251"/>
                  </a:cubicBezTo>
                  <a:cubicBezTo>
                    <a:pt x="2538" y="23734"/>
                    <a:pt x="1714" y="23599"/>
                    <a:pt x="1004" y="23906"/>
                  </a:cubicBezTo>
                  <a:cubicBezTo>
                    <a:pt x="110" y="24367"/>
                    <a:pt x="-253" y="25456"/>
                    <a:pt x="186" y="26360"/>
                  </a:cubicBezTo>
                  <a:cubicBezTo>
                    <a:pt x="1176" y="28459"/>
                    <a:pt x="2283" y="30500"/>
                    <a:pt x="3501" y="32474"/>
                  </a:cubicBezTo>
                  <a:cubicBezTo>
                    <a:pt x="6222" y="37076"/>
                    <a:pt x="9553" y="41290"/>
                    <a:pt x="13403" y="45001"/>
                  </a:cubicBezTo>
                  <a:cubicBezTo>
                    <a:pt x="17464" y="48922"/>
                    <a:pt x="22076" y="52228"/>
                    <a:pt x="27093" y="54817"/>
                  </a:cubicBezTo>
                  <a:cubicBezTo>
                    <a:pt x="28867" y="55733"/>
                    <a:pt x="30709" y="56510"/>
                    <a:pt x="32603" y="57142"/>
                  </a:cubicBezTo>
                  <a:cubicBezTo>
                    <a:pt x="33447" y="57443"/>
                    <a:pt x="34310" y="57688"/>
                    <a:pt x="35186" y="57874"/>
                  </a:cubicBezTo>
                  <a:cubicBezTo>
                    <a:pt x="39062" y="58272"/>
                    <a:pt x="42785" y="56256"/>
                    <a:pt x="44571" y="52794"/>
                  </a:cubicBezTo>
                  <a:cubicBezTo>
                    <a:pt x="64074" y="25542"/>
                    <a:pt x="90162" y="12154"/>
                    <a:pt x="118016" y="15124"/>
                  </a:cubicBezTo>
                  <a:cubicBezTo>
                    <a:pt x="142641" y="17750"/>
                    <a:pt x="165803" y="33464"/>
                    <a:pt x="174327" y="53267"/>
                  </a:cubicBezTo>
                  <a:cubicBezTo>
                    <a:pt x="175801" y="57056"/>
                    <a:pt x="180068" y="58933"/>
                    <a:pt x="183857" y="57458"/>
                  </a:cubicBezTo>
                  <a:cubicBezTo>
                    <a:pt x="187646" y="55984"/>
                    <a:pt x="189522" y="51717"/>
                    <a:pt x="188048" y="47928"/>
                  </a:cubicBezTo>
                  <a:cubicBezTo>
                    <a:pt x="187986" y="47768"/>
                    <a:pt x="187918" y="47610"/>
                    <a:pt x="187845" y="47455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任意多边形: 形状 173"/>
            <p:cNvSpPr/>
            <p:nvPr/>
          </p:nvSpPr>
          <p:spPr>
            <a:xfrm>
              <a:off x="-7542687" y="2207081"/>
              <a:ext cx="235143" cy="104484"/>
            </a:xfrm>
            <a:custGeom>
              <a:avLst/>
              <a:gdLst>
                <a:gd name="connsiteX0" fmla="*/ 0 w 235143"/>
                <a:gd name="connsiteY0" fmla="*/ 0 h 104484"/>
                <a:gd name="connsiteX1" fmla="*/ 117572 w 235143"/>
                <a:gd name="connsiteY1" fmla="*/ 104484 h 104484"/>
                <a:gd name="connsiteX2" fmla="*/ 235144 w 235143"/>
                <a:gd name="connsiteY2" fmla="*/ 0 h 10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143" h="104484">
                  <a:moveTo>
                    <a:pt x="0" y="0"/>
                  </a:moveTo>
                  <a:cubicBezTo>
                    <a:pt x="0" y="57688"/>
                    <a:pt x="52608" y="104484"/>
                    <a:pt x="117572" y="104484"/>
                  </a:cubicBezTo>
                  <a:cubicBezTo>
                    <a:pt x="182536" y="104484"/>
                    <a:pt x="235144" y="57688"/>
                    <a:pt x="235144" y="0"/>
                  </a:cubicBezTo>
                  <a:close/>
                </a:path>
              </a:pathLst>
            </a:custGeom>
            <a:solidFill>
              <a:srgbClr val="F05D44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/>
            <p:cNvSpPr/>
            <p:nvPr/>
          </p:nvSpPr>
          <p:spPr>
            <a:xfrm rot="10800000">
              <a:off x="-7521808" y="2207038"/>
              <a:ext cx="195924" cy="39176"/>
            </a:xfrm>
            <a:custGeom>
              <a:avLst/>
              <a:gdLst>
                <a:gd name="connsiteX0" fmla="*/ 15524 w 195924"/>
                <a:gd name="connsiteY0" fmla="*/ -209 h 39176"/>
                <a:gd name="connsiteX1" fmla="*/ 180408 w 195924"/>
                <a:gd name="connsiteY1" fmla="*/ -209 h 39176"/>
                <a:gd name="connsiteX2" fmla="*/ 195864 w 195924"/>
                <a:gd name="connsiteY2" fmla="*/ 15247 h 39176"/>
                <a:gd name="connsiteX3" fmla="*/ 195864 w 195924"/>
                <a:gd name="connsiteY3" fmla="*/ 38968 h 39176"/>
                <a:gd name="connsiteX4" fmla="*/ 195864 w 195924"/>
                <a:gd name="connsiteY4" fmla="*/ 38968 h 39176"/>
                <a:gd name="connsiteX5" fmla="*/ -61 w 195924"/>
                <a:gd name="connsiteY5" fmla="*/ 38968 h 39176"/>
                <a:gd name="connsiteX6" fmla="*/ -61 w 195924"/>
                <a:gd name="connsiteY6" fmla="*/ 38968 h 39176"/>
                <a:gd name="connsiteX7" fmla="*/ -61 w 195924"/>
                <a:gd name="connsiteY7" fmla="*/ 15247 h 39176"/>
                <a:gd name="connsiteX8" fmla="*/ 15394 w 195924"/>
                <a:gd name="connsiteY8" fmla="*/ -209 h 39176"/>
                <a:gd name="connsiteX9" fmla="*/ 15524 w 195924"/>
                <a:gd name="connsiteY9" fmla="*/ -209 h 3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924" h="39176">
                  <a:moveTo>
                    <a:pt x="15524" y="-209"/>
                  </a:moveTo>
                  <a:lnTo>
                    <a:pt x="180408" y="-209"/>
                  </a:lnTo>
                  <a:cubicBezTo>
                    <a:pt x="188944" y="-209"/>
                    <a:pt x="195864" y="6711"/>
                    <a:pt x="195864" y="15247"/>
                  </a:cubicBezTo>
                  <a:lnTo>
                    <a:pt x="195864" y="38968"/>
                  </a:lnTo>
                  <a:lnTo>
                    <a:pt x="195864" y="38968"/>
                  </a:lnTo>
                  <a:lnTo>
                    <a:pt x="-61" y="38968"/>
                  </a:lnTo>
                  <a:lnTo>
                    <a:pt x="-61" y="38968"/>
                  </a:lnTo>
                  <a:lnTo>
                    <a:pt x="-61" y="15247"/>
                  </a:lnTo>
                  <a:cubicBezTo>
                    <a:pt x="-61" y="6711"/>
                    <a:pt x="6858" y="-209"/>
                    <a:pt x="15394" y="-209"/>
                  </a:cubicBezTo>
                  <a:cubicBezTo>
                    <a:pt x="15437" y="-209"/>
                    <a:pt x="15480" y="-209"/>
                    <a:pt x="15524" y="-209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/>
            <p:cNvSpPr/>
            <p:nvPr/>
          </p:nvSpPr>
          <p:spPr>
            <a:xfrm>
              <a:off x="-7736029" y="2467108"/>
              <a:ext cx="163420" cy="396024"/>
            </a:xfrm>
            <a:custGeom>
              <a:avLst/>
              <a:gdLst>
                <a:gd name="connsiteX0" fmla="*/ 603 w 163420"/>
                <a:gd name="connsiteY0" fmla="*/ 380096 h 396024"/>
                <a:gd name="connsiteX1" fmla="*/ 163421 w 163420"/>
                <a:gd name="connsiteY1" fmla="*/ 0 h 396024"/>
                <a:gd name="connsiteX2" fmla="*/ 163421 w 163420"/>
                <a:gd name="connsiteY2" fmla="*/ 33924 h 396024"/>
                <a:gd name="connsiteX3" fmla="*/ 29963 w 163420"/>
                <a:gd name="connsiteY3" fmla="*/ 381344 h 396024"/>
                <a:gd name="connsiteX4" fmla="*/ 29361 w 163420"/>
                <a:gd name="connsiteY4" fmla="*/ 396025 h 396024"/>
                <a:gd name="connsiteX5" fmla="*/ 0 w 163420"/>
                <a:gd name="connsiteY5" fmla="*/ 394776 h 39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20" h="396024">
                  <a:moveTo>
                    <a:pt x="603" y="380096"/>
                  </a:moveTo>
                  <a:cubicBezTo>
                    <a:pt x="1162" y="366621"/>
                    <a:pt x="15541" y="74435"/>
                    <a:pt x="163421" y="0"/>
                  </a:cubicBezTo>
                  <a:lnTo>
                    <a:pt x="163421" y="33924"/>
                  </a:lnTo>
                  <a:cubicBezTo>
                    <a:pt x="43137" y="112449"/>
                    <a:pt x="29963" y="378331"/>
                    <a:pt x="29963" y="381344"/>
                  </a:cubicBezTo>
                  <a:lnTo>
                    <a:pt x="29361" y="396025"/>
                  </a:lnTo>
                  <a:lnTo>
                    <a:pt x="0" y="394776"/>
                  </a:ln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/>
            <p:cNvSpPr/>
            <p:nvPr/>
          </p:nvSpPr>
          <p:spPr>
            <a:xfrm>
              <a:off x="-7278657" y="2463620"/>
              <a:ext cx="160758" cy="797000"/>
            </a:xfrm>
            <a:custGeom>
              <a:avLst/>
              <a:gdLst>
                <a:gd name="connsiteX0" fmla="*/ 0 w 160758"/>
                <a:gd name="connsiteY0" fmla="*/ 34010 h 797000"/>
                <a:gd name="connsiteX1" fmla="*/ 0 w 160758"/>
                <a:gd name="connsiteY1" fmla="*/ 0 h 797000"/>
                <a:gd name="connsiteX2" fmla="*/ 135739 w 160758"/>
                <a:gd name="connsiteY2" fmla="*/ 782492 h 797000"/>
                <a:gd name="connsiteX3" fmla="*/ 133328 w 160758"/>
                <a:gd name="connsiteY3" fmla="*/ 797000 h 797000"/>
                <a:gd name="connsiteX4" fmla="*/ 104312 w 160758"/>
                <a:gd name="connsiteY4" fmla="*/ 792179 h 797000"/>
                <a:gd name="connsiteX5" fmla="*/ 106723 w 160758"/>
                <a:gd name="connsiteY5" fmla="*/ 777671 h 797000"/>
                <a:gd name="connsiteX6" fmla="*/ 0 w 160758"/>
                <a:gd name="connsiteY6" fmla="*/ 34010 h 7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58" h="797000">
                  <a:moveTo>
                    <a:pt x="0" y="34010"/>
                  </a:moveTo>
                  <a:lnTo>
                    <a:pt x="0" y="0"/>
                  </a:lnTo>
                  <a:cubicBezTo>
                    <a:pt x="241903" y="122609"/>
                    <a:pt x="140303" y="754768"/>
                    <a:pt x="135739" y="782492"/>
                  </a:cubicBezTo>
                  <a:lnTo>
                    <a:pt x="133328" y="797000"/>
                  </a:lnTo>
                  <a:lnTo>
                    <a:pt x="104312" y="792179"/>
                  </a:lnTo>
                  <a:lnTo>
                    <a:pt x="106723" y="777671"/>
                  </a:lnTo>
                  <a:cubicBezTo>
                    <a:pt x="107799" y="771256"/>
                    <a:pt x="205396" y="164756"/>
                    <a:pt x="0" y="3401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/>
            <p:cNvSpPr/>
            <p:nvPr/>
          </p:nvSpPr>
          <p:spPr>
            <a:xfrm>
              <a:off x="-7866612" y="2833212"/>
              <a:ext cx="291739" cy="503425"/>
            </a:xfrm>
            <a:custGeom>
              <a:avLst/>
              <a:gdLst>
                <a:gd name="connsiteX0" fmla="*/ 31954 w 291739"/>
                <a:gd name="connsiteY0" fmla="*/ 490478 h 503425"/>
                <a:gd name="connsiteX1" fmla="*/ 46548 w 291739"/>
                <a:gd name="connsiteY1" fmla="*/ 503394 h 503425"/>
                <a:gd name="connsiteX2" fmla="*/ 48141 w 291739"/>
                <a:gd name="connsiteY2" fmla="*/ 503394 h 503425"/>
                <a:gd name="connsiteX3" fmla="*/ 145866 w 291739"/>
                <a:gd name="connsiteY3" fmla="*/ 468006 h 503425"/>
                <a:gd name="connsiteX4" fmla="*/ 243635 w 291739"/>
                <a:gd name="connsiteY4" fmla="*/ 503394 h 503425"/>
                <a:gd name="connsiteX5" fmla="*/ 245228 w 291739"/>
                <a:gd name="connsiteY5" fmla="*/ 503394 h 503425"/>
                <a:gd name="connsiteX6" fmla="*/ 260495 w 291739"/>
                <a:gd name="connsiteY6" fmla="*/ 489325 h 503425"/>
                <a:gd name="connsiteX7" fmla="*/ 246778 w 291739"/>
                <a:gd name="connsiteY7" fmla="*/ 474076 h 503425"/>
                <a:gd name="connsiteX8" fmla="*/ 171180 w 291739"/>
                <a:gd name="connsiteY8" fmla="*/ 449537 h 503425"/>
                <a:gd name="connsiteX9" fmla="*/ 291292 w 291739"/>
                <a:gd name="connsiteY9" fmla="*/ 164153 h 503425"/>
                <a:gd name="connsiteX10" fmla="*/ 145866 w 291739"/>
                <a:gd name="connsiteY10" fmla="*/ 0 h 503425"/>
                <a:gd name="connsiteX11" fmla="*/ 441 w 291739"/>
                <a:gd name="connsiteY11" fmla="*/ 164153 h 503425"/>
                <a:gd name="connsiteX12" fmla="*/ 120552 w 291739"/>
                <a:gd name="connsiteY12" fmla="*/ 449537 h 503425"/>
                <a:gd name="connsiteX13" fmla="*/ 44998 w 291739"/>
                <a:gd name="connsiteY13" fmla="*/ 474377 h 503425"/>
                <a:gd name="connsiteX14" fmla="*/ 31954 w 291739"/>
                <a:gd name="connsiteY14" fmla="*/ 490478 h 503425"/>
                <a:gd name="connsiteX15" fmla="*/ 145866 w 291739"/>
                <a:gd name="connsiteY15" fmla="*/ 432618 h 503425"/>
                <a:gd name="connsiteX16" fmla="*/ 29629 w 291739"/>
                <a:gd name="connsiteY16" fmla="*/ 165703 h 503425"/>
                <a:gd name="connsiteX17" fmla="*/ 145866 w 291739"/>
                <a:gd name="connsiteY17" fmla="*/ 29404 h 503425"/>
                <a:gd name="connsiteX18" fmla="*/ 262104 w 291739"/>
                <a:gd name="connsiteY18" fmla="*/ 165703 h 503425"/>
                <a:gd name="connsiteX19" fmla="*/ 145866 w 291739"/>
                <a:gd name="connsiteY19" fmla="*/ 432618 h 5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1739" h="503425">
                  <a:moveTo>
                    <a:pt x="31954" y="490478"/>
                  </a:moveTo>
                  <a:cubicBezTo>
                    <a:pt x="32847" y="497857"/>
                    <a:pt x="39115" y="503404"/>
                    <a:pt x="46548" y="503394"/>
                  </a:cubicBezTo>
                  <a:cubicBezTo>
                    <a:pt x="47078" y="503435"/>
                    <a:pt x="47611" y="503435"/>
                    <a:pt x="48141" y="503394"/>
                  </a:cubicBezTo>
                  <a:cubicBezTo>
                    <a:pt x="83056" y="499493"/>
                    <a:pt x="116549" y="487365"/>
                    <a:pt x="145866" y="468006"/>
                  </a:cubicBezTo>
                  <a:cubicBezTo>
                    <a:pt x="175197" y="487371"/>
                    <a:pt x="208704" y="499500"/>
                    <a:pt x="243635" y="503394"/>
                  </a:cubicBezTo>
                  <a:cubicBezTo>
                    <a:pt x="244165" y="503436"/>
                    <a:pt x="244698" y="503436"/>
                    <a:pt x="245228" y="503394"/>
                  </a:cubicBezTo>
                  <a:cubicBezTo>
                    <a:pt x="253329" y="503724"/>
                    <a:pt x="260164" y="497425"/>
                    <a:pt x="260495" y="489325"/>
                  </a:cubicBezTo>
                  <a:cubicBezTo>
                    <a:pt x="260820" y="481361"/>
                    <a:pt x="254731" y="474592"/>
                    <a:pt x="246778" y="474076"/>
                  </a:cubicBezTo>
                  <a:cubicBezTo>
                    <a:pt x="220151" y="471221"/>
                    <a:pt x="194408" y="462865"/>
                    <a:pt x="171180" y="449537"/>
                  </a:cubicBezTo>
                  <a:cubicBezTo>
                    <a:pt x="251040" y="382765"/>
                    <a:pt x="296803" y="266657"/>
                    <a:pt x="291292" y="164153"/>
                  </a:cubicBezTo>
                  <a:cubicBezTo>
                    <a:pt x="285868" y="62897"/>
                    <a:pt x="230160" y="0"/>
                    <a:pt x="145866" y="0"/>
                  </a:cubicBezTo>
                  <a:cubicBezTo>
                    <a:pt x="61573" y="0"/>
                    <a:pt x="5865" y="62897"/>
                    <a:pt x="441" y="164153"/>
                  </a:cubicBezTo>
                  <a:cubicBezTo>
                    <a:pt x="-5027" y="266657"/>
                    <a:pt x="40693" y="382765"/>
                    <a:pt x="120552" y="449537"/>
                  </a:cubicBezTo>
                  <a:cubicBezTo>
                    <a:pt x="97364" y="462970"/>
                    <a:pt x="71634" y="471430"/>
                    <a:pt x="44998" y="474377"/>
                  </a:cubicBezTo>
                  <a:cubicBezTo>
                    <a:pt x="36958" y="475236"/>
                    <a:pt x="31126" y="482435"/>
                    <a:pt x="31954" y="490478"/>
                  </a:cubicBezTo>
                  <a:close/>
                  <a:moveTo>
                    <a:pt x="145866" y="432618"/>
                  </a:moveTo>
                  <a:cubicBezTo>
                    <a:pt x="69021" y="373423"/>
                    <a:pt x="24592" y="262868"/>
                    <a:pt x="29629" y="165703"/>
                  </a:cubicBezTo>
                  <a:cubicBezTo>
                    <a:pt x="31825" y="124718"/>
                    <a:pt x="47538" y="29404"/>
                    <a:pt x="145866" y="29404"/>
                  </a:cubicBezTo>
                  <a:cubicBezTo>
                    <a:pt x="244195" y="29404"/>
                    <a:pt x="259736" y="124718"/>
                    <a:pt x="262104" y="165703"/>
                  </a:cubicBezTo>
                  <a:cubicBezTo>
                    <a:pt x="267141" y="262868"/>
                    <a:pt x="222626" y="373423"/>
                    <a:pt x="145866" y="432618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/>
            <p:cNvSpPr/>
            <p:nvPr/>
          </p:nvSpPr>
          <p:spPr>
            <a:xfrm>
              <a:off x="-7643992" y="3300009"/>
              <a:ext cx="91070" cy="45379"/>
            </a:xfrm>
            <a:custGeom>
              <a:avLst/>
              <a:gdLst>
                <a:gd name="connsiteX0" fmla="*/ 45467 w 91070"/>
                <a:gd name="connsiteY0" fmla="*/ 45379 h 45379"/>
                <a:gd name="connsiteX1" fmla="*/ 71298 w 91070"/>
                <a:gd name="connsiteY1" fmla="*/ 44044 h 45379"/>
                <a:gd name="connsiteX2" fmla="*/ 90951 w 91070"/>
                <a:gd name="connsiteY2" fmla="*/ 19828 h 45379"/>
                <a:gd name="connsiteX3" fmla="*/ 66734 w 91070"/>
                <a:gd name="connsiteY3" fmla="*/ 176 h 45379"/>
                <a:gd name="connsiteX4" fmla="*/ 24803 w 91070"/>
                <a:gd name="connsiteY4" fmla="*/ 176 h 45379"/>
                <a:gd name="connsiteX5" fmla="*/ 176 w 91070"/>
                <a:gd name="connsiteY5" fmla="*/ 19286 h 45379"/>
                <a:gd name="connsiteX6" fmla="*/ 19286 w 91070"/>
                <a:gd name="connsiteY6" fmla="*/ 43913 h 45379"/>
                <a:gd name="connsiteX7" fmla="*/ 20110 w 91070"/>
                <a:gd name="connsiteY7" fmla="*/ 44001 h 45379"/>
                <a:gd name="connsiteX8" fmla="*/ 45467 w 91070"/>
                <a:gd name="connsiteY8" fmla="*/ 45379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070" h="45379">
                  <a:moveTo>
                    <a:pt x="45467" y="45379"/>
                  </a:moveTo>
                  <a:cubicBezTo>
                    <a:pt x="54095" y="45379"/>
                    <a:pt x="62716" y="44933"/>
                    <a:pt x="71298" y="44044"/>
                  </a:cubicBezTo>
                  <a:cubicBezTo>
                    <a:pt x="83412" y="42784"/>
                    <a:pt x="92211" y="31942"/>
                    <a:pt x="90951" y="19828"/>
                  </a:cubicBezTo>
                  <a:cubicBezTo>
                    <a:pt x="89690" y="7714"/>
                    <a:pt x="78849" y="-1085"/>
                    <a:pt x="66734" y="176"/>
                  </a:cubicBezTo>
                  <a:cubicBezTo>
                    <a:pt x="52794" y="1618"/>
                    <a:pt x="38743" y="1618"/>
                    <a:pt x="24803" y="176"/>
                  </a:cubicBezTo>
                  <a:cubicBezTo>
                    <a:pt x="12725" y="-1348"/>
                    <a:pt x="1699" y="7208"/>
                    <a:pt x="176" y="19286"/>
                  </a:cubicBezTo>
                  <a:cubicBezTo>
                    <a:pt x="-1348" y="31364"/>
                    <a:pt x="7208" y="42390"/>
                    <a:pt x="19286" y="43913"/>
                  </a:cubicBezTo>
                  <a:cubicBezTo>
                    <a:pt x="19560" y="43948"/>
                    <a:pt x="19835" y="43977"/>
                    <a:pt x="20110" y="44001"/>
                  </a:cubicBezTo>
                  <a:cubicBezTo>
                    <a:pt x="28532" y="44920"/>
                    <a:pt x="36996" y="45380"/>
                    <a:pt x="45467" y="45379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/>
            <p:cNvSpPr/>
            <p:nvPr/>
          </p:nvSpPr>
          <p:spPr>
            <a:xfrm>
              <a:off x="-7888656" y="3300108"/>
              <a:ext cx="90246" cy="45280"/>
            </a:xfrm>
            <a:custGeom>
              <a:avLst/>
              <a:gdLst>
                <a:gd name="connsiteX0" fmla="*/ 45689 w 90246"/>
                <a:gd name="connsiteY0" fmla="*/ 45280 h 45280"/>
                <a:gd name="connsiteX1" fmla="*/ 70960 w 90246"/>
                <a:gd name="connsiteY1" fmla="*/ 43946 h 45280"/>
                <a:gd name="connsiteX2" fmla="*/ 90070 w 90246"/>
                <a:gd name="connsiteY2" fmla="*/ 19319 h 45280"/>
                <a:gd name="connsiteX3" fmla="*/ 66268 w 90246"/>
                <a:gd name="connsiteY3" fmla="*/ 120 h 45280"/>
                <a:gd name="connsiteX4" fmla="*/ 24336 w 90246"/>
                <a:gd name="connsiteY4" fmla="*/ 120 h 45280"/>
                <a:gd name="connsiteX5" fmla="*/ 120 w 90246"/>
                <a:gd name="connsiteY5" fmla="*/ 19773 h 45280"/>
                <a:gd name="connsiteX6" fmla="*/ 19773 w 90246"/>
                <a:gd name="connsiteY6" fmla="*/ 43989 h 45280"/>
                <a:gd name="connsiteX7" fmla="*/ 45689 w 90246"/>
                <a:gd name="connsiteY7" fmla="*/ 45280 h 4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46" h="45280">
                  <a:moveTo>
                    <a:pt x="45689" y="45280"/>
                  </a:moveTo>
                  <a:cubicBezTo>
                    <a:pt x="54131" y="45292"/>
                    <a:pt x="62567" y="44847"/>
                    <a:pt x="70960" y="43946"/>
                  </a:cubicBezTo>
                  <a:cubicBezTo>
                    <a:pt x="83038" y="42422"/>
                    <a:pt x="91594" y="31396"/>
                    <a:pt x="90070" y="19319"/>
                  </a:cubicBezTo>
                  <a:cubicBezTo>
                    <a:pt x="88587" y="7561"/>
                    <a:pt x="78073" y="-920"/>
                    <a:pt x="66268" y="120"/>
                  </a:cubicBezTo>
                  <a:cubicBezTo>
                    <a:pt x="52328" y="1562"/>
                    <a:pt x="38276" y="1562"/>
                    <a:pt x="24336" y="120"/>
                  </a:cubicBezTo>
                  <a:cubicBezTo>
                    <a:pt x="12222" y="-1140"/>
                    <a:pt x="1380" y="7659"/>
                    <a:pt x="120" y="19773"/>
                  </a:cubicBezTo>
                  <a:cubicBezTo>
                    <a:pt x="-1140" y="31887"/>
                    <a:pt x="7659" y="42729"/>
                    <a:pt x="19773" y="43989"/>
                  </a:cubicBezTo>
                  <a:cubicBezTo>
                    <a:pt x="28384" y="44867"/>
                    <a:pt x="37034" y="45298"/>
                    <a:pt x="45689" y="45280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/>
            <p:cNvSpPr/>
            <p:nvPr/>
          </p:nvSpPr>
          <p:spPr>
            <a:xfrm>
              <a:off x="-7245593" y="3159624"/>
              <a:ext cx="176336" cy="176336"/>
            </a:xfrm>
            <a:custGeom>
              <a:avLst/>
              <a:gdLst>
                <a:gd name="connsiteX0" fmla="*/ 176336 w 176336"/>
                <a:gd name="connsiteY0" fmla="*/ 88168 h 176336"/>
                <a:gd name="connsiteX1" fmla="*/ 88168 w 176336"/>
                <a:gd name="connsiteY1" fmla="*/ 176336 h 176336"/>
                <a:gd name="connsiteX2" fmla="*/ 0 w 176336"/>
                <a:gd name="connsiteY2" fmla="*/ 88168 h 176336"/>
                <a:gd name="connsiteX3" fmla="*/ 88168 w 176336"/>
                <a:gd name="connsiteY3" fmla="*/ 0 h 176336"/>
                <a:gd name="connsiteX4" fmla="*/ 176336 w 176336"/>
                <a:gd name="connsiteY4" fmla="*/ 88168 h 17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36" h="176336">
                  <a:moveTo>
                    <a:pt x="176336" y="88168"/>
                  </a:moveTo>
                  <a:cubicBezTo>
                    <a:pt x="176336" y="136862"/>
                    <a:pt x="136862" y="176336"/>
                    <a:pt x="88168" y="176336"/>
                  </a:cubicBezTo>
                  <a:cubicBezTo>
                    <a:pt x="39474" y="176336"/>
                    <a:pt x="0" y="136862"/>
                    <a:pt x="0" y="88168"/>
                  </a:cubicBezTo>
                  <a:cubicBezTo>
                    <a:pt x="0" y="39474"/>
                    <a:pt x="39474" y="0"/>
                    <a:pt x="88168" y="0"/>
                  </a:cubicBezTo>
                  <a:cubicBezTo>
                    <a:pt x="136862" y="0"/>
                    <a:pt x="176336" y="39474"/>
                    <a:pt x="176336" y="88168"/>
                  </a:cubicBez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/>
            <p:cNvSpPr/>
            <p:nvPr/>
          </p:nvSpPr>
          <p:spPr>
            <a:xfrm>
              <a:off x="-7275169" y="3130220"/>
              <a:ext cx="235229" cy="235229"/>
            </a:xfrm>
            <a:custGeom>
              <a:avLst/>
              <a:gdLst>
                <a:gd name="connsiteX0" fmla="*/ 117658 w 235229"/>
                <a:gd name="connsiteY0" fmla="*/ 29404 h 235229"/>
                <a:gd name="connsiteX1" fmla="*/ 205869 w 235229"/>
                <a:gd name="connsiteY1" fmla="*/ 117615 h 235229"/>
                <a:gd name="connsiteX2" fmla="*/ 117658 w 235229"/>
                <a:gd name="connsiteY2" fmla="*/ 205826 h 235229"/>
                <a:gd name="connsiteX3" fmla="*/ 29447 w 235229"/>
                <a:gd name="connsiteY3" fmla="*/ 117615 h 235229"/>
                <a:gd name="connsiteX4" fmla="*/ 29447 w 235229"/>
                <a:gd name="connsiteY4" fmla="*/ 117572 h 235229"/>
                <a:gd name="connsiteX5" fmla="*/ 117615 w 235229"/>
                <a:gd name="connsiteY5" fmla="*/ 29404 h 235229"/>
                <a:gd name="connsiteX6" fmla="*/ 117658 w 235229"/>
                <a:gd name="connsiteY6" fmla="*/ 29404 h 235229"/>
                <a:gd name="connsiteX7" fmla="*/ 117658 w 235229"/>
                <a:gd name="connsiteY7" fmla="*/ 0 h 235229"/>
                <a:gd name="connsiteX8" fmla="*/ 0 w 235229"/>
                <a:gd name="connsiteY8" fmla="*/ 117572 h 235229"/>
                <a:gd name="connsiteX9" fmla="*/ 117572 w 235229"/>
                <a:gd name="connsiteY9" fmla="*/ 235230 h 235229"/>
                <a:gd name="connsiteX10" fmla="*/ 235230 w 235229"/>
                <a:gd name="connsiteY10" fmla="*/ 117658 h 235229"/>
                <a:gd name="connsiteX11" fmla="*/ 235230 w 235229"/>
                <a:gd name="connsiteY11" fmla="*/ 117572 h 235229"/>
                <a:gd name="connsiteX12" fmla="*/ 117658 w 235229"/>
                <a:gd name="connsiteY12" fmla="*/ 0 h 23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229" h="235229">
                  <a:moveTo>
                    <a:pt x="117658" y="29404"/>
                  </a:moveTo>
                  <a:cubicBezTo>
                    <a:pt x="166376" y="29404"/>
                    <a:pt x="205869" y="68897"/>
                    <a:pt x="205869" y="117615"/>
                  </a:cubicBezTo>
                  <a:cubicBezTo>
                    <a:pt x="205869" y="166333"/>
                    <a:pt x="166376" y="205826"/>
                    <a:pt x="117658" y="205826"/>
                  </a:cubicBezTo>
                  <a:cubicBezTo>
                    <a:pt x="68940" y="205826"/>
                    <a:pt x="29447" y="166333"/>
                    <a:pt x="29447" y="117615"/>
                  </a:cubicBezTo>
                  <a:cubicBezTo>
                    <a:pt x="29447" y="117601"/>
                    <a:pt x="29447" y="117586"/>
                    <a:pt x="29447" y="117572"/>
                  </a:cubicBezTo>
                  <a:cubicBezTo>
                    <a:pt x="29447" y="68878"/>
                    <a:pt x="68921" y="29404"/>
                    <a:pt x="117615" y="29404"/>
                  </a:cubicBezTo>
                  <a:cubicBezTo>
                    <a:pt x="117629" y="29404"/>
                    <a:pt x="117644" y="29404"/>
                    <a:pt x="117658" y="29404"/>
                  </a:cubicBezTo>
                  <a:moveTo>
                    <a:pt x="117658" y="0"/>
                  </a:moveTo>
                  <a:cubicBezTo>
                    <a:pt x="52701" y="-24"/>
                    <a:pt x="24" y="52615"/>
                    <a:pt x="0" y="117572"/>
                  </a:cubicBezTo>
                  <a:cubicBezTo>
                    <a:pt x="-24" y="182529"/>
                    <a:pt x="52615" y="235206"/>
                    <a:pt x="117572" y="235230"/>
                  </a:cubicBezTo>
                  <a:cubicBezTo>
                    <a:pt x="182529" y="235254"/>
                    <a:pt x="235206" y="182615"/>
                    <a:pt x="235230" y="117658"/>
                  </a:cubicBezTo>
                  <a:cubicBezTo>
                    <a:pt x="235230" y="117629"/>
                    <a:pt x="235230" y="117601"/>
                    <a:pt x="235230" y="117572"/>
                  </a:cubicBezTo>
                  <a:cubicBezTo>
                    <a:pt x="235159" y="52668"/>
                    <a:pt x="182562" y="71"/>
                    <a:pt x="117658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/>
            <p:cNvSpPr/>
            <p:nvPr/>
          </p:nvSpPr>
          <p:spPr>
            <a:xfrm>
              <a:off x="-7220323" y="3184894"/>
              <a:ext cx="125794" cy="125794"/>
            </a:xfrm>
            <a:custGeom>
              <a:avLst/>
              <a:gdLst>
                <a:gd name="connsiteX0" fmla="*/ 125795 w 125794"/>
                <a:gd name="connsiteY0" fmla="*/ 62897 h 125794"/>
                <a:gd name="connsiteX1" fmla="*/ 62897 w 125794"/>
                <a:gd name="connsiteY1" fmla="*/ 125794 h 125794"/>
                <a:gd name="connsiteX2" fmla="*/ 0 w 125794"/>
                <a:gd name="connsiteY2" fmla="*/ 62897 h 125794"/>
                <a:gd name="connsiteX3" fmla="*/ 62897 w 125794"/>
                <a:gd name="connsiteY3" fmla="*/ 0 h 125794"/>
                <a:gd name="connsiteX4" fmla="*/ 125795 w 125794"/>
                <a:gd name="connsiteY4" fmla="*/ 62897 h 12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94" h="125794">
                  <a:moveTo>
                    <a:pt x="125795" y="62897"/>
                  </a:moveTo>
                  <a:cubicBezTo>
                    <a:pt x="125795" y="97635"/>
                    <a:pt x="97635" y="125794"/>
                    <a:pt x="62897" y="125794"/>
                  </a:cubicBezTo>
                  <a:cubicBezTo>
                    <a:pt x="28160" y="125794"/>
                    <a:pt x="0" y="97634"/>
                    <a:pt x="0" y="62897"/>
                  </a:cubicBezTo>
                  <a:cubicBezTo>
                    <a:pt x="0" y="28160"/>
                    <a:pt x="28160" y="0"/>
                    <a:pt x="62897" y="0"/>
                  </a:cubicBezTo>
                  <a:cubicBezTo>
                    <a:pt x="97635" y="0"/>
                    <a:pt x="125795" y="28160"/>
                    <a:pt x="125795" y="62897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/>
            <p:cNvSpPr/>
            <p:nvPr/>
          </p:nvSpPr>
          <p:spPr>
            <a:xfrm>
              <a:off x="-7783987" y="1866821"/>
              <a:ext cx="687381" cy="544707"/>
            </a:xfrm>
            <a:custGeom>
              <a:avLst/>
              <a:gdLst>
                <a:gd name="connsiteX0" fmla="*/ 15154 w 687381"/>
                <a:gd name="connsiteY0" fmla="*/ 183942 h 544707"/>
                <a:gd name="connsiteX1" fmla="*/ 41458 w 687381"/>
                <a:gd name="connsiteY1" fmla="*/ 312276 h 544707"/>
                <a:gd name="connsiteX2" fmla="*/ 110339 w 687381"/>
                <a:gd name="connsiteY2" fmla="*/ 178302 h 544707"/>
                <a:gd name="connsiteX3" fmla="*/ 4004 w 687381"/>
                <a:gd name="connsiteY3" fmla="*/ 9930 h 544707"/>
                <a:gd name="connsiteX4" fmla="*/ 6089 w 687381"/>
                <a:gd name="connsiteY4" fmla="*/ 1227 h 544707"/>
                <a:gd name="connsiteX5" fmla="*/ 6716 w 687381"/>
                <a:gd name="connsiteY5" fmla="*/ 890 h 544707"/>
                <a:gd name="connsiteX6" fmla="*/ 16661 w 687381"/>
                <a:gd name="connsiteY6" fmla="*/ 3344 h 544707"/>
                <a:gd name="connsiteX7" fmla="*/ 122135 w 687381"/>
                <a:gd name="connsiteY7" fmla="*/ 170381 h 544707"/>
                <a:gd name="connsiteX8" fmla="*/ 568228 w 687381"/>
                <a:gd name="connsiteY8" fmla="*/ 170381 h 544707"/>
                <a:gd name="connsiteX9" fmla="*/ 673832 w 687381"/>
                <a:gd name="connsiteY9" fmla="*/ 3343 h 544707"/>
                <a:gd name="connsiteX10" fmla="*/ 683733 w 687381"/>
                <a:gd name="connsiteY10" fmla="*/ 890 h 544707"/>
                <a:gd name="connsiteX11" fmla="*/ 686783 w 687381"/>
                <a:gd name="connsiteY11" fmla="*/ 9304 h 544707"/>
                <a:gd name="connsiteX12" fmla="*/ 686446 w 687381"/>
                <a:gd name="connsiteY12" fmla="*/ 9930 h 544707"/>
                <a:gd name="connsiteX13" fmla="*/ 580110 w 687381"/>
                <a:gd name="connsiteY13" fmla="*/ 178302 h 544707"/>
                <a:gd name="connsiteX14" fmla="*/ 648992 w 687381"/>
                <a:gd name="connsiteY14" fmla="*/ 312276 h 544707"/>
                <a:gd name="connsiteX15" fmla="*/ 672110 w 687381"/>
                <a:gd name="connsiteY15" fmla="*/ 207362 h 544707"/>
                <a:gd name="connsiteX16" fmla="*/ 680117 w 687381"/>
                <a:gd name="connsiteY16" fmla="*/ 208093 h 544707"/>
                <a:gd name="connsiteX17" fmla="*/ 686747 w 687381"/>
                <a:gd name="connsiteY17" fmla="*/ 207491 h 544707"/>
                <a:gd name="connsiteX18" fmla="*/ 654803 w 687381"/>
                <a:gd name="connsiteY18" fmla="*/ 335868 h 544707"/>
                <a:gd name="connsiteX19" fmla="*/ 654071 w 687381"/>
                <a:gd name="connsiteY19" fmla="*/ 335567 h 544707"/>
                <a:gd name="connsiteX20" fmla="*/ 345311 w 687381"/>
                <a:gd name="connsiteY20" fmla="*/ 544708 h 544707"/>
                <a:gd name="connsiteX21" fmla="*/ 36507 w 687381"/>
                <a:gd name="connsiteY21" fmla="*/ 335567 h 544707"/>
                <a:gd name="connsiteX22" fmla="*/ 35775 w 687381"/>
                <a:gd name="connsiteY22" fmla="*/ 335868 h 544707"/>
                <a:gd name="connsiteX23" fmla="*/ 0 w 687381"/>
                <a:gd name="connsiteY23" fmla="*/ 181402 h 544707"/>
                <a:gd name="connsiteX24" fmla="*/ 6630 w 687381"/>
                <a:gd name="connsiteY24" fmla="*/ 183038 h 544707"/>
                <a:gd name="connsiteX25" fmla="*/ 15154 w 687381"/>
                <a:gd name="connsiteY25" fmla="*/ 183942 h 54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87381" h="544707">
                  <a:moveTo>
                    <a:pt x="15154" y="183942"/>
                  </a:moveTo>
                  <a:cubicBezTo>
                    <a:pt x="21741" y="236033"/>
                    <a:pt x="34742" y="293549"/>
                    <a:pt x="41458" y="312276"/>
                  </a:cubicBezTo>
                  <a:cubicBezTo>
                    <a:pt x="71384" y="271558"/>
                    <a:pt x="94636" y="226333"/>
                    <a:pt x="110339" y="178302"/>
                  </a:cubicBezTo>
                  <a:lnTo>
                    <a:pt x="4004" y="9930"/>
                  </a:lnTo>
                  <a:cubicBezTo>
                    <a:pt x="2176" y="6951"/>
                    <a:pt x="3110" y="3054"/>
                    <a:pt x="6089" y="1227"/>
                  </a:cubicBezTo>
                  <a:cubicBezTo>
                    <a:pt x="6292" y="1103"/>
                    <a:pt x="6501" y="990"/>
                    <a:pt x="6716" y="890"/>
                  </a:cubicBezTo>
                  <a:cubicBezTo>
                    <a:pt x="10173" y="-933"/>
                    <a:pt x="14448" y="122"/>
                    <a:pt x="16661" y="3344"/>
                  </a:cubicBezTo>
                  <a:lnTo>
                    <a:pt x="122135" y="170381"/>
                  </a:lnTo>
                  <a:lnTo>
                    <a:pt x="568228" y="170381"/>
                  </a:lnTo>
                  <a:lnTo>
                    <a:pt x="673832" y="3343"/>
                  </a:lnTo>
                  <a:cubicBezTo>
                    <a:pt x="676029" y="128"/>
                    <a:pt x="680289" y="-927"/>
                    <a:pt x="683733" y="890"/>
                  </a:cubicBezTo>
                  <a:cubicBezTo>
                    <a:pt x="686899" y="2371"/>
                    <a:pt x="688264" y="6138"/>
                    <a:pt x="686783" y="9304"/>
                  </a:cubicBezTo>
                  <a:cubicBezTo>
                    <a:pt x="686682" y="9519"/>
                    <a:pt x="686570" y="9728"/>
                    <a:pt x="686446" y="9930"/>
                  </a:cubicBezTo>
                  <a:lnTo>
                    <a:pt x="580110" y="178302"/>
                  </a:lnTo>
                  <a:cubicBezTo>
                    <a:pt x="595804" y="226337"/>
                    <a:pt x="619057" y="271563"/>
                    <a:pt x="648992" y="312276"/>
                  </a:cubicBezTo>
                  <a:cubicBezTo>
                    <a:pt x="655707" y="293549"/>
                    <a:pt x="665523" y="259453"/>
                    <a:pt x="672110" y="207362"/>
                  </a:cubicBezTo>
                  <a:cubicBezTo>
                    <a:pt x="674779" y="207620"/>
                    <a:pt x="677362" y="208093"/>
                    <a:pt x="680117" y="208093"/>
                  </a:cubicBezTo>
                  <a:cubicBezTo>
                    <a:pt x="682873" y="208093"/>
                    <a:pt x="684422" y="207663"/>
                    <a:pt x="686747" y="207491"/>
                  </a:cubicBezTo>
                  <a:cubicBezTo>
                    <a:pt x="675726" y="296089"/>
                    <a:pt x="655664" y="334275"/>
                    <a:pt x="654803" y="335868"/>
                  </a:cubicBezTo>
                  <a:lnTo>
                    <a:pt x="654071" y="335567"/>
                  </a:lnTo>
                  <a:cubicBezTo>
                    <a:pt x="599009" y="458003"/>
                    <a:pt x="468135" y="544708"/>
                    <a:pt x="345311" y="544708"/>
                  </a:cubicBezTo>
                  <a:cubicBezTo>
                    <a:pt x="222487" y="544708"/>
                    <a:pt x="91569" y="458003"/>
                    <a:pt x="36507" y="335567"/>
                  </a:cubicBezTo>
                  <a:lnTo>
                    <a:pt x="35775" y="335868"/>
                  </a:lnTo>
                  <a:cubicBezTo>
                    <a:pt x="18174" y="285861"/>
                    <a:pt x="6175" y="234055"/>
                    <a:pt x="0" y="181402"/>
                  </a:cubicBezTo>
                  <a:cubicBezTo>
                    <a:pt x="2196" y="181402"/>
                    <a:pt x="4305" y="183038"/>
                    <a:pt x="6630" y="183038"/>
                  </a:cubicBezTo>
                  <a:cubicBezTo>
                    <a:pt x="8955" y="183038"/>
                    <a:pt x="12528" y="184200"/>
                    <a:pt x="15154" y="183942"/>
                  </a:cubicBezTo>
                  <a:close/>
                </a:path>
              </a:pathLst>
            </a:custGeom>
            <a:solidFill>
              <a:srgbClr val="67BEE1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/>
            <p:cNvSpPr/>
            <p:nvPr/>
          </p:nvSpPr>
          <p:spPr>
            <a:xfrm>
              <a:off x="-7811195" y="1774409"/>
              <a:ext cx="772116" cy="276439"/>
            </a:xfrm>
            <a:custGeom>
              <a:avLst/>
              <a:gdLst>
                <a:gd name="connsiteX0" fmla="*/ 0 w 772116"/>
                <a:gd name="connsiteY0" fmla="*/ 75909 h 276439"/>
                <a:gd name="connsiteX1" fmla="*/ 22343 w 772116"/>
                <a:gd name="connsiteY1" fmla="*/ 88307 h 276439"/>
                <a:gd name="connsiteX2" fmla="*/ 184172 w 772116"/>
                <a:gd name="connsiteY2" fmla="*/ 276440 h 276439"/>
                <a:gd name="connsiteX3" fmla="*/ 364038 w 772116"/>
                <a:gd name="connsiteY3" fmla="*/ 118917 h 276439"/>
                <a:gd name="connsiteX4" fmla="*/ 366104 w 772116"/>
                <a:gd name="connsiteY4" fmla="*/ 96875 h 276439"/>
                <a:gd name="connsiteX5" fmla="*/ 386080 w 772116"/>
                <a:gd name="connsiteY5" fmla="*/ 85294 h 276439"/>
                <a:gd name="connsiteX6" fmla="*/ 406056 w 772116"/>
                <a:gd name="connsiteY6" fmla="*/ 96875 h 276439"/>
                <a:gd name="connsiteX7" fmla="*/ 408122 w 772116"/>
                <a:gd name="connsiteY7" fmla="*/ 118917 h 276439"/>
                <a:gd name="connsiteX8" fmla="*/ 587988 w 772116"/>
                <a:gd name="connsiteY8" fmla="*/ 276440 h 276439"/>
                <a:gd name="connsiteX9" fmla="*/ 749774 w 772116"/>
                <a:gd name="connsiteY9" fmla="*/ 88307 h 276439"/>
                <a:gd name="connsiteX10" fmla="*/ 772117 w 772116"/>
                <a:gd name="connsiteY10" fmla="*/ 75909 h 276439"/>
                <a:gd name="connsiteX11" fmla="*/ 772117 w 772116"/>
                <a:gd name="connsiteY11" fmla="*/ 19943 h 276439"/>
                <a:gd name="connsiteX12" fmla="*/ 720456 w 772116"/>
                <a:gd name="connsiteY12" fmla="*/ 19943 h 276439"/>
                <a:gd name="connsiteX13" fmla="*/ 587988 w 772116"/>
                <a:gd name="connsiteY13" fmla="*/ 10 h 276439"/>
                <a:gd name="connsiteX14" fmla="*/ 423965 w 772116"/>
                <a:gd name="connsiteY14" fmla="*/ 47883 h 276439"/>
                <a:gd name="connsiteX15" fmla="*/ 386080 w 772116"/>
                <a:gd name="connsiteY15" fmla="*/ 41124 h 276439"/>
                <a:gd name="connsiteX16" fmla="*/ 348195 w 772116"/>
                <a:gd name="connsiteY16" fmla="*/ 47883 h 276439"/>
                <a:gd name="connsiteX17" fmla="*/ 184172 w 772116"/>
                <a:gd name="connsiteY17" fmla="*/ 10 h 276439"/>
                <a:gd name="connsiteX18" fmla="*/ 51704 w 772116"/>
                <a:gd name="connsiteY18" fmla="*/ 19943 h 276439"/>
                <a:gd name="connsiteX19" fmla="*/ 43 w 772116"/>
                <a:gd name="connsiteY19" fmla="*/ 19943 h 276439"/>
                <a:gd name="connsiteX20" fmla="*/ 587988 w 772116"/>
                <a:gd name="connsiteY20" fmla="*/ 41468 h 276439"/>
                <a:gd name="connsiteX21" fmla="*/ 723383 w 772116"/>
                <a:gd name="connsiteY21" fmla="*/ 87059 h 276439"/>
                <a:gd name="connsiteX22" fmla="*/ 587988 w 772116"/>
                <a:gd name="connsiteY22" fmla="*/ 250179 h 276439"/>
                <a:gd name="connsiteX23" fmla="*/ 433996 w 772116"/>
                <a:gd name="connsiteY23" fmla="*/ 113751 h 276439"/>
                <a:gd name="connsiteX24" fmla="*/ 587988 w 772116"/>
                <a:gd name="connsiteY24" fmla="*/ 41253 h 276439"/>
                <a:gd name="connsiteX25" fmla="*/ 48777 w 772116"/>
                <a:gd name="connsiteY25" fmla="*/ 86844 h 276439"/>
                <a:gd name="connsiteX26" fmla="*/ 184172 w 772116"/>
                <a:gd name="connsiteY26" fmla="*/ 41253 h 276439"/>
                <a:gd name="connsiteX27" fmla="*/ 338121 w 772116"/>
                <a:gd name="connsiteY27" fmla="*/ 113535 h 276439"/>
                <a:gd name="connsiteX28" fmla="*/ 184172 w 772116"/>
                <a:gd name="connsiteY28" fmla="*/ 249964 h 276439"/>
                <a:gd name="connsiteX29" fmla="*/ 48777 w 772116"/>
                <a:gd name="connsiteY29" fmla="*/ 86844 h 27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2116" h="276439">
                  <a:moveTo>
                    <a:pt x="0" y="75909"/>
                  </a:moveTo>
                  <a:lnTo>
                    <a:pt x="22343" y="88307"/>
                  </a:lnTo>
                  <a:cubicBezTo>
                    <a:pt x="22817" y="175442"/>
                    <a:pt x="65394" y="276440"/>
                    <a:pt x="184172" y="276440"/>
                  </a:cubicBezTo>
                  <a:cubicBezTo>
                    <a:pt x="281854" y="276440"/>
                    <a:pt x="342383" y="223401"/>
                    <a:pt x="364038" y="118917"/>
                  </a:cubicBezTo>
                  <a:cubicBezTo>
                    <a:pt x="365535" y="111668"/>
                    <a:pt x="366228" y="104276"/>
                    <a:pt x="366104" y="96875"/>
                  </a:cubicBezTo>
                  <a:cubicBezTo>
                    <a:pt x="367568" y="91063"/>
                    <a:pt x="375145" y="85294"/>
                    <a:pt x="386080" y="85294"/>
                  </a:cubicBezTo>
                  <a:cubicBezTo>
                    <a:pt x="397015" y="85294"/>
                    <a:pt x="404549" y="91063"/>
                    <a:pt x="406056" y="96875"/>
                  </a:cubicBezTo>
                  <a:cubicBezTo>
                    <a:pt x="405910" y="104276"/>
                    <a:pt x="406603" y="111671"/>
                    <a:pt x="408122" y="118917"/>
                  </a:cubicBezTo>
                  <a:cubicBezTo>
                    <a:pt x="429647" y="223401"/>
                    <a:pt x="490306" y="276440"/>
                    <a:pt x="587988" y="276440"/>
                  </a:cubicBezTo>
                  <a:cubicBezTo>
                    <a:pt x="706766" y="276440"/>
                    <a:pt x="749300" y="175442"/>
                    <a:pt x="749774" y="88307"/>
                  </a:cubicBezTo>
                  <a:lnTo>
                    <a:pt x="772117" y="75909"/>
                  </a:lnTo>
                  <a:lnTo>
                    <a:pt x="772117" y="19943"/>
                  </a:lnTo>
                  <a:lnTo>
                    <a:pt x="720456" y="19943"/>
                  </a:lnTo>
                  <a:cubicBezTo>
                    <a:pt x="690880" y="-76"/>
                    <a:pt x="636894" y="-76"/>
                    <a:pt x="587988" y="10"/>
                  </a:cubicBezTo>
                  <a:cubicBezTo>
                    <a:pt x="505675" y="10"/>
                    <a:pt x="450570" y="16154"/>
                    <a:pt x="423965" y="47883"/>
                  </a:cubicBezTo>
                  <a:cubicBezTo>
                    <a:pt x="414795" y="42674"/>
                    <a:pt x="401277" y="41124"/>
                    <a:pt x="386080" y="41124"/>
                  </a:cubicBezTo>
                  <a:cubicBezTo>
                    <a:pt x="370883" y="41124"/>
                    <a:pt x="357365" y="42674"/>
                    <a:pt x="348195" y="47883"/>
                  </a:cubicBezTo>
                  <a:cubicBezTo>
                    <a:pt x="321590" y="16154"/>
                    <a:pt x="266399" y="10"/>
                    <a:pt x="184172" y="10"/>
                  </a:cubicBezTo>
                  <a:cubicBezTo>
                    <a:pt x="135266" y="10"/>
                    <a:pt x="81237" y="10"/>
                    <a:pt x="51704" y="19943"/>
                  </a:cubicBezTo>
                  <a:lnTo>
                    <a:pt x="43" y="19943"/>
                  </a:lnTo>
                  <a:close/>
                  <a:moveTo>
                    <a:pt x="587988" y="41468"/>
                  </a:moveTo>
                  <a:cubicBezTo>
                    <a:pt x="630178" y="41468"/>
                    <a:pt x="723383" y="45214"/>
                    <a:pt x="723383" y="87059"/>
                  </a:cubicBezTo>
                  <a:cubicBezTo>
                    <a:pt x="723383" y="114267"/>
                    <a:pt x="716840" y="250179"/>
                    <a:pt x="587988" y="250179"/>
                  </a:cubicBezTo>
                  <a:cubicBezTo>
                    <a:pt x="503394" y="250179"/>
                    <a:pt x="453024" y="205535"/>
                    <a:pt x="433996" y="113751"/>
                  </a:cubicBezTo>
                  <a:cubicBezTo>
                    <a:pt x="425515" y="74402"/>
                    <a:pt x="494912" y="41253"/>
                    <a:pt x="587988" y="41253"/>
                  </a:cubicBezTo>
                  <a:close/>
                  <a:moveTo>
                    <a:pt x="48777" y="86844"/>
                  </a:moveTo>
                  <a:cubicBezTo>
                    <a:pt x="48777" y="44998"/>
                    <a:pt x="141939" y="41253"/>
                    <a:pt x="184172" y="41253"/>
                  </a:cubicBezTo>
                  <a:cubicBezTo>
                    <a:pt x="277247" y="41253"/>
                    <a:pt x="346818" y="74402"/>
                    <a:pt x="338121" y="113535"/>
                  </a:cubicBezTo>
                  <a:cubicBezTo>
                    <a:pt x="319093" y="205320"/>
                    <a:pt x="268723" y="249964"/>
                    <a:pt x="184172" y="249964"/>
                  </a:cubicBezTo>
                  <a:cubicBezTo>
                    <a:pt x="55277" y="249964"/>
                    <a:pt x="48777" y="114052"/>
                    <a:pt x="48777" y="86844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/>
            <p:cNvSpPr/>
            <p:nvPr/>
          </p:nvSpPr>
          <p:spPr>
            <a:xfrm>
              <a:off x="-7780879" y="1175934"/>
              <a:ext cx="848648" cy="1203736"/>
            </a:xfrm>
            <a:custGeom>
              <a:avLst/>
              <a:gdLst>
                <a:gd name="connsiteX0" fmla="*/ 705896 w 848648"/>
                <a:gd name="connsiteY0" fmla="*/ 1203737 h 1203736"/>
                <a:gd name="connsiteX1" fmla="*/ 828332 w 848648"/>
                <a:gd name="connsiteY1" fmla="*/ 390076 h 1203736"/>
                <a:gd name="connsiteX2" fmla="*/ 91044 w 848648"/>
                <a:gd name="connsiteY2" fmla="*/ 189717 h 1203736"/>
                <a:gd name="connsiteX3" fmla="*/ 18460 w 848648"/>
                <a:gd name="connsiteY3" fmla="*/ 618504 h 1203736"/>
                <a:gd name="connsiteX4" fmla="*/ 206937 w 848648"/>
                <a:gd name="connsiteY4" fmla="*/ 355377 h 1203736"/>
                <a:gd name="connsiteX5" fmla="*/ 705896 w 848648"/>
                <a:gd name="connsiteY5" fmla="*/ 1203737 h 120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648" h="1203736">
                  <a:moveTo>
                    <a:pt x="705896" y="1203737"/>
                  </a:moveTo>
                  <a:cubicBezTo>
                    <a:pt x="812145" y="849300"/>
                    <a:pt x="886365" y="629396"/>
                    <a:pt x="828332" y="390076"/>
                  </a:cubicBezTo>
                  <a:cubicBezTo>
                    <a:pt x="715668" y="-74270"/>
                    <a:pt x="148474" y="-101694"/>
                    <a:pt x="91044" y="189717"/>
                  </a:cubicBezTo>
                  <a:cubicBezTo>
                    <a:pt x="78817" y="251754"/>
                    <a:pt x="-46202" y="312972"/>
                    <a:pt x="18460" y="618504"/>
                  </a:cubicBezTo>
                  <a:cubicBezTo>
                    <a:pt x="23411" y="616739"/>
                    <a:pt x="169138" y="444449"/>
                    <a:pt x="206937" y="355377"/>
                  </a:cubicBezTo>
                  <a:cubicBezTo>
                    <a:pt x="705896" y="353827"/>
                    <a:pt x="538945" y="1093570"/>
                    <a:pt x="705896" y="1203737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/>
            <p:cNvSpPr/>
            <p:nvPr/>
          </p:nvSpPr>
          <p:spPr>
            <a:xfrm>
              <a:off x="-3166181" y="1695464"/>
              <a:ext cx="340273" cy="144306"/>
            </a:xfrm>
            <a:custGeom>
              <a:avLst/>
              <a:gdLst>
                <a:gd name="connsiteX0" fmla="*/ 0 w 340273"/>
                <a:gd name="connsiteY0" fmla="*/ 0 h 144306"/>
                <a:gd name="connsiteX1" fmla="*/ 340274 w 340273"/>
                <a:gd name="connsiteY1" fmla="*/ 0 h 144306"/>
                <a:gd name="connsiteX2" fmla="*/ 340274 w 340273"/>
                <a:gd name="connsiteY2" fmla="*/ 144306 h 144306"/>
                <a:gd name="connsiteX3" fmla="*/ 0 w 340273"/>
                <a:gd name="connsiteY3" fmla="*/ 144306 h 14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273" h="144306">
                  <a:moveTo>
                    <a:pt x="0" y="0"/>
                  </a:moveTo>
                  <a:lnTo>
                    <a:pt x="340274" y="0"/>
                  </a:lnTo>
                  <a:lnTo>
                    <a:pt x="340274" y="144306"/>
                  </a:lnTo>
                  <a:lnTo>
                    <a:pt x="0" y="144306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/>
            <p:cNvSpPr/>
            <p:nvPr/>
          </p:nvSpPr>
          <p:spPr>
            <a:xfrm>
              <a:off x="-3178752" y="1580820"/>
              <a:ext cx="365415" cy="607921"/>
            </a:xfrm>
            <a:custGeom>
              <a:avLst/>
              <a:gdLst>
                <a:gd name="connsiteX0" fmla="*/ 0 w 365415"/>
                <a:gd name="connsiteY0" fmla="*/ 157954 h 607921"/>
                <a:gd name="connsiteX1" fmla="*/ 43395 w 365415"/>
                <a:gd name="connsiteY1" fmla="*/ 137935 h 607921"/>
                <a:gd name="connsiteX2" fmla="*/ 43395 w 365415"/>
                <a:gd name="connsiteY2" fmla="*/ 0 h 607921"/>
                <a:gd name="connsiteX3" fmla="*/ 321848 w 365415"/>
                <a:gd name="connsiteY3" fmla="*/ 0 h 607921"/>
                <a:gd name="connsiteX4" fmla="*/ 321848 w 365415"/>
                <a:gd name="connsiteY4" fmla="*/ 137935 h 607921"/>
                <a:gd name="connsiteX5" fmla="*/ 365416 w 365415"/>
                <a:gd name="connsiteY5" fmla="*/ 156748 h 607921"/>
                <a:gd name="connsiteX6" fmla="*/ 353835 w 365415"/>
                <a:gd name="connsiteY6" fmla="*/ 547908 h 607921"/>
                <a:gd name="connsiteX7" fmla="*/ 321848 w 365415"/>
                <a:gd name="connsiteY7" fmla="*/ 547908 h 607921"/>
                <a:gd name="connsiteX8" fmla="*/ 321848 w 365415"/>
                <a:gd name="connsiteY8" fmla="*/ 607921 h 607921"/>
                <a:gd name="connsiteX9" fmla="*/ 43395 w 365415"/>
                <a:gd name="connsiteY9" fmla="*/ 607921 h 607921"/>
                <a:gd name="connsiteX10" fmla="*/ 43395 w 365415"/>
                <a:gd name="connsiteY10" fmla="*/ 547908 h 607921"/>
                <a:gd name="connsiteX11" fmla="*/ 11580 w 365415"/>
                <a:gd name="connsiteY11" fmla="*/ 547908 h 607921"/>
                <a:gd name="connsiteX12" fmla="*/ 0 w 365415"/>
                <a:gd name="connsiteY12" fmla="*/ 157954 h 60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415" h="607921">
                  <a:moveTo>
                    <a:pt x="0" y="157954"/>
                  </a:moveTo>
                  <a:lnTo>
                    <a:pt x="43395" y="137935"/>
                  </a:lnTo>
                  <a:lnTo>
                    <a:pt x="43395" y="0"/>
                  </a:lnTo>
                  <a:lnTo>
                    <a:pt x="321848" y="0"/>
                  </a:lnTo>
                  <a:lnTo>
                    <a:pt x="321848" y="137935"/>
                  </a:lnTo>
                  <a:lnTo>
                    <a:pt x="365416" y="156748"/>
                  </a:lnTo>
                  <a:lnTo>
                    <a:pt x="353835" y="547908"/>
                  </a:lnTo>
                  <a:lnTo>
                    <a:pt x="321848" y="547908"/>
                  </a:lnTo>
                  <a:lnTo>
                    <a:pt x="321848" y="607921"/>
                  </a:lnTo>
                  <a:lnTo>
                    <a:pt x="43395" y="607921"/>
                  </a:lnTo>
                  <a:lnTo>
                    <a:pt x="43395" y="547908"/>
                  </a:lnTo>
                  <a:lnTo>
                    <a:pt x="11580" y="547908"/>
                  </a:lnTo>
                  <a:lnTo>
                    <a:pt x="0" y="157954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/>
            <p:cNvSpPr/>
            <p:nvPr/>
          </p:nvSpPr>
          <p:spPr>
            <a:xfrm>
              <a:off x="-3135357" y="1580820"/>
              <a:ext cx="278453" cy="128894"/>
            </a:xfrm>
            <a:custGeom>
              <a:avLst/>
              <a:gdLst>
                <a:gd name="connsiteX0" fmla="*/ 278453 w 278453"/>
                <a:gd name="connsiteY0" fmla="*/ 0 h 128894"/>
                <a:gd name="connsiteX1" fmla="*/ 278453 w 278453"/>
                <a:gd name="connsiteY1" fmla="*/ 67159 h 128894"/>
                <a:gd name="connsiteX2" fmla="*/ 0 w 278453"/>
                <a:gd name="connsiteY2" fmla="*/ 128894 h 128894"/>
                <a:gd name="connsiteX3" fmla="*/ 0 w 278453"/>
                <a:gd name="connsiteY3" fmla="*/ 0 h 128894"/>
                <a:gd name="connsiteX4" fmla="*/ 278453 w 278453"/>
                <a:gd name="connsiteY4" fmla="*/ 0 h 12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453" h="128894">
                  <a:moveTo>
                    <a:pt x="278453" y="0"/>
                  </a:moveTo>
                  <a:lnTo>
                    <a:pt x="278453" y="67159"/>
                  </a:lnTo>
                  <a:lnTo>
                    <a:pt x="0" y="128894"/>
                  </a:lnTo>
                  <a:lnTo>
                    <a:pt x="0" y="0"/>
                  </a:lnTo>
                  <a:lnTo>
                    <a:pt x="278453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/>
            <p:cNvSpPr/>
            <p:nvPr/>
          </p:nvSpPr>
          <p:spPr>
            <a:xfrm>
              <a:off x="-3426338" y="3123461"/>
              <a:ext cx="860543" cy="2332580"/>
            </a:xfrm>
            <a:custGeom>
              <a:avLst/>
              <a:gdLst>
                <a:gd name="connsiteX0" fmla="*/ 378116 w 860543"/>
                <a:gd name="connsiteY0" fmla="*/ 0 h 2332580"/>
                <a:gd name="connsiteX1" fmla="*/ 860543 w 860543"/>
                <a:gd name="connsiteY1" fmla="*/ 0 h 2332580"/>
                <a:gd name="connsiteX2" fmla="*/ 831097 w 860543"/>
                <a:gd name="connsiteY2" fmla="*/ 2332581 h 2332580"/>
                <a:gd name="connsiteX3" fmla="*/ 525436 w 860543"/>
                <a:gd name="connsiteY3" fmla="*/ 2332581 h 2332580"/>
                <a:gd name="connsiteX4" fmla="*/ 469900 w 860543"/>
                <a:gd name="connsiteY4" fmla="*/ 334505 h 2332580"/>
                <a:gd name="connsiteX5" fmla="*/ 390730 w 860543"/>
                <a:gd name="connsiteY5" fmla="*/ 334505 h 2332580"/>
                <a:gd name="connsiteX6" fmla="*/ 334763 w 860543"/>
                <a:gd name="connsiteY6" fmla="*/ 2332366 h 2332580"/>
                <a:gd name="connsiteX7" fmla="*/ 29102 w 860543"/>
                <a:gd name="connsiteY7" fmla="*/ 2332366 h 2332580"/>
                <a:gd name="connsiteX8" fmla="*/ 0 w 860543"/>
                <a:gd name="connsiteY8" fmla="*/ 0 h 233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543" h="2332580">
                  <a:moveTo>
                    <a:pt x="378116" y="0"/>
                  </a:moveTo>
                  <a:lnTo>
                    <a:pt x="860543" y="0"/>
                  </a:lnTo>
                  <a:lnTo>
                    <a:pt x="831097" y="2332581"/>
                  </a:lnTo>
                  <a:lnTo>
                    <a:pt x="525436" y="2332581"/>
                  </a:lnTo>
                  <a:lnTo>
                    <a:pt x="469900" y="334505"/>
                  </a:lnTo>
                  <a:lnTo>
                    <a:pt x="390730" y="334505"/>
                  </a:lnTo>
                  <a:cubicBezTo>
                    <a:pt x="390730" y="334505"/>
                    <a:pt x="334763" y="2332366"/>
                    <a:pt x="334763" y="2332366"/>
                  </a:cubicBezTo>
                  <a:lnTo>
                    <a:pt x="29102" y="2332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任意多边形: 形状 190"/>
            <p:cNvSpPr/>
            <p:nvPr/>
          </p:nvSpPr>
          <p:spPr>
            <a:xfrm>
              <a:off x="-2938529" y="5380057"/>
              <a:ext cx="406141" cy="198571"/>
            </a:xfrm>
            <a:custGeom>
              <a:avLst/>
              <a:gdLst>
                <a:gd name="connsiteX0" fmla="*/ 0 w 406141"/>
                <a:gd name="connsiteY0" fmla="*/ 130186 h 198571"/>
                <a:gd name="connsiteX1" fmla="*/ 406142 w 406141"/>
                <a:gd name="connsiteY1" fmla="*/ 130186 h 198571"/>
                <a:gd name="connsiteX2" fmla="*/ 203071 w 406141"/>
                <a:gd name="connsiteY2" fmla="*/ 0 h 198571"/>
                <a:gd name="connsiteX3" fmla="*/ 0 w 406141"/>
                <a:gd name="connsiteY3" fmla="*/ 130186 h 1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141" h="198571">
                  <a:moveTo>
                    <a:pt x="0" y="130186"/>
                  </a:moveTo>
                  <a:cubicBezTo>
                    <a:pt x="0" y="221367"/>
                    <a:pt x="406142" y="221367"/>
                    <a:pt x="406142" y="130186"/>
                  </a:cubicBezTo>
                  <a:cubicBezTo>
                    <a:pt x="406142" y="39004"/>
                    <a:pt x="315218" y="0"/>
                    <a:pt x="203071" y="0"/>
                  </a:cubicBezTo>
                  <a:cubicBezTo>
                    <a:pt x="90923" y="0"/>
                    <a:pt x="0" y="39004"/>
                    <a:pt x="0" y="130186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任意多边形: 形状 191"/>
            <p:cNvSpPr/>
            <p:nvPr/>
          </p:nvSpPr>
          <p:spPr>
            <a:xfrm>
              <a:off x="-3459444" y="5380057"/>
              <a:ext cx="406098" cy="198571"/>
            </a:xfrm>
            <a:custGeom>
              <a:avLst/>
              <a:gdLst>
                <a:gd name="connsiteX0" fmla="*/ 0 w 406098"/>
                <a:gd name="connsiteY0" fmla="*/ 130186 h 198571"/>
                <a:gd name="connsiteX1" fmla="*/ 406098 w 406098"/>
                <a:gd name="connsiteY1" fmla="*/ 130186 h 198571"/>
                <a:gd name="connsiteX2" fmla="*/ 203071 w 406098"/>
                <a:gd name="connsiteY2" fmla="*/ 0 h 198571"/>
                <a:gd name="connsiteX3" fmla="*/ 0 w 406098"/>
                <a:gd name="connsiteY3" fmla="*/ 130186 h 1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098" h="198571">
                  <a:moveTo>
                    <a:pt x="0" y="130186"/>
                  </a:moveTo>
                  <a:cubicBezTo>
                    <a:pt x="0" y="221367"/>
                    <a:pt x="406098" y="221367"/>
                    <a:pt x="406098" y="130186"/>
                  </a:cubicBezTo>
                  <a:cubicBezTo>
                    <a:pt x="406098" y="39004"/>
                    <a:pt x="315218" y="0"/>
                    <a:pt x="203071" y="0"/>
                  </a:cubicBezTo>
                  <a:cubicBezTo>
                    <a:pt x="90923" y="0"/>
                    <a:pt x="0" y="39004"/>
                    <a:pt x="0" y="130186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任意多边形: 形状 192"/>
            <p:cNvSpPr/>
            <p:nvPr/>
          </p:nvSpPr>
          <p:spPr>
            <a:xfrm>
              <a:off x="-3360771" y="1739548"/>
              <a:ext cx="718333" cy="1383568"/>
            </a:xfrm>
            <a:custGeom>
              <a:avLst/>
              <a:gdLst>
                <a:gd name="connsiteX0" fmla="*/ 178101 w 718333"/>
                <a:gd name="connsiteY0" fmla="*/ 129 h 1383568"/>
                <a:gd name="connsiteX1" fmla="*/ 188476 w 718333"/>
                <a:gd name="connsiteY1" fmla="*/ 38875 h 1383568"/>
                <a:gd name="connsiteX2" fmla="*/ 361282 w 718333"/>
                <a:gd name="connsiteY2" fmla="*/ 162474 h 1383568"/>
                <a:gd name="connsiteX3" fmla="*/ 545713 w 718333"/>
                <a:gd name="connsiteY3" fmla="*/ 21009 h 1383568"/>
                <a:gd name="connsiteX4" fmla="*/ 551309 w 718333"/>
                <a:gd name="connsiteY4" fmla="*/ 0 h 1383568"/>
                <a:gd name="connsiteX5" fmla="*/ 708272 w 718333"/>
                <a:gd name="connsiteY5" fmla="*/ 794417 h 1383568"/>
                <a:gd name="connsiteX6" fmla="*/ 709693 w 718333"/>
                <a:gd name="connsiteY6" fmla="*/ 1383568 h 1383568"/>
                <a:gd name="connsiteX7" fmla="*/ 364124 w 718333"/>
                <a:gd name="connsiteY7" fmla="*/ 1383568 h 1383568"/>
                <a:gd name="connsiteX8" fmla="*/ 0 w 718333"/>
                <a:gd name="connsiteY8" fmla="*/ 1383568 h 1383568"/>
                <a:gd name="connsiteX9" fmla="*/ 9514 w 718333"/>
                <a:gd name="connsiteY9" fmla="*/ 794417 h 1383568"/>
                <a:gd name="connsiteX10" fmla="*/ 178101 w 718333"/>
                <a:gd name="connsiteY10" fmla="*/ 129 h 138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333" h="1383568">
                  <a:moveTo>
                    <a:pt x="178101" y="129"/>
                  </a:moveTo>
                  <a:lnTo>
                    <a:pt x="188476" y="38875"/>
                  </a:lnTo>
                  <a:cubicBezTo>
                    <a:pt x="206342" y="90191"/>
                    <a:pt x="252278" y="162474"/>
                    <a:pt x="361282" y="162474"/>
                  </a:cubicBezTo>
                  <a:cubicBezTo>
                    <a:pt x="484236" y="162474"/>
                    <a:pt x="531161" y="67245"/>
                    <a:pt x="545713" y="21009"/>
                  </a:cubicBezTo>
                  <a:lnTo>
                    <a:pt x="551309" y="0"/>
                  </a:lnTo>
                  <a:cubicBezTo>
                    <a:pt x="777799" y="85111"/>
                    <a:pt x="708272" y="794417"/>
                    <a:pt x="708272" y="794417"/>
                  </a:cubicBezTo>
                  <a:lnTo>
                    <a:pt x="709693" y="1383568"/>
                  </a:lnTo>
                  <a:lnTo>
                    <a:pt x="364124" y="1383568"/>
                  </a:lnTo>
                  <a:lnTo>
                    <a:pt x="0" y="1383568"/>
                  </a:lnTo>
                  <a:lnTo>
                    <a:pt x="9514" y="794417"/>
                  </a:lnTo>
                  <a:cubicBezTo>
                    <a:pt x="9514" y="794417"/>
                    <a:pt x="-48389" y="85241"/>
                    <a:pt x="178101" y="129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任意多边形: 形状 193"/>
            <p:cNvSpPr/>
            <p:nvPr/>
          </p:nvSpPr>
          <p:spPr>
            <a:xfrm>
              <a:off x="-3741599" y="1722845"/>
              <a:ext cx="1491023" cy="1901383"/>
            </a:xfrm>
            <a:custGeom>
              <a:avLst/>
              <a:gdLst>
                <a:gd name="connsiteX0" fmla="*/ 140820 w 1491023"/>
                <a:gd name="connsiteY0" fmla="*/ 210303 h 1901383"/>
                <a:gd name="connsiteX1" fmla="*/ 579336 w 1491023"/>
                <a:gd name="connsiteY1" fmla="*/ 0 h 1901383"/>
                <a:gd name="connsiteX2" fmla="*/ 745555 w 1491023"/>
                <a:gd name="connsiteY2" fmla="*/ 764023 h 1901383"/>
                <a:gd name="connsiteX3" fmla="*/ 911688 w 1491023"/>
                <a:gd name="connsiteY3" fmla="*/ 0 h 1901383"/>
                <a:gd name="connsiteX4" fmla="*/ 1350204 w 1491023"/>
                <a:gd name="connsiteY4" fmla="*/ 210303 h 1901383"/>
                <a:gd name="connsiteX5" fmla="*/ 1491023 w 1491023"/>
                <a:gd name="connsiteY5" fmla="*/ 636507 h 1901383"/>
                <a:gd name="connsiteX6" fmla="*/ 1210633 w 1491023"/>
                <a:gd name="connsiteY6" fmla="*/ 727301 h 1901383"/>
                <a:gd name="connsiteX7" fmla="*/ 1195609 w 1491023"/>
                <a:gd name="connsiteY7" fmla="*/ 661993 h 1901383"/>
                <a:gd name="connsiteX8" fmla="*/ 1205510 w 1491023"/>
                <a:gd name="connsiteY8" fmla="*/ 1901384 h 1901383"/>
                <a:gd name="connsiteX9" fmla="*/ 285514 w 1491023"/>
                <a:gd name="connsiteY9" fmla="*/ 1901384 h 1901383"/>
                <a:gd name="connsiteX10" fmla="*/ 295415 w 1491023"/>
                <a:gd name="connsiteY10" fmla="*/ 661993 h 1901383"/>
                <a:gd name="connsiteX11" fmla="*/ 280433 w 1491023"/>
                <a:gd name="connsiteY11" fmla="*/ 727301 h 1901383"/>
                <a:gd name="connsiteX12" fmla="*/ 0 w 1491023"/>
                <a:gd name="connsiteY12" fmla="*/ 636507 h 1901383"/>
                <a:gd name="connsiteX13" fmla="*/ 140820 w 1491023"/>
                <a:gd name="connsiteY13" fmla="*/ 210303 h 19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1023" h="1901383">
                  <a:moveTo>
                    <a:pt x="140820" y="210303"/>
                  </a:moveTo>
                  <a:cubicBezTo>
                    <a:pt x="193772" y="95013"/>
                    <a:pt x="358915" y="62079"/>
                    <a:pt x="579336" y="0"/>
                  </a:cubicBezTo>
                  <a:lnTo>
                    <a:pt x="745555" y="764023"/>
                  </a:lnTo>
                  <a:lnTo>
                    <a:pt x="911688" y="0"/>
                  </a:lnTo>
                  <a:cubicBezTo>
                    <a:pt x="1132109" y="62079"/>
                    <a:pt x="1297252" y="95013"/>
                    <a:pt x="1350204" y="210303"/>
                  </a:cubicBezTo>
                  <a:cubicBezTo>
                    <a:pt x="1388950" y="294511"/>
                    <a:pt x="1471177" y="522164"/>
                    <a:pt x="1491023" y="636507"/>
                  </a:cubicBezTo>
                  <a:cubicBezTo>
                    <a:pt x="1412499" y="759934"/>
                    <a:pt x="1251790" y="748095"/>
                    <a:pt x="1210633" y="727301"/>
                  </a:cubicBezTo>
                  <a:cubicBezTo>
                    <a:pt x="1204692" y="724288"/>
                    <a:pt x="1195737" y="662122"/>
                    <a:pt x="1195609" y="661993"/>
                  </a:cubicBezTo>
                  <a:cubicBezTo>
                    <a:pt x="1195479" y="661864"/>
                    <a:pt x="1233192" y="1901384"/>
                    <a:pt x="1205510" y="1901384"/>
                  </a:cubicBezTo>
                  <a:lnTo>
                    <a:pt x="285514" y="1901384"/>
                  </a:lnTo>
                  <a:cubicBezTo>
                    <a:pt x="257832" y="1901384"/>
                    <a:pt x="295415" y="661993"/>
                    <a:pt x="295415" y="661993"/>
                  </a:cubicBezTo>
                  <a:cubicBezTo>
                    <a:pt x="295415" y="661993"/>
                    <a:pt x="286331" y="724288"/>
                    <a:pt x="280433" y="727301"/>
                  </a:cubicBezTo>
                  <a:cubicBezTo>
                    <a:pt x="239277" y="748095"/>
                    <a:pt x="78525" y="759934"/>
                    <a:pt x="0" y="636507"/>
                  </a:cubicBezTo>
                  <a:cubicBezTo>
                    <a:pt x="19889" y="522379"/>
                    <a:pt x="102160" y="294511"/>
                    <a:pt x="140820" y="210303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任意多边形: 形状 194"/>
            <p:cNvSpPr/>
            <p:nvPr/>
          </p:nvSpPr>
          <p:spPr>
            <a:xfrm>
              <a:off x="-3007668" y="2485189"/>
              <a:ext cx="23204" cy="930070"/>
            </a:xfrm>
            <a:custGeom>
              <a:avLst/>
              <a:gdLst>
                <a:gd name="connsiteX0" fmla="*/ 0 w 23204"/>
                <a:gd name="connsiteY0" fmla="*/ 0 h 930070"/>
                <a:gd name="connsiteX1" fmla="*/ 23205 w 23204"/>
                <a:gd name="connsiteY1" fmla="*/ 0 h 930070"/>
                <a:gd name="connsiteX2" fmla="*/ 23205 w 23204"/>
                <a:gd name="connsiteY2" fmla="*/ 930071 h 930070"/>
                <a:gd name="connsiteX3" fmla="*/ 0 w 23204"/>
                <a:gd name="connsiteY3" fmla="*/ 930071 h 93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04" h="930070">
                  <a:moveTo>
                    <a:pt x="0" y="0"/>
                  </a:moveTo>
                  <a:lnTo>
                    <a:pt x="23205" y="0"/>
                  </a:lnTo>
                  <a:lnTo>
                    <a:pt x="23205" y="930071"/>
                  </a:lnTo>
                  <a:lnTo>
                    <a:pt x="0" y="930071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任意多边形: 形状 195"/>
            <p:cNvSpPr/>
            <p:nvPr/>
          </p:nvSpPr>
          <p:spPr>
            <a:xfrm>
              <a:off x="-2897802" y="3200952"/>
              <a:ext cx="267948" cy="23204"/>
            </a:xfrm>
            <a:custGeom>
              <a:avLst/>
              <a:gdLst>
                <a:gd name="connsiteX0" fmla="*/ 0 w 267948"/>
                <a:gd name="connsiteY0" fmla="*/ 0 h 23204"/>
                <a:gd name="connsiteX1" fmla="*/ 267949 w 267948"/>
                <a:gd name="connsiteY1" fmla="*/ 0 h 23204"/>
                <a:gd name="connsiteX2" fmla="*/ 267949 w 267948"/>
                <a:gd name="connsiteY2" fmla="*/ 23204 h 23204"/>
                <a:gd name="connsiteX3" fmla="*/ 0 w 267948"/>
                <a:gd name="connsiteY3" fmla="*/ 23204 h 2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48" h="23204">
                  <a:moveTo>
                    <a:pt x="0" y="0"/>
                  </a:moveTo>
                  <a:lnTo>
                    <a:pt x="267949" y="0"/>
                  </a:lnTo>
                  <a:lnTo>
                    <a:pt x="267949" y="23204"/>
                  </a:lnTo>
                  <a:lnTo>
                    <a:pt x="0" y="2320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任意多边形: 形状 196"/>
            <p:cNvSpPr/>
            <p:nvPr/>
          </p:nvSpPr>
          <p:spPr>
            <a:xfrm>
              <a:off x="-3362106" y="3200952"/>
              <a:ext cx="267948" cy="23204"/>
            </a:xfrm>
            <a:custGeom>
              <a:avLst/>
              <a:gdLst>
                <a:gd name="connsiteX0" fmla="*/ 0 w 267948"/>
                <a:gd name="connsiteY0" fmla="*/ 0 h 23204"/>
                <a:gd name="connsiteX1" fmla="*/ 267949 w 267948"/>
                <a:gd name="connsiteY1" fmla="*/ 0 h 23204"/>
                <a:gd name="connsiteX2" fmla="*/ 267949 w 267948"/>
                <a:gd name="connsiteY2" fmla="*/ 23204 h 23204"/>
                <a:gd name="connsiteX3" fmla="*/ 0 w 267948"/>
                <a:gd name="connsiteY3" fmla="*/ 23204 h 2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48" h="23204">
                  <a:moveTo>
                    <a:pt x="0" y="0"/>
                  </a:moveTo>
                  <a:lnTo>
                    <a:pt x="267949" y="0"/>
                  </a:lnTo>
                  <a:lnTo>
                    <a:pt x="267949" y="23204"/>
                  </a:lnTo>
                  <a:lnTo>
                    <a:pt x="0" y="2320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8" name="任意多边形: 形状 197"/>
            <p:cNvSpPr/>
            <p:nvPr/>
          </p:nvSpPr>
          <p:spPr>
            <a:xfrm>
              <a:off x="-2996045" y="1695464"/>
              <a:ext cx="287278" cy="789724"/>
            </a:xfrm>
            <a:custGeom>
              <a:avLst/>
              <a:gdLst>
                <a:gd name="connsiteX0" fmla="*/ 287278 w 287278"/>
                <a:gd name="connsiteY0" fmla="*/ 60271 h 789724"/>
                <a:gd name="connsiteX1" fmla="*/ 282758 w 287278"/>
                <a:gd name="connsiteY1" fmla="*/ 193298 h 789724"/>
                <a:gd name="connsiteX2" fmla="*/ 216331 w 287278"/>
                <a:gd name="connsiteY2" fmla="*/ 247973 h 789724"/>
                <a:gd name="connsiteX3" fmla="*/ 268035 w 287278"/>
                <a:gd name="connsiteY3" fmla="*/ 318662 h 789724"/>
                <a:gd name="connsiteX4" fmla="*/ 0 w 287278"/>
                <a:gd name="connsiteY4" fmla="*/ 789725 h 789724"/>
                <a:gd name="connsiteX5" fmla="*/ 170137 w 287278"/>
                <a:gd name="connsiteY5" fmla="*/ 0 h 789724"/>
                <a:gd name="connsiteX6" fmla="*/ 287278 w 287278"/>
                <a:gd name="connsiteY6" fmla="*/ 60271 h 78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278" h="789724">
                  <a:moveTo>
                    <a:pt x="287278" y="60271"/>
                  </a:moveTo>
                  <a:lnTo>
                    <a:pt x="282758" y="193298"/>
                  </a:lnTo>
                  <a:lnTo>
                    <a:pt x="216331" y="247973"/>
                  </a:lnTo>
                  <a:lnTo>
                    <a:pt x="268035" y="318662"/>
                  </a:lnTo>
                  <a:lnTo>
                    <a:pt x="0" y="789725"/>
                  </a:lnTo>
                  <a:lnTo>
                    <a:pt x="170137" y="0"/>
                  </a:lnTo>
                  <a:lnTo>
                    <a:pt x="287278" y="60271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9" name="任意多边形: 形状 198"/>
            <p:cNvSpPr/>
            <p:nvPr/>
          </p:nvSpPr>
          <p:spPr>
            <a:xfrm>
              <a:off x="-3283366" y="1695464"/>
              <a:ext cx="287321" cy="789724"/>
            </a:xfrm>
            <a:custGeom>
              <a:avLst/>
              <a:gdLst>
                <a:gd name="connsiteX0" fmla="*/ 0 w 287321"/>
                <a:gd name="connsiteY0" fmla="*/ 60271 h 789724"/>
                <a:gd name="connsiteX1" fmla="*/ 4521 w 287321"/>
                <a:gd name="connsiteY1" fmla="*/ 193298 h 789724"/>
                <a:gd name="connsiteX2" fmla="*/ 70991 w 287321"/>
                <a:gd name="connsiteY2" fmla="*/ 247973 h 789724"/>
                <a:gd name="connsiteX3" fmla="*/ 19287 w 287321"/>
                <a:gd name="connsiteY3" fmla="*/ 318662 h 789724"/>
                <a:gd name="connsiteX4" fmla="*/ 287321 w 287321"/>
                <a:gd name="connsiteY4" fmla="*/ 789725 h 789724"/>
                <a:gd name="connsiteX5" fmla="*/ 117184 w 287321"/>
                <a:gd name="connsiteY5" fmla="*/ 0 h 789724"/>
                <a:gd name="connsiteX6" fmla="*/ 0 w 287321"/>
                <a:gd name="connsiteY6" fmla="*/ 60271 h 78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321" h="789724">
                  <a:moveTo>
                    <a:pt x="0" y="60271"/>
                  </a:moveTo>
                  <a:lnTo>
                    <a:pt x="4521" y="193298"/>
                  </a:lnTo>
                  <a:lnTo>
                    <a:pt x="70991" y="247973"/>
                  </a:lnTo>
                  <a:lnTo>
                    <a:pt x="19287" y="318662"/>
                  </a:lnTo>
                  <a:lnTo>
                    <a:pt x="287321" y="789725"/>
                  </a:lnTo>
                  <a:lnTo>
                    <a:pt x="117184" y="0"/>
                  </a:lnTo>
                  <a:lnTo>
                    <a:pt x="0" y="60271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0" name="任意多边形: 形状 199"/>
            <p:cNvSpPr/>
            <p:nvPr/>
          </p:nvSpPr>
          <p:spPr>
            <a:xfrm>
              <a:off x="-2553249" y="3374708"/>
              <a:ext cx="136575" cy="179285"/>
            </a:xfrm>
            <a:custGeom>
              <a:avLst/>
              <a:gdLst>
                <a:gd name="connsiteX0" fmla="*/ 112 w 136575"/>
                <a:gd name="connsiteY0" fmla="*/ 147748 h 179285"/>
                <a:gd name="connsiteX1" fmla="*/ 91896 w 136575"/>
                <a:gd name="connsiteY1" fmla="*/ 4733 h 179285"/>
                <a:gd name="connsiteX2" fmla="*/ 131445 w 136575"/>
                <a:gd name="connsiteY2" fmla="*/ 12810 h 179285"/>
                <a:gd name="connsiteX3" fmla="*/ 131977 w 136575"/>
                <a:gd name="connsiteY3" fmla="*/ 13644 h 179285"/>
                <a:gd name="connsiteX4" fmla="*/ 123151 w 136575"/>
                <a:gd name="connsiteY4" fmla="*/ 54715 h 179285"/>
                <a:gd name="connsiteX5" fmla="*/ 57929 w 136575"/>
                <a:gd name="connsiteY5" fmla="*/ 152785 h 179285"/>
                <a:gd name="connsiteX6" fmla="*/ 26501 w 136575"/>
                <a:gd name="connsiteY6" fmla="*/ 179175 h 179285"/>
                <a:gd name="connsiteX7" fmla="*/ 111 w 136575"/>
                <a:gd name="connsiteY7" fmla="*/ 147748 h 17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575" h="179285">
                  <a:moveTo>
                    <a:pt x="112" y="147748"/>
                  </a:moveTo>
                  <a:cubicBezTo>
                    <a:pt x="7689" y="61086"/>
                    <a:pt x="88495" y="6971"/>
                    <a:pt x="91896" y="4733"/>
                  </a:cubicBezTo>
                  <a:cubicBezTo>
                    <a:pt x="105048" y="-3958"/>
                    <a:pt x="122754" y="-342"/>
                    <a:pt x="131445" y="12810"/>
                  </a:cubicBezTo>
                  <a:cubicBezTo>
                    <a:pt x="131627" y="13085"/>
                    <a:pt x="131804" y="13363"/>
                    <a:pt x="131977" y="13644"/>
                  </a:cubicBezTo>
                  <a:cubicBezTo>
                    <a:pt x="140633" y="27467"/>
                    <a:pt x="136722" y="45669"/>
                    <a:pt x="123151" y="54715"/>
                  </a:cubicBezTo>
                  <a:cubicBezTo>
                    <a:pt x="122075" y="55447"/>
                    <a:pt x="62880" y="95785"/>
                    <a:pt x="57929" y="152785"/>
                  </a:cubicBezTo>
                  <a:cubicBezTo>
                    <a:pt x="56538" y="168750"/>
                    <a:pt x="42467" y="180566"/>
                    <a:pt x="26501" y="179175"/>
                  </a:cubicBezTo>
                  <a:cubicBezTo>
                    <a:pt x="10536" y="177784"/>
                    <a:pt x="-1280" y="163713"/>
                    <a:pt x="111" y="147748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1" name="任意多边形: 形状 200"/>
            <p:cNvSpPr/>
            <p:nvPr/>
          </p:nvSpPr>
          <p:spPr>
            <a:xfrm>
              <a:off x="-2520419" y="2206133"/>
              <a:ext cx="220463" cy="1474563"/>
            </a:xfrm>
            <a:custGeom>
              <a:avLst/>
              <a:gdLst>
                <a:gd name="connsiteX0" fmla="*/ 0 w 220463"/>
                <a:gd name="connsiteY0" fmla="*/ 57990 h 1474563"/>
                <a:gd name="connsiteX1" fmla="*/ 220463 w 220463"/>
                <a:gd name="connsiteY1" fmla="*/ 0 h 1474563"/>
                <a:gd name="connsiteX2" fmla="*/ 205740 w 220463"/>
                <a:gd name="connsiteY2" fmla="*/ 636206 h 1474563"/>
                <a:gd name="connsiteX3" fmla="*/ 166994 w 220463"/>
                <a:gd name="connsiteY3" fmla="*/ 1247528 h 1474563"/>
                <a:gd name="connsiteX4" fmla="*/ 145254 w 220463"/>
                <a:gd name="connsiteY4" fmla="*/ 1391533 h 1474563"/>
                <a:gd name="connsiteX5" fmla="*/ 68106 w 220463"/>
                <a:gd name="connsiteY5" fmla="*/ 1474363 h 1474563"/>
                <a:gd name="connsiteX6" fmla="*/ 6544 w 220463"/>
                <a:gd name="connsiteY6" fmla="*/ 1379392 h 1474563"/>
                <a:gd name="connsiteX7" fmla="*/ 28284 w 220463"/>
                <a:gd name="connsiteY7" fmla="*/ 1188978 h 1474563"/>
                <a:gd name="connsiteX8" fmla="*/ 40898 w 220463"/>
                <a:gd name="connsiteY8" fmla="*/ 636119 h 147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63" h="1474563">
                  <a:moveTo>
                    <a:pt x="0" y="57990"/>
                  </a:moveTo>
                  <a:lnTo>
                    <a:pt x="220463" y="0"/>
                  </a:lnTo>
                  <a:lnTo>
                    <a:pt x="205740" y="636206"/>
                  </a:lnTo>
                  <a:lnTo>
                    <a:pt x="166994" y="1247528"/>
                  </a:lnTo>
                  <a:lnTo>
                    <a:pt x="145254" y="1391533"/>
                  </a:lnTo>
                  <a:cubicBezTo>
                    <a:pt x="140948" y="1440611"/>
                    <a:pt x="106508" y="1477634"/>
                    <a:pt x="68106" y="1474363"/>
                  </a:cubicBezTo>
                  <a:cubicBezTo>
                    <a:pt x="29705" y="1471091"/>
                    <a:pt x="2239" y="1428470"/>
                    <a:pt x="6544" y="1379392"/>
                  </a:cubicBezTo>
                  <a:lnTo>
                    <a:pt x="28284" y="1188978"/>
                  </a:lnTo>
                  <a:lnTo>
                    <a:pt x="40898" y="636119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2" name="任意多边形: 形状 201"/>
            <p:cNvSpPr/>
            <p:nvPr/>
          </p:nvSpPr>
          <p:spPr>
            <a:xfrm>
              <a:off x="-3573972" y="3374708"/>
              <a:ext cx="136527" cy="179285"/>
            </a:xfrm>
            <a:custGeom>
              <a:avLst/>
              <a:gdLst>
                <a:gd name="connsiteX0" fmla="*/ 136527 w 136527"/>
                <a:gd name="connsiteY0" fmla="*/ 147748 h 179285"/>
                <a:gd name="connsiteX1" fmla="*/ 44743 w 136527"/>
                <a:gd name="connsiteY1" fmla="*/ 4733 h 179285"/>
                <a:gd name="connsiteX2" fmla="*/ 5194 w 136527"/>
                <a:gd name="connsiteY2" fmla="*/ 12810 h 179285"/>
                <a:gd name="connsiteX3" fmla="*/ 4662 w 136527"/>
                <a:gd name="connsiteY3" fmla="*/ 13644 h 179285"/>
                <a:gd name="connsiteX4" fmla="*/ 13273 w 136527"/>
                <a:gd name="connsiteY4" fmla="*/ 54715 h 179285"/>
                <a:gd name="connsiteX5" fmla="*/ 78495 w 136527"/>
                <a:gd name="connsiteY5" fmla="*/ 152785 h 179285"/>
                <a:gd name="connsiteX6" fmla="*/ 109922 w 136527"/>
                <a:gd name="connsiteY6" fmla="*/ 179175 h 179285"/>
                <a:gd name="connsiteX7" fmla="*/ 136312 w 136527"/>
                <a:gd name="connsiteY7" fmla="*/ 147748 h 17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527" h="179285">
                  <a:moveTo>
                    <a:pt x="136527" y="147748"/>
                  </a:moveTo>
                  <a:cubicBezTo>
                    <a:pt x="128950" y="61086"/>
                    <a:pt x="48144" y="6971"/>
                    <a:pt x="44743" y="4733"/>
                  </a:cubicBezTo>
                  <a:cubicBezTo>
                    <a:pt x="31591" y="-3958"/>
                    <a:pt x="13885" y="-342"/>
                    <a:pt x="5194" y="12810"/>
                  </a:cubicBezTo>
                  <a:cubicBezTo>
                    <a:pt x="5012" y="13085"/>
                    <a:pt x="4835" y="13363"/>
                    <a:pt x="4662" y="13644"/>
                  </a:cubicBezTo>
                  <a:cubicBezTo>
                    <a:pt x="-4037" y="27412"/>
                    <a:pt x="-223" y="45600"/>
                    <a:pt x="13273" y="54715"/>
                  </a:cubicBezTo>
                  <a:cubicBezTo>
                    <a:pt x="14349" y="55447"/>
                    <a:pt x="73544" y="95785"/>
                    <a:pt x="78495" y="152785"/>
                  </a:cubicBezTo>
                  <a:cubicBezTo>
                    <a:pt x="79886" y="168750"/>
                    <a:pt x="93956" y="180566"/>
                    <a:pt x="109922" y="179175"/>
                  </a:cubicBezTo>
                  <a:cubicBezTo>
                    <a:pt x="125888" y="177784"/>
                    <a:pt x="137703" y="163713"/>
                    <a:pt x="136312" y="147748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3" name="任意多边形: 形状 202"/>
            <p:cNvSpPr/>
            <p:nvPr/>
          </p:nvSpPr>
          <p:spPr>
            <a:xfrm>
              <a:off x="-3690627" y="2206133"/>
              <a:ext cx="220463" cy="1474563"/>
            </a:xfrm>
            <a:custGeom>
              <a:avLst/>
              <a:gdLst>
                <a:gd name="connsiteX0" fmla="*/ 220463 w 220463"/>
                <a:gd name="connsiteY0" fmla="*/ 57990 h 1474563"/>
                <a:gd name="connsiteX1" fmla="*/ 0 w 220463"/>
                <a:gd name="connsiteY1" fmla="*/ 0 h 1474563"/>
                <a:gd name="connsiteX2" fmla="*/ 14723 w 220463"/>
                <a:gd name="connsiteY2" fmla="*/ 636206 h 1474563"/>
                <a:gd name="connsiteX3" fmla="*/ 53469 w 220463"/>
                <a:gd name="connsiteY3" fmla="*/ 1247528 h 1474563"/>
                <a:gd name="connsiteX4" fmla="*/ 74994 w 220463"/>
                <a:gd name="connsiteY4" fmla="*/ 1391533 h 1474563"/>
                <a:gd name="connsiteX5" fmla="*/ 152142 w 220463"/>
                <a:gd name="connsiteY5" fmla="*/ 1474363 h 1474563"/>
                <a:gd name="connsiteX6" fmla="*/ 213704 w 220463"/>
                <a:gd name="connsiteY6" fmla="*/ 1379392 h 1474563"/>
                <a:gd name="connsiteX7" fmla="*/ 192179 w 220463"/>
                <a:gd name="connsiteY7" fmla="*/ 1188978 h 1474563"/>
                <a:gd name="connsiteX8" fmla="*/ 179522 w 220463"/>
                <a:gd name="connsiteY8" fmla="*/ 636206 h 147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63" h="1474563">
                  <a:moveTo>
                    <a:pt x="220463" y="57990"/>
                  </a:moveTo>
                  <a:lnTo>
                    <a:pt x="0" y="0"/>
                  </a:lnTo>
                  <a:lnTo>
                    <a:pt x="14723" y="636206"/>
                  </a:lnTo>
                  <a:lnTo>
                    <a:pt x="53469" y="1247528"/>
                  </a:lnTo>
                  <a:lnTo>
                    <a:pt x="74994" y="1391533"/>
                  </a:lnTo>
                  <a:cubicBezTo>
                    <a:pt x="79299" y="1440611"/>
                    <a:pt x="113740" y="1477634"/>
                    <a:pt x="152142" y="1474363"/>
                  </a:cubicBezTo>
                  <a:cubicBezTo>
                    <a:pt x="190543" y="1471091"/>
                    <a:pt x="218009" y="1428470"/>
                    <a:pt x="213704" y="1379392"/>
                  </a:cubicBezTo>
                  <a:lnTo>
                    <a:pt x="192179" y="1188978"/>
                  </a:lnTo>
                  <a:lnTo>
                    <a:pt x="179522" y="636206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4" name="任意多边形: 形状 203"/>
            <p:cNvSpPr/>
            <p:nvPr/>
          </p:nvSpPr>
          <p:spPr>
            <a:xfrm>
              <a:off x="-3344110" y="775295"/>
              <a:ext cx="696132" cy="881810"/>
            </a:xfrm>
            <a:custGeom>
              <a:avLst/>
              <a:gdLst>
                <a:gd name="connsiteX0" fmla="*/ 44170 w 696132"/>
                <a:gd name="connsiteY0" fmla="*/ 412642 h 881810"/>
                <a:gd name="connsiteX1" fmla="*/ 34742 w 696132"/>
                <a:gd name="connsiteY1" fmla="*/ 290077 h 881810"/>
                <a:gd name="connsiteX2" fmla="*/ 348023 w 696132"/>
                <a:gd name="connsiteY2" fmla="*/ 0 h 881810"/>
                <a:gd name="connsiteX3" fmla="*/ 661304 w 696132"/>
                <a:gd name="connsiteY3" fmla="*/ 290077 h 881810"/>
                <a:gd name="connsiteX4" fmla="*/ 651919 w 696132"/>
                <a:gd name="connsiteY4" fmla="*/ 412513 h 881810"/>
                <a:gd name="connsiteX5" fmla="*/ 675726 w 696132"/>
                <a:gd name="connsiteY5" fmla="*/ 424567 h 881810"/>
                <a:gd name="connsiteX6" fmla="*/ 696132 w 696132"/>
                <a:gd name="connsiteY6" fmla="*/ 468781 h 881810"/>
                <a:gd name="connsiteX7" fmla="*/ 696132 w 696132"/>
                <a:gd name="connsiteY7" fmla="*/ 529052 h 881810"/>
                <a:gd name="connsiteX8" fmla="*/ 638487 w 696132"/>
                <a:gd name="connsiteY8" fmla="*/ 587041 h 881810"/>
                <a:gd name="connsiteX9" fmla="*/ 348023 w 696132"/>
                <a:gd name="connsiteY9" fmla="*/ 881811 h 881810"/>
                <a:gd name="connsiteX10" fmla="*/ 57602 w 696132"/>
                <a:gd name="connsiteY10" fmla="*/ 587084 h 881810"/>
                <a:gd name="connsiteX11" fmla="*/ 0 w 696132"/>
                <a:gd name="connsiteY11" fmla="*/ 529095 h 881810"/>
                <a:gd name="connsiteX12" fmla="*/ 0 w 696132"/>
                <a:gd name="connsiteY12" fmla="*/ 468824 h 881810"/>
                <a:gd name="connsiteX13" fmla="*/ 44170 w 696132"/>
                <a:gd name="connsiteY13" fmla="*/ 412642 h 88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132" h="881810">
                  <a:moveTo>
                    <a:pt x="44170" y="412642"/>
                  </a:moveTo>
                  <a:lnTo>
                    <a:pt x="34742" y="290077"/>
                  </a:lnTo>
                  <a:cubicBezTo>
                    <a:pt x="34742" y="129841"/>
                    <a:pt x="187917" y="0"/>
                    <a:pt x="348023" y="0"/>
                  </a:cubicBezTo>
                  <a:cubicBezTo>
                    <a:pt x="508129" y="0"/>
                    <a:pt x="661304" y="129841"/>
                    <a:pt x="661304" y="290077"/>
                  </a:cubicBezTo>
                  <a:lnTo>
                    <a:pt x="651919" y="412513"/>
                  </a:lnTo>
                  <a:cubicBezTo>
                    <a:pt x="660702" y="414575"/>
                    <a:pt x="668865" y="418708"/>
                    <a:pt x="675726" y="424567"/>
                  </a:cubicBezTo>
                  <a:cubicBezTo>
                    <a:pt x="688715" y="435575"/>
                    <a:pt x="696182" y="451755"/>
                    <a:pt x="696132" y="468781"/>
                  </a:cubicBezTo>
                  <a:lnTo>
                    <a:pt x="696132" y="529052"/>
                  </a:lnTo>
                  <a:cubicBezTo>
                    <a:pt x="696156" y="560954"/>
                    <a:pt x="670389" y="586876"/>
                    <a:pt x="638487" y="587041"/>
                  </a:cubicBezTo>
                  <a:cubicBezTo>
                    <a:pt x="638487" y="738365"/>
                    <a:pt x="456683" y="881811"/>
                    <a:pt x="348023" y="881811"/>
                  </a:cubicBezTo>
                  <a:cubicBezTo>
                    <a:pt x="239363" y="881811"/>
                    <a:pt x="57602" y="738365"/>
                    <a:pt x="57602" y="587084"/>
                  </a:cubicBezTo>
                  <a:cubicBezTo>
                    <a:pt x="25736" y="586848"/>
                    <a:pt x="23" y="560961"/>
                    <a:pt x="0" y="529095"/>
                  </a:cubicBezTo>
                  <a:lnTo>
                    <a:pt x="0" y="468824"/>
                  </a:lnTo>
                  <a:cubicBezTo>
                    <a:pt x="17" y="442155"/>
                    <a:pt x="18259" y="418952"/>
                    <a:pt x="44170" y="412642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任意多边形: 形状 204"/>
            <p:cNvSpPr/>
            <p:nvPr/>
          </p:nvSpPr>
          <p:spPr>
            <a:xfrm>
              <a:off x="-3344067" y="775295"/>
              <a:ext cx="417636" cy="881853"/>
            </a:xfrm>
            <a:custGeom>
              <a:avLst/>
              <a:gdLst>
                <a:gd name="connsiteX0" fmla="*/ 44127 w 417636"/>
                <a:gd name="connsiteY0" fmla="*/ 412642 h 881853"/>
                <a:gd name="connsiteX1" fmla="*/ 34699 w 417636"/>
                <a:gd name="connsiteY1" fmla="*/ 290077 h 881853"/>
                <a:gd name="connsiteX2" fmla="*/ 347980 w 417636"/>
                <a:gd name="connsiteY2" fmla="*/ 0 h 881853"/>
                <a:gd name="connsiteX3" fmla="*/ 347980 w 417636"/>
                <a:gd name="connsiteY3" fmla="*/ 0 h 881853"/>
                <a:gd name="connsiteX4" fmla="*/ 347980 w 417636"/>
                <a:gd name="connsiteY4" fmla="*/ 411910 h 881853"/>
                <a:gd name="connsiteX5" fmla="*/ 417636 w 417636"/>
                <a:gd name="connsiteY5" fmla="*/ 632374 h 881853"/>
                <a:gd name="connsiteX6" fmla="*/ 347980 w 417636"/>
                <a:gd name="connsiteY6" fmla="*/ 632374 h 881853"/>
                <a:gd name="connsiteX7" fmla="*/ 347980 w 417636"/>
                <a:gd name="connsiteY7" fmla="*/ 881854 h 881853"/>
                <a:gd name="connsiteX8" fmla="*/ 347980 w 417636"/>
                <a:gd name="connsiteY8" fmla="*/ 881854 h 881853"/>
                <a:gd name="connsiteX9" fmla="*/ 57602 w 417636"/>
                <a:gd name="connsiteY9" fmla="*/ 587128 h 881853"/>
                <a:gd name="connsiteX10" fmla="*/ 0 w 417636"/>
                <a:gd name="connsiteY10" fmla="*/ 529138 h 881853"/>
                <a:gd name="connsiteX11" fmla="*/ 0 w 417636"/>
                <a:gd name="connsiteY11" fmla="*/ 468867 h 881853"/>
                <a:gd name="connsiteX12" fmla="*/ 44127 w 417636"/>
                <a:gd name="connsiteY12" fmla="*/ 412642 h 88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7636" h="881853">
                  <a:moveTo>
                    <a:pt x="44127" y="412642"/>
                  </a:moveTo>
                  <a:lnTo>
                    <a:pt x="34699" y="290077"/>
                  </a:lnTo>
                  <a:cubicBezTo>
                    <a:pt x="34699" y="129841"/>
                    <a:pt x="187873" y="0"/>
                    <a:pt x="347980" y="0"/>
                  </a:cubicBezTo>
                  <a:lnTo>
                    <a:pt x="347980" y="0"/>
                  </a:lnTo>
                  <a:lnTo>
                    <a:pt x="347980" y="411910"/>
                  </a:lnTo>
                  <a:cubicBezTo>
                    <a:pt x="390342" y="501930"/>
                    <a:pt x="417636" y="632374"/>
                    <a:pt x="417636" y="632374"/>
                  </a:cubicBezTo>
                  <a:lnTo>
                    <a:pt x="347980" y="632374"/>
                  </a:lnTo>
                  <a:lnTo>
                    <a:pt x="347980" y="881854"/>
                  </a:lnTo>
                  <a:lnTo>
                    <a:pt x="347980" y="881854"/>
                  </a:lnTo>
                  <a:cubicBezTo>
                    <a:pt x="239363" y="881854"/>
                    <a:pt x="57602" y="738408"/>
                    <a:pt x="57602" y="587128"/>
                  </a:cubicBezTo>
                  <a:cubicBezTo>
                    <a:pt x="25736" y="586891"/>
                    <a:pt x="23" y="561004"/>
                    <a:pt x="0" y="529138"/>
                  </a:cubicBezTo>
                  <a:lnTo>
                    <a:pt x="0" y="468867"/>
                  </a:lnTo>
                  <a:cubicBezTo>
                    <a:pt x="-8" y="442195"/>
                    <a:pt x="18217" y="418973"/>
                    <a:pt x="44127" y="412642"/>
                  </a:cubicBezTo>
                  <a:close/>
                </a:path>
              </a:pathLst>
            </a:custGeom>
            <a:solidFill>
              <a:srgbClr val="F7CDB9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6" name="任意多边形: 形状 205"/>
            <p:cNvSpPr/>
            <p:nvPr/>
          </p:nvSpPr>
          <p:spPr>
            <a:xfrm>
              <a:off x="-2908422" y="1176374"/>
              <a:ext cx="91699" cy="91699"/>
            </a:xfrm>
            <a:custGeom>
              <a:avLst/>
              <a:gdLst>
                <a:gd name="connsiteX0" fmla="*/ 29 w 91699"/>
                <a:gd name="connsiteY0" fmla="*/ 44240 h 91699"/>
                <a:gd name="connsiteX1" fmla="*/ 44239 w 91699"/>
                <a:gd name="connsiteY1" fmla="*/ 91671 h 91699"/>
                <a:gd name="connsiteX2" fmla="*/ 91671 w 91699"/>
                <a:gd name="connsiteY2" fmla="*/ 47460 h 91699"/>
                <a:gd name="connsiteX3" fmla="*/ 47460 w 91699"/>
                <a:gd name="connsiteY3" fmla="*/ 29 h 91699"/>
                <a:gd name="connsiteX4" fmla="*/ 47385 w 91699"/>
                <a:gd name="connsiteY4" fmla="*/ 26 h 91699"/>
                <a:gd name="connsiteX5" fmla="*/ 29 w 91699"/>
                <a:gd name="connsiteY5" fmla="*/ 44239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99" h="91699">
                  <a:moveTo>
                    <a:pt x="29" y="44240"/>
                  </a:moveTo>
                  <a:cubicBezTo>
                    <a:pt x="-860" y="69546"/>
                    <a:pt x="18933" y="90781"/>
                    <a:pt x="44239" y="91671"/>
                  </a:cubicBezTo>
                  <a:cubicBezTo>
                    <a:pt x="69546" y="92560"/>
                    <a:pt x="90781" y="72766"/>
                    <a:pt x="91671" y="47460"/>
                  </a:cubicBezTo>
                  <a:cubicBezTo>
                    <a:pt x="92560" y="22154"/>
                    <a:pt x="72766" y="918"/>
                    <a:pt x="47460" y="29"/>
                  </a:cubicBezTo>
                  <a:cubicBezTo>
                    <a:pt x="47435" y="28"/>
                    <a:pt x="47410" y="27"/>
                    <a:pt x="47385" y="26"/>
                  </a:cubicBezTo>
                  <a:cubicBezTo>
                    <a:pt x="22107" y="-821"/>
                    <a:pt x="917" y="18963"/>
                    <a:pt x="29" y="44239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7" name="任意多边形: 形状 206"/>
            <p:cNvSpPr/>
            <p:nvPr/>
          </p:nvSpPr>
          <p:spPr>
            <a:xfrm>
              <a:off x="-2908423" y="1164835"/>
              <a:ext cx="91699" cy="91700"/>
            </a:xfrm>
            <a:custGeom>
              <a:avLst/>
              <a:gdLst>
                <a:gd name="connsiteX0" fmla="*/ 30 w 91699"/>
                <a:gd name="connsiteY0" fmla="*/ 44198 h 91700"/>
                <a:gd name="connsiteX1" fmla="*/ 44196 w 91699"/>
                <a:gd name="connsiteY1" fmla="*/ 91671 h 91700"/>
                <a:gd name="connsiteX2" fmla="*/ 91669 w 91699"/>
                <a:gd name="connsiteY2" fmla="*/ 47504 h 91700"/>
                <a:gd name="connsiteX3" fmla="*/ 47503 w 91699"/>
                <a:gd name="connsiteY3" fmla="*/ 32 h 91700"/>
                <a:gd name="connsiteX4" fmla="*/ 47386 w 91699"/>
                <a:gd name="connsiteY4" fmla="*/ 28 h 91700"/>
                <a:gd name="connsiteX5" fmla="*/ 30 w 91699"/>
                <a:gd name="connsiteY5" fmla="*/ 44198 h 9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99" h="91700">
                  <a:moveTo>
                    <a:pt x="30" y="44198"/>
                  </a:moveTo>
                  <a:cubicBezTo>
                    <a:pt x="-882" y="69503"/>
                    <a:pt x="18891" y="90757"/>
                    <a:pt x="44196" y="91671"/>
                  </a:cubicBezTo>
                  <a:cubicBezTo>
                    <a:pt x="69502" y="92584"/>
                    <a:pt x="90756" y="72810"/>
                    <a:pt x="91669" y="47504"/>
                  </a:cubicBezTo>
                  <a:cubicBezTo>
                    <a:pt x="92582" y="22199"/>
                    <a:pt x="72808" y="945"/>
                    <a:pt x="47503" y="32"/>
                  </a:cubicBezTo>
                  <a:cubicBezTo>
                    <a:pt x="47464" y="30"/>
                    <a:pt x="47425" y="29"/>
                    <a:pt x="47386" y="28"/>
                  </a:cubicBezTo>
                  <a:cubicBezTo>
                    <a:pt x="22115" y="-843"/>
                    <a:pt x="919" y="18927"/>
                    <a:pt x="30" y="44198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8" name="任意多边形: 形状 207"/>
            <p:cNvSpPr/>
            <p:nvPr/>
          </p:nvSpPr>
          <p:spPr>
            <a:xfrm>
              <a:off x="-2889586" y="1184873"/>
              <a:ext cx="22903" cy="22904"/>
            </a:xfrm>
            <a:custGeom>
              <a:avLst/>
              <a:gdLst>
                <a:gd name="connsiteX0" fmla="*/ 6 w 22903"/>
                <a:gd name="connsiteY0" fmla="*/ 11073 h 22904"/>
                <a:gd name="connsiteX1" fmla="*/ 11071 w 22903"/>
                <a:gd name="connsiteY1" fmla="*/ 22898 h 22904"/>
                <a:gd name="connsiteX2" fmla="*/ 22897 w 22903"/>
                <a:gd name="connsiteY2" fmla="*/ 11834 h 22904"/>
                <a:gd name="connsiteX3" fmla="*/ 11845 w 22903"/>
                <a:gd name="connsiteY3" fmla="*/ 8 h 22904"/>
                <a:gd name="connsiteX4" fmla="*/ 10 w 22903"/>
                <a:gd name="connsiteY4" fmla="*/ 10973 h 22904"/>
                <a:gd name="connsiteX5" fmla="*/ 6 w 22903"/>
                <a:gd name="connsiteY5" fmla="*/ 11072 h 2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3" h="22904">
                  <a:moveTo>
                    <a:pt x="6" y="11073"/>
                  </a:moveTo>
                  <a:cubicBezTo>
                    <a:pt x="-204" y="17394"/>
                    <a:pt x="4750" y="22688"/>
                    <a:pt x="11071" y="22898"/>
                  </a:cubicBezTo>
                  <a:cubicBezTo>
                    <a:pt x="17392" y="23109"/>
                    <a:pt x="22686" y="18155"/>
                    <a:pt x="22897" y="11834"/>
                  </a:cubicBezTo>
                  <a:cubicBezTo>
                    <a:pt x="23107" y="5518"/>
                    <a:pt x="18161" y="226"/>
                    <a:pt x="11845" y="8"/>
                  </a:cubicBezTo>
                  <a:cubicBezTo>
                    <a:pt x="5549" y="-232"/>
                    <a:pt x="250" y="4677"/>
                    <a:pt x="10" y="10973"/>
                  </a:cubicBezTo>
                  <a:cubicBezTo>
                    <a:pt x="9" y="11006"/>
                    <a:pt x="7" y="11039"/>
                    <a:pt x="6" y="11072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9" name="任意多边形: 形状 208"/>
            <p:cNvSpPr/>
            <p:nvPr/>
          </p:nvSpPr>
          <p:spPr>
            <a:xfrm>
              <a:off x="-3175337" y="1176374"/>
              <a:ext cx="91699" cy="91699"/>
            </a:xfrm>
            <a:custGeom>
              <a:avLst/>
              <a:gdLst>
                <a:gd name="connsiteX0" fmla="*/ 29 w 91699"/>
                <a:gd name="connsiteY0" fmla="*/ 44240 h 91699"/>
                <a:gd name="connsiteX1" fmla="*/ 44239 w 91699"/>
                <a:gd name="connsiteY1" fmla="*/ 91671 h 91699"/>
                <a:gd name="connsiteX2" fmla="*/ 91671 w 91699"/>
                <a:gd name="connsiteY2" fmla="*/ 47460 h 91699"/>
                <a:gd name="connsiteX3" fmla="*/ 47460 w 91699"/>
                <a:gd name="connsiteY3" fmla="*/ 29 h 91699"/>
                <a:gd name="connsiteX4" fmla="*/ 47385 w 91699"/>
                <a:gd name="connsiteY4" fmla="*/ 26 h 91699"/>
                <a:gd name="connsiteX5" fmla="*/ 29 w 91699"/>
                <a:gd name="connsiteY5" fmla="*/ 44239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99" h="91699">
                  <a:moveTo>
                    <a:pt x="29" y="44240"/>
                  </a:moveTo>
                  <a:cubicBezTo>
                    <a:pt x="-860" y="69546"/>
                    <a:pt x="18933" y="90781"/>
                    <a:pt x="44239" y="91671"/>
                  </a:cubicBezTo>
                  <a:cubicBezTo>
                    <a:pt x="69546" y="92560"/>
                    <a:pt x="90781" y="72766"/>
                    <a:pt x="91671" y="47460"/>
                  </a:cubicBezTo>
                  <a:cubicBezTo>
                    <a:pt x="92560" y="22154"/>
                    <a:pt x="72766" y="918"/>
                    <a:pt x="47460" y="29"/>
                  </a:cubicBezTo>
                  <a:cubicBezTo>
                    <a:pt x="47435" y="28"/>
                    <a:pt x="47410" y="27"/>
                    <a:pt x="47385" y="26"/>
                  </a:cubicBezTo>
                  <a:cubicBezTo>
                    <a:pt x="22107" y="-821"/>
                    <a:pt x="917" y="18963"/>
                    <a:pt x="29" y="44239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0" name="任意多边形: 形状 209"/>
            <p:cNvSpPr/>
            <p:nvPr/>
          </p:nvSpPr>
          <p:spPr>
            <a:xfrm>
              <a:off x="-3175339" y="1164835"/>
              <a:ext cx="91699" cy="91700"/>
            </a:xfrm>
            <a:custGeom>
              <a:avLst/>
              <a:gdLst>
                <a:gd name="connsiteX0" fmla="*/ 30 w 91699"/>
                <a:gd name="connsiteY0" fmla="*/ 44198 h 91700"/>
                <a:gd name="connsiteX1" fmla="*/ 44196 w 91699"/>
                <a:gd name="connsiteY1" fmla="*/ 91671 h 91700"/>
                <a:gd name="connsiteX2" fmla="*/ 91669 w 91699"/>
                <a:gd name="connsiteY2" fmla="*/ 47504 h 91700"/>
                <a:gd name="connsiteX3" fmla="*/ 47503 w 91699"/>
                <a:gd name="connsiteY3" fmla="*/ 32 h 91700"/>
                <a:gd name="connsiteX4" fmla="*/ 47386 w 91699"/>
                <a:gd name="connsiteY4" fmla="*/ 28 h 91700"/>
                <a:gd name="connsiteX5" fmla="*/ 30 w 91699"/>
                <a:gd name="connsiteY5" fmla="*/ 44198 h 9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99" h="91700">
                  <a:moveTo>
                    <a:pt x="30" y="44198"/>
                  </a:moveTo>
                  <a:cubicBezTo>
                    <a:pt x="-882" y="69503"/>
                    <a:pt x="18891" y="90757"/>
                    <a:pt x="44196" y="91671"/>
                  </a:cubicBezTo>
                  <a:cubicBezTo>
                    <a:pt x="69502" y="92584"/>
                    <a:pt x="90756" y="72810"/>
                    <a:pt x="91669" y="47504"/>
                  </a:cubicBezTo>
                  <a:cubicBezTo>
                    <a:pt x="92582" y="22199"/>
                    <a:pt x="72808" y="945"/>
                    <a:pt x="47503" y="32"/>
                  </a:cubicBezTo>
                  <a:cubicBezTo>
                    <a:pt x="47464" y="30"/>
                    <a:pt x="47425" y="29"/>
                    <a:pt x="47386" y="28"/>
                  </a:cubicBezTo>
                  <a:cubicBezTo>
                    <a:pt x="22115" y="-843"/>
                    <a:pt x="919" y="18927"/>
                    <a:pt x="30" y="44198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任意多边形: 形状 210"/>
            <p:cNvSpPr/>
            <p:nvPr/>
          </p:nvSpPr>
          <p:spPr>
            <a:xfrm>
              <a:off x="-3156458" y="1184873"/>
              <a:ext cx="22903" cy="22904"/>
            </a:xfrm>
            <a:custGeom>
              <a:avLst/>
              <a:gdLst>
                <a:gd name="connsiteX0" fmla="*/ 6 w 22903"/>
                <a:gd name="connsiteY0" fmla="*/ 11073 h 22904"/>
                <a:gd name="connsiteX1" fmla="*/ 11071 w 22903"/>
                <a:gd name="connsiteY1" fmla="*/ 22898 h 22904"/>
                <a:gd name="connsiteX2" fmla="*/ 22897 w 22903"/>
                <a:gd name="connsiteY2" fmla="*/ 11834 h 22904"/>
                <a:gd name="connsiteX3" fmla="*/ 11845 w 22903"/>
                <a:gd name="connsiteY3" fmla="*/ 8 h 22904"/>
                <a:gd name="connsiteX4" fmla="*/ 10 w 22903"/>
                <a:gd name="connsiteY4" fmla="*/ 10973 h 22904"/>
                <a:gd name="connsiteX5" fmla="*/ 6 w 22903"/>
                <a:gd name="connsiteY5" fmla="*/ 11072 h 2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3" h="22904">
                  <a:moveTo>
                    <a:pt x="6" y="11073"/>
                  </a:moveTo>
                  <a:cubicBezTo>
                    <a:pt x="-204" y="17394"/>
                    <a:pt x="4750" y="22688"/>
                    <a:pt x="11071" y="22898"/>
                  </a:cubicBezTo>
                  <a:cubicBezTo>
                    <a:pt x="17392" y="23109"/>
                    <a:pt x="22686" y="18155"/>
                    <a:pt x="22897" y="11834"/>
                  </a:cubicBezTo>
                  <a:cubicBezTo>
                    <a:pt x="23107" y="5518"/>
                    <a:pt x="18161" y="226"/>
                    <a:pt x="11845" y="8"/>
                  </a:cubicBezTo>
                  <a:cubicBezTo>
                    <a:pt x="5549" y="-232"/>
                    <a:pt x="250" y="4677"/>
                    <a:pt x="10" y="10973"/>
                  </a:cubicBezTo>
                  <a:cubicBezTo>
                    <a:pt x="9" y="11006"/>
                    <a:pt x="7" y="11039"/>
                    <a:pt x="6" y="11072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任意多边形: 形状 211"/>
            <p:cNvSpPr/>
            <p:nvPr/>
          </p:nvSpPr>
          <p:spPr>
            <a:xfrm>
              <a:off x="-3357502" y="650375"/>
              <a:ext cx="722910" cy="608683"/>
            </a:xfrm>
            <a:custGeom>
              <a:avLst/>
              <a:gdLst>
                <a:gd name="connsiteX0" fmla="*/ 2241 w 722910"/>
                <a:gd name="connsiteY0" fmla="*/ 132799 h 608683"/>
                <a:gd name="connsiteX1" fmla="*/ 39653 w 722910"/>
                <a:gd name="connsiteY1" fmla="*/ 119152 h 608683"/>
                <a:gd name="connsiteX2" fmla="*/ 218960 w 722910"/>
                <a:gd name="connsiteY2" fmla="*/ 38604 h 608683"/>
                <a:gd name="connsiteX3" fmla="*/ 519282 w 722910"/>
                <a:gd name="connsiteY3" fmla="*/ 55566 h 608683"/>
                <a:gd name="connsiteX4" fmla="*/ 663546 w 722910"/>
                <a:gd name="connsiteY4" fmla="*/ 608683 h 608683"/>
                <a:gd name="connsiteX5" fmla="*/ 557124 w 722910"/>
                <a:gd name="connsiteY5" fmla="*/ 284209 h 608683"/>
                <a:gd name="connsiteX6" fmla="*/ 87525 w 722910"/>
                <a:gd name="connsiteY6" fmla="*/ 340735 h 608683"/>
                <a:gd name="connsiteX7" fmla="*/ 60274 w 722910"/>
                <a:gd name="connsiteY7" fmla="*/ 608683 h 608683"/>
                <a:gd name="connsiteX8" fmla="*/ 28632 w 722910"/>
                <a:gd name="connsiteY8" fmla="*/ 277794 h 608683"/>
                <a:gd name="connsiteX9" fmla="*/ 2241 w 722910"/>
                <a:gd name="connsiteY9" fmla="*/ 132799 h 60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910" h="608683">
                  <a:moveTo>
                    <a:pt x="2241" y="132799"/>
                  </a:moveTo>
                  <a:cubicBezTo>
                    <a:pt x="4437" y="115579"/>
                    <a:pt x="22131" y="118076"/>
                    <a:pt x="39653" y="119152"/>
                  </a:cubicBezTo>
                  <a:cubicBezTo>
                    <a:pt x="94198" y="122553"/>
                    <a:pt x="107544" y="104170"/>
                    <a:pt x="218960" y="38604"/>
                  </a:cubicBezTo>
                  <a:cubicBezTo>
                    <a:pt x="330375" y="-26963"/>
                    <a:pt x="443556" y="-702"/>
                    <a:pt x="519282" y="55566"/>
                  </a:cubicBezTo>
                  <a:cubicBezTo>
                    <a:pt x="867520" y="135942"/>
                    <a:pt x="663546" y="608683"/>
                    <a:pt x="663546" y="608683"/>
                  </a:cubicBezTo>
                  <a:cubicBezTo>
                    <a:pt x="663546" y="608683"/>
                    <a:pt x="664837" y="359849"/>
                    <a:pt x="557124" y="284209"/>
                  </a:cubicBezTo>
                  <a:cubicBezTo>
                    <a:pt x="376741" y="407205"/>
                    <a:pt x="192483" y="413878"/>
                    <a:pt x="87525" y="340735"/>
                  </a:cubicBezTo>
                  <a:cubicBezTo>
                    <a:pt x="47057" y="435145"/>
                    <a:pt x="60274" y="608683"/>
                    <a:pt x="60274" y="608683"/>
                  </a:cubicBezTo>
                  <a:cubicBezTo>
                    <a:pt x="60274" y="608683"/>
                    <a:pt x="-9382" y="433165"/>
                    <a:pt x="28632" y="277794"/>
                  </a:cubicBezTo>
                  <a:cubicBezTo>
                    <a:pt x="5341" y="238360"/>
                    <a:pt x="-4905" y="189497"/>
                    <a:pt x="2241" y="132799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" name="任意多边形: 形状 212"/>
            <p:cNvSpPr/>
            <p:nvPr/>
          </p:nvSpPr>
          <p:spPr>
            <a:xfrm>
              <a:off x="-3088862" y="1469318"/>
              <a:ext cx="185635" cy="82528"/>
            </a:xfrm>
            <a:custGeom>
              <a:avLst/>
              <a:gdLst>
                <a:gd name="connsiteX0" fmla="*/ 0 w 185635"/>
                <a:gd name="connsiteY0" fmla="*/ 0 h 82528"/>
                <a:gd name="connsiteX1" fmla="*/ 92818 w 185635"/>
                <a:gd name="connsiteY1" fmla="*/ 82529 h 82528"/>
                <a:gd name="connsiteX2" fmla="*/ 185635 w 185635"/>
                <a:gd name="connsiteY2" fmla="*/ 0 h 8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635" h="82528">
                  <a:moveTo>
                    <a:pt x="0" y="0"/>
                  </a:moveTo>
                  <a:cubicBezTo>
                    <a:pt x="0" y="45591"/>
                    <a:pt x="41544" y="82529"/>
                    <a:pt x="92818" y="82529"/>
                  </a:cubicBezTo>
                  <a:cubicBezTo>
                    <a:pt x="144092" y="82529"/>
                    <a:pt x="185635" y="45591"/>
                    <a:pt x="185635" y="0"/>
                  </a:cubicBezTo>
                  <a:close/>
                </a:path>
              </a:pathLst>
            </a:custGeom>
            <a:solidFill>
              <a:srgbClr val="F05D44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4" name="任意多边形: 形状 213"/>
            <p:cNvSpPr/>
            <p:nvPr/>
          </p:nvSpPr>
          <p:spPr>
            <a:xfrm rot="10800000">
              <a:off x="-3072374" y="1469146"/>
              <a:ext cx="154724" cy="31125"/>
            </a:xfrm>
            <a:custGeom>
              <a:avLst/>
              <a:gdLst>
                <a:gd name="connsiteX0" fmla="*/ 15438 w 154724"/>
                <a:gd name="connsiteY0" fmla="*/ -209 h 31125"/>
                <a:gd name="connsiteX1" fmla="*/ 139209 w 154724"/>
                <a:gd name="connsiteY1" fmla="*/ -209 h 31125"/>
                <a:gd name="connsiteX2" fmla="*/ 154664 w 154724"/>
                <a:gd name="connsiteY2" fmla="*/ 15246 h 31125"/>
                <a:gd name="connsiteX3" fmla="*/ 154664 w 154724"/>
                <a:gd name="connsiteY3" fmla="*/ 30916 h 31125"/>
                <a:gd name="connsiteX4" fmla="*/ 154664 w 154724"/>
                <a:gd name="connsiteY4" fmla="*/ 30916 h 31125"/>
                <a:gd name="connsiteX5" fmla="*/ -61 w 154724"/>
                <a:gd name="connsiteY5" fmla="*/ 30916 h 31125"/>
                <a:gd name="connsiteX6" fmla="*/ -61 w 154724"/>
                <a:gd name="connsiteY6" fmla="*/ 30916 h 31125"/>
                <a:gd name="connsiteX7" fmla="*/ -61 w 154724"/>
                <a:gd name="connsiteY7" fmla="*/ 15461 h 31125"/>
                <a:gd name="connsiteX8" fmla="*/ 15394 w 154724"/>
                <a:gd name="connsiteY8" fmla="*/ 6 h 3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724" h="31125">
                  <a:moveTo>
                    <a:pt x="15438" y="-209"/>
                  </a:moveTo>
                  <a:lnTo>
                    <a:pt x="139209" y="-209"/>
                  </a:lnTo>
                  <a:cubicBezTo>
                    <a:pt x="147744" y="-209"/>
                    <a:pt x="154664" y="6710"/>
                    <a:pt x="154664" y="15246"/>
                  </a:cubicBezTo>
                  <a:lnTo>
                    <a:pt x="154664" y="30916"/>
                  </a:lnTo>
                  <a:lnTo>
                    <a:pt x="154664" y="30916"/>
                  </a:lnTo>
                  <a:lnTo>
                    <a:pt x="-61" y="30916"/>
                  </a:lnTo>
                  <a:lnTo>
                    <a:pt x="-61" y="30916"/>
                  </a:lnTo>
                  <a:lnTo>
                    <a:pt x="-61" y="15461"/>
                  </a:lnTo>
                  <a:cubicBezTo>
                    <a:pt x="-61" y="6926"/>
                    <a:pt x="6859" y="6"/>
                    <a:pt x="15394" y="6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任意多边形: 形状 214"/>
            <p:cNvSpPr/>
            <p:nvPr/>
          </p:nvSpPr>
          <p:spPr>
            <a:xfrm>
              <a:off x="-3264295" y="1665888"/>
              <a:ext cx="129023" cy="312635"/>
            </a:xfrm>
            <a:custGeom>
              <a:avLst/>
              <a:gdLst>
                <a:gd name="connsiteX0" fmla="*/ 473 w 129023"/>
                <a:gd name="connsiteY0" fmla="*/ 300064 h 312635"/>
                <a:gd name="connsiteX1" fmla="*/ 129024 w 129023"/>
                <a:gd name="connsiteY1" fmla="*/ 0 h 312635"/>
                <a:gd name="connsiteX2" fmla="*/ 129024 w 129023"/>
                <a:gd name="connsiteY2" fmla="*/ 26778 h 312635"/>
                <a:gd name="connsiteX3" fmla="*/ 23678 w 129023"/>
                <a:gd name="connsiteY3" fmla="*/ 301055 h 312635"/>
                <a:gd name="connsiteX4" fmla="*/ 23161 w 129023"/>
                <a:gd name="connsiteY4" fmla="*/ 312635 h 312635"/>
                <a:gd name="connsiteX5" fmla="*/ 0 w 129023"/>
                <a:gd name="connsiteY5" fmla="*/ 311645 h 31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23" h="312635">
                  <a:moveTo>
                    <a:pt x="473" y="300064"/>
                  </a:moveTo>
                  <a:cubicBezTo>
                    <a:pt x="948" y="289431"/>
                    <a:pt x="12270" y="58980"/>
                    <a:pt x="129024" y="0"/>
                  </a:cubicBezTo>
                  <a:lnTo>
                    <a:pt x="129024" y="26778"/>
                  </a:lnTo>
                  <a:cubicBezTo>
                    <a:pt x="34312" y="88771"/>
                    <a:pt x="23764" y="298687"/>
                    <a:pt x="23678" y="301055"/>
                  </a:cubicBezTo>
                  <a:lnTo>
                    <a:pt x="23161" y="312635"/>
                  </a:lnTo>
                  <a:lnTo>
                    <a:pt x="0" y="311645"/>
                  </a:ln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6" name="任意多边形: 形状 215"/>
            <p:cNvSpPr/>
            <p:nvPr/>
          </p:nvSpPr>
          <p:spPr>
            <a:xfrm>
              <a:off x="-2856732" y="1663004"/>
              <a:ext cx="126913" cy="629231"/>
            </a:xfrm>
            <a:custGeom>
              <a:avLst/>
              <a:gdLst>
                <a:gd name="connsiteX0" fmla="*/ 0 w 126913"/>
                <a:gd name="connsiteY0" fmla="*/ 26864 h 629231"/>
                <a:gd name="connsiteX1" fmla="*/ 0 w 126913"/>
                <a:gd name="connsiteY1" fmla="*/ 0 h 629231"/>
                <a:gd name="connsiteX2" fmla="*/ 107154 w 126913"/>
                <a:gd name="connsiteY2" fmla="*/ 617780 h 629231"/>
                <a:gd name="connsiteX3" fmla="*/ 105259 w 126913"/>
                <a:gd name="connsiteY3" fmla="*/ 629231 h 629231"/>
                <a:gd name="connsiteX4" fmla="*/ 82356 w 126913"/>
                <a:gd name="connsiteY4" fmla="*/ 625443 h 629231"/>
                <a:gd name="connsiteX5" fmla="*/ 84250 w 126913"/>
                <a:gd name="connsiteY5" fmla="*/ 613991 h 629231"/>
                <a:gd name="connsiteX6" fmla="*/ 0 w 126913"/>
                <a:gd name="connsiteY6" fmla="*/ 26864 h 62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913" h="629231">
                  <a:moveTo>
                    <a:pt x="0" y="26864"/>
                  </a:moveTo>
                  <a:lnTo>
                    <a:pt x="0" y="0"/>
                  </a:lnTo>
                  <a:cubicBezTo>
                    <a:pt x="190973" y="96821"/>
                    <a:pt x="110770" y="595910"/>
                    <a:pt x="107154" y="617780"/>
                  </a:cubicBezTo>
                  <a:lnTo>
                    <a:pt x="105259" y="629231"/>
                  </a:lnTo>
                  <a:lnTo>
                    <a:pt x="82356" y="625443"/>
                  </a:lnTo>
                  <a:lnTo>
                    <a:pt x="84250" y="613991"/>
                  </a:lnTo>
                  <a:cubicBezTo>
                    <a:pt x="85025" y="608997"/>
                    <a:pt x="162087" y="130186"/>
                    <a:pt x="0" y="26864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7" name="任意多边形: 形状 216"/>
            <p:cNvSpPr/>
            <p:nvPr/>
          </p:nvSpPr>
          <p:spPr>
            <a:xfrm>
              <a:off x="-3367489" y="1954846"/>
              <a:ext cx="230326" cy="397660"/>
            </a:xfrm>
            <a:custGeom>
              <a:avLst/>
              <a:gdLst>
                <a:gd name="connsiteX0" fmla="*/ 25316 w 230326"/>
                <a:gd name="connsiteY0" fmla="*/ 387286 h 397660"/>
                <a:gd name="connsiteX1" fmla="*/ 36854 w 230326"/>
                <a:gd name="connsiteY1" fmla="*/ 397661 h 397660"/>
                <a:gd name="connsiteX2" fmla="*/ 38102 w 230326"/>
                <a:gd name="connsiteY2" fmla="*/ 397661 h 397660"/>
                <a:gd name="connsiteX3" fmla="*/ 115292 w 230326"/>
                <a:gd name="connsiteY3" fmla="*/ 369721 h 397660"/>
                <a:gd name="connsiteX4" fmla="*/ 192440 w 230326"/>
                <a:gd name="connsiteY4" fmla="*/ 397661 h 397660"/>
                <a:gd name="connsiteX5" fmla="*/ 193688 w 230326"/>
                <a:gd name="connsiteY5" fmla="*/ 397661 h 397660"/>
                <a:gd name="connsiteX6" fmla="*/ 205155 w 230326"/>
                <a:gd name="connsiteY6" fmla="*/ 385883 h 397660"/>
                <a:gd name="connsiteX7" fmla="*/ 194936 w 230326"/>
                <a:gd name="connsiteY7" fmla="*/ 374499 h 397660"/>
                <a:gd name="connsiteX8" fmla="*/ 135268 w 230326"/>
                <a:gd name="connsiteY8" fmla="*/ 354911 h 397660"/>
                <a:gd name="connsiteX9" fmla="*/ 229980 w 230326"/>
                <a:gd name="connsiteY9" fmla="*/ 129583 h 397660"/>
                <a:gd name="connsiteX10" fmla="*/ 115163 w 230326"/>
                <a:gd name="connsiteY10" fmla="*/ 0 h 397660"/>
                <a:gd name="connsiteX11" fmla="*/ 346 w 230326"/>
                <a:gd name="connsiteY11" fmla="*/ 129583 h 397660"/>
                <a:gd name="connsiteX12" fmla="*/ 95058 w 230326"/>
                <a:gd name="connsiteY12" fmla="*/ 354911 h 397660"/>
                <a:gd name="connsiteX13" fmla="*/ 35390 w 230326"/>
                <a:gd name="connsiteY13" fmla="*/ 374499 h 397660"/>
                <a:gd name="connsiteX14" fmla="*/ 25316 w 230326"/>
                <a:gd name="connsiteY14" fmla="*/ 387285 h 397660"/>
                <a:gd name="connsiteX15" fmla="*/ 115292 w 230326"/>
                <a:gd name="connsiteY15" fmla="*/ 341609 h 397660"/>
                <a:gd name="connsiteX16" fmla="*/ 23637 w 230326"/>
                <a:gd name="connsiteY16" fmla="*/ 130659 h 397660"/>
                <a:gd name="connsiteX17" fmla="*/ 115292 w 230326"/>
                <a:gd name="connsiteY17" fmla="*/ 23032 h 397660"/>
                <a:gd name="connsiteX18" fmla="*/ 206905 w 230326"/>
                <a:gd name="connsiteY18" fmla="*/ 130659 h 397660"/>
                <a:gd name="connsiteX19" fmla="*/ 115292 w 230326"/>
                <a:gd name="connsiteY19" fmla="*/ 341609 h 3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326" h="397660">
                  <a:moveTo>
                    <a:pt x="25316" y="387286"/>
                  </a:moveTo>
                  <a:cubicBezTo>
                    <a:pt x="25953" y="393180"/>
                    <a:pt x="30924" y="397651"/>
                    <a:pt x="36854" y="397661"/>
                  </a:cubicBezTo>
                  <a:lnTo>
                    <a:pt x="38102" y="397661"/>
                  </a:lnTo>
                  <a:cubicBezTo>
                    <a:pt x="65681" y="394591"/>
                    <a:pt x="92138" y="385015"/>
                    <a:pt x="115292" y="369721"/>
                  </a:cubicBezTo>
                  <a:cubicBezTo>
                    <a:pt x="138427" y="385022"/>
                    <a:pt x="164871" y="394599"/>
                    <a:pt x="192440" y="397661"/>
                  </a:cubicBezTo>
                  <a:lnTo>
                    <a:pt x="193688" y="397661"/>
                  </a:lnTo>
                  <a:cubicBezTo>
                    <a:pt x="200107" y="397575"/>
                    <a:pt x="205241" y="392302"/>
                    <a:pt x="205155" y="385883"/>
                  </a:cubicBezTo>
                  <a:cubicBezTo>
                    <a:pt x="205077" y="380066"/>
                    <a:pt x="200711" y="375202"/>
                    <a:pt x="194936" y="374499"/>
                  </a:cubicBezTo>
                  <a:cubicBezTo>
                    <a:pt x="173900" y="372198"/>
                    <a:pt x="153576" y="365526"/>
                    <a:pt x="135268" y="354911"/>
                  </a:cubicBezTo>
                  <a:cubicBezTo>
                    <a:pt x="198295" y="302174"/>
                    <a:pt x="234285" y="210519"/>
                    <a:pt x="229980" y="129583"/>
                  </a:cubicBezTo>
                  <a:cubicBezTo>
                    <a:pt x="225675" y="49638"/>
                    <a:pt x="181677" y="0"/>
                    <a:pt x="115163" y="0"/>
                  </a:cubicBezTo>
                  <a:cubicBezTo>
                    <a:pt x="48650" y="0"/>
                    <a:pt x="4609" y="49638"/>
                    <a:pt x="346" y="129583"/>
                  </a:cubicBezTo>
                  <a:cubicBezTo>
                    <a:pt x="-3959" y="210519"/>
                    <a:pt x="32118" y="302174"/>
                    <a:pt x="95058" y="354911"/>
                  </a:cubicBezTo>
                  <a:cubicBezTo>
                    <a:pt x="76748" y="365520"/>
                    <a:pt x="56425" y="372192"/>
                    <a:pt x="35390" y="374499"/>
                  </a:cubicBezTo>
                  <a:cubicBezTo>
                    <a:pt x="29110" y="375306"/>
                    <a:pt x="24631" y="380991"/>
                    <a:pt x="25316" y="387285"/>
                  </a:cubicBezTo>
                  <a:close/>
                  <a:moveTo>
                    <a:pt x="115292" y="341609"/>
                  </a:moveTo>
                  <a:cubicBezTo>
                    <a:pt x="54591" y="294855"/>
                    <a:pt x="19547" y="207591"/>
                    <a:pt x="23637" y="130659"/>
                  </a:cubicBezTo>
                  <a:cubicBezTo>
                    <a:pt x="25359" y="98285"/>
                    <a:pt x="37758" y="23032"/>
                    <a:pt x="115292" y="23032"/>
                  </a:cubicBezTo>
                  <a:cubicBezTo>
                    <a:pt x="192827" y="23032"/>
                    <a:pt x="205183" y="98285"/>
                    <a:pt x="206905" y="130659"/>
                  </a:cubicBezTo>
                  <a:cubicBezTo>
                    <a:pt x="211037" y="207591"/>
                    <a:pt x="175951" y="294683"/>
                    <a:pt x="115292" y="341609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8" name="任意多边形: 形状 217"/>
            <p:cNvSpPr/>
            <p:nvPr/>
          </p:nvSpPr>
          <p:spPr>
            <a:xfrm>
              <a:off x="-3191123" y="2323648"/>
              <a:ext cx="71403" cy="35617"/>
            </a:xfrm>
            <a:custGeom>
              <a:avLst/>
              <a:gdLst>
                <a:gd name="connsiteX0" fmla="*/ 35403 w 71403"/>
                <a:gd name="connsiteY0" fmla="*/ 35618 h 35617"/>
                <a:gd name="connsiteX1" fmla="*/ 55895 w 71403"/>
                <a:gd name="connsiteY1" fmla="*/ 34541 h 35617"/>
                <a:gd name="connsiteX2" fmla="*/ 71307 w 71403"/>
                <a:gd name="connsiteY2" fmla="*/ 15513 h 35617"/>
                <a:gd name="connsiteX3" fmla="*/ 52278 w 71403"/>
                <a:gd name="connsiteY3" fmla="*/ 101 h 35617"/>
                <a:gd name="connsiteX4" fmla="*/ 19172 w 71403"/>
                <a:gd name="connsiteY4" fmla="*/ 101 h 35617"/>
                <a:gd name="connsiteX5" fmla="*/ 101 w 71403"/>
                <a:gd name="connsiteY5" fmla="*/ 15470 h 35617"/>
                <a:gd name="connsiteX6" fmla="*/ 15470 w 71403"/>
                <a:gd name="connsiteY6" fmla="*/ 34541 h 35617"/>
                <a:gd name="connsiteX7" fmla="*/ 35402 w 71403"/>
                <a:gd name="connsiteY7" fmla="*/ 35618 h 3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03" h="35617">
                  <a:moveTo>
                    <a:pt x="35403" y="35618"/>
                  </a:moveTo>
                  <a:cubicBezTo>
                    <a:pt x="42204" y="35618"/>
                    <a:pt x="49006" y="35230"/>
                    <a:pt x="55895" y="34541"/>
                  </a:cubicBezTo>
                  <a:cubicBezTo>
                    <a:pt x="65405" y="33543"/>
                    <a:pt x="72306" y="25023"/>
                    <a:pt x="71307" y="15513"/>
                  </a:cubicBezTo>
                  <a:cubicBezTo>
                    <a:pt x="70308" y="6002"/>
                    <a:pt x="61789" y="-898"/>
                    <a:pt x="52278" y="101"/>
                  </a:cubicBezTo>
                  <a:cubicBezTo>
                    <a:pt x="41273" y="1263"/>
                    <a:pt x="30177" y="1263"/>
                    <a:pt x="19172" y="101"/>
                  </a:cubicBezTo>
                  <a:cubicBezTo>
                    <a:pt x="9662" y="-922"/>
                    <a:pt x="1123" y="5959"/>
                    <a:pt x="101" y="15470"/>
                  </a:cubicBezTo>
                  <a:cubicBezTo>
                    <a:pt x="-922" y="24981"/>
                    <a:pt x="5959" y="33519"/>
                    <a:pt x="15470" y="34541"/>
                  </a:cubicBezTo>
                  <a:cubicBezTo>
                    <a:pt x="22091" y="35248"/>
                    <a:pt x="28744" y="35607"/>
                    <a:pt x="35402" y="35618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9" name="任意多边形: 形状 218"/>
            <p:cNvSpPr/>
            <p:nvPr/>
          </p:nvSpPr>
          <p:spPr>
            <a:xfrm>
              <a:off x="-3384675" y="2323648"/>
              <a:ext cx="71360" cy="35617"/>
            </a:xfrm>
            <a:custGeom>
              <a:avLst/>
              <a:gdLst>
                <a:gd name="connsiteX0" fmla="*/ 35958 w 71360"/>
                <a:gd name="connsiteY0" fmla="*/ 35618 h 35617"/>
                <a:gd name="connsiteX1" fmla="*/ 55891 w 71360"/>
                <a:gd name="connsiteY1" fmla="*/ 34541 h 35617"/>
                <a:gd name="connsiteX2" fmla="*/ 71260 w 71360"/>
                <a:gd name="connsiteY2" fmla="*/ 15470 h 35617"/>
                <a:gd name="connsiteX3" fmla="*/ 52188 w 71360"/>
                <a:gd name="connsiteY3" fmla="*/ 101 h 35617"/>
                <a:gd name="connsiteX4" fmla="*/ 19125 w 71360"/>
                <a:gd name="connsiteY4" fmla="*/ 101 h 35617"/>
                <a:gd name="connsiteX5" fmla="*/ 96 w 71360"/>
                <a:gd name="connsiteY5" fmla="*/ 15513 h 35617"/>
                <a:gd name="connsiteX6" fmla="*/ 15508 w 71360"/>
                <a:gd name="connsiteY6" fmla="*/ 34541 h 35617"/>
                <a:gd name="connsiteX7" fmla="*/ 35957 w 71360"/>
                <a:gd name="connsiteY7" fmla="*/ 35618 h 3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60" h="35617">
                  <a:moveTo>
                    <a:pt x="35958" y="35618"/>
                  </a:moveTo>
                  <a:cubicBezTo>
                    <a:pt x="42617" y="35607"/>
                    <a:pt x="49270" y="35248"/>
                    <a:pt x="55891" y="34541"/>
                  </a:cubicBezTo>
                  <a:cubicBezTo>
                    <a:pt x="65401" y="33519"/>
                    <a:pt x="72282" y="24980"/>
                    <a:pt x="71260" y="15470"/>
                  </a:cubicBezTo>
                  <a:cubicBezTo>
                    <a:pt x="70238" y="5959"/>
                    <a:pt x="61699" y="-922"/>
                    <a:pt x="52188" y="101"/>
                  </a:cubicBezTo>
                  <a:cubicBezTo>
                    <a:pt x="41198" y="1263"/>
                    <a:pt x="30115" y="1263"/>
                    <a:pt x="19125" y="101"/>
                  </a:cubicBezTo>
                  <a:cubicBezTo>
                    <a:pt x="9614" y="-898"/>
                    <a:pt x="1095" y="6002"/>
                    <a:pt x="96" y="15513"/>
                  </a:cubicBezTo>
                  <a:cubicBezTo>
                    <a:pt x="-902" y="25024"/>
                    <a:pt x="5998" y="33543"/>
                    <a:pt x="15508" y="34541"/>
                  </a:cubicBezTo>
                  <a:cubicBezTo>
                    <a:pt x="22302" y="35241"/>
                    <a:pt x="29127" y="35600"/>
                    <a:pt x="35957" y="35618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0" name="任意多边形: 形状 219"/>
            <p:cNvSpPr/>
            <p:nvPr/>
          </p:nvSpPr>
          <p:spPr>
            <a:xfrm>
              <a:off x="-2830686" y="2212591"/>
              <a:ext cx="139226" cy="139226"/>
            </a:xfrm>
            <a:custGeom>
              <a:avLst/>
              <a:gdLst>
                <a:gd name="connsiteX0" fmla="*/ 139226 w 139226"/>
                <a:gd name="connsiteY0" fmla="*/ 69613 h 139226"/>
                <a:gd name="connsiteX1" fmla="*/ 69613 w 139226"/>
                <a:gd name="connsiteY1" fmla="*/ 139226 h 139226"/>
                <a:gd name="connsiteX2" fmla="*/ -1 w 139226"/>
                <a:gd name="connsiteY2" fmla="*/ 69613 h 139226"/>
                <a:gd name="connsiteX3" fmla="*/ 69613 w 139226"/>
                <a:gd name="connsiteY3" fmla="*/ 0 h 139226"/>
                <a:gd name="connsiteX4" fmla="*/ 139226 w 139226"/>
                <a:gd name="connsiteY4" fmla="*/ 69613 h 13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26" h="139226">
                  <a:moveTo>
                    <a:pt x="139226" y="69613"/>
                  </a:moveTo>
                  <a:cubicBezTo>
                    <a:pt x="139226" y="108060"/>
                    <a:pt x="108060" y="139226"/>
                    <a:pt x="69613" y="139226"/>
                  </a:cubicBezTo>
                  <a:cubicBezTo>
                    <a:pt x="31167" y="139226"/>
                    <a:pt x="-1" y="108060"/>
                    <a:pt x="-1" y="69613"/>
                  </a:cubicBezTo>
                  <a:cubicBezTo>
                    <a:pt x="-1" y="31167"/>
                    <a:pt x="31166" y="0"/>
                    <a:pt x="69613" y="0"/>
                  </a:cubicBezTo>
                  <a:cubicBezTo>
                    <a:pt x="108059" y="0"/>
                    <a:pt x="139226" y="31167"/>
                    <a:pt x="139226" y="69613"/>
                  </a:cubicBez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1" name="任意多边形: 形状 220"/>
            <p:cNvSpPr/>
            <p:nvPr/>
          </p:nvSpPr>
          <p:spPr>
            <a:xfrm>
              <a:off x="-2853891" y="2189258"/>
              <a:ext cx="185635" cy="185764"/>
            </a:xfrm>
            <a:custGeom>
              <a:avLst/>
              <a:gdLst>
                <a:gd name="connsiteX0" fmla="*/ 92818 w 185635"/>
                <a:gd name="connsiteY0" fmla="*/ 23333 h 185764"/>
                <a:gd name="connsiteX1" fmla="*/ 162431 w 185635"/>
                <a:gd name="connsiteY1" fmla="*/ 92947 h 185764"/>
                <a:gd name="connsiteX2" fmla="*/ 92818 w 185635"/>
                <a:gd name="connsiteY2" fmla="*/ 162560 h 185764"/>
                <a:gd name="connsiteX3" fmla="*/ 23204 w 185635"/>
                <a:gd name="connsiteY3" fmla="*/ 92947 h 185764"/>
                <a:gd name="connsiteX4" fmla="*/ 92818 w 185635"/>
                <a:gd name="connsiteY4" fmla="*/ 23333 h 185764"/>
                <a:gd name="connsiteX5" fmla="*/ 92818 w 185635"/>
                <a:gd name="connsiteY5" fmla="*/ 129 h 185764"/>
                <a:gd name="connsiteX6" fmla="*/ 0 w 185635"/>
                <a:gd name="connsiteY6" fmla="*/ 92947 h 185764"/>
                <a:gd name="connsiteX7" fmla="*/ 92818 w 185635"/>
                <a:gd name="connsiteY7" fmla="*/ 185765 h 185764"/>
                <a:gd name="connsiteX8" fmla="*/ 185636 w 185635"/>
                <a:gd name="connsiteY8" fmla="*/ 92947 h 185764"/>
                <a:gd name="connsiteX9" fmla="*/ 92818 w 185635"/>
                <a:gd name="connsiteY9" fmla="*/ 0 h 18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635" h="185764">
                  <a:moveTo>
                    <a:pt x="92818" y="23333"/>
                  </a:moveTo>
                  <a:cubicBezTo>
                    <a:pt x="131264" y="23333"/>
                    <a:pt x="162431" y="54500"/>
                    <a:pt x="162431" y="92947"/>
                  </a:cubicBezTo>
                  <a:cubicBezTo>
                    <a:pt x="162431" y="131393"/>
                    <a:pt x="131265" y="162560"/>
                    <a:pt x="92818" y="162560"/>
                  </a:cubicBezTo>
                  <a:cubicBezTo>
                    <a:pt x="54372" y="162560"/>
                    <a:pt x="23204" y="131393"/>
                    <a:pt x="23204" y="92947"/>
                  </a:cubicBezTo>
                  <a:cubicBezTo>
                    <a:pt x="23204" y="54500"/>
                    <a:pt x="54371" y="23333"/>
                    <a:pt x="92818" y="23333"/>
                  </a:cubicBezTo>
                  <a:moveTo>
                    <a:pt x="92818" y="129"/>
                  </a:moveTo>
                  <a:cubicBezTo>
                    <a:pt x="41556" y="129"/>
                    <a:pt x="0" y="41685"/>
                    <a:pt x="0" y="92947"/>
                  </a:cubicBezTo>
                  <a:cubicBezTo>
                    <a:pt x="0" y="144209"/>
                    <a:pt x="41556" y="185765"/>
                    <a:pt x="92818" y="185765"/>
                  </a:cubicBezTo>
                  <a:cubicBezTo>
                    <a:pt x="144079" y="185765"/>
                    <a:pt x="185636" y="144209"/>
                    <a:pt x="185636" y="92947"/>
                  </a:cubicBezTo>
                  <a:cubicBezTo>
                    <a:pt x="185636" y="41664"/>
                    <a:pt x="144101" y="71"/>
                    <a:pt x="92818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任意多边形: 形状 221"/>
            <p:cNvSpPr/>
            <p:nvPr/>
          </p:nvSpPr>
          <p:spPr>
            <a:xfrm>
              <a:off x="-2810711" y="2232567"/>
              <a:ext cx="99275" cy="99275"/>
            </a:xfrm>
            <a:custGeom>
              <a:avLst/>
              <a:gdLst>
                <a:gd name="connsiteX0" fmla="*/ 0 w 99275"/>
                <a:gd name="connsiteY0" fmla="*/ 49638 h 99275"/>
                <a:gd name="connsiteX1" fmla="*/ 49638 w 99275"/>
                <a:gd name="connsiteY1" fmla="*/ 99276 h 99275"/>
                <a:gd name="connsiteX2" fmla="*/ 99276 w 99275"/>
                <a:gd name="connsiteY2" fmla="*/ 49638 h 99275"/>
                <a:gd name="connsiteX3" fmla="*/ 49638 w 99275"/>
                <a:gd name="connsiteY3" fmla="*/ 0 h 99275"/>
                <a:gd name="connsiteX4" fmla="*/ 0 w 99275"/>
                <a:gd name="connsiteY4" fmla="*/ 49638 h 9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75" h="99275">
                  <a:moveTo>
                    <a:pt x="0" y="49638"/>
                  </a:moveTo>
                  <a:cubicBezTo>
                    <a:pt x="0" y="77052"/>
                    <a:pt x="22223" y="99276"/>
                    <a:pt x="49638" y="99276"/>
                  </a:cubicBezTo>
                  <a:cubicBezTo>
                    <a:pt x="77052" y="99276"/>
                    <a:pt x="99276" y="77052"/>
                    <a:pt x="99276" y="49638"/>
                  </a:cubicBezTo>
                  <a:cubicBezTo>
                    <a:pt x="99276" y="22224"/>
                    <a:pt x="77052" y="0"/>
                    <a:pt x="49638" y="0"/>
                  </a:cubicBezTo>
                  <a:cubicBezTo>
                    <a:pt x="22224" y="0"/>
                    <a:pt x="0" y="22224"/>
                    <a:pt x="0" y="49638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任意多边形: 形状 222"/>
            <p:cNvSpPr/>
            <p:nvPr/>
          </p:nvSpPr>
          <p:spPr>
            <a:xfrm>
              <a:off x="-3294602" y="1189376"/>
              <a:ext cx="590743" cy="476899"/>
            </a:xfrm>
            <a:custGeom>
              <a:avLst/>
              <a:gdLst>
                <a:gd name="connsiteX0" fmla="*/ 11667 w 590743"/>
                <a:gd name="connsiteY0" fmla="*/ 181571 h 476899"/>
                <a:gd name="connsiteX1" fmla="*/ 30092 w 590743"/>
                <a:gd name="connsiteY1" fmla="*/ 273442 h 476899"/>
                <a:gd name="connsiteX2" fmla="*/ 85069 w 590743"/>
                <a:gd name="connsiteY2" fmla="*/ 156085 h 476899"/>
                <a:gd name="connsiteX3" fmla="*/ 11882 w 590743"/>
                <a:gd name="connsiteY3" fmla="*/ 8722 h 476899"/>
                <a:gd name="connsiteX4" fmla="*/ 14013 w 590743"/>
                <a:gd name="connsiteY4" fmla="*/ 779 h 476899"/>
                <a:gd name="connsiteX5" fmla="*/ 21956 w 590743"/>
                <a:gd name="connsiteY5" fmla="*/ 2910 h 476899"/>
                <a:gd name="connsiteX6" fmla="*/ 94453 w 590743"/>
                <a:gd name="connsiteY6" fmla="*/ 149283 h 476899"/>
                <a:gd name="connsiteX7" fmla="*/ 496376 w 590743"/>
                <a:gd name="connsiteY7" fmla="*/ 149283 h 476899"/>
                <a:gd name="connsiteX8" fmla="*/ 568831 w 590743"/>
                <a:gd name="connsiteY8" fmla="*/ 2910 h 476899"/>
                <a:gd name="connsiteX9" fmla="*/ 576774 w 590743"/>
                <a:gd name="connsiteY9" fmla="*/ 779 h 476899"/>
                <a:gd name="connsiteX10" fmla="*/ 578905 w 590743"/>
                <a:gd name="connsiteY10" fmla="*/ 8722 h 476899"/>
                <a:gd name="connsiteX11" fmla="*/ 505718 w 590743"/>
                <a:gd name="connsiteY11" fmla="*/ 156085 h 476899"/>
                <a:gd name="connsiteX12" fmla="*/ 560651 w 590743"/>
                <a:gd name="connsiteY12" fmla="*/ 273442 h 476899"/>
                <a:gd name="connsiteX13" fmla="*/ 579077 w 590743"/>
                <a:gd name="connsiteY13" fmla="*/ 181528 h 476899"/>
                <a:gd name="connsiteX14" fmla="*/ 585448 w 590743"/>
                <a:gd name="connsiteY14" fmla="*/ 182174 h 476899"/>
                <a:gd name="connsiteX15" fmla="*/ 590744 w 590743"/>
                <a:gd name="connsiteY15" fmla="*/ 181657 h 476899"/>
                <a:gd name="connsiteX16" fmla="*/ 565257 w 590743"/>
                <a:gd name="connsiteY16" fmla="*/ 294063 h 476899"/>
                <a:gd name="connsiteX17" fmla="*/ 564784 w 590743"/>
                <a:gd name="connsiteY17" fmla="*/ 293848 h 476899"/>
                <a:gd name="connsiteX18" fmla="*/ 295372 w 590743"/>
                <a:gd name="connsiteY18" fmla="*/ 476900 h 476899"/>
                <a:gd name="connsiteX19" fmla="*/ 25917 w 590743"/>
                <a:gd name="connsiteY19" fmla="*/ 293848 h 476899"/>
                <a:gd name="connsiteX20" fmla="*/ 25443 w 590743"/>
                <a:gd name="connsiteY20" fmla="*/ 294063 h 476899"/>
                <a:gd name="connsiteX21" fmla="*/ 0 w 590743"/>
                <a:gd name="connsiteY21" fmla="*/ 181657 h 476899"/>
                <a:gd name="connsiteX22" fmla="*/ 5295 w 590743"/>
                <a:gd name="connsiteY22" fmla="*/ 182174 h 476899"/>
                <a:gd name="connsiteX23" fmla="*/ 11667 w 590743"/>
                <a:gd name="connsiteY23" fmla="*/ 181571 h 47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0743" h="476899">
                  <a:moveTo>
                    <a:pt x="11667" y="181571"/>
                  </a:moveTo>
                  <a:cubicBezTo>
                    <a:pt x="14776" y="212726"/>
                    <a:pt x="20947" y="243498"/>
                    <a:pt x="30092" y="273442"/>
                  </a:cubicBezTo>
                  <a:cubicBezTo>
                    <a:pt x="54198" y="237301"/>
                    <a:pt x="72731" y="197739"/>
                    <a:pt x="85069" y="156085"/>
                  </a:cubicBezTo>
                  <a:lnTo>
                    <a:pt x="11882" y="8722"/>
                  </a:lnTo>
                  <a:cubicBezTo>
                    <a:pt x="10277" y="5940"/>
                    <a:pt x="11231" y="2384"/>
                    <a:pt x="14013" y="779"/>
                  </a:cubicBezTo>
                  <a:cubicBezTo>
                    <a:pt x="16795" y="-826"/>
                    <a:pt x="20351" y="128"/>
                    <a:pt x="21956" y="2910"/>
                  </a:cubicBezTo>
                  <a:lnTo>
                    <a:pt x="94453" y="149283"/>
                  </a:lnTo>
                  <a:lnTo>
                    <a:pt x="496376" y="149283"/>
                  </a:lnTo>
                  <a:lnTo>
                    <a:pt x="568831" y="2910"/>
                  </a:lnTo>
                  <a:cubicBezTo>
                    <a:pt x="570436" y="128"/>
                    <a:pt x="573992" y="-826"/>
                    <a:pt x="576774" y="779"/>
                  </a:cubicBezTo>
                  <a:cubicBezTo>
                    <a:pt x="579555" y="2384"/>
                    <a:pt x="580510" y="5940"/>
                    <a:pt x="578905" y="8722"/>
                  </a:cubicBezTo>
                  <a:lnTo>
                    <a:pt x="505718" y="156085"/>
                  </a:lnTo>
                  <a:cubicBezTo>
                    <a:pt x="518051" y="197733"/>
                    <a:pt x="536568" y="237294"/>
                    <a:pt x="560651" y="273442"/>
                  </a:cubicBezTo>
                  <a:cubicBezTo>
                    <a:pt x="569790" y="243482"/>
                    <a:pt x="575962" y="212696"/>
                    <a:pt x="579077" y="181528"/>
                  </a:cubicBezTo>
                  <a:cubicBezTo>
                    <a:pt x="581185" y="181875"/>
                    <a:pt x="583313" y="182091"/>
                    <a:pt x="585448" y="182174"/>
                  </a:cubicBezTo>
                  <a:cubicBezTo>
                    <a:pt x="587256" y="182174"/>
                    <a:pt x="588935" y="181830"/>
                    <a:pt x="590744" y="181657"/>
                  </a:cubicBezTo>
                  <a:cubicBezTo>
                    <a:pt x="582133" y="259149"/>
                    <a:pt x="565946" y="292642"/>
                    <a:pt x="565257" y="294063"/>
                  </a:cubicBezTo>
                  <a:lnTo>
                    <a:pt x="564784" y="293848"/>
                  </a:lnTo>
                  <a:cubicBezTo>
                    <a:pt x="522163" y="401001"/>
                    <a:pt x="405496" y="476900"/>
                    <a:pt x="295372" y="476900"/>
                  </a:cubicBezTo>
                  <a:cubicBezTo>
                    <a:pt x="185247" y="476900"/>
                    <a:pt x="68537" y="401001"/>
                    <a:pt x="25917" y="293848"/>
                  </a:cubicBezTo>
                  <a:lnTo>
                    <a:pt x="25443" y="294063"/>
                  </a:lnTo>
                  <a:cubicBezTo>
                    <a:pt x="24754" y="292642"/>
                    <a:pt x="8782" y="259235"/>
                    <a:pt x="0" y="181657"/>
                  </a:cubicBezTo>
                  <a:cubicBezTo>
                    <a:pt x="1765" y="181657"/>
                    <a:pt x="3487" y="182174"/>
                    <a:pt x="5295" y="182174"/>
                  </a:cubicBezTo>
                  <a:cubicBezTo>
                    <a:pt x="7429" y="182103"/>
                    <a:pt x="9557" y="181902"/>
                    <a:pt x="11667" y="18157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4" name="任意多边形: 形状 223"/>
            <p:cNvSpPr/>
            <p:nvPr/>
          </p:nvSpPr>
          <p:spPr>
            <a:xfrm>
              <a:off x="-3321294" y="1122759"/>
              <a:ext cx="649766" cy="226232"/>
            </a:xfrm>
            <a:custGeom>
              <a:avLst/>
              <a:gdLst>
                <a:gd name="connsiteX0" fmla="*/ 345 w 649766"/>
                <a:gd name="connsiteY0" fmla="*/ 62639 h 226232"/>
                <a:gd name="connsiteX1" fmla="*/ 20708 w 649766"/>
                <a:gd name="connsiteY1" fmla="*/ 69786 h 226232"/>
                <a:gd name="connsiteX2" fmla="*/ 17651 w 649766"/>
                <a:gd name="connsiteY2" fmla="*/ 95272 h 226232"/>
                <a:gd name="connsiteX3" fmla="*/ 149645 w 649766"/>
                <a:gd name="connsiteY3" fmla="*/ 226232 h 226232"/>
                <a:gd name="connsiteX4" fmla="*/ 296018 w 649766"/>
                <a:gd name="connsiteY4" fmla="*/ 97639 h 226232"/>
                <a:gd name="connsiteX5" fmla="*/ 296922 w 649766"/>
                <a:gd name="connsiteY5" fmla="*/ 70431 h 226232"/>
                <a:gd name="connsiteX6" fmla="*/ 325077 w 649766"/>
                <a:gd name="connsiteY6" fmla="*/ 64017 h 226232"/>
                <a:gd name="connsiteX7" fmla="*/ 352759 w 649766"/>
                <a:gd name="connsiteY7" fmla="*/ 70173 h 226232"/>
                <a:gd name="connsiteX8" fmla="*/ 353663 w 649766"/>
                <a:gd name="connsiteY8" fmla="*/ 97639 h 226232"/>
                <a:gd name="connsiteX9" fmla="*/ 500036 w 649766"/>
                <a:gd name="connsiteY9" fmla="*/ 226232 h 226232"/>
                <a:gd name="connsiteX10" fmla="*/ 632030 w 649766"/>
                <a:gd name="connsiteY10" fmla="*/ 95272 h 226232"/>
                <a:gd name="connsiteX11" fmla="*/ 629016 w 649766"/>
                <a:gd name="connsiteY11" fmla="*/ 69915 h 226232"/>
                <a:gd name="connsiteX12" fmla="*/ 649767 w 649766"/>
                <a:gd name="connsiteY12" fmla="*/ 62639 h 226232"/>
                <a:gd name="connsiteX13" fmla="*/ 649767 w 649766"/>
                <a:gd name="connsiteY13" fmla="*/ 17393 h 226232"/>
                <a:gd name="connsiteX14" fmla="*/ 586525 w 649766"/>
                <a:gd name="connsiteY14" fmla="*/ 17393 h 226232"/>
                <a:gd name="connsiteX15" fmla="*/ 500036 w 649766"/>
                <a:gd name="connsiteY15" fmla="*/ 172 h 226232"/>
                <a:gd name="connsiteX16" fmla="*/ 369118 w 649766"/>
                <a:gd name="connsiteY16" fmla="*/ 36593 h 226232"/>
                <a:gd name="connsiteX17" fmla="*/ 280347 w 649766"/>
                <a:gd name="connsiteY17" fmla="*/ 36593 h 226232"/>
                <a:gd name="connsiteX18" fmla="*/ 149301 w 649766"/>
                <a:gd name="connsiteY18" fmla="*/ 0 h 226232"/>
                <a:gd name="connsiteX19" fmla="*/ 62812 w 649766"/>
                <a:gd name="connsiteY19" fmla="*/ 17220 h 226232"/>
                <a:gd name="connsiteX20" fmla="*/ 0 w 649766"/>
                <a:gd name="connsiteY20" fmla="*/ 17220 h 226232"/>
                <a:gd name="connsiteX21" fmla="*/ 384143 w 649766"/>
                <a:gd name="connsiteY21" fmla="*/ 54804 h 226232"/>
                <a:gd name="connsiteX22" fmla="*/ 500380 w 649766"/>
                <a:gd name="connsiteY22" fmla="*/ 23549 h 226232"/>
                <a:gd name="connsiteX23" fmla="*/ 609169 w 649766"/>
                <a:gd name="connsiteY23" fmla="*/ 95272 h 226232"/>
                <a:gd name="connsiteX24" fmla="*/ 500380 w 649766"/>
                <a:gd name="connsiteY24" fmla="*/ 202899 h 226232"/>
                <a:gd name="connsiteX25" fmla="*/ 376523 w 649766"/>
                <a:gd name="connsiteY25" fmla="*/ 92818 h 226232"/>
                <a:gd name="connsiteX26" fmla="*/ 384143 w 649766"/>
                <a:gd name="connsiteY26" fmla="*/ 54804 h 226232"/>
                <a:gd name="connsiteX27" fmla="*/ 40855 w 649766"/>
                <a:gd name="connsiteY27" fmla="*/ 95272 h 226232"/>
                <a:gd name="connsiteX28" fmla="*/ 149645 w 649766"/>
                <a:gd name="connsiteY28" fmla="*/ 23549 h 226232"/>
                <a:gd name="connsiteX29" fmla="*/ 265882 w 649766"/>
                <a:gd name="connsiteY29" fmla="*/ 54804 h 226232"/>
                <a:gd name="connsiteX30" fmla="*/ 273459 w 649766"/>
                <a:gd name="connsiteY30" fmla="*/ 92947 h 226232"/>
                <a:gd name="connsiteX31" fmla="*/ 149645 w 649766"/>
                <a:gd name="connsiteY31" fmla="*/ 203028 h 226232"/>
                <a:gd name="connsiteX32" fmla="*/ 40855 w 649766"/>
                <a:gd name="connsiteY32" fmla="*/ 95272 h 22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49766" h="226232">
                  <a:moveTo>
                    <a:pt x="345" y="62639"/>
                  </a:moveTo>
                  <a:lnTo>
                    <a:pt x="20708" y="69786"/>
                  </a:lnTo>
                  <a:cubicBezTo>
                    <a:pt x="18645" y="78123"/>
                    <a:pt x="17618" y="86683"/>
                    <a:pt x="17651" y="95272"/>
                  </a:cubicBezTo>
                  <a:cubicBezTo>
                    <a:pt x="17651" y="151496"/>
                    <a:pt x="31341" y="226232"/>
                    <a:pt x="149645" y="226232"/>
                  </a:cubicBezTo>
                  <a:cubicBezTo>
                    <a:pt x="255292" y="226232"/>
                    <a:pt x="283102" y="161225"/>
                    <a:pt x="296018" y="97639"/>
                  </a:cubicBezTo>
                  <a:cubicBezTo>
                    <a:pt x="297936" y="88696"/>
                    <a:pt x="298242" y="79482"/>
                    <a:pt x="296922" y="70431"/>
                  </a:cubicBezTo>
                  <a:cubicBezTo>
                    <a:pt x="302045" y="67030"/>
                    <a:pt x="310655" y="64017"/>
                    <a:pt x="325077" y="64017"/>
                  </a:cubicBezTo>
                  <a:cubicBezTo>
                    <a:pt x="339499" y="64017"/>
                    <a:pt x="347636" y="66901"/>
                    <a:pt x="352759" y="70173"/>
                  </a:cubicBezTo>
                  <a:cubicBezTo>
                    <a:pt x="351395" y="79308"/>
                    <a:pt x="351702" y="88614"/>
                    <a:pt x="353663" y="97639"/>
                  </a:cubicBezTo>
                  <a:cubicBezTo>
                    <a:pt x="366837" y="161225"/>
                    <a:pt x="394561" y="226232"/>
                    <a:pt x="500036" y="226232"/>
                  </a:cubicBezTo>
                  <a:cubicBezTo>
                    <a:pt x="618339" y="226232"/>
                    <a:pt x="632030" y="151496"/>
                    <a:pt x="632030" y="95272"/>
                  </a:cubicBezTo>
                  <a:cubicBezTo>
                    <a:pt x="632057" y="86728"/>
                    <a:pt x="631045" y="78213"/>
                    <a:pt x="629016" y="69915"/>
                  </a:cubicBezTo>
                  <a:lnTo>
                    <a:pt x="649767" y="62639"/>
                  </a:lnTo>
                  <a:lnTo>
                    <a:pt x="649767" y="17393"/>
                  </a:lnTo>
                  <a:lnTo>
                    <a:pt x="586525" y="17393"/>
                  </a:lnTo>
                  <a:cubicBezTo>
                    <a:pt x="566678" y="6974"/>
                    <a:pt x="538911" y="172"/>
                    <a:pt x="500036" y="172"/>
                  </a:cubicBezTo>
                  <a:cubicBezTo>
                    <a:pt x="435459" y="172"/>
                    <a:pt x="391720" y="12528"/>
                    <a:pt x="369118" y="36593"/>
                  </a:cubicBezTo>
                  <a:cubicBezTo>
                    <a:pt x="341851" y="20009"/>
                    <a:pt x="307614" y="20009"/>
                    <a:pt x="280347" y="36593"/>
                  </a:cubicBezTo>
                  <a:cubicBezTo>
                    <a:pt x="257832" y="12399"/>
                    <a:pt x="213963" y="0"/>
                    <a:pt x="149301" y="0"/>
                  </a:cubicBezTo>
                  <a:cubicBezTo>
                    <a:pt x="110555" y="0"/>
                    <a:pt x="82658" y="6630"/>
                    <a:pt x="62812" y="17220"/>
                  </a:cubicBezTo>
                  <a:lnTo>
                    <a:pt x="0" y="17220"/>
                  </a:lnTo>
                  <a:close/>
                  <a:moveTo>
                    <a:pt x="384143" y="54804"/>
                  </a:moveTo>
                  <a:cubicBezTo>
                    <a:pt x="395767" y="40554"/>
                    <a:pt x="425343" y="23549"/>
                    <a:pt x="500380" y="23549"/>
                  </a:cubicBezTo>
                  <a:cubicBezTo>
                    <a:pt x="609169" y="23549"/>
                    <a:pt x="609169" y="77535"/>
                    <a:pt x="609169" y="95272"/>
                  </a:cubicBezTo>
                  <a:cubicBezTo>
                    <a:pt x="609169" y="151238"/>
                    <a:pt x="595953" y="202899"/>
                    <a:pt x="500380" y="202899"/>
                  </a:cubicBezTo>
                  <a:cubicBezTo>
                    <a:pt x="416517" y="202899"/>
                    <a:pt x="390256" y="158901"/>
                    <a:pt x="376523" y="92818"/>
                  </a:cubicBezTo>
                  <a:cubicBezTo>
                    <a:pt x="373380" y="77707"/>
                    <a:pt x="375963" y="64878"/>
                    <a:pt x="384143" y="54804"/>
                  </a:cubicBezTo>
                  <a:close/>
                  <a:moveTo>
                    <a:pt x="40855" y="95272"/>
                  </a:moveTo>
                  <a:cubicBezTo>
                    <a:pt x="40855" y="77535"/>
                    <a:pt x="40855" y="23549"/>
                    <a:pt x="149645" y="23549"/>
                  </a:cubicBezTo>
                  <a:cubicBezTo>
                    <a:pt x="224683" y="23549"/>
                    <a:pt x="254259" y="40554"/>
                    <a:pt x="265882" y="54804"/>
                  </a:cubicBezTo>
                  <a:cubicBezTo>
                    <a:pt x="274062" y="64878"/>
                    <a:pt x="276645" y="77707"/>
                    <a:pt x="273459" y="92947"/>
                  </a:cubicBezTo>
                  <a:cubicBezTo>
                    <a:pt x="259769" y="159030"/>
                    <a:pt x="233465" y="203028"/>
                    <a:pt x="149645" y="203028"/>
                  </a:cubicBezTo>
                  <a:cubicBezTo>
                    <a:pt x="54029" y="203028"/>
                    <a:pt x="40855" y="151238"/>
                    <a:pt x="40855" y="95272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任意多边形: 形状 224"/>
            <p:cNvSpPr/>
            <p:nvPr/>
          </p:nvSpPr>
          <p:spPr>
            <a:xfrm>
              <a:off x="-4297213" y="2378724"/>
              <a:ext cx="359130" cy="153949"/>
            </a:xfrm>
            <a:custGeom>
              <a:avLst/>
              <a:gdLst>
                <a:gd name="connsiteX0" fmla="*/ 0 w 359130"/>
                <a:gd name="connsiteY0" fmla="*/ 0 h 153949"/>
                <a:gd name="connsiteX1" fmla="*/ 359130 w 359130"/>
                <a:gd name="connsiteY1" fmla="*/ 0 h 153949"/>
                <a:gd name="connsiteX2" fmla="*/ 359130 w 359130"/>
                <a:gd name="connsiteY2" fmla="*/ 153950 h 153949"/>
                <a:gd name="connsiteX3" fmla="*/ 0 w 359130"/>
                <a:gd name="connsiteY3" fmla="*/ 153950 h 15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130" h="153949">
                  <a:moveTo>
                    <a:pt x="0" y="0"/>
                  </a:moveTo>
                  <a:lnTo>
                    <a:pt x="359130" y="0"/>
                  </a:lnTo>
                  <a:lnTo>
                    <a:pt x="359130" y="153950"/>
                  </a:lnTo>
                  <a:lnTo>
                    <a:pt x="0" y="153950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任意多边形: 形状 225"/>
            <p:cNvSpPr/>
            <p:nvPr/>
          </p:nvSpPr>
          <p:spPr>
            <a:xfrm>
              <a:off x="-4312539" y="2256460"/>
              <a:ext cx="389782" cy="648431"/>
            </a:xfrm>
            <a:custGeom>
              <a:avLst/>
              <a:gdLst>
                <a:gd name="connsiteX0" fmla="*/ 0 w 389782"/>
                <a:gd name="connsiteY0" fmla="*/ 168501 h 648431"/>
                <a:gd name="connsiteX1" fmla="*/ 46280 w 389782"/>
                <a:gd name="connsiteY1" fmla="*/ 147148 h 648431"/>
                <a:gd name="connsiteX2" fmla="*/ 46280 w 389782"/>
                <a:gd name="connsiteY2" fmla="*/ 0 h 648431"/>
                <a:gd name="connsiteX3" fmla="*/ 343331 w 389782"/>
                <a:gd name="connsiteY3" fmla="*/ 0 h 648431"/>
                <a:gd name="connsiteX4" fmla="*/ 343331 w 389782"/>
                <a:gd name="connsiteY4" fmla="*/ 147148 h 648431"/>
                <a:gd name="connsiteX5" fmla="*/ 389782 w 389782"/>
                <a:gd name="connsiteY5" fmla="*/ 167210 h 648431"/>
                <a:gd name="connsiteX6" fmla="*/ 377427 w 389782"/>
                <a:gd name="connsiteY6" fmla="*/ 584458 h 648431"/>
                <a:gd name="connsiteX7" fmla="*/ 343331 w 389782"/>
                <a:gd name="connsiteY7" fmla="*/ 584458 h 648431"/>
                <a:gd name="connsiteX8" fmla="*/ 343331 w 389782"/>
                <a:gd name="connsiteY8" fmla="*/ 648432 h 648431"/>
                <a:gd name="connsiteX9" fmla="*/ 46280 w 389782"/>
                <a:gd name="connsiteY9" fmla="*/ 648432 h 648431"/>
                <a:gd name="connsiteX10" fmla="*/ 46280 w 389782"/>
                <a:gd name="connsiteY10" fmla="*/ 584458 h 648431"/>
                <a:gd name="connsiteX11" fmla="*/ 12399 w 389782"/>
                <a:gd name="connsiteY11" fmla="*/ 584458 h 648431"/>
                <a:gd name="connsiteX12" fmla="*/ 0 w 389782"/>
                <a:gd name="connsiteY12" fmla="*/ 168501 h 64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782" h="648431">
                  <a:moveTo>
                    <a:pt x="0" y="168501"/>
                  </a:moveTo>
                  <a:lnTo>
                    <a:pt x="46280" y="147148"/>
                  </a:lnTo>
                  <a:lnTo>
                    <a:pt x="46280" y="0"/>
                  </a:lnTo>
                  <a:lnTo>
                    <a:pt x="343331" y="0"/>
                  </a:lnTo>
                  <a:lnTo>
                    <a:pt x="343331" y="147148"/>
                  </a:lnTo>
                  <a:lnTo>
                    <a:pt x="389782" y="167210"/>
                  </a:lnTo>
                  <a:lnTo>
                    <a:pt x="377427" y="584458"/>
                  </a:lnTo>
                  <a:lnTo>
                    <a:pt x="343331" y="584458"/>
                  </a:lnTo>
                  <a:lnTo>
                    <a:pt x="343331" y="648432"/>
                  </a:lnTo>
                  <a:lnTo>
                    <a:pt x="46280" y="648432"/>
                  </a:lnTo>
                  <a:lnTo>
                    <a:pt x="46280" y="584458"/>
                  </a:lnTo>
                  <a:lnTo>
                    <a:pt x="12399" y="584458"/>
                  </a:lnTo>
                  <a:lnTo>
                    <a:pt x="0" y="168501"/>
                  </a:ln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任意多边形: 形状 226"/>
            <p:cNvSpPr/>
            <p:nvPr/>
          </p:nvSpPr>
          <p:spPr>
            <a:xfrm>
              <a:off x="-4266260" y="2256460"/>
              <a:ext cx="297050" cy="137504"/>
            </a:xfrm>
            <a:custGeom>
              <a:avLst/>
              <a:gdLst>
                <a:gd name="connsiteX0" fmla="*/ 297051 w 297050"/>
                <a:gd name="connsiteY0" fmla="*/ 0 h 137504"/>
                <a:gd name="connsiteX1" fmla="*/ 297051 w 297050"/>
                <a:gd name="connsiteY1" fmla="*/ 71637 h 137504"/>
                <a:gd name="connsiteX2" fmla="*/ 0 w 297050"/>
                <a:gd name="connsiteY2" fmla="*/ 137504 h 137504"/>
                <a:gd name="connsiteX3" fmla="*/ 0 w 297050"/>
                <a:gd name="connsiteY3" fmla="*/ 0 h 137504"/>
                <a:gd name="connsiteX4" fmla="*/ 297051 w 297050"/>
                <a:gd name="connsiteY4" fmla="*/ 0 h 13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50" h="137504">
                  <a:moveTo>
                    <a:pt x="297051" y="0"/>
                  </a:moveTo>
                  <a:lnTo>
                    <a:pt x="297051" y="71637"/>
                  </a:lnTo>
                  <a:lnTo>
                    <a:pt x="0" y="137504"/>
                  </a:lnTo>
                  <a:lnTo>
                    <a:pt x="0" y="0"/>
                  </a:lnTo>
                  <a:lnTo>
                    <a:pt x="297051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任意多边形: 形状 227"/>
            <p:cNvSpPr/>
            <p:nvPr/>
          </p:nvSpPr>
          <p:spPr>
            <a:xfrm>
              <a:off x="-4576613" y="3901734"/>
              <a:ext cx="917930" cy="2488080"/>
            </a:xfrm>
            <a:custGeom>
              <a:avLst/>
              <a:gdLst>
                <a:gd name="connsiteX0" fmla="*/ 403343 w 917930"/>
                <a:gd name="connsiteY0" fmla="*/ 0 h 2488080"/>
                <a:gd name="connsiteX1" fmla="*/ 917930 w 917930"/>
                <a:gd name="connsiteY1" fmla="*/ 0 h 2488080"/>
                <a:gd name="connsiteX2" fmla="*/ 886503 w 917930"/>
                <a:gd name="connsiteY2" fmla="*/ 2488081 h 2488080"/>
                <a:gd name="connsiteX3" fmla="*/ 560651 w 917930"/>
                <a:gd name="connsiteY3" fmla="*/ 2488081 h 2488080"/>
                <a:gd name="connsiteX4" fmla="*/ 501241 w 917930"/>
                <a:gd name="connsiteY4" fmla="*/ 357063 h 2488080"/>
                <a:gd name="connsiteX5" fmla="*/ 416776 w 917930"/>
                <a:gd name="connsiteY5" fmla="*/ 357063 h 2488080"/>
                <a:gd name="connsiteX6" fmla="*/ 357279 w 917930"/>
                <a:gd name="connsiteY6" fmla="*/ 2488081 h 2488080"/>
                <a:gd name="connsiteX7" fmla="*/ 31427 w 917930"/>
                <a:gd name="connsiteY7" fmla="*/ 2488081 h 2488080"/>
                <a:gd name="connsiteX8" fmla="*/ 0 w 917930"/>
                <a:gd name="connsiteY8" fmla="*/ 0 h 248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7930" h="2488080">
                  <a:moveTo>
                    <a:pt x="403343" y="0"/>
                  </a:moveTo>
                  <a:lnTo>
                    <a:pt x="917930" y="0"/>
                  </a:lnTo>
                  <a:lnTo>
                    <a:pt x="886503" y="2488081"/>
                  </a:lnTo>
                  <a:lnTo>
                    <a:pt x="560651" y="2488081"/>
                  </a:lnTo>
                  <a:lnTo>
                    <a:pt x="501241" y="357063"/>
                  </a:lnTo>
                  <a:lnTo>
                    <a:pt x="416776" y="357063"/>
                  </a:lnTo>
                  <a:cubicBezTo>
                    <a:pt x="416776" y="357063"/>
                    <a:pt x="357279" y="2488081"/>
                    <a:pt x="357279" y="2488081"/>
                  </a:cubicBezTo>
                  <a:lnTo>
                    <a:pt x="31427" y="248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03A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任意多边形: 形状 228"/>
            <p:cNvSpPr/>
            <p:nvPr/>
          </p:nvSpPr>
          <p:spPr>
            <a:xfrm>
              <a:off x="-4056301" y="6308965"/>
              <a:ext cx="433177" cy="211853"/>
            </a:xfrm>
            <a:custGeom>
              <a:avLst/>
              <a:gdLst>
                <a:gd name="connsiteX0" fmla="*/ 0 w 433177"/>
                <a:gd name="connsiteY0" fmla="*/ 138882 h 211853"/>
                <a:gd name="connsiteX1" fmla="*/ 433178 w 433177"/>
                <a:gd name="connsiteY1" fmla="*/ 138882 h 211853"/>
                <a:gd name="connsiteX2" fmla="*/ 216589 w 433177"/>
                <a:gd name="connsiteY2" fmla="*/ 0 h 211853"/>
                <a:gd name="connsiteX3" fmla="*/ 0 w 433177"/>
                <a:gd name="connsiteY3" fmla="*/ 138882 h 21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177" h="211853">
                  <a:moveTo>
                    <a:pt x="0" y="138882"/>
                  </a:moveTo>
                  <a:cubicBezTo>
                    <a:pt x="0" y="236177"/>
                    <a:pt x="433178" y="236177"/>
                    <a:pt x="433178" y="138882"/>
                  </a:cubicBezTo>
                  <a:cubicBezTo>
                    <a:pt x="433178" y="41587"/>
                    <a:pt x="336184" y="0"/>
                    <a:pt x="216589" y="0"/>
                  </a:cubicBezTo>
                  <a:cubicBezTo>
                    <a:pt x="96994" y="0"/>
                    <a:pt x="0" y="41630"/>
                    <a:pt x="0" y="138882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任意多边形: 形状 229"/>
            <p:cNvSpPr/>
            <p:nvPr/>
          </p:nvSpPr>
          <p:spPr>
            <a:xfrm>
              <a:off x="-4612173" y="6308965"/>
              <a:ext cx="433220" cy="211853"/>
            </a:xfrm>
            <a:custGeom>
              <a:avLst/>
              <a:gdLst>
                <a:gd name="connsiteX0" fmla="*/ 0 w 433220"/>
                <a:gd name="connsiteY0" fmla="*/ 138882 h 211853"/>
                <a:gd name="connsiteX1" fmla="*/ 433221 w 433220"/>
                <a:gd name="connsiteY1" fmla="*/ 138882 h 211853"/>
                <a:gd name="connsiteX2" fmla="*/ 216589 w 433220"/>
                <a:gd name="connsiteY2" fmla="*/ 0 h 211853"/>
                <a:gd name="connsiteX3" fmla="*/ 0 w 433220"/>
                <a:gd name="connsiteY3" fmla="*/ 138882 h 21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220" h="211853">
                  <a:moveTo>
                    <a:pt x="0" y="138882"/>
                  </a:moveTo>
                  <a:cubicBezTo>
                    <a:pt x="0" y="236177"/>
                    <a:pt x="433221" y="236177"/>
                    <a:pt x="433221" y="138882"/>
                  </a:cubicBezTo>
                  <a:cubicBezTo>
                    <a:pt x="433221" y="41587"/>
                    <a:pt x="336227" y="0"/>
                    <a:pt x="216589" y="0"/>
                  </a:cubicBezTo>
                  <a:cubicBezTo>
                    <a:pt x="96951" y="0"/>
                    <a:pt x="0" y="41630"/>
                    <a:pt x="0" y="138882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1" name="任意多边形: 形状 230"/>
            <p:cNvSpPr/>
            <p:nvPr/>
          </p:nvSpPr>
          <p:spPr>
            <a:xfrm>
              <a:off x="-4506656" y="2426037"/>
              <a:ext cx="766221" cy="1475912"/>
            </a:xfrm>
            <a:custGeom>
              <a:avLst/>
              <a:gdLst>
                <a:gd name="connsiteX0" fmla="*/ 189940 w 766221"/>
                <a:gd name="connsiteY0" fmla="*/ 0 h 1475912"/>
                <a:gd name="connsiteX1" fmla="*/ 201004 w 766221"/>
                <a:gd name="connsiteY1" fmla="*/ 41458 h 1475912"/>
                <a:gd name="connsiteX2" fmla="*/ 385348 w 766221"/>
                <a:gd name="connsiteY2" fmla="*/ 185635 h 1475912"/>
                <a:gd name="connsiteX3" fmla="*/ 582047 w 766221"/>
                <a:gd name="connsiteY3" fmla="*/ 22343 h 1475912"/>
                <a:gd name="connsiteX4" fmla="*/ 588031 w 766221"/>
                <a:gd name="connsiteY4" fmla="*/ 0 h 1475912"/>
                <a:gd name="connsiteX5" fmla="*/ 755499 w 766221"/>
                <a:gd name="connsiteY5" fmla="*/ 847370 h 1475912"/>
                <a:gd name="connsiteX6" fmla="*/ 757006 w 766221"/>
                <a:gd name="connsiteY6" fmla="*/ 1475912 h 1475912"/>
                <a:gd name="connsiteX7" fmla="*/ 0 w 766221"/>
                <a:gd name="connsiteY7" fmla="*/ 1475912 h 1475912"/>
                <a:gd name="connsiteX8" fmla="*/ 10117 w 766221"/>
                <a:gd name="connsiteY8" fmla="*/ 847370 h 1475912"/>
                <a:gd name="connsiteX9" fmla="*/ 189940 w 766221"/>
                <a:gd name="connsiteY9" fmla="*/ 0 h 14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221" h="1475912">
                  <a:moveTo>
                    <a:pt x="189940" y="0"/>
                  </a:moveTo>
                  <a:lnTo>
                    <a:pt x="201004" y="41458"/>
                  </a:lnTo>
                  <a:cubicBezTo>
                    <a:pt x="220076" y="96133"/>
                    <a:pt x="269068" y="185635"/>
                    <a:pt x="385348" y="185635"/>
                  </a:cubicBezTo>
                  <a:cubicBezTo>
                    <a:pt x="516481" y="185635"/>
                    <a:pt x="566549" y="71723"/>
                    <a:pt x="582047" y="22343"/>
                  </a:cubicBezTo>
                  <a:lnTo>
                    <a:pt x="588031" y="0"/>
                  </a:lnTo>
                  <a:cubicBezTo>
                    <a:pt x="829633" y="90751"/>
                    <a:pt x="755499" y="847370"/>
                    <a:pt x="755499" y="847370"/>
                  </a:cubicBezTo>
                  <a:lnTo>
                    <a:pt x="757006" y="1475912"/>
                  </a:lnTo>
                  <a:lnTo>
                    <a:pt x="0" y="1475912"/>
                  </a:lnTo>
                  <a:lnTo>
                    <a:pt x="10117" y="847370"/>
                  </a:lnTo>
                  <a:cubicBezTo>
                    <a:pt x="10117" y="847370"/>
                    <a:pt x="-51661" y="90665"/>
                    <a:pt x="189940" y="0"/>
                  </a:cubicBezTo>
                  <a:close/>
                </a:path>
              </a:pathLst>
            </a:custGeom>
            <a:solidFill>
              <a:srgbClr val="A3DDD6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任意多边形: 形状 231"/>
            <p:cNvSpPr/>
            <p:nvPr/>
          </p:nvSpPr>
          <p:spPr>
            <a:xfrm>
              <a:off x="-4189156" y="2532674"/>
              <a:ext cx="143015" cy="113051"/>
            </a:xfrm>
            <a:custGeom>
              <a:avLst/>
              <a:gdLst>
                <a:gd name="connsiteX0" fmla="*/ 0 w 143015"/>
                <a:gd name="connsiteY0" fmla="*/ 58463 h 113051"/>
                <a:gd name="connsiteX1" fmla="*/ 28543 w 143015"/>
                <a:gd name="connsiteY1" fmla="*/ 113052 h 113051"/>
                <a:gd name="connsiteX2" fmla="*/ 115290 w 143015"/>
                <a:gd name="connsiteY2" fmla="*/ 113052 h 113051"/>
                <a:gd name="connsiteX3" fmla="*/ 143015 w 143015"/>
                <a:gd name="connsiteY3" fmla="*/ 58463 h 113051"/>
                <a:gd name="connsiteX4" fmla="*/ 71508 w 143015"/>
                <a:gd name="connsiteY4" fmla="*/ 0 h 113051"/>
                <a:gd name="connsiteX5" fmla="*/ 0 w 143015"/>
                <a:gd name="connsiteY5" fmla="*/ 58463 h 11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015" h="113051">
                  <a:moveTo>
                    <a:pt x="0" y="58463"/>
                  </a:moveTo>
                  <a:lnTo>
                    <a:pt x="28543" y="113052"/>
                  </a:lnTo>
                  <a:lnTo>
                    <a:pt x="115290" y="113052"/>
                  </a:lnTo>
                  <a:lnTo>
                    <a:pt x="143015" y="58463"/>
                  </a:lnTo>
                  <a:lnTo>
                    <a:pt x="71508" y="0"/>
                  </a:lnTo>
                  <a:lnTo>
                    <a:pt x="0" y="58463"/>
                  </a:ln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任意多边形: 形状 232"/>
            <p:cNvSpPr/>
            <p:nvPr/>
          </p:nvSpPr>
          <p:spPr>
            <a:xfrm>
              <a:off x="-4117648" y="2394007"/>
              <a:ext cx="247542" cy="234885"/>
            </a:xfrm>
            <a:custGeom>
              <a:avLst/>
              <a:gdLst>
                <a:gd name="connsiteX0" fmla="*/ 0 w 247542"/>
                <a:gd name="connsiteY0" fmla="*/ 138710 h 234885"/>
                <a:gd name="connsiteX1" fmla="*/ 91354 w 247542"/>
                <a:gd name="connsiteY1" fmla="*/ 234885 h 234885"/>
                <a:gd name="connsiteX2" fmla="*/ 247542 w 247542"/>
                <a:gd name="connsiteY2" fmla="*/ 48518 h 234885"/>
                <a:gd name="connsiteX3" fmla="*/ 150204 w 247542"/>
                <a:gd name="connsiteY3" fmla="*/ 0 h 234885"/>
                <a:gd name="connsiteX4" fmla="*/ 113525 w 247542"/>
                <a:gd name="connsiteY4" fmla="*/ 33924 h 23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2" h="234885">
                  <a:moveTo>
                    <a:pt x="0" y="138710"/>
                  </a:moveTo>
                  <a:lnTo>
                    <a:pt x="91354" y="234885"/>
                  </a:lnTo>
                  <a:lnTo>
                    <a:pt x="247542" y="48518"/>
                  </a:lnTo>
                  <a:lnTo>
                    <a:pt x="150204" y="0"/>
                  </a:lnTo>
                  <a:lnTo>
                    <a:pt x="113525" y="33924"/>
                  </a:lnTo>
                  <a:close/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任意多边形: 形状 233"/>
            <p:cNvSpPr/>
            <p:nvPr/>
          </p:nvSpPr>
          <p:spPr>
            <a:xfrm>
              <a:off x="-4365191" y="2394007"/>
              <a:ext cx="247542" cy="234928"/>
            </a:xfrm>
            <a:custGeom>
              <a:avLst/>
              <a:gdLst>
                <a:gd name="connsiteX0" fmla="*/ 97381 w 247542"/>
                <a:gd name="connsiteY0" fmla="*/ 0 h 234928"/>
                <a:gd name="connsiteX1" fmla="*/ 247543 w 247542"/>
                <a:gd name="connsiteY1" fmla="*/ 138667 h 234928"/>
                <a:gd name="connsiteX2" fmla="*/ 156188 w 247542"/>
                <a:gd name="connsiteY2" fmla="*/ 234929 h 234928"/>
                <a:gd name="connsiteX3" fmla="*/ 0 w 247542"/>
                <a:gd name="connsiteY3" fmla="*/ 48475 h 234928"/>
                <a:gd name="connsiteX4" fmla="*/ 97381 w 247542"/>
                <a:gd name="connsiteY4" fmla="*/ 0 h 23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2" h="234928">
                  <a:moveTo>
                    <a:pt x="97381" y="0"/>
                  </a:moveTo>
                  <a:lnTo>
                    <a:pt x="247543" y="138667"/>
                  </a:lnTo>
                  <a:lnTo>
                    <a:pt x="156188" y="234929"/>
                  </a:lnTo>
                  <a:lnTo>
                    <a:pt x="0" y="48475"/>
                  </a:lnTo>
                  <a:lnTo>
                    <a:pt x="97381" y="0"/>
                  </a:lnTo>
                  <a:close/>
                </a:path>
              </a:pathLst>
            </a:custGeom>
            <a:solidFill>
              <a:srgbClr val="65C6BB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任意多边形: 形状 234"/>
            <p:cNvSpPr/>
            <p:nvPr/>
          </p:nvSpPr>
          <p:spPr>
            <a:xfrm>
              <a:off x="-4195958" y="2658813"/>
              <a:ext cx="156618" cy="1223677"/>
            </a:xfrm>
            <a:custGeom>
              <a:avLst/>
              <a:gdLst>
                <a:gd name="connsiteX0" fmla="*/ 35345 w 156618"/>
                <a:gd name="connsiteY0" fmla="*/ 0 h 1223677"/>
                <a:gd name="connsiteX1" fmla="*/ 0 w 156618"/>
                <a:gd name="connsiteY1" fmla="*/ 1137145 h 1223677"/>
                <a:gd name="connsiteX2" fmla="*/ 78310 w 156618"/>
                <a:gd name="connsiteY2" fmla="*/ 1223677 h 1223677"/>
                <a:gd name="connsiteX3" fmla="*/ 156619 w 156618"/>
                <a:gd name="connsiteY3" fmla="*/ 1137145 h 1223677"/>
                <a:gd name="connsiteX4" fmla="*/ 122092 w 156618"/>
                <a:gd name="connsiteY4" fmla="*/ 0 h 1223677"/>
                <a:gd name="connsiteX5" fmla="*/ 35345 w 156618"/>
                <a:gd name="connsiteY5" fmla="*/ 0 h 122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618" h="1223677">
                  <a:moveTo>
                    <a:pt x="35345" y="0"/>
                  </a:moveTo>
                  <a:lnTo>
                    <a:pt x="0" y="1137145"/>
                  </a:lnTo>
                  <a:lnTo>
                    <a:pt x="78310" y="1223677"/>
                  </a:lnTo>
                  <a:lnTo>
                    <a:pt x="156619" y="1137145"/>
                  </a:lnTo>
                  <a:lnTo>
                    <a:pt x="122092" y="0"/>
                  </a:lnTo>
                  <a:lnTo>
                    <a:pt x="35345" y="0"/>
                  </a:ln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任意多边形: 形状 235"/>
            <p:cNvSpPr/>
            <p:nvPr/>
          </p:nvSpPr>
          <p:spPr>
            <a:xfrm>
              <a:off x="-4790122" y="2415447"/>
              <a:ext cx="1345137" cy="2404045"/>
            </a:xfrm>
            <a:custGeom>
              <a:avLst/>
              <a:gdLst>
                <a:gd name="connsiteX0" fmla="*/ 169855 w 1345137"/>
                <a:gd name="connsiteY0" fmla="*/ 872038 h 2404045"/>
                <a:gd name="connsiteX1" fmla="*/ 139719 w 1345137"/>
                <a:gd name="connsiteY1" fmla="*/ 2404045 h 2404045"/>
                <a:gd name="connsiteX2" fmla="*/ 635278 w 1345137"/>
                <a:gd name="connsiteY2" fmla="*/ 2404045 h 2404045"/>
                <a:gd name="connsiteX3" fmla="*/ 672430 w 1345137"/>
                <a:gd name="connsiteY3" fmla="*/ 2230766 h 2404045"/>
                <a:gd name="connsiteX4" fmla="*/ 709540 w 1345137"/>
                <a:gd name="connsiteY4" fmla="*/ 2404045 h 2404045"/>
                <a:gd name="connsiteX5" fmla="*/ 1205099 w 1345137"/>
                <a:gd name="connsiteY5" fmla="*/ 2404045 h 2404045"/>
                <a:gd name="connsiteX6" fmla="*/ 1180732 w 1345137"/>
                <a:gd name="connsiteY6" fmla="*/ 1308057 h 2404045"/>
                <a:gd name="connsiteX7" fmla="*/ 1180000 w 1345137"/>
                <a:gd name="connsiteY7" fmla="*/ 1258204 h 2404045"/>
                <a:gd name="connsiteX8" fmla="*/ 1177030 w 1345137"/>
                <a:gd name="connsiteY8" fmla="*/ 1033436 h 2404045"/>
                <a:gd name="connsiteX9" fmla="*/ 1187534 w 1345137"/>
                <a:gd name="connsiteY9" fmla="*/ 872038 h 2404045"/>
                <a:gd name="connsiteX10" fmla="*/ 1340020 w 1345137"/>
                <a:gd name="connsiteY10" fmla="*/ 229461 h 2404045"/>
                <a:gd name="connsiteX11" fmla="*/ 871541 w 1345137"/>
                <a:gd name="connsiteY11" fmla="*/ 0 h 2404045"/>
                <a:gd name="connsiteX12" fmla="*/ 672430 w 1345137"/>
                <a:gd name="connsiteY12" fmla="*/ 805697 h 2404045"/>
                <a:gd name="connsiteX13" fmla="*/ 473406 w 1345137"/>
                <a:gd name="connsiteY13" fmla="*/ 0 h 2404045"/>
                <a:gd name="connsiteX14" fmla="*/ 4798 w 1345137"/>
                <a:gd name="connsiteY14" fmla="*/ 229461 h 2404045"/>
                <a:gd name="connsiteX15" fmla="*/ 169855 w 1345137"/>
                <a:gd name="connsiteY15" fmla="*/ 872038 h 240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5137" h="2404045">
                  <a:moveTo>
                    <a:pt x="169855" y="872038"/>
                  </a:moveTo>
                  <a:cubicBezTo>
                    <a:pt x="169855" y="872038"/>
                    <a:pt x="155476" y="2164166"/>
                    <a:pt x="139719" y="2404045"/>
                  </a:cubicBezTo>
                  <a:lnTo>
                    <a:pt x="635278" y="2404045"/>
                  </a:lnTo>
                  <a:lnTo>
                    <a:pt x="672430" y="2230766"/>
                  </a:lnTo>
                  <a:lnTo>
                    <a:pt x="709540" y="2404045"/>
                  </a:lnTo>
                  <a:lnTo>
                    <a:pt x="1205099" y="2404045"/>
                  </a:lnTo>
                  <a:cubicBezTo>
                    <a:pt x="1195455" y="2255865"/>
                    <a:pt x="1186285" y="1706622"/>
                    <a:pt x="1180732" y="1308057"/>
                  </a:cubicBezTo>
                  <a:cubicBezTo>
                    <a:pt x="1180474" y="1291152"/>
                    <a:pt x="1180230" y="1274535"/>
                    <a:pt x="1180000" y="1258204"/>
                  </a:cubicBezTo>
                  <a:cubicBezTo>
                    <a:pt x="1178881" y="1172662"/>
                    <a:pt x="1177891" y="1095687"/>
                    <a:pt x="1177030" y="1033436"/>
                  </a:cubicBezTo>
                  <a:cubicBezTo>
                    <a:pt x="1176771" y="1015613"/>
                    <a:pt x="1187534" y="872038"/>
                    <a:pt x="1187534" y="872038"/>
                  </a:cubicBezTo>
                  <a:cubicBezTo>
                    <a:pt x="1188524" y="873416"/>
                    <a:pt x="1378378" y="453713"/>
                    <a:pt x="1340020" y="229461"/>
                  </a:cubicBezTo>
                  <a:cubicBezTo>
                    <a:pt x="1316385" y="90837"/>
                    <a:pt x="1113142" y="90708"/>
                    <a:pt x="871541" y="0"/>
                  </a:cubicBezTo>
                  <a:lnTo>
                    <a:pt x="672430" y="805697"/>
                  </a:lnTo>
                  <a:lnTo>
                    <a:pt x="473406" y="0"/>
                  </a:lnTo>
                  <a:cubicBezTo>
                    <a:pt x="231805" y="90708"/>
                    <a:pt x="28562" y="90837"/>
                    <a:pt x="4798" y="229461"/>
                  </a:cubicBezTo>
                  <a:cubicBezTo>
                    <a:pt x="-33388" y="453713"/>
                    <a:pt x="168865" y="873416"/>
                    <a:pt x="169855" y="872038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任意多边形: 形状 236"/>
            <p:cNvSpPr/>
            <p:nvPr/>
          </p:nvSpPr>
          <p:spPr>
            <a:xfrm>
              <a:off x="-4130004" y="3221143"/>
              <a:ext cx="24754" cy="1425112"/>
            </a:xfrm>
            <a:custGeom>
              <a:avLst/>
              <a:gdLst>
                <a:gd name="connsiteX0" fmla="*/ 0 w 24754"/>
                <a:gd name="connsiteY0" fmla="*/ 0 h 1425112"/>
                <a:gd name="connsiteX1" fmla="*/ 24754 w 24754"/>
                <a:gd name="connsiteY1" fmla="*/ 0 h 1425112"/>
                <a:gd name="connsiteX2" fmla="*/ 24754 w 24754"/>
                <a:gd name="connsiteY2" fmla="*/ 1425112 h 1425112"/>
                <a:gd name="connsiteX3" fmla="*/ 0 w 24754"/>
                <a:gd name="connsiteY3" fmla="*/ 1425112 h 142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54" h="1425112">
                  <a:moveTo>
                    <a:pt x="0" y="0"/>
                  </a:moveTo>
                  <a:lnTo>
                    <a:pt x="24754" y="0"/>
                  </a:lnTo>
                  <a:lnTo>
                    <a:pt x="24754" y="1425112"/>
                  </a:lnTo>
                  <a:lnTo>
                    <a:pt x="0" y="1425112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任意多边形: 形状 237"/>
            <p:cNvSpPr/>
            <p:nvPr/>
          </p:nvSpPr>
          <p:spPr>
            <a:xfrm>
              <a:off x="-4012862" y="3984607"/>
              <a:ext cx="285814" cy="24754"/>
            </a:xfrm>
            <a:custGeom>
              <a:avLst/>
              <a:gdLst>
                <a:gd name="connsiteX0" fmla="*/ 0 w 285814"/>
                <a:gd name="connsiteY0" fmla="*/ 0 h 24754"/>
                <a:gd name="connsiteX1" fmla="*/ 285815 w 285814"/>
                <a:gd name="connsiteY1" fmla="*/ 0 h 24754"/>
                <a:gd name="connsiteX2" fmla="*/ 285815 w 285814"/>
                <a:gd name="connsiteY2" fmla="*/ 24754 h 24754"/>
                <a:gd name="connsiteX3" fmla="*/ 0 w 285814"/>
                <a:gd name="connsiteY3" fmla="*/ 247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814" h="24754">
                  <a:moveTo>
                    <a:pt x="0" y="0"/>
                  </a:moveTo>
                  <a:lnTo>
                    <a:pt x="285815" y="0"/>
                  </a:lnTo>
                  <a:lnTo>
                    <a:pt x="285815" y="24754"/>
                  </a:lnTo>
                  <a:lnTo>
                    <a:pt x="0" y="2475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任意多边形: 形状 238"/>
            <p:cNvSpPr/>
            <p:nvPr/>
          </p:nvSpPr>
          <p:spPr>
            <a:xfrm>
              <a:off x="-4508076" y="3984607"/>
              <a:ext cx="285814" cy="24754"/>
            </a:xfrm>
            <a:custGeom>
              <a:avLst/>
              <a:gdLst>
                <a:gd name="connsiteX0" fmla="*/ 0 w 285814"/>
                <a:gd name="connsiteY0" fmla="*/ 0 h 24754"/>
                <a:gd name="connsiteX1" fmla="*/ 285815 w 285814"/>
                <a:gd name="connsiteY1" fmla="*/ 0 h 24754"/>
                <a:gd name="connsiteX2" fmla="*/ 285815 w 285814"/>
                <a:gd name="connsiteY2" fmla="*/ 24754 h 24754"/>
                <a:gd name="connsiteX3" fmla="*/ 0 w 285814"/>
                <a:gd name="connsiteY3" fmla="*/ 247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814" h="24754">
                  <a:moveTo>
                    <a:pt x="0" y="0"/>
                  </a:moveTo>
                  <a:lnTo>
                    <a:pt x="285815" y="0"/>
                  </a:lnTo>
                  <a:lnTo>
                    <a:pt x="285815" y="24754"/>
                  </a:lnTo>
                  <a:lnTo>
                    <a:pt x="0" y="2475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0" name="任意多边形: 形状 239"/>
            <p:cNvSpPr/>
            <p:nvPr/>
          </p:nvSpPr>
          <p:spPr>
            <a:xfrm>
              <a:off x="-4115754" y="2378724"/>
              <a:ext cx="304584" cy="842418"/>
            </a:xfrm>
            <a:custGeom>
              <a:avLst/>
              <a:gdLst>
                <a:gd name="connsiteX0" fmla="*/ 304585 w 304584"/>
                <a:gd name="connsiteY0" fmla="*/ 64318 h 842418"/>
                <a:gd name="connsiteX1" fmla="*/ 299720 w 304584"/>
                <a:gd name="connsiteY1" fmla="*/ 206214 h 842418"/>
                <a:gd name="connsiteX2" fmla="*/ 228858 w 304584"/>
                <a:gd name="connsiteY2" fmla="*/ 264547 h 842418"/>
                <a:gd name="connsiteX3" fmla="*/ 284006 w 304584"/>
                <a:gd name="connsiteY3" fmla="*/ 339929 h 842418"/>
                <a:gd name="connsiteX4" fmla="*/ 0 w 304584"/>
                <a:gd name="connsiteY4" fmla="*/ 842419 h 842418"/>
                <a:gd name="connsiteX5" fmla="*/ 179565 w 304584"/>
                <a:gd name="connsiteY5" fmla="*/ 0 h 842418"/>
                <a:gd name="connsiteX6" fmla="*/ 304585 w 304584"/>
                <a:gd name="connsiteY6" fmla="*/ 64318 h 84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584" h="842418">
                  <a:moveTo>
                    <a:pt x="304585" y="64318"/>
                  </a:moveTo>
                  <a:lnTo>
                    <a:pt x="299720" y="206214"/>
                  </a:lnTo>
                  <a:lnTo>
                    <a:pt x="228858" y="264547"/>
                  </a:lnTo>
                  <a:lnTo>
                    <a:pt x="284006" y="339929"/>
                  </a:lnTo>
                  <a:lnTo>
                    <a:pt x="0" y="842419"/>
                  </a:lnTo>
                  <a:lnTo>
                    <a:pt x="179565" y="0"/>
                  </a:lnTo>
                  <a:lnTo>
                    <a:pt x="304585" y="64318"/>
                  </a:lnTo>
                  <a:close/>
                </a:path>
              </a:pathLst>
            </a:custGeom>
            <a:solidFill>
              <a:srgbClr val="34AAD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任意多边形: 形状 240"/>
            <p:cNvSpPr/>
            <p:nvPr/>
          </p:nvSpPr>
          <p:spPr>
            <a:xfrm>
              <a:off x="-4424127" y="2378724"/>
              <a:ext cx="304584" cy="842418"/>
            </a:xfrm>
            <a:custGeom>
              <a:avLst/>
              <a:gdLst>
                <a:gd name="connsiteX0" fmla="*/ 0 w 304584"/>
                <a:gd name="connsiteY0" fmla="*/ 64318 h 842418"/>
                <a:gd name="connsiteX1" fmla="*/ 4865 w 304584"/>
                <a:gd name="connsiteY1" fmla="*/ 206214 h 842418"/>
                <a:gd name="connsiteX2" fmla="*/ 75727 w 304584"/>
                <a:gd name="connsiteY2" fmla="*/ 264547 h 842418"/>
                <a:gd name="connsiteX3" fmla="*/ 20578 w 304584"/>
                <a:gd name="connsiteY3" fmla="*/ 339929 h 842418"/>
                <a:gd name="connsiteX4" fmla="*/ 304585 w 304584"/>
                <a:gd name="connsiteY4" fmla="*/ 842419 h 842418"/>
                <a:gd name="connsiteX5" fmla="*/ 125020 w 304584"/>
                <a:gd name="connsiteY5" fmla="*/ 0 h 842418"/>
                <a:gd name="connsiteX6" fmla="*/ 0 w 304584"/>
                <a:gd name="connsiteY6" fmla="*/ 64318 h 84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584" h="842418">
                  <a:moveTo>
                    <a:pt x="0" y="64318"/>
                  </a:moveTo>
                  <a:lnTo>
                    <a:pt x="4865" y="206214"/>
                  </a:lnTo>
                  <a:lnTo>
                    <a:pt x="75727" y="264547"/>
                  </a:lnTo>
                  <a:lnTo>
                    <a:pt x="20578" y="339929"/>
                  </a:lnTo>
                  <a:lnTo>
                    <a:pt x="304585" y="842419"/>
                  </a:lnTo>
                  <a:lnTo>
                    <a:pt x="125020" y="0"/>
                  </a:lnTo>
                  <a:lnTo>
                    <a:pt x="0" y="64318"/>
                  </a:lnTo>
                  <a:close/>
                </a:path>
              </a:pathLst>
            </a:custGeom>
            <a:solidFill>
              <a:srgbClr val="34AAD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任意多边形: 形状 241"/>
            <p:cNvSpPr/>
            <p:nvPr/>
          </p:nvSpPr>
          <p:spPr>
            <a:xfrm>
              <a:off x="-4856895" y="4015001"/>
              <a:ext cx="181705" cy="479209"/>
            </a:xfrm>
            <a:custGeom>
              <a:avLst/>
              <a:gdLst>
                <a:gd name="connsiteX0" fmla="*/ 179672 w 181705"/>
                <a:gd name="connsiteY0" fmla="*/ 358700 h 479209"/>
                <a:gd name="connsiteX1" fmla="*/ 134985 w 181705"/>
                <a:gd name="connsiteY1" fmla="*/ 0 h 479209"/>
                <a:gd name="connsiteX2" fmla="*/ 494 w 181705"/>
                <a:gd name="connsiteY2" fmla="*/ 23333 h 479209"/>
                <a:gd name="connsiteX3" fmla="*/ 29510 w 181705"/>
                <a:gd name="connsiteY3" fmla="*/ 361326 h 479209"/>
                <a:gd name="connsiteX4" fmla="*/ 63004 w 181705"/>
                <a:gd name="connsiteY4" fmla="*/ 448504 h 479209"/>
                <a:gd name="connsiteX5" fmla="*/ 179672 w 181705"/>
                <a:gd name="connsiteY5" fmla="*/ 358700 h 47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705" h="479209">
                  <a:moveTo>
                    <a:pt x="179672" y="358700"/>
                  </a:moveTo>
                  <a:cubicBezTo>
                    <a:pt x="163958" y="259683"/>
                    <a:pt x="148675" y="99146"/>
                    <a:pt x="134985" y="0"/>
                  </a:cubicBezTo>
                  <a:cubicBezTo>
                    <a:pt x="90212" y="6199"/>
                    <a:pt x="4412" y="17823"/>
                    <a:pt x="494" y="23333"/>
                  </a:cubicBezTo>
                  <a:cubicBezTo>
                    <a:pt x="-3811" y="29705"/>
                    <a:pt x="21202" y="309191"/>
                    <a:pt x="29510" y="361326"/>
                  </a:cubicBezTo>
                  <a:cubicBezTo>
                    <a:pt x="34590" y="393227"/>
                    <a:pt x="40015" y="423663"/>
                    <a:pt x="63004" y="448504"/>
                  </a:cubicBezTo>
                  <a:cubicBezTo>
                    <a:pt x="132962" y="524144"/>
                    <a:pt x="193706" y="446911"/>
                    <a:pt x="179672" y="358700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任意多边形: 形状 242"/>
            <p:cNvSpPr/>
            <p:nvPr/>
          </p:nvSpPr>
          <p:spPr>
            <a:xfrm>
              <a:off x="-4752481" y="4157520"/>
              <a:ext cx="132124" cy="214838"/>
            </a:xfrm>
            <a:custGeom>
              <a:avLst/>
              <a:gdLst>
                <a:gd name="connsiteX0" fmla="*/ 131568 w 132124"/>
                <a:gd name="connsiteY0" fmla="*/ 174895 h 214838"/>
                <a:gd name="connsiteX1" fmla="*/ 69877 w 132124"/>
                <a:gd name="connsiteY1" fmla="*/ 32827 h 214838"/>
                <a:gd name="connsiteX2" fmla="*/ 37761 w 132124"/>
                <a:gd name="connsiteY2" fmla="*/ 1271 h 214838"/>
                <a:gd name="connsiteX3" fmla="*/ 349 w 132124"/>
                <a:gd name="connsiteY3" fmla="*/ 40017 h 214838"/>
                <a:gd name="connsiteX4" fmla="*/ 30873 w 132124"/>
                <a:gd name="connsiteY4" fmla="*/ 86382 h 214838"/>
                <a:gd name="connsiteX5" fmla="*/ 63290 w 132124"/>
                <a:gd name="connsiteY5" fmla="*/ 153972 h 214838"/>
                <a:gd name="connsiteX6" fmla="*/ 94373 w 132124"/>
                <a:gd name="connsiteY6" fmla="*/ 213684 h 214838"/>
                <a:gd name="connsiteX7" fmla="*/ 131568 w 132124"/>
                <a:gd name="connsiteY7" fmla="*/ 174680 h 214838"/>
                <a:gd name="connsiteX8" fmla="*/ 131568 w 132124"/>
                <a:gd name="connsiteY8" fmla="*/ 174895 h 21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124" h="214838">
                  <a:moveTo>
                    <a:pt x="131568" y="174895"/>
                  </a:moveTo>
                  <a:cubicBezTo>
                    <a:pt x="119600" y="98996"/>
                    <a:pt x="72072" y="35712"/>
                    <a:pt x="69877" y="32827"/>
                  </a:cubicBezTo>
                  <a:cubicBezTo>
                    <a:pt x="61869" y="22107"/>
                    <a:pt x="51623" y="5404"/>
                    <a:pt x="37761" y="1271"/>
                  </a:cubicBezTo>
                  <a:cubicBezTo>
                    <a:pt x="13652" y="-5875"/>
                    <a:pt x="-2621" y="18491"/>
                    <a:pt x="349" y="40017"/>
                  </a:cubicBezTo>
                  <a:cubicBezTo>
                    <a:pt x="2933" y="58701"/>
                    <a:pt x="20669" y="71228"/>
                    <a:pt x="30873" y="86382"/>
                  </a:cubicBezTo>
                  <a:cubicBezTo>
                    <a:pt x="44919" y="107209"/>
                    <a:pt x="55841" y="129981"/>
                    <a:pt x="63290" y="153972"/>
                  </a:cubicBezTo>
                  <a:cubicBezTo>
                    <a:pt x="69618" y="174637"/>
                    <a:pt x="68800" y="206451"/>
                    <a:pt x="94373" y="213684"/>
                  </a:cubicBezTo>
                  <a:cubicBezTo>
                    <a:pt x="118266" y="220357"/>
                    <a:pt x="135099" y="196894"/>
                    <a:pt x="131568" y="174680"/>
                  </a:cubicBezTo>
                  <a:cubicBezTo>
                    <a:pt x="123432" y="123363"/>
                    <a:pt x="134668" y="194354"/>
                    <a:pt x="131568" y="174895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任意多边形: 形状 243"/>
            <p:cNvSpPr/>
            <p:nvPr/>
          </p:nvSpPr>
          <p:spPr>
            <a:xfrm>
              <a:off x="-4888676" y="2628893"/>
              <a:ext cx="383355" cy="1561195"/>
            </a:xfrm>
            <a:custGeom>
              <a:avLst/>
              <a:gdLst>
                <a:gd name="connsiteX0" fmla="*/ 22245 w 383355"/>
                <a:gd name="connsiteY0" fmla="*/ 1561196 h 1561195"/>
                <a:gd name="connsiteX1" fmla="*/ 107270 w 383355"/>
                <a:gd name="connsiteY1" fmla="*/ 0 h 1561195"/>
                <a:gd name="connsiteX2" fmla="*/ 383355 w 383355"/>
                <a:gd name="connsiteY2" fmla="*/ 195795 h 1561195"/>
                <a:gd name="connsiteX3" fmla="*/ 225273 w 383355"/>
                <a:gd name="connsiteY3" fmla="*/ 875999 h 1561195"/>
                <a:gd name="connsiteX4" fmla="*/ 220236 w 383355"/>
                <a:gd name="connsiteY4" fmla="*/ 1559560 h 156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355" h="1561195">
                  <a:moveTo>
                    <a:pt x="22245" y="1561196"/>
                  </a:moveTo>
                  <a:cubicBezTo>
                    <a:pt x="-314" y="1237066"/>
                    <a:pt x="-39576" y="420349"/>
                    <a:pt x="107270" y="0"/>
                  </a:cubicBezTo>
                  <a:lnTo>
                    <a:pt x="383355" y="195795"/>
                  </a:lnTo>
                  <a:cubicBezTo>
                    <a:pt x="383355" y="195795"/>
                    <a:pt x="287051" y="330932"/>
                    <a:pt x="225273" y="875999"/>
                  </a:cubicBezTo>
                  <a:cubicBezTo>
                    <a:pt x="205943" y="1046609"/>
                    <a:pt x="218169" y="1259151"/>
                    <a:pt x="220236" y="1559560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任意多边形: 形状 244"/>
            <p:cNvSpPr/>
            <p:nvPr/>
          </p:nvSpPr>
          <p:spPr>
            <a:xfrm>
              <a:off x="-3560150" y="4015001"/>
              <a:ext cx="181747" cy="479209"/>
            </a:xfrm>
            <a:custGeom>
              <a:avLst/>
              <a:gdLst>
                <a:gd name="connsiteX0" fmla="*/ 2033 w 181747"/>
                <a:gd name="connsiteY0" fmla="*/ 358700 h 479209"/>
                <a:gd name="connsiteX1" fmla="*/ 46763 w 181747"/>
                <a:gd name="connsiteY1" fmla="*/ 0 h 479209"/>
                <a:gd name="connsiteX2" fmla="*/ 181254 w 181747"/>
                <a:gd name="connsiteY2" fmla="*/ 23333 h 479209"/>
                <a:gd name="connsiteX3" fmla="*/ 152195 w 181747"/>
                <a:gd name="connsiteY3" fmla="*/ 361326 h 479209"/>
                <a:gd name="connsiteX4" fmla="*/ 118702 w 181747"/>
                <a:gd name="connsiteY4" fmla="*/ 448504 h 479209"/>
                <a:gd name="connsiteX5" fmla="*/ 2033 w 181747"/>
                <a:gd name="connsiteY5" fmla="*/ 358700 h 47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747" h="479209">
                  <a:moveTo>
                    <a:pt x="2033" y="358700"/>
                  </a:moveTo>
                  <a:cubicBezTo>
                    <a:pt x="17747" y="259683"/>
                    <a:pt x="33073" y="99146"/>
                    <a:pt x="46763" y="0"/>
                  </a:cubicBezTo>
                  <a:cubicBezTo>
                    <a:pt x="91493" y="6199"/>
                    <a:pt x="177337" y="17823"/>
                    <a:pt x="181254" y="23333"/>
                  </a:cubicBezTo>
                  <a:cubicBezTo>
                    <a:pt x="185559" y="29705"/>
                    <a:pt x="160504" y="309191"/>
                    <a:pt x="152195" y="361326"/>
                  </a:cubicBezTo>
                  <a:cubicBezTo>
                    <a:pt x="147158" y="393227"/>
                    <a:pt x="141691" y="423663"/>
                    <a:pt x="118702" y="448504"/>
                  </a:cubicBezTo>
                  <a:cubicBezTo>
                    <a:pt x="48744" y="524144"/>
                    <a:pt x="-12001" y="446911"/>
                    <a:pt x="2033" y="358700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任意多边形: 形状 245"/>
            <p:cNvSpPr/>
            <p:nvPr/>
          </p:nvSpPr>
          <p:spPr>
            <a:xfrm>
              <a:off x="-3614983" y="4157520"/>
              <a:ext cx="132166" cy="214838"/>
            </a:xfrm>
            <a:custGeom>
              <a:avLst/>
              <a:gdLst>
                <a:gd name="connsiteX0" fmla="*/ 556 w 132166"/>
                <a:gd name="connsiteY0" fmla="*/ 174895 h 214838"/>
                <a:gd name="connsiteX1" fmla="*/ 62248 w 132166"/>
                <a:gd name="connsiteY1" fmla="*/ 32827 h 214838"/>
                <a:gd name="connsiteX2" fmla="*/ 94364 w 132166"/>
                <a:gd name="connsiteY2" fmla="*/ 1271 h 214838"/>
                <a:gd name="connsiteX3" fmla="*/ 131818 w 132166"/>
                <a:gd name="connsiteY3" fmla="*/ 40017 h 214838"/>
                <a:gd name="connsiteX4" fmla="*/ 101295 w 132166"/>
                <a:gd name="connsiteY4" fmla="*/ 86382 h 214838"/>
                <a:gd name="connsiteX5" fmla="*/ 68878 w 132166"/>
                <a:gd name="connsiteY5" fmla="*/ 153972 h 214838"/>
                <a:gd name="connsiteX6" fmla="*/ 37752 w 132166"/>
                <a:gd name="connsiteY6" fmla="*/ 213684 h 214838"/>
                <a:gd name="connsiteX7" fmla="*/ 556 w 132166"/>
                <a:gd name="connsiteY7" fmla="*/ 174680 h 214838"/>
                <a:gd name="connsiteX8" fmla="*/ 556 w 132166"/>
                <a:gd name="connsiteY8" fmla="*/ 174895 h 21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166" h="214838">
                  <a:moveTo>
                    <a:pt x="556" y="174895"/>
                  </a:moveTo>
                  <a:cubicBezTo>
                    <a:pt x="12525" y="98996"/>
                    <a:pt x="60095" y="35712"/>
                    <a:pt x="62248" y="32827"/>
                  </a:cubicBezTo>
                  <a:cubicBezTo>
                    <a:pt x="70255" y="22107"/>
                    <a:pt x="80502" y="5404"/>
                    <a:pt x="94364" y="1271"/>
                  </a:cubicBezTo>
                  <a:cubicBezTo>
                    <a:pt x="118473" y="-5875"/>
                    <a:pt x="134789" y="18491"/>
                    <a:pt x="131818" y="40017"/>
                  </a:cubicBezTo>
                  <a:cubicBezTo>
                    <a:pt x="129235" y="58701"/>
                    <a:pt x="111498" y="71228"/>
                    <a:pt x="101295" y="86382"/>
                  </a:cubicBezTo>
                  <a:cubicBezTo>
                    <a:pt x="87215" y="107190"/>
                    <a:pt x="76291" y="129967"/>
                    <a:pt x="68878" y="153972"/>
                  </a:cubicBezTo>
                  <a:cubicBezTo>
                    <a:pt x="62507" y="174637"/>
                    <a:pt x="63367" y="206451"/>
                    <a:pt x="37752" y="213684"/>
                  </a:cubicBezTo>
                  <a:cubicBezTo>
                    <a:pt x="13859" y="220357"/>
                    <a:pt x="-2974" y="196894"/>
                    <a:pt x="556" y="174680"/>
                  </a:cubicBezTo>
                  <a:cubicBezTo>
                    <a:pt x="8693" y="123363"/>
                    <a:pt x="-2543" y="194354"/>
                    <a:pt x="556" y="174895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多边形: 形状 246"/>
            <p:cNvSpPr/>
            <p:nvPr/>
          </p:nvSpPr>
          <p:spPr>
            <a:xfrm>
              <a:off x="-3730191" y="2628893"/>
              <a:ext cx="383366" cy="1561195"/>
            </a:xfrm>
            <a:custGeom>
              <a:avLst/>
              <a:gdLst>
                <a:gd name="connsiteX0" fmla="*/ 361154 w 383366"/>
                <a:gd name="connsiteY0" fmla="*/ 1561196 h 1561195"/>
                <a:gd name="connsiteX1" fmla="*/ 276128 w 383366"/>
                <a:gd name="connsiteY1" fmla="*/ 0 h 1561195"/>
                <a:gd name="connsiteX2" fmla="*/ 0 w 383366"/>
                <a:gd name="connsiteY2" fmla="*/ 195795 h 1561195"/>
                <a:gd name="connsiteX3" fmla="*/ 158083 w 383366"/>
                <a:gd name="connsiteY3" fmla="*/ 875999 h 1561195"/>
                <a:gd name="connsiteX4" fmla="*/ 163120 w 383366"/>
                <a:gd name="connsiteY4" fmla="*/ 1559560 h 156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366" h="1561195">
                  <a:moveTo>
                    <a:pt x="361154" y="1561196"/>
                  </a:moveTo>
                  <a:cubicBezTo>
                    <a:pt x="383669" y="1237066"/>
                    <a:pt x="422931" y="420349"/>
                    <a:pt x="276128" y="0"/>
                  </a:cubicBezTo>
                  <a:lnTo>
                    <a:pt x="0" y="195795"/>
                  </a:lnTo>
                  <a:cubicBezTo>
                    <a:pt x="0" y="195795"/>
                    <a:pt x="96305" y="330932"/>
                    <a:pt x="158083" y="875999"/>
                  </a:cubicBezTo>
                  <a:cubicBezTo>
                    <a:pt x="177412" y="1046609"/>
                    <a:pt x="165229" y="1259151"/>
                    <a:pt x="163120" y="1559560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任意多边形: 形状 247"/>
            <p:cNvSpPr/>
            <p:nvPr/>
          </p:nvSpPr>
          <p:spPr>
            <a:xfrm>
              <a:off x="-4487067" y="1396476"/>
              <a:ext cx="742756" cy="940703"/>
            </a:xfrm>
            <a:custGeom>
              <a:avLst/>
              <a:gdLst>
                <a:gd name="connsiteX0" fmla="*/ 47140 w 742756"/>
                <a:gd name="connsiteY0" fmla="*/ 440109 h 940703"/>
                <a:gd name="connsiteX1" fmla="*/ 37110 w 742756"/>
                <a:gd name="connsiteY1" fmla="*/ 309406 h 940703"/>
                <a:gd name="connsiteX2" fmla="*/ 371270 w 742756"/>
                <a:gd name="connsiteY2" fmla="*/ 0 h 940703"/>
                <a:gd name="connsiteX3" fmla="*/ 705431 w 742756"/>
                <a:gd name="connsiteY3" fmla="*/ 309406 h 940703"/>
                <a:gd name="connsiteX4" fmla="*/ 695400 w 742756"/>
                <a:gd name="connsiteY4" fmla="*/ 439980 h 940703"/>
                <a:gd name="connsiteX5" fmla="*/ 742756 w 742756"/>
                <a:gd name="connsiteY5" fmla="*/ 500036 h 940703"/>
                <a:gd name="connsiteX6" fmla="*/ 742756 w 742756"/>
                <a:gd name="connsiteY6" fmla="*/ 564612 h 940703"/>
                <a:gd name="connsiteX7" fmla="*/ 681236 w 742756"/>
                <a:gd name="connsiteY7" fmla="*/ 626433 h 940703"/>
                <a:gd name="connsiteX8" fmla="*/ 371270 w 742756"/>
                <a:gd name="connsiteY8" fmla="*/ 940704 h 940703"/>
                <a:gd name="connsiteX9" fmla="*/ 61304 w 742756"/>
                <a:gd name="connsiteY9" fmla="*/ 626433 h 940703"/>
                <a:gd name="connsiteX10" fmla="*/ 0 w 742756"/>
                <a:gd name="connsiteY10" fmla="*/ 564612 h 940703"/>
                <a:gd name="connsiteX11" fmla="*/ 0 w 742756"/>
                <a:gd name="connsiteY11" fmla="*/ 500036 h 940703"/>
                <a:gd name="connsiteX12" fmla="*/ 47140 w 742756"/>
                <a:gd name="connsiteY12" fmla="*/ 440109 h 94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756" h="940703">
                  <a:moveTo>
                    <a:pt x="47140" y="440109"/>
                  </a:moveTo>
                  <a:lnTo>
                    <a:pt x="37110" y="309406"/>
                  </a:lnTo>
                  <a:cubicBezTo>
                    <a:pt x="37110" y="138495"/>
                    <a:pt x="200488" y="0"/>
                    <a:pt x="371270" y="0"/>
                  </a:cubicBezTo>
                  <a:cubicBezTo>
                    <a:pt x="542053" y="0"/>
                    <a:pt x="705431" y="138495"/>
                    <a:pt x="705431" y="309406"/>
                  </a:cubicBezTo>
                  <a:lnTo>
                    <a:pt x="695400" y="439980"/>
                  </a:lnTo>
                  <a:cubicBezTo>
                    <a:pt x="723214" y="446576"/>
                    <a:pt x="742828" y="471450"/>
                    <a:pt x="742756" y="500036"/>
                  </a:cubicBezTo>
                  <a:lnTo>
                    <a:pt x="742756" y="564612"/>
                  </a:lnTo>
                  <a:cubicBezTo>
                    <a:pt x="742756" y="598637"/>
                    <a:pt x="715261" y="626267"/>
                    <a:pt x="681236" y="626433"/>
                  </a:cubicBezTo>
                  <a:cubicBezTo>
                    <a:pt x="681237" y="787830"/>
                    <a:pt x="487508" y="940704"/>
                    <a:pt x="371270" y="940704"/>
                  </a:cubicBezTo>
                  <a:cubicBezTo>
                    <a:pt x="255033" y="940704"/>
                    <a:pt x="61304" y="787744"/>
                    <a:pt x="61304" y="626433"/>
                  </a:cubicBezTo>
                  <a:cubicBezTo>
                    <a:pt x="27383" y="626103"/>
                    <a:pt x="46" y="598535"/>
                    <a:pt x="0" y="564612"/>
                  </a:cubicBezTo>
                  <a:lnTo>
                    <a:pt x="0" y="500036"/>
                  </a:lnTo>
                  <a:cubicBezTo>
                    <a:pt x="74" y="471600"/>
                    <a:pt x="19522" y="446876"/>
                    <a:pt x="47140" y="440109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任意多边形: 形状 248"/>
            <p:cNvSpPr/>
            <p:nvPr/>
          </p:nvSpPr>
          <p:spPr>
            <a:xfrm>
              <a:off x="-4487067" y="1396476"/>
              <a:ext cx="445533" cy="940618"/>
            </a:xfrm>
            <a:custGeom>
              <a:avLst/>
              <a:gdLst>
                <a:gd name="connsiteX0" fmla="*/ 47140 w 445533"/>
                <a:gd name="connsiteY0" fmla="*/ 440109 h 940618"/>
                <a:gd name="connsiteX1" fmla="*/ 37110 w 445533"/>
                <a:gd name="connsiteY1" fmla="*/ 309406 h 940618"/>
                <a:gd name="connsiteX2" fmla="*/ 371270 w 445533"/>
                <a:gd name="connsiteY2" fmla="*/ 0 h 940618"/>
                <a:gd name="connsiteX3" fmla="*/ 371270 w 445533"/>
                <a:gd name="connsiteY3" fmla="*/ 439377 h 940618"/>
                <a:gd name="connsiteX4" fmla="*/ 445533 w 445533"/>
                <a:gd name="connsiteY4" fmla="*/ 674521 h 940618"/>
                <a:gd name="connsiteX5" fmla="*/ 371270 w 445533"/>
                <a:gd name="connsiteY5" fmla="*/ 674521 h 940618"/>
                <a:gd name="connsiteX6" fmla="*/ 371270 w 445533"/>
                <a:gd name="connsiteY6" fmla="*/ 940618 h 940618"/>
                <a:gd name="connsiteX7" fmla="*/ 61304 w 445533"/>
                <a:gd name="connsiteY7" fmla="*/ 626347 h 940618"/>
                <a:gd name="connsiteX8" fmla="*/ 0 w 445533"/>
                <a:gd name="connsiteY8" fmla="*/ 564612 h 940618"/>
                <a:gd name="connsiteX9" fmla="*/ 0 w 445533"/>
                <a:gd name="connsiteY9" fmla="*/ 500036 h 940618"/>
                <a:gd name="connsiteX10" fmla="*/ 47140 w 445533"/>
                <a:gd name="connsiteY10" fmla="*/ 440109 h 94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5533" h="940618">
                  <a:moveTo>
                    <a:pt x="47140" y="440109"/>
                  </a:moveTo>
                  <a:lnTo>
                    <a:pt x="37110" y="309406"/>
                  </a:lnTo>
                  <a:cubicBezTo>
                    <a:pt x="37110" y="138495"/>
                    <a:pt x="200488" y="0"/>
                    <a:pt x="371270" y="0"/>
                  </a:cubicBezTo>
                  <a:cubicBezTo>
                    <a:pt x="371270" y="0"/>
                    <a:pt x="371270" y="439377"/>
                    <a:pt x="371270" y="439377"/>
                  </a:cubicBezTo>
                  <a:cubicBezTo>
                    <a:pt x="416431" y="535380"/>
                    <a:pt x="445533" y="674521"/>
                    <a:pt x="445533" y="674521"/>
                  </a:cubicBezTo>
                  <a:lnTo>
                    <a:pt x="371270" y="674521"/>
                  </a:lnTo>
                  <a:lnTo>
                    <a:pt x="371270" y="940618"/>
                  </a:lnTo>
                  <a:cubicBezTo>
                    <a:pt x="255291" y="940618"/>
                    <a:pt x="61304" y="787615"/>
                    <a:pt x="61304" y="626347"/>
                  </a:cubicBezTo>
                  <a:cubicBezTo>
                    <a:pt x="27417" y="626017"/>
                    <a:pt x="92" y="598501"/>
                    <a:pt x="0" y="564612"/>
                  </a:cubicBezTo>
                  <a:lnTo>
                    <a:pt x="0" y="500036"/>
                  </a:lnTo>
                  <a:cubicBezTo>
                    <a:pt x="74" y="471600"/>
                    <a:pt x="19522" y="446876"/>
                    <a:pt x="47140" y="440109"/>
                  </a:cubicBezTo>
                  <a:close/>
                </a:path>
              </a:pathLst>
            </a:custGeom>
            <a:solidFill>
              <a:srgbClr val="F6CCB8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任意多边形: 形状 249"/>
            <p:cNvSpPr/>
            <p:nvPr/>
          </p:nvSpPr>
          <p:spPr>
            <a:xfrm>
              <a:off x="-4022270" y="1824156"/>
              <a:ext cx="97726" cy="97726"/>
            </a:xfrm>
            <a:custGeom>
              <a:avLst/>
              <a:gdLst>
                <a:gd name="connsiteX0" fmla="*/ 23 w 97726"/>
                <a:gd name="connsiteY0" fmla="*/ 47386 h 97726"/>
                <a:gd name="connsiteX1" fmla="*/ 47386 w 97726"/>
                <a:gd name="connsiteY1" fmla="*/ 97704 h 97726"/>
                <a:gd name="connsiteX2" fmla="*/ 97704 w 97726"/>
                <a:gd name="connsiteY2" fmla="*/ 50340 h 97726"/>
                <a:gd name="connsiteX3" fmla="*/ 50565 w 97726"/>
                <a:gd name="connsiteY3" fmla="*/ 30 h 97726"/>
                <a:gd name="connsiteX4" fmla="*/ 31 w 97726"/>
                <a:gd name="connsiteY4" fmla="*/ 47162 h 97726"/>
                <a:gd name="connsiteX5" fmla="*/ 23 w 97726"/>
                <a:gd name="connsiteY5" fmla="*/ 47386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23" y="47386"/>
                  </a:moveTo>
                  <a:cubicBezTo>
                    <a:pt x="-793" y="74360"/>
                    <a:pt x="20412" y="96888"/>
                    <a:pt x="47386" y="97704"/>
                  </a:cubicBezTo>
                  <a:cubicBezTo>
                    <a:pt x="74360" y="98520"/>
                    <a:pt x="96888" y="77314"/>
                    <a:pt x="97704" y="50340"/>
                  </a:cubicBezTo>
                  <a:cubicBezTo>
                    <a:pt x="98517" y="23454"/>
                    <a:pt x="77447" y="967"/>
                    <a:pt x="50565" y="30"/>
                  </a:cubicBezTo>
                  <a:cubicBezTo>
                    <a:pt x="23595" y="-909"/>
                    <a:pt x="970" y="20192"/>
                    <a:pt x="31" y="47162"/>
                  </a:cubicBezTo>
                  <a:cubicBezTo>
                    <a:pt x="28" y="47237"/>
                    <a:pt x="25" y="47311"/>
                    <a:pt x="23" y="47386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任意多边形: 形状 250"/>
            <p:cNvSpPr/>
            <p:nvPr/>
          </p:nvSpPr>
          <p:spPr>
            <a:xfrm>
              <a:off x="-4022277" y="1811974"/>
              <a:ext cx="97726" cy="97726"/>
            </a:xfrm>
            <a:custGeom>
              <a:avLst/>
              <a:gdLst>
                <a:gd name="connsiteX0" fmla="*/ 30 w 97726"/>
                <a:gd name="connsiteY0" fmla="*/ 47170 h 97726"/>
                <a:gd name="connsiteX1" fmla="*/ 47170 w 97726"/>
                <a:gd name="connsiteY1" fmla="*/ 97696 h 97726"/>
                <a:gd name="connsiteX2" fmla="*/ 97697 w 97726"/>
                <a:gd name="connsiteY2" fmla="*/ 50557 h 97726"/>
                <a:gd name="connsiteX3" fmla="*/ 50557 w 97726"/>
                <a:gd name="connsiteY3" fmla="*/ 30 h 97726"/>
                <a:gd name="connsiteX4" fmla="*/ 50528 w 97726"/>
                <a:gd name="connsiteY4" fmla="*/ 29 h 97726"/>
                <a:gd name="connsiteX5" fmla="*/ 30 w 97726"/>
                <a:gd name="connsiteY5" fmla="*/ 47170 h 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6" h="97726">
                  <a:moveTo>
                    <a:pt x="30" y="47170"/>
                  </a:moveTo>
                  <a:cubicBezTo>
                    <a:pt x="-905" y="74140"/>
                    <a:pt x="20200" y="96761"/>
                    <a:pt x="47170" y="97696"/>
                  </a:cubicBezTo>
                  <a:cubicBezTo>
                    <a:pt x="74140" y="98632"/>
                    <a:pt x="96761" y="77527"/>
                    <a:pt x="97697" y="50557"/>
                  </a:cubicBezTo>
                  <a:cubicBezTo>
                    <a:pt x="98632" y="23587"/>
                    <a:pt x="77527" y="965"/>
                    <a:pt x="50557" y="30"/>
                  </a:cubicBezTo>
                  <a:cubicBezTo>
                    <a:pt x="50547" y="30"/>
                    <a:pt x="50538" y="29"/>
                    <a:pt x="50528" y="29"/>
                  </a:cubicBezTo>
                  <a:cubicBezTo>
                    <a:pt x="23569" y="-890"/>
                    <a:pt x="965" y="20211"/>
                    <a:pt x="30" y="47170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任意多边形: 形状 251"/>
            <p:cNvSpPr/>
            <p:nvPr/>
          </p:nvSpPr>
          <p:spPr>
            <a:xfrm>
              <a:off x="-4002238" y="1833391"/>
              <a:ext cx="24452" cy="24453"/>
            </a:xfrm>
            <a:custGeom>
              <a:avLst/>
              <a:gdLst>
                <a:gd name="connsiteX0" fmla="*/ 9 w 24452"/>
                <a:gd name="connsiteY0" fmla="*/ 11761 h 24453"/>
                <a:gd name="connsiteX1" fmla="*/ 11761 w 24452"/>
                <a:gd name="connsiteY1" fmla="*/ 24444 h 24453"/>
                <a:gd name="connsiteX2" fmla="*/ 24444 w 24452"/>
                <a:gd name="connsiteY2" fmla="*/ 12692 h 24453"/>
                <a:gd name="connsiteX3" fmla="*/ 12692 w 24452"/>
                <a:gd name="connsiteY3" fmla="*/ 9 h 24453"/>
                <a:gd name="connsiteX4" fmla="*/ 12666 w 24452"/>
                <a:gd name="connsiteY4" fmla="*/ 8 h 24453"/>
                <a:gd name="connsiteX5" fmla="*/ 9 w 24452"/>
                <a:gd name="connsiteY5" fmla="*/ 11761 h 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2" h="24453">
                  <a:moveTo>
                    <a:pt x="9" y="11761"/>
                  </a:moveTo>
                  <a:cubicBezTo>
                    <a:pt x="-248" y="18508"/>
                    <a:pt x="5014" y="24187"/>
                    <a:pt x="11761" y="24444"/>
                  </a:cubicBezTo>
                  <a:cubicBezTo>
                    <a:pt x="18508" y="24701"/>
                    <a:pt x="24187" y="19440"/>
                    <a:pt x="24444" y="12692"/>
                  </a:cubicBezTo>
                  <a:cubicBezTo>
                    <a:pt x="24701" y="5945"/>
                    <a:pt x="19439" y="266"/>
                    <a:pt x="12692" y="9"/>
                  </a:cubicBezTo>
                  <a:cubicBezTo>
                    <a:pt x="12683" y="9"/>
                    <a:pt x="12675" y="8"/>
                    <a:pt x="12666" y="8"/>
                  </a:cubicBezTo>
                  <a:cubicBezTo>
                    <a:pt x="5928" y="-234"/>
                    <a:pt x="265" y="5024"/>
                    <a:pt x="9" y="1176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任意多边形: 形状 252"/>
            <p:cNvSpPr/>
            <p:nvPr/>
          </p:nvSpPr>
          <p:spPr>
            <a:xfrm rot="17217600">
              <a:off x="-4307258" y="1824078"/>
              <a:ext cx="97725" cy="97725"/>
            </a:xfrm>
            <a:custGeom>
              <a:avLst/>
              <a:gdLst>
                <a:gd name="connsiteX0" fmla="*/ 97665 w 97725"/>
                <a:gd name="connsiteY0" fmla="*/ 48653 h 97725"/>
                <a:gd name="connsiteX1" fmla="*/ 48802 w 97725"/>
                <a:gd name="connsiteY1" fmla="*/ 97516 h 97725"/>
                <a:gd name="connsiteX2" fmla="*/ -61 w 97725"/>
                <a:gd name="connsiteY2" fmla="*/ 48653 h 97725"/>
                <a:gd name="connsiteX3" fmla="*/ 48802 w 97725"/>
                <a:gd name="connsiteY3" fmla="*/ -209 h 97725"/>
                <a:gd name="connsiteX4" fmla="*/ 97665 w 97725"/>
                <a:gd name="connsiteY4" fmla="*/ 48653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25" h="97725">
                  <a:moveTo>
                    <a:pt x="97665" y="48653"/>
                  </a:moveTo>
                  <a:cubicBezTo>
                    <a:pt x="97665" y="75639"/>
                    <a:pt x="75788" y="97516"/>
                    <a:pt x="48802" y="97516"/>
                  </a:cubicBezTo>
                  <a:cubicBezTo>
                    <a:pt x="21816" y="97516"/>
                    <a:pt x="-61" y="75639"/>
                    <a:pt x="-61" y="48653"/>
                  </a:cubicBezTo>
                  <a:cubicBezTo>
                    <a:pt x="-61" y="21667"/>
                    <a:pt x="21816" y="-209"/>
                    <a:pt x="48802" y="-209"/>
                  </a:cubicBezTo>
                  <a:cubicBezTo>
                    <a:pt x="75788" y="-209"/>
                    <a:pt x="97665" y="21667"/>
                    <a:pt x="97665" y="48653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任意多边形: 形状 253"/>
            <p:cNvSpPr/>
            <p:nvPr/>
          </p:nvSpPr>
          <p:spPr>
            <a:xfrm rot="17217600">
              <a:off x="-4307237" y="1811691"/>
              <a:ext cx="97725" cy="97725"/>
            </a:xfrm>
            <a:custGeom>
              <a:avLst/>
              <a:gdLst>
                <a:gd name="connsiteX0" fmla="*/ 97665 w 97725"/>
                <a:gd name="connsiteY0" fmla="*/ 48653 h 97725"/>
                <a:gd name="connsiteX1" fmla="*/ 48802 w 97725"/>
                <a:gd name="connsiteY1" fmla="*/ 97516 h 97725"/>
                <a:gd name="connsiteX2" fmla="*/ -61 w 97725"/>
                <a:gd name="connsiteY2" fmla="*/ 48653 h 97725"/>
                <a:gd name="connsiteX3" fmla="*/ 48802 w 97725"/>
                <a:gd name="connsiteY3" fmla="*/ -209 h 97725"/>
                <a:gd name="connsiteX4" fmla="*/ 97665 w 97725"/>
                <a:gd name="connsiteY4" fmla="*/ 48653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25" h="97725">
                  <a:moveTo>
                    <a:pt x="97665" y="48653"/>
                  </a:moveTo>
                  <a:cubicBezTo>
                    <a:pt x="97665" y="75640"/>
                    <a:pt x="75788" y="97516"/>
                    <a:pt x="48802" y="97516"/>
                  </a:cubicBezTo>
                  <a:cubicBezTo>
                    <a:pt x="21816" y="97516"/>
                    <a:pt x="-61" y="75640"/>
                    <a:pt x="-61" y="48653"/>
                  </a:cubicBezTo>
                  <a:cubicBezTo>
                    <a:pt x="-61" y="21667"/>
                    <a:pt x="21816" y="-209"/>
                    <a:pt x="48802" y="-209"/>
                  </a:cubicBezTo>
                  <a:cubicBezTo>
                    <a:pt x="75788" y="-209"/>
                    <a:pt x="97665" y="21667"/>
                    <a:pt x="97665" y="48653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任意多边形: 形状 254"/>
            <p:cNvSpPr/>
            <p:nvPr/>
          </p:nvSpPr>
          <p:spPr>
            <a:xfrm>
              <a:off x="-4286890" y="1833391"/>
              <a:ext cx="24452" cy="24454"/>
            </a:xfrm>
            <a:custGeom>
              <a:avLst/>
              <a:gdLst>
                <a:gd name="connsiteX0" fmla="*/ 9 w 24452"/>
                <a:gd name="connsiteY0" fmla="*/ 11761 h 24454"/>
                <a:gd name="connsiteX1" fmla="*/ 11759 w 24452"/>
                <a:gd name="connsiteY1" fmla="*/ 24446 h 24454"/>
                <a:gd name="connsiteX2" fmla="*/ 24444 w 24452"/>
                <a:gd name="connsiteY2" fmla="*/ 12695 h 24454"/>
                <a:gd name="connsiteX3" fmla="*/ 12694 w 24452"/>
                <a:gd name="connsiteY3" fmla="*/ 11 h 24454"/>
                <a:gd name="connsiteX4" fmla="*/ 12623 w 24452"/>
                <a:gd name="connsiteY4" fmla="*/ 8 h 24454"/>
                <a:gd name="connsiteX5" fmla="*/ 9 w 24452"/>
                <a:gd name="connsiteY5" fmla="*/ 11746 h 24454"/>
                <a:gd name="connsiteX6" fmla="*/ 9 w 24452"/>
                <a:gd name="connsiteY6" fmla="*/ 11761 h 2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2" h="24454">
                  <a:moveTo>
                    <a:pt x="9" y="11761"/>
                  </a:moveTo>
                  <a:cubicBezTo>
                    <a:pt x="-249" y="18509"/>
                    <a:pt x="5012" y="24188"/>
                    <a:pt x="11759" y="24446"/>
                  </a:cubicBezTo>
                  <a:cubicBezTo>
                    <a:pt x="18507" y="24704"/>
                    <a:pt x="24186" y="19443"/>
                    <a:pt x="24444" y="12695"/>
                  </a:cubicBezTo>
                  <a:cubicBezTo>
                    <a:pt x="24702" y="5948"/>
                    <a:pt x="19441" y="269"/>
                    <a:pt x="12694" y="11"/>
                  </a:cubicBezTo>
                  <a:cubicBezTo>
                    <a:pt x="12670" y="10"/>
                    <a:pt x="12646" y="9"/>
                    <a:pt x="12623" y="8"/>
                  </a:cubicBezTo>
                  <a:cubicBezTo>
                    <a:pt x="5898" y="-234"/>
                    <a:pt x="251" y="5021"/>
                    <a:pt x="9" y="11746"/>
                  </a:cubicBezTo>
                  <a:cubicBezTo>
                    <a:pt x="9" y="11751"/>
                    <a:pt x="9" y="11756"/>
                    <a:pt x="9" y="1176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任意多边形: 形状 255"/>
            <p:cNvSpPr/>
            <p:nvPr/>
          </p:nvSpPr>
          <p:spPr>
            <a:xfrm>
              <a:off x="-4272072" y="2095923"/>
              <a:ext cx="309278" cy="247370"/>
            </a:xfrm>
            <a:custGeom>
              <a:avLst/>
              <a:gdLst>
                <a:gd name="connsiteX0" fmla="*/ 0 w 309278"/>
                <a:gd name="connsiteY0" fmla="*/ 68881 h 247370"/>
                <a:gd name="connsiteX1" fmla="*/ 12270 w 309278"/>
                <a:gd name="connsiteY1" fmla="*/ 196053 h 247370"/>
                <a:gd name="connsiteX2" fmla="*/ 19890 w 309278"/>
                <a:gd name="connsiteY2" fmla="*/ 206472 h 247370"/>
                <a:gd name="connsiteX3" fmla="*/ 154682 w 309278"/>
                <a:gd name="connsiteY3" fmla="*/ 247370 h 247370"/>
                <a:gd name="connsiteX4" fmla="*/ 289431 w 309278"/>
                <a:gd name="connsiteY4" fmla="*/ 206472 h 247370"/>
                <a:gd name="connsiteX5" fmla="*/ 297008 w 309278"/>
                <a:gd name="connsiteY5" fmla="*/ 196054 h 247370"/>
                <a:gd name="connsiteX6" fmla="*/ 309278 w 309278"/>
                <a:gd name="connsiteY6" fmla="*/ 68882 h 247370"/>
                <a:gd name="connsiteX7" fmla="*/ 302433 w 309278"/>
                <a:gd name="connsiteY7" fmla="*/ 51661 h 247370"/>
                <a:gd name="connsiteX8" fmla="*/ 155629 w 309278"/>
                <a:gd name="connsiteY8" fmla="*/ 0 h 247370"/>
                <a:gd name="connsiteX9" fmla="*/ 153649 w 309278"/>
                <a:gd name="connsiteY9" fmla="*/ 0 h 247370"/>
                <a:gd name="connsiteX10" fmla="*/ 6889 w 309278"/>
                <a:gd name="connsiteY10" fmla="*/ 51661 h 247370"/>
                <a:gd name="connsiteX11" fmla="*/ 0 w 309278"/>
                <a:gd name="connsiteY11" fmla="*/ 68881 h 247370"/>
                <a:gd name="connsiteX12" fmla="*/ 49853 w 309278"/>
                <a:gd name="connsiteY12" fmla="*/ 79386 h 247370"/>
                <a:gd name="connsiteX13" fmla="*/ 154639 w 309278"/>
                <a:gd name="connsiteY13" fmla="*/ 49250 h 247370"/>
                <a:gd name="connsiteX14" fmla="*/ 259425 w 309278"/>
                <a:gd name="connsiteY14" fmla="*/ 79386 h 247370"/>
                <a:gd name="connsiteX15" fmla="*/ 253226 w 309278"/>
                <a:gd name="connsiteY15" fmla="*/ 171472 h 247370"/>
                <a:gd name="connsiteX16" fmla="*/ 185636 w 309278"/>
                <a:gd name="connsiteY16" fmla="*/ 194418 h 247370"/>
                <a:gd name="connsiteX17" fmla="*/ 185636 w 309278"/>
                <a:gd name="connsiteY17" fmla="*/ 161225 h 247370"/>
                <a:gd name="connsiteX18" fmla="*/ 154682 w 309278"/>
                <a:gd name="connsiteY18" fmla="*/ 130272 h 247370"/>
                <a:gd name="connsiteX19" fmla="*/ 123729 w 309278"/>
                <a:gd name="connsiteY19" fmla="*/ 161225 h 247370"/>
                <a:gd name="connsiteX20" fmla="*/ 123729 w 309278"/>
                <a:gd name="connsiteY20" fmla="*/ 194418 h 247370"/>
                <a:gd name="connsiteX21" fmla="*/ 56096 w 309278"/>
                <a:gd name="connsiteY21" fmla="*/ 171472 h 247370"/>
                <a:gd name="connsiteX22" fmla="*/ 49853 w 309278"/>
                <a:gd name="connsiteY22" fmla="*/ 79386 h 24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9278" h="247370">
                  <a:moveTo>
                    <a:pt x="0" y="68881"/>
                  </a:moveTo>
                  <a:cubicBezTo>
                    <a:pt x="476" y="111543"/>
                    <a:pt x="4580" y="154088"/>
                    <a:pt x="12270" y="196053"/>
                  </a:cubicBezTo>
                  <a:cubicBezTo>
                    <a:pt x="13860" y="200130"/>
                    <a:pt x="16487" y="203721"/>
                    <a:pt x="19890" y="206472"/>
                  </a:cubicBezTo>
                  <a:cubicBezTo>
                    <a:pt x="21956" y="208151"/>
                    <a:pt x="84079" y="247370"/>
                    <a:pt x="154682" y="247370"/>
                  </a:cubicBezTo>
                  <a:cubicBezTo>
                    <a:pt x="225285" y="247370"/>
                    <a:pt x="287322" y="208151"/>
                    <a:pt x="289431" y="206472"/>
                  </a:cubicBezTo>
                  <a:cubicBezTo>
                    <a:pt x="292835" y="203732"/>
                    <a:pt x="295450" y="200136"/>
                    <a:pt x="297008" y="196054"/>
                  </a:cubicBezTo>
                  <a:cubicBezTo>
                    <a:pt x="304698" y="154088"/>
                    <a:pt x="308803" y="111544"/>
                    <a:pt x="309278" y="68882"/>
                  </a:cubicBezTo>
                  <a:cubicBezTo>
                    <a:pt x="309316" y="62471"/>
                    <a:pt x="306862" y="56296"/>
                    <a:pt x="302433" y="51661"/>
                  </a:cubicBezTo>
                  <a:cubicBezTo>
                    <a:pt x="258048" y="5338"/>
                    <a:pt x="165962" y="430"/>
                    <a:pt x="155629" y="0"/>
                  </a:cubicBezTo>
                  <a:lnTo>
                    <a:pt x="153649" y="0"/>
                  </a:lnTo>
                  <a:cubicBezTo>
                    <a:pt x="143317" y="430"/>
                    <a:pt x="51231" y="5338"/>
                    <a:pt x="6889" y="51661"/>
                  </a:cubicBezTo>
                  <a:cubicBezTo>
                    <a:pt x="2432" y="56281"/>
                    <a:pt x="-40" y="62462"/>
                    <a:pt x="0" y="68881"/>
                  </a:cubicBezTo>
                  <a:close/>
                  <a:moveTo>
                    <a:pt x="49853" y="79386"/>
                  </a:moveTo>
                  <a:cubicBezTo>
                    <a:pt x="78568" y="57860"/>
                    <a:pt x="133157" y="50455"/>
                    <a:pt x="154639" y="49250"/>
                  </a:cubicBezTo>
                  <a:cubicBezTo>
                    <a:pt x="176165" y="50283"/>
                    <a:pt x="230710" y="57516"/>
                    <a:pt x="259425" y="79386"/>
                  </a:cubicBezTo>
                  <a:cubicBezTo>
                    <a:pt x="257272" y="119079"/>
                    <a:pt x="258262" y="156576"/>
                    <a:pt x="253226" y="171472"/>
                  </a:cubicBezTo>
                  <a:cubicBezTo>
                    <a:pt x="244271" y="177326"/>
                    <a:pt x="211940" y="188692"/>
                    <a:pt x="185636" y="194418"/>
                  </a:cubicBezTo>
                  <a:lnTo>
                    <a:pt x="185636" y="161225"/>
                  </a:lnTo>
                  <a:cubicBezTo>
                    <a:pt x="185636" y="144130"/>
                    <a:pt x="171777" y="130272"/>
                    <a:pt x="154682" y="130272"/>
                  </a:cubicBezTo>
                  <a:cubicBezTo>
                    <a:pt x="137587" y="130272"/>
                    <a:pt x="123729" y="144130"/>
                    <a:pt x="123729" y="161225"/>
                  </a:cubicBezTo>
                  <a:lnTo>
                    <a:pt x="123729" y="194418"/>
                  </a:lnTo>
                  <a:cubicBezTo>
                    <a:pt x="97468" y="188692"/>
                    <a:pt x="65093" y="177197"/>
                    <a:pt x="56096" y="171472"/>
                  </a:cubicBezTo>
                  <a:cubicBezTo>
                    <a:pt x="51059" y="156533"/>
                    <a:pt x="52049" y="119165"/>
                    <a:pt x="49853" y="79386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任意多边形: 形状 256"/>
            <p:cNvSpPr/>
            <p:nvPr/>
          </p:nvSpPr>
          <p:spPr>
            <a:xfrm>
              <a:off x="-4485385" y="1289495"/>
              <a:ext cx="735929" cy="637927"/>
            </a:xfrm>
            <a:custGeom>
              <a:avLst/>
              <a:gdLst>
                <a:gd name="connsiteX0" fmla="*/ 367952 w 735929"/>
                <a:gd name="connsiteY0" fmla="*/ 0 h 637927"/>
                <a:gd name="connsiteX1" fmla="*/ 689714 w 735929"/>
                <a:gd name="connsiteY1" fmla="*/ 637927 h 637927"/>
                <a:gd name="connsiteX2" fmla="*/ 572917 w 735929"/>
                <a:gd name="connsiteY2" fmla="*/ 314185 h 637927"/>
                <a:gd name="connsiteX3" fmla="*/ 367952 w 735929"/>
                <a:gd name="connsiteY3" fmla="*/ 331190 h 637927"/>
                <a:gd name="connsiteX4" fmla="*/ 162987 w 735929"/>
                <a:gd name="connsiteY4" fmla="*/ 314185 h 637927"/>
                <a:gd name="connsiteX5" fmla="*/ 46233 w 735929"/>
                <a:gd name="connsiteY5" fmla="*/ 637927 h 637927"/>
                <a:gd name="connsiteX6" fmla="*/ 367952 w 735929"/>
                <a:gd name="connsiteY6" fmla="*/ 0 h 63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5929" h="637927">
                  <a:moveTo>
                    <a:pt x="367952" y="0"/>
                  </a:moveTo>
                  <a:cubicBezTo>
                    <a:pt x="915774" y="8610"/>
                    <a:pt x="689714" y="637927"/>
                    <a:pt x="689714" y="637927"/>
                  </a:cubicBezTo>
                  <a:cubicBezTo>
                    <a:pt x="689714" y="637927"/>
                    <a:pt x="717998" y="293090"/>
                    <a:pt x="572917" y="314185"/>
                  </a:cubicBezTo>
                  <a:cubicBezTo>
                    <a:pt x="483759" y="327100"/>
                    <a:pt x="417633" y="331405"/>
                    <a:pt x="367952" y="331190"/>
                  </a:cubicBezTo>
                  <a:cubicBezTo>
                    <a:pt x="318271" y="331578"/>
                    <a:pt x="252145" y="327186"/>
                    <a:pt x="162987" y="314185"/>
                  </a:cubicBezTo>
                  <a:cubicBezTo>
                    <a:pt x="17906" y="293090"/>
                    <a:pt x="46233" y="637927"/>
                    <a:pt x="46233" y="637927"/>
                  </a:cubicBezTo>
                  <a:cubicBezTo>
                    <a:pt x="46233" y="637927"/>
                    <a:pt x="-179870" y="8610"/>
                    <a:pt x="367952" y="0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任意多边形: 形状 257"/>
            <p:cNvSpPr/>
            <p:nvPr/>
          </p:nvSpPr>
          <p:spPr>
            <a:xfrm>
              <a:off x="-4487972" y="1486114"/>
              <a:ext cx="740862" cy="137713"/>
            </a:xfrm>
            <a:custGeom>
              <a:avLst/>
              <a:gdLst>
                <a:gd name="connsiteX0" fmla="*/ 0 w 740862"/>
                <a:gd name="connsiteY0" fmla="*/ 135819 h 137713"/>
                <a:gd name="connsiteX1" fmla="*/ 740862 w 740862"/>
                <a:gd name="connsiteY1" fmla="*/ 137713 h 137713"/>
                <a:gd name="connsiteX2" fmla="*/ 732553 w 740862"/>
                <a:gd name="connsiteY2" fmla="*/ 67411 h 137713"/>
                <a:gd name="connsiteX3" fmla="*/ 8395 w 740862"/>
                <a:gd name="connsiteY3" fmla="*/ 65646 h 137713"/>
                <a:gd name="connsiteX4" fmla="*/ 1 w 740862"/>
                <a:gd name="connsiteY4" fmla="*/ 135819 h 13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862" h="137713">
                  <a:moveTo>
                    <a:pt x="0" y="135819"/>
                  </a:moveTo>
                  <a:cubicBezTo>
                    <a:pt x="322150" y="-695"/>
                    <a:pt x="616488" y="82867"/>
                    <a:pt x="740862" y="137713"/>
                  </a:cubicBezTo>
                  <a:cubicBezTo>
                    <a:pt x="739649" y="114122"/>
                    <a:pt x="736873" y="90636"/>
                    <a:pt x="732553" y="67411"/>
                  </a:cubicBezTo>
                  <a:cubicBezTo>
                    <a:pt x="591002" y="11833"/>
                    <a:pt x="310655" y="-50548"/>
                    <a:pt x="8395" y="65646"/>
                  </a:cubicBezTo>
                  <a:cubicBezTo>
                    <a:pt x="4057" y="88827"/>
                    <a:pt x="1252" y="112269"/>
                    <a:pt x="1" y="135819"/>
                  </a:cubicBezTo>
                  <a:close/>
                </a:path>
              </a:pathLst>
            </a:custGeom>
            <a:solidFill>
              <a:srgbClr val="D6D6D6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9" name="任意多边形: 形状 258"/>
            <p:cNvSpPr/>
            <p:nvPr/>
          </p:nvSpPr>
          <p:spPr>
            <a:xfrm>
              <a:off x="-4210595" y="1428850"/>
              <a:ext cx="185635" cy="185635"/>
            </a:xfrm>
            <a:custGeom>
              <a:avLst/>
              <a:gdLst>
                <a:gd name="connsiteX0" fmla="*/ 185635 w 185635"/>
                <a:gd name="connsiteY0" fmla="*/ 92818 h 185635"/>
                <a:gd name="connsiteX1" fmla="*/ 92817 w 185635"/>
                <a:gd name="connsiteY1" fmla="*/ 185635 h 185635"/>
                <a:gd name="connsiteX2" fmla="*/ -1 w 185635"/>
                <a:gd name="connsiteY2" fmla="*/ 92818 h 185635"/>
                <a:gd name="connsiteX3" fmla="*/ 92817 w 185635"/>
                <a:gd name="connsiteY3" fmla="*/ 0 h 185635"/>
                <a:gd name="connsiteX4" fmla="*/ 185635 w 185635"/>
                <a:gd name="connsiteY4" fmla="*/ 92818 h 18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35" h="185635">
                  <a:moveTo>
                    <a:pt x="185635" y="92818"/>
                  </a:moveTo>
                  <a:cubicBezTo>
                    <a:pt x="185635" y="144079"/>
                    <a:pt x="144079" y="185635"/>
                    <a:pt x="92817" y="185635"/>
                  </a:cubicBezTo>
                  <a:cubicBezTo>
                    <a:pt x="41556" y="185635"/>
                    <a:pt x="-1" y="144079"/>
                    <a:pt x="-1" y="92818"/>
                  </a:cubicBezTo>
                  <a:cubicBezTo>
                    <a:pt x="-1" y="41556"/>
                    <a:pt x="41555" y="0"/>
                    <a:pt x="92817" y="0"/>
                  </a:cubicBezTo>
                  <a:cubicBezTo>
                    <a:pt x="144079" y="0"/>
                    <a:pt x="185635" y="41556"/>
                    <a:pt x="185635" y="92818"/>
                  </a:cubicBezTo>
                  <a:close/>
                </a:path>
              </a:pathLst>
            </a:custGeom>
            <a:solidFill>
              <a:srgbClr val="D6D6D6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0" name="任意多边形: 形状 259"/>
            <p:cNvSpPr/>
            <p:nvPr/>
          </p:nvSpPr>
          <p:spPr>
            <a:xfrm>
              <a:off x="-4235350" y="1404139"/>
              <a:ext cx="235144" cy="235143"/>
            </a:xfrm>
            <a:custGeom>
              <a:avLst/>
              <a:gdLst>
                <a:gd name="connsiteX0" fmla="*/ 117572 w 235144"/>
                <a:gd name="connsiteY0" fmla="*/ 24711 h 235143"/>
                <a:gd name="connsiteX1" fmla="*/ 210476 w 235144"/>
                <a:gd name="connsiteY1" fmla="*/ 117529 h 235143"/>
                <a:gd name="connsiteX2" fmla="*/ 117658 w 235144"/>
                <a:gd name="connsiteY2" fmla="*/ 210432 h 235143"/>
                <a:gd name="connsiteX3" fmla="*/ 24754 w 235144"/>
                <a:gd name="connsiteY3" fmla="*/ 117615 h 235143"/>
                <a:gd name="connsiteX4" fmla="*/ 24754 w 235144"/>
                <a:gd name="connsiteY4" fmla="*/ 117572 h 235143"/>
                <a:gd name="connsiteX5" fmla="*/ 117572 w 235144"/>
                <a:gd name="connsiteY5" fmla="*/ 24711 h 235143"/>
                <a:gd name="connsiteX6" fmla="*/ 117572 w 235144"/>
                <a:gd name="connsiteY6" fmla="*/ 0 h 235143"/>
                <a:gd name="connsiteX7" fmla="*/ 0 w 235144"/>
                <a:gd name="connsiteY7" fmla="*/ 117572 h 235143"/>
                <a:gd name="connsiteX8" fmla="*/ 117572 w 235144"/>
                <a:gd name="connsiteY8" fmla="*/ 235144 h 235143"/>
                <a:gd name="connsiteX9" fmla="*/ 235144 w 235144"/>
                <a:gd name="connsiteY9" fmla="*/ 117572 h 235143"/>
                <a:gd name="connsiteX10" fmla="*/ 117572 w 235144"/>
                <a:gd name="connsiteY10" fmla="*/ 0 h 23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144" h="235143">
                  <a:moveTo>
                    <a:pt x="117572" y="24711"/>
                  </a:moveTo>
                  <a:cubicBezTo>
                    <a:pt x="168858" y="24687"/>
                    <a:pt x="210452" y="66243"/>
                    <a:pt x="210476" y="117529"/>
                  </a:cubicBezTo>
                  <a:cubicBezTo>
                    <a:pt x="210499" y="168814"/>
                    <a:pt x="168944" y="210409"/>
                    <a:pt x="117658" y="210432"/>
                  </a:cubicBezTo>
                  <a:cubicBezTo>
                    <a:pt x="66372" y="210456"/>
                    <a:pt x="24778" y="168900"/>
                    <a:pt x="24754" y="117615"/>
                  </a:cubicBezTo>
                  <a:cubicBezTo>
                    <a:pt x="24754" y="117600"/>
                    <a:pt x="24754" y="117586"/>
                    <a:pt x="24754" y="117572"/>
                  </a:cubicBezTo>
                  <a:cubicBezTo>
                    <a:pt x="24754" y="66303"/>
                    <a:pt x="66303" y="24735"/>
                    <a:pt x="117572" y="24711"/>
                  </a:cubicBezTo>
                  <a:moveTo>
                    <a:pt x="117572" y="0"/>
                  </a:moveTo>
                  <a:cubicBezTo>
                    <a:pt x="52639" y="0"/>
                    <a:pt x="0" y="52639"/>
                    <a:pt x="0" y="117572"/>
                  </a:cubicBezTo>
                  <a:cubicBezTo>
                    <a:pt x="0" y="182505"/>
                    <a:pt x="52638" y="235144"/>
                    <a:pt x="117572" y="235144"/>
                  </a:cubicBezTo>
                  <a:cubicBezTo>
                    <a:pt x="182505" y="235144"/>
                    <a:pt x="235144" y="182505"/>
                    <a:pt x="235144" y="117572"/>
                  </a:cubicBezTo>
                  <a:cubicBezTo>
                    <a:pt x="235073" y="52668"/>
                    <a:pt x="182476" y="71"/>
                    <a:pt x="117572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1" name="任意多边形: 形状 260"/>
            <p:cNvSpPr/>
            <p:nvPr/>
          </p:nvSpPr>
          <p:spPr>
            <a:xfrm>
              <a:off x="-4157470" y="1481975"/>
              <a:ext cx="79385" cy="79385"/>
            </a:xfrm>
            <a:custGeom>
              <a:avLst/>
              <a:gdLst>
                <a:gd name="connsiteX0" fmla="*/ 79386 w 79385"/>
                <a:gd name="connsiteY0" fmla="*/ 39693 h 79385"/>
                <a:gd name="connsiteX1" fmla="*/ 39693 w 79385"/>
                <a:gd name="connsiteY1" fmla="*/ 79386 h 79385"/>
                <a:gd name="connsiteX2" fmla="*/ 0 w 79385"/>
                <a:gd name="connsiteY2" fmla="*/ 39693 h 79385"/>
                <a:gd name="connsiteX3" fmla="*/ 39693 w 79385"/>
                <a:gd name="connsiteY3" fmla="*/ 0 h 79385"/>
                <a:gd name="connsiteX4" fmla="*/ 79386 w 79385"/>
                <a:gd name="connsiteY4" fmla="*/ 39693 h 7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85" h="79385">
                  <a:moveTo>
                    <a:pt x="79386" y="39693"/>
                  </a:moveTo>
                  <a:cubicBezTo>
                    <a:pt x="79386" y="61615"/>
                    <a:pt x="61615" y="79386"/>
                    <a:pt x="39693" y="79386"/>
                  </a:cubicBezTo>
                  <a:cubicBezTo>
                    <a:pt x="17771" y="79386"/>
                    <a:pt x="0" y="61615"/>
                    <a:pt x="0" y="39693"/>
                  </a:cubicBezTo>
                  <a:cubicBezTo>
                    <a:pt x="0" y="17771"/>
                    <a:pt x="17771" y="0"/>
                    <a:pt x="39693" y="0"/>
                  </a:cubicBezTo>
                  <a:cubicBezTo>
                    <a:pt x="61615" y="0"/>
                    <a:pt x="79386" y="17771"/>
                    <a:pt x="79386" y="39693"/>
                  </a:cubicBezTo>
                  <a:close/>
                </a:path>
              </a:pathLst>
            </a:custGeom>
            <a:solidFill>
              <a:srgbClr val="F1F2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任意多边形: 形状 261"/>
            <p:cNvSpPr/>
            <p:nvPr/>
          </p:nvSpPr>
          <p:spPr>
            <a:xfrm>
              <a:off x="-4439324" y="1868720"/>
              <a:ext cx="635129" cy="476941"/>
            </a:xfrm>
            <a:custGeom>
              <a:avLst/>
              <a:gdLst>
                <a:gd name="connsiteX0" fmla="*/ 12269 w 635129"/>
                <a:gd name="connsiteY0" fmla="*/ 181570 h 476941"/>
                <a:gd name="connsiteX1" fmla="*/ 32073 w 635129"/>
                <a:gd name="connsiteY1" fmla="*/ 273440 h 476941"/>
                <a:gd name="connsiteX2" fmla="*/ 91138 w 635129"/>
                <a:gd name="connsiteY2" fmla="*/ 156127 h 476941"/>
                <a:gd name="connsiteX3" fmla="*/ 12485 w 635129"/>
                <a:gd name="connsiteY3" fmla="*/ 8764 h 476941"/>
                <a:gd name="connsiteX4" fmla="*/ 14298 w 635129"/>
                <a:gd name="connsiteY4" fmla="*/ 1122 h 476941"/>
                <a:gd name="connsiteX5" fmla="*/ 14810 w 635129"/>
                <a:gd name="connsiteY5" fmla="*/ 842 h 476941"/>
                <a:gd name="connsiteX6" fmla="*/ 23420 w 635129"/>
                <a:gd name="connsiteY6" fmla="*/ 2952 h 476941"/>
                <a:gd name="connsiteX7" fmla="*/ 101384 w 635129"/>
                <a:gd name="connsiteY7" fmla="*/ 149325 h 476941"/>
                <a:gd name="connsiteX8" fmla="*/ 533486 w 635129"/>
                <a:gd name="connsiteY8" fmla="*/ 149325 h 476941"/>
                <a:gd name="connsiteX9" fmla="*/ 611451 w 635129"/>
                <a:gd name="connsiteY9" fmla="*/ 2952 h 476941"/>
                <a:gd name="connsiteX10" fmla="*/ 620061 w 635129"/>
                <a:gd name="connsiteY10" fmla="*/ 842 h 476941"/>
                <a:gd name="connsiteX11" fmla="*/ 622666 w 635129"/>
                <a:gd name="connsiteY11" fmla="*/ 8252 h 476941"/>
                <a:gd name="connsiteX12" fmla="*/ 622386 w 635129"/>
                <a:gd name="connsiteY12" fmla="*/ 8764 h 476941"/>
                <a:gd name="connsiteX13" fmla="*/ 543732 w 635129"/>
                <a:gd name="connsiteY13" fmla="*/ 156127 h 476941"/>
                <a:gd name="connsiteX14" fmla="*/ 602798 w 635129"/>
                <a:gd name="connsiteY14" fmla="*/ 273440 h 476941"/>
                <a:gd name="connsiteX15" fmla="*/ 622601 w 635129"/>
                <a:gd name="connsiteY15" fmla="*/ 181570 h 476941"/>
                <a:gd name="connsiteX16" fmla="*/ 629446 w 635129"/>
                <a:gd name="connsiteY16" fmla="*/ 182216 h 476941"/>
                <a:gd name="connsiteX17" fmla="*/ 635129 w 635129"/>
                <a:gd name="connsiteY17" fmla="*/ 181699 h 476941"/>
                <a:gd name="connsiteX18" fmla="*/ 607749 w 635129"/>
                <a:gd name="connsiteY18" fmla="*/ 294105 h 476941"/>
                <a:gd name="connsiteX19" fmla="*/ 607232 w 635129"/>
                <a:gd name="connsiteY19" fmla="*/ 293890 h 476941"/>
                <a:gd name="connsiteX20" fmla="*/ 317543 w 635129"/>
                <a:gd name="connsiteY20" fmla="*/ 476942 h 476941"/>
                <a:gd name="connsiteX21" fmla="*/ 27897 w 635129"/>
                <a:gd name="connsiteY21" fmla="*/ 293890 h 476941"/>
                <a:gd name="connsiteX22" fmla="*/ 27380 w 635129"/>
                <a:gd name="connsiteY22" fmla="*/ 294105 h 476941"/>
                <a:gd name="connsiteX23" fmla="*/ 0 w 635129"/>
                <a:gd name="connsiteY23" fmla="*/ 181699 h 476941"/>
                <a:gd name="connsiteX24" fmla="*/ 5682 w 635129"/>
                <a:gd name="connsiteY24" fmla="*/ 182216 h 476941"/>
                <a:gd name="connsiteX25" fmla="*/ 12269 w 635129"/>
                <a:gd name="connsiteY25" fmla="*/ 181570 h 47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5129" h="476941">
                  <a:moveTo>
                    <a:pt x="12269" y="181570"/>
                  </a:moveTo>
                  <a:cubicBezTo>
                    <a:pt x="15634" y="212802"/>
                    <a:pt x="22271" y="243595"/>
                    <a:pt x="32073" y="273440"/>
                  </a:cubicBezTo>
                  <a:cubicBezTo>
                    <a:pt x="57784" y="237671"/>
                    <a:pt x="77716" y="198084"/>
                    <a:pt x="91138" y="156127"/>
                  </a:cubicBezTo>
                  <a:lnTo>
                    <a:pt x="12485" y="8764"/>
                  </a:lnTo>
                  <a:cubicBezTo>
                    <a:pt x="10875" y="6153"/>
                    <a:pt x="11687" y="2731"/>
                    <a:pt x="14298" y="1122"/>
                  </a:cubicBezTo>
                  <a:cubicBezTo>
                    <a:pt x="14463" y="1020"/>
                    <a:pt x="14634" y="927"/>
                    <a:pt x="14810" y="842"/>
                  </a:cubicBezTo>
                  <a:cubicBezTo>
                    <a:pt x="17785" y="-847"/>
                    <a:pt x="21562" y="79"/>
                    <a:pt x="23420" y="2952"/>
                  </a:cubicBezTo>
                  <a:lnTo>
                    <a:pt x="101384" y="149325"/>
                  </a:lnTo>
                  <a:lnTo>
                    <a:pt x="533486" y="149325"/>
                  </a:lnTo>
                  <a:lnTo>
                    <a:pt x="611451" y="2952"/>
                  </a:lnTo>
                  <a:cubicBezTo>
                    <a:pt x="613309" y="79"/>
                    <a:pt x="617086" y="-847"/>
                    <a:pt x="620061" y="842"/>
                  </a:cubicBezTo>
                  <a:cubicBezTo>
                    <a:pt x="622827" y="2169"/>
                    <a:pt x="623993" y="5487"/>
                    <a:pt x="622666" y="8252"/>
                  </a:cubicBezTo>
                  <a:cubicBezTo>
                    <a:pt x="622582" y="8427"/>
                    <a:pt x="622488" y="8598"/>
                    <a:pt x="622386" y="8764"/>
                  </a:cubicBezTo>
                  <a:lnTo>
                    <a:pt x="543732" y="156127"/>
                  </a:lnTo>
                  <a:cubicBezTo>
                    <a:pt x="557154" y="198084"/>
                    <a:pt x="577086" y="237671"/>
                    <a:pt x="602798" y="273440"/>
                  </a:cubicBezTo>
                  <a:cubicBezTo>
                    <a:pt x="612599" y="243595"/>
                    <a:pt x="619236" y="212803"/>
                    <a:pt x="622601" y="181570"/>
                  </a:cubicBezTo>
                  <a:cubicBezTo>
                    <a:pt x="624868" y="181917"/>
                    <a:pt x="627153" y="182133"/>
                    <a:pt x="629446" y="182216"/>
                  </a:cubicBezTo>
                  <a:cubicBezTo>
                    <a:pt x="631384" y="182216"/>
                    <a:pt x="633235" y="181871"/>
                    <a:pt x="635129" y="181699"/>
                  </a:cubicBezTo>
                  <a:cubicBezTo>
                    <a:pt x="625701" y="259191"/>
                    <a:pt x="608481" y="292684"/>
                    <a:pt x="607749" y="294105"/>
                  </a:cubicBezTo>
                  <a:lnTo>
                    <a:pt x="607232" y="293890"/>
                  </a:lnTo>
                  <a:cubicBezTo>
                    <a:pt x="561426" y="401043"/>
                    <a:pt x="435976" y="476942"/>
                    <a:pt x="317543" y="476942"/>
                  </a:cubicBezTo>
                  <a:cubicBezTo>
                    <a:pt x="199110" y="476942"/>
                    <a:pt x="73703" y="401043"/>
                    <a:pt x="27897" y="293890"/>
                  </a:cubicBezTo>
                  <a:lnTo>
                    <a:pt x="27380" y="294105"/>
                  </a:lnTo>
                  <a:cubicBezTo>
                    <a:pt x="26648" y="292684"/>
                    <a:pt x="9428" y="259277"/>
                    <a:pt x="0" y="181699"/>
                  </a:cubicBezTo>
                  <a:cubicBezTo>
                    <a:pt x="1894" y="181699"/>
                    <a:pt x="3745" y="182216"/>
                    <a:pt x="5682" y="182216"/>
                  </a:cubicBezTo>
                  <a:cubicBezTo>
                    <a:pt x="7888" y="182123"/>
                    <a:pt x="10087" y="181907"/>
                    <a:pt x="12269" y="181570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任意多边形: 形状 262"/>
            <p:cNvSpPr/>
            <p:nvPr/>
          </p:nvSpPr>
          <p:spPr>
            <a:xfrm>
              <a:off x="-4463992" y="1766713"/>
              <a:ext cx="693032" cy="241170"/>
            </a:xfrm>
            <a:custGeom>
              <a:avLst/>
              <a:gdLst>
                <a:gd name="connsiteX0" fmla="*/ 0 w 693032"/>
                <a:gd name="connsiteY0" fmla="*/ 66686 h 241170"/>
                <a:gd name="connsiteX1" fmla="*/ 21525 w 693032"/>
                <a:gd name="connsiteY1" fmla="*/ 74306 h 241170"/>
                <a:gd name="connsiteX2" fmla="*/ 18254 w 693032"/>
                <a:gd name="connsiteY2" fmla="*/ 101514 h 241170"/>
                <a:gd name="connsiteX3" fmla="*/ 159030 w 693032"/>
                <a:gd name="connsiteY3" fmla="*/ 241171 h 241170"/>
                <a:gd name="connsiteX4" fmla="*/ 315391 w 693032"/>
                <a:gd name="connsiteY4" fmla="*/ 104011 h 241170"/>
                <a:gd name="connsiteX5" fmla="*/ 316338 w 693032"/>
                <a:gd name="connsiteY5" fmla="*/ 74995 h 241170"/>
                <a:gd name="connsiteX6" fmla="*/ 346473 w 693032"/>
                <a:gd name="connsiteY6" fmla="*/ 68149 h 241170"/>
                <a:gd name="connsiteX7" fmla="*/ 376049 w 693032"/>
                <a:gd name="connsiteY7" fmla="*/ 74736 h 241170"/>
                <a:gd name="connsiteX8" fmla="*/ 376953 w 693032"/>
                <a:gd name="connsiteY8" fmla="*/ 104011 h 241170"/>
                <a:gd name="connsiteX9" fmla="*/ 533271 w 693032"/>
                <a:gd name="connsiteY9" fmla="*/ 241171 h 241170"/>
                <a:gd name="connsiteX10" fmla="*/ 674090 w 693032"/>
                <a:gd name="connsiteY10" fmla="*/ 101514 h 241170"/>
                <a:gd name="connsiteX11" fmla="*/ 670861 w 693032"/>
                <a:gd name="connsiteY11" fmla="*/ 74435 h 241170"/>
                <a:gd name="connsiteX12" fmla="*/ 693032 w 693032"/>
                <a:gd name="connsiteY12" fmla="*/ 66686 h 241170"/>
                <a:gd name="connsiteX13" fmla="*/ 693032 w 693032"/>
                <a:gd name="connsiteY13" fmla="*/ 18426 h 241170"/>
                <a:gd name="connsiteX14" fmla="*/ 625701 w 693032"/>
                <a:gd name="connsiteY14" fmla="*/ 18426 h 241170"/>
                <a:gd name="connsiteX15" fmla="*/ 533400 w 693032"/>
                <a:gd name="connsiteY15" fmla="*/ 258 h 241170"/>
                <a:gd name="connsiteX16" fmla="*/ 393786 w 693032"/>
                <a:gd name="connsiteY16" fmla="*/ 39004 h 241170"/>
                <a:gd name="connsiteX17" fmla="*/ 299074 w 693032"/>
                <a:gd name="connsiteY17" fmla="*/ 39004 h 241170"/>
                <a:gd name="connsiteX18" fmla="*/ 159245 w 693032"/>
                <a:gd name="connsiteY18" fmla="*/ 0 h 241170"/>
                <a:gd name="connsiteX19" fmla="*/ 66987 w 693032"/>
                <a:gd name="connsiteY19" fmla="*/ 18167 h 241170"/>
                <a:gd name="connsiteX20" fmla="*/ 0 w 693032"/>
                <a:gd name="connsiteY20" fmla="*/ 18167 h 241170"/>
                <a:gd name="connsiteX21" fmla="*/ 409413 w 693032"/>
                <a:gd name="connsiteY21" fmla="*/ 58334 h 241170"/>
                <a:gd name="connsiteX22" fmla="*/ 533357 w 693032"/>
                <a:gd name="connsiteY22" fmla="*/ 25013 h 241170"/>
                <a:gd name="connsiteX23" fmla="*/ 649594 w 693032"/>
                <a:gd name="connsiteY23" fmla="*/ 101514 h 241170"/>
                <a:gd name="connsiteX24" fmla="*/ 533357 w 693032"/>
                <a:gd name="connsiteY24" fmla="*/ 216417 h 241170"/>
                <a:gd name="connsiteX25" fmla="*/ 401277 w 693032"/>
                <a:gd name="connsiteY25" fmla="*/ 98974 h 241170"/>
                <a:gd name="connsiteX26" fmla="*/ 409413 w 693032"/>
                <a:gd name="connsiteY26" fmla="*/ 58334 h 241170"/>
                <a:gd name="connsiteX27" fmla="*/ 43223 w 693032"/>
                <a:gd name="connsiteY27" fmla="*/ 101385 h 241170"/>
                <a:gd name="connsiteX28" fmla="*/ 159460 w 693032"/>
                <a:gd name="connsiteY28" fmla="*/ 24883 h 241170"/>
                <a:gd name="connsiteX29" fmla="*/ 283447 w 693032"/>
                <a:gd name="connsiteY29" fmla="*/ 58205 h 241170"/>
                <a:gd name="connsiteX30" fmla="*/ 291583 w 693032"/>
                <a:gd name="connsiteY30" fmla="*/ 98845 h 241170"/>
                <a:gd name="connsiteX31" fmla="*/ 159460 w 693032"/>
                <a:gd name="connsiteY31" fmla="*/ 216288 h 241170"/>
                <a:gd name="connsiteX32" fmla="*/ 43223 w 693032"/>
                <a:gd name="connsiteY32" fmla="*/ 101514 h 2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93032" h="241170">
                  <a:moveTo>
                    <a:pt x="0" y="66686"/>
                  </a:moveTo>
                  <a:lnTo>
                    <a:pt x="21525" y="74306"/>
                  </a:lnTo>
                  <a:cubicBezTo>
                    <a:pt x="19303" y="83203"/>
                    <a:pt x="18204" y="92343"/>
                    <a:pt x="18254" y="101514"/>
                  </a:cubicBezTo>
                  <a:cubicBezTo>
                    <a:pt x="18254" y="161484"/>
                    <a:pt x="32848" y="241171"/>
                    <a:pt x="159030" y="241171"/>
                  </a:cubicBezTo>
                  <a:cubicBezTo>
                    <a:pt x="271737" y="241171"/>
                    <a:pt x="301097" y="171859"/>
                    <a:pt x="315391" y="104011"/>
                  </a:cubicBezTo>
                  <a:cubicBezTo>
                    <a:pt x="317434" y="94473"/>
                    <a:pt x="317755" y="84646"/>
                    <a:pt x="316338" y="74995"/>
                  </a:cubicBezTo>
                  <a:cubicBezTo>
                    <a:pt x="321805" y="71378"/>
                    <a:pt x="330975" y="68149"/>
                    <a:pt x="346473" y="68149"/>
                  </a:cubicBezTo>
                  <a:cubicBezTo>
                    <a:pt x="361971" y="68149"/>
                    <a:pt x="370538" y="71206"/>
                    <a:pt x="376049" y="74736"/>
                  </a:cubicBezTo>
                  <a:cubicBezTo>
                    <a:pt x="374600" y="84470"/>
                    <a:pt x="374906" y="94385"/>
                    <a:pt x="376953" y="104011"/>
                  </a:cubicBezTo>
                  <a:cubicBezTo>
                    <a:pt x="391031" y="171859"/>
                    <a:pt x="420607" y="241171"/>
                    <a:pt x="533271" y="241171"/>
                  </a:cubicBezTo>
                  <a:cubicBezTo>
                    <a:pt x="659496" y="241171"/>
                    <a:pt x="674090" y="161484"/>
                    <a:pt x="674090" y="101514"/>
                  </a:cubicBezTo>
                  <a:cubicBezTo>
                    <a:pt x="674133" y="92389"/>
                    <a:pt x="673048" y="83294"/>
                    <a:pt x="670861" y="74435"/>
                  </a:cubicBezTo>
                  <a:lnTo>
                    <a:pt x="693032" y="66686"/>
                  </a:lnTo>
                  <a:lnTo>
                    <a:pt x="693032" y="18426"/>
                  </a:lnTo>
                  <a:lnTo>
                    <a:pt x="625701" y="18426"/>
                  </a:lnTo>
                  <a:cubicBezTo>
                    <a:pt x="604520" y="7319"/>
                    <a:pt x="574901" y="258"/>
                    <a:pt x="533400" y="258"/>
                  </a:cubicBezTo>
                  <a:cubicBezTo>
                    <a:pt x="464519" y="258"/>
                    <a:pt x="417851" y="13174"/>
                    <a:pt x="393786" y="39004"/>
                  </a:cubicBezTo>
                  <a:cubicBezTo>
                    <a:pt x="364694" y="21312"/>
                    <a:pt x="328166" y="21312"/>
                    <a:pt x="299074" y="39004"/>
                  </a:cubicBezTo>
                  <a:cubicBezTo>
                    <a:pt x="275052" y="13174"/>
                    <a:pt x="228213" y="0"/>
                    <a:pt x="159245" y="0"/>
                  </a:cubicBezTo>
                  <a:cubicBezTo>
                    <a:pt x="117787" y="0"/>
                    <a:pt x="88168" y="7060"/>
                    <a:pt x="66987" y="18167"/>
                  </a:cubicBezTo>
                  <a:lnTo>
                    <a:pt x="0" y="18167"/>
                  </a:lnTo>
                  <a:close/>
                  <a:moveTo>
                    <a:pt x="409413" y="58334"/>
                  </a:moveTo>
                  <a:cubicBezTo>
                    <a:pt x="421769" y="43137"/>
                    <a:pt x="453325" y="25013"/>
                    <a:pt x="533357" y="25013"/>
                  </a:cubicBezTo>
                  <a:cubicBezTo>
                    <a:pt x="649594" y="25013"/>
                    <a:pt x="649594" y="82571"/>
                    <a:pt x="649594" y="101514"/>
                  </a:cubicBezTo>
                  <a:cubicBezTo>
                    <a:pt x="649594" y="161182"/>
                    <a:pt x="635517" y="216417"/>
                    <a:pt x="533357" y="216417"/>
                  </a:cubicBezTo>
                  <a:cubicBezTo>
                    <a:pt x="443940" y="216417"/>
                    <a:pt x="415914" y="169491"/>
                    <a:pt x="401277" y="98974"/>
                  </a:cubicBezTo>
                  <a:cubicBezTo>
                    <a:pt x="397919" y="82744"/>
                    <a:pt x="400674" y="69054"/>
                    <a:pt x="409413" y="58334"/>
                  </a:cubicBezTo>
                  <a:close/>
                  <a:moveTo>
                    <a:pt x="43223" y="101385"/>
                  </a:moveTo>
                  <a:cubicBezTo>
                    <a:pt x="43223" y="82442"/>
                    <a:pt x="43223" y="24883"/>
                    <a:pt x="159460" y="24883"/>
                  </a:cubicBezTo>
                  <a:cubicBezTo>
                    <a:pt x="239535" y="24883"/>
                    <a:pt x="271091" y="43008"/>
                    <a:pt x="283447" y="58205"/>
                  </a:cubicBezTo>
                  <a:cubicBezTo>
                    <a:pt x="292057" y="68924"/>
                    <a:pt x="294941" y="82615"/>
                    <a:pt x="291583" y="98845"/>
                  </a:cubicBezTo>
                  <a:cubicBezTo>
                    <a:pt x="276946" y="169362"/>
                    <a:pt x="248920" y="216288"/>
                    <a:pt x="159460" y="216288"/>
                  </a:cubicBezTo>
                  <a:cubicBezTo>
                    <a:pt x="57430" y="216417"/>
                    <a:pt x="43223" y="161182"/>
                    <a:pt x="43223" y="101514"/>
                  </a:cubicBezTo>
                  <a:close/>
                </a:path>
              </a:pathLst>
            </a:custGeom>
            <a:solidFill>
              <a:srgbClr val="231F2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4" name="任意多边形: 形状 263"/>
            <p:cNvSpPr/>
            <p:nvPr/>
          </p:nvSpPr>
          <p:spPr>
            <a:xfrm>
              <a:off x="-2049529" y="2539950"/>
              <a:ext cx="342211" cy="607921"/>
            </a:xfrm>
            <a:custGeom>
              <a:avLst/>
              <a:gdLst>
                <a:gd name="connsiteX0" fmla="*/ 0 w 342211"/>
                <a:gd name="connsiteY0" fmla="*/ 157954 h 607921"/>
                <a:gd name="connsiteX1" fmla="*/ 31772 w 342211"/>
                <a:gd name="connsiteY1" fmla="*/ 137935 h 607921"/>
                <a:gd name="connsiteX2" fmla="*/ 31772 w 342211"/>
                <a:gd name="connsiteY2" fmla="*/ 0 h 607921"/>
                <a:gd name="connsiteX3" fmla="*/ 310268 w 342211"/>
                <a:gd name="connsiteY3" fmla="*/ 0 h 607921"/>
                <a:gd name="connsiteX4" fmla="*/ 310268 w 342211"/>
                <a:gd name="connsiteY4" fmla="*/ 137935 h 607921"/>
                <a:gd name="connsiteX5" fmla="*/ 342212 w 342211"/>
                <a:gd name="connsiteY5" fmla="*/ 156748 h 607921"/>
                <a:gd name="connsiteX6" fmla="*/ 342212 w 342211"/>
                <a:gd name="connsiteY6" fmla="*/ 547908 h 607921"/>
                <a:gd name="connsiteX7" fmla="*/ 310268 w 342211"/>
                <a:gd name="connsiteY7" fmla="*/ 547908 h 607921"/>
                <a:gd name="connsiteX8" fmla="*/ 310268 w 342211"/>
                <a:gd name="connsiteY8" fmla="*/ 607921 h 607921"/>
                <a:gd name="connsiteX9" fmla="*/ 31772 w 342211"/>
                <a:gd name="connsiteY9" fmla="*/ 607921 h 607921"/>
                <a:gd name="connsiteX10" fmla="*/ 31772 w 342211"/>
                <a:gd name="connsiteY10" fmla="*/ 547908 h 607921"/>
                <a:gd name="connsiteX11" fmla="*/ 0 w 342211"/>
                <a:gd name="connsiteY11" fmla="*/ 547908 h 607921"/>
                <a:gd name="connsiteX12" fmla="*/ 0 w 342211"/>
                <a:gd name="connsiteY12" fmla="*/ 157954 h 60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11" h="607921">
                  <a:moveTo>
                    <a:pt x="0" y="157954"/>
                  </a:moveTo>
                  <a:lnTo>
                    <a:pt x="31772" y="137935"/>
                  </a:lnTo>
                  <a:lnTo>
                    <a:pt x="31772" y="0"/>
                  </a:lnTo>
                  <a:lnTo>
                    <a:pt x="310268" y="0"/>
                  </a:lnTo>
                  <a:lnTo>
                    <a:pt x="310268" y="137935"/>
                  </a:lnTo>
                  <a:lnTo>
                    <a:pt x="342212" y="156748"/>
                  </a:lnTo>
                  <a:lnTo>
                    <a:pt x="342212" y="547908"/>
                  </a:lnTo>
                  <a:lnTo>
                    <a:pt x="310268" y="547908"/>
                  </a:lnTo>
                  <a:lnTo>
                    <a:pt x="310268" y="607921"/>
                  </a:lnTo>
                  <a:lnTo>
                    <a:pt x="31772" y="607921"/>
                  </a:lnTo>
                  <a:lnTo>
                    <a:pt x="31772" y="547908"/>
                  </a:lnTo>
                  <a:lnTo>
                    <a:pt x="0" y="547908"/>
                  </a:lnTo>
                  <a:lnTo>
                    <a:pt x="0" y="157954"/>
                  </a:ln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-2017757" y="2553984"/>
              <a:ext cx="278539" cy="123900"/>
            </a:xfrm>
            <a:custGeom>
              <a:avLst/>
              <a:gdLst>
                <a:gd name="connsiteX0" fmla="*/ 86 w 278539"/>
                <a:gd name="connsiteY0" fmla="*/ 0 h 123900"/>
                <a:gd name="connsiteX1" fmla="*/ 0 w 278539"/>
                <a:gd name="connsiteY1" fmla="*/ 123900 h 123900"/>
                <a:gd name="connsiteX2" fmla="*/ 278539 w 278539"/>
                <a:gd name="connsiteY2" fmla="*/ 54287 h 123900"/>
                <a:gd name="connsiteX3" fmla="*/ 278539 w 278539"/>
                <a:gd name="connsiteY3" fmla="*/ 0 h 123900"/>
                <a:gd name="connsiteX4" fmla="*/ 86 w 278539"/>
                <a:gd name="connsiteY4" fmla="*/ 0 h 1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39" h="123900">
                  <a:moveTo>
                    <a:pt x="86" y="0"/>
                  </a:moveTo>
                  <a:lnTo>
                    <a:pt x="0" y="123900"/>
                  </a:lnTo>
                  <a:lnTo>
                    <a:pt x="278539" y="54287"/>
                  </a:lnTo>
                  <a:lnTo>
                    <a:pt x="278539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任意多边形: 形状 265"/>
            <p:cNvSpPr/>
            <p:nvPr/>
          </p:nvSpPr>
          <p:spPr>
            <a:xfrm>
              <a:off x="-2309039" y="4082375"/>
              <a:ext cx="860887" cy="2332581"/>
            </a:xfrm>
            <a:custGeom>
              <a:avLst/>
              <a:gdLst>
                <a:gd name="connsiteX0" fmla="*/ 860888 w 860887"/>
                <a:gd name="connsiteY0" fmla="*/ 0 h 2332581"/>
                <a:gd name="connsiteX1" fmla="*/ 831398 w 860887"/>
                <a:gd name="connsiteY1" fmla="*/ 2332581 h 2332581"/>
                <a:gd name="connsiteX2" fmla="*/ 525952 w 860887"/>
                <a:gd name="connsiteY2" fmla="*/ 2332581 h 2332581"/>
                <a:gd name="connsiteX3" fmla="*/ 470244 w 860887"/>
                <a:gd name="connsiteY3" fmla="*/ 334720 h 2332581"/>
                <a:gd name="connsiteX4" fmla="*/ 391074 w 860887"/>
                <a:gd name="connsiteY4" fmla="*/ 334720 h 2332581"/>
                <a:gd name="connsiteX5" fmla="*/ 335108 w 860887"/>
                <a:gd name="connsiteY5" fmla="*/ 2332581 h 2332581"/>
                <a:gd name="connsiteX6" fmla="*/ 29447 w 860887"/>
                <a:gd name="connsiteY6" fmla="*/ 2332581 h 2332581"/>
                <a:gd name="connsiteX7" fmla="*/ 0 w 860887"/>
                <a:gd name="connsiteY7" fmla="*/ 0 h 23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0887" h="2332581">
                  <a:moveTo>
                    <a:pt x="860888" y="0"/>
                  </a:moveTo>
                  <a:lnTo>
                    <a:pt x="831398" y="2332581"/>
                  </a:lnTo>
                  <a:lnTo>
                    <a:pt x="525952" y="2332581"/>
                  </a:lnTo>
                  <a:lnTo>
                    <a:pt x="470244" y="334720"/>
                  </a:lnTo>
                  <a:lnTo>
                    <a:pt x="391074" y="334720"/>
                  </a:lnTo>
                  <a:cubicBezTo>
                    <a:pt x="391074" y="334720"/>
                    <a:pt x="335108" y="2332581"/>
                    <a:pt x="335108" y="2332581"/>
                  </a:cubicBezTo>
                  <a:lnTo>
                    <a:pt x="29447" y="2332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ADE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任意多边形: 形状 266"/>
            <p:cNvSpPr/>
            <p:nvPr/>
          </p:nvSpPr>
          <p:spPr>
            <a:xfrm>
              <a:off x="-1814902" y="6339187"/>
              <a:ext cx="406098" cy="198572"/>
            </a:xfrm>
            <a:custGeom>
              <a:avLst/>
              <a:gdLst>
                <a:gd name="connsiteX0" fmla="*/ 0 w 406098"/>
                <a:gd name="connsiteY0" fmla="*/ 130186 h 198572"/>
                <a:gd name="connsiteX1" fmla="*/ 406098 w 406098"/>
                <a:gd name="connsiteY1" fmla="*/ 130186 h 198572"/>
                <a:gd name="connsiteX2" fmla="*/ 203028 w 406098"/>
                <a:gd name="connsiteY2" fmla="*/ 0 h 198572"/>
                <a:gd name="connsiteX3" fmla="*/ 0 w 406098"/>
                <a:gd name="connsiteY3" fmla="*/ 130186 h 1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098" h="198572">
                  <a:moveTo>
                    <a:pt x="0" y="130186"/>
                  </a:moveTo>
                  <a:cubicBezTo>
                    <a:pt x="0" y="221368"/>
                    <a:pt x="406098" y="221368"/>
                    <a:pt x="406098" y="130186"/>
                  </a:cubicBezTo>
                  <a:cubicBezTo>
                    <a:pt x="406098" y="39004"/>
                    <a:pt x="315175" y="0"/>
                    <a:pt x="203028" y="0"/>
                  </a:cubicBezTo>
                  <a:cubicBezTo>
                    <a:pt x="90880" y="0"/>
                    <a:pt x="0" y="38918"/>
                    <a:pt x="0" y="130186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8" name="任意多边形: 形状 267"/>
            <p:cNvSpPr/>
            <p:nvPr/>
          </p:nvSpPr>
          <p:spPr>
            <a:xfrm>
              <a:off x="-2347828" y="6339187"/>
              <a:ext cx="406098" cy="198572"/>
            </a:xfrm>
            <a:custGeom>
              <a:avLst/>
              <a:gdLst>
                <a:gd name="connsiteX0" fmla="*/ 0 w 406098"/>
                <a:gd name="connsiteY0" fmla="*/ 130186 h 198572"/>
                <a:gd name="connsiteX1" fmla="*/ 406099 w 406098"/>
                <a:gd name="connsiteY1" fmla="*/ 130186 h 198572"/>
                <a:gd name="connsiteX2" fmla="*/ 203028 w 406098"/>
                <a:gd name="connsiteY2" fmla="*/ 0 h 198572"/>
                <a:gd name="connsiteX3" fmla="*/ 0 w 406098"/>
                <a:gd name="connsiteY3" fmla="*/ 130186 h 1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098" h="198572">
                  <a:moveTo>
                    <a:pt x="0" y="130186"/>
                  </a:moveTo>
                  <a:cubicBezTo>
                    <a:pt x="0" y="221368"/>
                    <a:pt x="406099" y="221368"/>
                    <a:pt x="406099" y="130186"/>
                  </a:cubicBezTo>
                  <a:cubicBezTo>
                    <a:pt x="406099" y="39004"/>
                    <a:pt x="315176" y="0"/>
                    <a:pt x="203028" y="0"/>
                  </a:cubicBezTo>
                  <a:cubicBezTo>
                    <a:pt x="90880" y="0"/>
                    <a:pt x="0" y="38918"/>
                    <a:pt x="0" y="130186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9" name="任意多边形: 形状 268"/>
            <p:cNvSpPr/>
            <p:nvPr/>
          </p:nvSpPr>
          <p:spPr>
            <a:xfrm>
              <a:off x="-2594122" y="2675000"/>
              <a:ext cx="1431268" cy="1699303"/>
            </a:xfrm>
            <a:custGeom>
              <a:avLst/>
              <a:gdLst>
                <a:gd name="connsiteX0" fmla="*/ 0 w 1431268"/>
                <a:gd name="connsiteY0" fmla="*/ 543947 h 1699303"/>
                <a:gd name="connsiteX1" fmla="*/ 110985 w 1431268"/>
                <a:gd name="connsiteY1" fmla="*/ 217278 h 1699303"/>
                <a:gd name="connsiteX2" fmla="*/ 567668 w 1431268"/>
                <a:gd name="connsiteY2" fmla="*/ 0 h 1699303"/>
                <a:gd name="connsiteX3" fmla="*/ 715591 w 1431268"/>
                <a:gd name="connsiteY3" fmla="*/ 283662 h 1699303"/>
                <a:gd name="connsiteX4" fmla="*/ 863600 w 1431268"/>
                <a:gd name="connsiteY4" fmla="*/ 0 h 1699303"/>
                <a:gd name="connsiteX5" fmla="*/ 1320284 w 1431268"/>
                <a:gd name="connsiteY5" fmla="*/ 217278 h 1699303"/>
                <a:gd name="connsiteX6" fmla="*/ 1431268 w 1431268"/>
                <a:gd name="connsiteY6" fmla="*/ 543947 h 1699303"/>
                <a:gd name="connsiteX7" fmla="*/ 1165688 w 1431268"/>
                <a:gd name="connsiteY7" fmla="*/ 668795 h 1699303"/>
                <a:gd name="connsiteX8" fmla="*/ 1175589 w 1431268"/>
                <a:gd name="connsiteY8" fmla="*/ 1699303 h 1699303"/>
                <a:gd name="connsiteX9" fmla="*/ 255722 w 1431268"/>
                <a:gd name="connsiteY9" fmla="*/ 1699303 h 1699303"/>
                <a:gd name="connsiteX10" fmla="*/ 265667 w 1431268"/>
                <a:gd name="connsiteY10" fmla="*/ 668795 h 1699303"/>
                <a:gd name="connsiteX11" fmla="*/ 0 w 1431268"/>
                <a:gd name="connsiteY11" fmla="*/ 543947 h 1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1268" h="1699303">
                  <a:moveTo>
                    <a:pt x="0" y="543947"/>
                  </a:moveTo>
                  <a:cubicBezTo>
                    <a:pt x="19846" y="429734"/>
                    <a:pt x="72326" y="301485"/>
                    <a:pt x="110985" y="217278"/>
                  </a:cubicBezTo>
                  <a:cubicBezTo>
                    <a:pt x="163937" y="101987"/>
                    <a:pt x="347291" y="62294"/>
                    <a:pt x="567668" y="0"/>
                  </a:cubicBezTo>
                  <a:lnTo>
                    <a:pt x="715591" y="283662"/>
                  </a:lnTo>
                  <a:lnTo>
                    <a:pt x="863600" y="0"/>
                  </a:lnTo>
                  <a:cubicBezTo>
                    <a:pt x="1083977" y="62079"/>
                    <a:pt x="1267331" y="101987"/>
                    <a:pt x="1320284" y="217278"/>
                  </a:cubicBezTo>
                  <a:cubicBezTo>
                    <a:pt x="1359029" y="301485"/>
                    <a:pt x="1411422" y="429734"/>
                    <a:pt x="1431268" y="543947"/>
                  </a:cubicBezTo>
                  <a:cubicBezTo>
                    <a:pt x="1341464" y="685111"/>
                    <a:pt x="1166592" y="670043"/>
                    <a:pt x="1165688" y="668795"/>
                  </a:cubicBezTo>
                  <a:cubicBezTo>
                    <a:pt x="1165688" y="668795"/>
                    <a:pt x="1203271" y="1699303"/>
                    <a:pt x="1175589" y="1699303"/>
                  </a:cubicBezTo>
                  <a:lnTo>
                    <a:pt x="255722" y="1699303"/>
                  </a:lnTo>
                  <a:cubicBezTo>
                    <a:pt x="228083" y="1699303"/>
                    <a:pt x="265667" y="668795"/>
                    <a:pt x="265667" y="668795"/>
                  </a:cubicBezTo>
                  <a:cubicBezTo>
                    <a:pt x="264763" y="670043"/>
                    <a:pt x="89890" y="685240"/>
                    <a:pt x="0" y="543947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0" name="任意多边形: 形状 269"/>
            <p:cNvSpPr/>
            <p:nvPr/>
          </p:nvSpPr>
          <p:spPr>
            <a:xfrm>
              <a:off x="-1436032" y="3165263"/>
              <a:ext cx="238264" cy="1474563"/>
            </a:xfrm>
            <a:custGeom>
              <a:avLst/>
              <a:gdLst>
                <a:gd name="connsiteX0" fmla="*/ 59345 w 238264"/>
                <a:gd name="connsiteY0" fmla="*/ 1200344 h 1474563"/>
                <a:gd name="connsiteX1" fmla="*/ 60636 w 238264"/>
                <a:gd name="connsiteY1" fmla="*/ 1189065 h 1474563"/>
                <a:gd name="connsiteX2" fmla="*/ 73164 w 238264"/>
                <a:gd name="connsiteY2" fmla="*/ 636205 h 1474563"/>
                <a:gd name="connsiteX3" fmla="*/ 9191 w 238264"/>
                <a:gd name="connsiteY3" fmla="*/ 57989 h 1474563"/>
                <a:gd name="connsiteX4" fmla="*/ 229654 w 238264"/>
                <a:gd name="connsiteY4" fmla="*/ 0 h 1474563"/>
                <a:gd name="connsiteX5" fmla="*/ 238264 w 238264"/>
                <a:gd name="connsiteY5" fmla="*/ 636205 h 1474563"/>
                <a:gd name="connsiteX6" fmla="*/ 199518 w 238264"/>
                <a:gd name="connsiteY6" fmla="*/ 1247527 h 1474563"/>
                <a:gd name="connsiteX7" fmla="*/ 177993 w 238264"/>
                <a:gd name="connsiteY7" fmla="*/ 1391532 h 1474563"/>
                <a:gd name="connsiteX8" fmla="*/ 100846 w 238264"/>
                <a:gd name="connsiteY8" fmla="*/ 1474363 h 1474563"/>
                <a:gd name="connsiteX9" fmla="*/ 39283 w 238264"/>
                <a:gd name="connsiteY9" fmla="*/ 1379392 h 1474563"/>
                <a:gd name="connsiteX10" fmla="*/ 43244 w 238264"/>
                <a:gd name="connsiteY10" fmla="*/ 1344607 h 1474563"/>
                <a:gd name="connsiteX11" fmla="*/ 26454 w 238264"/>
                <a:gd name="connsiteY11" fmla="*/ 1348396 h 1474563"/>
                <a:gd name="connsiteX12" fmla="*/ 147 w 238264"/>
                <a:gd name="connsiteY12" fmla="*/ 1316271 h 1474563"/>
                <a:gd name="connsiteX13" fmla="*/ 150 w 238264"/>
                <a:gd name="connsiteY13" fmla="*/ 1316236 h 1474563"/>
                <a:gd name="connsiteX14" fmla="*/ 59345 w 238264"/>
                <a:gd name="connsiteY14" fmla="*/ 1200344 h 147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8264" h="1474563">
                  <a:moveTo>
                    <a:pt x="59345" y="1200344"/>
                  </a:moveTo>
                  <a:lnTo>
                    <a:pt x="60636" y="1189065"/>
                  </a:lnTo>
                  <a:lnTo>
                    <a:pt x="73164" y="636205"/>
                  </a:lnTo>
                  <a:lnTo>
                    <a:pt x="9191" y="57989"/>
                  </a:lnTo>
                  <a:lnTo>
                    <a:pt x="229654" y="0"/>
                  </a:lnTo>
                  <a:lnTo>
                    <a:pt x="238264" y="636205"/>
                  </a:lnTo>
                  <a:lnTo>
                    <a:pt x="199518" y="1247527"/>
                  </a:lnTo>
                  <a:lnTo>
                    <a:pt x="177993" y="1391532"/>
                  </a:lnTo>
                  <a:cubicBezTo>
                    <a:pt x="173688" y="1440610"/>
                    <a:pt x="139247" y="1477634"/>
                    <a:pt x="100846" y="1474363"/>
                  </a:cubicBezTo>
                  <a:cubicBezTo>
                    <a:pt x="62445" y="1471091"/>
                    <a:pt x="34978" y="1428470"/>
                    <a:pt x="39283" y="1379392"/>
                  </a:cubicBezTo>
                  <a:lnTo>
                    <a:pt x="43244" y="1344607"/>
                  </a:lnTo>
                  <a:cubicBezTo>
                    <a:pt x="38175" y="1347578"/>
                    <a:pt x="32308" y="1348902"/>
                    <a:pt x="26454" y="1348396"/>
                  </a:cubicBezTo>
                  <a:cubicBezTo>
                    <a:pt x="10319" y="1346789"/>
                    <a:pt x="-1459" y="1332406"/>
                    <a:pt x="147" y="1316271"/>
                  </a:cubicBezTo>
                  <a:cubicBezTo>
                    <a:pt x="148" y="1316259"/>
                    <a:pt x="149" y="1316248"/>
                    <a:pt x="150" y="1316236"/>
                  </a:cubicBezTo>
                  <a:cubicBezTo>
                    <a:pt x="4283" y="1264705"/>
                    <a:pt x="34677" y="1224796"/>
                    <a:pt x="59345" y="1200344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1" name="任意多边形: 形状 270"/>
            <p:cNvSpPr/>
            <p:nvPr/>
          </p:nvSpPr>
          <p:spPr>
            <a:xfrm>
              <a:off x="-1436204" y="4312784"/>
              <a:ext cx="205029" cy="327129"/>
            </a:xfrm>
            <a:custGeom>
              <a:avLst/>
              <a:gdLst>
                <a:gd name="connsiteX0" fmla="*/ 59518 w 205029"/>
                <a:gd name="connsiteY0" fmla="*/ 52823 h 327129"/>
                <a:gd name="connsiteX1" fmla="*/ 60809 w 205029"/>
                <a:gd name="connsiteY1" fmla="*/ 41544 h 327129"/>
                <a:gd name="connsiteX2" fmla="*/ 61756 w 205029"/>
                <a:gd name="connsiteY2" fmla="*/ 0 h 327129"/>
                <a:gd name="connsiteX3" fmla="*/ 205029 w 205029"/>
                <a:gd name="connsiteY3" fmla="*/ 13389 h 327129"/>
                <a:gd name="connsiteX4" fmla="*/ 199519 w 205029"/>
                <a:gd name="connsiteY4" fmla="*/ 100093 h 327129"/>
                <a:gd name="connsiteX5" fmla="*/ 177994 w 205029"/>
                <a:gd name="connsiteY5" fmla="*/ 244098 h 327129"/>
                <a:gd name="connsiteX6" fmla="*/ 100846 w 205029"/>
                <a:gd name="connsiteY6" fmla="*/ 326928 h 327129"/>
                <a:gd name="connsiteX7" fmla="*/ 39283 w 205029"/>
                <a:gd name="connsiteY7" fmla="*/ 231958 h 327129"/>
                <a:gd name="connsiteX8" fmla="*/ 43244 w 205029"/>
                <a:gd name="connsiteY8" fmla="*/ 197173 h 327129"/>
                <a:gd name="connsiteX9" fmla="*/ 26454 w 205029"/>
                <a:gd name="connsiteY9" fmla="*/ 200962 h 327129"/>
                <a:gd name="connsiteX10" fmla="*/ 147 w 205029"/>
                <a:gd name="connsiteY10" fmla="*/ 168836 h 327129"/>
                <a:gd name="connsiteX11" fmla="*/ 150 w 205029"/>
                <a:gd name="connsiteY11" fmla="*/ 168802 h 327129"/>
                <a:gd name="connsiteX12" fmla="*/ 59518 w 205029"/>
                <a:gd name="connsiteY12" fmla="*/ 52823 h 32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029" h="327129">
                  <a:moveTo>
                    <a:pt x="59518" y="52823"/>
                  </a:moveTo>
                  <a:lnTo>
                    <a:pt x="60809" y="41544"/>
                  </a:lnTo>
                  <a:lnTo>
                    <a:pt x="61756" y="0"/>
                  </a:lnTo>
                  <a:lnTo>
                    <a:pt x="205029" y="13389"/>
                  </a:lnTo>
                  <a:lnTo>
                    <a:pt x="199519" y="100093"/>
                  </a:lnTo>
                  <a:lnTo>
                    <a:pt x="177994" y="244098"/>
                  </a:lnTo>
                  <a:cubicBezTo>
                    <a:pt x="173688" y="293176"/>
                    <a:pt x="139248" y="330200"/>
                    <a:pt x="100846" y="326928"/>
                  </a:cubicBezTo>
                  <a:cubicBezTo>
                    <a:pt x="62445" y="323656"/>
                    <a:pt x="34978" y="281036"/>
                    <a:pt x="39283" y="231958"/>
                  </a:cubicBezTo>
                  <a:lnTo>
                    <a:pt x="43244" y="197173"/>
                  </a:lnTo>
                  <a:cubicBezTo>
                    <a:pt x="38175" y="200144"/>
                    <a:pt x="32308" y="201468"/>
                    <a:pt x="26454" y="200962"/>
                  </a:cubicBezTo>
                  <a:cubicBezTo>
                    <a:pt x="10319" y="199355"/>
                    <a:pt x="-1459" y="184972"/>
                    <a:pt x="147" y="168836"/>
                  </a:cubicBezTo>
                  <a:cubicBezTo>
                    <a:pt x="148" y="168825"/>
                    <a:pt x="149" y="168814"/>
                    <a:pt x="150" y="168802"/>
                  </a:cubicBezTo>
                  <a:cubicBezTo>
                    <a:pt x="4455" y="117184"/>
                    <a:pt x="34849" y="77276"/>
                    <a:pt x="59518" y="52823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2" name="任意多边形: 形状 271"/>
            <p:cNvSpPr/>
            <p:nvPr/>
          </p:nvSpPr>
          <p:spPr>
            <a:xfrm>
              <a:off x="-2558691" y="3165263"/>
              <a:ext cx="238260" cy="1474659"/>
            </a:xfrm>
            <a:custGeom>
              <a:avLst/>
              <a:gdLst>
                <a:gd name="connsiteX0" fmla="*/ 8137 w 238260"/>
                <a:gd name="connsiteY0" fmla="*/ 0 h 1474659"/>
                <a:gd name="connsiteX1" fmla="*/ 228600 w 238260"/>
                <a:gd name="connsiteY1" fmla="*/ 57989 h 1474659"/>
                <a:gd name="connsiteX2" fmla="*/ 164626 w 238260"/>
                <a:gd name="connsiteY2" fmla="*/ 636205 h 1474659"/>
                <a:gd name="connsiteX3" fmla="*/ 177241 w 238260"/>
                <a:gd name="connsiteY3" fmla="*/ 1189065 h 1474659"/>
                <a:gd name="connsiteX4" fmla="*/ 178532 w 238260"/>
                <a:gd name="connsiteY4" fmla="*/ 1200344 h 1474659"/>
                <a:gd name="connsiteX5" fmla="*/ 238114 w 238260"/>
                <a:gd name="connsiteY5" fmla="*/ 1316323 h 1474659"/>
                <a:gd name="connsiteX6" fmla="*/ 211810 w 238260"/>
                <a:gd name="connsiteY6" fmla="*/ 1348481 h 1474659"/>
                <a:gd name="connsiteX7" fmla="*/ 195021 w 238260"/>
                <a:gd name="connsiteY7" fmla="*/ 1344693 h 1474659"/>
                <a:gd name="connsiteX8" fmla="*/ 198981 w 238260"/>
                <a:gd name="connsiteY8" fmla="*/ 1379478 h 1474659"/>
                <a:gd name="connsiteX9" fmla="*/ 137418 w 238260"/>
                <a:gd name="connsiteY9" fmla="*/ 1474448 h 1474659"/>
                <a:gd name="connsiteX10" fmla="*/ 60271 w 238260"/>
                <a:gd name="connsiteY10" fmla="*/ 1391618 h 1474659"/>
                <a:gd name="connsiteX11" fmla="*/ 38746 w 238260"/>
                <a:gd name="connsiteY11" fmla="*/ 1247614 h 1474659"/>
                <a:gd name="connsiteX12" fmla="*/ 0 w 238260"/>
                <a:gd name="connsiteY12" fmla="*/ 636292 h 147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260" h="1474659">
                  <a:moveTo>
                    <a:pt x="8137" y="0"/>
                  </a:moveTo>
                  <a:lnTo>
                    <a:pt x="228600" y="57989"/>
                  </a:lnTo>
                  <a:lnTo>
                    <a:pt x="164626" y="636205"/>
                  </a:lnTo>
                  <a:lnTo>
                    <a:pt x="177241" y="1189065"/>
                  </a:lnTo>
                  <a:lnTo>
                    <a:pt x="178532" y="1200344"/>
                  </a:lnTo>
                  <a:cubicBezTo>
                    <a:pt x="203157" y="1224796"/>
                    <a:pt x="233594" y="1264920"/>
                    <a:pt x="238114" y="1316323"/>
                  </a:cubicBezTo>
                  <a:cubicBezTo>
                    <a:pt x="239716" y="1332462"/>
                    <a:pt x="227947" y="1346851"/>
                    <a:pt x="211810" y="1348481"/>
                  </a:cubicBezTo>
                  <a:cubicBezTo>
                    <a:pt x="205956" y="1348993"/>
                    <a:pt x="200088" y="1347669"/>
                    <a:pt x="195021" y="1344693"/>
                  </a:cubicBezTo>
                  <a:lnTo>
                    <a:pt x="198981" y="1379478"/>
                  </a:lnTo>
                  <a:cubicBezTo>
                    <a:pt x="203286" y="1428556"/>
                    <a:pt x="175691" y="1471091"/>
                    <a:pt x="137418" y="1474448"/>
                  </a:cubicBezTo>
                  <a:cubicBezTo>
                    <a:pt x="99146" y="1477806"/>
                    <a:pt x="64576" y="1440697"/>
                    <a:pt x="60271" y="1391618"/>
                  </a:cubicBezTo>
                  <a:lnTo>
                    <a:pt x="38746" y="1247614"/>
                  </a:lnTo>
                  <a:lnTo>
                    <a:pt x="0" y="636292"/>
                  </a:ln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3" name="任意多边形: 形状 272"/>
            <p:cNvSpPr/>
            <p:nvPr/>
          </p:nvSpPr>
          <p:spPr>
            <a:xfrm>
              <a:off x="-2525671" y="4312784"/>
              <a:ext cx="205024" cy="327129"/>
            </a:xfrm>
            <a:custGeom>
              <a:avLst/>
              <a:gdLst>
                <a:gd name="connsiteX0" fmla="*/ 145512 w 205024"/>
                <a:gd name="connsiteY0" fmla="*/ 52823 h 327129"/>
                <a:gd name="connsiteX1" fmla="*/ 144220 w 205024"/>
                <a:gd name="connsiteY1" fmla="*/ 41544 h 327129"/>
                <a:gd name="connsiteX2" fmla="*/ 143273 w 205024"/>
                <a:gd name="connsiteY2" fmla="*/ 0 h 327129"/>
                <a:gd name="connsiteX3" fmla="*/ 0 w 205024"/>
                <a:gd name="connsiteY3" fmla="*/ 13389 h 327129"/>
                <a:gd name="connsiteX4" fmla="*/ 5511 w 205024"/>
                <a:gd name="connsiteY4" fmla="*/ 100093 h 327129"/>
                <a:gd name="connsiteX5" fmla="*/ 27036 w 205024"/>
                <a:gd name="connsiteY5" fmla="*/ 244098 h 327129"/>
                <a:gd name="connsiteX6" fmla="*/ 104140 w 205024"/>
                <a:gd name="connsiteY6" fmla="*/ 326928 h 327129"/>
                <a:gd name="connsiteX7" fmla="*/ 165746 w 205024"/>
                <a:gd name="connsiteY7" fmla="*/ 231958 h 327129"/>
                <a:gd name="connsiteX8" fmla="*/ 161785 w 205024"/>
                <a:gd name="connsiteY8" fmla="*/ 197173 h 327129"/>
                <a:gd name="connsiteX9" fmla="*/ 178575 w 205024"/>
                <a:gd name="connsiteY9" fmla="*/ 200962 h 327129"/>
                <a:gd name="connsiteX10" fmla="*/ 204879 w 205024"/>
                <a:gd name="connsiteY10" fmla="*/ 168803 h 327129"/>
                <a:gd name="connsiteX11" fmla="*/ 145512 w 205024"/>
                <a:gd name="connsiteY11" fmla="*/ 52823 h 32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024" h="327129">
                  <a:moveTo>
                    <a:pt x="145512" y="52823"/>
                  </a:moveTo>
                  <a:lnTo>
                    <a:pt x="144220" y="41544"/>
                  </a:lnTo>
                  <a:lnTo>
                    <a:pt x="143273" y="0"/>
                  </a:lnTo>
                  <a:lnTo>
                    <a:pt x="0" y="13389"/>
                  </a:lnTo>
                  <a:lnTo>
                    <a:pt x="5511" y="100093"/>
                  </a:lnTo>
                  <a:lnTo>
                    <a:pt x="27036" y="244098"/>
                  </a:lnTo>
                  <a:cubicBezTo>
                    <a:pt x="31341" y="293176"/>
                    <a:pt x="65782" y="330200"/>
                    <a:pt x="104140" y="326928"/>
                  </a:cubicBezTo>
                  <a:cubicBezTo>
                    <a:pt x="142498" y="323656"/>
                    <a:pt x="170008" y="281036"/>
                    <a:pt x="165746" y="231958"/>
                  </a:cubicBezTo>
                  <a:lnTo>
                    <a:pt x="161785" y="197173"/>
                  </a:lnTo>
                  <a:cubicBezTo>
                    <a:pt x="166852" y="200150"/>
                    <a:pt x="172721" y="201473"/>
                    <a:pt x="178575" y="200962"/>
                  </a:cubicBezTo>
                  <a:cubicBezTo>
                    <a:pt x="194712" y="199331"/>
                    <a:pt x="206481" y="184942"/>
                    <a:pt x="204879" y="168803"/>
                  </a:cubicBezTo>
                  <a:cubicBezTo>
                    <a:pt x="200574" y="117184"/>
                    <a:pt x="170137" y="77276"/>
                    <a:pt x="145512" y="52823"/>
                  </a:cubicBezTo>
                  <a:close/>
                </a:path>
              </a:pathLst>
            </a:custGeom>
            <a:solidFill>
              <a:srgbClr val="FCEFC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4" name="任意多边形: 形状 273"/>
            <p:cNvSpPr/>
            <p:nvPr/>
          </p:nvSpPr>
          <p:spPr>
            <a:xfrm>
              <a:off x="-2226554" y="1734425"/>
              <a:ext cx="696132" cy="881810"/>
            </a:xfrm>
            <a:custGeom>
              <a:avLst/>
              <a:gdLst>
                <a:gd name="connsiteX0" fmla="*/ 44256 w 696132"/>
                <a:gd name="connsiteY0" fmla="*/ 412599 h 881810"/>
                <a:gd name="connsiteX1" fmla="*/ 34828 w 696132"/>
                <a:gd name="connsiteY1" fmla="*/ 290077 h 881810"/>
                <a:gd name="connsiteX2" fmla="*/ 348109 w 696132"/>
                <a:gd name="connsiteY2" fmla="*/ 0 h 881810"/>
                <a:gd name="connsiteX3" fmla="*/ 661347 w 696132"/>
                <a:gd name="connsiteY3" fmla="*/ 290077 h 881810"/>
                <a:gd name="connsiteX4" fmla="*/ 651919 w 696132"/>
                <a:gd name="connsiteY4" fmla="*/ 412513 h 881810"/>
                <a:gd name="connsiteX5" fmla="*/ 675726 w 696132"/>
                <a:gd name="connsiteY5" fmla="*/ 424567 h 881810"/>
                <a:gd name="connsiteX6" fmla="*/ 696133 w 696132"/>
                <a:gd name="connsiteY6" fmla="*/ 468781 h 881810"/>
                <a:gd name="connsiteX7" fmla="*/ 696132 w 696132"/>
                <a:gd name="connsiteY7" fmla="*/ 529052 h 881810"/>
                <a:gd name="connsiteX8" fmla="*/ 638487 w 696132"/>
                <a:gd name="connsiteY8" fmla="*/ 587041 h 881810"/>
                <a:gd name="connsiteX9" fmla="*/ 348066 w 696132"/>
                <a:gd name="connsiteY9" fmla="*/ 881810 h 881810"/>
                <a:gd name="connsiteX10" fmla="*/ 57602 w 696132"/>
                <a:gd name="connsiteY10" fmla="*/ 587041 h 881810"/>
                <a:gd name="connsiteX11" fmla="*/ 0 w 696132"/>
                <a:gd name="connsiteY11" fmla="*/ 529095 h 881810"/>
                <a:gd name="connsiteX12" fmla="*/ 0 w 696132"/>
                <a:gd name="connsiteY12" fmla="*/ 468824 h 881810"/>
                <a:gd name="connsiteX13" fmla="*/ 44256 w 696132"/>
                <a:gd name="connsiteY13" fmla="*/ 412599 h 88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132" h="881810">
                  <a:moveTo>
                    <a:pt x="44256" y="412599"/>
                  </a:moveTo>
                  <a:lnTo>
                    <a:pt x="34828" y="290077"/>
                  </a:lnTo>
                  <a:cubicBezTo>
                    <a:pt x="34828" y="129841"/>
                    <a:pt x="187960" y="0"/>
                    <a:pt x="348109" y="0"/>
                  </a:cubicBezTo>
                  <a:cubicBezTo>
                    <a:pt x="508258" y="0"/>
                    <a:pt x="661347" y="129841"/>
                    <a:pt x="661347" y="290077"/>
                  </a:cubicBezTo>
                  <a:lnTo>
                    <a:pt x="651919" y="412513"/>
                  </a:lnTo>
                  <a:cubicBezTo>
                    <a:pt x="660703" y="414575"/>
                    <a:pt x="668865" y="418708"/>
                    <a:pt x="675726" y="424567"/>
                  </a:cubicBezTo>
                  <a:cubicBezTo>
                    <a:pt x="688715" y="435575"/>
                    <a:pt x="696183" y="451755"/>
                    <a:pt x="696133" y="468781"/>
                  </a:cubicBezTo>
                  <a:lnTo>
                    <a:pt x="696132" y="529052"/>
                  </a:lnTo>
                  <a:cubicBezTo>
                    <a:pt x="696156" y="560954"/>
                    <a:pt x="670389" y="586875"/>
                    <a:pt x="638487" y="587041"/>
                  </a:cubicBezTo>
                  <a:cubicBezTo>
                    <a:pt x="638487" y="738365"/>
                    <a:pt x="456683" y="881810"/>
                    <a:pt x="348066" y="881810"/>
                  </a:cubicBezTo>
                  <a:cubicBezTo>
                    <a:pt x="239449" y="881810"/>
                    <a:pt x="57602" y="738365"/>
                    <a:pt x="57602" y="587041"/>
                  </a:cubicBezTo>
                  <a:cubicBezTo>
                    <a:pt x="25744" y="586829"/>
                    <a:pt x="23" y="560954"/>
                    <a:pt x="0" y="529095"/>
                  </a:cubicBezTo>
                  <a:lnTo>
                    <a:pt x="0" y="468824"/>
                  </a:lnTo>
                  <a:cubicBezTo>
                    <a:pt x="22" y="442119"/>
                    <a:pt x="18304" y="418893"/>
                    <a:pt x="44256" y="412599"/>
                  </a:cubicBezTo>
                  <a:close/>
                </a:path>
              </a:pathLst>
            </a:custGeom>
            <a:solidFill>
              <a:srgbClr val="F2AE7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5" name="任意多边形: 形状 274"/>
            <p:cNvSpPr/>
            <p:nvPr/>
          </p:nvSpPr>
          <p:spPr>
            <a:xfrm>
              <a:off x="-2226554" y="1734425"/>
              <a:ext cx="417722" cy="882068"/>
            </a:xfrm>
            <a:custGeom>
              <a:avLst/>
              <a:gdLst>
                <a:gd name="connsiteX0" fmla="*/ 44257 w 417722"/>
                <a:gd name="connsiteY0" fmla="*/ 412599 h 882068"/>
                <a:gd name="connsiteX1" fmla="*/ 34828 w 417722"/>
                <a:gd name="connsiteY1" fmla="*/ 290077 h 882068"/>
                <a:gd name="connsiteX2" fmla="*/ 348109 w 417722"/>
                <a:gd name="connsiteY2" fmla="*/ 0 h 882068"/>
                <a:gd name="connsiteX3" fmla="*/ 348109 w 417722"/>
                <a:gd name="connsiteY3" fmla="*/ 411911 h 882068"/>
                <a:gd name="connsiteX4" fmla="*/ 417723 w 417722"/>
                <a:gd name="connsiteY4" fmla="*/ 632374 h 882068"/>
                <a:gd name="connsiteX5" fmla="*/ 348109 w 417722"/>
                <a:gd name="connsiteY5" fmla="*/ 632374 h 882068"/>
                <a:gd name="connsiteX6" fmla="*/ 348109 w 417722"/>
                <a:gd name="connsiteY6" fmla="*/ 882069 h 882068"/>
                <a:gd name="connsiteX7" fmla="*/ 57602 w 417722"/>
                <a:gd name="connsiteY7" fmla="*/ 587300 h 882068"/>
                <a:gd name="connsiteX8" fmla="*/ 0 w 417722"/>
                <a:gd name="connsiteY8" fmla="*/ 529353 h 882068"/>
                <a:gd name="connsiteX9" fmla="*/ 0 w 417722"/>
                <a:gd name="connsiteY9" fmla="*/ 469082 h 882068"/>
                <a:gd name="connsiteX10" fmla="*/ 44257 w 417722"/>
                <a:gd name="connsiteY10" fmla="*/ 412599 h 88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7722" h="882068">
                  <a:moveTo>
                    <a:pt x="44257" y="412599"/>
                  </a:moveTo>
                  <a:lnTo>
                    <a:pt x="34828" y="290077"/>
                  </a:lnTo>
                  <a:cubicBezTo>
                    <a:pt x="34828" y="129841"/>
                    <a:pt x="187961" y="0"/>
                    <a:pt x="348109" y="0"/>
                  </a:cubicBezTo>
                  <a:cubicBezTo>
                    <a:pt x="348109" y="0"/>
                    <a:pt x="348109" y="411911"/>
                    <a:pt x="348109" y="411911"/>
                  </a:cubicBezTo>
                  <a:cubicBezTo>
                    <a:pt x="390428" y="501930"/>
                    <a:pt x="417723" y="632374"/>
                    <a:pt x="417723" y="632374"/>
                  </a:cubicBezTo>
                  <a:lnTo>
                    <a:pt x="348109" y="632374"/>
                  </a:lnTo>
                  <a:lnTo>
                    <a:pt x="348109" y="882069"/>
                  </a:lnTo>
                  <a:cubicBezTo>
                    <a:pt x="239406" y="882069"/>
                    <a:pt x="57602" y="738623"/>
                    <a:pt x="57602" y="587300"/>
                  </a:cubicBezTo>
                  <a:cubicBezTo>
                    <a:pt x="25744" y="587087"/>
                    <a:pt x="24" y="561213"/>
                    <a:pt x="0" y="529353"/>
                  </a:cubicBezTo>
                  <a:lnTo>
                    <a:pt x="0" y="469082"/>
                  </a:lnTo>
                  <a:cubicBezTo>
                    <a:pt x="-97" y="442281"/>
                    <a:pt x="18211" y="418916"/>
                    <a:pt x="44257" y="412599"/>
                  </a:cubicBezTo>
                  <a:close/>
                </a:path>
              </a:pathLst>
            </a:custGeom>
            <a:solidFill>
              <a:srgbClr val="F6CCB8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6" name="任意多边形: 形状 275"/>
            <p:cNvSpPr/>
            <p:nvPr/>
          </p:nvSpPr>
          <p:spPr>
            <a:xfrm>
              <a:off x="-1790777" y="2135547"/>
              <a:ext cx="91613" cy="91611"/>
            </a:xfrm>
            <a:custGeom>
              <a:avLst/>
              <a:gdLst>
                <a:gd name="connsiteX0" fmla="*/ 27 w 91613"/>
                <a:gd name="connsiteY0" fmla="*/ 44239 h 91611"/>
                <a:gd name="connsiteX1" fmla="*/ 44241 w 91613"/>
                <a:gd name="connsiteY1" fmla="*/ 91584 h 91611"/>
                <a:gd name="connsiteX2" fmla="*/ 91586 w 91613"/>
                <a:gd name="connsiteY2" fmla="*/ 47371 h 91611"/>
                <a:gd name="connsiteX3" fmla="*/ 47383 w 91613"/>
                <a:gd name="connsiteY3" fmla="*/ 26 h 91611"/>
                <a:gd name="connsiteX4" fmla="*/ 27 w 91613"/>
                <a:gd name="connsiteY4" fmla="*/ 44240 h 9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13" h="91611">
                  <a:moveTo>
                    <a:pt x="27" y="44239"/>
                  </a:moveTo>
                  <a:cubicBezTo>
                    <a:pt x="-837" y="69522"/>
                    <a:pt x="18958" y="90720"/>
                    <a:pt x="44241" y="91584"/>
                  </a:cubicBezTo>
                  <a:cubicBezTo>
                    <a:pt x="69525" y="92449"/>
                    <a:pt x="90722" y="72654"/>
                    <a:pt x="91586" y="47371"/>
                  </a:cubicBezTo>
                  <a:cubicBezTo>
                    <a:pt x="92450" y="22092"/>
                    <a:pt x="72662" y="897"/>
                    <a:pt x="47383" y="26"/>
                  </a:cubicBezTo>
                  <a:cubicBezTo>
                    <a:pt x="22105" y="-821"/>
                    <a:pt x="915" y="18963"/>
                    <a:pt x="27" y="44240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7" name="任意多边形: 形状 276"/>
            <p:cNvSpPr/>
            <p:nvPr/>
          </p:nvSpPr>
          <p:spPr>
            <a:xfrm>
              <a:off x="-1790779" y="2123963"/>
              <a:ext cx="91613" cy="91614"/>
            </a:xfrm>
            <a:custGeom>
              <a:avLst/>
              <a:gdLst>
                <a:gd name="connsiteX0" fmla="*/ 29 w 91613"/>
                <a:gd name="connsiteY0" fmla="*/ 44199 h 91614"/>
                <a:gd name="connsiteX1" fmla="*/ 44198 w 91613"/>
                <a:gd name="connsiteY1" fmla="*/ 91586 h 91614"/>
                <a:gd name="connsiteX2" fmla="*/ 91584 w 91613"/>
                <a:gd name="connsiteY2" fmla="*/ 47417 h 91614"/>
                <a:gd name="connsiteX3" fmla="*/ 47415 w 91613"/>
                <a:gd name="connsiteY3" fmla="*/ 30 h 91614"/>
                <a:gd name="connsiteX4" fmla="*/ 47385 w 91613"/>
                <a:gd name="connsiteY4" fmla="*/ 29 h 91614"/>
                <a:gd name="connsiteX5" fmla="*/ 31 w 91613"/>
                <a:gd name="connsiteY5" fmla="*/ 44144 h 91614"/>
                <a:gd name="connsiteX6" fmla="*/ 29 w 91613"/>
                <a:gd name="connsiteY6" fmla="*/ 44199 h 9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13" h="91614">
                  <a:moveTo>
                    <a:pt x="29" y="44199"/>
                  </a:moveTo>
                  <a:cubicBezTo>
                    <a:pt x="-860" y="69482"/>
                    <a:pt x="18916" y="90697"/>
                    <a:pt x="44198" y="91586"/>
                  </a:cubicBezTo>
                  <a:cubicBezTo>
                    <a:pt x="69480" y="92475"/>
                    <a:pt x="90696" y="72699"/>
                    <a:pt x="91584" y="47417"/>
                  </a:cubicBezTo>
                  <a:cubicBezTo>
                    <a:pt x="92473" y="22135"/>
                    <a:pt x="72698" y="919"/>
                    <a:pt x="47415" y="30"/>
                  </a:cubicBezTo>
                  <a:cubicBezTo>
                    <a:pt x="47405" y="30"/>
                    <a:pt x="47395" y="29"/>
                    <a:pt x="47385" y="29"/>
                  </a:cubicBezTo>
                  <a:cubicBezTo>
                    <a:pt x="22127" y="-865"/>
                    <a:pt x="925" y="18886"/>
                    <a:pt x="31" y="44144"/>
                  </a:cubicBezTo>
                  <a:cubicBezTo>
                    <a:pt x="30" y="44162"/>
                    <a:pt x="30" y="44181"/>
                    <a:pt x="29" y="44199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8" name="任意多边形: 形状 277"/>
            <p:cNvSpPr/>
            <p:nvPr/>
          </p:nvSpPr>
          <p:spPr>
            <a:xfrm>
              <a:off x="-1771857" y="2144004"/>
              <a:ext cx="22903" cy="22903"/>
            </a:xfrm>
            <a:custGeom>
              <a:avLst/>
              <a:gdLst>
                <a:gd name="connsiteX0" fmla="*/ 6 w 22903"/>
                <a:gd name="connsiteY0" fmla="*/ 11071 h 22903"/>
                <a:gd name="connsiteX1" fmla="*/ 11071 w 22903"/>
                <a:gd name="connsiteY1" fmla="*/ 22897 h 22903"/>
                <a:gd name="connsiteX2" fmla="*/ 22897 w 22903"/>
                <a:gd name="connsiteY2" fmla="*/ 11832 h 22903"/>
                <a:gd name="connsiteX3" fmla="*/ 11845 w 22903"/>
                <a:gd name="connsiteY3" fmla="*/ 7 h 22903"/>
                <a:gd name="connsiteX4" fmla="*/ 7 w 22903"/>
                <a:gd name="connsiteY4" fmla="*/ 11058 h 22903"/>
                <a:gd name="connsiteX5" fmla="*/ 6 w 22903"/>
                <a:gd name="connsiteY5" fmla="*/ 11071 h 2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3" h="22903">
                  <a:moveTo>
                    <a:pt x="6" y="11071"/>
                  </a:moveTo>
                  <a:cubicBezTo>
                    <a:pt x="-204" y="17392"/>
                    <a:pt x="4750" y="22687"/>
                    <a:pt x="11071" y="22897"/>
                  </a:cubicBezTo>
                  <a:cubicBezTo>
                    <a:pt x="17392" y="23107"/>
                    <a:pt x="22686" y="18153"/>
                    <a:pt x="22897" y="11832"/>
                  </a:cubicBezTo>
                  <a:cubicBezTo>
                    <a:pt x="23107" y="5516"/>
                    <a:pt x="18161" y="224"/>
                    <a:pt x="11845" y="7"/>
                  </a:cubicBezTo>
                  <a:cubicBezTo>
                    <a:pt x="5524" y="-211"/>
                    <a:pt x="225" y="4737"/>
                    <a:pt x="7" y="11058"/>
                  </a:cubicBezTo>
                  <a:cubicBezTo>
                    <a:pt x="7" y="11062"/>
                    <a:pt x="6" y="11067"/>
                    <a:pt x="6" y="1107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9" name="任意多边形: 形状 278"/>
            <p:cNvSpPr/>
            <p:nvPr/>
          </p:nvSpPr>
          <p:spPr>
            <a:xfrm rot="20811600">
              <a:off x="-2057619" y="2135023"/>
              <a:ext cx="91612" cy="91612"/>
            </a:xfrm>
            <a:custGeom>
              <a:avLst/>
              <a:gdLst>
                <a:gd name="connsiteX0" fmla="*/ 91552 w 91612"/>
                <a:gd name="connsiteY0" fmla="*/ 45597 h 91612"/>
                <a:gd name="connsiteX1" fmla="*/ 45745 w 91612"/>
                <a:gd name="connsiteY1" fmla="*/ 91403 h 91612"/>
                <a:gd name="connsiteX2" fmla="*/ -61 w 91612"/>
                <a:gd name="connsiteY2" fmla="*/ 45597 h 91612"/>
                <a:gd name="connsiteX3" fmla="*/ 45745 w 91612"/>
                <a:gd name="connsiteY3" fmla="*/ -210 h 91612"/>
                <a:gd name="connsiteX4" fmla="*/ 91552 w 91612"/>
                <a:gd name="connsiteY4" fmla="*/ 45597 h 9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12" h="91612">
                  <a:moveTo>
                    <a:pt x="91552" y="45597"/>
                  </a:moveTo>
                  <a:cubicBezTo>
                    <a:pt x="91552" y="70895"/>
                    <a:pt x="71044" y="91403"/>
                    <a:pt x="45745" y="91403"/>
                  </a:cubicBezTo>
                  <a:cubicBezTo>
                    <a:pt x="20447" y="91403"/>
                    <a:pt x="-61" y="70895"/>
                    <a:pt x="-61" y="45597"/>
                  </a:cubicBezTo>
                  <a:cubicBezTo>
                    <a:pt x="-61" y="20299"/>
                    <a:pt x="20447" y="-210"/>
                    <a:pt x="45745" y="-210"/>
                  </a:cubicBezTo>
                  <a:cubicBezTo>
                    <a:pt x="71044" y="-210"/>
                    <a:pt x="91552" y="20298"/>
                    <a:pt x="91552" y="45597"/>
                  </a:cubicBez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0" name="任意多边形: 形状 279"/>
            <p:cNvSpPr/>
            <p:nvPr/>
          </p:nvSpPr>
          <p:spPr>
            <a:xfrm rot="20811600">
              <a:off x="-2057583" y="2123444"/>
              <a:ext cx="91612" cy="91612"/>
            </a:xfrm>
            <a:custGeom>
              <a:avLst/>
              <a:gdLst>
                <a:gd name="connsiteX0" fmla="*/ 91552 w 91612"/>
                <a:gd name="connsiteY0" fmla="*/ 45597 h 91612"/>
                <a:gd name="connsiteX1" fmla="*/ 45745 w 91612"/>
                <a:gd name="connsiteY1" fmla="*/ 91403 h 91612"/>
                <a:gd name="connsiteX2" fmla="*/ -61 w 91612"/>
                <a:gd name="connsiteY2" fmla="*/ 45597 h 91612"/>
                <a:gd name="connsiteX3" fmla="*/ 45745 w 91612"/>
                <a:gd name="connsiteY3" fmla="*/ -210 h 91612"/>
                <a:gd name="connsiteX4" fmla="*/ 91552 w 91612"/>
                <a:gd name="connsiteY4" fmla="*/ 45597 h 9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12" h="91612">
                  <a:moveTo>
                    <a:pt x="91552" y="45597"/>
                  </a:moveTo>
                  <a:cubicBezTo>
                    <a:pt x="91552" y="70895"/>
                    <a:pt x="71044" y="91403"/>
                    <a:pt x="45745" y="91403"/>
                  </a:cubicBezTo>
                  <a:cubicBezTo>
                    <a:pt x="20447" y="91403"/>
                    <a:pt x="-61" y="70895"/>
                    <a:pt x="-61" y="45597"/>
                  </a:cubicBezTo>
                  <a:cubicBezTo>
                    <a:pt x="-61" y="20299"/>
                    <a:pt x="20447" y="-210"/>
                    <a:pt x="45745" y="-210"/>
                  </a:cubicBezTo>
                  <a:cubicBezTo>
                    <a:pt x="71044" y="-210"/>
                    <a:pt x="91552" y="20298"/>
                    <a:pt x="91552" y="45597"/>
                  </a:cubicBezTo>
                  <a:close/>
                </a:path>
              </a:pathLst>
            </a:custGeom>
            <a:solidFill>
              <a:srgbClr val="3C241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1" name="任意多边形: 形状 280"/>
            <p:cNvSpPr/>
            <p:nvPr/>
          </p:nvSpPr>
          <p:spPr>
            <a:xfrm>
              <a:off x="-2038772" y="2144004"/>
              <a:ext cx="22903" cy="22903"/>
            </a:xfrm>
            <a:custGeom>
              <a:avLst/>
              <a:gdLst>
                <a:gd name="connsiteX0" fmla="*/ 6 w 22903"/>
                <a:gd name="connsiteY0" fmla="*/ 11071 h 22903"/>
                <a:gd name="connsiteX1" fmla="*/ 11071 w 22903"/>
                <a:gd name="connsiteY1" fmla="*/ 22897 h 22903"/>
                <a:gd name="connsiteX2" fmla="*/ 22897 w 22903"/>
                <a:gd name="connsiteY2" fmla="*/ 11832 h 22903"/>
                <a:gd name="connsiteX3" fmla="*/ 11845 w 22903"/>
                <a:gd name="connsiteY3" fmla="*/ 7 h 22903"/>
                <a:gd name="connsiteX4" fmla="*/ 7 w 22903"/>
                <a:gd name="connsiteY4" fmla="*/ 11058 h 22903"/>
                <a:gd name="connsiteX5" fmla="*/ 6 w 22903"/>
                <a:gd name="connsiteY5" fmla="*/ 11071 h 2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3" h="22903">
                  <a:moveTo>
                    <a:pt x="6" y="11071"/>
                  </a:moveTo>
                  <a:cubicBezTo>
                    <a:pt x="-204" y="17392"/>
                    <a:pt x="4750" y="22687"/>
                    <a:pt x="11071" y="22897"/>
                  </a:cubicBezTo>
                  <a:cubicBezTo>
                    <a:pt x="17392" y="23107"/>
                    <a:pt x="22686" y="18153"/>
                    <a:pt x="22897" y="11832"/>
                  </a:cubicBezTo>
                  <a:cubicBezTo>
                    <a:pt x="23107" y="5516"/>
                    <a:pt x="18161" y="224"/>
                    <a:pt x="11845" y="7"/>
                  </a:cubicBezTo>
                  <a:cubicBezTo>
                    <a:pt x="5524" y="-211"/>
                    <a:pt x="225" y="4737"/>
                    <a:pt x="7" y="11058"/>
                  </a:cubicBezTo>
                  <a:cubicBezTo>
                    <a:pt x="7" y="11062"/>
                    <a:pt x="6" y="11067"/>
                    <a:pt x="6" y="1107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2" name="任意多边形: 形状 281"/>
            <p:cNvSpPr/>
            <p:nvPr/>
          </p:nvSpPr>
          <p:spPr>
            <a:xfrm>
              <a:off x="-2214796" y="1623569"/>
              <a:ext cx="672813" cy="529353"/>
            </a:xfrm>
            <a:custGeom>
              <a:avLst/>
              <a:gdLst>
                <a:gd name="connsiteX0" fmla="*/ 33273 w 672813"/>
                <a:gd name="connsiteY0" fmla="*/ 186841 h 529353"/>
                <a:gd name="connsiteX1" fmla="*/ 336351 w 672813"/>
                <a:gd name="connsiteY1" fmla="*/ 0 h 529353"/>
                <a:gd name="connsiteX2" fmla="*/ 336351 w 672813"/>
                <a:gd name="connsiteY2" fmla="*/ 0 h 529353"/>
                <a:gd name="connsiteX3" fmla="*/ 639429 w 672813"/>
                <a:gd name="connsiteY3" fmla="*/ 186841 h 529353"/>
                <a:gd name="connsiteX4" fmla="*/ 654927 w 672813"/>
                <a:gd name="connsiteY4" fmla="*/ 529353 h 529353"/>
                <a:gd name="connsiteX5" fmla="*/ 615062 w 672813"/>
                <a:gd name="connsiteY5" fmla="*/ 523886 h 529353"/>
                <a:gd name="connsiteX6" fmla="*/ 609681 w 672813"/>
                <a:gd name="connsiteY6" fmla="*/ 480017 h 529353"/>
                <a:gd name="connsiteX7" fmla="*/ 537226 w 672813"/>
                <a:gd name="connsiteY7" fmla="*/ 300409 h 529353"/>
                <a:gd name="connsiteX8" fmla="*/ 336351 w 672813"/>
                <a:gd name="connsiteY8" fmla="*/ 327660 h 529353"/>
                <a:gd name="connsiteX9" fmla="*/ 336351 w 672813"/>
                <a:gd name="connsiteY9" fmla="*/ 327660 h 529353"/>
                <a:gd name="connsiteX10" fmla="*/ 123895 w 672813"/>
                <a:gd name="connsiteY10" fmla="*/ 300409 h 529353"/>
                <a:gd name="connsiteX11" fmla="*/ 63021 w 672813"/>
                <a:gd name="connsiteY11" fmla="*/ 480017 h 529353"/>
                <a:gd name="connsiteX12" fmla="*/ 57597 w 672813"/>
                <a:gd name="connsiteY12" fmla="*/ 523886 h 529353"/>
                <a:gd name="connsiteX13" fmla="*/ 17990 w 672813"/>
                <a:gd name="connsiteY13" fmla="*/ 529353 h 529353"/>
                <a:gd name="connsiteX14" fmla="*/ 33273 w 672813"/>
                <a:gd name="connsiteY14" fmla="*/ 186841 h 52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2813" h="529353">
                  <a:moveTo>
                    <a:pt x="33273" y="186841"/>
                  </a:moveTo>
                  <a:cubicBezTo>
                    <a:pt x="33273" y="186841"/>
                    <a:pt x="92554" y="-172"/>
                    <a:pt x="336351" y="0"/>
                  </a:cubicBezTo>
                  <a:lnTo>
                    <a:pt x="336351" y="0"/>
                  </a:lnTo>
                  <a:cubicBezTo>
                    <a:pt x="580148" y="0"/>
                    <a:pt x="639429" y="186841"/>
                    <a:pt x="639429" y="186841"/>
                  </a:cubicBezTo>
                  <a:cubicBezTo>
                    <a:pt x="679552" y="281337"/>
                    <a:pt x="681963" y="406788"/>
                    <a:pt x="654927" y="529353"/>
                  </a:cubicBezTo>
                  <a:lnTo>
                    <a:pt x="615062" y="523886"/>
                  </a:lnTo>
                  <a:cubicBezTo>
                    <a:pt x="614859" y="509111"/>
                    <a:pt x="613055" y="494402"/>
                    <a:pt x="609681" y="480017"/>
                  </a:cubicBezTo>
                  <a:cubicBezTo>
                    <a:pt x="560474" y="414623"/>
                    <a:pt x="537226" y="300409"/>
                    <a:pt x="537226" y="300409"/>
                  </a:cubicBezTo>
                  <a:cubicBezTo>
                    <a:pt x="537226" y="300409"/>
                    <a:pt x="457410" y="322537"/>
                    <a:pt x="336351" y="327660"/>
                  </a:cubicBezTo>
                  <a:lnTo>
                    <a:pt x="336351" y="327660"/>
                  </a:lnTo>
                  <a:cubicBezTo>
                    <a:pt x="264870" y="324824"/>
                    <a:pt x="193778" y="315705"/>
                    <a:pt x="123895" y="300409"/>
                  </a:cubicBezTo>
                  <a:cubicBezTo>
                    <a:pt x="123895" y="300409"/>
                    <a:pt x="112229" y="414623"/>
                    <a:pt x="63021" y="480017"/>
                  </a:cubicBezTo>
                  <a:cubicBezTo>
                    <a:pt x="59643" y="494403"/>
                    <a:pt x="57824" y="509110"/>
                    <a:pt x="57597" y="523886"/>
                  </a:cubicBezTo>
                  <a:lnTo>
                    <a:pt x="17990" y="529353"/>
                  </a:lnTo>
                  <a:cubicBezTo>
                    <a:pt x="-9089" y="406658"/>
                    <a:pt x="-6850" y="281208"/>
                    <a:pt x="33273" y="186841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3" name="任意多边形: 形状 282"/>
            <p:cNvSpPr/>
            <p:nvPr/>
          </p:nvSpPr>
          <p:spPr>
            <a:xfrm>
              <a:off x="-2173903" y="2139617"/>
              <a:ext cx="590743" cy="476661"/>
            </a:xfrm>
            <a:custGeom>
              <a:avLst/>
              <a:gdLst>
                <a:gd name="connsiteX0" fmla="*/ 11796 w 590743"/>
                <a:gd name="connsiteY0" fmla="*/ 181290 h 476661"/>
                <a:gd name="connsiteX1" fmla="*/ 30179 w 590743"/>
                <a:gd name="connsiteY1" fmla="*/ 273161 h 476661"/>
                <a:gd name="connsiteX2" fmla="*/ 85112 w 590743"/>
                <a:gd name="connsiteY2" fmla="*/ 155847 h 476661"/>
                <a:gd name="connsiteX3" fmla="*/ 11925 w 590743"/>
                <a:gd name="connsiteY3" fmla="*/ 8441 h 476661"/>
                <a:gd name="connsiteX4" fmla="*/ 14480 w 590743"/>
                <a:gd name="connsiteY4" fmla="*/ 629 h 476661"/>
                <a:gd name="connsiteX5" fmla="*/ 21999 w 590743"/>
                <a:gd name="connsiteY5" fmla="*/ 2672 h 476661"/>
                <a:gd name="connsiteX6" fmla="*/ 94454 w 590743"/>
                <a:gd name="connsiteY6" fmla="*/ 149045 h 476661"/>
                <a:gd name="connsiteX7" fmla="*/ 496376 w 590743"/>
                <a:gd name="connsiteY7" fmla="*/ 149045 h 476661"/>
                <a:gd name="connsiteX8" fmla="*/ 568874 w 590743"/>
                <a:gd name="connsiteY8" fmla="*/ 2672 h 476661"/>
                <a:gd name="connsiteX9" fmla="*/ 576905 w 590743"/>
                <a:gd name="connsiteY9" fmla="*/ 922 h 476661"/>
                <a:gd name="connsiteX10" fmla="*/ 578948 w 590743"/>
                <a:gd name="connsiteY10" fmla="*/ 8441 h 476661"/>
                <a:gd name="connsiteX11" fmla="*/ 505761 w 590743"/>
                <a:gd name="connsiteY11" fmla="*/ 155847 h 476661"/>
                <a:gd name="connsiteX12" fmla="*/ 560651 w 590743"/>
                <a:gd name="connsiteY12" fmla="*/ 273160 h 476661"/>
                <a:gd name="connsiteX13" fmla="*/ 579077 w 590743"/>
                <a:gd name="connsiteY13" fmla="*/ 181290 h 476661"/>
                <a:gd name="connsiteX14" fmla="*/ 585448 w 590743"/>
                <a:gd name="connsiteY14" fmla="*/ 181936 h 476661"/>
                <a:gd name="connsiteX15" fmla="*/ 590744 w 590743"/>
                <a:gd name="connsiteY15" fmla="*/ 181419 h 476661"/>
                <a:gd name="connsiteX16" fmla="*/ 565301 w 590743"/>
                <a:gd name="connsiteY16" fmla="*/ 293825 h 476661"/>
                <a:gd name="connsiteX17" fmla="*/ 564827 w 590743"/>
                <a:gd name="connsiteY17" fmla="*/ 293567 h 476661"/>
                <a:gd name="connsiteX18" fmla="*/ 295372 w 590743"/>
                <a:gd name="connsiteY18" fmla="*/ 476662 h 476661"/>
                <a:gd name="connsiteX19" fmla="*/ 25960 w 590743"/>
                <a:gd name="connsiteY19" fmla="*/ 293567 h 476661"/>
                <a:gd name="connsiteX20" fmla="*/ 25486 w 590743"/>
                <a:gd name="connsiteY20" fmla="*/ 293825 h 476661"/>
                <a:gd name="connsiteX21" fmla="*/ 0 w 590743"/>
                <a:gd name="connsiteY21" fmla="*/ 181419 h 476661"/>
                <a:gd name="connsiteX22" fmla="*/ 5295 w 590743"/>
                <a:gd name="connsiteY22" fmla="*/ 181936 h 476661"/>
                <a:gd name="connsiteX23" fmla="*/ 11796 w 590743"/>
                <a:gd name="connsiteY23" fmla="*/ 181290 h 47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0743" h="476661">
                  <a:moveTo>
                    <a:pt x="11796" y="181290"/>
                  </a:moveTo>
                  <a:cubicBezTo>
                    <a:pt x="14880" y="212445"/>
                    <a:pt x="21038" y="243218"/>
                    <a:pt x="30179" y="273161"/>
                  </a:cubicBezTo>
                  <a:cubicBezTo>
                    <a:pt x="54258" y="237026"/>
                    <a:pt x="72775" y="197481"/>
                    <a:pt x="85112" y="155847"/>
                  </a:cubicBezTo>
                  <a:lnTo>
                    <a:pt x="11925" y="8441"/>
                  </a:lnTo>
                  <a:cubicBezTo>
                    <a:pt x="10474" y="5578"/>
                    <a:pt x="11618" y="2080"/>
                    <a:pt x="14480" y="629"/>
                  </a:cubicBezTo>
                  <a:cubicBezTo>
                    <a:pt x="17139" y="-719"/>
                    <a:pt x="20388" y="163"/>
                    <a:pt x="21999" y="2672"/>
                  </a:cubicBezTo>
                  <a:lnTo>
                    <a:pt x="94454" y="149045"/>
                  </a:lnTo>
                  <a:lnTo>
                    <a:pt x="496376" y="149045"/>
                  </a:lnTo>
                  <a:lnTo>
                    <a:pt x="568874" y="2672"/>
                  </a:lnTo>
                  <a:cubicBezTo>
                    <a:pt x="570608" y="-29"/>
                    <a:pt x="574204" y="-812"/>
                    <a:pt x="576905" y="922"/>
                  </a:cubicBezTo>
                  <a:cubicBezTo>
                    <a:pt x="579414" y="2533"/>
                    <a:pt x="580296" y="5782"/>
                    <a:pt x="578948" y="8441"/>
                  </a:cubicBezTo>
                  <a:lnTo>
                    <a:pt x="505761" y="155847"/>
                  </a:lnTo>
                  <a:cubicBezTo>
                    <a:pt x="518076" y="197481"/>
                    <a:pt x="536580" y="237027"/>
                    <a:pt x="560651" y="273160"/>
                  </a:cubicBezTo>
                  <a:cubicBezTo>
                    <a:pt x="569791" y="243215"/>
                    <a:pt x="575963" y="212444"/>
                    <a:pt x="579077" y="181290"/>
                  </a:cubicBezTo>
                  <a:cubicBezTo>
                    <a:pt x="581189" y="181614"/>
                    <a:pt x="583315" y="181829"/>
                    <a:pt x="585448" y="181936"/>
                  </a:cubicBezTo>
                  <a:cubicBezTo>
                    <a:pt x="587257" y="181936"/>
                    <a:pt x="588979" y="181548"/>
                    <a:pt x="590744" y="181419"/>
                  </a:cubicBezTo>
                  <a:cubicBezTo>
                    <a:pt x="582133" y="258911"/>
                    <a:pt x="565989" y="292404"/>
                    <a:pt x="565301" y="293825"/>
                  </a:cubicBezTo>
                  <a:lnTo>
                    <a:pt x="564827" y="293567"/>
                  </a:lnTo>
                  <a:cubicBezTo>
                    <a:pt x="522207" y="400763"/>
                    <a:pt x="405539" y="476662"/>
                    <a:pt x="295372" y="476662"/>
                  </a:cubicBezTo>
                  <a:cubicBezTo>
                    <a:pt x="185205" y="476662"/>
                    <a:pt x="68580" y="400763"/>
                    <a:pt x="25960" y="293567"/>
                  </a:cubicBezTo>
                  <a:lnTo>
                    <a:pt x="25486" y="293825"/>
                  </a:lnTo>
                  <a:cubicBezTo>
                    <a:pt x="24797" y="292404"/>
                    <a:pt x="8783" y="258997"/>
                    <a:pt x="0" y="181419"/>
                  </a:cubicBezTo>
                  <a:cubicBezTo>
                    <a:pt x="1808" y="181419"/>
                    <a:pt x="3487" y="181936"/>
                    <a:pt x="5295" y="181936"/>
                  </a:cubicBezTo>
                  <a:cubicBezTo>
                    <a:pt x="7472" y="181832"/>
                    <a:pt x="9641" y="181617"/>
                    <a:pt x="11796" y="181290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4" name="任意多边形: 形状 283"/>
            <p:cNvSpPr/>
            <p:nvPr/>
          </p:nvSpPr>
          <p:spPr>
            <a:xfrm>
              <a:off x="-2214870" y="1623182"/>
              <a:ext cx="672858" cy="459524"/>
            </a:xfrm>
            <a:custGeom>
              <a:avLst/>
              <a:gdLst>
                <a:gd name="connsiteX0" fmla="*/ 33304 w 672858"/>
                <a:gd name="connsiteY0" fmla="*/ 186798 h 459524"/>
                <a:gd name="connsiteX1" fmla="*/ 336425 w 672858"/>
                <a:gd name="connsiteY1" fmla="*/ 0 h 459524"/>
                <a:gd name="connsiteX2" fmla="*/ 639589 w 672858"/>
                <a:gd name="connsiteY2" fmla="*/ 186798 h 459524"/>
                <a:gd name="connsiteX3" fmla="*/ 666496 w 672858"/>
                <a:gd name="connsiteY3" fmla="*/ 459525 h 459524"/>
                <a:gd name="connsiteX4" fmla="*/ 599854 w 672858"/>
                <a:gd name="connsiteY4" fmla="*/ 416819 h 459524"/>
                <a:gd name="connsiteX5" fmla="*/ 336425 w 672858"/>
                <a:gd name="connsiteY5" fmla="*/ 362488 h 459524"/>
                <a:gd name="connsiteX6" fmla="*/ 76183 w 672858"/>
                <a:gd name="connsiteY6" fmla="*/ 408079 h 459524"/>
                <a:gd name="connsiteX7" fmla="*/ 4632 w 672858"/>
                <a:gd name="connsiteY7" fmla="*/ 446007 h 459524"/>
                <a:gd name="connsiteX8" fmla="*/ 33304 w 672858"/>
                <a:gd name="connsiteY8" fmla="*/ 186798 h 45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858" h="459524">
                  <a:moveTo>
                    <a:pt x="33304" y="186798"/>
                  </a:moveTo>
                  <a:cubicBezTo>
                    <a:pt x="33304" y="186798"/>
                    <a:pt x="92585" y="-215"/>
                    <a:pt x="336425" y="0"/>
                  </a:cubicBezTo>
                  <a:cubicBezTo>
                    <a:pt x="580265" y="215"/>
                    <a:pt x="639589" y="186798"/>
                    <a:pt x="639589" y="186798"/>
                  </a:cubicBezTo>
                  <a:cubicBezTo>
                    <a:pt x="672609" y="264591"/>
                    <a:pt x="679928" y="359948"/>
                    <a:pt x="666496" y="459525"/>
                  </a:cubicBezTo>
                  <a:cubicBezTo>
                    <a:pt x="645573" y="448030"/>
                    <a:pt x="637781" y="432274"/>
                    <a:pt x="599854" y="416819"/>
                  </a:cubicBezTo>
                  <a:cubicBezTo>
                    <a:pt x="532091" y="389180"/>
                    <a:pt x="430663" y="362488"/>
                    <a:pt x="336425" y="362488"/>
                  </a:cubicBezTo>
                  <a:cubicBezTo>
                    <a:pt x="245201" y="362488"/>
                    <a:pt x="144849" y="384573"/>
                    <a:pt x="76183" y="408079"/>
                  </a:cubicBezTo>
                  <a:cubicBezTo>
                    <a:pt x="36877" y="421554"/>
                    <a:pt x="27449" y="435459"/>
                    <a:pt x="4632" y="446007"/>
                  </a:cubicBezTo>
                  <a:cubicBezTo>
                    <a:pt x="-6346" y="351338"/>
                    <a:pt x="1791" y="261060"/>
                    <a:pt x="33304" y="186798"/>
                  </a:cubicBezTo>
                  <a:close/>
                </a:path>
              </a:pathLst>
            </a:custGeom>
            <a:solidFill>
              <a:srgbClr val="4EDBF2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5" name="任意多边形: 形状 284"/>
            <p:cNvSpPr/>
            <p:nvPr/>
          </p:nvSpPr>
          <p:spPr>
            <a:xfrm>
              <a:off x="-2147512" y="2659459"/>
              <a:ext cx="129066" cy="312635"/>
            </a:xfrm>
            <a:custGeom>
              <a:avLst/>
              <a:gdLst>
                <a:gd name="connsiteX0" fmla="*/ 517 w 129066"/>
                <a:gd name="connsiteY0" fmla="*/ 300064 h 312635"/>
                <a:gd name="connsiteX1" fmla="*/ 129066 w 129066"/>
                <a:gd name="connsiteY1" fmla="*/ 0 h 312635"/>
                <a:gd name="connsiteX2" fmla="*/ 129066 w 129066"/>
                <a:gd name="connsiteY2" fmla="*/ 26778 h 312635"/>
                <a:gd name="connsiteX3" fmla="*/ 23678 w 129066"/>
                <a:gd name="connsiteY3" fmla="*/ 301055 h 312635"/>
                <a:gd name="connsiteX4" fmla="*/ 23204 w 129066"/>
                <a:gd name="connsiteY4" fmla="*/ 312636 h 312635"/>
                <a:gd name="connsiteX5" fmla="*/ 0 w 129066"/>
                <a:gd name="connsiteY5" fmla="*/ 311645 h 31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66" h="312635">
                  <a:moveTo>
                    <a:pt x="517" y="300064"/>
                  </a:moveTo>
                  <a:cubicBezTo>
                    <a:pt x="947" y="289431"/>
                    <a:pt x="12269" y="58980"/>
                    <a:pt x="129066" y="0"/>
                  </a:cubicBezTo>
                  <a:lnTo>
                    <a:pt x="129066" y="26778"/>
                  </a:lnTo>
                  <a:cubicBezTo>
                    <a:pt x="34096" y="88771"/>
                    <a:pt x="23807" y="298687"/>
                    <a:pt x="23678" y="301055"/>
                  </a:cubicBezTo>
                  <a:lnTo>
                    <a:pt x="23204" y="312636"/>
                  </a:lnTo>
                  <a:lnTo>
                    <a:pt x="0" y="311645"/>
                  </a:ln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6" name="任意多边形: 形状 285"/>
            <p:cNvSpPr/>
            <p:nvPr/>
          </p:nvSpPr>
          <p:spPr>
            <a:xfrm>
              <a:off x="-1739993" y="2656661"/>
              <a:ext cx="126913" cy="629231"/>
            </a:xfrm>
            <a:custGeom>
              <a:avLst/>
              <a:gdLst>
                <a:gd name="connsiteX0" fmla="*/ 0 w 126913"/>
                <a:gd name="connsiteY0" fmla="*/ 26864 h 629231"/>
                <a:gd name="connsiteX1" fmla="*/ 0 w 126913"/>
                <a:gd name="connsiteY1" fmla="*/ 0 h 629231"/>
                <a:gd name="connsiteX2" fmla="*/ 107154 w 126913"/>
                <a:gd name="connsiteY2" fmla="*/ 617780 h 629231"/>
                <a:gd name="connsiteX3" fmla="*/ 105259 w 126913"/>
                <a:gd name="connsiteY3" fmla="*/ 629231 h 629231"/>
                <a:gd name="connsiteX4" fmla="*/ 82356 w 126913"/>
                <a:gd name="connsiteY4" fmla="*/ 625443 h 629231"/>
                <a:gd name="connsiteX5" fmla="*/ 84250 w 126913"/>
                <a:gd name="connsiteY5" fmla="*/ 613991 h 629231"/>
                <a:gd name="connsiteX6" fmla="*/ 0 w 126913"/>
                <a:gd name="connsiteY6" fmla="*/ 26864 h 62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913" h="629231">
                  <a:moveTo>
                    <a:pt x="0" y="26864"/>
                  </a:moveTo>
                  <a:lnTo>
                    <a:pt x="0" y="0"/>
                  </a:lnTo>
                  <a:cubicBezTo>
                    <a:pt x="190973" y="96821"/>
                    <a:pt x="110770" y="595910"/>
                    <a:pt x="107154" y="617780"/>
                  </a:cubicBezTo>
                  <a:lnTo>
                    <a:pt x="105259" y="629231"/>
                  </a:lnTo>
                  <a:lnTo>
                    <a:pt x="82356" y="625443"/>
                  </a:lnTo>
                  <a:lnTo>
                    <a:pt x="84250" y="613991"/>
                  </a:lnTo>
                  <a:cubicBezTo>
                    <a:pt x="85112" y="608868"/>
                    <a:pt x="162130" y="130229"/>
                    <a:pt x="0" y="26864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7" name="任意多边形: 形状 286"/>
            <p:cNvSpPr/>
            <p:nvPr/>
          </p:nvSpPr>
          <p:spPr>
            <a:xfrm>
              <a:off x="-2250707" y="2948416"/>
              <a:ext cx="230326" cy="397660"/>
            </a:xfrm>
            <a:custGeom>
              <a:avLst/>
              <a:gdLst>
                <a:gd name="connsiteX0" fmla="*/ 25359 w 230326"/>
                <a:gd name="connsiteY0" fmla="*/ 387285 h 397660"/>
                <a:gd name="connsiteX1" fmla="*/ 36854 w 230326"/>
                <a:gd name="connsiteY1" fmla="*/ 397660 h 397660"/>
                <a:gd name="connsiteX2" fmla="*/ 38102 w 230326"/>
                <a:gd name="connsiteY2" fmla="*/ 397661 h 397660"/>
                <a:gd name="connsiteX3" fmla="*/ 115292 w 230326"/>
                <a:gd name="connsiteY3" fmla="*/ 369721 h 397660"/>
                <a:gd name="connsiteX4" fmla="*/ 192483 w 230326"/>
                <a:gd name="connsiteY4" fmla="*/ 397661 h 397660"/>
                <a:gd name="connsiteX5" fmla="*/ 193731 w 230326"/>
                <a:gd name="connsiteY5" fmla="*/ 397661 h 397660"/>
                <a:gd name="connsiteX6" fmla="*/ 205159 w 230326"/>
                <a:gd name="connsiteY6" fmla="*/ 385845 h 397660"/>
                <a:gd name="connsiteX7" fmla="*/ 194936 w 230326"/>
                <a:gd name="connsiteY7" fmla="*/ 374499 h 397660"/>
                <a:gd name="connsiteX8" fmla="*/ 135268 w 230326"/>
                <a:gd name="connsiteY8" fmla="*/ 354911 h 397660"/>
                <a:gd name="connsiteX9" fmla="*/ 229979 w 230326"/>
                <a:gd name="connsiteY9" fmla="*/ 129583 h 397660"/>
                <a:gd name="connsiteX10" fmla="*/ 115163 w 230326"/>
                <a:gd name="connsiteY10" fmla="*/ 0 h 397660"/>
                <a:gd name="connsiteX11" fmla="*/ 346 w 230326"/>
                <a:gd name="connsiteY11" fmla="*/ 129583 h 397660"/>
                <a:gd name="connsiteX12" fmla="*/ 95058 w 230326"/>
                <a:gd name="connsiteY12" fmla="*/ 354911 h 397660"/>
                <a:gd name="connsiteX13" fmla="*/ 35390 w 230326"/>
                <a:gd name="connsiteY13" fmla="*/ 374499 h 397660"/>
                <a:gd name="connsiteX14" fmla="*/ 25359 w 230326"/>
                <a:gd name="connsiteY14" fmla="*/ 387285 h 397660"/>
                <a:gd name="connsiteX15" fmla="*/ 115292 w 230326"/>
                <a:gd name="connsiteY15" fmla="*/ 341608 h 397660"/>
                <a:gd name="connsiteX16" fmla="*/ 23637 w 230326"/>
                <a:gd name="connsiteY16" fmla="*/ 130659 h 397660"/>
                <a:gd name="connsiteX17" fmla="*/ 115292 w 230326"/>
                <a:gd name="connsiteY17" fmla="*/ 23032 h 397660"/>
                <a:gd name="connsiteX18" fmla="*/ 206947 w 230326"/>
                <a:gd name="connsiteY18" fmla="*/ 130659 h 397660"/>
                <a:gd name="connsiteX19" fmla="*/ 115292 w 230326"/>
                <a:gd name="connsiteY19" fmla="*/ 341608 h 3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326" h="397660">
                  <a:moveTo>
                    <a:pt x="25359" y="387285"/>
                  </a:moveTo>
                  <a:cubicBezTo>
                    <a:pt x="25976" y="393173"/>
                    <a:pt x="30933" y="397649"/>
                    <a:pt x="36854" y="397660"/>
                  </a:cubicBezTo>
                  <a:lnTo>
                    <a:pt x="38102" y="397661"/>
                  </a:lnTo>
                  <a:cubicBezTo>
                    <a:pt x="65685" y="394606"/>
                    <a:pt x="92144" y="385028"/>
                    <a:pt x="115292" y="369721"/>
                  </a:cubicBezTo>
                  <a:cubicBezTo>
                    <a:pt x="138440" y="385028"/>
                    <a:pt x="164900" y="394606"/>
                    <a:pt x="192483" y="397661"/>
                  </a:cubicBezTo>
                  <a:lnTo>
                    <a:pt x="193731" y="397661"/>
                  </a:lnTo>
                  <a:cubicBezTo>
                    <a:pt x="200150" y="397554"/>
                    <a:pt x="205266" y="392264"/>
                    <a:pt x="205159" y="385845"/>
                  </a:cubicBezTo>
                  <a:cubicBezTo>
                    <a:pt x="205063" y="380041"/>
                    <a:pt x="200699" y="375198"/>
                    <a:pt x="194936" y="374499"/>
                  </a:cubicBezTo>
                  <a:cubicBezTo>
                    <a:pt x="173901" y="372192"/>
                    <a:pt x="153578" y="365520"/>
                    <a:pt x="135268" y="354911"/>
                  </a:cubicBezTo>
                  <a:cubicBezTo>
                    <a:pt x="198337" y="302174"/>
                    <a:pt x="234284" y="210518"/>
                    <a:pt x="229979" y="129583"/>
                  </a:cubicBezTo>
                  <a:cubicBezTo>
                    <a:pt x="225674" y="49637"/>
                    <a:pt x="181720" y="0"/>
                    <a:pt x="115163" y="0"/>
                  </a:cubicBezTo>
                  <a:cubicBezTo>
                    <a:pt x="48607" y="0"/>
                    <a:pt x="4651" y="49637"/>
                    <a:pt x="346" y="129583"/>
                  </a:cubicBezTo>
                  <a:cubicBezTo>
                    <a:pt x="-3959" y="210518"/>
                    <a:pt x="32118" y="302174"/>
                    <a:pt x="95058" y="354911"/>
                  </a:cubicBezTo>
                  <a:cubicBezTo>
                    <a:pt x="76751" y="365526"/>
                    <a:pt x="56426" y="372198"/>
                    <a:pt x="35390" y="374499"/>
                  </a:cubicBezTo>
                  <a:cubicBezTo>
                    <a:pt x="29127" y="375328"/>
                    <a:pt x="24673" y="381006"/>
                    <a:pt x="25359" y="387285"/>
                  </a:cubicBezTo>
                  <a:close/>
                  <a:moveTo>
                    <a:pt x="115292" y="341608"/>
                  </a:moveTo>
                  <a:cubicBezTo>
                    <a:pt x="54633" y="294898"/>
                    <a:pt x="19547" y="207591"/>
                    <a:pt x="23637" y="130659"/>
                  </a:cubicBezTo>
                  <a:cubicBezTo>
                    <a:pt x="25402" y="98285"/>
                    <a:pt x="37801" y="23032"/>
                    <a:pt x="115292" y="23032"/>
                  </a:cubicBezTo>
                  <a:cubicBezTo>
                    <a:pt x="192784" y="23032"/>
                    <a:pt x="205183" y="98285"/>
                    <a:pt x="206947" y="130659"/>
                  </a:cubicBezTo>
                  <a:cubicBezTo>
                    <a:pt x="211037" y="207591"/>
                    <a:pt x="175951" y="294898"/>
                    <a:pt x="115292" y="341608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8" name="任意多边形: 形状 287"/>
            <p:cNvSpPr/>
            <p:nvPr/>
          </p:nvSpPr>
          <p:spPr>
            <a:xfrm>
              <a:off x="-2074145" y="3317221"/>
              <a:ext cx="71379" cy="35615"/>
            </a:xfrm>
            <a:custGeom>
              <a:avLst/>
              <a:gdLst>
                <a:gd name="connsiteX0" fmla="*/ 35379 w 71379"/>
                <a:gd name="connsiteY0" fmla="*/ 35615 h 35615"/>
                <a:gd name="connsiteX1" fmla="*/ 55871 w 71379"/>
                <a:gd name="connsiteY1" fmla="*/ 34539 h 35615"/>
                <a:gd name="connsiteX2" fmla="*/ 71283 w 71379"/>
                <a:gd name="connsiteY2" fmla="*/ 15511 h 35615"/>
                <a:gd name="connsiteX3" fmla="*/ 52254 w 71379"/>
                <a:gd name="connsiteY3" fmla="*/ 98 h 35615"/>
                <a:gd name="connsiteX4" fmla="*/ 19149 w 71379"/>
                <a:gd name="connsiteY4" fmla="*/ 98 h 35615"/>
                <a:gd name="connsiteX5" fmla="*/ 98 w 71379"/>
                <a:gd name="connsiteY5" fmla="*/ 15489 h 35615"/>
                <a:gd name="connsiteX6" fmla="*/ 15489 w 71379"/>
                <a:gd name="connsiteY6" fmla="*/ 34539 h 35615"/>
                <a:gd name="connsiteX7" fmla="*/ 35378 w 71379"/>
                <a:gd name="connsiteY7" fmla="*/ 35615 h 3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79" h="35615">
                  <a:moveTo>
                    <a:pt x="35379" y="35615"/>
                  </a:moveTo>
                  <a:cubicBezTo>
                    <a:pt x="42224" y="35621"/>
                    <a:pt x="49065" y="35261"/>
                    <a:pt x="55871" y="34539"/>
                  </a:cubicBezTo>
                  <a:cubicBezTo>
                    <a:pt x="65381" y="33541"/>
                    <a:pt x="72282" y="25021"/>
                    <a:pt x="71283" y="15511"/>
                  </a:cubicBezTo>
                  <a:cubicBezTo>
                    <a:pt x="70285" y="6000"/>
                    <a:pt x="61765" y="-900"/>
                    <a:pt x="52254" y="98"/>
                  </a:cubicBezTo>
                  <a:cubicBezTo>
                    <a:pt x="41248" y="1239"/>
                    <a:pt x="30154" y="1239"/>
                    <a:pt x="19149" y="98"/>
                  </a:cubicBezTo>
                  <a:cubicBezTo>
                    <a:pt x="9638" y="-912"/>
                    <a:pt x="1109" y="5978"/>
                    <a:pt x="98" y="15489"/>
                  </a:cubicBezTo>
                  <a:cubicBezTo>
                    <a:pt x="-912" y="25000"/>
                    <a:pt x="5978" y="33529"/>
                    <a:pt x="15489" y="34539"/>
                  </a:cubicBezTo>
                  <a:cubicBezTo>
                    <a:pt x="22094" y="35267"/>
                    <a:pt x="28734" y="35626"/>
                    <a:pt x="35378" y="35615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9" name="任意多边形: 形状 288"/>
            <p:cNvSpPr/>
            <p:nvPr/>
          </p:nvSpPr>
          <p:spPr>
            <a:xfrm>
              <a:off x="-2267893" y="3317218"/>
              <a:ext cx="71403" cy="35617"/>
            </a:xfrm>
            <a:custGeom>
              <a:avLst/>
              <a:gdLst>
                <a:gd name="connsiteX0" fmla="*/ 36001 w 71403"/>
                <a:gd name="connsiteY0" fmla="*/ 35618 h 35617"/>
                <a:gd name="connsiteX1" fmla="*/ 55933 w 71403"/>
                <a:gd name="connsiteY1" fmla="*/ 34541 h 35617"/>
                <a:gd name="connsiteX2" fmla="*/ 71302 w 71403"/>
                <a:gd name="connsiteY2" fmla="*/ 15470 h 35617"/>
                <a:gd name="connsiteX3" fmla="*/ 52231 w 71403"/>
                <a:gd name="connsiteY3" fmla="*/ 101 h 35617"/>
                <a:gd name="connsiteX4" fmla="*/ 19125 w 71403"/>
                <a:gd name="connsiteY4" fmla="*/ 101 h 35617"/>
                <a:gd name="connsiteX5" fmla="*/ 96 w 71403"/>
                <a:gd name="connsiteY5" fmla="*/ 15513 h 35617"/>
                <a:gd name="connsiteX6" fmla="*/ 15508 w 71403"/>
                <a:gd name="connsiteY6" fmla="*/ 34541 h 35617"/>
                <a:gd name="connsiteX7" fmla="*/ 36000 w 71403"/>
                <a:gd name="connsiteY7" fmla="*/ 35618 h 3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03" h="35617">
                  <a:moveTo>
                    <a:pt x="36001" y="35618"/>
                  </a:moveTo>
                  <a:cubicBezTo>
                    <a:pt x="42660" y="35628"/>
                    <a:pt x="49314" y="35268"/>
                    <a:pt x="55933" y="34541"/>
                  </a:cubicBezTo>
                  <a:cubicBezTo>
                    <a:pt x="65444" y="33519"/>
                    <a:pt x="72325" y="24980"/>
                    <a:pt x="71302" y="15470"/>
                  </a:cubicBezTo>
                  <a:cubicBezTo>
                    <a:pt x="70280" y="5959"/>
                    <a:pt x="61741" y="-922"/>
                    <a:pt x="52231" y="101"/>
                  </a:cubicBezTo>
                  <a:cubicBezTo>
                    <a:pt x="41225" y="1241"/>
                    <a:pt x="30130" y="1241"/>
                    <a:pt x="19125" y="101"/>
                  </a:cubicBezTo>
                  <a:cubicBezTo>
                    <a:pt x="9614" y="-898"/>
                    <a:pt x="1095" y="6002"/>
                    <a:pt x="96" y="15513"/>
                  </a:cubicBezTo>
                  <a:cubicBezTo>
                    <a:pt x="-902" y="25024"/>
                    <a:pt x="5998" y="33543"/>
                    <a:pt x="15508" y="34541"/>
                  </a:cubicBezTo>
                  <a:cubicBezTo>
                    <a:pt x="22315" y="35264"/>
                    <a:pt x="29155" y="35623"/>
                    <a:pt x="36000" y="35618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0" name="任意多边形: 形状 289"/>
            <p:cNvSpPr/>
            <p:nvPr/>
          </p:nvSpPr>
          <p:spPr>
            <a:xfrm>
              <a:off x="-1713904" y="3206162"/>
              <a:ext cx="139226" cy="139226"/>
            </a:xfrm>
            <a:custGeom>
              <a:avLst/>
              <a:gdLst>
                <a:gd name="connsiteX0" fmla="*/ 139226 w 139226"/>
                <a:gd name="connsiteY0" fmla="*/ 69613 h 139226"/>
                <a:gd name="connsiteX1" fmla="*/ 69613 w 139226"/>
                <a:gd name="connsiteY1" fmla="*/ 139226 h 139226"/>
                <a:gd name="connsiteX2" fmla="*/ 0 w 139226"/>
                <a:gd name="connsiteY2" fmla="*/ 69613 h 139226"/>
                <a:gd name="connsiteX3" fmla="*/ 69613 w 139226"/>
                <a:gd name="connsiteY3" fmla="*/ 0 h 139226"/>
                <a:gd name="connsiteX4" fmla="*/ 139226 w 139226"/>
                <a:gd name="connsiteY4" fmla="*/ 69613 h 13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26" h="139226">
                  <a:moveTo>
                    <a:pt x="139226" y="69613"/>
                  </a:moveTo>
                  <a:cubicBezTo>
                    <a:pt x="139226" y="108059"/>
                    <a:pt x="108060" y="139226"/>
                    <a:pt x="69613" y="139226"/>
                  </a:cubicBezTo>
                  <a:cubicBezTo>
                    <a:pt x="31167" y="139226"/>
                    <a:pt x="0" y="108059"/>
                    <a:pt x="0" y="69613"/>
                  </a:cubicBezTo>
                  <a:cubicBezTo>
                    <a:pt x="0" y="31167"/>
                    <a:pt x="31166" y="0"/>
                    <a:pt x="69613" y="0"/>
                  </a:cubicBezTo>
                  <a:cubicBezTo>
                    <a:pt x="108059" y="0"/>
                    <a:pt x="139226" y="31167"/>
                    <a:pt x="139226" y="69613"/>
                  </a:cubicBez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1" name="任意多边形: 形状 290"/>
            <p:cNvSpPr/>
            <p:nvPr/>
          </p:nvSpPr>
          <p:spPr>
            <a:xfrm>
              <a:off x="-1737195" y="3182957"/>
              <a:ext cx="185721" cy="185721"/>
            </a:xfrm>
            <a:custGeom>
              <a:avLst/>
              <a:gdLst>
                <a:gd name="connsiteX0" fmla="*/ 92904 w 185721"/>
                <a:gd name="connsiteY0" fmla="*/ 23204 h 185721"/>
                <a:gd name="connsiteX1" fmla="*/ 162517 w 185721"/>
                <a:gd name="connsiteY1" fmla="*/ 92818 h 185721"/>
                <a:gd name="connsiteX2" fmla="*/ 92904 w 185721"/>
                <a:gd name="connsiteY2" fmla="*/ 162431 h 185721"/>
                <a:gd name="connsiteX3" fmla="*/ 23290 w 185721"/>
                <a:gd name="connsiteY3" fmla="*/ 92818 h 185721"/>
                <a:gd name="connsiteX4" fmla="*/ 92904 w 185721"/>
                <a:gd name="connsiteY4" fmla="*/ 23204 h 185721"/>
                <a:gd name="connsiteX5" fmla="*/ 92904 w 185721"/>
                <a:gd name="connsiteY5" fmla="*/ 0 h 185721"/>
                <a:gd name="connsiteX6" fmla="*/ 0 w 185721"/>
                <a:gd name="connsiteY6" fmla="*/ 92818 h 185721"/>
                <a:gd name="connsiteX7" fmla="*/ 92818 w 185721"/>
                <a:gd name="connsiteY7" fmla="*/ 185721 h 185721"/>
                <a:gd name="connsiteX8" fmla="*/ 185721 w 185721"/>
                <a:gd name="connsiteY8" fmla="*/ 92904 h 185721"/>
                <a:gd name="connsiteX9" fmla="*/ 185721 w 185721"/>
                <a:gd name="connsiteY9" fmla="*/ 92818 h 185721"/>
                <a:gd name="connsiteX10" fmla="*/ 92904 w 185721"/>
                <a:gd name="connsiteY10" fmla="*/ 0 h 18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721" h="185721">
                  <a:moveTo>
                    <a:pt x="92904" y="23204"/>
                  </a:moveTo>
                  <a:cubicBezTo>
                    <a:pt x="131350" y="23204"/>
                    <a:pt x="162517" y="54371"/>
                    <a:pt x="162517" y="92818"/>
                  </a:cubicBezTo>
                  <a:cubicBezTo>
                    <a:pt x="162517" y="131264"/>
                    <a:pt x="131350" y="162431"/>
                    <a:pt x="92904" y="162431"/>
                  </a:cubicBezTo>
                  <a:cubicBezTo>
                    <a:pt x="54457" y="162431"/>
                    <a:pt x="23290" y="131264"/>
                    <a:pt x="23290" y="92818"/>
                  </a:cubicBezTo>
                  <a:cubicBezTo>
                    <a:pt x="23290" y="54371"/>
                    <a:pt x="54457" y="23204"/>
                    <a:pt x="92904" y="23204"/>
                  </a:cubicBezTo>
                  <a:moveTo>
                    <a:pt x="92904" y="0"/>
                  </a:moveTo>
                  <a:cubicBezTo>
                    <a:pt x="41618" y="-24"/>
                    <a:pt x="24" y="41532"/>
                    <a:pt x="0" y="92818"/>
                  </a:cubicBezTo>
                  <a:cubicBezTo>
                    <a:pt x="-24" y="144103"/>
                    <a:pt x="41532" y="185698"/>
                    <a:pt x="92818" y="185721"/>
                  </a:cubicBezTo>
                  <a:cubicBezTo>
                    <a:pt x="144104" y="185745"/>
                    <a:pt x="185698" y="144189"/>
                    <a:pt x="185721" y="92904"/>
                  </a:cubicBezTo>
                  <a:cubicBezTo>
                    <a:pt x="185721" y="92875"/>
                    <a:pt x="185721" y="92847"/>
                    <a:pt x="185721" y="92818"/>
                  </a:cubicBezTo>
                  <a:cubicBezTo>
                    <a:pt x="185674" y="41575"/>
                    <a:pt x="144146" y="48"/>
                    <a:pt x="92904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2" name="任意多边形: 形状 291"/>
            <p:cNvSpPr/>
            <p:nvPr/>
          </p:nvSpPr>
          <p:spPr>
            <a:xfrm>
              <a:off x="-1693929" y="3226137"/>
              <a:ext cx="99275" cy="99275"/>
            </a:xfrm>
            <a:custGeom>
              <a:avLst/>
              <a:gdLst>
                <a:gd name="connsiteX0" fmla="*/ 0 w 99275"/>
                <a:gd name="connsiteY0" fmla="*/ 49638 h 99275"/>
                <a:gd name="connsiteX1" fmla="*/ 49638 w 99275"/>
                <a:gd name="connsiteY1" fmla="*/ 99276 h 99275"/>
                <a:gd name="connsiteX2" fmla="*/ 99276 w 99275"/>
                <a:gd name="connsiteY2" fmla="*/ 49638 h 99275"/>
                <a:gd name="connsiteX3" fmla="*/ 49638 w 99275"/>
                <a:gd name="connsiteY3" fmla="*/ 0 h 99275"/>
                <a:gd name="connsiteX4" fmla="*/ 0 w 99275"/>
                <a:gd name="connsiteY4" fmla="*/ 49638 h 9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75" h="99275">
                  <a:moveTo>
                    <a:pt x="0" y="49638"/>
                  </a:moveTo>
                  <a:cubicBezTo>
                    <a:pt x="0" y="77052"/>
                    <a:pt x="22223" y="99276"/>
                    <a:pt x="49638" y="99276"/>
                  </a:cubicBezTo>
                  <a:cubicBezTo>
                    <a:pt x="77052" y="99276"/>
                    <a:pt x="99276" y="77052"/>
                    <a:pt x="99276" y="49638"/>
                  </a:cubicBezTo>
                  <a:cubicBezTo>
                    <a:pt x="99276" y="22224"/>
                    <a:pt x="77052" y="0"/>
                    <a:pt x="49638" y="0"/>
                  </a:cubicBezTo>
                  <a:cubicBezTo>
                    <a:pt x="22224" y="0"/>
                    <a:pt x="0" y="22224"/>
                    <a:pt x="0" y="49638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3" name="任意多边形: 形状 292"/>
            <p:cNvSpPr/>
            <p:nvPr/>
          </p:nvSpPr>
          <p:spPr>
            <a:xfrm>
              <a:off x="-5509095" y="2572927"/>
              <a:ext cx="389524" cy="166994"/>
            </a:xfrm>
            <a:custGeom>
              <a:avLst/>
              <a:gdLst>
                <a:gd name="connsiteX0" fmla="*/ 0 w 389524"/>
                <a:gd name="connsiteY0" fmla="*/ 0 h 166994"/>
                <a:gd name="connsiteX1" fmla="*/ 389524 w 389524"/>
                <a:gd name="connsiteY1" fmla="*/ 0 h 166994"/>
                <a:gd name="connsiteX2" fmla="*/ 389524 w 389524"/>
                <a:gd name="connsiteY2" fmla="*/ 166994 h 166994"/>
                <a:gd name="connsiteX3" fmla="*/ 0 w 389524"/>
                <a:gd name="connsiteY3" fmla="*/ 166994 h 16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524" h="166994">
                  <a:moveTo>
                    <a:pt x="0" y="0"/>
                  </a:moveTo>
                  <a:lnTo>
                    <a:pt x="389524" y="0"/>
                  </a:lnTo>
                  <a:lnTo>
                    <a:pt x="389524" y="166994"/>
                  </a:lnTo>
                  <a:lnTo>
                    <a:pt x="0" y="16699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4" name="任意多边形: 形状 293"/>
            <p:cNvSpPr/>
            <p:nvPr/>
          </p:nvSpPr>
          <p:spPr>
            <a:xfrm>
              <a:off x="-5525712" y="2440330"/>
              <a:ext cx="422802" cy="703278"/>
            </a:xfrm>
            <a:custGeom>
              <a:avLst/>
              <a:gdLst>
                <a:gd name="connsiteX0" fmla="*/ 0 w 422802"/>
                <a:gd name="connsiteY0" fmla="*/ 182708 h 703278"/>
                <a:gd name="connsiteX1" fmla="*/ 50197 w 422802"/>
                <a:gd name="connsiteY1" fmla="*/ 159546 h 703278"/>
                <a:gd name="connsiteX2" fmla="*/ 50197 w 422802"/>
                <a:gd name="connsiteY2" fmla="*/ 0 h 703278"/>
                <a:gd name="connsiteX3" fmla="*/ 372390 w 422802"/>
                <a:gd name="connsiteY3" fmla="*/ 0 h 703278"/>
                <a:gd name="connsiteX4" fmla="*/ 372390 w 422802"/>
                <a:gd name="connsiteY4" fmla="*/ 159546 h 703278"/>
                <a:gd name="connsiteX5" fmla="*/ 422802 w 422802"/>
                <a:gd name="connsiteY5" fmla="*/ 181330 h 703278"/>
                <a:gd name="connsiteX6" fmla="*/ 409371 w 422802"/>
                <a:gd name="connsiteY6" fmla="*/ 633881 h 703278"/>
                <a:gd name="connsiteX7" fmla="*/ 372390 w 422802"/>
                <a:gd name="connsiteY7" fmla="*/ 633881 h 703278"/>
                <a:gd name="connsiteX8" fmla="*/ 372390 w 422802"/>
                <a:gd name="connsiteY8" fmla="*/ 703279 h 703278"/>
                <a:gd name="connsiteX9" fmla="*/ 50197 w 422802"/>
                <a:gd name="connsiteY9" fmla="*/ 703279 h 703278"/>
                <a:gd name="connsiteX10" fmla="*/ 50197 w 422802"/>
                <a:gd name="connsiteY10" fmla="*/ 633881 h 703278"/>
                <a:gd name="connsiteX11" fmla="*/ 13432 w 422802"/>
                <a:gd name="connsiteY11" fmla="*/ 633881 h 703278"/>
                <a:gd name="connsiteX12" fmla="*/ 0 w 422802"/>
                <a:gd name="connsiteY12" fmla="*/ 182708 h 70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2802" h="703278">
                  <a:moveTo>
                    <a:pt x="0" y="182708"/>
                  </a:moveTo>
                  <a:lnTo>
                    <a:pt x="50197" y="159546"/>
                  </a:lnTo>
                  <a:lnTo>
                    <a:pt x="50197" y="0"/>
                  </a:lnTo>
                  <a:lnTo>
                    <a:pt x="372390" y="0"/>
                  </a:lnTo>
                  <a:lnTo>
                    <a:pt x="372390" y="159546"/>
                  </a:lnTo>
                  <a:lnTo>
                    <a:pt x="422802" y="181330"/>
                  </a:lnTo>
                  <a:lnTo>
                    <a:pt x="409371" y="633881"/>
                  </a:lnTo>
                  <a:lnTo>
                    <a:pt x="372390" y="633881"/>
                  </a:lnTo>
                  <a:lnTo>
                    <a:pt x="372390" y="703279"/>
                  </a:lnTo>
                  <a:lnTo>
                    <a:pt x="50197" y="703279"/>
                  </a:lnTo>
                  <a:lnTo>
                    <a:pt x="50197" y="633881"/>
                  </a:lnTo>
                  <a:lnTo>
                    <a:pt x="13432" y="633881"/>
                  </a:lnTo>
                  <a:lnTo>
                    <a:pt x="0" y="182708"/>
                  </a:ln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5" name="任意多边形: 形状 294"/>
            <p:cNvSpPr/>
            <p:nvPr/>
          </p:nvSpPr>
          <p:spPr>
            <a:xfrm>
              <a:off x="-5475515" y="2440330"/>
              <a:ext cx="322192" cy="149171"/>
            </a:xfrm>
            <a:custGeom>
              <a:avLst/>
              <a:gdLst>
                <a:gd name="connsiteX0" fmla="*/ 322192 w 322192"/>
                <a:gd name="connsiteY0" fmla="*/ 0 h 149171"/>
                <a:gd name="connsiteX1" fmla="*/ 322192 w 322192"/>
                <a:gd name="connsiteY1" fmla="*/ 67030 h 149171"/>
                <a:gd name="connsiteX2" fmla="*/ 0 w 322192"/>
                <a:gd name="connsiteY2" fmla="*/ 149171 h 149171"/>
                <a:gd name="connsiteX3" fmla="*/ 0 w 322192"/>
                <a:gd name="connsiteY3" fmla="*/ 0 h 149171"/>
                <a:gd name="connsiteX4" fmla="*/ 322192 w 322192"/>
                <a:gd name="connsiteY4" fmla="*/ 0 h 1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192" h="149171">
                  <a:moveTo>
                    <a:pt x="322192" y="0"/>
                  </a:moveTo>
                  <a:lnTo>
                    <a:pt x="322192" y="67030"/>
                  </a:lnTo>
                  <a:lnTo>
                    <a:pt x="0" y="149171"/>
                  </a:lnTo>
                  <a:lnTo>
                    <a:pt x="0" y="0"/>
                  </a:lnTo>
                  <a:lnTo>
                    <a:pt x="322192" y="0"/>
                  </a:lnTo>
                  <a:close/>
                </a:path>
              </a:pathLst>
            </a:custGeom>
            <a:solidFill>
              <a:srgbClr val="F6CCB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6" name="任意多边形: 形状 295"/>
            <p:cNvSpPr/>
            <p:nvPr/>
          </p:nvSpPr>
          <p:spPr>
            <a:xfrm>
              <a:off x="-5812129" y="4224831"/>
              <a:ext cx="995636" cy="2698685"/>
            </a:xfrm>
            <a:custGeom>
              <a:avLst/>
              <a:gdLst>
                <a:gd name="connsiteX0" fmla="*/ 437483 w 995636"/>
                <a:gd name="connsiteY0" fmla="*/ 0 h 2698685"/>
                <a:gd name="connsiteX1" fmla="*/ 995637 w 995636"/>
                <a:gd name="connsiteY1" fmla="*/ 0 h 2698685"/>
                <a:gd name="connsiteX2" fmla="*/ 961541 w 995636"/>
                <a:gd name="connsiteY2" fmla="*/ 2698685 h 2698685"/>
                <a:gd name="connsiteX3" fmla="*/ 608136 w 995636"/>
                <a:gd name="connsiteY3" fmla="*/ 2698685 h 2698685"/>
                <a:gd name="connsiteX4" fmla="*/ 543560 w 995636"/>
                <a:gd name="connsiteY4" fmla="*/ 387286 h 2698685"/>
                <a:gd name="connsiteX5" fmla="*/ 452077 w 995636"/>
                <a:gd name="connsiteY5" fmla="*/ 387286 h 2698685"/>
                <a:gd name="connsiteX6" fmla="*/ 387501 w 995636"/>
                <a:gd name="connsiteY6" fmla="*/ 2698685 h 2698685"/>
                <a:gd name="connsiteX7" fmla="*/ 34096 w 995636"/>
                <a:gd name="connsiteY7" fmla="*/ 2698685 h 2698685"/>
                <a:gd name="connsiteX8" fmla="*/ 0 w 995636"/>
                <a:gd name="connsiteY8" fmla="*/ 0 h 269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636" h="2698685">
                  <a:moveTo>
                    <a:pt x="437483" y="0"/>
                  </a:moveTo>
                  <a:lnTo>
                    <a:pt x="995637" y="0"/>
                  </a:lnTo>
                  <a:lnTo>
                    <a:pt x="961541" y="2698685"/>
                  </a:lnTo>
                  <a:lnTo>
                    <a:pt x="608136" y="2698685"/>
                  </a:lnTo>
                  <a:lnTo>
                    <a:pt x="543560" y="387286"/>
                  </a:lnTo>
                  <a:lnTo>
                    <a:pt x="452077" y="387286"/>
                  </a:lnTo>
                  <a:cubicBezTo>
                    <a:pt x="452077" y="387286"/>
                    <a:pt x="387501" y="2698685"/>
                    <a:pt x="387501" y="2698685"/>
                  </a:cubicBezTo>
                  <a:lnTo>
                    <a:pt x="34096" y="2698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03A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7" name="任意多边形: 形状 296"/>
            <p:cNvSpPr/>
            <p:nvPr/>
          </p:nvSpPr>
          <p:spPr>
            <a:xfrm>
              <a:off x="-5247776" y="6835821"/>
              <a:ext cx="469813" cy="229816"/>
            </a:xfrm>
            <a:custGeom>
              <a:avLst/>
              <a:gdLst>
                <a:gd name="connsiteX0" fmla="*/ 0 w 469813"/>
                <a:gd name="connsiteY0" fmla="*/ 150678 h 229816"/>
                <a:gd name="connsiteX1" fmla="*/ 469814 w 469813"/>
                <a:gd name="connsiteY1" fmla="*/ 150678 h 229816"/>
                <a:gd name="connsiteX2" fmla="*/ 234885 w 469813"/>
                <a:gd name="connsiteY2" fmla="*/ 0 h 229816"/>
                <a:gd name="connsiteX3" fmla="*/ 0 w 469813"/>
                <a:gd name="connsiteY3" fmla="*/ 150678 h 2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813" h="229816">
                  <a:moveTo>
                    <a:pt x="0" y="150678"/>
                  </a:moveTo>
                  <a:cubicBezTo>
                    <a:pt x="0" y="256196"/>
                    <a:pt x="469814" y="256196"/>
                    <a:pt x="469814" y="150678"/>
                  </a:cubicBezTo>
                  <a:cubicBezTo>
                    <a:pt x="469814" y="45161"/>
                    <a:pt x="364641" y="0"/>
                    <a:pt x="234885" y="0"/>
                  </a:cubicBezTo>
                  <a:cubicBezTo>
                    <a:pt x="105130" y="0"/>
                    <a:pt x="0" y="45161"/>
                    <a:pt x="0" y="150678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8" name="任意多边形: 形状 297"/>
            <p:cNvSpPr/>
            <p:nvPr/>
          </p:nvSpPr>
          <p:spPr>
            <a:xfrm>
              <a:off x="-5850703" y="6835821"/>
              <a:ext cx="469856" cy="229816"/>
            </a:xfrm>
            <a:custGeom>
              <a:avLst/>
              <a:gdLst>
                <a:gd name="connsiteX0" fmla="*/ 0 w 469856"/>
                <a:gd name="connsiteY0" fmla="*/ 150678 h 229816"/>
                <a:gd name="connsiteX1" fmla="*/ 469857 w 469856"/>
                <a:gd name="connsiteY1" fmla="*/ 150678 h 229816"/>
                <a:gd name="connsiteX2" fmla="*/ 234929 w 469856"/>
                <a:gd name="connsiteY2" fmla="*/ 0 h 229816"/>
                <a:gd name="connsiteX3" fmla="*/ 0 w 469856"/>
                <a:gd name="connsiteY3" fmla="*/ 150678 h 2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856" h="229816">
                  <a:moveTo>
                    <a:pt x="0" y="150678"/>
                  </a:moveTo>
                  <a:cubicBezTo>
                    <a:pt x="0" y="256196"/>
                    <a:pt x="469857" y="256196"/>
                    <a:pt x="469857" y="150678"/>
                  </a:cubicBezTo>
                  <a:cubicBezTo>
                    <a:pt x="469857" y="45161"/>
                    <a:pt x="364684" y="0"/>
                    <a:pt x="234929" y="0"/>
                  </a:cubicBezTo>
                  <a:cubicBezTo>
                    <a:pt x="105173" y="0"/>
                    <a:pt x="0" y="45161"/>
                    <a:pt x="0" y="150678"/>
                  </a:cubicBezTo>
                  <a:close/>
                </a:path>
              </a:pathLst>
            </a:custGeom>
            <a:solidFill>
              <a:srgbClr val="221F1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9" name="任意多边形: 形状 298"/>
            <p:cNvSpPr/>
            <p:nvPr/>
          </p:nvSpPr>
          <p:spPr>
            <a:xfrm>
              <a:off x="-5736231" y="2624071"/>
              <a:ext cx="831091" cy="1600716"/>
            </a:xfrm>
            <a:custGeom>
              <a:avLst/>
              <a:gdLst>
                <a:gd name="connsiteX0" fmla="*/ 206041 w 831091"/>
                <a:gd name="connsiteY0" fmla="*/ 0 h 1600716"/>
                <a:gd name="connsiteX1" fmla="*/ 218010 w 831091"/>
                <a:gd name="connsiteY1" fmla="*/ 44945 h 1600716"/>
                <a:gd name="connsiteX2" fmla="*/ 417937 w 831091"/>
                <a:gd name="connsiteY2" fmla="*/ 201349 h 1600716"/>
                <a:gd name="connsiteX3" fmla="*/ 631341 w 831091"/>
                <a:gd name="connsiteY3" fmla="*/ 24238 h 1600716"/>
                <a:gd name="connsiteX4" fmla="*/ 637798 w 831091"/>
                <a:gd name="connsiteY4" fmla="*/ 0 h 1600716"/>
                <a:gd name="connsiteX5" fmla="*/ 819473 w 831091"/>
                <a:gd name="connsiteY5" fmla="*/ 919093 h 1600716"/>
                <a:gd name="connsiteX6" fmla="*/ 821109 w 831091"/>
                <a:gd name="connsiteY6" fmla="*/ 1600716 h 1600716"/>
                <a:gd name="connsiteX7" fmla="*/ 421296 w 831091"/>
                <a:gd name="connsiteY7" fmla="*/ 1600716 h 1600716"/>
                <a:gd name="connsiteX8" fmla="*/ 0 w 831091"/>
                <a:gd name="connsiteY8" fmla="*/ 1600716 h 1600716"/>
                <a:gd name="connsiteX9" fmla="*/ 10978 w 831091"/>
                <a:gd name="connsiteY9" fmla="*/ 919093 h 1600716"/>
                <a:gd name="connsiteX10" fmla="*/ 206041 w 831091"/>
                <a:gd name="connsiteY10" fmla="*/ 0 h 160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1091" h="1600716">
                  <a:moveTo>
                    <a:pt x="206041" y="0"/>
                  </a:moveTo>
                  <a:lnTo>
                    <a:pt x="218010" y="44945"/>
                  </a:lnTo>
                  <a:cubicBezTo>
                    <a:pt x="238717" y="104312"/>
                    <a:pt x="291842" y="201349"/>
                    <a:pt x="417937" y="201349"/>
                  </a:cubicBezTo>
                  <a:cubicBezTo>
                    <a:pt x="560005" y="201349"/>
                    <a:pt x="614508" y="77793"/>
                    <a:pt x="631341" y="24238"/>
                  </a:cubicBezTo>
                  <a:lnTo>
                    <a:pt x="637798" y="0"/>
                  </a:lnTo>
                  <a:cubicBezTo>
                    <a:pt x="899849" y="98457"/>
                    <a:pt x="819473" y="919093"/>
                    <a:pt x="819473" y="919093"/>
                  </a:cubicBezTo>
                  <a:lnTo>
                    <a:pt x="821109" y="1600716"/>
                  </a:lnTo>
                  <a:lnTo>
                    <a:pt x="421296" y="1600716"/>
                  </a:lnTo>
                  <a:lnTo>
                    <a:pt x="0" y="1600716"/>
                  </a:lnTo>
                  <a:lnTo>
                    <a:pt x="10978" y="919093"/>
                  </a:lnTo>
                  <a:cubicBezTo>
                    <a:pt x="10978" y="919093"/>
                    <a:pt x="-56052" y="98500"/>
                    <a:pt x="206041" y="0"/>
                  </a:cubicBezTo>
                  <a:close/>
                </a:path>
              </a:pathLst>
            </a:custGeom>
            <a:solidFill>
              <a:srgbClr val="A4D8E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0" name="任意多边形: 形状 299"/>
            <p:cNvSpPr/>
            <p:nvPr/>
          </p:nvSpPr>
          <p:spPr>
            <a:xfrm>
              <a:off x="-5391867" y="2739878"/>
              <a:ext cx="155068" cy="122651"/>
            </a:xfrm>
            <a:custGeom>
              <a:avLst/>
              <a:gdLst>
                <a:gd name="connsiteX0" fmla="*/ 0 w 155068"/>
                <a:gd name="connsiteY0" fmla="*/ 63414 h 122651"/>
                <a:gd name="connsiteX1" fmla="*/ 30910 w 155068"/>
                <a:gd name="connsiteY1" fmla="*/ 122652 h 122651"/>
                <a:gd name="connsiteX2" fmla="*/ 125063 w 155068"/>
                <a:gd name="connsiteY2" fmla="*/ 122652 h 122651"/>
                <a:gd name="connsiteX3" fmla="*/ 155069 w 155068"/>
                <a:gd name="connsiteY3" fmla="*/ 63414 h 122651"/>
                <a:gd name="connsiteX4" fmla="*/ 77535 w 155068"/>
                <a:gd name="connsiteY4" fmla="*/ 0 h 122651"/>
                <a:gd name="connsiteX5" fmla="*/ 0 w 155068"/>
                <a:gd name="connsiteY5" fmla="*/ 63414 h 12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068" h="122651">
                  <a:moveTo>
                    <a:pt x="0" y="63414"/>
                  </a:moveTo>
                  <a:lnTo>
                    <a:pt x="30910" y="122652"/>
                  </a:lnTo>
                  <a:lnTo>
                    <a:pt x="125063" y="122652"/>
                  </a:lnTo>
                  <a:lnTo>
                    <a:pt x="155069" y="63414"/>
                  </a:lnTo>
                  <a:lnTo>
                    <a:pt x="77535" y="0"/>
                  </a:lnTo>
                  <a:lnTo>
                    <a:pt x="0" y="63414"/>
                  </a:ln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1" name="任意多边形: 形状 300"/>
            <p:cNvSpPr/>
            <p:nvPr/>
          </p:nvSpPr>
          <p:spPr>
            <a:xfrm>
              <a:off x="-5314332" y="2589630"/>
              <a:ext cx="268465" cy="254602"/>
            </a:xfrm>
            <a:custGeom>
              <a:avLst/>
              <a:gdLst>
                <a:gd name="connsiteX0" fmla="*/ 0 w 268465"/>
                <a:gd name="connsiteY0" fmla="*/ 150290 h 254602"/>
                <a:gd name="connsiteX1" fmla="*/ 99017 w 268465"/>
                <a:gd name="connsiteY1" fmla="*/ 254603 h 254602"/>
                <a:gd name="connsiteX2" fmla="*/ 268465 w 268465"/>
                <a:gd name="connsiteY2" fmla="*/ 52479 h 254602"/>
                <a:gd name="connsiteX3" fmla="*/ 162990 w 268465"/>
                <a:gd name="connsiteY3" fmla="*/ 0 h 254602"/>
                <a:gd name="connsiteX4" fmla="*/ 123212 w 268465"/>
                <a:gd name="connsiteY4" fmla="*/ 36808 h 25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65" h="254602">
                  <a:moveTo>
                    <a:pt x="0" y="150290"/>
                  </a:moveTo>
                  <a:lnTo>
                    <a:pt x="99017" y="254603"/>
                  </a:lnTo>
                  <a:lnTo>
                    <a:pt x="268465" y="52479"/>
                  </a:lnTo>
                  <a:lnTo>
                    <a:pt x="162990" y="0"/>
                  </a:lnTo>
                  <a:lnTo>
                    <a:pt x="123212" y="36808"/>
                  </a:lnTo>
                  <a:close/>
                </a:path>
              </a:pathLst>
            </a:custGeom>
            <a:solidFill>
              <a:srgbClr val="85CBE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2" name="任意多边形: 形状 301"/>
            <p:cNvSpPr/>
            <p:nvPr/>
          </p:nvSpPr>
          <p:spPr>
            <a:xfrm>
              <a:off x="-5582798" y="2589501"/>
              <a:ext cx="268465" cy="254774"/>
            </a:xfrm>
            <a:custGeom>
              <a:avLst/>
              <a:gdLst>
                <a:gd name="connsiteX0" fmla="*/ 105604 w 268465"/>
                <a:gd name="connsiteY0" fmla="*/ 0 h 254774"/>
                <a:gd name="connsiteX1" fmla="*/ 268465 w 268465"/>
                <a:gd name="connsiteY1" fmla="*/ 150377 h 254774"/>
                <a:gd name="connsiteX2" fmla="*/ 169362 w 268465"/>
                <a:gd name="connsiteY2" fmla="*/ 254775 h 254774"/>
                <a:gd name="connsiteX3" fmla="*/ 0 w 268465"/>
                <a:gd name="connsiteY3" fmla="*/ 52522 h 254774"/>
                <a:gd name="connsiteX4" fmla="*/ 105604 w 268465"/>
                <a:gd name="connsiteY4" fmla="*/ 0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65" h="254774">
                  <a:moveTo>
                    <a:pt x="105604" y="0"/>
                  </a:moveTo>
                  <a:lnTo>
                    <a:pt x="268465" y="150377"/>
                  </a:lnTo>
                  <a:lnTo>
                    <a:pt x="169362" y="254775"/>
                  </a:lnTo>
                  <a:lnTo>
                    <a:pt x="0" y="52522"/>
                  </a:lnTo>
                  <a:lnTo>
                    <a:pt x="105604" y="0"/>
                  </a:lnTo>
                  <a:close/>
                </a:path>
              </a:pathLst>
            </a:custGeom>
            <a:solidFill>
              <a:srgbClr val="85CBE7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3" name="任意多边形: 形状 302"/>
            <p:cNvSpPr/>
            <p:nvPr/>
          </p:nvSpPr>
          <p:spPr>
            <a:xfrm>
              <a:off x="-5399229" y="2876650"/>
              <a:ext cx="169835" cy="1327343"/>
            </a:xfrm>
            <a:custGeom>
              <a:avLst/>
              <a:gdLst>
                <a:gd name="connsiteX0" fmla="*/ 38272 w 169835"/>
                <a:gd name="connsiteY0" fmla="*/ 0 h 1327343"/>
                <a:gd name="connsiteX1" fmla="*/ 0 w 169835"/>
                <a:gd name="connsiteY1" fmla="*/ 1233450 h 1327343"/>
                <a:gd name="connsiteX2" fmla="*/ 84896 w 169835"/>
                <a:gd name="connsiteY2" fmla="*/ 1327344 h 1327343"/>
                <a:gd name="connsiteX3" fmla="*/ 169836 w 169835"/>
                <a:gd name="connsiteY3" fmla="*/ 1233450 h 1327343"/>
                <a:gd name="connsiteX4" fmla="*/ 132424 w 169835"/>
                <a:gd name="connsiteY4" fmla="*/ 0 h 1327343"/>
                <a:gd name="connsiteX5" fmla="*/ 38272 w 169835"/>
                <a:gd name="connsiteY5" fmla="*/ 0 h 132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835" h="1327343">
                  <a:moveTo>
                    <a:pt x="38272" y="0"/>
                  </a:moveTo>
                  <a:lnTo>
                    <a:pt x="0" y="1233450"/>
                  </a:lnTo>
                  <a:lnTo>
                    <a:pt x="84896" y="1327344"/>
                  </a:lnTo>
                  <a:lnTo>
                    <a:pt x="169836" y="1233450"/>
                  </a:lnTo>
                  <a:lnTo>
                    <a:pt x="132424" y="0"/>
                  </a:lnTo>
                  <a:lnTo>
                    <a:pt x="38272" y="0"/>
                  </a:ln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4" name="任意多边形: 形状 303"/>
            <p:cNvSpPr/>
            <p:nvPr/>
          </p:nvSpPr>
          <p:spPr>
            <a:xfrm>
              <a:off x="-6043485" y="2612706"/>
              <a:ext cx="1458409" cy="2607718"/>
            </a:xfrm>
            <a:custGeom>
              <a:avLst/>
              <a:gdLst>
                <a:gd name="connsiteX0" fmla="*/ 5295 w 1458409"/>
                <a:gd name="connsiteY0" fmla="*/ 248920 h 2607718"/>
                <a:gd name="connsiteX1" fmla="*/ 513295 w 1458409"/>
                <a:gd name="connsiteY1" fmla="*/ 0 h 2607718"/>
                <a:gd name="connsiteX2" fmla="*/ 729195 w 1458409"/>
                <a:gd name="connsiteY2" fmla="*/ 873932 h 2607718"/>
                <a:gd name="connsiteX3" fmla="*/ 945138 w 1458409"/>
                <a:gd name="connsiteY3" fmla="*/ 0 h 2607718"/>
                <a:gd name="connsiteX4" fmla="*/ 1453138 w 1458409"/>
                <a:gd name="connsiteY4" fmla="*/ 248920 h 2607718"/>
                <a:gd name="connsiteX5" fmla="*/ 1274391 w 1458409"/>
                <a:gd name="connsiteY5" fmla="*/ 945956 h 2607718"/>
                <a:gd name="connsiteX6" fmla="*/ 1306938 w 1458409"/>
                <a:gd name="connsiteY6" fmla="*/ 2607719 h 2607718"/>
                <a:gd name="connsiteX7" fmla="*/ 769448 w 1458409"/>
                <a:gd name="connsiteY7" fmla="*/ 2607719 h 2607718"/>
                <a:gd name="connsiteX8" fmla="*/ 729152 w 1458409"/>
                <a:gd name="connsiteY8" fmla="*/ 2419802 h 2607718"/>
                <a:gd name="connsiteX9" fmla="*/ 688900 w 1458409"/>
                <a:gd name="connsiteY9" fmla="*/ 2607719 h 2607718"/>
                <a:gd name="connsiteX10" fmla="*/ 151410 w 1458409"/>
                <a:gd name="connsiteY10" fmla="*/ 2607719 h 2607718"/>
                <a:gd name="connsiteX11" fmla="*/ 183913 w 1458409"/>
                <a:gd name="connsiteY11" fmla="*/ 945956 h 2607718"/>
                <a:gd name="connsiteX12" fmla="*/ 5295 w 1458409"/>
                <a:gd name="connsiteY12" fmla="*/ 248920 h 260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8409" h="2607718">
                  <a:moveTo>
                    <a:pt x="5295" y="248920"/>
                  </a:moveTo>
                  <a:cubicBezTo>
                    <a:pt x="31126" y="98500"/>
                    <a:pt x="251417" y="98457"/>
                    <a:pt x="513295" y="0"/>
                  </a:cubicBezTo>
                  <a:lnTo>
                    <a:pt x="729195" y="873932"/>
                  </a:lnTo>
                  <a:lnTo>
                    <a:pt x="945138" y="0"/>
                  </a:lnTo>
                  <a:cubicBezTo>
                    <a:pt x="1207189" y="98457"/>
                    <a:pt x="1427609" y="98500"/>
                    <a:pt x="1453138" y="248920"/>
                  </a:cubicBezTo>
                  <a:cubicBezTo>
                    <a:pt x="1494855" y="492071"/>
                    <a:pt x="1275295" y="947291"/>
                    <a:pt x="1274391" y="945956"/>
                  </a:cubicBezTo>
                  <a:cubicBezTo>
                    <a:pt x="1274391" y="945956"/>
                    <a:pt x="1289933" y="2347391"/>
                    <a:pt x="1306938" y="2607719"/>
                  </a:cubicBezTo>
                  <a:lnTo>
                    <a:pt x="769448" y="2607719"/>
                  </a:lnTo>
                  <a:lnTo>
                    <a:pt x="729152" y="2419802"/>
                  </a:lnTo>
                  <a:lnTo>
                    <a:pt x="688900" y="2607719"/>
                  </a:lnTo>
                  <a:lnTo>
                    <a:pt x="151410" y="2607719"/>
                  </a:lnTo>
                  <a:cubicBezTo>
                    <a:pt x="168415" y="2347563"/>
                    <a:pt x="183913" y="945956"/>
                    <a:pt x="183913" y="945956"/>
                  </a:cubicBezTo>
                  <a:cubicBezTo>
                    <a:pt x="182880" y="947291"/>
                    <a:pt x="-36507" y="492071"/>
                    <a:pt x="5295" y="248920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5" name="任意多边形: 形状 304"/>
            <p:cNvSpPr/>
            <p:nvPr/>
          </p:nvSpPr>
          <p:spPr>
            <a:xfrm>
              <a:off x="-5327764" y="3486638"/>
              <a:ext cx="26863" cy="1545740"/>
            </a:xfrm>
            <a:custGeom>
              <a:avLst/>
              <a:gdLst>
                <a:gd name="connsiteX0" fmla="*/ 0 w 26863"/>
                <a:gd name="connsiteY0" fmla="*/ 0 h 1545740"/>
                <a:gd name="connsiteX1" fmla="*/ 26864 w 26863"/>
                <a:gd name="connsiteY1" fmla="*/ 0 h 1545740"/>
                <a:gd name="connsiteX2" fmla="*/ 26864 w 26863"/>
                <a:gd name="connsiteY2" fmla="*/ 1545741 h 1545740"/>
                <a:gd name="connsiteX3" fmla="*/ 0 w 26863"/>
                <a:gd name="connsiteY3" fmla="*/ 1545741 h 154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63" h="1545740">
                  <a:moveTo>
                    <a:pt x="0" y="0"/>
                  </a:moveTo>
                  <a:lnTo>
                    <a:pt x="26864" y="0"/>
                  </a:lnTo>
                  <a:lnTo>
                    <a:pt x="26864" y="1545741"/>
                  </a:lnTo>
                  <a:lnTo>
                    <a:pt x="0" y="1545741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6" name="任意多边形: 形状 305"/>
            <p:cNvSpPr/>
            <p:nvPr/>
          </p:nvSpPr>
          <p:spPr>
            <a:xfrm>
              <a:off x="-5200678" y="4314721"/>
              <a:ext cx="310009" cy="26863"/>
            </a:xfrm>
            <a:custGeom>
              <a:avLst/>
              <a:gdLst>
                <a:gd name="connsiteX0" fmla="*/ 0 w 310009"/>
                <a:gd name="connsiteY0" fmla="*/ 0 h 26863"/>
                <a:gd name="connsiteX1" fmla="*/ 310009 w 310009"/>
                <a:gd name="connsiteY1" fmla="*/ 0 h 26863"/>
                <a:gd name="connsiteX2" fmla="*/ 310009 w 310009"/>
                <a:gd name="connsiteY2" fmla="*/ 26864 h 26863"/>
                <a:gd name="connsiteX3" fmla="*/ 0 w 310009"/>
                <a:gd name="connsiteY3" fmla="*/ 26864 h 2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009" h="26863">
                  <a:moveTo>
                    <a:pt x="0" y="0"/>
                  </a:moveTo>
                  <a:lnTo>
                    <a:pt x="310009" y="0"/>
                  </a:lnTo>
                  <a:lnTo>
                    <a:pt x="310009" y="26864"/>
                  </a:lnTo>
                  <a:lnTo>
                    <a:pt x="0" y="2686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7" name="任意多边形: 形状 306"/>
            <p:cNvSpPr/>
            <p:nvPr/>
          </p:nvSpPr>
          <p:spPr>
            <a:xfrm>
              <a:off x="-5737824" y="4314721"/>
              <a:ext cx="310009" cy="26863"/>
            </a:xfrm>
            <a:custGeom>
              <a:avLst/>
              <a:gdLst>
                <a:gd name="connsiteX0" fmla="*/ 0 w 310009"/>
                <a:gd name="connsiteY0" fmla="*/ 0 h 26863"/>
                <a:gd name="connsiteX1" fmla="*/ 310009 w 310009"/>
                <a:gd name="connsiteY1" fmla="*/ 0 h 26863"/>
                <a:gd name="connsiteX2" fmla="*/ 310009 w 310009"/>
                <a:gd name="connsiteY2" fmla="*/ 26864 h 26863"/>
                <a:gd name="connsiteX3" fmla="*/ 0 w 310009"/>
                <a:gd name="connsiteY3" fmla="*/ 26864 h 2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009" h="26863">
                  <a:moveTo>
                    <a:pt x="0" y="0"/>
                  </a:moveTo>
                  <a:lnTo>
                    <a:pt x="310009" y="0"/>
                  </a:lnTo>
                  <a:lnTo>
                    <a:pt x="310009" y="26864"/>
                  </a:lnTo>
                  <a:lnTo>
                    <a:pt x="0" y="26864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8" name="任意多边形: 形状 307"/>
            <p:cNvSpPr/>
            <p:nvPr/>
          </p:nvSpPr>
          <p:spPr>
            <a:xfrm>
              <a:off x="-5312309" y="2572927"/>
              <a:ext cx="330372" cy="913711"/>
            </a:xfrm>
            <a:custGeom>
              <a:avLst/>
              <a:gdLst>
                <a:gd name="connsiteX0" fmla="*/ 330372 w 330372"/>
                <a:gd name="connsiteY0" fmla="*/ 69742 h 913711"/>
                <a:gd name="connsiteX1" fmla="*/ 325163 w 330372"/>
                <a:gd name="connsiteY1" fmla="*/ 223649 h 913711"/>
                <a:gd name="connsiteX2" fmla="*/ 248274 w 330372"/>
                <a:gd name="connsiteY2" fmla="*/ 286891 h 913711"/>
                <a:gd name="connsiteX3" fmla="*/ 308115 w 330372"/>
                <a:gd name="connsiteY3" fmla="*/ 368687 h 913711"/>
                <a:gd name="connsiteX4" fmla="*/ 0 w 330372"/>
                <a:gd name="connsiteY4" fmla="*/ 913711 h 913711"/>
                <a:gd name="connsiteX5" fmla="*/ 194805 w 330372"/>
                <a:gd name="connsiteY5" fmla="*/ 0 h 913711"/>
                <a:gd name="connsiteX6" fmla="*/ 330372 w 330372"/>
                <a:gd name="connsiteY6" fmla="*/ 69742 h 91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72" h="913711">
                  <a:moveTo>
                    <a:pt x="330372" y="69742"/>
                  </a:moveTo>
                  <a:lnTo>
                    <a:pt x="325163" y="223649"/>
                  </a:lnTo>
                  <a:lnTo>
                    <a:pt x="248274" y="286891"/>
                  </a:lnTo>
                  <a:lnTo>
                    <a:pt x="308115" y="368687"/>
                  </a:lnTo>
                  <a:lnTo>
                    <a:pt x="0" y="913711"/>
                  </a:lnTo>
                  <a:lnTo>
                    <a:pt x="194805" y="0"/>
                  </a:lnTo>
                  <a:lnTo>
                    <a:pt x="330372" y="69742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9" name="任意多边形: 形状 308"/>
            <p:cNvSpPr/>
            <p:nvPr/>
          </p:nvSpPr>
          <p:spPr>
            <a:xfrm>
              <a:off x="-5646728" y="2572927"/>
              <a:ext cx="330372" cy="913711"/>
            </a:xfrm>
            <a:custGeom>
              <a:avLst/>
              <a:gdLst>
                <a:gd name="connsiteX0" fmla="*/ 0 w 330372"/>
                <a:gd name="connsiteY0" fmla="*/ 69742 h 913711"/>
                <a:gd name="connsiteX1" fmla="*/ 5252 w 330372"/>
                <a:gd name="connsiteY1" fmla="*/ 223649 h 913711"/>
                <a:gd name="connsiteX2" fmla="*/ 82141 w 330372"/>
                <a:gd name="connsiteY2" fmla="*/ 286891 h 913711"/>
                <a:gd name="connsiteX3" fmla="*/ 22300 w 330372"/>
                <a:gd name="connsiteY3" fmla="*/ 368687 h 913711"/>
                <a:gd name="connsiteX4" fmla="*/ 330372 w 330372"/>
                <a:gd name="connsiteY4" fmla="*/ 913711 h 913711"/>
                <a:gd name="connsiteX5" fmla="*/ 135567 w 330372"/>
                <a:gd name="connsiteY5" fmla="*/ 0 h 913711"/>
                <a:gd name="connsiteX6" fmla="*/ 0 w 330372"/>
                <a:gd name="connsiteY6" fmla="*/ 69742 h 91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72" h="913711">
                  <a:moveTo>
                    <a:pt x="0" y="69742"/>
                  </a:moveTo>
                  <a:lnTo>
                    <a:pt x="5252" y="223649"/>
                  </a:lnTo>
                  <a:lnTo>
                    <a:pt x="82141" y="286891"/>
                  </a:lnTo>
                  <a:lnTo>
                    <a:pt x="22300" y="368687"/>
                  </a:lnTo>
                  <a:lnTo>
                    <a:pt x="330372" y="913711"/>
                  </a:lnTo>
                  <a:lnTo>
                    <a:pt x="135567" y="0"/>
                  </a:lnTo>
                  <a:lnTo>
                    <a:pt x="0" y="69742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0" name="任意多边形: 形状 309"/>
            <p:cNvSpPr/>
            <p:nvPr/>
          </p:nvSpPr>
          <p:spPr>
            <a:xfrm>
              <a:off x="-5647288" y="3054580"/>
              <a:ext cx="848575" cy="397488"/>
            </a:xfrm>
            <a:custGeom>
              <a:avLst/>
              <a:gdLst>
                <a:gd name="connsiteX0" fmla="*/ 848575 w 848575"/>
                <a:gd name="connsiteY0" fmla="*/ 397489 h 397488"/>
                <a:gd name="connsiteX1" fmla="*/ 830838 w 848575"/>
                <a:gd name="connsiteY1" fmla="*/ 0 h 397488"/>
                <a:gd name="connsiteX2" fmla="*/ 777197 w 848575"/>
                <a:gd name="connsiteY2" fmla="*/ 2368 h 397488"/>
                <a:gd name="connsiteX3" fmla="*/ 790112 w 848575"/>
                <a:gd name="connsiteY3" fmla="*/ 288871 h 397488"/>
                <a:gd name="connsiteX4" fmla="*/ 777929 w 848575"/>
                <a:gd name="connsiteY4" fmla="*/ 316811 h 397488"/>
                <a:gd name="connsiteX5" fmla="*/ 777197 w 848575"/>
                <a:gd name="connsiteY5" fmla="*/ 325421 h 397488"/>
                <a:gd name="connsiteX6" fmla="*/ 399297 w 848575"/>
                <a:gd name="connsiteY6" fmla="*/ 240181 h 397488"/>
                <a:gd name="connsiteX7" fmla="*/ 12399 w 848575"/>
                <a:gd name="connsiteY7" fmla="*/ 152787 h 397488"/>
                <a:gd name="connsiteX8" fmla="*/ 0 w 848575"/>
                <a:gd name="connsiteY8" fmla="*/ 205051 h 397488"/>
                <a:gd name="connsiteX9" fmla="*/ 387759 w 848575"/>
                <a:gd name="connsiteY9" fmla="*/ 292616 h 397488"/>
                <a:gd name="connsiteX10" fmla="*/ 813317 w 848575"/>
                <a:gd name="connsiteY10" fmla="*/ 389309 h 397488"/>
                <a:gd name="connsiteX11" fmla="*/ 814135 w 848575"/>
                <a:gd name="connsiteY11" fmla="*/ 389309 h 39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8575" h="397488">
                  <a:moveTo>
                    <a:pt x="848575" y="397489"/>
                  </a:moveTo>
                  <a:lnTo>
                    <a:pt x="830838" y="0"/>
                  </a:lnTo>
                  <a:lnTo>
                    <a:pt x="777197" y="2368"/>
                  </a:lnTo>
                  <a:lnTo>
                    <a:pt x="790112" y="288871"/>
                  </a:lnTo>
                  <a:cubicBezTo>
                    <a:pt x="784645" y="294123"/>
                    <a:pt x="779823" y="302734"/>
                    <a:pt x="777929" y="316811"/>
                  </a:cubicBezTo>
                  <a:cubicBezTo>
                    <a:pt x="777584" y="319566"/>
                    <a:pt x="777326" y="322408"/>
                    <a:pt x="777197" y="325421"/>
                  </a:cubicBezTo>
                  <a:cubicBezTo>
                    <a:pt x="650369" y="295286"/>
                    <a:pt x="523197" y="267389"/>
                    <a:pt x="399297" y="240181"/>
                  </a:cubicBezTo>
                  <a:cubicBezTo>
                    <a:pt x="272899" y="212370"/>
                    <a:pt x="142154" y="183612"/>
                    <a:pt x="12399" y="152787"/>
                  </a:cubicBezTo>
                  <a:lnTo>
                    <a:pt x="0" y="205051"/>
                  </a:lnTo>
                  <a:cubicBezTo>
                    <a:pt x="130186" y="235962"/>
                    <a:pt x="261147" y="264763"/>
                    <a:pt x="387759" y="292616"/>
                  </a:cubicBezTo>
                  <a:cubicBezTo>
                    <a:pt x="527028" y="323269"/>
                    <a:pt x="671034" y="354911"/>
                    <a:pt x="813317" y="389309"/>
                  </a:cubicBezTo>
                  <a:lnTo>
                    <a:pt x="814135" y="389309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1" name="任意多边形: 形状 310"/>
            <p:cNvSpPr/>
            <p:nvPr/>
          </p:nvSpPr>
          <p:spPr>
            <a:xfrm>
              <a:off x="-5695290" y="3428562"/>
              <a:ext cx="930285" cy="305402"/>
            </a:xfrm>
            <a:custGeom>
              <a:avLst/>
              <a:gdLst>
                <a:gd name="connsiteX0" fmla="*/ 930286 w 930285"/>
                <a:gd name="connsiteY0" fmla="*/ 305403 h 305402"/>
                <a:gd name="connsiteX1" fmla="*/ 928263 w 930285"/>
                <a:gd name="connsiteY1" fmla="*/ 221540 h 305402"/>
                <a:gd name="connsiteX2" fmla="*/ 19029 w 930285"/>
                <a:gd name="connsiteY2" fmla="*/ 0 h 305402"/>
                <a:gd name="connsiteX3" fmla="*/ 0 w 930285"/>
                <a:gd name="connsiteY3" fmla="*/ 78223 h 305402"/>
                <a:gd name="connsiteX4" fmla="*/ 930286 w 930285"/>
                <a:gd name="connsiteY4" fmla="*/ 305403 h 30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285" h="305402">
                  <a:moveTo>
                    <a:pt x="930286" y="305403"/>
                  </a:moveTo>
                  <a:lnTo>
                    <a:pt x="928263" y="221540"/>
                  </a:lnTo>
                  <a:lnTo>
                    <a:pt x="19029" y="0"/>
                  </a:lnTo>
                  <a:lnTo>
                    <a:pt x="0" y="78223"/>
                  </a:lnTo>
                  <a:lnTo>
                    <a:pt x="930286" y="305403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2" name="任意多边形: 形状 311"/>
            <p:cNvSpPr/>
            <p:nvPr/>
          </p:nvSpPr>
          <p:spPr>
            <a:xfrm>
              <a:off x="-5685775" y="2878631"/>
              <a:ext cx="1130140" cy="828213"/>
            </a:xfrm>
            <a:custGeom>
              <a:avLst/>
              <a:gdLst>
                <a:gd name="connsiteX0" fmla="*/ 995895 w 1130140"/>
                <a:gd name="connsiteY0" fmla="*/ 828212 h 828213"/>
                <a:gd name="connsiteX1" fmla="*/ 1071277 w 1130140"/>
                <a:gd name="connsiteY1" fmla="*/ 801822 h 828213"/>
                <a:gd name="connsiteX2" fmla="*/ 1130128 w 1130140"/>
                <a:gd name="connsiteY2" fmla="*/ 705087 h 828213"/>
                <a:gd name="connsiteX3" fmla="*/ 1100466 w 1130140"/>
                <a:gd name="connsiteY3" fmla="*/ 52091 h 828213"/>
                <a:gd name="connsiteX4" fmla="*/ 834584 w 1130140"/>
                <a:gd name="connsiteY4" fmla="*/ 0 h 828213"/>
                <a:gd name="connsiteX5" fmla="*/ 858649 w 1130140"/>
                <a:gd name="connsiteY5" fmla="*/ 538911 h 828213"/>
                <a:gd name="connsiteX6" fmla="*/ 44558 w 1130140"/>
                <a:gd name="connsiteY6" fmla="*/ 354481 h 828213"/>
                <a:gd name="connsiteX7" fmla="*/ 0 w 1130140"/>
                <a:gd name="connsiteY7" fmla="*/ 589237 h 828213"/>
                <a:gd name="connsiteX8" fmla="*/ 966922 w 1130140"/>
                <a:gd name="connsiteY8" fmla="*/ 824897 h 828213"/>
                <a:gd name="connsiteX9" fmla="*/ 995895 w 1130140"/>
                <a:gd name="connsiteY9" fmla="*/ 828212 h 8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140" h="828213">
                  <a:moveTo>
                    <a:pt x="995895" y="828212"/>
                  </a:moveTo>
                  <a:cubicBezTo>
                    <a:pt x="1023288" y="828220"/>
                    <a:pt x="1049870" y="818914"/>
                    <a:pt x="1071277" y="801822"/>
                  </a:cubicBezTo>
                  <a:cubicBezTo>
                    <a:pt x="1100638" y="778402"/>
                    <a:pt x="1130860" y="742627"/>
                    <a:pt x="1130128" y="705087"/>
                  </a:cubicBezTo>
                  <a:lnTo>
                    <a:pt x="1100466" y="52091"/>
                  </a:lnTo>
                  <a:lnTo>
                    <a:pt x="834584" y="0"/>
                  </a:lnTo>
                  <a:lnTo>
                    <a:pt x="858649" y="538911"/>
                  </a:lnTo>
                  <a:lnTo>
                    <a:pt x="44558" y="354481"/>
                  </a:lnTo>
                  <a:lnTo>
                    <a:pt x="0" y="589237"/>
                  </a:lnTo>
                  <a:lnTo>
                    <a:pt x="966922" y="824897"/>
                  </a:lnTo>
                  <a:cubicBezTo>
                    <a:pt x="976414" y="827151"/>
                    <a:pt x="986140" y="828264"/>
                    <a:pt x="995895" y="828212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3" name="任意多边形: 形状 312"/>
            <p:cNvSpPr/>
            <p:nvPr/>
          </p:nvSpPr>
          <p:spPr>
            <a:xfrm>
              <a:off x="-5098475" y="3201327"/>
              <a:ext cx="312208" cy="280273"/>
            </a:xfrm>
            <a:custGeom>
              <a:avLst/>
              <a:gdLst>
                <a:gd name="connsiteX0" fmla="*/ 238502 w 312208"/>
                <a:gd name="connsiteY0" fmla="*/ 4318 h 280273"/>
                <a:gd name="connsiteX1" fmla="*/ 0 w 312208"/>
                <a:gd name="connsiteY1" fmla="*/ 85727 h 280273"/>
                <a:gd name="connsiteX2" fmla="*/ 51919 w 312208"/>
                <a:gd name="connsiteY2" fmla="*/ 280274 h 280273"/>
                <a:gd name="connsiteX3" fmla="*/ 249953 w 312208"/>
                <a:gd name="connsiteY3" fmla="*/ 225556 h 280273"/>
                <a:gd name="connsiteX4" fmla="*/ 306522 w 312208"/>
                <a:gd name="connsiteY4" fmla="*/ 72252 h 280273"/>
                <a:gd name="connsiteX5" fmla="*/ 238502 w 312208"/>
                <a:gd name="connsiteY5" fmla="*/ 4318 h 28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08" h="280273">
                  <a:moveTo>
                    <a:pt x="238502" y="4318"/>
                  </a:moveTo>
                  <a:lnTo>
                    <a:pt x="0" y="85727"/>
                  </a:lnTo>
                  <a:lnTo>
                    <a:pt x="51919" y="280274"/>
                  </a:lnTo>
                  <a:lnTo>
                    <a:pt x="249953" y="225556"/>
                  </a:lnTo>
                  <a:cubicBezTo>
                    <a:pt x="310224" y="209455"/>
                    <a:pt x="320858" y="125980"/>
                    <a:pt x="306522" y="72252"/>
                  </a:cubicBezTo>
                  <a:cubicBezTo>
                    <a:pt x="292186" y="18525"/>
                    <a:pt x="298902" y="-11783"/>
                    <a:pt x="238502" y="4318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4" name="任意多边形: 形状 313"/>
            <p:cNvSpPr/>
            <p:nvPr/>
          </p:nvSpPr>
          <p:spPr>
            <a:xfrm>
              <a:off x="-5064235" y="3176996"/>
              <a:ext cx="217250" cy="158981"/>
            </a:xfrm>
            <a:custGeom>
              <a:avLst/>
              <a:gdLst>
                <a:gd name="connsiteX0" fmla="*/ 171198 w 217250"/>
                <a:gd name="connsiteY0" fmla="*/ 1441 h 158981"/>
                <a:gd name="connsiteX1" fmla="*/ 3300 w 217250"/>
                <a:gd name="connsiteY1" fmla="*/ 112985 h 158981"/>
                <a:gd name="connsiteX2" fmla="*/ 17232 w 217250"/>
                <a:gd name="connsiteY2" fmla="*/ 154805 h 158981"/>
                <a:gd name="connsiteX3" fmla="*/ 22027 w 217250"/>
                <a:gd name="connsiteY3" fmla="*/ 156725 h 158981"/>
                <a:gd name="connsiteX4" fmla="*/ 71535 w 217250"/>
                <a:gd name="connsiteY4" fmla="*/ 137309 h 158981"/>
                <a:gd name="connsiteX5" fmla="*/ 80145 w 217250"/>
                <a:gd name="connsiteY5" fmla="*/ 128226 h 158981"/>
                <a:gd name="connsiteX6" fmla="*/ 103823 w 217250"/>
                <a:gd name="connsiteY6" fmla="*/ 108293 h 158981"/>
                <a:gd name="connsiteX7" fmla="*/ 188418 w 217250"/>
                <a:gd name="connsiteY7" fmla="*/ 66319 h 158981"/>
                <a:gd name="connsiteX8" fmla="*/ 216229 w 217250"/>
                <a:gd name="connsiteY8" fmla="*/ 24128 h 158981"/>
                <a:gd name="connsiteX9" fmla="*/ 171198 w 217250"/>
                <a:gd name="connsiteY9" fmla="*/ 1441 h 15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250" h="158981">
                  <a:moveTo>
                    <a:pt x="171198" y="1441"/>
                  </a:moveTo>
                  <a:cubicBezTo>
                    <a:pt x="64561" y="29897"/>
                    <a:pt x="5582" y="108551"/>
                    <a:pt x="3300" y="112985"/>
                  </a:cubicBezTo>
                  <a:cubicBezTo>
                    <a:pt x="-4401" y="128381"/>
                    <a:pt x="1836" y="147104"/>
                    <a:pt x="17232" y="154805"/>
                  </a:cubicBezTo>
                  <a:cubicBezTo>
                    <a:pt x="18774" y="155577"/>
                    <a:pt x="20378" y="156219"/>
                    <a:pt x="22027" y="156725"/>
                  </a:cubicBezTo>
                  <a:cubicBezTo>
                    <a:pt x="41059" y="163311"/>
                    <a:pt x="62054" y="155077"/>
                    <a:pt x="71535" y="137309"/>
                  </a:cubicBezTo>
                  <a:cubicBezTo>
                    <a:pt x="74185" y="134080"/>
                    <a:pt x="77062" y="131044"/>
                    <a:pt x="80145" y="128226"/>
                  </a:cubicBezTo>
                  <a:cubicBezTo>
                    <a:pt x="87645" y="121128"/>
                    <a:pt x="95551" y="114472"/>
                    <a:pt x="103823" y="108293"/>
                  </a:cubicBezTo>
                  <a:cubicBezTo>
                    <a:pt x="129113" y="89077"/>
                    <a:pt x="157819" y="74833"/>
                    <a:pt x="188418" y="66319"/>
                  </a:cubicBezTo>
                  <a:cubicBezTo>
                    <a:pt x="208566" y="60937"/>
                    <a:pt x="221008" y="42038"/>
                    <a:pt x="216229" y="24128"/>
                  </a:cubicBezTo>
                  <a:cubicBezTo>
                    <a:pt x="211451" y="6219"/>
                    <a:pt x="191346" y="-3941"/>
                    <a:pt x="171198" y="1441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5" name="任意多边形: 形状 314"/>
            <p:cNvSpPr/>
            <p:nvPr/>
          </p:nvSpPr>
          <p:spPr>
            <a:xfrm>
              <a:off x="-5864350" y="3437173"/>
              <a:ext cx="901269" cy="325722"/>
            </a:xfrm>
            <a:custGeom>
              <a:avLst/>
              <a:gdLst>
                <a:gd name="connsiteX0" fmla="*/ 0 w 901269"/>
                <a:gd name="connsiteY0" fmla="*/ 325723 h 325722"/>
                <a:gd name="connsiteX1" fmla="*/ 901269 w 901269"/>
                <a:gd name="connsiteY1" fmla="*/ 77664 h 325722"/>
                <a:gd name="connsiteX2" fmla="*/ 879959 w 901269"/>
                <a:gd name="connsiteY2" fmla="*/ 0 h 325722"/>
                <a:gd name="connsiteX3" fmla="*/ 2066 w 901269"/>
                <a:gd name="connsiteY3" fmla="*/ 241042 h 325722"/>
                <a:gd name="connsiteX4" fmla="*/ 0 w 901269"/>
                <a:gd name="connsiteY4" fmla="*/ 325723 h 32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269" h="325722">
                  <a:moveTo>
                    <a:pt x="0" y="325723"/>
                  </a:moveTo>
                  <a:lnTo>
                    <a:pt x="901269" y="77664"/>
                  </a:lnTo>
                  <a:lnTo>
                    <a:pt x="879959" y="0"/>
                  </a:lnTo>
                  <a:lnTo>
                    <a:pt x="2066" y="241042"/>
                  </a:lnTo>
                  <a:lnTo>
                    <a:pt x="0" y="325723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6" name="任意多边形: 形状 315"/>
            <p:cNvSpPr/>
            <p:nvPr/>
          </p:nvSpPr>
          <p:spPr>
            <a:xfrm>
              <a:off x="-5825518" y="3042740"/>
              <a:ext cx="795450" cy="407347"/>
            </a:xfrm>
            <a:custGeom>
              <a:avLst/>
              <a:gdLst>
                <a:gd name="connsiteX0" fmla="*/ 0 w 795450"/>
                <a:gd name="connsiteY0" fmla="*/ 407347 h 407347"/>
                <a:gd name="connsiteX1" fmla="*/ 795451 w 795450"/>
                <a:gd name="connsiteY1" fmla="*/ 225974 h 407347"/>
                <a:gd name="connsiteX2" fmla="*/ 783525 w 795450"/>
                <a:gd name="connsiteY2" fmla="*/ 173581 h 407347"/>
                <a:gd name="connsiteX3" fmla="*/ 56311 w 795450"/>
                <a:gd name="connsiteY3" fmla="*/ 339413 h 407347"/>
                <a:gd name="connsiteX4" fmla="*/ 69054 w 795450"/>
                <a:gd name="connsiteY4" fmla="*/ 2024 h 407347"/>
                <a:gd name="connsiteX5" fmla="*/ 15369 w 795450"/>
                <a:gd name="connsiteY5" fmla="*/ 0 h 407347"/>
                <a:gd name="connsiteX6" fmla="*/ 0 w 795450"/>
                <a:gd name="connsiteY6" fmla="*/ 407347 h 40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450" h="407347">
                  <a:moveTo>
                    <a:pt x="0" y="407347"/>
                  </a:moveTo>
                  <a:lnTo>
                    <a:pt x="795451" y="225974"/>
                  </a:lnTo>
                  <a:lnTo>
                    <a:pt x="783525" y="173581"/>
                  </a:lnTo>
                  <a:lnTo>
                    <a:pt x="56311" y="339413"/>
                  </a:lnTo>
                  <a:lnTo>
                    <a:pt x="69054" y="2024"/>
                  </a:lnTo>
                  <a:lnTo>
                    <a:pt x="15369" y="0"/>
                  </a:lnTo>
                  <a:lnTo>
                    <a:pt x="0" y="407347"/>
                  </a:ln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7" name="任意多边形: 形状 316"/>
            <p:cNvSpPr/>
            <p:nvPr/>
          </p:nvSpPr>
          <p:spPr>
            <a:xfrm>
              <a:off x="-6064020" y="2894215"/>
              <a:ext cx="1090262" cy="839749"/>
            </a:xfrm>
            <a:custGeom>
              <a:avLst/>
              <a:gdLst>
                <a:gd name="connsiteX0" fmla="*/ 134405 w 1090262"/>
                <a:gd name="connsiteY0" fmla="*/ 839750 h 839749"/>
                <a:gd name="connsiteX1" fmla="*/ 165530 w 1090262"/>
                <a:gd name="connsiteY1" fmla="*/ 835703 h 839749"/>
                <a:gd name="connsiteX2" fmla="*/ 1090263 w 1090262"/>
                <a:gd name="connsiteY2" fmla="*/ 581703 h 839749"/>
                <a:gd name="connsiteX3" fmla="*/ 1027968 w 1090262"/>
                <a:gd name="connsiteY3" fmla="*/ 348238 h 839749"/>
                <a:gd name="connsiteX4" fmla="*/ 266657 w 1090262"/>
                <a:gd name="connsiteY4" fmla="*/ 521992 h 839749"/>
                <a:gd name="connsiteX5" fmla="*/ 286374 w 1090262"/>
                <a:gd name="connsiteY5" fmla="*/ 0 h 839749"/>
                <a:gd name="connsiteX6" fmla="*/ 20837 w 1090262"/>
                <a:gd name="connsiteY6" fmla="*/ 44429 h 839749"/>
                <a:gd name="connsiteX7" fmla="*/ 0 w 1090262"/>
                <a:gd name="connsiteY7" fmla="*/ 720456 h 839749"/>
                <a:gd name="connsiteX8" fmla="*/ 61218 w 1090262"/>
                <a:gd name="connsiteY8" fmla="*/ 815168 h 839749"/>
                <a:gd name="connsiteX9" fmla="*/ 134405 w 1090262"/>
                <a:gd name="connsiteY9" fmla="*/ 839750 h 83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0262" h="839749">
                  <a:moveTo>
                    <a:pt x="134405" y="839750"/>
                  </a:moveTo>
                  <a:cubicBezTo>
                    <a:pt x="144911" y="839751"/>
                    <a:pt x="155374" y="838391"/>
                    <a:pt x="165530" y="835703"/>
                  </a:cubicBezTo>
                  <a:lnTo>
                    <a:pt x="1090263" y="581703"/>
                  </a:lnTo>
                  <a:lnTo>
                    <a:pt x="1027968" y="348238"/>
                  </a:lnTo>
                  <a:lnTo>
                    <a:pt x="266657" y="521992"/>
                  </a:lnTo>
                  <a:lnTo>
                    <a:pt x="286374" y="0"/>
                  </a:lnTo>
                  <a:lnTo>
                    <a:pt x="20837" y="44429"/>
                  </a:lnTo>
                  <a:lnTo>
                    <a:pt x="0" y="720456"/>
                  </a:lnTo>
                  <a:cubicBezTo>
                    <a:pt x="473" y="757738"/>
                    <a:pt x="31513" y="792695"/>
                    <a:pt x="61218" y="815168"/>
                  </a:cubicBezTo>
                  <a:cubicBezTo>
                    <a:pt x="82268" y="831147"/>
                    <a:pt x="107977" y="839782"/>
                    <a:pt x="134405" y="839750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8" name="任意多边形: 形状 317"/>
            <p:cNvSpPr/>
            <p:nvPr/>
          </p:nvSpPr>
          <p:spPr>
            <a:xfrm>
              <a:off x="-5929579" y="3207977"/>
              <a:ext cx="282807" cy="201858"/>
            </a:xfrm>
            <a:custGeom>
              <a:avLst/>
              <a:gdLst>
                <a:gd name="connsiteX0" fmla="*/ 132732 w 282807"/>
                <a:gd name="connsiteY0" fmla="*/ 195013 h 201858"/>
                <a:gd name="connsiteX1" fmla="*/ 160112 w 282807"/>
                <a:gd name="connsiteY1" fmla="*/ 201858 h 201858"/>
                <a:gd name="connsiteX2" fmla="*/ 258527 w 282807"/>
                <a:gd name="connsiteY2" fmla="*/ 179429 h 201858"/>
                <a:gd name="connsiteX3" fmla="*/ 282807 w 282807"/>
                <a:gd name="connsiteY3" fmla="*/ 40633 h 201858"/>
                <a:gd name="connsiteX4" fmla="*/ 140008 w 282807"/>
                <a:gd name="connsiteY4" fmla="*/ 897 h 201858"/>
                <a:gd name="connsiteX5" fmla="*/ 6550 w 282807"/>
                <a:gd name="connsiteY5" fmla="*/ 63321 h 201858"/>
                <a:gd name="connsiteX6" fmla="*/ 132732 w 282807"/>
                <a:gd name="connsiteY6" fmla="*/ 195013 h 20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07" h="201858">
                  <a:moveTo>
                    <a:pt x="132732" y="195013"/>
                  </a:moveTo>
                  <a:cubicBezTo>
                    <a:pt x="141988" y="197553"/>
                    <a:pt x="151244" y="199706"/>
                    <a:pt x="160112" y="201858"/>
                  </a:cubicBezTo>
                  <a:lnTo>
                    <a:pt x="258527" y="179429"/>
                  </a:lnTo>
                  <a:lnTo>
                    <a:pt x="282807" y="40633"/>
                  </a:lnTo>
                  <a:cubicBezTo>
                    <a:pt x="282807" y="40633"/>
                    <a:pt x="211688" y="6924"/>
                    <a:pt x="140008" y="897"/>
                  </a:cubicBezTo>
                  <a:cubicBezTo>
                    <a:pt x="85204" y="-3666"/>
                    <a:pt x="30185" y="8000"/>
                    <a:pt x="6550" y="63321"/>
                  </a:cubicBezTo>
                  <a:cubicBezTo>
                    <a:pt x="-23672" y="134613"/>
                    <a:pt x="56231" y="174048"/>
                    <a:pt x="132732" y="195013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9" name="任意多边形: 形状 318"/>
            <p:cNvSpPr/>
            <p:nvPr/>
          </p:nvSpPr>
          <p:spPr>
            <a:xfrm>
              <a:off x="-5782095" y="3190455"/>
              <a:ext cx="111062" cy="138242"/>
            </a:xfrm>
            <a:custGeom>
              <a:avLst/>
              <a:gdLst>
                <a:gd name="connsiteX0" fmla="*/ 50255 w 111062"/>
                <a:gd name="connsiteY0" fmla="*/ 3610 h 138242"/>
                <a:gd name="connsiteX1" fmla="*/ 93306 w 111062"/>
                <a:gd name="connsiteY1" fmla="*/ 137971 h 138242"/>
                <a:gd name="connsiteX2" fmla="*/ 23306 w 111062"/>
                <a:gd name="connsiteY2" fmla="*/ 64785 h 138242"/>
                <a:gd name="connsiteX3" fmla="*/ 2598 w 111062"/>
                <a:gd name="connsiteY3" fmla="*/ 18893 h 138242"/>
                <a:gd name="connsiteX4" fmla="*/ 50255 w 111062"/>
                <a:gd name="connsiteY4" fmla="*/ 3610 h 13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62" h="138242">
                  <a:moveTo>
                    <a:pt x="50255" y="3610"/>
                  </a:moveTo>
                  <a:cubicBezTo>
                    <a:pt x="150478" y="47995"/>
                    <a:pt x="97611" y="143999"/>
                    <a:pt x="93306" y="137971"/>
                  </a:cubicBezTo>
                  <a:cubicBezTo>
                    <a:pt x="89001" y="131944"/>
                    <a:pt x="56283" y="79594"/>
                    <a:pt x="23306" y="64785"/>
                  </a:cubicBezTo>
                  <a:cubicBezTo>
                    <a:pt x="4363" y="56390"/>
                    <a:pt x="-4893" y="35855"/>
                    <a:pt x="2598" y="18893"/>
                  </a:cubicBezTo>
                  <a:cubicBezTo>
                    <a:pt x="10089" y="1931"/>
                    <a:pt x="31313" y="-4785"/>
                    <a:pt x="50255" y="3610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0" name="任意多边形: 形状 319"/>
            <p:cNvSpPr/>
            <p:nvPr/>
          </p:nvSpPr>
          <p:spPr>
            <a:xfrm>
              <a:off x="-5715050" y="1508150"/>
              <a:ext cx="805438" cy="1020304"/>
            </a:xfrm>
            <a:custGeom>
              <a:avLst/>
              <a:gdLst>
                <a:gd name="connsiteX0" fmla="*/ 51144 w 805438"/>
                <a:gd name="connsiteY0" fmla="*/ 477563 h 1020304"/>
                <a:gd name="connsiteX1" fmla="*/ 40210 w 805438"/>
                <a:gd name="connsiteY1" fmla="*/ 335797 h 1020304"/>
                <a:gd name="connsiteX2" fmla="*/ 402698 w 805438"/>
                <a:gd name="connsiteY2" fmla="*/ 0 h 1020304"/>
                <a:gd name="connsiteX3" fmla="*/ 765143 w 805438"/>
                <a:gd name="connsiteY3" fmla="*/ 335797 h 1020304"/>
                <a:gd name="connsiteX4" fmla="*/ 754251 w 805438"/>
                <a:gd name="connsiteY4" fmla="*/ 477434 h 1020304"/>
                <a:gd name="connsiteX5" fmla="*/ 781804 w 805438"/>
                <a:gd name="connsiteY5" fmla="*/ 491382 h 1020304"/>
                <a:gd name="connsiteX6" fmla="*/ 805438 w 805438"/>
                <a:gd name="connsiteY6" fmla="*/ 542527 h 1020304"/>
                <a:gd name="connsiteX7" fmla="*/ 805438 w 805438"/>
                <a:gd name="connsiteY7" fmla="*/ 612226 h 1020304"/>
                <a:gd name="connsiteX8" fmla="*/ 738710 w 805438"/>
                <a:gd name="connsiteY8" fmla="*/ 679299 h 1020304"/>
                <a:gd name="connsiteX9" fmla="*/ 402913 w 805438"/>
                <a:gd name="connsiteY9" fmla="*/ 1020305 h 1020304"/>
                <a:gd name="connsiteX10" fmla="*/ 66858 w 805438"/>
                <a:gd name="connsiteY10" fmla="*/ 679299 h 1020304"/>
                <a:gd name="connsiteX11" fmla="*/ 0 w 805438"/>
                <a:gd name="connsiteY11" fmla="*/ 612226 h 1020304"/>
                <a:gd name="connsiteX12" fmla="*/ 0 w 805438"/>
                <a:gd name="connsiteY12" fmla="*/ 542570 h 1020304"/>
                <a:gd name="connsiteX13" fmla="*/ 51144 w 805438"/>
                <a:gd name="connsiteY13" fmla="*/ 477563 h 102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5438" h="1020304">
                  <a:moveTo>
                    <a:pt x="51144" y="477563"/>
                  </a:moveTo>
                  <a:lnTo>
                    <a:pt x="40210" y="335797"/>
                  </a:lnTo>
                  <a:cubicBezTo>
                    <a:pt x="40210" y="150420"/>
                    <a:pt x="217450" y="0"/>
                    <a:pt x="402698" y="0"/>
                  </a:cubicBezTo>
                  <a:cubicBezTo>
                    <a:pt x="587945" y="0"/>
                    <a:pt x="765143" y="150247"/>
                    <a:pt x="765143" y="335797"/>
                  </a:cubicBezTo>
                  <a:lnTo>
                    <a:pt x="754251" y="477434"/>
                  </a:lnTo>
                  <a:cubicBezTo>
                    <a:pt x="764413" y="479826"/>
                    <a:pt x="773859" y="484608"/>
                    <a:pt x="781804" y="491382"/>
                  </a:cubicBezTo>
                  <a:cubicBezTo>
                    <a:pt x="796836" y="504113"/>
                    <a:pt x="805485" y="522828"/>
                    <a:pt x="805438" y="542527"/>
                  </a:cubicBezTo>
                  <a:lnTo>
                    <a:pt x="805438" y="612226"/>
                  </a:lnTo>
                  <a:cubicBezTo>
                    <a:pt x="805439" y="649135"/>
                    <a:pt x="775619" y="679110"/>
                    <a:pt x="738710" y="679299"/>
                  </a:cubicBezTo>
                  <a:cubicBezTo>
                    <a:pt x="738710" y="854344"/>
                    <a:pt x="528363" y="1020305"/>
                    <a:pt x="402913" y="1020305"/>
                  </a:cubicBezTo>
                  <a:cubicBezTo>
                    <a:pt x="277463" y="1020305"/>
                    <a:pt x="66858" y="854387"/>
                    <a:pt x="66858" y="679299"/>
                  </a:cubicBezTo>
                  <a:cubicBezTo>
                    <a:pt x="29899" y="679181"/>
                    <a:pt x="0" y="649186"/>
                    <a:pt x="0" y="612226"/>
                  </a:cubicBezTo>
                  <a:lnTo>
                    <a:pt x="0" y="542570"/>
                  </a:lnTo>
                  <a:cubicBezTo>
                    <a:pt x="37" y="511706"/>
                    <a:pt x="21156" y="484862"/>
                    <a:pt x="51144" y="477563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1" name="任意多边形: 形状 320"/>
            <p:cNvSpPr/>
            <p:nvPr/>
          </p:nvSpPr>
          <p:spPr>
            <a:xfrm>
              <a:off x="-5715050" y="1508150"/>
              <a:ext cx="483245" cy="1020089"/>
            </a:xfrm>
            <a:custGeom>
              <a:avLst/>
              <a:gdLst>
                <a:gd name="connsiteX0" fmla="*/ 51144 w 483245"/>
                <a:gd name="connsiteY0" fmla="*/ 477563 h 1020089"/>
                <a:gd name="connsiteX1" fmla="*/ 40210 w 483245"/>
                <a:gd name="connsiteY1" fmla="*/ 335797 h 1020089"/>
                <a:gd name="connsiteX2" fmla="*/ 402698 w 483245"/>
                <a:gd name="connsiteY2" fmla="*/ 0 h 1020089"/>
                <a:gd name="connsiteX3" fmla="*/ 402698 w 483245"/>
                <a:gd name="connsiteY3" fmla="*/ 0 h 1020089"/>
                <a:gd name="connsiteX4" fmla="*/ 402698 w 483245"/>
                <a:gd name="connsiteY4" fmla="*/ 476573 h 1020089"/>
                <a:gd name="connsiteX5" fmla="*/ 483246 w 483245"/>
                <a:gd name="connsiteY5" fmla="*/ 731649 h 1020089"/>
                <a:gd name="connsiteX6" fmla="*/ 402741 w 483245"/>
                <a:gd name="connsiteY6" fmla="*/ 731649 h 1020089"/>
                <a:gd name="connsiteX7" fmla="*/ 402741 w 483245"/>
                <a:gd name="connsiteY7" fmla="*/ 1020090 h 1020089"/>
                <a:gd name="connsiteX8" fmla="*/ 402741 w 483245"/>
                <a:gd name="connsiteY8" fmla="*/ 1020090 h 1020089"/>
                <a:gd name="connsiteX9" fmla="*/ 66729 w 483245"/>
                <a:gd name="connsiteY9" fmla="*/ 679084 h 1020089"/>
                <a:gd name="connsiteX10" fmla="*/ 0 w 483245"/>
                <a:gd name="connsiteY10" fmla="*/ 612226 h 1020089"/>
                <a:gd name="connsiteX11" fmla="*/ 0 w 483245"/>
                <a:gd name="connsiteY11" fmla="*/ 542570 h 1020089"/>
                <a:gd name="connsiteX12" fmla="*/ 51144 w 483245"/>
                <a:gd name="connsiteY12" fmla="*/ 477563 h 102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3245" h="1020089">
                  <a:moveTo>
                    <a:pt x="51144" y="477563"/>
                  </a:moveTo>
                  <a:lnTo>
                    <a:pt x="40210" y="335797"/>
                  </a:lnTo>
                  <a:cubicBezTo>
                    <a:pt x="40210" y="150420"/>
                    <a:pt x="217450" y="0"/>
                    <a:pt x="402698" y="0"/>
                  </a:cubicBezTo>
                  <a:lnTo>
                    <a:pt x="402698" y="0"/>
                  </a:lnTo>
                  <a:lnTo>
                    <a:pt x="402698" y="476573"/>
                  </a:lnTo>
                  <a:cubicBezTo>
                    <a:pt x="451689" y="580713"/>
                    <a:pt x="483246" y="731649"/>
                    <a:pt x="483246" y="731649"/>
                  </a:cubicBezTo>
                  <a:lnTo>
                    <a:pt x="402741" y="731649"/>
                  </a:lnTo>
                  <a:lnTo>
                    <a:pt x="402741" y="1020090"/>
                  </a:lnTo>
                  <a:lnTo>
                    <a:pt x="402741" y="1020090"/>
                  </a:lnTo>
                  <a:cubicBezTo>
                    <a:pt x="277032" y="1020090"/>
                    <a:pt x="66729" y="854129"/>
                    <a:pt x="66729" y="679084"/>
                  </a:cubicBezTo>
                  <a:cubicBezTo>
                    <a:pt x="29904" y="678895"/>
                    <a:pt x="118" y="649052"/>
                    <a:pt x="0" y="612226"/>
                  </a:cubicBezTo>
                  <a:lnTo>
                    <a:pt x="0" y="542570"/>
                  </a:lnTo>
                  <a:cubicBezTo>
                    <a:pt x="37" y="511706"/>
                    <a:pt x="21156" y="484862"/>
                    <a:pt x="51144" y="477563"/>
                  </a:cubicBezTo>
                  <a:close/>
                </a:path>
              </a:pathLst>
            </a:custGeom>
            <a:solidFill>
              <a:srgbClr val="F7CDB9">
                <a:alpha val="80000"/>
              </a:srgbClr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2" name="任意多边形: 形状 321"/>
            <p:cNvSpPr/>
            <p:nvPr/>
          </p:nvSpPr>
          <p:spPr>
            <a:xfrm>
              <a:off x="-5210958" y="1972421"/>
              <a:ext cx="106078" cy="106078"/>
            </a:xfrm>
            <a:custGeom>
              <a:avLst/>
              <a:gdLst>
                <a:gd name="connsiteX0" fmla="*/ 33 w 106078"/>
                <a:gd name="connsiteY0" fmla="*/ 51177 h 106078"/>
                <a:gd name="connsiteX1" fmla="*/ 51177 w 106078"/>
                <a:gd name="connsiteY1" fmla="*/ 106045 h 106078"/>
                <a:gd name="connsiteX2" fmla="*/ 106045 w 106078"/>
                <a:gd name="connsiteY2" fmla="*/ 54902 h 106078"/>
                <a:gd name="connsiteX3" fmla="*/ 54902 w 106078"/>
                <a:gd name="connsiteY3" fmla="*/ 33 h 106078"/>
                <a:gd name="connsiteX4" fmla="*/ 54880 w 106078"/>
                <a:gd name="connsiteY4" fmla="*/ 33 h 106078"/>
                <a:gd name="connsiteX5" fmla="*/ 33 w 106078"/>
                <a:gd name="connsiteY5" fmla="*/ 51177 h 1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078" h="106078">
                  <a:moveTo>
                    <a:pt x="33" y="51177"/>
                  </a:moveTo>
                  <a:cubicBezTo>
                    <a:pt x="-995" y="80451"/>
                    <a:pt x="21903" y="105017"/>
                    <a:pt x="51177" y="106045"/>
                  </a:cubicBezTo>
                  <a:cubicBezTo>
                    <a:pt x="80451" y="107074"/>
                    <a:pt x="105017" y="84176"/>
                    <a:pt x="106045" y="54902"/>
                  </a:cubicBezTo>
                  <a:cubicBezTo>
                    <a:pt x="107074" y="25627"/>
                    <a:pt x="84176" y="1062"/>
                    <a:pt x="54902" y="33"/>
                  </a:cubicBezTo>
                  <a:cubicBezTo>
                    <a:pt x="54895" y="33"/>
                    <a:pt x="54887" y="33"/>
                    <a:pt x="54880" y="33"/>
                  </a:cubicBezTo>
                  <a:cubicBezTo>
                    <a:pt x="25614" y="-984"/>
                    <a:pt x="1062" y="21911"/>
                    <a:pt x="33" y="51177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3" name="任意多边形: 形状 322"/>
            <p:cNvSpPr/>
            <p:nvPr/>
          </p:nvSpPr>
          <p:spPr>
            <a:xfrm>
              <a:off x="-5210958" y="1958989"/>
              <a:ext cx="106078" cy="106078"/>
            </a:xfrm>
            <a:custGeom>
              <a:avLst/>
              <a:gdLst>
                <a:gd name="connsiteX0" fmla="*/ 33 w 106078"/>
                <a:gd name="connsiteY0" fmla="*/ 51177 h 106078"/>
                <a:gd name="connsiteX1" fmla="*/ 51177 w 106078"/>
                <a:gd name="connsiteY1" fmla="*/ 106045 h 106078"/>
                <a:gd name="connsiteX2" fmla="*/ 106045 w 106078"/>
                <a:gd name="connsiteY2" fmla="*/ 54902 h 106078"/>
                <a:gd name="connsiteX3" fmla="*/ 54902 w 106078"/>
                <a:gd name="connsiteY3" fmla="*/ 33 h 106078"/>
                <a:gd name="connsiteX4" fmla="*/ 54880 w 106078"/>
                <a:gd name="connsiteY4" fmla="*/ 33 h 106078"/>
                <a:gd name="connsiteX5" fmla="*/ 33 w 106078"/>
                <a:gd name="connsiteY5" fmla="*/ 51177 h 1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078" h="106078">
                  <a:moveTo>
                    <a:pt x="33" y="51177"/>
                  </a:moveTo>
                  <a:cubicBezTo>
                    <a:pt x="-995" y="80451"/>
                    <a:pt x="21903" y="105017"/>
                    <a:pt x="51177" y="106045"/>
                  </a:cubicBezTo>
                  <a:cubicBezTo>
                    <a:pt x="80451" y="107074"/>
                    <a:pt x="105017" y="84176"/>
                    <a:pt x="106045" y="54902"/>
                  </a:cubicBezTo>
                  <a:cubicBezTo>
                    <a:pt x="107074" y="25627"/>
                    <a:pt x="84176" y="1062"/>
                    <a:pt x="54902" y="33"/>
                  </a:cubicBezTo>
                  <a:cubicBezTo>
                    <a:pt x="54895" y="33"/>
                    <a:pt x="54887" y="33"/>
                    <a:pt x="54880" y="33"/>
                  </a:cubicBezTo>
                  <a:cubicBezTo>
                    <a:pt x="25614" y="-984"/>
                    <a:pt x="1062" y="21911"/>
                    <a:pt x="33" y="51177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4" name="任意多边形: 形状 323"/>
            <p:cNvSpPr/>
            <p:nvPr/>
          </p:nvSpPr>
          <p:spPr>
            <a:xfrm>
              <a:off x="-5189188" y="1982086"/>
              <a:ext cx="26519" cy="26521"/>
            </a:xfrm>
            <a:custGeom>
              <a:avLst/>
              <a:gdLst>
                <a:gd name="connsiteX0" fmla="*/ 4 w 26519"/>
                <a:gd name="connsiteY0" fmla="*/ 12926 h 26521"/>
                <a:gd name="connsiteX1" fmla="*/ 12924 w 26519"/>
                <a:gd name="connsiteY1" fmla="*/ 26517 h 26521"/>
                <a:gd name="connsiteX2" fmla="*/ 26515 w 26519"/>
                <a:gd name="connsiteY2" fmla="*/ 13597 h 26521"/>
                <a:gd name="connsiteX3" fmla="*/ 13738 w 26519"/>
                <a:gd name="connsiteY3" fmla="*/ 10 h 26521"/>
                <a:gd name="connsiteX4" fmla="*/ 11 w 26519"/>
                <a:gd name="connsiteY4" fmla="*/ 12697 h 26521"/>
                <a:gd name="connsiteX5" fmla="*/ 4 w 26519"/>
                <a:gd name="connsiteY5" fmla="*/ 12926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21">
                  <a:moveTo>
                    <a:pt x="4" y="12926"/>
                  </a:moveTo>
                  <a:cubicBezTo>
                    <a:pt x="-181" y="20247"/>
                    <a:pt x="5603" y="26332"/>
                    <a:pt x="12924" y="26517"/>
                  </a:cubicBezTo>
                  <a:cubicBezTo>
                    <a:pt x="20245" y="26703"/>
                    <a:pt x="26330" y="20918"/>
                    <a:pt x="26515" y="13597"/>
                  </a:cubicBezTo>
                  <a:cubicBezTo>
                    <a:pt x="26699" y="6332"/>
                    <a:pt x="21001" y="272"/>
                    <a:pt x="13738" y="10"/>
                  </a:cubicBezTo>
                  <a:cubicBezTo>
                    <a:pt x="6444" y="-277"/>
                    <a:pt x="298" y="5403"/>
                    <a:pt x="11" y="12697"/>
                  </a:cubicBezTo>
                  <a:cubicBezTo>
                    <a:pt x="9" y="12773"/>
                    <a:pt x="6" y="12849"/>
                    <a:pt x="4" y="12926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5" name="任意多边形: 形状 324"/>
            <p:cNvSpPr/>
            <p:nvPr/>
          </p:nvSpPr>
          <p:spPr>
            <a:xfrm>
              <a:off x="-5519718" y="1972421"/>
              <a:ext cx="106078" cy="106078"/>
            </a:xfrm>
            <a:custGeom>
              <a:avLst/>
              <a:gdLst>
                <a:gd name="connsiteX0" fmla="*/ 33 w 106078"/>
                <a:gd name="connsiteY0" fmla="*/ 51177 h 106078"/>
                <a:gd name="connsiteX1" fmla="*/ 51177 w 106078"/>
                <a:gd name="connsiteY1" fmla="*/ 106045 h 106078"/>
                <a:gd name="connsiteX2" fmla="*/ 106045 w 106078"/>
                <a:gd name="connsiteY2" fmla="*/ 54902 h 106078"/>
                <a:gd name="connsiteX3" fmla="*/ 54902 w 106078"/>
                <a:gd name="connsiteY3" fmla="*/ 33 h 106078"/>
                <a:gd name="connsiteX4" fmla="*/ 54880 w 106078"/>
                <a:gd name="connsiteY4" fmla="*/ 33 h 106078"/>
                <a:gd name="connsiteX5" fmla="*/ 33 w 106078"/>
                <a:gd name="connsiteY5" fmla="*/ 51177 h 1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078" h="106078">
                  <a:moveTo>
                    <a:pt x="33" y="51177"/>
                  </a:moveTo>
                  <a:cubicBezTo>
                    <a:pt x="-995" y="80451"/>
                    <a:pt x="21903" y="105017"/>
                    <a:pt x="51177" y="106045"/>
                  </a:cubicBezTo>
                  <a:cubicBezTo>
                    <a:pt x="80451" y="107074"/>
                    <a:pt x="105017" y="84176"/>
                    <a:pt x="106045" y="54902"/>
                  </a:cubicBezTo>
                  <a:cubicBezTo>
                    <a:pt x="107074" y="25627"/>
                    <a:pt x="84176" y="1062"/>
                    <a:pt x="54902" y="33"/>
                  </a:cubicBezTo>
                  <a:cubicBezTo>
                    <a:pt x="54895" y="33"/>
                    <a:pt x="54887" y="33"/>
                    <a:pt x="54880" y="33"/>
                  </a:cubicBezTo>
                  <a:cubicBezTo>
                    <a:pt x="25614" y="-984"/>
                    <a:pt x="1062" y="21911"/>
                    <a:pt x="33" y="51177"/>
                  </a:cubicBezTo>
                  <a:close/>
                </a:path>
              </a:pathLst>
            </a:custGeom>
            <a:solidFill>
              <a:srgbClr val="F7CDB9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6" name="任意多边形: 形状 325"/>
            <p:cNvSpPr/>
            <p:nvPr/>
          </p:nvSpPr>
          <p:spPr>
            <a:xfrm>
              <a:off x="-5519718" y="1958989"/>
              <a:ext cx="106078" cy="106078"/>
            </a:xfrm>
            <a:custGeom>
              <a:avLst/>
              <a:gdLst>
                <a:gd name="connsiteX0" fmla="*/ 33 w 106078"/>
                <a:gd name="connsiteY0" fmla="*/ 51177 h 106078"/>
                <a:gd name="connsiteX1" fmla="*/ 51177 w 106078"/>
                <a:gd name="connsiteY1" fmla="*/ 106045 h 106078"/>
                <a:gd name="connsiteX2" fmla="*/ 106045 w 106078"/>
                <a:gd name="connsiteY2" fmla="*/ 54902 h 106078"/>
                <a:gd name="connsiteX3" fmla="*/ 54902 w 106078"/>
                <a:gd name="connsiteY3" fmla="*/ 33 h 106078"/>
                <a:gd name="connsiteX4" fmla="*/ 54880 w 106078"/>
                <a:gd name="connsiteY4" fmla="*/ 33 h 106078"/>
                <a:gd name="connsiteX5" fmla="*/ 33 w 106078"/>
                <a:gd name="connsiteY5" fmla="*/ 51177 h 1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078" h="106078">
                  <a:moveTo>
                    <a:pt x="33" y="51177"/>
                  </a:moveTo>
                  <a:cubicBezTo>
                    <a:pt x="-995" y="80451"/>
                    <a:pt x="21903" y="105017"/>
                    <a:pt x="51177" y="106045"/>
                  </a:cubicBezTo>
                  <a:cubicBezTo>
                    <a:pt x="80451" y="107074"/>
                    <a:pt x="105017" y="84176"/>
                    <a:pt x="106045" y="54902"/>
                  </a:cubicBezTo>
                  <a:cubicBezTo>
                    <a:pt x="107074" y="25627"/>
                    <a:pt x="84176" y="1062"/>
                    <a:pt x="54902" y="33"/>
                  </a:cubicBezTo>
                  <a:cubicBezTo>
                    <a:pt x="54895" y="33"/>
                    <a:pt x="54887" y="33"/>
                    <a:pt x="54880" y="33"/>
                  </a:cubicBezTo>
                  <a:cubicBezTo>
                    <a:pt x="25614" y="-984"/>
                    <a:pt x="1062" y="21911"/>
                    <a:pt x="33" y="51177"/>
                  </a:cubicBezTo>
                  <a:close/>
                </a:path>
              </a:pathLst>
            </a:custGeom>
            <a:solidFill>
              <a:srgbClr val="3C2415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7" name="任意多边形: 形状 326"/>
            <p:cNvSpPr/>
            <p:nvPr/>
          </p:nvSpPr>
          <p:spPr>
            <a:xfrm>
              <a:off x="-5497949" y="1982086"/>
              <a:ext cx="26519" cy="26521"/>
            </a:xfrm>
            <a:custGeom>
              <a:avLst/>
              <a:gdLst>
                <a:gd name="connsiteX0" fmla="*/ 4 w 26519"/>
                <a:gd name="connsiteY0" fmla="*/ 12926 h 26521"/>
                <a:gd name="connsiteX1" fmla="*/ 12924 w 26519"/>
                <a:gd name="connsiteY1" fmla="*/ 26517 h 26521"/>
                <a:gd name="connsiteX2" fmla="*/ 26515 w 26519"/>
                <a:gd name="connsiteY2" fmla="*/ 13597 h 26521"/>
                <a:gd name="connsiteX3" fmla="*/ 13738 w 26519"/>
                <a:gd name="connsiteY3" fmla="*/ 10 h 26521"/>
                <a:gd name="connsiteX4" fmla="*/ 11 w 26519"/>
                <a:gd name="connsiteY4" fmla="*/ 12697 h 26521"/>
                <a:gd name="connsiteX5" fmla="*/ 4 w 26519"/>
                <a:gd name="connsiteY5" fmla="*/ 12926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21">
                  <a:moveTo>
                    <a:pt x="4" y="12926"/>
                  </a:moveTo>
                  <a:cubicBezTo>
                    <a:pt x="-181" y="20247"/>
                    <a:pt x="5603" y="26332"/>
                    <a:pt x="12924" y="26517"/>
                  </a:cubicBezTo>
                  <a:cubicBezTo>
                    <a:pt x="20245" y="26703"/>
                    <a:pt x="26330" y="20918"/>
                    <a:pt x="26515" y="13597"/>
                  </a:cubicBezTo>
                  <a:cubicBezTo>
                    <a:pt x="26699" y="6332"/>
                    <a:pt x="21001" y="272"/>
                    <a:pt x="13738" y="10"/>
                  </a:cubicBezTo>
                  <a:cubicBezTo>
                    <a:pt x="6444" y="-277"/>
                    <a:pt x="298" y="5403"/>
                    <a:pt x="11" y="12697"/>
                  </a:cubicBezTo>
                  <a:cubicBezTo>
                    <a:pt x="9" y="12773"/>
                    <a:pt x="6" y="12849"/>
                    <a:pt x="4" y="12926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8" name="任意多边形: 形状 327"/>
            <p:cNvSpPr/>
            <p:nvPr/>
          </p:nvSpPr>
          <p:spPr>
            <a:xfrm>
              <a:off x="-5715045" y="1363844"/>
              <a:ext cx="805556" cy="732554"/>
            </a:xfrm>
            <a:custGeom>
              <a:avLst/>
              <a:gdLst>
                <a:gd name="connsiteX0" fmla="*/ 23716 w 805556"/>
                <a:gd name="connsiteY0" fmla="*/ 620320 h 732554"/>
                <a:gd name="connsiteX1" fmla="*/ 67198 w 805556"/>
                <a:gd name="connsiteY1" fmla="*/ 732553 h 732554"/>
                <a:gd name="connsiteX2" fmla="*/ 68274 w 805556"/>
                <a:gd name="connsiteY2" fmla="*/ 602626 h 732554"/>
                <a:gd name="connsiteX3" fmla="*/ 143441 w 805556"/>
                <a:gd name="connsiteY3" fmla="*/ 374672 h 732554"/>
                <a:gd name="connsiteX4" fmla="*/ 402822 w 805556"/>
                <a:gd name="connsiteY4" fmla="*/ 406228 h 732554"/>
                <a:gd name="connsiteX5" fmla="*/ 662031 w 805556"/>
                <a:gd name="connsiteY5" fmla="*/ 374672 h 732554"/>
                <a:gd name="connsiteX6" fmla="*/ 738403 w 805556"/>
                <a:gd name="connsiteY6" fmla="*/ 602626 h 732554"/>
                <a:gd name="connsiteX7" fmla="*/ 738403 w 805556"/>
                <a:gd name="connsiteY7" fmla="*/ 732553 h 732554"/>
                <a:gd name="connsiteX8" fmla="*/ 781799 w 805556"/>
                <a:gd name="connsiteY8" fmla="*/ 620320 h 732554"/>
                <a:gd name="connsiteX9" fmla="*/ 804616 w 805556"/>
                <a:gd name="connsiteY9" fmla="*/ 390256 h 732554"/>
                <a:gd name="connsiteX10" fmla="*/ 795618 w 805556"/>
                <a:gd name="connsiteY10" fmla="*/ 313970 h 732554"/>
                <a:gd name="connsiteX11" fmla="*/ 766903 w 805556"/>
                <a:gd name="connsiteY11" fmla="*/ 216374 h 732554"/>
                <a:gd name="connsiteX12" fmla="*/ 402822 w 805556"/>
                <a:gd name="connsiteY12" fmla="*/ 258 h 732554"/>
                <a:gd name="connsiteX13" fmla="*/ 385602 w 805556"/>
                <a:gd name="connsiteY13" fmla="*/ 0 h 732554"/>
                <a:gd name="connsiteX14" fmla="*/ 204229 w 805556"/>
                <a:gd name="connsiteY14" fmla="*/ 39865 h 732554"/>
                <a:gd name="connsiteX15" fmla="*/ 49977 w 805556"/>
                <a:gd name="connsiteY15" fmla="*/ 47227 h 732554"/>
                <a:gd name="connsiteX16" fmla="*/ 45603 w 805556"/>
                <a:gd name="connsiteY16" fmla="*/ 48735 h 732554"/>
                <a:gd name="connsiteX17" fmla="*/ 45285 w 805556"/>
                <a:gd name="connsiteY17" fmla="*/ 50456 h 732554"/>
                <a:gd name="connsiteX18" fmla="*/ 64313 w 805556"/>
                <a:gd name="connsiteY18" fmla="*/ 96908 h 732554"/>
                <a:gd name="connsiteX19" fmla="*/ 2062 w 805556"/>
                <a:gd name="connsiteY19" fmla="*/ 91268 h 732554"/>
                <a:gd name="connsiteX20" fmla="*/ 1244 w 805556"/>
                <a:gd name="connsiteY20" fmla="*/ 91268 h 732554"/>
                <a:gd name="connsiteX21" fmla="*/ 1244 w 805556"/>
                <a:gd name="connsiteY21" fmla="*/ 92215 h 732554"/>
                <a:gd name="connsiteX22" fmla="*/ 38698 w 805556"/>
                <a:gd name="connsiteY22" fmla="*/ 216503 h 732554"/>
                <a:gd name="connsiteX23" fmla="*/ 10241 w 805556"/>
                <a:gd name="connsiteY23" fmla="*/ 312248 h 732554"/>
                <a:gd name="connsiteX24" fmla="*/ 1115 w 805556"/>
                <a:gd name="connsiteY24" fmla="*/ 388362 h 732554"/>
                <a:gd name="connsiteX25" fmla="*/ 23716 w 805556"/>
                <a:gd name="connsiteY25" fmla="*/ 620320 h 73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5556" h="732554">
                  <a:moveTo>
                    <a:pt x="23716" y="620320"/>
                  </a:moveTo>
                  <a:cubicBezTo>
                    <a:pt x="34694" y="667030"/>
                    <a:pt x="49332" y="686790"/>
                    <a:pt x="67198" y="732553"/>
                  </a:cubicBezTo>
                  <a:cubicBezTo>
                    <a:pt x="67198" y="732553"/>
                    <a:pt x="68274" y="602626"/>
                    <a:pt x="68274" y="602626"/>
                  </a:cubicBezTo>
                  <a:lnTo>
                    <a:pt x="143441" y="374672"/>
                  </a:lnTo>
                  <a:cubicBezTo>
                    <a:pt x="228984" y="391701"/>
                    <a:pt x="315691" y="402250"/>
                    <a:pt x="402822" y="406228"/>
                  </a:cubicBezTo>
                  <a:cubicBezTo>
                    <a:pt x="489896" y="402242"/>
                    <a:pt x="576545" y="391694"/>
                    <a:pt x="662031" y="374672"/>
                  </a:cubicBezTo>
                  <a:lnTo>
                    <a:pt x="738403" y="602626"/>
                  </a:lnTo>
                  <a:cubicBezTo>
                    <a:pt x="738403" y="602626"/>
                    <a:pt x="738403" y="732941"/>
                    <a:pt x="738403" y="732553"/>
                  </a:cubicBezTo>
                  <a:cubicBezTo>
                    <a:pt x="747014" y="710425"/>
                    <a:pt x="776159" y="644342"/>
                    <a:pt x="781799" y="620320"/>
                  </a:cubicBezTo>
                  <a:cubicBezTo>
                    <a:pt x="800311" y="541666"/>
                    <a:pt x="808490" y="463270"/>
                    <a:pt x="804616" y="390256"/>
                  </a:cubicBezTo>
                  <a:cubicBezTo>
                    <a:pt x="803286" y="364658"/>
                    <a:pt x="800280" y="339175"/>
                    <a:pt x="795618" y="313970"/>
                  </a:cubicBezTo>
                  <a:cubicBezTo>
                    <a:pt x="789612" y="280493"/>
                    <a:pt x="779983" y="247769"/>
                    <a:pt x="766903" y="216374"/>
                  </a:cubicBezTo>
                  <a:cubicBezTo>
                    <a:pt x="766903" y="216374"/>
                    <a:pt x="684848" y="0"/>
                    <a:pt x="402822" y="258"/>
                  </a:cubicBezTo>
                  <a:cubicBezTo>
                    <a:pt x="396924" y="258"/>
                    <a:pt x="391284" y="0"/>
                    <a:pt x="385602" y="0"/>
                  </a:cubicBezTo>
                  <a:cubicBezTo>
                    <a:pt x="309488" y="0"/>
                    <a:pt x="255760" y="14336"/>
                    <a:pt x="204229" y="39865"/>
                  </a:cubicBezTo>
                  <a:cubicBezTo>
                    <a:pt x="204229" y="39865"/>
                    <a:pt x="119763" y="80807"/>
                    <a:pt x="49977" y="47227"/>
                  </a:cubicBezTo>
                  <a:cubicBezTo>
                    <a:pt x="48353" y="46435"/>
                    <a:pt x="46394" y="47110"/>
                    <a:pt x="45603" y="48735"/>
                  </a:cubicBezTo>
                  <a:cubicBezTo>
                    <a:pt x="45342" y="49269"/>
                    <a:pt x="45233" y="49864"/>
                    <a:pt x="45285" y="50456"/>
                  </a:cubicBezTo>
                  <a:cubicBezTo>
                    <a:pt x="47502" y="67325"/>
                    <a:pt x="54058" y="83331"/>
                    <a:pt x="64313" y="96908"/>
                  </a:cubicBezTo>
                  <a:cubicBezTo>
                    <a:pt x="43406" y="97741"/>
                    <a:pt x="22479" y="95846"/>
                    <a:pt x="2062" y="91268"/>
                  </a:cubicBezTo>
                  <a:cubicBezTo>
                    <a:pt x="1760" y="91268"/>
                    <a:pt x="1502" y="91268"/>
                    <a:pt x="1244" y="91268"/>
                  </a:cubicBezTo>
                  <a:lnTo>
                    <a:pt x="1244" y="92215"/>
                  </a:lnTo>
                  <a:cubicBezTo>
                    <a:pt x="-521" y="139571"/>
                    <a:pt x="15881" y="181459"/>
                    <a:pt x="38698" y="216503"/>
                  </a:cubicBezTo>
                  <a:cubicBezTo>
                    <a:pt x="25879" y="247331"/>
                    <a:pt x="16340" y="279423"/>
                    <a:pt x="10241" y="312248"/>
                  </a:cubicBezTo>
                  <a:cubicBezTo>
                    <a:pt x="5522" y="337390"/>
                    <a:pt x="2473" y="362817"/>
                    <a:pt x="1115" y="388362"/>
                  </a:cubicBezTo>
                  <a:cubicBezTo>
                    <a:pt x="-3147" y="461936"/>
                    <a:pt x="4903" y="540848"/>
                    <a:pt x="23716" y="620320"/>
                  </a:cubicBezTo>
                  <a:close/>
                </a:path>
              </a:pathLst>
            </a:custGeom>
            <a:solidFill>
              <a:srgbClr val="4F3C30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9" name="任意多边形: 形状 328"/>
            <p:cNvSpPr/>
            <p:nvPr/>
          </p:nvSpPr>
          <p:spPr>
            <a:xfrm>
              <a:off x="-5624686" y="2538701"/>
              <a:ext cx="149300" cy="361713"/>
            </a:xfrm>
            <a:custGeom>
              <a:avLst/>
              <a:gdLst>
                <a:gd name="connsiteX0" fmla="*/ 603 w 149300"/>
                <a:gd name="connsiteY0" fmla="*/ 347162 h 361713"/>
                <a:gd name="connsiteX1" fmla="*/ 149300 w 149300"/>
                <a:gd name="connsiteY1" fmla="*/ 0 h 361713"/>
                <a:gd name="connsiteX2" fmla="*/ 149300 w 149300"/>
                <a:gd name="connsiteY2" fmla="*/ 30997 h 361713"/>
                <a:gd name="connsiteX3" fmla="*/ 27423 w 149300"/>
                <a:gd name="connsiteY3" fmla="*/ 348281 h 361713"/>
                <a:gd name="connsiteX4" fmla="*/ 26821 w 149300"/>
                <a:gd name="connsiteY4" fmla="*/ 361713 h 361713"/>
                <a:gd name="connsiteX5" fmla="*/ 0 w 149300"/>
                <a:gd name="connsiteY5" fmla="*/ 360551 h 36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300" h="361713">
                  <a:moveTo>
                    <a:pt x="603" y="347162"/>
                  </a:moveTo>
                  <a:cubicBezTo>
                    <a:pt x="1119" y="334893"/>
                    <a:pt x="14207" y="68020"/>
                    <a:pt x="149300" y="0"/>
                  </a:cubicBezTo>
                  <a:lnTo>
                    <a:pt x="149300" y="30997"/>
                  </a:lnTo>
                  <a:cubicBezTo>
                    <a:pt x="39435" y="102720"/>
                    <a:pt x="27510" y="345569"/>
                    <a:pt x="27423" y="348281"/>
                  </a:cubicBezTo>
                  <a:lnTo>
                    <a:pt x="26821" y="361713"/>
                  </a:lnTo>
                  <a:lnTo>
                    <a:pt x="0" y="360551"/>
                  </a:ln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0" name="任意多边形: 形状 329"/>
            <p:cNvSpPr/>
            <p:nvPr/>
          </p:nvSpPr>
          <p:spPr>
            <a:xfrm>
              <a:off x="-5153193" y="2535472"/>
              <a:ext cx="146828" cy="727860"/>
            </a:xfrm>
            <a:custGeom>
              <a:avLst/>
              <a:gdLst>
                <a:gd name="connsiteX0" fmla="*/ 0 w 146828"/>
                <a:gd name="connsiteY0" fmla="*/ 31083 h 727860"/>
                <a:gd name="connsiteX1" fmla="*/ 0 w 146828"/>
                <a:gd name="connsiteY1" fmla="*/ 0 h 727860"/>
                <a:gd name="connsiteX2" fmla="*/ 123943 w 146828"/>
                <a:gd name="connsiteY2" fmla="*/ 714644 h 727860"/>
                <a:gd name="connsiteX3" fmla="*/ 121791 w 146828"/>
                <a:gd name="connsiteY3" fmla="*/ 727861 h 727860"/>
                <a:gd name="connsiteX4" fmla="*/ 95272 w 146828"/>
                <a:gd name="connsiteY4" fmla="*/ 723556 h 727860"/>
                <a:gd name="connsiteX5" fmla="*/ 97467 w 146828"/>
                <a:gd name="connsiteY5" fmla="*/ 710339 h 727860"/>
                <a:gd name="connsiteX6" fmla="*/ 0 w 146828"/>
                <a:gd name="connsiteY6" fmla="*/ 31083 h 72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28" h="727860">
                  <a:moveTo>
                    <a:pt x="0" y="31083"/>
                  </a:moveTo>
                  <a:lnTo>
                    <a:pt x="0" y="0"/>
                  </a:lnTo>
                  <a:cubicBezTo>
                    <a:pt x="220937" y="111932"/>
                    <a:pt x="128162" y="689459"/>
                    <a:pt x="123943" y="714644"/>
                  </a:cubicBezTo>
                  <a:lnTo>
                    <a:pt x="121791" y="727861"/>
                  </a:lnTo>
                  <a:lnTo>
                    <a:pt x="95272" y="723556"/>
                  </a:lnTo>
                  <a:lnTo>
                    <a:pt x="97467" y="710339"/>
                  </a:lnTo>
                  <a:cubicBezTo>
                    <a:pt x="98457" y="704484"/>
                    <a:pt x="187573" y="150678"/>
                    <a:pt x="0" y="31083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1" name="任意多边形: 形状 330"/>
            <p:cNvSpPr/>
            <p:nvPr/>
          </p:nvSpPr>
          <p:spPr>
            <a:xfrm>
              <a:off x="-5743909" y="2872948"/>
              <a:ext cx="266473" cy="460127"/>
            </a:xfrm>
            <a:custGeom>
              <a:avLst/>
              <a:gdLst>
                <a:gd name="connsiteX0" fmla="*/ 29160 w 266473"/>
                <a:gd name="connsiteY0" fmla="*/ 448159 h 460127"/>
                <a:gd name="connsiteX1" fmla="*/ 42506 w 266473"/>
                <a:gd name="connsiteY1" fmla="*/ 460127 h 460127"/>
                <a:gd name="connsiteX2" fmla="*/ 43926 w 266473"/>
                <a:gd name="connsiteY2" fmla="*/ 460127 h 460127"/>
                <a:gd name="connsiteX3" fmla="*/ 133214 w 266473"/>
                <a:gd name="connsiteY3" fmla="*/ 427796 h 460127"/>
                <a:gd name="connsiteX4" fmla="*/ 222329 w 266473"/>
                <a:gd name="connsiteY4" fmla="*/ 460084 h 460127"/>
                <a:gd name="connsiteX5" fmla="*/ 223793 w 266473"/>
                <a:gd name="connsiteY5" fmla="*/ 460084 h 460127"/>
                <a:gd name="connsiteX6" fmla="*/ 237618 w 266473"/>
                <a:gd name="connsiteY6" fmla="*/ 447147 h 460127"/>
                <a:gd name="connsiteX7" fmla="*/ 225214 w 266473"/>
                <a:gd name="connsiteY7" fmla="*/ 433350 h 460127"/>
                <a:gd name="connsiteX8" fmla="*/ 156332 w 266473"/>
                <a:gd name="connsiteY8" fmla="*/ 410662 h 460127"/>
                <a:gd name="connsiteX9" fmla="*/ 266069 w 266473"/>
                <a:gd name="connsiteY9" fmla="*/ 149946 h 460127"/>
                <a:gd name="connsiteX10" fmla="*/ 133214 w 266473"/>
                <a:gd name="connsiteY10" fmla="*/ 0 h 460127"/>
                <a:gd name="connsiteX11" fmla="*/ 402 w 266473"/>
                <a:gd name="connsiteY11" fmla="*/ 149946 h 460127"/>
                <a:gd name="connsiteX12" fmla="*/ 110096 w 266473"/>
                <a:gd name="connsiteY12" fmla="*/ 410705 h 460127"/>
                <a:gd name="connsiteX13" fmla="*/ 41214 w 266473"/>
                <a:gd name="connsiteY13" fmla="*/ 433393 h 460127"/>
                <a:gd name="connsiteX14" fmla="*/ 29142 w 266473"/>
                <a:gd name="connsiteY14" fmla="*/ 447980 h 460127"/>
                <a:gd name="connsiteX15" fmla="*/ 29160 w 266473"/>
                <a:gd name="connsiteY15" fmla="*/ 448159 h 460127"/>
                <a:gd name="connsiteX16" fmla="*/ 133214 w 266473"/>
                <a:gd name="connsiteY16" fmla="*/ 395293 h 460127"/>
                <a:gd name="connsiteX17" fmla="*/ 27223 w 266473"/>
                <a:gd name="connsiteY17" fmla="*/ 151453 h 460127"/>
                <a:gd name="connsiteX18" fmla="*/ 133214 w 266473"/>
                <a:gd name="connsiteY18" fmla="*/ 26907 h 460127"/>
                <a:gd name="connsiteX19" fmla="*/ 239248 w 266473"/>
                <a:gd name="connsiteY19" fmla="*/ 151453 h 460127"/>
                <a:gd name="connsiteX20" fmla="*/ 133214 w 266473"/>
                <a:gd name="connsiteY20" fmla="*/ 395293 h 46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473" h="460127">
                  <a:moveTo>
                    <a:pt x="29160" y="448159"/>
                  </a:moveTo>
                  <a:cubicBezTo>
                    <a:pt x="29888" y="454977"/>
                    <a:pt x="35649" y="460144"/>
                    <a:pt x="42506" y="460127"/>
                  </a:cubicBezTo>
                  <a:lnTo>
                    <a:pt x="43926" y="460127"/>
                  </a:lnTo>
                  <a:cubicBezTo>
                    <a:pt x="75826" y="456558"/>
                    <a:pt x="106425" y="445479"/>
                    <a:pt x="133214" y="427796"/>
                  </a:cubicBezTo>
                  <a:cubicBezTo>
                    <a:pt x="159963" y="445425"/>
                    <a:pt x="190496" y="456487"/>
                    <a:pt x="222329" y="460084"/>
                  </a:cubicBezTo>
                  <a:lnTo>
                    <a:pt x="223793" y="460084"/>
                  </a:lnTo>
                  <a:cubicBezTo>
                    <a:pt x="231183" y="460329"/>
                    <a:pt x="237373" y="454537"/>
                    <a:pt x="237618" y="447147"/>
                  </a:cubicBezTo>
                  <a:cubicBezTo>
                    <a:pt x="237856" y="439964"/>
                    <a:pt x="232381" y="433874"/>
                    <a:pt x="225214" y="433350"/>
                  </a:cubicBezTo>
                  <a:cubicBezTo>
                    <a:pt x="200938" y="430603"/>
                    <a:pt x="177489" y="422880"/>
                    <a:pt x="156332" y="410662"/>
                  </a:cubicBezTo>
                  <a:cubicBezTo>
                    <a:pt x="229519" y="349659"/>
                    <a:pt x="271063" y="243582"/>
                    <a:pt x="266069" y="149946"/>
                  </a:cubicBezTo>
                  <a:cubicBezTo>
                    <a:pt x="261118" y="57473"/>
                    <a:pt x="210103" y="0"/>
                    <a:pt x="133214" y="0"/>
                  </a:cubicBezTo>
                  <a:cubicBezTo>
                    <a:pt x="56325" y="0"/>
                    <a:pt x="5353" y="57473"/>
                    <a:pt x="402" y="149946"/>
                  </a:cubicBezTo>
                  <a:cubicBezTo>
                    <a:pt x="-4592" y="243625"/>
                    <a:pt x="37211" y="349530"/>
                    <a:pt x="110096" y="410705"/>
                  </a:cubicBezTo>
                  <a:cubicBezTo>
                    <a:pt x="88941" y="422928"/>
                    <a:pt x="65491" y="430651"/>
                    <a:pt x="41214" y="433393"/>
                  </a:cubicBezTo>
                  <a:cubicBezTo>
                    <a:pt x="33852" y="434088"/>
                    <a:pt x="28447" y="440618"/>
                    <a:pt x="29142" y="447980"/>
                  </a:cubicBezTo>
                  <a:cubicBezTo>
                    <a:pt x="29147" y="448040"/>
                    <a:pt x="29154" y="448100"/>
                    <a:pt x="29160" y="448159"/>
                  </a:cubicBezTo>
                  <a:close/>
                  <a:moveTo>
                    <a:pt x="133214" y="395293"/>
                  </a:moveTo>
                  <a:cubicBezTo>
                    <a:pt x="63041" y="341221"/>
                    <a:pt x="22444" y="240310"/>
                    <a:pt x="27223" y="151453"/>
                  </a:cubicBezTo>
                  <a:cubicBezTo>
                    <a:pt x="29203" y="113999"/>
                    <a:pt x="43539" y="26907"/>
                    <a:pt x="133214" y="26907"/>
                  </a:cubicBezTo>
                  <a:cubicBezTo>
                    <a:pt x="222889" y="26907"/>
                    <a:pt x="237225" y="113999"/>
                    <a:pt x="239248" y="151453"/>
                  </a:cubicBezTo>
                  <a:cubicBezTo>
                    <a:pt x="243855" y="240224"/>
                    <a:pt x="203430" y="341221"/>
                    <a:pt x="133214" y="395293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2" name="任意多边形: 形状 331"/>
            <p:cNvSpPr/>
            <p:nvPr/>
          </p:nvSpPr>
          <p:spPr>
            <a:xfrm>
              <a:off x="-5539524" y="3299574"/>
              <a:ext cx="81439" cy="41336"/>
            </a:xfrm>
            <a:custGeom>
              <a:avLst/>
              <a:gdLst>
                <a:gd name="connsiteX0" fmla="*/ 40503 w 81439"/>
                <a:gd name="connsiteY0" fmla="*/ 41336 h 41336"/>
                <a:gd name="connsiteX1" fmla="*/ 64181 w 81439"/>
                <a:gd name="connsiteY1" fmla="*/ 40088 h 41336"/>
                <a:gd name="connsiteX2" fmla="*/ 81228 w 81439"/>
                <a:gd name="connsiteY2" fmla="*/ 17256 h 41336"/>
                <a:gd name="connsiteX3" fmla="*/ 59876 w 81439"/>
                <a:gd name="connsiteY3" fmla="*/ 50 h 41336"/>
                <a:gd name="connsiteX4" fmla="*/ 21561 w 81439"/>
                <a:gd name="connsiteY4" fmla="*/ 50 h 41336"/>
                <a:gd name="connsiteX5" fmla="*/ 50 w 81439"/>
                <a:gd name="connsiteY5" fmla="*/ 18736 h 41336"/>
                <a:gd name="connsiteX6" fmla="*/ 17256 w 81439"/>
                <a:gd name="connsiteY6" fmla="*/ 40088 h 41336"/>
                <a:gd name="connsiteX7" fmla="*/ 40503 w 81439"/>
                <a:gd name="connsiteY7" fmla="*/ 41336 h 4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439" h="41336">
                  <a:moveTo>
                    <a:pt x="40503" y="41336"/>
                  </a:moveTo>
                  <a:cubicBezTo>
                    <a:pt x="48412" y="41325"/>
                    <a:pt x="56315" y="40908"/>
                    <a:pt x="64181" y="40088"/>
                  </a:cubicBezTo>
                  <a:cubicBezTo>
                    <a:pt x="75193" y="38490"/>
                    <a:pt x="82825" y="28268"/>
                    <a:pt x="81228" y="17256"/>
                  </a:cubicBezTo>
                  <a:cubicBezTo>
                    <a:pt x="79713" y="6815"/>
                    <a:pt x="70400" y="-689"/>
                    <a:pt x="59876" y="50"/>
                  </a:cubicBezTo>
                  <a:cubicBezTo>
                    <a:pt x="47138" y="1363"/>
                    <a:pt x="34299" y="1363"/>
                    <a:pt x="21561" y="50"/>
                  </a:cubicBezTo>
                  <a:cubicBezTo>
                    <a:pt x="10461" y="-730"/>
                    <a:pt x="830" y="7636"/>
                    <a:pt x="50" y="18736"/>
                  </a:cubicBezTo>
                  <a:cubicBezTo>
                    <a:pt x="-689" y="29260"/>
                    <a:pt x="6815" y="38573"/>
                    <a:pt x="17256" y="40088"/>
                  </a:cubicBezTo>
                  <a:cubicBezTo>
                    <a:pt x="24978" y="40901"/>
                    <a:pt x="32738" y="41318"/>
                    <a:pt x="40503" y="41336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3" name="任意多边形: 形状 332"/>
            <p:cNvSpPr/>
            <p:nvPr/>
          </p:nvSpPr>
          <p:spPr>
            <a:xfrm>
              <a:off x="-5764871" y="3299457"/>
              <a:ext cx="84357" cy="41454"/>
            </a:xfrm>
            <a:custGeom>
              <a:avLst/>
              <a:gdLst>
                <a:gd name="connsiteX0" fmla="*/ 42546 w 84357"/>
                <a:gd name="connsiteY0" fmla="*/ 41454 h 41454"/>
                <a:gd name="connsiteX1" fmla="*/ 65621 w 84357"/>
                <a:gd name="connsiteY1" fmla="*/ 40249 h 41454"/>
                <a:gd name="connsiteX2" fmla="*/ 84307 w 84357"/>
                <a:gd name="connsiteY2" fmla="*/ 18738 h 41454"/>
                <a:gd name="connsiteX3" fmla="*/ 62796 w 84357"/>
                <a:gd name="connsiteY3" fmla="*/ 52 h 41454"/>
                <a:gd name="connsiteX4" fmla="*/ 61315 w 84357"/>
                <a:gd name="connsiteY4" fmla="*/ 211 h 41454"/>
                <a:gd name="connsiteX5" fmla="*/ 23043 w 84357"/>
                <a:gd name="connsiteY5" fmla="*/ 211 h 41454"/>
                <a:gd name="connsiteX6" fmla="*/ 211 w 84357"/>
                <a:gd name="connsiteY6" fmla="*/ 17258 h 41454"/>
                <a:gd name="connsiteX7" fmla="*/ 17258 w 84357"/>
                <a:gd name="connsiteY7" fmla="*/ 40090 h 41454"/>
                <a:gd name="connsiteX8" fmla="*/ 18738 w 84357"/>
                <a:gd name="connsiteY8" fmla="*/ 40249 h 41454"/>
                <a:gd name="connsiteX9" fmla="*/ 42545 w 84357"/>
                <a:gd name="connsiteY9" fmla="*/ 41454 h 4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357" h="41454">
                  <a:moveTo>
                    <a:pt x="42546" y="41454"/>
                  </a:moveTo>
                  <a:cubicBezTo>
                    <a:pt x="50253" y="41445"/>
                    <a:pt x="57955" y="41042"/>
                    <a:pt x="65621" y="40249"/>
                  </a:cubicBezTo>
                  <a:cubicBezTo>
                    <a:pt x="76721" y="39468"/>
                    <a:pt x="85087" y="29838"/>
                    <a:pt x="84307" y="18738"/>
                  </a:cubicBezTo>
                  <a:cubicBezTo>
                    <a:pt x="83526" y="7638"/>
                    <a:pt x="73896" y="-728"/>
                    <a:pt x="62796" y="52"/>
                  </a:cubicBezTo>
                  <a:cubicBezTo>
                    <a:pt x="62301" y="87"/>
                    <a:pt x="61807" y="140"/>
                    <a:pt x="61315" y="211"/>
                  </a:cubicBezTo>
                  <a:cubicBezTo>
                    <a:pt x="48592" y="1524"/>
                    <a:pt x="35767" y="1524"/>
                    <a:pt x="23043" y="211"/>
                  </a:cubicBezTo>
                  <a:cubicBezTo>
                    <a:pt x="12031" y="-1386"/>
                    <a:pt x="1809" y="6246"/>
                    <a:pt x="211" y="17258"/>
                  </a:cubicBezTo>
                  <a:cubicBezTo>
                    <a:pt x="-1386" y="28270"/>
                    <a:pt x="6246" y="38492"/>
                    <a:pt x="17258" y="40090"/>
                  </a:cubicBezTo>
                  <a:cubicBezTo>
                    <a:pt x="17749" y="40161"/>
                    <a:pt x="18243" y="40214"/>
                    <a:pt x="18738" y="40249"/>
                  </a:cubicBezTo>
                  <a:cubicBezTo>
                    <a:pt x="26648" y="41061"/>
                    <a:pt x="34594" y="41463"/>
                    <a:pt x="42545" y="41454"/>
                  </a:cubicBezTo>
                  <a:close/>
                </a:path>
              </a:pathLst>
            </a:custGeom>
            <a:solidFill>
              <a:srgbClr val="42404D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4" name="任意多边形: 形状 333"/>
            <p:cNvSpPr/>
            <p:nvPr/>
          </p:nvSpPr>
          <p:spPr>
            <a:xfrm>
              <a:off x="-5123015" y="3171204"/>
              <a:ext cx="161096" cy="161096"/>
            </a:xfrm>
            <a:custGeom>
              <a:avLst/>
              <a:gdLst>
                <a:gd name="connsiteX0" fmla="*/ 161096 w 161096"/>
                <a:gd name="connsiteY0" fmla="*/ 80548 h 161096"/>
                <a:gd name="connsiteX1" fmla="*/ 80548 w 161096"/>
                <a:gd name="connsiteY1" fmla="*/ 161096 h 161096"/>
                <a:gd name="connsiteX2" fmla="*/ 0 w 161096"/>
                <a:gd name="connsiteY2" fmla="*/ 80548 h 161096"/>
                <a:gd name="connsiteX3" fmla="*/ 80548 w 161096"/>
                <a:gd name="connsiteY3" fmla="*/ 0 h 161096"/>
                <a:gd name="connsiteX4" fmla="*/ 161096 w 161096"/>
                <a:gd name="connsiteY4" fmla="*/ 80548 h 16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96" h="161096">
                  <a:moveTo>
                    <a:pt x="161096" y="80548"/>
                  </a:moveTo>
                  <a:cubicBezTo>
                    <a:pt x="161096" y="125034"/>
                    <a:pt x="125034" y="161096"/>
                    <a:pt x="80548" y="161096"/>
                  </a:cubicBezTo>
                  <a:cubicBezTo>
                    <a:pt x="36063" y="161096"/>
                    <a:pt x="0" y="125034"/>
                    <a:pt x="0" y="80548"/>
                  </a:cubicBezTo>
                  <a:cubicBezTo>
                    <a:pt x="0" y="36063"/>
                    <a:pt x="36063" y="0"/>
                    <a:pt x="80548" y="0"/>
                  </a:cubicBezTo>
                  <a:cubicBezTo>
                    <a:pt x="125034" y="0"/>
                    <a:pt x="161096" y="36063"/>
                    <a:pt x="161096" y="80548"/>
                  </a:cubicBezTo>
                  <a:close/>
                </a:path>
              </a:pathLst>
            </a:custGeom>
            <a:solidFill>
              <a:srgbClr val="E6E7E8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5" name="任意多边形: 形状 334"/>
            <p:cNvSpPr/>
            <p:nvPr/>
          </p:nvSpPr>
          <p:spPr>
            <a:xfrm>
              <a:off x="-5149922" y="3144384"/>
              <a:ext cx="214823" cy="214823"/>
            </a:xfrm>
            <a:custGeom>
              <a:avLst/>
              <a:gdLst>
                <a:gd name="connsiteX0" fmla="*/ 107455 w 214823"/>
                <a:gd name="connsiteY0" fmla="*/ 26864 h 214823"/>
                <a:gd name="connsiteX1" fmla="*/ 188003 w 214823"/>
                <a:gd name="connsiteY1" fmla="*/ 107412 h 214823"/>
                <a:gd name="connsiteX2" fmla="*/ 107455 w 214823"/>
                <a:gd name="connsiteY2" fmla="*/ 187960 h 214823"/>
                <a:gd name="connsiteX3" fmla="*/ 26907 w 214823"/>
                <a:gd name="connsiteY3" fmla="*/ 107412 h 214823"/>
                <a:gd name="connsiteX4" fmla="*/ 107455 w 214823"/>
                <a:gd name="connsiteY4" fmla="*/ 26864 h 214823"/>
                <a:gd name="connsiteX5" fmla="*/ 107455 w 214823"/>
                <a:gd name="connsiteY5" fmla="*/ 0 h 214823"/>
                <a:gd name="connsiteX6" fmla="*/ 0 w 214823"/>
                <a:gd name="connsiteY6" fmla="*/ 107369 h 214823"/>
                <a:gd name="connsiteX7" fmla="*/ 107369 w 214823"/>
                <a:gd name="connsiteY7" fmla="*/ 214824 h 214823"/>
                <a:gd name="connsiteX8" fmla="*/ 214824 w 214823"/>
                <a:gd name="connsiteY8" fmla="*/ 107455 h 214823"/>
                <a:gd name="connsiteX9" fmla="*/ 214824 w 214823"/>
                <a:gd name="connsiteY9" fmla="*/ 107412 h 214823"/>
                <a:gd name="connsiteX10" fmla="*/ 107455 w 214823"/>
                <a:gd name="connsiteY10" fmla="*/ 0 h 21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823" h="214823">
                  <a:moveTo>
                    <a:pt x="107455" y="26864"/>
                  </a:moveTo>
                  <a:cubicBezTo>
                    <a:pt x="151941" y="26864"/>
                    <a:pt x="188003" y="62926"/>
                    <a:pt x="188003" y="107412"/>
                  </a:cubicBezTo>
                  <a:cubicBezTo>
                    <a:pt x="188003" y="151897"/>
                    <a:pt x="151941" y="187960"/>
                    <a:pt x="107455" y="187960"/>
                  </a:cubicBezTo>
                  <a:cubicBezTo>
                    <a:pt x="62969" y="187960"/>
                    <a:pt x="26907" y="151897"/>
                    <a:pt x="26907" y="107412"/>
                  </a:cubicBezTo>
                  <a:cubicBezTo>
                    <a:pt x="26907" y="62926"/>
                    <a:pt x="62969" y="26864"/>
                    <a:pt x="107455" y="26864"/>
                  </a:cubicBezTo>
                  <a:moveTo>
                    <a:pt x="107455" y="0"/>
                  </a:moveTo>
                  <a:cubicBezTo>
                    <a:pt x="48133" y="-24"/>
                    <a:pt x="24" y="48047"/>
                    <a:pt x="0" y="107369"/>
                  </a:cubicBezTo>
                  <a:cubicBezTo>
                    <a:pt x="-24" y="166691"/>
                    <a:pt x="48047" y="214800"/>
                    <a:pt x="107369" y="214824"/>
                  </a:cubicBezTo>
                  <a:cubicBezTo>
                    <a:pt x="166691" y="214847"/>
                    <a:pt x="214800" y="166777"/>
                    <a:pt x="214824" y="107455"/>
                  </a:cubicBezTo>
                  <a:cubicBezTo>
                    <a:pt x="214824" y="107441"/>
                    <a:pt x="214824" y="107426"/>
                    <a:pt x="214824" y="107412"/>
                  </a:cubicBezTo>
                  <a:cubicBezTo>
                    <a:pt x="214706" y="48156"/>
                    <a:pt x="166711" y="142"/>
                    <a:pt x="107455" y="0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6" name="任意多边形: 形状 335"/>
            <p:cNvSpPr/>
            <p:nvPr/>
          </p:nvSpPr>
          <p:spPr>
            <a:xfrm>
              <a:off x="-5099681" y="3194323"/>
              <a:ext cx="114859" cy="114859"/>
            </a:xfrm>
            <a:custGeom>
              <a:avLst/>
              <a:gdLst>
                <a:gd name="connsiteX0" fmla="*/ 0 w 114859"/>
                <a:gd name="connsiteY0" fmla="*/ 57473 h 114859"/>
                <a:gd name="connsiteX1" fmla="*/ 57473 w 114859"/>
                <a:gd name="connsiteY1" fmla="*/ 114860 h 114859"/>
                <a:gd name="connsiteX2" fmla="*/ 114860 w 114859"/>
                <a:gd name="connsiteY2" fmla="*/ 57387 h 114859"/>
                <a:gd name="connsiteX3" fmla="*/ 57430 w 114859"/>
                <a:gd name="connsiteY3" fmla="*/ 0 h 114859"/>
                <a:gd name="connsiteX4" fmla="*/ 0 w 114859"/>
                <a:gd name="connsiteY4" fmla="*/ 57430 h 114859"/>
                <a:gd name="connsiteX5" fmla="*/ 0 w 114859"/>
                <a:gd name="connsiteY5" fmla="*/ 57473 h 11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" h="114859">
                  <a:moveTo>
                    <a:pt x="0" y="57473"/>
                  </a:moveTo>
                  <a:cubicBezTo>
                    <a:pt x="24" y="89190"/>
                    <a:pt x="25755" y="114883"/>
                    <a:pt x="57473" y="114860"/>
                  </a:cubicBezTo>
                  <a:cubicBezTo>
                    <a:pt x="89190" y="114836"/>
                    <a:pt x="114883" y="89104"/>
                    <a:pt x="114860" y="57387"/>
                  </a:cubicBezTo>
                  <a:cubicBezTo>
                    <a:pt x="114836" y="25686"/>
                    <a:pt x="89131" y="0"/>
                    <a:pt x="57430" y="0"/>
                  </a:cubicBezTo>
                  <a:cubicBezTo>
                    <a:pt x="25712" y="0"/>
                    <a:pt x="0" y="25712"/>
                    <a:pt x="0" y="57430"/>
                  </a:cubicBezTo>
                  <a:cubicBezTo>
                    <a:pt x="0" y="57444"/>
                    <a:pt x="0" y="57458"/>
                    <a:pt x="0" y="57473"/>
                  </a:cubicBezTo>
                  <a:close/>
                </a:path>
              </a:pathLst>
            </a:custGeom>
            <a:solidFill>
              <a:srgbClr val="A7A9AC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7" name="任意多边形: 形状 336"/>
            <p:cNvSpPr/>
            <p:nvPr/>
          </p:nvSpPr>
          <p:spPr>
            <a:xfrm>
              <a:off x="-5655163" y="1984747"/>
              <a:ext cx="695553" cy="543578"/>
            </a:xfrm>
            <a:custGeom>
              <a:avLst/>
              <a:gdLst>
                <a:gd name="connsiteX0" fmla="*/ 15539 w 695553"/>
                <a:gd name="connsiteY0" fmla="*/ 207093 h 543578"/>
                <a:gd name="connsiteX1" fmla="*/ 39001 w 695553"/>
                <a:gd name="connsiteY1" fmla="*/ 311836 h 543578"/>
                <a:gd name="connsiteX2" fmla="*/ 109045 w 695553"/>
                <a:gd name="connsiteY2" fmla="*/ 178077 h 543578"/>
                <a:gd name="connsiteX3" fmla="*/ 944 w 695553"/>
                <a:gd name="connsiteY3" fmla="*/ 10179 h 543578"/>
                <a:gd name="connsiteX4" fmla="*/ 2974 w 695553"/>
                <a:gd name="connsiteY4" fmla="*/ 1525 h 543578"/>
                <a:gd name="connsiteX5" fmla="*/ 3700 w 695553"/>
                <a:gd name="connsiteY5" fmla="*/ 1138 h 543578"/>
                <a:gd name="connsiteX6" fmla="*/ 13817 w 695553"/>
                <a:gd name="connsiteY6" fmla="*/ 3592 h 543578"/>
                <a:gd name="connsiteX7" fmla="*/ 121056 w 695553"/>
                <a:gd name="connsiteY7" fmla="*/ 170070 h 543578"/>
                <a:gd name="connsiteX8" fmla="*/ 574511 w 695553"/>
                <a:gd name="connsiteY8" fmla="*/ 170070 h 543578"/>
                <a:gd name="connsiteX9" fmla="*/ 681751 w 695553"/>
                <a:gd name="connsiteY9" fmla="*/ 3334 h 543578"/>
                <a:gd name="connsiteX10" fmla="*/ 691867 w 695553"/>
                <a:gd name="connsiteY10" fmla="*/ 880 h 543578"/>
                <a:gd name="connsiteX11" fmla="*/ 695004 w 695553"/>
                <a:gd name="connsiteY11" fmla="*/ 9132 h 543578"/>
                <a:gd name="connsiteX12" fmla="*/ 694580 w 695553"/>
                <a:gd name="connsiteY12" fmla="*/ 9921 h 543578"/>
                <a:gd name="connsiteX13" fmla="*/ 586522 w 695553"/>
                <a:gd name="connsiteY13" fmla="*/ 177819 h 543578"/>
                <a:gd name="connsiteX14" fmla="*/ 656566 w 695553"/>
                <a:gd name="connsiteY14" fmla="*/ 311578 h 543578"/>
                <a:gd name="connsiteX15" fmla="*/ 680028 w 695553"/>
                <a:gd name="connsiteY15" fmla="*/ 206835 h 543578"/>
                <a:gd name="connsiteX16" fmla="*/ 688165 w 695553"/>
                <a:gd name="connsiteY16" fmla="*/ 207567 h 543578"/>
                <a:gd name="connsiteX17" fmla="*/ 694924 w 695553"/>
                <a:gd name="connsiteY17" fmla="*/ 206964 h 543578"/>
                <a:gd name="connsiteX18" fmla="*/ 662421 w 695553"/>
                <a:gd name="connsiteY18" fmla="*/ 335127 h 543578"/>
                <a:gd name="connsiteX19" fmla="*/ 661689 w 695553"/>
                <a:gd name="connsiteY19" fmla="*/ 334825 h 543578"/>
                <a:gd name="connsiteX20" fmla="*/ 347762 w 695553"/>
                <a:gd name="connsiteY20" fmla="*/ 543579 h 543578"/>
                <a:gd name="connsiteX21" fmla="*/ 33835 w 695553"/>
                <a:gd name="connsiteY21" fmla="*/ 334825 h 543578"/>
                <a:gd name="connsiteX22" fmla="*/ 33103 w 695553"/>
                <a:gd name="connsiteY22" fmla="*/ 335127 h 543578"/>
                <a:gd name="connsiteX23" fmla="*/ 643 w 695553"/>
                <a:gd name="connsiteY23" fmla="*/ 206964 h 543578"/>
                <a:gd name="connsiteX24" fmla="*/ 7402 w 695553"/>
                <a:gd name="connsiteY24" fmla="*/ 207567 h 543578"/>
                <a:gd name="connsiteX25" fmla="*/ 15539 w 695553"/>
                <a:gd name="connsiteY25" fmla="*/ 207094 h 5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95553" h="543578">
                  <a:moveTo>
                    <a:pt x="15539" y="207093"/>
                  </a:moveTo>
                  <a:cubicBezTo>
                    <a:pt x="22212" y="259099"/>
                    <a:pt x="32199" y="293195"/>
                    <a:pt x="39001" y="311836"/>
                  </a:cubicBezTo>
                  <a:cubicBezTo>
                    <a:pt x="69402" y="271314"/>
                    <a:pt x="93054" y="226145"/>
                    <a:pt x="109045" y="178077"/>
                  </a:cubicBezTo>
                  <a:lnTo>
                    <a:pt x="944" y="10179"/>
                  </a:lnTo>
                  <a:cubicBezTo>
                    <a:pt x="-885" y="7229"/>
                    <a:pt x="24" y="3354"/>
                    <a:pt x="2974" y="1525"/>
                  </a:cubicBezTo>
                  <a:cubicBezTo>
                    <a:pt x="3207" y="1380"/>
                    <a:pt x="3450" y="1251"/>
                    <a:pt x="3700" y="1138"/>
                  </a:cubicBezTo>
                  <a:cubicBezTo>
                    <a:pt x="7214" y="-666"/>
                    <a:pt x="11519" y="378"/>
                    <a:pt x="13817" y="3592"/>
                  </a:cubicBezTo>
                  <a:lnTo>
                    <a:pt x="121056" y="170070"/>
                  </a:lnTo>
                  <a:lnTo>
                    <a:pt x="574511" y="170070"/>
                  </a:lnTo>
                  <a:lnTo>
                    <a:pt x="681751" y="3334"/>
                  </a:lnTo>
                  <a:cubicBezTo>
                    <a:pt x="684048" y="120"/>
                    <a:pt x="688353" y="-924"/>
                    <a:pt x="691867" y="880"/>
                  </a:cubicBezTo>
                  <a:cubicBezTo>
                    <a:pt x="695012" y="2292"/>
                    <a:pt x="696417" y="5987"/>
                    <a:pt x="695004" y="9132"/>
                  </a:cubicBezTo>
                  <a:cubicBezTo>
                    <a:pt x="694882" y="9405"/>
                    <a:pt x="694740" y="9668"/>
                    <a:pt x="694580" y="9921"/>
                  </a:cubicBezTo>
                  <a:lnTo>
                    <a:pt x="586522" y="177819"/>
                  </a:lnTo>
                  <a:cubicBezTo>
                    <a:pt x="602504" y="225891"/>
                    <a:pt x="626157" y="271061"/>
                    <a:pt x="656566" y="311578"/>
                  </a:cubicBezTo>
                  <a:cubicBezTo>
                    <a:pt x="663368" y="292894"/>
                    <a:pt x="673356" y="258841"/>
                    <a:pt x="680028" y="206835"/>
                  </a:cubicBezTo>
                  <a:cubicBezTo>
                    <a:pt x="682725" y="207230"/>
                    <a:pt x="685441" y="207475"/>
                    <a:pt x="688165" y="207567"/>
                  </a:cubicBezTo>
                  <a:cubicBezTo>
                    <a:pt x="690490" y="207567"/>
                    <a:pt x="692470" y="207180"/>
                    <a:pt x="694924" y="206964"/>
                  </a:cubicBezTo>
                  <a:cubicBezTo>
                    <a:pt x="683731" y="295434"/>
                    <a:pt x="663325" y="333534"/>
                    <a:pt x="662421" y="335127"/>
                  </a:cubicBezTo>
                  <a:lnTo>
                    <a:pt x="661689" y="334825"/>
                  </a:lnTo>
                  <a:cubicBezTo>
                    <a:pt x="605723" y="457047"/>
                    <a:pt x="472653" y="543579"/>
                    <a:pt x="347762" y="543579"/>
                  </a:cubicBezTo>
                  <a:cubicBezTo>
                    <a:pt x="222871" y="543579"/>
                    <a:pt x="89844" y="457047"/>
                    <a:pt x="33835" y="334825"/>
                  </a:cubicBezTo>
                  <a:lnTo>
                    <a:pt x="33103" y="335127"/>
                  </a:lnTo>
                  <a:cubicBezTo>
                    <a:pt x="32242" y="333534"/>
                    <a:pt x="11836" y="295434"/>
                    <a:pt x="643" y="206964"/>
                  </a:cubicBezTo>
                  <a:cubicBezTo>
                    <a:pt x="2882" y="206964"/>
                    <a:pt x="4948" y="207567"/>
                    <a:pt x="7402" y="207567"/>
                  </a:cubicBezTo>
                  <a:cubicBezTo>
                    <a:pt x="10121" y="207561"/>
                    <a:pt x="12837" y="207402"/>
                    <a:pt x="15539" y="207094"/>
                  </a:cubicBezTo>
                  <a:close/>
                </a:path>
              </a:pathLst>
            </a:custGeom>
            <a:solidFill>
              <a:srgbClr val="67BEE1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8" name="任意多边形: 形状 337"/>
            <p:cNvSpPr/>
            <p:nvPr/>
          </p:nvSpPr>
          <p:spPr>
            <a:xfrm>
              <a:off x="-5690209" y="1910503"/>
              <a:ext cx="751753" cy="261749"/>
            </a:xfrm>
            <a:custGeom>
              <a:avLst/>
              <a:gdLst>
                <a:gd name="connsiteX0" fmla="*/ 0 w 751753"/>
                <a:gd name="connsiteY0" fmla="*/ 72110 h 261749"/>
                <a:gd name="connsiteX1" fmla="*/ 23549 w 751753"/>
                <a:gd name="connsiteY1" fmla="*/ 80720 h 261749"/>
                <a:gd name="connsiteX2" fmla="*/ 20018 w 751753"/>
                <a:gd name="connsiteY2" fmla="*/ 110253 h 261749"/>
                <a:gd name="connsiteX3" fmla="*/ 172720 w 751753"/>
                <a:gd name="connsiteY3" fmla="*/ 261749 h 261749"/>
                <a:gd name="connsiteX4" fmla="*/ 342297 w 751753"/>
                <a:gd name="connsiteY4" fmla="*/ 112965 h 261749"/>
                <a:gd name="connsiteX5" fmla="*/ 343331 w 751753"/>
                <a:gd name="connsiteY5" fmla="*/ 81495 h 261749"/>
                <a:gd name="connsiteX6" fmla="*/ 375877 w 751753"/>
                <a:gd name="connsiteY6" fmla="*/ 74048 h 261749"/>
                <a:gd name="connsiteX7" fmla="*/ 407950 w 751753"/>
                <a:gd name="connsiteY7" fmla="*/ 81194 h 261749"/>
                <a:gd name="connsiteX8" fmla="*/ 408940 w 751753"/>
                <a:gd name="connsiteY8" fmla="*/ 112965 h 261749"/>
                <a:gd name="connsiteX9" fmla="*/ 578517 w 751753"/>
                <a:gd name="connsiteY9" fmla="*/ 261749 h 261749"/>
                <a:gd name="connsiteX10" fmla="*/ 731219 w 751753"/>
                <a:gd name="connsiteY10" fmla="*/ 110253 h 261749"/>
                <a:gd name="connsiteX11" fmla="*/ 727731 w 751753"/>
                <a:gd name="connsiteY11" fmla="*/ 80892 h 261749"/>
                <a:gd name="connsiteX12" fmla="*/ 751754 w 751753"/>
                <a:gd name="connsiteY12" fmla="*/ 72282 h 261749"/>
                <a:gd name="connsiteX13" fmla="*/ 751754 w 751753"/>
                <a:gd name="connsiteY13" fmla="*/ 19933 h 261749"/>
                <a:gd name="connsiteX14" fmla="*/ 678567 w 751753"/>
                <a:gd name="connsiteY14" fmla="*/ 19933 h 261749"/>
                <a:gd name="connsiteX15" fmla="*/ 578474 w 751753"/>
                <a:gd name="connsiteY15" fmla="*/ 215 h 261749"/>
                <a:gd name="connsiteX16" fmla="*/ 427021 w 751753"/>
                <a:gd name="connsiteY16" fmla="*/ 42362 h 261749"/>
                <a:gd name="connsiteX17" fmla="*/ 324302 w 751753"/>
                <a:gd name="connsiteY17" fmla="*/ 42362 h 261749"/>
                <a:gd name="connsiteX18" fmla="*/ 172677 w 751753"/>
                <a:gd name="connsiteY18" fmla="*/ 0 h 261749"/>
                <a:gd name="connsiteX19" fmla="*/ 72584 w 751753"/>
                <a:gd name="connsiteY19" fmla="*/ 19717 h 261749"/>
                <a:gd name="connsiteX20" fmla="*/ 0 w 751753"/>
                <a:gd name="connsiteY20" fmla="*/ 19717 h 261749"/>
                <a:gd name="connsiteX21" fmla="*/ 444156 w 751753"/>
                <a:gd name="connsiteY21" fmla="*/ 63242 h 261749"/>
                <a:gd name="connsiteX22" fmla="*/ 578646 w 751753"/>
                <a:gd name="connsiteY22" fmla="*/ 27079 h 261749"/>
                <a:gd name="connsiteX23" fmla="*/ 704484 w 751753"/>
                <a:gd name="connsiteY23" fmla="*/ 110081 h 261749"/>
                <a:gd name="connsiteX24" fmla="*/ 578646 w 751753"/>
                <a:gd name="connsiteY24" fmla="*/ 234713 h 261749"/>
                <a:gd name="connsiteX25" fmla="*/ 435373 w 751753"/>
                <a:gd name="connsiteY25" fmla="*/ 107326 h 261749"/>
                <a:gd name="connsiteX26" fmla="*/ 444156 w 751753"/>
                <a:gd name="connsiteY26" fmla="*/ 63242 h 261749"/>
                <a:gd name="connsiteX27" fmla="*/ 47011 w 751753"/>
                <a:gd name="connsiteY27" fmla="*/ 110081 h 261749"/>
                <a:gd name="connsiteX28" fmla="*/ 172849 w 751753"/>
                <a:gd name="connsiteY28" fmla="*/ 27079 h 261749"/>
                <a:gd name="connsiteX29" fmla="*/ 307340 w 751753"/>
                <a:gd name="connsiteY29" fmla="*/ 63242 h 261749"/>
                <a:gd name="connsiteX30" fmla="*/ 315950 w 751753"/>
                <a:gd name="connsiteY30" fmla="*/ 107326 h 261749"/>
                <a:gd name="connsiteX31" fmla="*/ 172677 w 751753"/>
                <a:gd name="connsiteY31" fmla="*/ 234713 h 261749"/>
                <a:gd name="connsiteX32" fmla="*/ 46882 w 751753"/>
                <a:gd name="connsiteY32" fmla="*/ 110081 h 26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51753" h="261749">
                  <a:moveTo>
                    <a:pt x="0" y="72110"/>
                  </a:moveTo>
                  <a:lnTo>
                    <a:pt x="23549" y="80720"/>
                  </a:lnTo>
                  <a:cubicBezTo>
                    <a:pt x="21157" y="90381"/>
                    <a:pt x="19971" y="100301"/>
                    <a:pt x="20018" y="110253"/>
                  </a:cubicBezTo>
                  <a:cubicBezTo>
                    <a:pt x="20018" y="175260"/>
                    <a:pt x="35861" y="261749"/>
                    <a:pt x="172720" y="261749"/>
                  </a:cubicBezTo>
                  <a:cubicBezTo>
                    <a:pt x="294984" y="261749"/>
                    <a:pt x="327057" y="186539"/>
                    <a:pt x="342297" y="112965"/>
                  </a:cubicBezTo>
                  <a:cubicBezTo>
                    <a:pt x="344514" y="102621"/>
                    <a:pt x="344864" y="91963"/>
                    <a:pt x="343331" y="81495"/>
                  </a:cubicBezTo>
                  <a:cubicBezTo>
                    <a:pt x="349272" y="77578"/>
                    <a:pt x="359216" y="74048"/>
                    <a:pt x="375877" y="74048"/>
                  </a:cubicBezTo>
                  <a:cubicBezTo>
                    <a:pt x="392538" y="74048"/>
                    <a:pt x="401966" y="77405"/>
                    <a:pt x="407950" y="81194"/>
                  </a:cubicBezTo>
                  <a:cubicBezTo>
                    <a:pt x="406380" y="91758"/>
                    <a:pt x="406715" y="102519"/>
                    <a:pt x="408940" y="112965"/>
                  </a:cubicBezTo>
                  <a:cubicBezTo>
                    <a:pt x="424223" y="186539"/>
                    <a:pt x="456296" y="261749"/>
                    <a:pt x="578517" y="261749"/>
                  </a:cubicBezTo>
                  <a:cubicBezTo>
                    <a:pt x="715376" y="261749"/>
                    <a:pt x="731219" y="175260"/>
                    <a:pt x="731219" y="110253"/>
                  </a:cubicBezTo>
                  <a:cubicBezTo>
                    <a:pt x="731258" y="100361"/>
                    <a:pt x="730087" y="90501"/>
                    <a:pt x="727731" y="80892"/>
                  </a:cubicBezTo>
                  <a:lnTo>
                    <a:pt x="751754" y="72282"/>
                  </a:lnTo>
                  <a:lnTo>
                    <a:pt x="751754" y="19933"/>
                  </a:lnTo>
                  <a:lnTo>
                    <a:pt x="678567" y="19933"/>
                  </a:lnTo>
                  <a:cubicBezTo>
                    <a:pt x="655578" y="7921"/>
                    <a:pt x="623462" y="215"/>
                    <a:pt x="578474" y="215"/>
                  </a:cubicBezTo>
                  <a:cubicBezTo>
                    <a:pt x="503824" y="215"/>
                    <a:pt x="453153" y="14508"/>
                    <a:pt x="427021" y="42362"/>
                  </a:cubicBezTo>
                  <a:cubicBezTo>
                    <a:pt x="395472" y="23165"/>
                    <a:pt x="355851" y="23165"/>
                    <a:pt x="324302" y="42362"/>
                  </a:cubicBezTo>
                  <a:cubicBezTo>
                    <a:pt x="298471" y="14336"/>
                    <a:pt x="247499" y="0"/>
                    <a:pt x="172677" y="0"/>
                  </a:cubicBezTo>
                  <a:cubicBezTo>
                    <a:pt x="127689" y="0"/>
                    <a:pt x="95573" y="7706"/>
                    <a:pt x="72584" y="19717"/>
                  </a:cubicBezTo>
                  <a:lnTo>
                    <a:pt x="0" y="19717"/>
                  </a:lnTo>
                  <a:close/>
                  <a:moveTo>
                    <a:pt x="444156" y="63242"/>
                  </a:moveTo>
                  <a:cubicBezTo>
                    <a:pt x="457587" y="46753"/>
                    <a:pt x="491813" y="27079"/>
                    <a:pt x="578646" y="27079"/>
                  </a:cubicBezTo>
                  <a:cubicBezTo>
                    <a:pt x="704484" y="27079"/>
                    <a:pt x="704484" y="89546"/>
                    <a:pt x="704484" y="110081"/>
                  </a:cubicBezTo>
                  <a:cubicBezTo>
                    <a:pt x="704484" y="174657"/>
                    <a:pt x="689244" y="234713"/>
                    <a:pt x="578646" y="234713"/>
                  </a:cubicBezTo>
                  <a:cubicBezTo>
                    <a:pt x="481653" y="234713"/>
                    <a:pt x="451216" y="183784"/>
                    <a:pt x="435373" y="107326"/>
                  </a:cubicBezTo>
                  <a:cubicBezTo>
                    <a:pt x="431585" y="89718"/>
                    <a:pt x="434555" y="74865"/>
                    <a:pt x="444156" y="63242"/>
                  </a:cubicBezTo>
                  <a:close/>
                  <a:moveTo>
                    <a:pt x="47011" y="110081"/>
                  </a:moveTo>
                  <a:cubicBezTo>
                    <a:pt x="47011" y="89546"/>
                    <a:pt x="47011" y="27079"/>
                    <a:pt x="172849" y="27079"/>
                  </a:cubicBezTo>
                  <a:cubicBezTo>
                    <a:pt x="259683" y="27079"/>
                    <a:pt x="293908" y="46753"/>
                    <a:pt x="307340" y="63242"/>
                  </a:cubicBezTo>
                  <a:cubicBezTo>
                    <a:pt x="316811" y="74865"/>
                    <a:pt x="319782" y="89718"/>
                    <a:pt x="315950" y="107326"/>
                  </a:cubicBezTo>
                  <a:cubicBezTo>
                    <a:pt x="300107" y="183784"/>
                    <a:pt x="269670" y="234713"/>
                    <a:pt x="172677" y="234713"/>
                  </a:cubicBezTo>
                  <a:cubicBezTo>
                    <a:pt x="62122" y="234713"/>
                    <a:pt x="46882" y="174786"/>
                    <a:pt x="46882" y="110081"/>
                  </a:cubicBezTo>
                  <a:close/>
                </a:path>
              </a:pathLst>
            </a:custGeom>
            <a:solidFill>
              <a:srgbClr val="FFFFFF"/>
            </a:solidFill>
            <a:ln w="4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7" name="圆角矩形 46"/>
          <p:cNvSpPr/>
          <p:nvPr>
            <p:custDataLst>
              <p:tags r:id="rId1"/>
            </p:custDataLst>
          </p:nvPr>
        </p:nvSpPr>
        <p:spPr>
          <a:xfrm>
            <a:off x="490220" y="442595"/>
            <a:ext cx="2930525" cy="7696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+mj-ea"/>
                <a:ea typeface="+mj-ea"/>
                <a:cs typeface="+mj-ea"/>
              </a:rPr>
              <a:t>问诊时间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5833" y="2724462"/>
            <a:ext cx="4696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视网膜形成物象功能受损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3770" y="5208290"/>
            <a:ext cx="5827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视神经或者大脑皮层视觉区域受损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示 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6" b="13747"/>
          <a:stretch>
            <a:fillRect/>
          </a:stretch>
        </p:blipFill>
        <p:spPr bwMode="auto">
          <a:xfrm>
            <a:off x="1251193" y="3702691"/>
            <a:ext cx="9369084" cy="253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严静雁\教育\生物课件\八年级生物上\第十五章\image15-1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68" y="1242801"/>
            <a:ext cx="6460333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圆角矩形 46"/>
          <p:cNvSpPr/>
          <p:nvPr>
            <p:custDataLst>
              <p:tags r:id="rId1"/>
            </p:custDataLst>
          </p:nvPr>
        </p:nvSpPr>
        <p:spPr>
          <a:xfrm>
            <a:off x="518160" y="366395"/>
            <a:ext cx="3683450" cy="87640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+mj-ea"/>
                <a:ea typeface="+mj-ea"/>
                <a:cs typeface="+mj-ea"/>
              </a:rPr>
              <a:t>视觉形成的条件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466850" y="5457190"/>
            <a:ext cx="2503805" cy="65913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眼球结构的完好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4867275" y="5457190"/>
            <a:ext cx="2503805" cy="65913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视神经完好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082915" y="5340985"/>
            <a:ext cx="2447925" cy="89154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视觉中枢正常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1172845"/>
            <a:ext cx="5370195" cy="4824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76950" y="2762885"/>
            <a:ext cx="1162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/>
              <a:t>眼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61555" y="1971675"/>
            <a:ext cx="4770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/>
              <a:t>眼副器：眼的附属结构</a:t>
            </a:r>
            <a:endParaRPr lang="en-US" altLang="zh-CN" sz="3600"/>
          </a:p>
        </p:txBody>
      </p:sp>
      <p:sp>
        <p:nvSpPr>
          <p:cNvPr id="6" name="文本框 5"/>
          <p:cNvSpPr txBox="1"/>
          <p:nvPr/>
        </p:nvSpPr>
        <p:spPr>
          <a:xfrm>
            <a:off x="7437120" y="3856990"/>
            <a:ext cx="4585970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/>
              <a:t>眼球：眼的主要部分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6979920" y="2162175"/>
            <a:ext cx="457200" cy="2030730"/>
          </a:xfrm>
          <a:prstGeom prst="leftBrace">
            <a:avLst>
              <a:gd name="adj1" fmla="val 8333"/>
              <a:gd name="adj2" fmla="val 53283"/>
            </a:avLst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7790" r="2809"/>
          <a:stretch/>
        </p:blipFill>
        <p:spPr>
          <a:xfrm rot="180000">
            <a:off x="7037358" y="1873694"/>
            <a:ext cx="4796006" cy="4068931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450850" y="419735"/>
            <a:ext cx="5882005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活动一：观察眼球的结构</a:t>
            </a:r>
            <a:endParaRPr lang="en-US" altLang="zh-CN" sz="36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3890" y="1719580"/>
            <a:ext cx="462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n>
                  <a:solidFill>
                    <a:sysClr val="windowText" lastClr="000000"/>
                  </a:solidFill>
                </a:ln>
              </a:rPr>
              <a:t>目的要求：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596411" y="1589147"/>
            <a:ext cx="47834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/>
              <a:t>认识眼球的结构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/>
              <a:t>学习观察眼球结构的方法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01040" y="3306445"/>
            <a:ext cx="2522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n>
                  <a:solidFill>
                    <a:sysClr val="windowText" lastClr="000000"/>
                  </a:solidFill>
                </a:ln>
              </a:rPr>
              <a:t>观察方法：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56535" y="3239770"/>
            <a:ext cx="29178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先整体再部分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从外向内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从前向后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450850" y="419735"/>
            <a:ext cx="5882005" cy="826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活动一：观察眼球的结构</a:t>
            </a:r>
            <a:endParaRPr lang="en-US" altLang="zh-CN" sz="36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35" y="1998980"/>
            <a:ext cx="3770630" cy="3371215"/>
          </a:xfrm>
          <a:prstGeom prst="rect">
            <a:avLst/>
          </a:prstGeom>
        </p:spPr>
      </p:pic>
      <p:sp>
        <p:nvSpPr>
          <p:cNvPr id="2" name="左箭头 1"/>
          <p:cNvSpPr/>
          <p:nvPr/>
        </p:nvSpPr>
        <p:spPr>
          <a:xfrm>
            <a:off x="2355215" y="3341370"/>
            <a:ext cx="1558290" cy="55753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7173595" y="3423285"/>
            <a:ext cx="2190115" cy="4756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36850" y="2799080"/>
            <a:ext cx="101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整体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0850" y="3136265"/>
            <a:ext cx="2286000" cy="9836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球形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93890" y="2839720"/>
            <a:ext cx="2710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两部分组成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9363710" y="2560955"/>
            <a:ext cx="632460" cy="2247900"/>
          </a:xfrm>
          <a:prstGeom prst="leftBrac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04070" y="2439670"/>
            <a:ext cx="3091815" cy="9836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眼球壁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704070" y="3974465"/>
            <a:ext cx="2286000" cy="9836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内容物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450850" y="349250"/>
            <a:ext cx="4733709" cy="6375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活动一：观察眼球结构</a:t>
            </a:r>
          </a:p>
        </p:txBody>
      </p:sp>
      <p:pic>
        <p:nvPicPr>
          <p:cNvPr id="4" name="图片 3" descr="ae05f477a2b584a66c5e17bae7d838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94395" y="3326130"/>
            <a:ext cx="2720975" cy="3926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516"/>
          <a:stretch>
            <a:fillRect/>
          </a:stretch>
        </p:blipFill>
        <p:spPr>
          <a:xfrm>
            <a:off x="7797165" y="565785"/>
            <a:ext cx="3926205" cy="33629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3875" y="1130300"/>
            <a:ext cx="6614795" cy="2622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、观察眼球结构模型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请学生通过小组合作按照由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外到内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的顺序拆开眼球模型。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对照书本，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识别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拆出来的模型部分对应的结构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名称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请学生按照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由内向外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的顺序组装眼球模型。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0390" y="4042410"/>
            <a:ext cx="6614795" cy="225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、构建眼球结构模型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对照书本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P101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完成学案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打开信封，拿出眼球各个结构碎片，尝试在学案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背面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空白处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拼出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完整的图片。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小组讨论与交流。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60045" y="4061460"/>
            <a:ext cx="7122160" cy="2367280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5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5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5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C7BDE0-7D45-AA52-2C94-2DA774720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70" y="243109"/>
            <a:ext cx="1569353" cy="1427672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60045" y="1220470"/>
            <a:ext cx="7122160" cy="2648585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5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5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5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E77DBE2-6A20-FFC2-2A00-E0D7BF27EB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0" y="2120058"/>
            <a:ext cx="3316301" cy="3438031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73074" y="474980"/>
            <a:ext cx="4720363" cy="1005819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换个角度观察眼睛</a:t>
            </a:r>
            <a:endParaRPr lang="en-US" alt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 Box 10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60181" y="4491194"/>
            <a:ext cx="1471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巩膜</a:t>
            </a:r>
          </a:p>
        </p:txBody>
      </p:sp>
      <p:sp>
        <p:nvSpPr>
          <p:cNvPr id="9" name="Text Box 103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04896" y="2770505"/>
            <a:ext cx="1518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虹膜</a:t>
            </a:r>
          </a:p>
        </p:txBody>
      </p:sp>
      <p:cxnSp>
        <p:nvCxnSpPr>
          <p:cNvPr id="12" name="直接连接符 11"/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 flipV="1">
            <a:off x="4041651" y="4259469"/>
            <a:ext cx="1418116" cy="4634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3390900" y="3128645"/>
            <a:ext cx="2131011" cy="4135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2629944" y="3839074"/>
            <a:ext cx="0" cy="2227852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096770" y="6059854"/>
            <a:ext cx="129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</a:t>
            </a:r>
          </a:p>
        </p:txBody>
      </p:sp>
      <p:sp>
        <p:nvSpPr>
          <p:cNvPr id="10" name="Text Box 103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98710" y="4474971"/>
            <a:ext cx="4577916" cy="66255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4C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白色、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4C5B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保护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4C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眼球的内部结构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6767175" y="2599486"/>
            <a:ext cx="4509451" cy="84674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marR="0" indent="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rgbClr val="3D4C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有色素，中央的小孔叫</a:t>
            </a:r>
            <a:r>
              <a:rPr lang="zh-CN" altLang="en-US" sz="2800" b="1" noProof="0" dirty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瞳孔</a:t>
            </a:r>
            <a:r>
              <a:rPr lang="zh-CN" altLang="en-US" sz="28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</a:p>
        </p:txBody>
      </p: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6767175" y="255814"/>
            <a:ext cx="4436444" cy="1864243"/>
            <a:chOff x="2925" y="2498"/>
            <a:chExt cx="12705" cy="4803"/>
          </a:xfrm>
        </p:grpSpPr>
        <p:pic>
          <p:nvPicPr>
            <p:cNvPr id="102" name="图片 101"/>
            <p:cNvPicPr/>
            <p:nvPr>
              <p:custDataLst>
                <p:tags r:id="rId9"/>
              </p:custDataLst>
            </p:nvPr>
          </p:nvPicPr>
          <p:blipFill>
            <a:blip r:embed="rId13"/>
            <a:srcRect l="241" t="25817" r="55124" b="859"/>
            <a:stretch>
              <a:fillRect/>
            </a:stretch>
          </p:blipFill>
          <p:spPr>
            <a:xfrm>
              <a:off x="2925" y="2499"/>
              <a:ext cx="6289" cy="48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" name="图片 102"/>
            <p:cNvPicPr/>
            <p:nvPr>
              <p:custDataLst>
                <p:tags r:id="rId10"/>
              </p:custDataLst>
            </p:nvPr>
          </p:nvPicPr>
          <p:blipFill>
            <a:blip r:embed="rId14">
              <a:lum bright="6000" contrast="36000"/>
            </a:blip>
            <a:srcRect l="55998" t="5925" b="20490"/>
            <a:stretch>
              <a:fillRect/>
            </a:stretch>
          </p:blipFill>
          <p:spPr>
            <a:xfrm>
              <a:off x="9214" y="2498"/>
              <a:ext cx="6416" cy="480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/>
      <p:bldP spid="10" grpId="0" bldLvl="0" animBg="1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79182" y="416046"/>
            <a:ext cx="10502900" cy="1036955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为什么我们可以看到第二层眼球壁中的虹膜呢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2028" y="2327983"/>
            <a:ext cx="4335262" cy="214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highlight>
                  <a:srgbClr val="FFFF00"/>
                </a:highlight>
              </a:rPr>
              <a:t>角膜是透明的，可以透过光线。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ECB563-5065-5C19-3080-FD92F11C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9" y="1894904"/>
            <a:ext cx="5159978" cy="44515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17B694-FFEE-648C-1E3C-EACC7097BBC8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5"/>
          <a:srcRect l="241" t="25817" r="55124" b="859"/>
          <a:stretch>
            <a:fillRect/>
          </a:stretch>
        </p:blipFill>
        <p:spPr>
          <a:xfrm>
            <a:off x="1014445" y="416046"/>
            <a:ext cx="1213850" cy="10152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52962" y="386080"/>
            <a:ext cx="10886076" cy="1188085"/>
          </a:xfrm>
          <a:prstGeom prst="roundRect">
            <a:avLst/>
          </a:prstGeom>
          <a:noFill/>
          <a:ln w="28575" cmpd="sng"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</a:pPr>
            <a:r>
              <a:rPr 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可以通过瞳孔看到眼球中的晶状体和玻璃体吗？为什么无论黑眼仁还是蓝眼仁瞳孔看起来是黑色？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rcRect r="50856"/>
          <a:stretch>
            <a:fillRect/>
          </a:stretch>
        </p:blipFill>
        <p:spPr>
          <a:xfrm>
            <a:off x="1209040" y="1774825"/>
            <a:ext cx="2448560" cy="2181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49219"/>
          <a:stretch>
            <a:fillRect/>
          </a:stretch>
        </p:blipFill>
        <p:spPr>
          <a:xfrm>
            <a:off x="1209040" y="3896360"/>
            <a:ext cx="2515870" cy="21653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815" t="4389" r="5425"/>
          <a:stretch>
            <a:fillRect/>
          </a:stretch>
        </p:blipFill>
        <p:spPr>
          <a:xfrm>
            <a:off x="7388959" y="2175188"/>
            <a:ext cx="4116606" cy="3886522"/>
          </a:xfrm>
          <a:prstGeom prst="rect">
            <a:avLst/>
          </a:prstGeom>
        </p:spPr>
      </p:pic>
      <p:cxnSp>
        <p:nvCxnSpPr>
          <p:cNvPr id="16" name="直接连接符 15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6530975" y="2452370"/>
            <a:ext cx="2613025" cy="49276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 Box 10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03042" y="2508835"/>
            <a:ext cx="2076450" cy="40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脉络膜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3989272" y="3287930"/>
            <a:ext cx="3399687" cy="2083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marR="0" indent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rgbClr val="3D4C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有丰富的血管和色素，为视网膜提供</a:t>
            </a:r>
            <a:r>
              <a:rPr lang="zh-CN" altLang="en-US" sz="2800" noProof="0" dirty="0">
                <a:solidFill>
                  <a:srgbClr val="3D4C5B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营养</a:t>
            </a:r>
            <a:r>
              <a:rPr lang="zh-CN" altLang="en-US" sz="2800" noProof="0" dirty="0">
                <a:solidFill>
                  <a:srgbClr val="3D4C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，制造“暗室”</a:t>
            </a:r>
            <a:r>
              <a:rPr lang="zh-CN" altLang="en-US" sz="2800" noProof="0" dirty="0">
                <a:solidFill>
                  <a:srgbClr val="3D4C5B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遮光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2BFDEA8-D284-4AF0-90E2-8C7E6B3CAB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D:\PPT\视频"/>
  <p:tag name="ISPRING_PRESENTATION_TITLE" val="仙人掌(0712)"/>
  <p:tag name="COMMONDATA" val="eyJoZGlkIjoiMTkxMWMzZWJjNTYxZWQxZGIwNGQxZWI3YjQ2ZWFkOT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  <p:tag name="KSO_WM_DIAGRAM_VIRTUALLY_FRAME" val="{&quot;height&quot;:226.9,&quot;left&quot;:229.1,&quot;top&quot;:116.15,&quot;width&quot;:352.3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BEAUTIFY_FLAG" val=""/>
  <p:tag name="KSO_WM_UNIT_PLACING_PICTURE_USER_VIEWPORT" val="{&quot;height&quot;:4074,&quot;width&quot;:491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BEAUTIFY_FLAG" val=""/>
  <p:tag name="KSO_WM_UNIT_PLACING_PICTURE_USER_VIEWPORT" val="{&quot;height&quot;:4074,&quot;width&quot;:491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  <p:tag name="KSO_WM_BEAUTIFY_FLAG" val=""/>
  <p:tag name="KSO_WM_UNIT_PLACING_PICTURE_USER_VIEWPORT" val="{&quot;height&quot;:8294,&quot;width&quot;:897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  <p:tag name="KSO_WM_DIAGRAM_VIRTUALLY_FRAME" val="{&quot;height&quot;:226.9,&quot;left&quot;:229.1,&quot;top&quot;:116.15,&quot;width&quot;:352.3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  <p:tag name="KSO_WM_DIAGRAM_VIRTUALLY_FRAME" val="{&quot;height&quot;:226.9,&quot;left&quot;:229.1,&quot;top&quot;:116.15,&quot;width&quot;:352.3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  <p:tag name="KSO_WM_BEAUTIFY_FLAG" val=""/>
  <p:tag name="KSO_WM_UNIT_PLACING_PICTURE_USER_VIEWPORT" val="{&quot;height&quot;:8294,&quot;width&quot;:897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  <p:tag name="KSO_WM_BEAUTIFY_FLAG" val=""/>
  <p:tag name="KSO_WM_UNIT_PLACING_PICTURE_USER_VIEWPORT" val="{&quot;height&quot;:8294,&quot;width&quot;:897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1414173228346,&quot;left&quot;:665.35,&quot;top&quot;:182.77748031496063,&quot;width&quot;:285.5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1414173228346,&quot;left&quot;:665.35,&quot;top&quot;:182.77748031496063,&quot;width&quot;:285.5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1414173228346,&quot;left&quot;:665.35,&quot;top&quot;:182.77748031496063,&quot;width&quot;:285.5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1414173228346,&quot;left&quot;:665.35,&quot;top&quot;:182.77748031496063,&quot;width&quot;:285.5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B91"/>
      </a:accent1>
      <a:accent2>
        <a:srgbClr val="AFB42A"/>
      </a:accent2>
      <a:accent3>
        <a:srgbClr val="FFC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Berlin Sans FB"/>
        <a:ea typeface="方正光辉特粗简体"/>
        <a:cs typeface=""/>
      </a:majorFont>
      <a:minorFont>
        <a:latin typeface="Arial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943</Words>
  <Application>Microsoft Office PowerPoint</Application>
  <PresentationFormat>宽屏</PresentationFormat>
  <Paragraphs>173</Paragraphs>
  <Slides>26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等线</vt:lpstr>
      <vt:lpstr>方正粗黑宋简体</vt:lpstr>
      <vt:lpstr>华文新魏</vt:lpstr>
      <vt:lpstr>楷体</vt:lpstr>
      <vt:lpstr>微软雅黑</vt:lpstr>
      <vt:lpstr>幼圆</vt:lpstr>
      <vt:lpstr>Arial</vt:lpstr>
      <vt:lpstr>Baskerville Old Face</vt:lpstr>
      <vt:lpstr>Berlin Sans FB</vt:lpstr>
      <vt:lpstr>Times New Roman</vt:lpstr>
      <vt:lpstr>Wingdings</vt:lpstr>
      <vt:lpstr>Office 主题​​</vt:lpstr>
      <vt:lpstr>PowerPoint 演示文稿</vt:lpstr>
      <vt:lpstr>第3节 人体感知信息 《眼和视觉》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仙人掌(0712)</dc:title>
  <dc:creator>admin013512</dc:creator>
  <cp:lastModifiedBy>佳佳 时</cp:lastModifiedBy>
  <cp:revision>167</cp:revision>
  <dcterms:created xsi:type="dcterms:W3CDTF">2017-07-04T06:55:00Z</dcterms:created>
  <dcterms:modified xsi:type="dcterms:W3CDTF">2024-05-29T23:49:43Z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A191907439AC41C7B38C382B68853EB1_12</vt:lpwstr>
  </property>
  <property fmtid="{D5CDD505-2E9C-101B-9397-08002B2CF9AE}" pid="3" name="KSOProductBuildVer">
    <vt:lpwstr>2052-12.1.0.16929</vt:lpwstr>
  </property>
</Properties>
</file>