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BE5309-9A48-420A-8998-40847998265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1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24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2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9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hyperlink" Target="http://5vyk.5d6d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0" y="0"/>
            <a:ext cx="54451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14339" name="Picture 4" descr="00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6413"/>
            <a:ext cx="9144000" cy="5875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15363" name="Picture 4" descr="00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3" y="549275"/>
            <a:ext cx="9077325" cy="583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16386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16387" name="Picture 4" descr="00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" y="549275"/>
            <a:ext cx="9077325" cy="583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17411" name="Picture 4" descr="00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528638"/>
            <a:ext cx="9107487" cy="58531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18435" name="Picture 4" descr="00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549275"/>
            <a:ext cx="9031288" cy="583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Rectangle 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pic>
        <p:nvPicPr>
          <p:cNvPr id="19458" name="Picture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404813"/>
            <a:ext cx="9144000" cy="5913437"/>
          </a:xfrm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2048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20483" name="Picture 4" descr="00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3" y="476250"/>
            <a:ext cx="9082087" cy="5905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21506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21507" name="Picture 4" descr="00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63" y="547688"/>
            <a:ext cx="9078912" cy="5834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Rectangle 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pic>
        <p:nvPicPr>
          <p:cNvPr id="22530" name="Picture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404813"/>
            <a:ext cx="9144000" cy="5913437"/>
          </a:xfrm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2355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23555" name="Picture 4" descr="0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3" y="549275"/>
            <a:ext cx="9112250" cy="583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Rectangle 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pic>
        <p:nvPicPr>
          <p:cNvPr id="4098" name="Picture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476250"/>
            <a:ext cx="9144000" cy="5927725"/>
          </a:xfrm>
          <a:ln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Rectangle 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pic>
        <p:nvPicPr>
          <p:cNvPr id="24578" name="Picture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476250"/>
            <a:ext cx="9144000" cy="5905500"/>
          </a:xfrm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2560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25603" name="Picture 4" descr="00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476250"/>
            <a:ext cx="9126538" cy="5834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Rectangle 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pic>
        <p:nvPicPr>
          <p:cNvPr id="26626" name="Picture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404813"/>
            <a:ext cx="9144000" cy="5903912"/>
          </a:xfrm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2765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27651" name="Picture 4" descr="00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476250"/>
            <a:ext cx="9101138" cy="583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2867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28675" name="Picture 4" descr="0023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3" y="0"/>
            <a:ext cx="5624512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512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5123" name="Picture 4" descr="0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49275"/>
            <a:ext cx="9144000" cy="5935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Rectangle 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pic>
        <p:nvPicPr>
          <p:cNvPr id="6146" name="Picture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549275"/>
            <a:ext cx="9144000" cy="5897563"/>
          </a:xfrm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5435600" y="3429000"/>
            <a:ext cx="735013" cy="2413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7170" name="Rectangle 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pic>
        <p:nvPicPr>
          <p:cNvPr id="7171" name="Picture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404813"/>
            <a:ext cx="9144000" cy="5897562"/>
          </a:xfrm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Picture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549275"/>
            <a:ext cx="9144000" cy="5905500"/>
          </a:xfrm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11266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11267" name="Picture 4" descr="0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3" y="549275"/>
            <a:ext cx="9112250" cy="583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Rectangle 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pic>
        <p:nvPicPr>
          <p:cNvPr id="12290" name="Picture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476250"/>
            <a:ext cx="9144000" cy="5911850"/>
          </a:xfrm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1331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13315" name="Picture 4" descr="00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250"/>
            <a:ext cx="9118600" cy="5905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WPS 文字</Application>
  <PresentationFormat>全屏显示(4:3)</PresentationFormat>
  <Paragraphs>12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汉仪书宋二KW</vt:lpstr>
      <vt:lpstr>Calibri</vt:lpstr>
      <vt:lpstr>Helvetica Neue</vt:lpstr>
      <vt:lpstr>微软雅黑</vt:lpstr>
      <vt:lpstr>汉仪旗黑</vt:lpstr>
      <vt:lpstr>Calibri</vt:lpstr>
      <vt:lpstr>Arial Unicode MS</vt:lpstr>
      <vt:lpstr>Arial</vt:lpstr>
      <vt:lpstr>宋体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description>第一PPT模板网-WWW.1PPT.COM
</dc:description>
  <dc:subject>第一PPT模板网-WWW.1PPT.COM</dc:subject>
  <cp:category>第一PPT模板网-WWW.1PPT.COM</cp:category>
  <cp:lastModifiedBy>€h乐另一种乐_C</cp:lastModifiedBy>
  <cp:revision>8</cp:revision>
  <dcterms:created xsi:type="dcterms:W3CDTF">2024-06-05T07:25:57Z</dcterms:created>
  <dcterms:modified xsi:type="dcterms:W3CDTF">2024-06-05T07:25:57Z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2052-6.6.1.8808</vt:lpwstr>
  </property>
  <property fmtid="{D5CDD505-2E9C-101B-9397-08002B2CF9AE}" pid="3" name="NXTAG2">
    <vt:lpwstr>0008008048000000000001024120</vt:lpwstr>
  </property>
  <property fmtid="{D5CDD505-2E9C-101B-9397-08002B2CF9AE}" pid="4" name="ICV">
    <vt:lpwstr>0F8030F26F2A18B5051360662C0B1AF7_43</vt:lpwstr>
  </property>
</Properties>
</file>