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7740" y="0"/>
            <a:ext cx="5176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0540" y="-635"/>
            <a:ext cx="111715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0"/>
            <a:ext cx="108585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0"/>
            <a:ext cx="1077976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9135" y="1270"/>
            <a:ext cx="1079373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0" y="0"/>
            <a:ext cx="1087374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0"/>
            <a:ext cx="1083945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4445"/>
            <a:ext cx="10883900" cy="6853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6260" y="0"/>
            <a:ext cx="108585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0"/>
            <a:ext cx="107492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6985"/>
            <a:ext cx="1084897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0"/>
            <a:ext cx="1071626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背单词</cp:lastModifiedBy>
  <cp:revision>9</cp:revision>
  <dcterms:created xsi:type="dcterms:W3CDTF">2024-06-05T04:59:25Z</dcterms:created>
  <dcterms:modified xsi:type="dcterms:W3CDTF">2024-06-05T04:59:25Z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755C6F12E2BC70D1C9EF5F665E4EE8C3_41</vt:lpwstr>
  </property>
</Properties>
</file>