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9" r:id="rId5"/>
    <p:sldId id="260" r:id="rId6"/>
    <p:sldId id="262" r:id="rId7"/>
    <p:sldId id="264" r:id="rId8"/>
    <p:sldId id="266" r:id="rId9"/>
    <p:sldId id="268" r:id="rId10"/>
    <p:sldId id="270" r:id="rId11"/>
    <p:sldId id="272" r:id="rId12"/>
    <p:sldId id="274" r:id="rId13"/>
    <p:sldId id="276" r:id="rId14"/>
    <p:sldId id="278" r:id="rId15"/>
    <p:sldId id="279" r:id="rId16"/>
    <p:sldId id="281" r:id="rId17"/>
    <p:sldId id="283" r:id="rId18"/>
    <p:sldId id="285" r:id="rId19"/>
    <p:sldId id="286" r:id="rId20"/>
  </p:sldIdLst>
  <p:sldSz cx="9144000" cy="6858000" type="screen4x3"/>
  <p:notesSz cx="6858000" cy="9144000"/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90204" pitchFamily="34" charset="0"/>
        <a:ea typeface="宋体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90204" pitchFamily="34" charset="0"/>
        <a:ea typeface="宋体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90204" pitchFamily="34" charset="0"/>
        <a:ea typeface="宋体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90204" pitchFamily="34" charset="0"/>
        <a:ea typeface="宋体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90204" pitchFamily="34" charset="0"/>
        <a:ea typeface="宋体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90204" pitchFamily="34" charset="0"/>
        <a:ea typeface="宋体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90204" pitchFamily="34" charset="0"/>
        <a:ea typeface="宋体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90204" pitchFamily="34" charset="0"/>
        <a:ea typeface="宋体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90204" pitchFamily="34" charset="0"/>
        <a:ea typeface="宋体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howGuides="1">
      <p:cViewPr varScale="1">
        <p:scale>
          <a:sx n="75" d="100"/>
          <a:sy n="75" d="100"/>
        </p:scale>
        <p:origin x="-101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 showFormatting="0"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zh-CN">
                <a:latin typeface="Arial" panose="020B0604020202090204" pitchFamily="34" charset="0"/>
              </a:rPr>
            </a:fld>
            <a:endParaRPr lang="en-US" altLang="zh-CN">
              <a:latin typeface="Arial" panose="020B060402020209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zh-CN">
                <a:latin typeface="Arial" panose="020B0604020202090204" pitchFamily="34" charset="0"/>
              </a:rPr>
            </a:fld>
            <a:endParaRPr lang="en-US" altLang="zh-CN">
              <a:latin typeface="Arial" panose="020B060402020209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zh-CN">
                <a:latin typeface="Arial" panose="020B0604020202090204" pitchFamily="34" charset="0"/>
              </a:rPr>
            </a:fld>
            <a:endParaRPr lang="en-US" altLang="zh-CN">
              <a:latin typeface="Arial" panose="020B060402020209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zh-CN">
                <a:latin typeface="Arial" panose="020B0604020202090204" pitchFamily="34" charset="0"/>
              </a:rPr>
            </a:fld>
            <a:endParaRPr lang="en-US" altLang="zh-CN">
              <a:latin typeface="Arial" panose="020B060402020209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zh-CN">
                <a:latin typeface="Arial" panose="020B0604020202090204" pitchFamily="34" charset="0"/>
              </a:rPr>
            </a:fld>
            <a:endParaRPr lang="en-US" altLang="zh-CN">
              <a:latin typeface="Arial" panose="020B060402020209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zh-CN">
                <a:latin typeface="Arial" panose="020B0604020202090204" pitchFamily="34" charset="0"/>
              </a:rPr>
            </a:fld>
            <a:endParaRPr lang="en-US" altLang="zh-CN">
              <a:latin typeface="Arial" panose="020B060402020209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zh-CN">
                <a:latin typeface="Arial" panose="020B0604020202090204" pitchFamily="34" charset="0"/>
              </a:rPr>
            </a:fld>
            <a:endParaRPr lang="en-US" altLang="zh-CN">
              <a:latin typeface="Arial" panose="020B060402020209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zh-CN">
                <a:latin typeface="Arial" panose="020B0604020202090204" pitchFamily="34" charset="0"/>
              </a:rPr>
            </a:fld>
            <a:endParaRPr lang="en-US" altLang="zh-CN">
              <a:latin typeface="Arial" panose="020B060402020209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zh-CN">
                <a:latin typeface="Arial" panose="020B0604020202090204" pitchFamily="34" charset="0"/>
              </a:rPr>
            </a:fld>
            <a:endParaRPr lang="en-US" altLang="zh-CN">
              <a:latin typeface="Arial" panose="020B060402020209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zh-CN">
                <a:latin typeface="Arial" panose="020B0604020202090204" pitchFamily="34" charset="0"/>
              </a:rPr>
            </a:fld>
            <a:endParaRPr lang="en-US" altLang="zh-CN">
              <a:latin typeface="Arial" panose="020B060402020209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zh-CN">
                <a:latin typeface="Arial" panose="020B0604020202090204" pitchFamily="34" charset="0"/>
              </a:rPr>
            </a:fld>
            <a:endParaRPr lang="en-US" altLang="zh-CN">
              <a:latin typeface="Arial" panose="020B060402020209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white">
      <p:bgPr>
        <a:gradFill flip="none" rotWithShape="1">
          <a:gsLst>
            <a:gs pos="0">
              <a:schemeClr val="accent2">
                <a:lumMod val="60000"/>
                <a:lumOff val="40000"/>
              </a:schemeClr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/>
            <a:fld id="{9A0DB2DC-4C9A-4742-B13C-FB6460FD3503}" type="slidenum">
              <a:rPr lang="en-US" altLang="zh-CN">
                <a:latin typeface="Arial" panose="020B0604020202090204" pitchFamily="34" charset="0"/>
              </a:rPr>
            </a:fld>
            <a:endParaRPr lang="en-US" altLang="zh-CN">
              <a:latin typeface="Arial" panose="020B060402020209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90204" pitchFamily="34" charset="0"/>
          <a:ea typeface="宋体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90204" pitchFamily="34" charset="0"/>
          <a:ea typeface="宋体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90204" pitchFamily="34" charset="0"/>
          <a:ea typeface="宋体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90204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90204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90204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90204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90204" pitchFamily="34" charset="0"/>
          <a:ea typeface="宋体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3" Type="http://schemas.openxmlformats.org/officeDocument/2006/relationships/audio" Target="../media/audio9.wav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3" Type="http://schemas.openxmlformats.org/officeDocument/2006/relationships/audio" Target="../media/audio10.wav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3" Type="http://schemas.openxmlformats.org/officeDocument/2006/relationships/audio" Target="../media/audio11.wav"/><Relationship Id="rId2" Type="http://schemas.openxmlformats.org/officeDocument/2006/relationships/image" Target="../media/image22.jpeg"/><Relationship Id="rId1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3" Type="http://schemas.openxmlformats.org/officeDocument/2006/relationships/audio" Target="../media/audio12.wav"/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3" Type="http://schemas.openxmlformats.org/officeDocument/2006/relationships/audio" Target="../media/audio13.wav"/><Relationship Id="rId2" Type="http://schemas.openxmlformats.org/officeDocument/2006/relationships/image" Target="../media/image26.jpeg"/><Relationship Id="rId1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3" Type="http://schemas.openxmlformats.org/officeDocument/2006/relationships/audio" Target="../media/audio14.wav"/><Relationship Id="rId2" Type="http://schemas.openxmlformats.org/officeDocument/2006/relationships/image" Target="../media/image28.jpeg"/><Relationship Id="rId1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3" Type="http://schemas.openxmlformats.org/officeDocument/2006/relationships/audio" Target="../media/audio15.wav"/><Relationship Id="rId2" Type="http://schemas.openxmlformats.org/officeDocument/2006/relationships/image" Target="../media/image30.jpeg"/><Relationship Id="rId1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.png"/><Relationship Id="rId2" Type="http://schemas.openxmlformats.org/officeDocument/2006/relationships/audio" Target="../media/audio16.wav"/><Relationship Id="rId1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.png"/><Relationship Id="rId2" Type="http://schemas.openxmlformats.org/officeDocument/2006/relationships/audio" Target="../media/audio17.wav"/><Relationship Id="rId1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.png"/><Relationship Id="rId2" Type="http://schemas.openxmlformats.org/officeDocument/2006/relationships/audio" Target="../media/audio2.wav"/><Relationship Id="rId1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.png"/><Relationship Id="rId2" Type="http://schemas.openxmlformats.org/officeDocument/2006/relationships/audio" Target="../media/audio2.wav"/><Relationship Id="rId1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3" Type="http://schemas.openxmlformats.org/officeDocument/2006/relationships/audio" Target="../media/audio3.wav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3" Type="http://schemas.openxmlformats.org/officeDocument/2006/relationships/audio" Target="../media/audio4.wav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3" Type="http://schemas.openxmlformats.org/officeDocument/2006/relationships/audio" Target="../media/audio5.wav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3" Type="http://schemas.openxmlformats.org/officeDocument/2006/relationships/audio" Target="../media/audio6.wav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3" Type="http://schemas.openxmlformats.org/officeDocument/2006/relationships/audio" Target="../media/audio7.wav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3" Type="http://schemas.openxmlformats.org/officeDocument/2006/relationships/audio" Target="../media/audio8.wav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50" name="Rectangle 2"/>
          <p:cNvSpPr>
            <a:spLocks noGrp="1"/>
          </p:cNvSpPr>
          <p:nvPr>
            <p:ph type="ctrTitle"/>
          </p:nvPr>
        </p:nvSpPr>
        <p:spPr>
          <a:ln/>
        </p:spPr>
        <p:txBody>
          <a:bodyPr vert="horz" wrap="square" lIns="91440" tIns="45720" rIns="91440" bIns="45720" anchor="ctr" anchorCtr="0"/>
          <a:p>
            <a:pPr eaLnBrk="1" hangingPunct="1">
              <a:buClrTx/>
              <a:buSzTx/>
              <a:buFontTx/>
            </a:pPr>
            <a:endParaRPr lang="zh-CN" altLang="zh-CN" dirty="0"/>
          </a:p>
        </p:txBody>
      </p:sp>
      <p:sp>
        <p:nvSpPr>
          <p:cNvPr id="2051" name="Rectangle 3"/>
          <p:cNvSpPr>
            <a:spLocks noGrp="1"/>
          </p:cNvSpPr>
          <p:nvPr>
            <p:ph type="subTitle" idx="1"/>
          </p:nvPr>
        </p:nvSpPr>
        <p:spPr>
          <a:ln/>
        </p:spPr>
        <p:txBody>
          <a:bodyPr vert="horz" wrap="square" lIns="91440" tIns="45720" rIns="91440" bIns="45720" anchor="t" anchorCtr="0"/>
          <a:p>
            <a:pPr eaLnBrk="1" hangingPunct="1">
              <a:buClrTx/>
              <a:buSzTx/>
              <a:buFontTx/>
            </a:pPr>
            <a:endParaRPr lang="zh-CN" altLang="zh-CN" dirty="0">
              <a:latin typeface="+mn-lt"/>
              <a:ea typeface="+mn-ea"/>
              <a:cs typeface="+mn-cs"/>
            </a:endParaRPr>
          </a:p>
        </p:txBody>
      </p:sp>
      <p:pic>
        <p:nvPicPr>
          <p:cNvPr id="2052" name="Picture 4" descr="封存00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00" y="304800"/>
            <a:ext cx="6400800" cy="6248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4" name="~PP2940.WAV">
            <a:hlinkClick r:id="" action="ppaction://media"/>
          </p:cNvPr>
          <p:cNvPicPr>
            <a:picLocks noRot="1" noChangeAspect="1"/>
          </p:cNvPicPr>
          <p:nvPr>
            <a:wavAudioFile r:embed="rId2" name="~PP2940.WAV"/>
          </p:nvPr>
        </p:nvPicPr>
        <p:blipFill>
          <a:blip r:embed="rId3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5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266" name="Rectangle 2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p>
            <a:pPr eaLnBrk="1" hangingPunct="1"/>
            <a:endParaRPr lang="zh-CN" altLang="zh-CN" dirty="0"/>
          </a:p>
        </p:txBody>
      </p:sp>
      <p:sp>
        <p:nvSpPr>
          <p:cNvPr id="11267" name="Rectangle 3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p>
            <a:pPr eaLnBrk="1" hangingPunct="1"/>
            <a:endParaRPr lang="zh-CN" altLang="zh-CN" dirty="0"/>
          </a:p>
        </p:txBody>
      </p:sp>
      <p:pic>
        <p:nvPicPr>
          <p:cNvPr id="11268" name="Picture 4" descr="内0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62000"/>
            <a:ext cx="4648200" cy="5334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9" name="Picture 4" descr="内017"/>
          <p:cNvPicPr>
            <a:picLocks noChangeAspect="1"/>
          </p:cNvPicPr>
          <p:nvPr/>
        </p:nvPicPr>
        <p:blipFill>
          <a:blip r:embed="rId2"/>
          <a:srcRect l="3276" r="1404"/>
          <a:stretch>
            <a:fillRect/>
          </a:stretch>
        </p:blipFill>
        <p:spPr>
          <a:xfrm>
            <a:off x="4648200" y="762000"/>
            <a:ext cx="4495800" cy="5334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1" name="~PP2083.WAV">
            <a:hlinkClick r:id="" action="ppaction://media"/>
          </p:cNvPr>
          <p:cNvPicPr>
            <a:picLocks noRot="1" noChangeAspect="1"/>
          </p:cNvPicPr>
          <p:nvPr>
            <a:wavAudioFile r:embed="rId3" name="~PP2083.WAV"/>
          </p:nvPr>
        </p:nvPicPr>
        <p:blipFill>
          <a:blip r:embed="rId4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Tm="1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2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27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290" name="Rectangle 2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p>
            <a:pPr eaLnBrk="1" hangingPunct="1"/>
            <a:endParaRPr lang="zh-CN" altLang="zh-CN" dirty="0"/>
          </a:p>
        </p:txBody>
      </p:sp>
      <p:sp>
        <p:nvSpPr>
          <p:cNvPr id="12291" name="Rectangle 3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p>
            <a:pPr eaLnBrk="1" hangingPunct="1"/>
            <a:endParaRPr lang="zh-CN" altLang="zh-CN" dirty="0"/>
          </a:p>
        </p:txBody>
      </p:sp>
      <p:pic>
        <p:nvPicPr>
          <p:cNvPr id="12292" name="Picture 4" descr="内018"/>
          <p:cNvPicPr>
            <a:picLocks noChangeAspect="1"/>
          </p:cNvPicPr>
          <p:nvPr/>
        </p:nvPicPr>
        <p:blipFill>
          <a:blip r:embed="rId1"/>
          <a:srcRect r="1921"/>
          <a:stretch>
            <a:fillRect/>
          </a:stretch>
        </p:blipFill>
        <p:spPr>
          <a:xfrm>
            <a:off x="0" y="762000"/>
            <a:ext cx="4876800" cy="5486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3" name="Picture 4" descr="内019"/>
          <p:cNvPicPr>
            <a:picLocks noChangeAspect="1"/>
          </p:cNvPicPr>
          <p:nvPr/>
        </p:nvPicPr>
        <p:blipFill>
          <a:blip r:embed="rId2"/>
          <a:srcRect l="156" t="475"/>
          <a:stretch>
            <a:fillRect/>
          </a:stretch>
        </p:blipFill>
        <p:spPr>
          <a:xfrm>
            <a:off x="4800600" y="762000"/>
            <a:ext cx="4343400" cy="5486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294" name="TextBox 7"/>
          <p:cNvSpPr txBox="1"/>
          <p:nvPr/>
        </p:nvSpPr>
        <p:spPr>
          <a:xfrm>
            <a:off x="3124200" y="3886200"/>
            <a:ext cx="1676400" cy="2619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1100" dirty="0">
                <a:solidFill>
                  <a:schemeClr val="bg1"/>
                </a:solidFill>
                <a:latin typeface="Arial" panose="020B0604020202090204" pitchFamily="34" charset="0"/>
              </a:rPr>
              <a:t>他们喜欢我们家的宠物，</a:t>
            </a:r>
            <a:endParaRPr lang="zh-CN" altLang="en-US" sz="1100" dirty="0">
              <a:solidFill>
                <a:schemeClr val="bg1"/>
              </a:solidFill>
              <a:latin typeface="Arial" panose="020B0604020202090204" pitchFamily="34" charset="0"/>
            </a:endParaRPr>
          </a:p>
        </p:txBody>
      </p:sp>
      <p:pic>
        <p:nvPicPr>
          <p:cNvPr id="12296" name="~PP1407.WAV">
            <a:hlinkClick r:id="" action="ppaction://media"/>
          </p:cNvPr>
          <p:cNvPicPr>
            <a:picLocks noRot="1" noChangeAspect="1"/>
          </p:cNvPicPr>
          <p:nvPr>
            <a:wavAudioFile r:embed="rId3" name="~PP1407.WAV"/>
          </p:nvPr>
        </p:nvPicPr>
        <p:blipFill>
          <a:blip r:embed="rId4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2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29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p>
            <a:pPr eaLnBrk="1" hangingPunct="1"/>
            <a:endParaRPr lang="zh-CN" altLang="zh-CN" dirty="0"/>
          </a:p>
        </p:txBody>
      </p:sp>
      <p:sp>
        <p:nvSpPr>
          <p:cNvPr id="13315" name="Rectangle 3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p>
            <a:pPr eaLnBrk="1" hangingPunct="1"/>
            <a:endParaRPr lang="zh-CN" altLang="zh-CN" dirty="0"/>
          </a:p>
        </p:txBody>
      </p:sp>
      <p:pic>
        <p:nvPicPr>
          <p:cNvPr id="13316" name="Picture 4" descr="内0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09600"/>
            <a:ext cx="4724400" cy="4648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7" name="Picture 4" descr="内0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609600"/>
            <a:ext cx="4572000" cy="4648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9" name="~PP433.WAV">
            <a:hlinkClick r:id="" action="ppaction://media"/>
          </p:cNvPr>
          <p:cNvPicPr>
            <a:picLocks noRot="1" noChangeAspect="1"/>
          </p:cNvPicPr>
          <p:nvPr>
            <a:wavAudioFile r:embed="rId3" name="~PP433.WAV"/>
          </p:nvPr>
        </p:nvPicPr>
        <p:blipFill>
          <a:blip r:embed="rId4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3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1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338" name="Rectangle 2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p>
            <a:pPr eaLnBrk="1" hangingPunct="1"/>
            <a:endParaRPr lang="zh-CN" altLang="zh-CN" dirty="0"/>
          </a:p>
        </p:txBody>
      </p:sp>
      <p:sp>
        <p:nvSpPr>
          <p:cNvPr id="14339" name="Rectangle 3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p>
            <a:pPr eaLnBrk="1" hangingPunct="1"/>
            <a:endParaRPr lang="zh-CN" altLang="zh-CN" dirty="0"/>
          </a:p>
        </p:txBody>
      </p:sp>
      <p:pic>
        <p:nvPicPr>
          <p:cNvPr id="14340" name="Picture 4" descr="内022"/>
          <p:cNvPicPr>
            <a:picLocks noChangeAspect="1"/>
          </p:cNvPicPr>
          <p:nvPr/>
        </p:nvPicPr>
        <p:blipFill>
          <a:blip r:embed="rId1"/>
          <a:srcRect t="485"/>
          <a:stretch>
            <a:fillRect/>
          </a:stretch>
        </p:blipFill>
        <p:spPr>
          <a:xfrm>
            <a:off x="0" y="1012825"/>
            <a:ext cx="4757738" cy="45227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1" name="Picture 5" descr="内023"/>
          <p:cNvPicPr>
            <a:picLocks noChangeAspect="1"/>
          </p:cNvPicPr>
          <p:nvPr/>
        </p:nvPicPr>
        <p:blipFill>
          <a:blip r:embed="rId2"/>
          <a:srcRect l="8800"/>
          <a:stretch>
            <a:fillRect/>
          </a:stretch>
        </p:blipFill>
        <p:spPr>
          <a:xfrm>
            <a:off x="4572000" y="990600"/>
            <a:ext cx="4572000" cy="45100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3" name="~PP239.WAV">
            <a:hlinkClick r:id="" action="ppaction://media"/>
          </p:cNvPr>
          <p:cNvPicPr>
            <a:picLocks noRot="1" noChangeAspect="1"/>
          </p:cNvPicPr>
          <p:nvPr>
            <a:wavAudioFile r:embed="rId3" name="~PP239.WAV"/>
          </p:nvPr>
        </p:nvPicPr>
        <p:blipFill>
          <a:blip r:embed="rId4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Tm="1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3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34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362" name="Rectangle 2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p>
            <a:pPr eaLnBrk="1" hangingPunct="1"/>
            <a:endParaRPr lang="zh-CN" altLang="zh-CN" dirty="0"/>
          </a:p>
        </p:txBody>
      </p:sp>
      <p:sp>
        <p:nvSpPr>
          <p:cNvPr id="15363" name="Rectangle 3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p>
            <a:pPr eaLnBrk="1" hangingPunct="1"/>
            <a:endParaRPr lang="zh-CN" altLang="zh-CN" dirty="0"/>
          </a:p>
        </p:txBody>
      </p:sp>
      <p:pic>
        <p:nvPicPr>
          <p:cNvPr id="15364" name="Picture 4" descr="内02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533400"/>
            <a:ext cx="4572000" cy="5486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5" name="Picture 4" descr="内0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533400"/>
            <a:ext cx="4724400" cy="5486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7" name="~PP2060.WAV">
            <a:hlinkClick r:id="" action="ppaction://media"/>
          </p:cNvPr>
          <p:cNvPicPr>
            <a:picLocks noRot="1" noChangeAspect="1"/>
          </p:cNvPicPr>
          <p:nvPr>
            <a:wavAudioFile r:embed="rId3" name="~PP2060.WAV"/>
          </p:nvPr>
        </p:nvPicPr>
        <p:blipFill>
          <a:blip r:embed="rId4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Tm="1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3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36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386" name="Rectangle 2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p>
            <a:pPr eaLnBrk="1" hangingPunct="1"/>
            <a:endParaRPr lang="zh-CN" altLang="zh-CN" dirty="0"/>
          </a:p>
        </p:txBody>
      </p:sp>
      <p:sp>
        <p:nvSpPr>
          <p:cNvPr id="16387" name="Rectangle 3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p>
            <a:pPr eaLnBrk="1" hangingPunct="1"/>
            <a:endParaRPr lang="zh-CN" altLang="zh-CN" dirty="0"/>
          </a:p>
        </p:txBody>
      </p:sp>
      <p:pic>
        <p:nvPicPr>
          <p:cNvPr id="16388" name="Picture 4" descr="内02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62000"/>
            <a:ext cx="4648200" cy="5257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89" name="Picture 4" descr="内0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762000"/>
            <a:ext cx="4495800" cy="5257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390" name="TextBox 7"/>
          <p:cNvSpPr txBox="1"/>
          <p:nvPr/>
        </p:nvSpPr>
        <p:spPr>
          <a:xfrm>
            <a:off x="6096000" y="5715000"/>
            <a:ext cx="2017713" cy="26193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zh-CN" altLang="en-US" sz="1100" b="1" dirty="0">
                <a:latin typeface="华文仿宋" panose="02010600040101010101" pitchFamily="2" charset="-122"/>
                <a:ea typeface="华文仿宋" panose="02010600040101010101" pitchFamily="2" charset="-122"/>
              </a:rPr>
              <a:t>妈妈比所有的救火车都厉害！</a:t>
            </a:r>
            <a:endParaRPr lang="zh-CN" altLang="en-US" sz="1100" b="1" dirty="0">
              <a:latin typeface="华文仿宋" panose="02010600040101010101" pitchFamily="2" charset="-122"/>
              <a:ea typeface="华文仿宋" panose="02010600040101010101" pitchFamily="2" charset="-122"/>
            </a:endParaRPr>
          </a:p>
        </p:txBody>
      </p:sp>
      <p:pic>
        <p:nvPicPr>
          <p:cNvPr id="16392" name="~PP348.WAV">
            <a:hlinkClick r:id="" action="ppaction://media"/>
          </p:cNvPr>
          <p:cNvPicPr>
            <a:picLocks noRot="1" noChangeAspect="1"/>
          </p:cNvPicPr>
          <p:nvPr>
            <a:wavAudioFile r:embed="rId3" name="~PP348.WAV"/>
          </p:nvPr>
        </p:nvPicPr>
        <p:blipFill>
          <a:blip r:embed="rId4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Tm="1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3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39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410" name="Rectangle 2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p>
            <a:pPr eaLnBrk="1" hangingPunct="1"/>
            <a:endParaRPr lang="zh-CN" altLang="zh-CN" dirty="0"/>
          </a:p>
        </p:txBody>
      </p:sp>
      <p:sp>
        <p:nvSpPr>
          <p:cNvPr id="17411" name="Rectangle 3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p>
            <a:pPr eaLnBrk="1" hangingPunct="1"/>
            <a:endParaRPr lang="zh-CN" altLang="zh-CN" dirty="0"/>
          </a:p>
        </p:txBody>
      </p:sp>
      <p:pic>
        <p:nvPicPr>
          <p:cNvPr id="17412" name="Picture 4" descr="内02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533400"/>
            <a:ext cx="4648200" cy="5257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13" name="Picture 4" descr="内0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533400"/>
            <a:ext cx="4572000" cy="5257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15" name="~PP3250.WAV">
            <a:hlinkClick r:id="" action="ppaction://media"/>
          </p:cNvPr>
          <p:cNvPicPr>
            <a:picLocks noRot="1" noChangeAspect="1"/>
          </p:cNvPicPr>
          <p:nvPr>
            <a:wavAudioFile r:embed="rId3" name="~PP3250.WAV"/>
          </p:nvPr>
        </p:nvPicPr>
        <p:blipFill>
          <a:blip r:embed="rId4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4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41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434" name="Rectangle 2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p>
            <a:pPr eaLnBrk="1" hangingPunct="1"/>
            <a:endParaRPr lang="zh-CN" altLang="zh-CN" dirty="0"/>
          </a:p>
        </p:txBody>
      </p:sp>
      <p:sp>
        <p:nvSpPr>
          <p:cNvPr id="18435" name="Rectangle 3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p>
            <a:pPr eaLnBrk="1" hangingPunct="1"/>
            <a:endParaRPr lang="zh-CN" altLang="zh-CN" dirty="0"/>
          </a:p>
        </p:txBody>
      </p:sp>
      <p:pic>
        <p:nvPicPr>
          <p:cNvPr id="18436" name="Picture 4" descr="内03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76400" y="533400"/>
            <a:ext cx="5562600" cy="5715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8" name="~PP2056.WAV">
            <a:hlinkClick r:id="" action="ppaction://media"/>
          </p:cNvPr>
          <p:cNvPicPr>
            <a:picLocks noRot="1" noChangeAspect="1"/>
          </p:cNvPicPr>
          <p:nvPr>
            <a:wavAudioFile r:embed="rId2" name="~PP2056.WAV"/>
          </p:nvPr>
        </p:nvPicPr>
        <p:blipFill>
          <a:blip r:embed="rId3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4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43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9458" name="Rectangle 2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p>
            <a:pPr eaLnBrk="1" hangingPunct="1"/>
            <a:endParaRPr lang="zh-CN" altLang="zh-CN" dirty="0"/>
          </a:p>
        </p:txBody>
      </p:sp>
      <p:sp>
        <p:nvSpPr>
          <p:cNvPr id="19459" name="Rectangle 3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p>
            <a:pPr eaLnBrk="1" hangingPunct="1"/>
            <a:endParaRPr lang="zh-CN" altLang="zh-CN" dirty="0"/>
          </a:p>
        </p:txBody>
      </p:sp>
      <p:pic>
        <p:nvPicPr>
          <p:cNvPr id="19460" name="Picture 2" descr="C:\Documents and Settings\huanghui\桌面\12121212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00" y="381000"/>
            <a:ext cx="6477000" cy="6096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2" name="~PP129.WAV">
            <a:hlinkClick r:id="" action="ppaction://media"/>
          </p:cNvPr>
          <p:cNvPicPr>
            <a:picLocks noRot="1" noChangeAspect="1"/>
          </p:cNvPicPr>
          <p:nvPr>
            <a:wavAudioFile r:embed="rId2" name="~PP129.WAV"/>
          </p:nvPr>
        </p:nvPicPr>
        <p:blipFill>
          <a:blip r:embed="rId3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4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46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4" name="Rectangle 2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p>
            <a:pPr eaLnBrk="1" hangingPunct="1"/>
            <a:endParaRPr lang="zh-CN" altLang="zh-CN" dirty="0"/>
          </a:p>
        </p:txBody>
      </p:sp>
      <p:sp>
        <p:nvSpPr>
          <p:cNvPr id="3075" name="Rectangle 3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p>
            <a:pPr eaLnBrk="1" hangingPunct="1"/>
            <a:endParaRPr lang="zh-CN" altLang="zh-CN" dirty="0"/>
          </a:p>
        </p:txBody>
      </p:sp>
      <p:pic>
        <p:nvPicPr>
          <p:cNvPr id="3076" name="Picture 4" descr="环1002"/>
          <p:cNvPicPr>
            <a:picLocks noChangeAspect="1"/>
          </p:cNvPicPr>
          <p:nvPr/>
        </p:nvPicPr>
        <p:blipFill>
          <a:blip r:embed="rId1"/>
          <a:srcRect r="4631" b="9624"/>
          <a:stretch>
            <a:fillRect/>
          </a:stretch>
        </p:blipFill>
        <p:spPr>
          <a:xfrm>
            <a:off x="1447800" y="533400"/>
            <a:ext cx="6248400" cy="6019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8" name="~PP3628.WAV">
            <a:hlinkClick r:id="" action="ppaction://media"/>
          </p:cNvPr>
          <p:cNvPicPr>
            <a:picLocks noRot="1" noChangeAspect="1"/>
          </p:cNvPicPr>
          <p:nvPr>
            <a:wavAudioFile r:embed="rId2" name="~PP3628.WAV"/>
          </p:nvPr>
        </p:nvPicPr>
        <p:blipFill>
          <a:blip r:embed="rId3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98" name="Rectangle 2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p>
            <a:pPr eaLnBrk="1" hangingPunct="1"/>
            <a:endParaRPr lang="zh-CN" altLang="zh-CN" dirty="0"/>
          </a:p>
        </p:txBody>
      </p:sp>
      <p:sp>
        <p:nvSpPr>
          <p:cNvPr id="4099" name="Rectangle 3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p>
            <a:pPr eaLnBrk="1" hangingPunct="1"/>
            <a:endParaRPr lang="zh-CN" altLang="zh-CN" dirty="0"/>
          </a:p>
        </p:txBody>
      </p:sp>
      <p:pic>
        <p:nvPicPr>
          <p:cNvPr id="4100" name="Picture 4" descr="环200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00" y="304800"/>
            <a:ext cx="6400800" cy="6172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~PP469.WAV">
            <a:hlinkClick r:id="" action="ppaction://media"/>
          </p:cNvPr>
          <p:cNvPicPr>
            <a:picLocks noRot="1" noChangeAspect="1"/>
          </p:cNvPicPr>
          <p:nvPr>
            <a:wavAudioFile r:embed="rId2" name="~PP469.WAV"/>
          </p:nvPr>
        </p:nvPicPr>
        <p:blipFill>
          <a:blip r:embed="rId3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1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0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2" name="Rectangle 2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p>
            <a:pPr eaLnBrk="1" hangingPunct="1"/>
            <a:endParaRPr lang="zh-CN" altLang="zh-CN" dirty="0"/>
          </a:p>
        </p:txBody>
      </p:sp>
      <p:sp>
        <p:nvSpPr>
          <p:cNvPr id="5123" name="Rectangle 3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p>
            <a:pPr eaLnBrk="1" hangingPunct="1"/>
            <a:endParaRPr lang="zh-CN" altLang="zh-CN" dirty="0"/>
          </a:p>
        </p:txBody>
      </p:sp>
      <p:pic>
        <p:nvPicPr>
          <p:cNvPr id="5124" name="Picture 4" descr="内0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143000"/>
            <a:ext cx="4495800" cy="5029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5" name="Picture 4" descr="内00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800" y="1143000"/>
            <a:ext cx="4648200" cy="5029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7" name="~PP1574.WAV">
            <a:hlinkClick r:id="" action="ppaction://media"/>
          </p:cNvPr>
          <p:cNvPicPr>
            <a:picLocks noRot="1" noChangeAspect="1"/>
          </p:cNvPicPr>
          <p:nvPr>
            <a:wavAudioFile r:embed="rId3" name="~PP1574.WAV"/>
          </p:nvPr>
        </p:nvPicPr>
        <p:blipFill>
          <a:blip r:embed="rId4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1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2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146" name="Rectangle 2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p>
            <a:pPr eaLnBrk="1" hangingPunct="1"/>
            <a:endParaRPr lang="zh-CN" altLang="zh-CN" dirty="0"/>
          </a:p>
        </p:txBody>
      </p:sp>
      <p:sp>
        <p:nvSpPr>
          <p:cNvPr id="6147" name="Rectangle 3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p>
            <a:pPr eaLnBrk="1" hangingPunct="1"/>
            <a:endParaRPr lang="zh-CN" altLang="zh-CN" dirty="0"/>
          </a:p>
        </p:txBody>
      </p:sp>
      <p:pic>
        <p:nvPicPr>
          <p:cNvPr id="6148" name="Picture 4" descr="内00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533400"/>
            <a:ext cx="4343400" cy="5257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9" name="Picture 4" descr="内007"/>
          <p:cNvPicPr>
            <a:picLocks noChangeAspect="1"/>
          </p:cNvPicPr>
          <p:nvPr/>
        </p:nvPicPr>
        <p:blipFill>
          <a:blip r:embed="rId2"/>
          <a:srcRect t="30629" r="3352"/>
          <a:stretch>
            <a:fillRect/>
          </a:stretch>
        </p:blipFill>
        <p:spPr>
          <a:xfrm>
            <a:off x="4343400" y="533400"/>
            <a:ext cx="4800600" cy="5257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50" name="TextBox 7"/>
          <p:cNvSpPr txBox="1"/>
          <p:nvPr/>
        </p:nvSpPr>
        <p:spPr>
          <a:xfrm>
            <a:off x="1981200" y="838200"/>
            <a:ext cx="2286000" cy="2762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1200" b="1" dirty="0">
                <a:latin typeface="Arial" panose="020B0604020202090204" pitchFamily="34" charset="0"/>
              </a:rPr>
              <a:t>妈妈送我去新学校上学的时候，</a:t>
            </a:r>
            <a:endParaRPr lang="zh-CN" altLang="en-US" sz="1200" b="1" dirty="0">
              <a:latin typeface="Arial" panose="020B0604020202090204" pitchFamily="34" charset="0"/>
            </a:endParaRPr>
          </a:p>
        </p:txBody>
      </p:sp>
      <p:pic>
        <p:nvPicPr>
          <p:cNvPr id="6152" name="~PP193.WAV">
            <a:hlinkClick r:id="" action="ppaction://media"/>
          </p:cNvPr>
          <p:cNvPicPr>
            <a:picLocks noRot="1" noChangeAspect="1"/>
          </p:cNvPicPr>
          <p:nvPr>
            <a:wavAudioFile r:embed="rId3" name="~PP193.WAV"/>
          </p:nvPr>
        </p:nvPicPr>
        <p:blipFill>
          <a:blip r:embed="rId4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1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5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170" name="Rectangle 2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p>
            <a:pPr eaLnBrk="1" hangingPunct="1"/>
            <a:endParaRPr lang="zh-CN" altLang="zh-CN" dirty="0"/>
          </a:p>
        </p:txBody>
      </p:sp>
      <p:sp>
        <p:nvSpPr>
          <p:cNvPr id="7171" name="Rectangle 3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p>
            <a:pPr eaLnBrk="1" hangingPunct="1"/>
            <a:endParaRPr lang="zh-CN" altLang="zh-CN" dirty="0"/>
          </a:p>
        </p:txBody>
      </p:sp>
      <p:pic>
        <p:nvPicPr>
          <p:cNvPr id="7172" name="Picture 4" descr="内00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00600" y="762000"/>
            <a:ext cx="4343400" cy="5334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3" name="Picture 5" descr="C:\Documents and Settings\huanghui\桌面\12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0"/>
            <a:ext cx="4876800" cy="5334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1066800" y="5867400"/>
            <a:ext cx="3186113" cy="254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zh-CN" altLang="en-US" sz="1050" b="1" kern="1200" cap="none" spc="0" normalizeH="0" baseline="0" noProof="0" dirty="0" smtClean="0">
                <a:latin typeface="Arial" panose="020B0604020202090204" pitchFamily="34" charset="0"/>
                <a:ea typeface="宋体" pitchFamily="2" charset="-122"/>
                <a:cs typeface="+mn-cs"/>
              </a:rPr>
              <a:t>妈妈看上去好象并不知道</a:t>
            </a:r>
            <a:r>
              <a:rPr kumimoji="0" lang="en-US" altLang="zh-CN" sz="1050" b="1" kern="1200" cap="none" spc="0" normalizeH="0" baseline="0" noProof="0" dirty="0" smtClean="0">
                <a:latin typeface="Arial" panose="020B0604020202090204" pitchFamily="34" charset="0"/>
                <a:ea typeface="宋体" pitchFamily="2" charset="-122"/>
                <a:cs typeface="+mn-cs"/>
              </a:rPr>
              <a:t>……</a:t>
            </a:r>
            <a:endParaRPr kumimoji="0" lang="zh-CN" altLang="en-US" sz="1050" b="1" kern="1200" cap="none" spc="0" normalizeH="0" baseline="0" noProof="0" dirty="0" smtClean="0">
              <a:latin typeface="Arial" panose="020B0604020202090204" pitchFamily="34" charset="0"/>
              <a:ea typeface="宋体" pitchFamily="2" charset="-122"/>
              <a:cs typeface="+mn-cs"/>
            </a:endParaRPr>
          </a:p>
        </p:txBody>
      </p:sp>
      <p:pic>
        <p:nvPicPr>
          <p:cNvPr id="7176" name="~PP2688.WAV">
            <a:hlinkClick r:id="" action="ppaction://media"/>
          </p:cNvPr>
          <p:cNvPicPr>
            <a:picLocks noRot="1" noChangeAspect="1"/>
          </p:cNvPicPr>
          <p:nvPr>
            <a:wavAudioFile r:embed="rId3" name="~PP2688.WAV"/>
          </p:nvPr>
        </p:nvPicPr>
        <p:blipFill>
          <a:blip r:embed="rId4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1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7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4" name="Rectangle 2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p>
            <a:pPr eaLnBrk="1" hangingPunct="1"/>
            <a:endParaRPr lang="zh-CN" altLang="zh-CN" dirty="0"/>
          </a:p>
        </p:txBody>
      </p:sp>
      <p:sp>
        <p:nvSpPr>
          <p:cNvPr id="8195" name="Rectangle 3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p>
            <a:pPr eaLnBrk="1" hangingPunct="1"/>
            <a:endParaRPr lang="zh-CN" altLang="zh-CN" dirty="0"/>
          </a:p>
        </p:txBody>
      </p:sp>
      <p:pic>
        <p:nvPicPr>
          <p:cNvPr id="8196" name="Picture 4" descr="内010"/>
          <p:cNvPicPr>
            <a:picLocks noChangeAspect="1"/>
          </p:cNvPicPr>
          <p:nvPr/>
        </p:nvPicPr>
        <p:blipFill>
          <a:blip r:embed="rId1"/>
          <a:srcRect r="4169"/>
          <a:stretch>
            <a:fillRect/>
          </a:stretch>
        </p:blipFill>
        <p:spPr>
          <a:xfrm>
            <a:off x="0" y="990600"/>
            <a:ext cx="4724400" cy="4953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7" name="Picture 4" descr="内011"/>
          <p:cNvPicPr>
            <a:picLocks noChangeAspect="1"/>
          </p:cNvPicPr>
          <p:nvPr/>
        </p:nvPicPr>
        <p:blipFill>
          <a:blip r:embed="rId2"/>
          <a:srcRect l="3337"/>
          <a:stretch>
            <a:fillRect/>
          </a:stretch>
        </p:blipFill>
        <p:spPr>
          <a:xfrm>
            <a:off x="4648200" y="990600"/>
            <a:ext cx="4495800" cy="4953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9" name="~PP2353.WAV">
            <a:hlinkClick r:id="" action="ppaction://media"/>
          </p:cNvPr>
          <p:cNvPicPr>
            <a:picLocks noRot="1" noChangeAspect="1"/>
          </p:cNvPicPr>
          <p:nvPr>
            <a:wavAudioFile r:embed="rId3" name="~PP2353.WAV"/>
          </p:nvPr>
        </p:nvPicPr>
        <p:blipFill>
          <a:blip r:embed="rId4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9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218" name="Rectangle 2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p>
            <a:pPr eaLnBrk="1" hangingPunct="1"/>
            <a:endParaRPr lang="zh-CN" altLang="zh-CN" dirty="0"/>
          </a:p>
        </p:txBody>
      </p:sp>
      <p:sp>
        <p:nvSpPr>
          <p:cNvPr id="9219" name="Rectangle 3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p>
            <a:pPr eaLnBrk="1" hangingPunct="1"/>
            <a:endParaRPr lang="zh-CN" altLang="zh-CN" dirty="0"/>
          </a:p>
        </p:txBody>
      </p:sp>
      <p:pic>
        <p:nvPicPr>
          <p:cNvPr id="9220" name="Picture 4" descr="内012"/>
          <p:cNvPicPr>
            <a:picLocks noChangeAspect="1"/>
          </p:cNvPicPr>
          <p:nvPr/>
        </p:nvPicPr>
        <p:blipFill>
          <a:blip r:embed="rId1"/>
          <a:srcRect r="1884"/>
          <a:stretch>
            <a:fillRect/>
          </a:stretch>
        </p:blipFill>
        <p:spPr>
          <a:xfrm>
            <a:off x="0" y="914400"/>
            <a:ext cx="4648200" cy="5257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1" name="Picture 4" descr="内0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914400"/>
            <a:ext cx="4495800" cy="5257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3" name="~PP50.WAV">
            <a:hlinkClick r:id="" action="ppaction://media"/>
          </p:cNvPr>
          <p:cNvPicPr>
            <a:picLocks noRot="1" noChangeAspect="1"/>
          </p:cNvPicPr>
          <p:nvPr>
            <a:wavAudioFile r:embed="rId3" name="~PP50.WAV"/>
          </p:nvPr>
        </p:nvPicPr>
        <p:blipFill>
          <a:blip r:embed="rId4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2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242" name="Rectangle 2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p>
            <a:pPr eaLnBrk="1" hangingPunct="1"/>
            <a:endParaRPr lang="zh-CN" altLang="zh-CN" dirty="0"/>
          </a:p>
        </p:txBody>
      </p:sp>
      <p:sp>
        <p:nvSpPr>
          <p:cNvPr id="10243" name="Rectangle 3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p>
            <a:pPr eaLnBrk="1" hangingPunct="1"/>
            <a:endParaRPr lang="zh-CN" altLang="zh-CN" dirty="0"/>
          </a:p>
        </p:txBody>
      </p:sp>
      <p:pic>
        <p:nvPicPr>
          <p:cNvPr id="10244" name="Picture 4" descr="内0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914400"/>
            <a:ext cx="4724400" cy="4724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5" name="Picture 4" descr="内0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914400"/>
            <a:ext cx="4419600" cy="4724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7" name="~PP1949.WAV">
            <a:hlinkClick r:id="" action="ppaction://media"/>
          </p:cNvPr>
          <p:cNvPicPr>
            <a:picLocks noRot="1" noChangeAspect="1"/>
          </p:cNvPicPr>
          <p:nvPr>
            <a:wavAudioFile r:embed="rId3" name="~PP1949.WAV"/>
          </p:nvPr>
        </p:nvPicPr>
        <p:blipFill>
          <a:blip r:embed="rId4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Tm="1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2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4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默认设计模板">
  <a:themeElements>
    <a:clrScheme name="默认设计模板 2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FBDF53"/>
      </a:accent1>
      <a:accent2>
        <a:srgbClr val="FF9966"/>
      </a:accent2>
      <a:accent3>
        <a:srgbClr val="FFFFFF"/>
      </a:accent3>
      <a:accent4>
        <a:srgbClr val="000000"/>
      </a:accent4>
      <a:accent5>
        <a:srgbClr val="FDECB3"/>
      </a:accent5>
      <a:accent6>
        <a:srgbClr val="E78A5C"/>
      </a:accent6>
      <a:hlink>
        <a:srgbClr val="CC3300"/>
      </a:hlink>
      <a:folHlink>
        <a:srgbClr val="9966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51</Words>
  <Application>WPS 文字</Application>
  <PresentationFormat>在屏幕上显示</PresentationFormat>
  <Paragraphs>8</Paragraphs>
  <Slides>18</Slides>
  <Notes>0</Notes>
  <HiddenSlides>0</HiddenSlides>
  <MMClips>18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30" baseType="lpstr">
      <vt:lpstr>Arial</vt:lpstr>
      <vt:lpstr>宋体</vt:lpstr>
      <vt:lpstr>Wingdings</vt:lpstr>
      <vt:lpstr>汉仪书宋二KW</vt:lpstr>
      <vt:lpstr>Calibri</vt:lpstr>
      <vt:lpstr>Helvetica Neue</vt:lpstr>
      <vt:lpstr>华文仿宋</vt:lpstr>
      <vt:lpstr>微软雅黑</vt:lpstr>
      <vt:lpstr>汉仪旗黑</vt:lpstr>
      <vt:lpstr>宋体</vt:lpstr>
      <vt:lpstr>Arial Unicode MS</vt:lpstr>
      <vt:lpstr>默认设计模板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€h乐另一种乐_C</cp:lastModifiedBy>
  <cp:revision>24</cp:revision>
  <dcterms:created xsi:type="dcterms:W3CDTF">2024-06-05T07:25:02Z</dcterms:created>
  <dcterms:modified xsi:type="dcterms:W3CDTF">2024-06-05T07:25:02Z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  <property fmtid="{D5CDD505-2E9C-101B-9397-08002B2CF9AE}" pid="3" name="ICV">
    <vt:lpwstr>FBD757D247B1E4C3CE1260667FFA8097_43</vt:lpwstr>
  </property>
  <property fmtid="{D5CDD505-2E9C-101B-9397-08002B2CF9AE}" pid="4" name="KSOProductBuildVer">
    <vt:lpwstr>2052-6.6.1.8808</vt:lpwstr>
  </property>
</Properties>
</file>