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803" r:id="rId2"/>
    <p:sldId id="762" r:id="rId3"/>
    <p:sldId id="827" r:id="rId4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976" userDrawn="1">
          <p15:clr>
            <a:srgbClr val="A4A3A4"/>
          </p15:clr>
        </p15:guide>
        <p15:guide id="2" orient="horz" pos="4143" userDrawn="1">
          <p15:clr>
            <a:srgbClr val="A4A3A4"/>
          </p15:clr>
        </p15:guide>
        <p15:guide id="3" orient="horz" pos="1093" userDrawn="1">
          <p15:clr>
            <a:srgbClr val="A4A3A4"/>
          </p15:clr>
        </p15:guide>
        <p15:guide id="4" orient="horz" pos="3566" userDrawn="1">
          <p15:clr>
            <a:srgbClr val="A4A3A4"/>
          </p15:clr>
        </p15:guide>
        <p15:guide id="5" pos="5840" userDrawn="1">
          <p15:clr>
            <a:srgbClr val="A4A3A4"/>
          </p15:clr>
        </p15:guide>
        <p15:guide id="6" pos="6811" userDrawn="1">
          <p15:clr>
            <a:srgbClr val="A4A3A4"/>
          </p15:clr>
        </p15:guide>
        <p15:guide id="7" pos="448" userDrawn="1">
          <p15:clr>
            <a:srgbClr val="A4A3A4"/>
          </p15:clr>
        </p15:guide>
        <p15:guide id="8" pos="3856" userDrawn="1">
          <p15:clr>
            <a:srgbClr val="A4A3A4"/>
          </p15:clr>
        </p15:guide>
        <p15:guide id="9" pos="3564" userDrawn="1">
          <p15:clr>
            <a:srgbClr val="A4A3A4"/>
          </p15:clr>
        </p15:guide>
        <p15:guide id="10" pos="4160" userDrawn="1">
          <p15:clr>
            <a:srgbClr val="A4A3A4"/>
          </p15:clr>
        </p15:guide>
        <p15:guide id="11" pos="2762" userDrawn="1">
          <p15:clr>
            <a:srgbClr val="A4A3A4"/>
          </p15:clr>
        </p15:guide>
        <p15:guide id="12" pos="4312" userDrawn="1">
          <p15:clr>
            <a:srgbClr val="A4A3A4"/>
          </p15:clr>
        </p15:guide>
        <p15:guide id="13" pos="6373" userDrawn="1">
          <p15:clr>
            <a:srgbClr val="A4A3A4"/>
          </p15:clr>
        </p15:guide>
        <p15:guide id="14" pos="31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AFAFA"/>
    <a:srgbClr val="F9F9F9"/>
    <a:srgbClr val="F6F6F6"/>
    <a:srgbClr val="D9D9D9"/>
    <a:srgbClr val="F2F2F2"/>
    <a:srgbClr val="E6E6E6"/>
    <a:srgbClr val="831824"/>
    <a:srgbClr val="7F7F7F"/>
    <a:srgbClr val="C74551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824" autoAdjust="0"/>
    <p:restoredTop sz="94424" autoAdjust="0"/>
  </p:normalViewPr>
  <p:slideViewPr>
    <p:cSldViewPr snapToGrid="0" showGuides="1">
      <p:cViewPr varScale="1">
        <p:scale>
          <a:sx n="55" d="100"/>
          <a:sy n="55" d="100"/>
        </p:scale>
        <p:origin x="-876" y="-78"/>
      </p:cViewPr>
      <p:guideLst>
        <p:guide orient="horz" pos="2976"/>
        <p:guide orient="horz" pos="4143"/>
        <p:guide orient="horz" pos="1093"/>
        <p:guide orient="horz" pos="3566"/>
        <p:guide pos="5840"/>
        <p:guide pos="6811"/>
        <p:guide pos="448"/>
        <p:guide pos="3856"/>
        <p:guide pos="3564"/>
        <p:guide pos="4160"/>
        <p:guide pos="2762"/>
        <p:guide pos="43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699EB-6B6F-4303-84E5-698CBBF28AE0}" type="datetimeFigureOut">
              <a:rPr lang="zh-CN" altLang="en-US" smtClean="0"/>
              <a:pPr/>
              <a:t>2024/5/24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D5E53-1996-4A18-8378-BCF5C8046DA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D5E53-1996-4A18-8378-BCF5C8046DA1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D5E53-1996-4A18-8378-BCF5C8046DA1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D5E53-1996-4A18-8378-BCF5C8046DA1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 userDrawn="1"/>
        </p:nvSpPr>
        <p:spPr>
          <a:xfrm>
            <a:off x="-10363" y="6414868"/>
            <a:ext cx="12202363" cy="435195"/>
          </a:xfrm>
          <a:custGeom>
            <a:avLst/>
            <a:gdLst>
              <a:gd name="connsiteX0" fmla="*/ 6442848 w 12885696"/>
              <a:gd name="connsiteY0" fmla="*/ 0 h 677930"/>
              <a:gd name="connsiteX1" fmla="*/ 12818477 w 12885696"/>
              <a:gd name="connsiteY1" fmla="*/ 656546 h 677930"/>
              <a:gd name="connsiteX2" fmla="*/ 12885696 w 12885696"/>
              <a:gd name="connsiteY2" fmla="*/ 677930 h 677930"/>
              <a:gd name="connsiteX3" fmla="*/ 0 w 12885696"/>
              <a:gd name="connsiteY3" fmla="*/ 677930 h 677930"/>
              <a:gd name="connsiteX4" fmla="*/ 67219 w 12885696"/>
              <a:gd name="connsiteY4" fmla="*/ 656546 h 677930"/>
              <a:gd name="connsiteX5" fmla="*/ 6442848 w 12885696"/>
              <a:gd name="connsiteY5" fmla="*/ 0 h 677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885696" h="677930">
                <a:moveTo>
                  <a:pt x="6442848" y="0"/>
                </a:moveTo>
                <a:cubicBezTo>
                  <a:pt x="9144779" y="0"/>
                  <a:pt x="11510983" y="262931"/>
                  <a:pt x="12818477" y="656546"/>
                </a:cubicBezTo>
                <a:lnTo>
                  <a:pt x="12885696" y="677930"/>
                </a:lnTo>
                <a:lnTo>
                  <a:pt x="0" y="677930"/>
                </a:lnTo>
                <a:lnTo>
                  <a:pt x="67219" y="656546"/>
                </a:lnTo>
                <a:cubicBezTo>
                  <a:pt x="1374713" y="262931"/>
                  <a:pt x="3740917" y="0"/>
                  <a:pt x="6442848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5"/>
          <p:cNvSpPr txBox="1"/>
          <p:nvPr userDrawn="1"/>
        </p:nvSpPr>
        <p:spPr>
          <a:xfrm>
            <a:off x="11707676" y="6479202"/>
            <a:ext cx="396009" cy="284675"/>
          </a:xfrm>
          <a:prstGeom prst="rect">
            <a:avLst/>
          </a:prstGeom>
          <a:noFill/>
        </p:spPr>
        <p:txBody>
          <a:bodyPr wrap="square" lIns="68562" tIns="34281" rIns="68562" bIns="34281" rtlCol="0" anchor="ctr">
            <a:spAutoFit/>
          </a:bodyPr>
          <a:lstStyle/>
          <a:p>
            <a:pPr algn="ctr"/>
            <a:fld id="{2EEF1883-7A0E-4F66-9932-E581691AD397}" type="slidenum">
              <a:rPr lang="zh-CN" altLang="en-US" sz="14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/>
              <a:t>‹#›</a:t>
            </a:fld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endParaRPr lang="zh-CN" altLang="en-US" sz="1400" b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5" name="任意多边形 4"/>
          <p:cNvSpPr/>
          <p:nvPr userDrawn="1"/>
        </p:nvSpPr>
        <p:spPr>
          <a:xfrm flipH="1">
            <a:off x="274490" y="423071"/>
            <a:ext cx="496568" cy="557564"/>
          </a:xfrm>
          <a:custGeom>
            <a:avLst/>
            <a:gdLst>
              <a:gd name="connsiteX0" fmla="*/ 0 w 3171687"/>
              <a:gd name="connsiteY0" fmla="*/ 0 h 2069635"/>
              <a:gd name="connsiteX1" fmla="*/ 3171687 w 3171687"/>
              <a:gd name="connsiteY1" fmla="*/ 0 h 2069635"/>
              <a:gd name="connsiteX2" fmla="*/ 3171687 w 3171687"/>
              <a:gd name="connsiteY2" fmla="*/ 2069635 h 2069635"/>
              <a:gd name="connsiteX3" fmla="*/ 0 w 3171687"/>
              <a:gd name="connsiteY3" fmla="*/ 2069635 h 2069635"/>
              <a:gd name="connsiteX4" fmla="*/ 0 w 3171687"/>
              <a:gd name="connsiteY4" fmla="*/ 1810069 h 2069635"/>
              <a:gd name="connsiteX5" fmla="*/ 979903 w 3171687"/>
              <a:gd name="connsiteY5" fmla="*/ 1810069 h 2069635"/>
              <a:gd name="connsiteX6" fmla="*/ 979903 w 3171687"/>
              <a:gd name="connsiteY6" fmla="*/ 259565 h 2069635"/>
              <a:gd name="connsiteX7" fmla="*/ 0 w 3171687"/>
              <a:gd name="connsiteY7" fmla="*/ 259565 h 2069635"/>
              <a:gd name="connsiteX8" fmla="*/ 0 w 3171687"/>
              <a:gd name="connsiteY8" fmla="*/ 0 h 2069635"/>
              <a:gd name="connsiteX0-1" fmla="*/ 0 w 3171687"/>
              <a:gd name="connsiteY0-2" fmla="*/ 0 h 2069635"/>
              <a:gd name="connsiteX1-3" fmla="*/ 3171687 w 3171687"/>
              <a:gd name="connsiteY1-4" fmla="*/ 0 h 2069635"/>
              <a:gd name="connsiteX2-5" fmla="*/ 3171687 w 3171687"/>
              <a:gd name="connsiteY2-6" fmla="*/ 2069635 h 2069635"/>
              <a:gd name="connsiteX3-7" fmla="*/ 0 w 3171687"/>
              <a:gd name="connsiteY3-8" fmla="*/ 2069635 h 2069635"/>
              <a:gd name="connsiteX4-9" fmla="*/ 0 w 3171687"/>
              <a:gd name="connsiteY4-10" fmla="*/ 1810069 h 2069635"/>
              <a:gd name="connsiteX5-11" fmla="*/ 979903 w 3171687"/>
              <a:gd name="connsiteY5-12" fmla="*/ 1810069 h 2069635"/>
              <a:gd name="connsiteX6-13" fmla="*/ 979903 w 3171687"/>
              <a:gd name="connsiteY6-14" fmla="*/ 259565 h 2069635"/>
              <a:gd name="connsiteX7-15" fmla="*/ 0 w 3171687"/>
              <a:gd name="connsiteY7-16" fmla="*/ 259565 h 2069635"/>
              <a:gd name="connsiteX8-17" fmla="*/ 0 w 3171687"/>
              <a:gd name="connsiteY8-18" fmla="*/ 0 h 2069635"/>
              <a:gd name="connsiteX0-19" fmla="*/ 979903 w 3171687"/>
              <a:gd name="connsiteY0-20" fmla="*/ 1810069 h 2069635"/>
              <a:gd name="connsiteX1-21" fmla="*/ 979903 w 3171687"/>
              <a:gd name="connsiteY1-22" fmla="*/ 259565 h 2069635"/>
              <a:gd name="connsiteX2-23" fmla="*/ 0 w 3171687"/>
              <a:gd name="connsiteY2-24" fmla="*/ 259565 h 2069635"/>
              <a:gd name="connsiteX3-25" fmla="*/ 0 w 3171687"/>
              <a:gd name="connsiteY3-26" fmla="*/ 0 h 2069635"/>
              <a:gd name="connsiteX4-27" fmla="*/ 3171687 w 3171687"/>
              <a:gd name="connsiteY4-28" fmla="*/ 0 h 2069635"/>
              <a:gd name="connsiteX5-29" fmla="*/ 3171687 w 3171687"/>
              <a:gd name="connsiteY5-30" fmla="*/ 2069635 h 2069635"/>
              <a:gd name="connsiteX6-31" fmla="*/ 0 w 3171687"/>
              <a:gd name="connsiteY6-32" fmla="*/ 2069635 h 2069635"/>
              <a:gd name="connsiteX7-33" fmla="*/ 0 w 3171687"/>
              <a:gd name="connsiteY7-34" fmla="*/ 1810069 h 2069635"/>
              <a:gd name="connsiteX8-35" fmla="*/ 1071343 w 3171687"/>
              <a:gd name="connsiteY8-36" fmla="*/ 1901509 h 2069635"/>
              <a:gd name="connsiteX0-37" fmla="*/ 979903 w 3171687"/>
              <a:gd name="connsiteY0-38" fmla="*/ 1810069 h 2069635"/>
              <a:gd name="connsiteX1-39" fmla="*/ 979903 w 3171687"/>
              <a:gd name="connsiteY1-40" fmla="*/ 259565 h 2069635"/>
              <a:gd name="connsiteX2-41" fmla="*/ 0 w 3171687"/>
              <a:gd name="connsiteY2-42" fmla="*/ 259565 h 2069635"/>
              <a:gd name="connsiteX3-43" fmla="*/ 0 w 3171687"/>
              <a:gd name="connsiteY3-44" fmla="*/ 0 h 2069635"/>
              <a:gd name="connsiteX4-45" fmla="*/ 3171687 w 3171687"/>
              <a:gd name="connsiteY4-46" fmla="*/ 0 h 2069635"/>
              <a:gd name="connsiteX5-47" fmla="*/ 3171687 w 3171687"/>
              <a:gd name="connsiteY5-48" fmla="*/ 2069635 h 2069635"/>
              <a:gd name="connsiteX6-49" fmla="*/ 0 w 3171687"/>
              <a:gd name="connsiteY6-50" fmla="*/ 2069635 h 2069635"/>
              <a:gd name="connsiteX7-51" fmla="*/ 0 w 3171687"/>
              <a:gd name="connsiteY7-52" fmla="*/ 1810069 h 2069635"/>
              <a:gd name="connsiteX0-53" fmla="*/ 979903 w 3171687"/>
              <a:gd name="connsiteY0-54" fmla="*/ 259565 h 2069635"/>
              <a:gd name="connsiteX1-55" fmla="*/ 0 w 3171687"/>
              <a:gd name="connsiteY1-56" fmla="*/ 259565 h 2069635"/>
              <a:gd name="connsiteX2-57" fmla="*/ 0 w 3171687"/>
              <a:gd name="connsiteY2-58" fmla="*/ 0 h 2069635"/>
              <a:gd name="connsiteX3-59" fmla="*/ 3171687 w 3171687"/>
              <a:gd name="connsiteY3-60" fmla="*/ 0 h 2069635"/>
              <a:gd name="connsiteX4-61" fmla="*/ 3171687 w 3171687"/>
              <a:gd name="connsiteY4-62" fmla="*/ 2069635 h 2069635"/>
              <a:gd name="connsiteX5-63" fmla="*/ 0 w 3171687"/>
              <a:gd name="connsiteY5-64" fmla="*/ 2069635 h 2069635"/>
              <a:gd name="connsiteX6-65" fmla="*/ 0 w 3171687"/>
              <a:gd name="connsiteY6-66" fmla="*/ 1810069 h 2069635"/>
              <a:gd name="connsiteX0-67" fmla="*/ 0 w 3171687"/>
              <a:gd name="connsiteY0-68" fmla="*/ 259565 h 2069635"/>
              <a:gd name="connsiteX1-69" fmla="*/ 0 w 3171687"/>
              <a:gd name="connsiteY1-70" fmla="*/ 0 h 2069635"/>
              <a:gd name="connsiteX2-71" fmla="*/ 3171687 w 3171687"/>
              <a:gd name="connsiteY2-72" fmla="*/ 0 h 2069635"/>
              <a:gd name="connsiteX3-73" fmla="*/ 3171687 w 3171687"/>
              <a:gd name="connsiteY3-74" fmla="*/ 2069635 h 2069635"/>
              <a:gd name="connsiteX4-75" fmla="*/ 0 w 3171687"/>
              <a:gd name="connsiteY4-76" fmla="*/ 2069635 h 2069635"/>
              <a:gd name="connsiteX5-77" fmla="*/ 0 w 3171687"/>
              <a:gd name="connsiteY5-78" fmla="*/ 1810069 h 206963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3171687" h="2069635">
                <a:moveTo>
                  <a:pt x="0" y="259565"/>
                </a:moveTo>
                <a:lnTo>
                  <a:pt x="0" y="0"/>
                </a:lnTo>
                <a:lnTo>
                  <a:pt x="3171687" y="0"/>
                </a:lnTo>
                <a:lnTo>
                  <a:pt x="3171687" y="2069635"/>
                </a:lnTo>
                <a:lnTo>
                  <a:pt x="0" y="2069635"/>
                </a:lnTo>
                <a:lnTo>
                  <a:pt x="0" y="1810069"/>
                </a:lnTo>
              </a:path>
            </a:pathLst>
          </a:custGeom>
          <a:noFill/>
          <a:ln w="317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任意多边形 5"/>
          <p:cNvSpPr/>
          <p:nvPr userDrawn="1"/>
        </p:nvSpPr>
        <p:spPr>
          <a:xfrm flipH="1">
            <a:off x="425940" y="300119"/>
            <a:ext cx="496568" cy="443846"/>
          </a:xfrm>
          <a:custGeom>
            <a:avLst/>
            <a:gdLst>
              <a:gd name="connsiteX0" fmla="*/ 0 w 2253807"/>
              <a:gd name="connsiteY0" fmla="*/ 0 h 1262130"/>
              <a:gd name="connsiteX1" fmla="*/ 2253807 w 2253807"/>
              <a:gd name="connsiteY1" fmla="*/ 0 h 1262130"/>
              <a:gd name="connsiteX2" fmla="*/ 2253807 w 2253807"/>
              <a:gd name="connsiteY2" fmla="*/ 1262130 h 1262130"/>
              <a:gd name="connsiteX3" fmla="*/ 1013277 w 2253807"/>
              <a:gd name="connsiteY3" fmla="*/ 1262130 h 1262130"/>
              <a:gd name="connsiteX4" fmla="*/ 1013277 w 2253807"/>
              <a:gd name="connsiteY4" fmla="*/ 700070 h 1262130"/>
              <a:gd name="connsiteX5" fmla="*/ 0 w 2253807"/>
              <a:gd name="connsiteY5" fmla="*/ 700070 h 1262130"/>
              <a:gd name="connsiteX6" fmla="*/ 0 w 2253807"/>
              <a:gd name="connsiteY6" fmla="*/ 0 h 1262130"/>
              <a:gd name="connsiteX0-1" fmla="*/ 1013277 w 2253807"/>
              <a:gd name="connsiteY0-2" fmla="*/ 700070 h 1262130"/>
              <a:gd name="connsiteX1-3" fmla="*/ 0 w 2253807"/>
              <a:gd name="connsiteY1-4" fmla="*/ 700070 h 1262130"/>
              <a:gd name="connsiteX2-5" fmla="*/ 0 w 2253807"/>
              <a:gd name="connsiteY2-6" fmla="*/ 0 h 1262130"/>
              <a:gd name="connsiteX3-7" fmla="*/ 2253807 w 2253807"/>
              <a:gd name="connsiteY3-8" fmla="*/ 0 h 1262130"/>
              <a:gd name="connsiteX4-9" fmla="*/ 2253807 w 2253807"/>
              <a:gd name="connsiteY4-10" fmla="*/ 1262130 h 1262130"/>
              <a:gd name="connsiteX5-11" fmla="*/ 1013277 w 2253807"/>
              <a:gd name="connsiteY5-12" fmla="*/ 1262130 h 1262130"/>
              <a:gd name="connsiteX6-13" fmla="*/ 1104717 w 2253807"/>
              <a:gd name="connsiteY6-14" fmla="*/ 791510 h 1262130"/>
              <a:gd name="connsiteX0-15" fmla="*/ 1013277 w 2253807"/>
              <a:gd name="connsiteY0-16" fmla="*/ 700070 h 1262130"/>
              <a:gd name="connsiteX1-17" fmla="*/ 0 w 2253807"/>
              <a:gd name="connsiteY1-18" fmla="*/ 700070 h 1262130"/>
              <a:gd name="connsiteX2-19" fmla="*/ 0 w 2253807"/>
              <a:gd name="connsiteY2-20" fmla="*/ 0 h 1262130"/>
              <a:gd name="connsiteX3-21" fmla="*/ 2253807 w 2253807"/>
              <a:gd name="connsiteY3-22" fmla="*/ 0 h 1262130"/>
              <a:gd name="connsiteX4-23" fmla="*/ 2253807 w 2253807"/>
              <a:gd name="connsiteY4-24" fmla="*/ 1262130 h 1262130"/>
              <a:gd name="connsiteX5-25" fmla="*/ 1013277 w 2253807"/>
              <a:gd name="connsiteY5-26" fmla="*/ 1262130 h 1262130"/>
              <a:gd name="connsiteX0-27" fmla="*/ 0 w 2253807"/>
              <a:gd name="connsiteY0-28" fmla="*/ 700070 h 1262130"/>
              <a:gd name="connsiteX1-29" fmla="*/ 0 w 2253807"/>
              <a:gd name="connsiteY1-30" fmla="*/ 0 h 1262130"/>
              <a:gd name="connsiteX2-31" fmla="*/ 2253807 w 2253807"/>
              <a:gd name="connsiteY2-32" fmla="*/ 0 h 1262130"/>
              <a:gd name="connsiteX3-33" fmla="*/ 2253807 w 2253807"/>
              <a:gd name="connsiteY3-34" fmla="*/ 1262130 h 1262130"/>
              <a:gd name="connsiteX4-35" fmla="*/ 1013277 w 2253807"/>
              <a:gd name="connsiteY4-36" fmla="*/ 1262130 h 126213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253807" h="1262130">
                <a:moveTo>
                  <a:pt x="0" y="700070"/>
                </a:moveTo>
                <a:lnTo>
                  <a:pt x="0" y="0"/>
                </a:lnTo>
                <a:lnTo>
                  <a:pt x="2253807" y="0"/>
                </a:lnTo>
                <a:lnTo>
                  <a:pt x="2253807" y="1262130"/>
                </a:lnTo>
                <a:lnTo>
                  <a:pt x="1013277" y="1262130"/>
                </a:lnTo>
              </a:path>
            </a:pathLst>
          </a:custGeom>
          <a:noFill/>
          <a:ln w="317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任意多边形 9"/>
          <p:cNvSpPr/>
          <p:nvPr userDrawn="1"/>
        </p:nvSpPr>
        <p:spPr>
          <a:xfrm flipH="1">
            <a:off x="11707674" y="6449058"/>
            <a:ext cx="396009" cy="343781"/>
          </a:xfrm>
          <a:custGeom>
            <a:avLst/>
            <a:gdLst>
              <a:gd name="connsiteX0" fmla="*/ 0 w 2463662"/>
              <a:gd name="connsiteY0" fmla="*/ 0 h 1478645"/>
              <a:gd name="connsiteX1" fmla="*/ 877819 w 2463662"/>
              <a:gd name="connsiteY1" fmla="*/ 0 h 1478645"/>
              <a:gd name="connsiteX2" fmla="*/ 877819 w 2463662"/>
              <a:gd name="connsiteY2" fmla="*/ 1105159 h 1478645"/>
              <a:gd name="connsiteX3" fmla="*/ 2463662 w 2463662"/>
              <a:gd name="connsiteY3" fmla="*/ 1105159 h 1478645"/>
              <a:gd name="connsiteX4" fmla="*/ 2463662 w 2463662"/>
              <a:gd name="connsiteY4" fmla="*/ 1478645 h 1478645"/>
              <a:gd name="connsiteX5" fmla="*/ 0 w 2463662"/>
              <a:gd name="connsiteY5" fmla="*/ 1478645 h 1478645"/>
              <a:gd name="connsiteX6" fmla="*/ 0 w 2463662"/>
              <a:gd name="connsiteY6" fmla="*/ 0 h 1478645"/>
              <a:gd name="connsiteX0-1" fmla="*/ 877819 w 2463662"/>
              <a:gd name="connsiteY0-2" fmla="*/ 1105159 h 1478645"/>
              <a:gd name="connsiteX1-3" fmla="*/ 2463662 w 2463662"/>
              <a:gd name="connsiteY1-4" fmla="*/ 1105159 h 1478645"/>
              <a:gd name="connsiteX2-5" fmla="*/ 2463662 w 2463662"/>
              <a:gd name="connsiteY2-6" fmla="*/ 1478645 h 1478645"/>
              <a:gd name="connsiteX3-7" fmla="*/ 0 w 2463662"/>
              <a:gd name="connsiteY3-8" fmla="*/ 1478645 h 1478645"/>
              <a:gd name="connsiteX4-9" fmla="*/ 0 w 2463662"/>
              <a:gd name="connsiteY4-10" fmla="*/ 0 h 1478645"/>
              <a:gd name="connsiteX5-11" fmla="*/ 877819 w 2463662"/>
              <a:gd name="connsiteY5-12" fmla="*/ 0 h 1478645"/>
              <a:gd name="connsiteX6-13" fmla="*/ 969259 w 2463662"/>
              <a:gd name="connsiteY6-14" fmla="*/ 1196599 h 1478645"/>
              <a:gd name="connsiteX0-15" fmla="*/ 877819 w 2463662"/>
              <a:gd name="connsiteY0-16" fmla="*/ 1105159 h 1478645"/>
              <a:gd name="connsiteX1-17" fmla="*/ 2463662 w 2463662"/>
              <a:gd name="connsiteY1-18" fmla="*/ 1105159 h 1478645"/>
              <a:gd name="connsiteX2-19" fmla="*/ 2463662 w 2463662"/>
              <a:gd name="connsiteY2-20" fmla="*/ 1478645 h 1478645"/>
              <a:gd name="connsiteX3-21" fmla="*/ 0 w 2463662"/>
              <a:gd name="connsiteY3-22" fmla="*/ 1478645 h 1478645"/>
              <a:gd name="connsiteX4-23" fmla="*/ 0 w 2463662"/>
              <a:gd name="connsiteY4-24" fmla="*/ 0 h 1478645"/>
              <a:gd name="connsiteX5-25" fmla="*/ 877819 w 2463662"/>
              <a:gd name="connsiteY5-26" fmla="*/ 0 h 1478645"/>
              <a:gd name="connsiteX0-27" fmla="*/ 2463662 w 2463662"/>
              <a:gd name="connsiteY0-28" fmla="*/ 1105159 h 1478645"/>
              <a:gd name="connsiteX1-29" fmla="*/ 2463662 w 2463662"/>
              <a:gd name="connsiteY1-30" fmla="*/ 1478645 h 1478645"/>
              <a:gd name="connsiteX2-31" fmla="*/ 0 w 2463662"/>
              <a:gd name="connsiteY2-32" fmla="*/ 1478645 h 1478645"/>
              <a:gd name="connsiteX3-33" fmla="*/ 0 w 2463662"/>
              <a:gd name="connsiteY3-34" fmla="*/ 0 h 1478645"/>
              <a:gd name="connsiteX4-35" fmla="*/ 877819 w 2463662"/>
              <a:gd name="connsiteY4-36" fmla="*/ 0 h 147864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463662" h="1478645">
                <a:moveTo>
                  <a:pt x="2463662" y="1105159"/>
                </a:moveTo>
                <a:lnTo>
                  <a:pt x="2463662" y="1478645"/>
                </a:lnTo>
                <a:lnTo>
                  <a:pt x="0" y="1478645"/>
                </a:lnTo>
                <a:lnTo>
                  <a:pt x="0" y="0"/>
                </a:lnTo>
                <a:lnTo>
                  <a:pt x="877819" y="0"/>
                </a:lnTo>
              </a:path>
            </a:pathLst>
          </a:cu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6E64-783D-463C-BA44-F5AF67B46485}" type="datetimeFigureOut">
              <a:rPr lang="zh-CN" altLang="en-US" smtClean="0"/>
              <a:pPr/>
              <a:t>2024/5/24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76CA-DACA-4216-AE75-62203F8377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8876760" y="6429313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FBFBFB"/>
              </a:gs>
              <a:gs pos="79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6" tIns="34288" rIns="68576" bIns="34288" rtlCol="0" anchor="ctr"/>
          <a:lstStyle/>
          <a:p>
            <a:pPr algn="ctr"/>
            <a:endParaRPr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4" tIns="45718" rIns="91434" bIns="4571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4DA96E64-783D-463C-BA44-F5AF67B46485}" type="datetimeFigureOut">
              <a:rPr lang="zh-CN" altLang="en-US" smtClean="0"/>
              <a:pPr/>
              <a:t>2024/5/24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A8C676CA-DACA-4216-AE75-62203F8377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3"/>
          <p:cNvSpPr>
            <a:spLocks noChangeArrowheads="1"/>
          </p:cNvSpPr>
          <p:nvPr/>
        </p:nvSpPr>
        <p:spPr bwMode="auto">
          <a:xfrm>
            <a:off x="1073958" y="224898"/>
            <a:ext cx="2656478" cy="584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b="1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紧急疏散</a:t>
            </a:r>
            <a:r>
              <a:rPr lang="zh-CN" altLang="en-US" b="1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路线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7" name="文本框 37"/>
          <p:cNvSpPr txBox="1"/>
          <p:nvPr/>
        </p:nvSpPr>
        <p:spPr>
          <a:xfrm>
            <a:off x="1073958" y="759817"/>
            <a:ext cx="2308007" cy="338546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Title</a:t>
            </a:r>
            <a:endParaRPr lang="zh-CN" altLang="en-US" sz="1600" baseline="-3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6595" y="1041400"/>
            <a:ext cx="8258810" cy="58166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804583" y="6408420"/>
            <a:ext cx="329141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一、二、四</a:t>
            </a:r>
            <a:r>
              <a:rPr lang="en-US" altLang="zh-CN" b="1" dirty="0">
                <a:solidFill>
                  <a:srgbClr val="FF0000"/>
                </a:solidFill>
              </a:rPr>
              <a:t>1-5</a:t>
            </a:r>
            <a:r>
              <a:rPr lang="zh-CN" altLang="en-US" b="1" dirty="0">
                <a:solidFill>
                  <a:srgbClr val="FF0000"/>
                </a:solidFill>
              </a:rPr>
              <a:t>、六</a:t>
            </a:r>
            <a:r>
              <a:rPr lang="en-US" altLang="zh-CN" b="1" dirty="0">
                <a:solidFill>
                  <a:srgbClr val="FF0000"/>
                </a:solidFill>
              </a:rPr>
              <a:t>1-5 </a:t>
            </a:r>
            <a:r>
              <a:rPr lang="zh-CN" altLang="en-US" b="1" dirty="0">
                <a:solidFill>
                  <a:srgbClr val="FF0000"/>
                </a:solidFill>
              </a:rPr>
              <a:t>年级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385983" y="6408420"/>
            <a:ext cx="329141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accent4"/>
                </a:solidFill>
              </a:rPr>
              <a:t>三、四</a:t>
            </a:r>
            <a:r>
              <a:rPr lang="en-US" altLang="zh-CN" b="1" dirty="0">
                <a:solidFill>
                  <a:schemeClr val="accent4"/>
                </a:solidFill>
              </a:rPr>
              <a:t>6-10</a:t>
            </a:r>
            <a:r>
              <a:rPr lang="zh-CN" altLang="en-US" b="1" dirty="0">
                <a:solidFill>
                  <a:schemeClr val="accent4"/>
                </a:solidFill>
              </a:rPr>
              <a:t>、五、六</a:t>
            </a:r>
            <a:r>
              <a:rPr lang="en-US" altLang="zh-CN" b="1" dirty="0">
                <a:solidFill>
                  <a:schemeClr val="accent4"/>
                </a:solidFill>
              </a:rPr>
              <a:t>6-8 </a:t>
            </a:r>
            <a:r>
              <a:rPr lang="zh-CN" altLang="en-US" b="1" dirty="0">
                <a:solidFill>
                  <a:schemeClr val="accent4"/>
                </a:solidFill>
              </a:rPr>
              <a:t>年级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641465" y="5479415"/>
            <a:ext cx="2137410" cy="383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总</a:t>
            </a:r>
            <a:r>
              <a:rPr lang="en-US" altLang="zh-CN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    </a:t>
            </a:r>
            <a:r>
              <a:rPr lang="zh-CN" altLang="zh-CN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值</a:t>
            </a:r>
            <a:r>
              <a:rPr lang="en-US" altLang="zh-CN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    </a:t>
            </a:r>
            <a:r>
              <a:rPr lang="zh-CN" altLang="zh-CN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日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021580" y="5187315"/>
            <a:ext cx="287655" cy="675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b="1" dirty="0">
                <a:solidFill>
                  <a:srgbClr val="FF0000"/>
                </a:solidFill>
              </a:rPr>
              <a:t>保安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3"/>
          <p:cNvSpPr>
            <a:spLocks noChangeArrowheads="1"/>
          </p:cNvSpPr>
          <p:nvPr/>
        </p:nvSpPr>
        <p:spPr bwMode="auto">
          <a:xfrm>
            <a:off x="1073958" y="224898"/>
            <a:ext cx="2656478" cy="584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b="1" dirty="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紧急疏散路线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7391399" y="770890"/>
          <a:ext cx="4371975" cy="2341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995"/>
                <a:gridCol w="3147980"/>
              </a:tblGrid>
              <a:tr h="375285"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800" b="1" dirty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各</a:t>
                      </a:r>
                      <a:r>
                        <a:rPr lang="en-US" altLang="zh-CN" sz="1800" b="1" dirty="0" err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班级</a:t>
                      </a:r>
                      <a:r>
                        <a:rPr lang="zh-CN" altLang="en-US" sz="1800" b="1" dirty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跑操楼梯分布</a:t>
                      </a:r>
                      <a:endParaRPr lang="en-US" altLang="zh-CN" sz="18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</a:tr>
              <a:tr h="3384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A1 </a:t>
                      </a:r>
                      <a:r>
                        <a:rPr lang="zh-CN" altLang="en-US" sz="14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楼梯</a:t>
                      </a:r>
                      <a:endParaRPr lang="en-US" altLang="en-US" sz="14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、四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四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、六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六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</a:p>
                  </a:txBody>
                  <a:tcPr marL="68580" marR="68580" marT="0" marB="0"/>
                </a:tc>
              </a:tr>
              <a:tr h="35052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A2 </a:t>
                      </a:r>
                      <a:r>
                        <a:rPr lang="zh-CN" altLang="en-US" sz="14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楼梯</a:t>
                      </a:r>
                      <a:endParaRPr lang="en-US" altLang="en-US" sz="14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、四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四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四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、六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六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六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</a:p>
                  </a:txBody>
                  <a:tcPr marL="68580" marR="68580" marT="0" marB="0"/>
                </a:tc>
              </a:tr>
              <a:tr h="5486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 </a:t>
                      </a:r>
                      <a:r>
                        <a:rPr lang="zh-CN" altLang="en-US" sz="14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楼梯</a:t>
                      </a:r>
                      <a:endParaRPr lang="en-US" altLang="en-US" sz="14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、四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四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、六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六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、三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三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、五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C1 </a:t>
                      </a:r>
                      <a:r>
                        <a:rPr lang="zh-CN" altLang="en-US" sz="14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楼梯</a:t>
                      </a:r>
                      <a:endParaRPr lang="en-US" altLang="zh-CN" sz="14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、三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、四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、五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五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五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</a:p>
                  </a:txBody>
                  <a:tcPr marL="68580" marR="68580" marT="0" marB="0"/>
                </a:tc>
              </a:tr>
              <a:tr h="35750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C2 </a:t>
                      </a:r>
                      <a:r>
                        <a:rPr lang="zh-CN" altLang="en-US" sz="14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楼梯</a:t>
                      </a:r>
                      <a:endParaRPr lang="en-US" altLang="zh-CN" sz="14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68580" marR="68580" marT="0" marB="0"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三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7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三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9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三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10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三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、五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五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4</a:t>
                      </a: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五</a:t>
                      </a:r>
                      <a:r>
                        <a:rPr lang="en-US" altLang="zh-CN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5</a:t>
                      </a:r>
                    </a:p>
                  </a:txBody>
                  <a:tcPr marL="68580" marR="68580" marT="0" marB="0"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7263765" y="3397141"/>
            <a:ext cx="480123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/>
              <a:t>要求：</a:t>
            </a:r>
          </a:p>
          <a:p>
            <a:r>
              <a:rPr lang="zh-CN" altLang="en-US" sz="1600" dirty="0" smtClean="0"/>
              <a:t>      一</a:t>
            </a:r>
            <a:r>
              <a:rPr lang="zh-CN" altLang="en-US" sz="1600" dirty="0"/>
              <a:t>年级靠</a:t>
            </a:r>
            <a:r>
              <a:rPr lang="zh-CN" altLang="en-US" sz="1600" dirty="0" smtClean="0"/>
              <a:t>右边快速走路</a:t>
            </a:r>
            <a:r>
              <a:rPr lang="zh-CN" altLang="en-US" sz="1600" dirty="0"/>
              <a:t>进场，二至六年级跑步进场。</a:t>
            </a:r>
          </a:p>
          <a:p>
            <a:r>
              <a:rPr lang="en-US" altLang="zh-CN" sz="1600" dirty="0"/>
              <a:t>      </a:t>
            </a:r>
            <a:r>
              <a:rPr lang="zh-CN" altLang="en-US" sz="1600" dirty="0"/>
              <a:t>二楼及以上的各班按规定楼梯编号上下楼梯，避免拥挤，靠右行走。</a:t>
            </a:r>
            <a:endParaRPr lang="en-US" altLang="zh-CN" sz="1600" dirty="0"/>
          </a:p>
          <a:p>
            <a:r>
              <a:rPr lang="en-US" altLang="zh-CN" sz="1600" dirty="0"/>
              <a:t>      </a:t>
            </a:r>
            <a:r>
              <a:rPr lang="zh-CN" altLang="en-US" sz="1600" dirty="0"/>
              <a:t>二</a:t>
            </a:r>
            <a:r>
              <a:rPr lang="zh-CN" altLang="en-US" sz="1600" dirty="0" smtClean="0"/>
              <a:t>年级先</a:t>
            </a:r>
            <a:r>
              <a:rPr lang="zh-CN" altLang="en-US" sz="1600" dirty="0"/>
              <a:t>让三楼与四楼的班级优先使用楼梯跑操至操场，避免拥挤。 </a:t>
            </a:r>
            <a:r>
              <a:rPr lang="en-US" altLang="zh-CN" sz="1600" dirty="0"/>
              <a:t>    </a:t>
            </a:r>
          </a:p>
          <a:p>
            <a:r>
              <a:rPr lang="en-US" altLang="zh-CN" sz="1600" dirty="0"/>
              <a:t>      </a:t>
            </a:r>
            <a:r>
              <a:rPr lang="zh-CN" sz="1600" dirty="0"/>
              <a:t>四</a:t>
            </a:r>
            <a:r>
              <a:rPr lang="en-US" altLang="zh-CN" sz="1600" dirty="0"/>
              <a:t>1-5</a:t>
            </a:r>
            <a:r>
              <a:rPr lang="zh-CN" altLang="en-US" sz="1600" dirty="0"/>
              <a:t>与</a:t>
            </a:r>
            <a:r>
              <a:rPr lang="zh-CN" sz="1600" dirty="0"/>
              <a:t>六</a:t>
            </a:r>
            <a:r>
              <a:rPr lang="en-US" altLang="zh-CN" sz="1600" dirty="0"/>
              <a:t>1-5</a:t>
            </a:r>
            <a:r>
              <a:rPr lang="zh-CN" sz="1600" dirty="0"/>
              <a:t>年级各班从</a:t>
            </a:r>
            <a:r>
              <a:rPr lang="en-US" altLang="zh-CN" sz="1600" dirty="0"/>
              <a:t>A2</a:t>
            </a:r>
            <a:r>
              <a:rPr lang="zh-CN" altLang="en-US" sz="1600" dirty="0"/>
              <a:t>与</a:t>
            </a:r>
            <a:r>
              <a:rPr lang="en-US" altLang="zh-CN" sz="1600" dirty="0"/>
              <a:t>A1</a:t>
            </a:r>
            <a:r>
              <a:rPr lang="zh-CN" altLang="en-US" sz="1600" dirty="0"/>
              <a:t>楼梯下来至柏油路跑步至操场。</a:t>
            </a:r>
          </a:p>
          <a:p>
            <a:r>
              <a:rPr lang="zh-CN" altLang="en-US" sz="1600" dirty="0"/>
              <a:t> </a:t>
            </a:r>
            <a:r>
              <a:rPr lang="en-US" altLang="zh-CN" sz="1600" dirty="0"/>
              <a:t>     </a:t>
            </a:r>
            <a:r>
              <a:rPr lang="zh-CN" altLang="en-US" sz="1600" dirty="0"/>
              <a:t>三年级，五年级，四</a:t>
            </a:r>
            <a:r>
              <a:rPr lang="en-US" altLang="zh-CN" sz="1600" dirty="0"/>
              <a:t>6-10</a:t>
            </a:r>
            <a:r>
              <a:rPr lang="zh-CN" altLang="en-US" sz="1600" dirty="0"/>
              <a:t>，六</a:t>
            </a:r>
            <a:r>
              <a:rPr lang="en-US" altLang="zh-CN" sz="1600" dirty="0"/>
              <a:t>6-8</a:t>
            </a:r>
            <a:r>
              <a:rPr lang="zh-CN" altLang="en-US" sz="1600" dirty="0"/>
              <a:t>年级各班从</a:t>
            </a:r>
            <a:r>
              <a:rPr lang="en-US" altLang="zh-CN" sz="1600" dirty="0"/>
              <a:t>B,C1,C2</a:t>
            </a:r>
            <a:r>
              <a:rPr lang="zh-CN" altLang="en-US" sz="1600" dirty="0"/>
              <a:t>楼梯下来至教学楼一楼后靠右侧跑步出校外经侧门至操场。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733" y="1092199"/>
            <a:ext cx="7255934" cy="529166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3"/>
          <p:cNvSpPr>
            <a:spLocks noChangeArrowheads="1"/>
          </p:cNvSpPr>
          <p:nvPr/>
        </p:nvSpPr>
        <p:spPr bwMode="auto">
          <a:xfrm>
            <a:off x="1073958" y="224898"/>
            <a:ext cx="3480422" cy="584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b="1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紧急疏散操场站位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7" name="文本框 37"/>
          <p:cNvSpPr txBox="1"/>
          <p:nvPr/>
        </p:nvSpPr>
        <p:spPr>
          <a:xfrm>
            <a:off x="1073958" y="759817"/>
            <a:ext cx="2308007" cy="338546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Title</a:t>
            </a:r>
            <a:endParaRPr lang="zh-CN" altLang="en-US" sz="1600" baseline="-3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流程图: 终止 2"/>
          <p:cNvSpPr/>
          <p:nvPr/>
        </p:nvSpPr>
        <p:spPr>
          <a:xfrm>
            <a:off x="1645285" y="2278380"/>
            <a:ext cx="8802582" cy="3471545"/>
          </a:xfrm>
          <a:prstGeom prst="flowChartTermina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流程图: 过程 4"/>
          <p:cNvSpPr/>
          <p:nvPr/>
        </p:nvSpPr>
        <p:spPr>
          <a:xfrm>
            <a:off x="4855210" y="1440815"/>
            <a:ext cx="2481580" cy="589915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solidFill>
                  <a:schemeClr val="tx1"/>
                </a:solidFill>
              </a:rPr>
              <a:t>主席台</a:t>
            </a:r>
          </a:p>
        </p:txBody>
      </p:sp>
      <p:sp>
        <p:nvSpPr>
          <p:cNvPr id="6" name="波形 5"/>
          <p:cNvSpPr/>
          <p:nvPr/>
        </p:nvSpPr>
        <p:spPr>
          <a:xfrm>
            <a:off x="7930515" y="1016000"/>
            <a:ext cx="532765" cy="332740"/>
          </a:xfrm>
          <a:prstGeom prst="wav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>
            <a:off x="7930515" y="1264920"/>
            <a:ext cx="0" cy="9417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2835486" y="2672819"/>
            <a:ext cx="6061517" cy="2601915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937933" y="2760133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一</a:t>
            </a:r>
            <a:r>
              <a:rPr lang="en-US" altLang="zh-CN" sz="1100" b="1" dirty="0"/>
              <a:t>1</a:t>
            </a:r>
            <a:endParaRPr lang="zh-CN" altLang="en-US" sz="1100" b="1" dirty="0"/>
          </a:p>
        </p:txBody>
      </p:sp>
      <p:sp>
        <p:nvSpPr>
          <p:cNvPr id="8" name="矩形 7"/>
          <p:cNvSpPr/>
          <p:nvPr/>
        </p:nvSpPr>
        <p:spPr>
          <a:xfrm>
            <a:off x="3259667" y="2760132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一</a:t>
            </a:r>
            <a:r>
              <a:rPr lang="en-US" altLang="zh-CN" sz="1100" b="1" dirty="0"/>
              <a:t>2</a:t>
            </a:r>
            <a:endParaRPr lang="zh-CN" altLang="en-US" sz="1100" b="1" dirty="0"/>
          </a:p>
        </p:txBody>
      </p:sp>
      <p:sp>
        <p:nvSpPr>
          <p:cNvPr id="9" name="矩形 8"/>
          <p:cNvSpPr/>
          <p:nvPr/>
        </p:nvSpPr>
        <p:spPr>
          <a:xfrm>
            <a:off x="3581401" y="2760131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一</a:t>
            </a:r>
            <a:r>
              <a:rPr lang="en-US" altLang="zh-CN" sz="1100" b="1" dirty="0"/>
              <a:t>3</a:t>
            </a:r>
            <a:endParaRPr lang="zh-CN" altLang="en-US" sz="1100" b="1" dirty="0"/>
          </a:p>
        </p:txBody>
      </p:sp>
      <p:sp>
        <p:nvSpPr>
          <p:cNvPr id="16" name="矩形 15"/>
          <p:cNvSpPr/>
          <p:nvPr/>
        </p:nvSpPr>
        <p:spPr>
          <a:xfrm>
            <a:off x="3903135" y="2760129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一</a:t>
            </a:r>
            <a:r>
              <a:rPr lang="en-US" altLang="zh-CN" sz="1100" b="1" dirty="0"/>
              <a:t>4</a:t>
            </a:r>
            <a:endParaRPr lang="zh-CN" altLang="en-US" sz="1100" b="1" dirty="0"/>
          </a:p>
        </p:txBody>
      </p:sp>
      <p:sp>
        <p:nvSpPr>
          <p:cNvPr id="17" name="矩形 16"/>
          <p:cNvSpPr/>
          <p:nvPr/>
        </p:nvSpPr>
        <p:spPr>
          <a:xfrm>
            <a:off x="4224869" y="2760130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一</a:t>
            </a:r>
            <a:r>
              <a:rPr lang="en-US" altLang="zh-CN" sz="1100" b="1" dirty="0"/>
              <a:t>5</a:t>
            </a:r>
            <a:endParaRPr lang="zh-CN" altLang="en-US" sz="1100" b="1" dirty="0"/>
          </a:p>
        </p:txBody>
      </p:sp>
      <p:sp>
        <p:nvSpPr>
          <p:cNvPr id="18" name="矩形 17"/>
          <p:cNvSpPr/>
          <p:nvPr/>
        </p:nvSpPr>
        <p:spPr>
          <a:xfrm>
            <a:off x="4533476" y="2760128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一</a:t>
            </a:r>
            <a:r>
              <a:rPr lang="en-US" altLang="zh-CN" sz="1100" b="1" dirty="0"/>
              <a:t>6</a:t>
            </a:r>
            <a:endParaRPr lang="zh-CN" altLang="en-US" sz="1100" b="1" dirty="0"/>
          </a:p>
        </p:txBody>
      </p:sp>
      <p:sp>
        <p:nvSpPr>
          <p:cNvPr id="19" name="矩形 18"/>
          <p:cNvSpPr/>
          <p:nvPr/>
        </p:nvSpPr>
        <p:spPr>
          <a:xfrm>
            <a:off x="4809917" y="2760128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一</a:t>
            </a:r>
            <a:r>
              <a:rPr lang="en-US" altLang="zh-CN" sz="1100" b="1" dirty="0"/>
              <a:t>7</a:t>
            </a:r>
            <a:endParaRPr lang="zh-CN" altLang="en-US" sz="1100" b="1" dirty="0"/>
          </a:p>
        </p:txBody>
      </p:sp>
      <p:sp>
        <p:nvSpPr>
          <p:cNvPr id="20" name="矩形 19"/>
          <p:cNvSpPr/>
          <p:nvPr/>
        </p:nvSpPr>
        <p:spPr>
          <a:xfrm>
            <a:off x="5131652" y="2760128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一</a:t>
            </a:r>
            <a:r>
              <a:rPr lang="en-US" altLang="zh-CN" sz="1100" b="1" dirty="0"/>
              <a:t>8</a:t>
            </a:r>
            <a:endParaRPr lang="zh-CN" altLang="en-US" sz="1100" b="1" dirty="0"/>
          </a:p>
        </p:txBody>
      </p:sp>
      <p:sp>
        <p:nvSpPr>
          <p:cNvPr id="21" name="矩形 20"/>
          <p:cNvSpPr/>
          <p:nvPr/>
        </p:nvSpPr>
        <p:spPr>
          <a:xfrm>
            <a:off x="5453386" y="2760127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一</a:t>
            </a:r>
            <a:r>
              <a:rPr lang="en-US" altLang="zh-CN" sz="1100" b="1" dirty="0"/>
              <a:t>9</a:t>
            </a:r>
            <a:endParaRPr lang="zh-CN" altLang="en-US" sz="1100" b="1" dirty="0"/>
          </a:p>
        </p:txBody>
      </p:sp>
      <p:sp>
        <p:nvSpPr>
          <p:cNvPr id="22" name="矩形 21"/>
          <p:cNvSpPr/>
          <p:nvPr/>
        </p:nvSpPr>
        <p:spPr>
          <a:xfrm>
            <a:off x="5757340" y="2760126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b="1" dirty="0"/>
              <a:t>一</a:t>
            </a:r>
            <a:r>
              <a:rPr lang="en-US" altLang="zh-CN" sz="900" b="1" dirty="0"/>
              <a:t>10</a:t>
            </a:r>
            <a:endParaRPr lang="zh-CN" altLang="en-US" sz="900" b="1" dirty="0"/>
          </a:p>
        </p:txBody>
      </p:sp>
      <p:sp>
        <p:nvSpPr>
          <p:cNvPr id="25" name="矩形 24"/>
          <p:cNvSpPr/>
          <p:nvPr/>
        </p:nvSpPr>
        <p:spPr>
          <a:xfrm>
            <a:off x="6066797" y="2760126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b="1" dirty="0"/>
              <a:t>一</a:t>
            </a:r>
            <a:r>
              <a:rPr lang="en-US" altLang="zh-CN" sz="900" b="1" dirty="0"/>
              <a:t>11</a:t>
            </a:r>
            <a:endParaRPr lang="zh-CN" altLang="en-US" sz="900" b="1" dirty="0"/>
          </a:p>
        </p:txBody>
      </p:sp>
      <p:sp>
        <p:nvSpPr>
          <p:cNvPr id="29" name="矩形 28"/>
          <p:cNvSpPr/>
          <p:nvPr/>
        </p:nvSpPr>
        <p:spPr>
          <a:xfrm>
            <a:off x="6383029" y="2760126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二</a:t>
            </a:r>
            <a:r>
              <a:rPr lang="en-US" altLang="zh-CN" sz="1100" b="1" dirty="0"/>
              <a:t>1</a:t>
            </a:r>
            <a:endParaRPr lang="zh-CN" altLang="en-US" sz="1100" b="1" dirty="0"/>
          </a:p>
        </p:txBody>
      </p:sp>
      <p:sp>
        <p:nvSpPr>
          <p:cNvPr id="30" name="矩形 29"/>
          <p:cNvSpPr/>
          <p:nvPr/>
        </p:nvSpPr>
        <p:spPr>
          <a:xfrm>
            <a:off x="6673018" y="2760126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二</a:t>
            </a:r>
            <a:r>
              <a:rPr lang="en-US" altLang="zh-CN" sz="1100" b="1" dirty="0"/>
              <a:t>2</a:t>
            </a:r>
            <a:endParaRPr lang="zh-CN" altLang="en-US" sz="1100" b="1" dirty="0"/>
          </a:p>
        </p:txBody>
      </p:sp>
      <p:sp>
        <p:nvSpPr>
          <p:cNvPr id="31" name="矩形 30"/>
          <p:cNvSpPr/>
          <p:nvPr/>
        </p:nvSpPr>
        <p:spPr>
          <a:xfrm>
            <a:off x="6946692" y="2760119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二</a:t>
            </a:r>
            <a:r>
              <a:rPr lang="en-US" altLang="zh-CN" sz="1100" b="1" dirty="0"/>
              <a:t>3</a:t>
            </a:r>
            <a:endParaRPr lang="zh-CN" altLang="en-US" sz="1100" b="1" dirty="0"/>
          </a:p>
        </p:txBody>
      </p:sp>
      <p:sp>
        <p:nvSpPr>
          <p:cNvPr id="32" name="矩形 31"/>
          <p:cNvSpPr/>
          <p:nvPr/>
        </p:nvSpPr>
        <p:spPr>
          <a:xfrm>
            <a:off x="7266104" y="2760119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二</a:t>
            </a:r>
            <a:r>
              <a:rPr lang="en-US" altLang="zh-CN" sz="1100" b="1" dirty="0"/>
              <a:t>4</a:t>
            </a:r>
            <a:endParaRPr lang="zh-CN" altLang="en-US" sz="1100" b="1" dirty="0"/>
          </a:p>
        </p:txBody>
      </p:sp>
      <p:sp>
        <p:nvSpPr>
          <p:cNvPr id="33" name="矩形 32"/>
          <p:cNvSpPr/>
          <p:nvPr/>
        </p:nvSpPr>
        <p:spPr>
          <a:xfrm>
            <a:off x="7578732" y="2760119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二</a:t>
            </a:r>
            <a:r>
              <a:rPr lang="en-US" altLang="zh-CN" sz="1100" b="1" dirty="0"/>
              <a:t>5</a:t>
            </a:r>
            <a:endParaRPr lang="zh-CN" altLang="en-US" sz="1100" b="1" dirty="0"/>
          </a:p>
        </p:txBody>
      </p:sp>
      <p:sp>
        <p:nvSpPr>
          <p:cNvPr id="34" name="矩形 33"/>
          <p:cNvSpPr/>
          <p:nvPr/>
        </p:nvSpPr>
        <p:spPr>
          <a:xfrm>
            <a:off x="7872743" y="2760119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二</a:t>
            </a:r>
            <a:r>
              <a:rPr lang="en-US" altLang="zh-CN" sz="1100" b="1" dirty="0"/>
              <a:t>6</a:t>
            </a:r>
            <a:endParaRPr lang="zh-CN" altLang="en-US" sz="1100" b="1" dirty="0"/>
          </a:p>
        </p:txBody>
      </p:sp>
      <p:sp>
        <p:nvSpPr>
          <p:cNvPr id="35" name="矩形 34"/>
          <p:cNvSpPr/>
          <p:nvPr/>
        </p:nvSpPr>
        <p:spPr>
          <a:xfrm>
            <a:off x="8198070" y="2760090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二</a:t>
            </a:r>
            <a:r>
              <a:rPr lang="en-US" altLang="zh-CN" sz="1100" b="1" dirty="0"/>
              <a:t>7</a:t>
            </a:r>
            <a:endParaRPr lang="zh-CN" altLang="en-US" sz="1100" b="1" dirty="0"/>
          </a:p>
        </p:txBody>
      </p:sp>
      <p:sp>
        <p:nvSpPr>
          <p:cNvPr id="36" name="矩形 35"/>
          <p:cNvSpPr/>
          <p:nvPr/>
        </p:nvSpPr>
        <p:spPr>
          <a:xfrm>
            <a:off x="8496520" y="2760091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二</a:t>
            </a:r>
            <a:r>
              <a:rPr lang="en-US" altLang="zh-CN" sz="1100" b="1" dirty="0"/>
              <a:t>8</a:t>
            </a:r>
            <a:endParaRPr lang="zh-CN" altLang="en-US" sz="1100" b="1" dirty="0"/>
          </a:p>
        </p:txBody>
      </p:sp>
      <p:sp>
        <p:nvSpPr>
          <p:cNvPr id="37" name="矩形 36"/>
          <p:cNvSpPr/>
          <p:nvPr/>
        </p:nvSpPr>
        <p:spPr>
          <a:xfrm>
            <a:off x="8949487" y="3149555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二</a:t>
            </a:r>
            <a:r>
              <a:rPr lang="en-US" altLang="zh-CN" sz="1100" b="1" dirty="0"/>
              <a:t>9</a:t>
            </a:r>
            <a:endParaRPr lang="zh-CN" altLang="en-US" sz="1100" b="1" dirty="0"/>
          </a:p>
        </p:txBody>
      </p:sp>
      <p:sp>
        <p:nvSpPr>
          <p:cNvPr id="38" name="矩形 37"/>
          <p:cNvSpPr/>
          <p:nvPr/>
        </p:nvSpPr>
        <p:spPr>
          <a:xfrm>
            <a:off x="9275023" y="3149556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b="1" dirty="0"/>
              <a:t>二</a:t>
            </a:r>
            <a:r>
              <a:rPr lang="en-US" altLang="zh-CN" sz="900" b="1" dirty="0"/>
              <a:t>10</a:t>
            </a:r>
            <a:endParaRPr lang="zh-CN" altLang="en-US" sz="900" b="1" dirty="0"/>
          </a:p>
        </p:txBody>
      </p:sp>
      <p:sp>
        <p:nvSpPr>
          <p:cNvPr id="39" name="矩形 38"/>
          <p:cNvSpPr/>
          <p:nvPr/>
        </p:nvSpPr>
        <p:spPr>
          <a:xfrm>
            <a:off x="2937933" y="3681261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四</a:t>
            </a:r>
            <a:r>
              <a:rPr lang="en-US" altLang="zh-CN" sz="1100" b="1" dirty="0"/>
              <a:t>1</a:t>
            </a:r>
            <a:endParaRPr lang="zh-CN" altLang="en-US" sz="1100" b="1" dirty="0"/>
          </a:p>
        </p:txBody>
      </p:sp>
      <p:sp>
        <p:nvSpPr>
          <p:cNvPr id="40" name="矩形 39"/>
          <p:cNvSpPr/>
          <p:nvPr/>
        </p:nvSpPr>
        <p:spPr>
          <a:xfrm>
            <a:off x="3259667" y="3681259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四</a:t>
            </a:r>
            <a:r>
              <a:rPr lang="en-US" altLang="zh-CN" sz="1100" b="1" dirty="0"/>
              <a:t>2</a:t>
            </a:r>
            <a:endParaRPr lang="zh-CN" altLang="en-US" sz="1100" b="1" dirty="0"/>
          </a:p>
        </p:txBody>
      </p:sp>
      <p:sp>
        <p:nvSpPr>
          <p:cNvPr id="41" name="矩形 40"/>
          <p:cNvSpPr/>
          <p:nvPr/>
        </p:nvSpPr>
        <p:spPr>
          <a:xfrm>
            <a:off x="3581401" y="3681255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四</a:t>
            </a:r>
            <a:r>
              <a:rPr lang="en-US" altLang="zh-CN" sz="1100" b="1" dirty="0"/>
              <a:t>3</a:t>
            </a:r>
            <a:endParaRPr lang="zh-CN" altLang="en-US" sz="1100" b="1" dirty="0"/>
          </a:p>
        </p:txBody>
      </p:sp>
      <p:sp>
        <p:nvSpPr>
          <p:cNvPr id="42" name="矩形 41"/>
          <p:cNvSpPr/>
          <p:nvPr/>
        </p:nvSpPr>
        <p:spPr>
          <a:xfrm>
            <a:off x="3903135" y="3681254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四</a:t>
            </a:r>
            <a:r>
              <a:rPr lang="en-US" altLang="zh-CN" sz="1100" b="1" dirty="0"/>
              <a:t>4</a:t>
            </a:r>
            <a:endParaRPr lang="zh-CN" altLang="en-US" sz="1100" b="1" dirty="0"/>
          </a:p>
        </p:txBody>
      </p:sp>
      <p:sp>
        <p:nvSpPr>
          <p:cNvPr id="43" name="矩形 42"/>
          <p:cNvSpPr/>
          <p:nvPr/>
        </p:nvSpPr>
        <p:spPr>
          <a:xfrm>
            <a:off x="4211742" y="3681253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四</a:t>
            </a:r>
            <a:r>
              <a:rPr lang="en-US" altLang="zh-CN" sz="1100" b="1" dirty="0"/>
              <a:t>5</a:t>
            </a:r>
            <a:endParaRPr lang="zh-CN" altLang="en-US" sz="1100" b="1" dirty="0"/>
          </a:p>
        </p:txBody>
      </p:sp>
      <p:sp>
        <p:nvSpPr>
          <p:cNvPr id="44" name="矩形 43"/>
          <p:cNvSpPr/>
          <p:nvPr/>
        </p:nvSpPr>
        <p:spPr>
          <a:xfrm>
            <a:off x="4498236" y="3679506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四</a:t>
            </a:r>
            <a:r>
              <a:rPr lang="en-US" altLang="zh-CN" sz="1100" b="1" dirty="0"/>
              <a:t>6</a:t>
            </a:r>
            <a:endParaRPr lang="zh-CN" altLang="en-US" sz="1100" b="1" dirty="0"/>
          </a:p>
        </p:txBody>
      </p:sp>
      <p:sp>
        <p:nvSpPr>
          <p:cNvPr id="45" name="矩形 44"/>
          <p:cNvSpPr/>
          <p:nvPr/>
        </p:nvSpPr>
        <p:spPr>
          <a:xfrm>
            <a:off x="4809921" y="3679506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四</a:t>
            </a:r>
            <a:r>
              <a:rPr lang="en-US" altLang="zh-CN" sz="1100" b="1" dirty="0"/>
              <a:t>7</a:t>
            </a:r>
            <a:endParaRPr lang="zh-CN" altLang="en-US" sz="1100" b="1" dirty="0"/>
          </a:p>
        </p:txBody>
      </p:sp>
      <p:sp>
        <p:nvSpPr>
          <p:cNvPr id="46" name="矩形 45"/>
          <p:cNvSpPr/>
          <p:nvPr/>
        </p:nvSpPr>
        <p:spPr>
          <a:xfrm>
            <a:off x="5113015" y="3680089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四</a:t>
            </a:r>
            <a:r>
              <a:rPr lang="en-US" altLang="zh-CN" sz="1100" b="1" dirty="0"/>
              <a:t>8</a:t>
            </a:r>
            <a:endParaRPr lang="zh-CN" altLang="en-US" sz="1100" b="1" dirty="0"/>
          </a:p>
        </p:txBody>
      </p:sp>
      <p:sp>
        <p:nvSpPr>
          <p:cNvPr id="47" name="矩形 46"/>
          <p:cNvSpPr/>
          <p:nvPr/>
        </p:nvSpPr>
        <p:spPr>
          <a:xfrm>
            <a:off x="5434749" y="3679506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四</a:t>
            </a:r>
            <a:r>
              <a:rPr lang="en-US" altLang="zh-CN" sz="1100" b="1" dirty="0"/>
              <a:t>9</a:t>
            </a:r>
            <a:endParaRPr lang="zh-CN" altLang="en-US" sz="1100" b="1" dirty="0"/>
          </a:p>
        </p:txBody>
      </p:sp>
      <p:sp>
        <p:nvSpPr>
          <p:cNvPr id="48" name="矩形 47"/>
          <p:cNvSpPr/>
          <p:nvPr/>
        </p:nvSpPr>
        <p:spPr>
          <a:xfrm>
            <a:off x="5757340" y="3679506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b="1" dirty="0">
                <a:sym typeface="+mn-ea"/>
              </a:rPr>
              <a:t>四</a:t>
            </a:r>
            <a:r>
              <a:rPr lang="en-US" altLang="zh-CN" sz="900" b="1" dirty="0"/>
              <a:t>10</a:t>
            </a:r>
            <a:endParaRPr lang="zh-CN" altLang="en-US" sz="900" b="1" dirty="0"/>
          </a:p>
        </p:txBody>
      </p:sp>
      <p:sp>
        <p:nvSpPr>
          <p:cNvPr id="49" name="矩形 48"/>
          <p:cNvSpPr/>
          <p:nvPr/>
        </p:nvSpPr>
        <p:spPr>
          <a:xfrm>
            <a:off x="6066797" y="3679506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三</a:t>
            </a: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</a:p>
        </p:txBody>
      </p:sp>
      <p:sp>
        <p:nvSpPr>
          <p:cNvPr id="50" name="矩形 49"/>
          <p:cNvSpPr/>
          <p:nvPr/>
        </p:nvSpPr>
        <p:spPr>
          <a:xfrm>
            <a:off x="6383029" y="3679505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/>
              <a:t>三</a:t>
            </a:r>
            <a:r>
              <a:rPr lang="en-US" altLang="zh-CN" sz="1200" b="1" dirty="0"/>
              <a:t>2</a:t>
            </a:r>
          </a:p>
        </p:txBody>
      </p:sp>
      <p:sp>
        <p:nvSpPr>
          <p:cNvPr id="51" name="矩形 50"/>
          <p:cNvSpPr/>
          <p:nvPr/>
        </p:nvSpPr>
        <p:spPr>
          <a:xfrm>
            <a:off x="6686123" y="3679505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sz="1200" b="1" dirty="0"/>
              <a:t>三</a:t>
            </a:r>
            <a:r>
              <a:rPr lang="en-US" altLang="zh-CN" sz="1200" b="1" dirty="0"/>
              <a:t>3</a:t>
            </a:r>
          </a:p>
        </p:txBody>
      </p:sp>
      <p:sp>
        <p:nvSpPr>
          <p:cNvPr id="52" name="矩形 51"/>
          <p:cNvSpPr/>
          <p:nvPr/>
        </p:nvSpPr>
        <p:spPr>
          <a:xfrm>
            <a:off x="7008728" y="3679505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sz="1100" b="1" dirty="0"/>
              <a:t>三</a:t>
            </a:r>
            <a:r>
              <a:rPr lang="en-US" altLang="zh-CN" sz="1100" b="1" dirty="0"/>
              <a:t>4</a:t>
            </a:r>
          </a:p>
        </p:txBody>
      </p:sp>
      <p:sp>
        <p:nvSpPr>
          <p:cNvPr id="53" name="矩形 52"/>
          <p:cNvSpPr/>
          <p:nvPr/>
        </p:nvSpPr>
        <p:spPr>
          <a:xfrm>
            <a:off x="7309583" y="3679505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sz="1100" b="1" dirty="0"/>
              <a:t>三</a:t>
            </a:r>
            <a:r>
              <a:rPr lang="en-US" altLang="zh-CN" sz="1100" b="1" dirty="0"/>
              <a:t>5</a:t>
            </a:r>
          </a:p>
        </p:txBody>
      </p:sp>
      <p:sp>
        <p:nvSpPr>
          <p:cNvPr id="54" name="矩形 53"/>
          <p:cNvSpPr/>
          <p:nvPr/>
        </p:nvSpPr>
        <p:spPr>
          <a:xfrm>
            <a:off x="7620230" y="3679505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sz="1100" b="1" dirty="0"/>
              <a:t>三</a:t>
            </a:r>
            <a:r>
              <a:rPr lang="en-US" altLang="zh-CN" sz="1100" b="1" dirty="0"/>
              <a:t>6</a:t>
            </a:r>
          </a:p>
        </p:txBody>
      </p:sp>
      <p:sp>
        <p:nvSpPr>
          <p:cNvPr id="55" name="矩形 54"/>
          <p:cNvSpPr/>
          <p:nvPr/>
        </p:nvSpPr>
        <p:spPr>
          <a:xfrm>
            <a:off x="7939522" y="3679504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sz="1100" b="1" dirty="0"/>
              <a:t>三</a:t>
            </a:r>
            <a:r>
              <a:rPr lang="en-US" altLang="zh-CN" sz="1100" b="1" dirty="0"/>
              <a:t>7</a:t>
            </a:r>
          </a:p>
        </p:txBody>
      </p:sp>
      <p:sp>
        <p:nvSpPr>
          <p:cNvPr id="56" name="矩形 55"/>
          <p:cNvSpPr/>
          <p:nvPr/>
        </p:nvSpPr>
        <p:spPr>
          <a:xfrm>
            <a:off x="8262113" y="3679504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sz="1100" b="1" dirty="0"/>
              <a:t>三</a:t>
            </a:r>
            <a:r>
              <a:rPr lang="en-US" altLang="zh-CN" sz="1100" b="1" dirty="0"/>
              <a:t>8</a:t>
            </a:r>
          </a:p>
        </p:txBody>
      </p:sp>
      <p:sp>
        <p:nvSpPr>
          <p:cNvPr id="57" name="矩形 56"/>
          <p:cNvSpPr/>
          <p:nvPr/>
        </p:nvSpPr>
        <p:spPr>
          <a:xfrm>
            <a:off x="8575269" y="3679504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sz="1100" b="1" dirty="0"/>
              <a:t>三</a:t>
            </a:r>
            <a:r>
              <a:rPr lang="en-US" altLang="zh-CN" sz="1100" b="1" dirty="0"/>
              <a:t>9</a:t>
            </a:r>
          </a:p>
        </p:txBody>
      </p:sp>
      <p:sp>
        <p:nvSpPr>
          <p:cNvPr id="58" name="矩形 57"/>
          <p:cNvSpPr/>
          <p:nvPr/>
        </p:nvSpPr>
        <p:spPr>
          <a:xfrm>
            <a:off x="8949487" y="4209452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b="1" dirty="0"/>
              <a:t>三</a:t>
            </a:r>
            <a:r>
              <a:rPr lang="en-US" altLang="zh-CN" sz="900" b="1" dirty="0"/>
              <a:t>10</a:t>
            </a:r>
          </a:p>
        </p:txBody>
      </p:sp>
      <p:sp>
        <p:nvSpPr>
          <p:cNvPr id="59" name="矩形 58"/>
          <p:cNvSpPr/>
          <p:nvPr/>
        </p:nvSpPr>
        <p:spPr>
          <a:xfrm>
            <a:off x="9271221" y="4209452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b="1" dirty="0"/>
              <a:t>三</a:t>
            </a:r>
            <a:r>
              <a:rPr lang="en-US" altLang="zh-CN" sz="900" b="1" dirty="0"/>
              <a:t>11</a:t>
            </a:r>
            <a:endParaRPr lang="zh-CN" altLang="en-US" sz="900" b="1" dirty="0"/>
          </a:p>
        </p:txBody>
      </p:sp>
      <p:sp>
        <p:nvSpPr>
          <p:cNvPr id="60" name="矩形 59"/>
          <p:cNvSpPr/>
          <p:nvPr/>
        </p:nvSpPr>
        <p:spPr>
          <a:xfrm>
            <a:off x="2937933" y="4620787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六</a:t>
            </a:r>
            <a:r>
              <a:rPr lang="en-US" altLang="zh-CN" sz="1100" b="1" dirty="0"/>
              <a:t>1</a:t>
            </a:r>
            <a:endParaRPr lang="zh-CN" altLang="en-US" sz="1100" b="1" dirty="0"/>
          </a:p>
        </p:txBody>
      </p:sp>
      <p:sp>
        <p:nvSpPr>
          <p:cNvPr id="61" name="矩形 60"/>
          <p:cNvSpPr/>
          <p:nvPr/>
        </p:nvSpPr>
        <p:spPr>
          <a:xfrm>
            <a:off x="3259667" y="4620787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六</a:t>
            </a:r>
            <a:r>
              <a:rPr lang="en-US" altLang="zh-CN" sz="1100" b="1" dirty="0"/>
              <a:t>2</a:t>
            </a:r>
            <a:endParaRPr lang="zh-CN" altLang="en-US" sz="1100" b="1" dirty="0"/>
          </a:p>
        </p:txBody>
      </p:sp>
      <p:sp>
        <p:nvSpPr>
          <p:cNvPr id="62" name="矩形 61"/>
          <p:cNvSpPr/>
          <p:nvPr/>
        </p:nvSpPr>
        <p:spPr>
          <a:xfrm>
            <a:off x="3582248" y="4620787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六</a:t>
            </a:r>
            <a:r>
              <a:rPr lang="en-US" altLang="zh-CN" sz="1100" b="1" dirty="0"/>
              <a:t>3</a:t>
            </a:r>
            <a:endParaRPr lang="zh-CN" altLang="en-US" sz="1100" b="1" dirty="0"/>
          </a:p>
        </p:txBody>
      </p:sp>
      <p:sp>
        <p:nvSpPr>
          <p:cNvPr id="63" name="矩形 62"/>
          <p:cNvSpPr/>
          <p:nvPr/>
        </p:nvSpPr>
        <p:spPr>
          <a:xfrm>
            <a:off x="3903982" y="4620787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六</a:t>
            </a:r>
            <a:r>
              <a:rPr lang="en-US" altLang="zh-CN" sz="1100" b="1" dirty="0"/>
              <a:t>4</a:t>
            </a:r>
            <a:endParaRPr lang="zh-CN" altLang="en-US" sz="1100" b="1" dirty="0"/>
          </a:p>
        </p:txBody>
      </p:sp>
      <p:sp>
        <p:nvSpPr>
          <p:cNvPr id="64" name="矩形 63"/>
          <p:cNvSpPr/>
          <p:nvPr/>
        </p:nvSpPr>
        <p:spPr>
          <a:xfrm>
            <a:off x="4224869" y="4620787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六</a:t>
            </a:r>
            <a:r>
              <a:rPr lang="en-US" altLang="zh-CN" sz="1100" b="1" dirty="0"/>
              <a:t>5</a:t>
            </a:r>
            <a:endParaRPr lang="zh-CN" altLang="en-US" sz="1100" b="1" dirty="0"/>
          </a:p>
        </p:txBody>
      </p:sp>
      <p:sp>
        <p:nvSpPr>
          <p:cNvPr id="65" name="矩形 64"/>
          <p:cNvSpPr/>
          <p:nvPr/>
        </p:nvSpPr>
        <p:spPr>
          <a:xfrm>
            <a:off x="4546603" y="4620787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六</a:t>
            </a:r>
            <a:r>
              <a:rPr lang="en-US" altLang="zh-CN" sz="1100" b="1" dirty="0"/>
              <a:t>6</a:t>
            </a:r>
            <a:endParaRPr lang="zh-CN" altLang="en-US" sz="1100" b="1" dirty="0"/>
          </a:p>
        </p:txBody>
      </p:sp>
      <p:sp>
        <p:nvSpPr>
          <p:cNvPr id="66" name="矩形 65"/>
          <p:cNvSpPr/>
          <p:nvPr/>
        </p:nvSpPr>
        <p:spPr>
          <a:xfrm>
            <a:off x="4867490" y="4620787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六</a:t>
            </a:r>
            <a:r>
              <a:rPr lang="en-US" altLang="zh-CN" sz="1100" b="1" dirty="0"/>
              <a:t>7</a:t>
            </a:r>
            <a:endParaRPr lang="zh-CN" altLang="en-US" sz="1100" b="1" dirty="0"/>
          </a:p>
        </p:txBody>
      </p:sp>
      <p:sp>
        <p:nvSpPr>
          <p:cNvPr id="67" name="矩形 66"/>
          <p:cNvSpPr/>
          <p:nvPr/>
        </p:nvSpPr>
        <p:spPr>
          <a:xfrm>
            <a:off x="5183511" y="4620787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六</a:t>
            </a:r>
            <a:r>
              <a:rPr lang="en-US" altLang="zh-CN" sz="1100" b="1" dirty="0"/>
              <a:t>8</a:t>
            </a:r>
            <a:endParaRPr lang="zh-CN" altLang="en-US" sz="1100" b="1" dirty="0"/>
          </a:p>
        </p:txBody>
      </p:sp>
      <p:sp>
        <p:nvSpPr>
          <p:cNvPr id="68" name="矩形 67"/>
          <p:cNvSpPr/>
          <p:nvPr/>
        </p:nvSpPr>
        <p:spPr>
          <a:xfrm>
            <a:off x="5498685" y="4620787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五</a:t>
            </a:r>
            <a:r>
              <a:rPr lang="en-US" altLang="zh-CN" sz="1100" b="1" dirty="0"/>
              <a:t>1</a:t>
            </a:r>
            <a:endParaRPr lang="zh-CN" altLang="en-US" sz="1100" b="1" dirty="0"/>
          </a:p>
        </p:txBody>
      </p:sp>
      <p:sp>
        <p:nvSpPr>
          <p:cNvPr id="70" name="矩形 69"/>
          <p:cNvSpPr/>
          <p:nvPr/>
        </p:nvSpPr>
        <p:spPr>
          <a:xfrm>
            <a:off x="5800527" y="4620787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五</a:t>
            </a:r>
            <a:r>
              <a:rPr lang="en-US" altLang="zh-CN" sz="1100" b="1" dirty="0"/>
              <a:t>2</a:t>
            </a:r>
            <a:endParaRPr lang="zh-CN" altLang="en-US" sz="1100" b="1" dirty="0"/>
          </a:p>
        </p:txBody>
      </p:sp>
      <p:sp>
        <p:nvSpPr>
          <p:cNvPr id="71" name="矩形 70"/>
          <p:cNvSpPr/>
          <p:nvPr/>
        </p:nvSpPr>
        <p:spPr>
          <a:xfrm>
            <a:off x="6122261" y="4620787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/>
              <a:t>五</a:t>
            </a:r>
            <a:r>
              <a:rPr lang="en-US" altLang="zh-CN" sz="1100" b="1" dirty="0"/>
              <a:t>3</a:t>
            </a:r>
            <a:endParaRPr lang="zh-CN" altLang="en-US" sz="1100" b="1" dirty="0"/>
          </a:p>
        </p:txBody>
      </p:sp>
      <p:sp>
        <p:nvSpPr>
          <p:cNvPr id="72" name="矩形 71"/>
          <p:cNvSpPr/>
          <p:nvPr/>
        </p:nvSpPr>
        <p:spPr>
          <a:xfrm>
            <a:off x="6443995" y="4620787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五</a:t>
            </a:r>
            <a:r>
              <a:rPr lang="en-US" altLang="zh-CN" sz="1100" b="1" dirty="0"/>
              <a:t>4</a:t>
            </a:r>
            <a:endParaRPr lang="zh-CN" altLang="en-US" sz="1100" b="1" dirty="0"/>
          </a:p>
        </p:txBody>
      </p:sp>
      <p:sp>
        <p:nvSpPr>
          <p:cNvPr id="73" name="矩形 72"/>
          <p:cNvSpPr/>
          <p:nvPr/>
        </p:nvSpPr>
        <p:spPr>
          <a:xfrm>
            <a:off x="6765729" y="4620787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五</a:t>
            </a:r>
            <a:r>
              <a:rPr lang="en-US" altLang="zh-CN" sz="1100" b="1" dirty="0"/>
              <a:t>5</a:t>
            </a:r>
            <a:endParaRPr lang="zh-CN" altLang="en-US" sz="1100" b="1" dirty="0"/>
          </a:p>
        </p:txBody>
      </p:sp>
      <p:sp>
        <p:nvSpPr>
          <p:cNvPr id="74" name="矩形 73"/>
          <p:cNvSpPr/>
          <p:nvPr/>
        </p:nvSpPr>
        <p:spPr>
          <a:xfrm>
            <a:off x="7087470" y="4620787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五</a:t>
            </a:r>
            <a:r>
              <a:rPr lang="en-US" altLang="zh-CN" sz="1100" b="1" dirty="0"/>
              <a:t>6</a:t>
            </a:r>
            <a:endParaRPr lang="zh-CN" altLang="en-US" sz="1100" b="1" dirty="0"/>
          </a:p>
        </p:txBody>
      </p:sp>
      <p:sp>
        <p:nvSpPr>
          <p:cNvPr id="75" name="矩形 74"/>
          <p:cNvSpPr/>
          <p:nvPr/>
        </p:nvSpPr>
        <p:spPr>
          <a:xfrm>
            <a:off x="7411742" y="4620787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五</a:t>
            </a:r>
            <a:r>
              <a:rPr lang="en-US" altLang="zh-CN" sz="1100" b="1" dirty="0"/>
              <a:t>7</a:t>
            </a:r>
            <a:endParaRPr lang="zh-CN" altLang="en-US" sz="1100" b="1" dirty="0"/>
          </a:p>
        </p:txBody>
      </p:sp>
      <p:sp>
        <p:nvSpPr>
          <p:cNvPr id="76" name="矩形 75"/>
          <p:cNvSpPr/>
          <p:nvPr/>
        </p:nvSpPr>
        <p:spPr>
          <a:xfrm>
            <a:off x="7711876" y="4620787"/>
            <a:ext cx="321734" cy="3894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b="1" dirty="0">
                <a:sym typeface="+mn-ea"/>
              </a:rPr>
              <a:t>五</a:t>
            </a:r>
            <a:r>
              <a:rPr lang="en-US" altLang="zh-CN" sz="1100" b="1" dirty="0"/>
              <a:t>8</a:t>
            </a:r>
            <a:endParaRPr lang="zh-CN" altLang="en-US" sz="11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cfe325ac88af4cb1e315171a86c19382325f4f"/>
  <p:tag name="KSO_WPP_MARK_KEY" val="4bdf8c6d-27ba-45ef-a43b-1f3ad5bb21e9"/>
  <p:tag name="COMMONDATA" val="eyJoZGlkIjoiOWMyYmM2Njc1N2Q0NzQ2MjcxNmE2YzMxMTNkZDg2ODU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dcbe3ccc-5783-4ab2-b4ec-c3baa2a4c565}"/>
  <p:tag name="TABLE_ENDDRAG_ORIGIN_RECT" val="442*205"/>
  <p:tag name="TABLE_ENDDRAG_RECT" val="484*63*442*205"/>
</p:tagLst>
</file>

<file path=ppt/theme/theme1.xml><?xml version="1.0" encoding="utf-8"?>
<a:theme xmlns:a="http://schemas.openxmlformats.org/drawingml/2006/main" name="第一PPT，www.1ppt.com">
  <a:themeElements>
    <a:clrScheme name="自定义 121">
      <a:dk1>
        <a:srgbClr val="1F1F1F"/>
      </a:dk1>
      <a:lt1>
        <a:srgbClr val="FFFFFF"/>
      </a:lt1>
      <a:dk2>
        <a:srgbClr val="454545"/>
      </a:dk2>
      <a:lt2>
        <a:srgbClr val="D8D8D8"/>
      </a:lt2>
      <a:accent1>
        <a:srgbClr val="9B1E11"/>
      </a:accent1>
      <a:accent2>
        <a:srgbClr val="736666"/>
      </a:accent2>
      <a:accent3>
        <a:srgbClr val="C1D842"/>
      </a:accent3>
      <a:accent4>
        <a:srgbClr val="4BACC6"/>
      </a:accent4>
      <a:accent5>
        <a:srgbClr val="F4CE3F"/>
      </a:accent5>
      <a:accent6>
        <a:srgbClr val="3F3F3F"/>
      </a:accent6>
      <a:hlink>
        <a:srgbClr val="222A35"/>
      </a:hlink>
      <a:folHlink>
        <a:srgbClr val="7F6000"/>
      </a:folHlink>
    </a:clrScheme>
    <a:fontScheme name="Lizzysu-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372</Words>
  <Application>WPS 演示</Application>
  <PresentationFormat>自定义</PresentationFormat>
  <Paragraphs>88</Paragraphs>
  <Slides>3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第一PPT，www.1ppt.com</vt:lpstr>
      <vt:lpstr>幻灯片 1</vt:lpstr>
      <vt:lpstr>幻灯片 2</vt:lpstr>
      <vt:lpstr>幻灯片 3</vt:lpstr>
    </vt:vector>
  </TitlesOfParts>
  <Company>第一PPT，www.1ppt.com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极简工作汇报</dc:title>
  <dc:creator>第一PPT</dc:creator>
  <cp:keywords>www.1ppt.com</cp:keywords>
  <dc:description>www.1ppt.com</dc:description>
  <cp:lastModifiedBy>a</cp:lastModifiedBy>
  <cp:revision>2483</cp:revision>
  <dcterms:created xsi:type="dcterms:W3CDTF">2014-10-29T09:18:00Z</dcterms:created>
  <dcterms:modified xsi:type="dcterms:W3CDTF">2024-05-24T01:11:02Z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2052-12.1.0.15374</vt:lpwstr>
  </property>
  <property fmtid="{D5CDD505-2E9C-101B-9397-08002B2CF9AE}" pid="3" name="ICV">
    <vt:lpwstr>D7106C03B146489A96ABD7AF788E5FA3</vt:lpwstr>
  </property>
</Properties>
</file>