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62" r:id="rId3"/>
    <p:sldId id="362" r:id="rId4"/>
    <p:sldId id="268" r:id="rId5"/>
    <p:sldId id="264" r:id="rId6"/>
    <p:sldId id="322" r:id="rId7"/>
    <p:sldId id="356" r:id="rId8"/>
    <p:sldId id="358" r:id="rId9"/>
    <p:sldId id="361" r:id="rId10"/>
    <p:sldId id="319" r:id="rId11"/>
    <p:sldId id="359" r:id="rId12"/>
    <p:sldId id="360" r:id="rId13"/>
    <p:sldId id="364" r:id="rId14"/>
  </p:sldIdLst>
  <p:sldSz cx="12192000" cy="6858000"/>
  <p:notesSz cx="6858000" cy="9144000"/>
  <p:custDataLst>
    <p:tags r:id="rId1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4660"/>
  </p:normalViewPr>
  <p:slideViewPr>
    <p:cSldViewPr snapToGrid="0">
      <p:cViewPr varScale="1">
        <p:scale>
          <a:sx n="67" d="100"/>
          <a:sy n="67" d="100"/>
        </p:scale>
        <p:origin x="66" y="672"/>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gs" Target="tags/tag159.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image" Target="../media/image2.jpeg"/><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image" Target="../media/image1.png"/><Relationship Id="rId4" Type="http://schemas.openxmlformats.org/officeDocument/2006/relationships/tags" Target="../tags/tag1.xml"/><Relationship Id="rId3" Type="http://schemas.microsoft.com/office/2007/relationships/media" Target="../media/media1.mp4"/><Relationship Id="rId2" Type="http://schemas.openxmlformats.org/officeDocument/2006/relationships/video" Target="../media/media1.mp4"/><Relationship Id="rId14" Type="http://schemas.openxmlformats.org/officeDocument/2006/relationships/image" Target="../media/image5.GIF"/><Relationship Id="rId13" Type="http://schemas.openxmlformats.org/officeDocument/2006/relationships/tags" Target="../tags/tag6.xml"/><Relationship Id="rId12" Type="http://schemas.openxmlformats.org/officeDocument/2006/relationships/image" Target="../media/image4.png"/><Relationship Id="rId11" Type="http://schemas.openxmlformats.org/officeDocument/2006/relationships/tags" Target="../tags/tag5.xml"/><Relationship Id="rId10"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hyperlink" Target="http://www.1ppt.com/hangye/" TargetMode="Externa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image" Target="../media/image6.png"/><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image" Target="../media/image4.png"/><Relationship Id="rId7" Type="http://schemas.openxmlformats.org/officeDocument/2006/relationships/tags" Target="../tags/tag11.xml"/><Relationship Id="rId6" Type="http://schemas.openxmlformats.org/officeDocument/2006/relationships/image" Target="../media/image3.png"/><Relationship Id="rId5" Type="http://schemas.openxmlformats.org/officeDocument/2006/relationships/tags" Target="../tags/tag10.xml"/><Relationship Id="rId4" Type="http://schemas.openxmlformats.org/officeDocument/2006/relationships/image" Target="../media/image2.jpeg"/><Relationship Id="rId3" Type="http://schemas.openxmlformats.org/officeDocument/2006/relationships/tags" Target="../tags/tag9.xml"/><Relationship Id="rId2" Type="http://schemas.openxmlformats.org/officeDocument/2006/relationships/tags" Target="../tags/tag8.xml"/><Relationship Id="rId10" Type="http://schemas.openxmlformats.org/officeDocument/2006/relationships/image" Target="../media/image5.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14.xml"/><Relationship Id="rId3" Type="http://schemas.openxmlformats.org/officeDocument/2006/relationships/image" Target="../media/image2.jpeg"/><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觅知网_国潮锦绣山河ae模版国潮山水片头_157519">
            <a:hlinkClick r:id="" action="ppaction://media"/>
          </p:cNvPr>
          <p:cNvPicPr>
            <a:picLocks noChangeAspect="1"/>
          </p:cNvPicPr>
          <p:nvPr userDrawn="1">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0" y="0"/>
            <a:ext cx="12192000" cy="6858000"/>
          </a:xfrm>
          <a:prstGeom prst="rect">
            <a:avLst/>
          </a:prstGeom>
        </p:spPr>
      </p:pic>
      <p:grpSp>
        <p:nvGrpSpPr>
          <p:cNvPr id="8" name="组合 7"/>
          <p:cNvGrpSpPr/>
          <p:nvPr userDrawn="1">
            <p:custDataLst>
              <p:tags r:id="rId6"/>
            </p:custDataLst>
          </p:nvPr>
        </p:nvGrpSpPr>
        <p:grpSpPr>
          <a:xfrm>
            <a:off x="-1" y="0"/>
            <a:ext cx="12192001" cy="6858000"/>
            <a:chOff x="-1" y="0"/>
            <a:chExt cx="12192001" cy="6858000"/>
          </a:xfrm>
        </p:grpSpPr>
        <p:pic>
          <p:nvPicPr>
            <p:cNvPr id="9" name="图片 8"/>
            <p:cNvPicPr>
              <a:picLocks noChangeAspect="1"/>
            </p:cNvPicPr>
            <p:nvPr>
              <p:custDataLst>
                <p:tags r:id="rId7"/>
              </p:custDataLst>
            </p:nvPr>
          </p:nvPicPr>
          <p:blipFill>
            <a:blip r:embed="rId8">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10" name="图片 9"/>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t="41393" b="26418"/>
            <a:stretch>
              <a:fillRect/>
            </a:stretch>
          </p:blipFill>
          <p:spPr>
            <a:xfrm>
              <a:off x="0" y="403955"/>
              <a:ext cx="12192000" cy="3691719"/>
            </a:xfrm>
            <a:prstGeom prst="rect">
              <a:avLst/>
            </a:prstGeom>
          </p:spPr>
        </p:pic>
        <p:pic>
          <p:nvPicPr>
            <p:cNvPr id="11" name="图片 10"/>
            <p:cNvPicPr>
              <a:picLocks noChangeAspect="1"/>
            </p:cNvPicPr>
            <p:nvPr>
              <p:custDataLst>
                <p:tags r:id="rId11"/>
              </p:custDataLst>
            </p:nvPr>
          </p:nvPicPr>
          <p:blipFill>
            <a:blip r:embed="rId12">
              <a:extLst>
                <a:ext uri="{28A0092B-C50C-407E-A947-70E740481C1C}">
                  <a14:useLocalDpi xmlns:a14="http://schemas.microsoft.com/office/drawing/2010/main" val="0"/>
                </a:ext>
              </a:extLst>
            </a:blip>
            <a:srcRect t="8756" b="8657"/>
            <a:stretch>
              <a:fillRect/>
            </a:stretch>
          </p:blipFill>
          <p:spPr>
            <a:xfrm>
              <a:off x="0" y="1194179"/>
              <a:ext cx="12192000" cy="5663821"/>
            </a:xfrm>
            <a:prstGeom prst="rect">
              <a:avLst/>
            </a:prstGeom>
          </p:spPr>
        </p:pic>
      </p:grpSp>
      <p:pic>
        <p:nvPicPr>
          <p:cNvPr id="12" name="图片 11"/>
          <p:cNvPicPr>
            <a:picLocks noChangeAspect="1"/>
          </p:cNvPicPr>
          <p:nvPr userDrawn="1">
            <p:custDataLst>
              <p:tags r:id="rId13"/>
            </p:custDataLst>
          </p:nvPr>
        </p:nvPicPr>
        <p:blipFill>
          <a:blip r:embed="rId14"/>
          <a:stretch>
            <a:fillRect/>
          </a:stretch>
        </p:blipFill>
        <p:spPr>
          <a:xfrm>
            <a:off x="7761585" y="4171950"/>
            <a:ext cx="4134679" cy="232575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010" fill="hold"/>
                                        <p:tgtEl>
                                          <p:spTgt spid="7"/>
                                        </p:tgtEl>
                                      </p:cBhvr>
                                    </p:cmd>
                                  </p:childTnLst>
                                </p:cTn>
                              </p:par>
                              <p:par>
                                <p:cTn id="7" presetID="10" presetClass="entr" presetSubtype="0" fill="hold" nodeType="withEffect">
                                  <p:stCondLst>
                                    <p:cond delay="3400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000"/>
                                        <p:tgtEl>
                                          <p:spTgt spid="8"/>
                                        </p:tgtEl>
                                      </p:cBhvr>
                                    </p:animEffect>
                                  </p:childTnLst>
                                </p:cTn>
                              </p:par>
                              <p:par>
                                <p:cTn id="10" presetID="10" presetClass="entr" presetSubtype="0" fill="hold" nodeType="withEffect">
                                  <p:stCondLst>
                                    <p:cond delay="340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3" fill="hold" display="0">
                  <p:stCondLst>
                    <p:cond delay="indefinite"/>
                  </p:stCondLst>
                </p:cTn>
                <p:tgtEl>
                  <p:spTgt spid="7"/>
                </p:tgtEl>
              </p:cMediaNode>
            </p:video>
          </p:childTnLst>
        </p:cTn>
      </p:par>
    </p:tnLst>
  </p:timing>
  <p:hf sldNum="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51B04294-1B98-46EB-922B-4550D1B31E1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2EEF5D38-5CE9-449F-8033-070849047956}" type="slidenum">
              <a:rPr lang="zh-CN" altLang="en-US" smtClean="0"/>
            </a:fld>
            <a:endParaRPr lang="zh-CN" altLang="en-US"/>
          </a:p>
        </p:txBody>
      </p:sp>
    </p:spTree>
  </p:cSld>
  <p:clrMapOvr>
    <a:masterClrMapping/>
  </p:clrMapOvr>
  <p:transition/>
  <p:hf sldNum="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51B04294-1B98-46EB-922B-4550D1B31E1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2EEF5D38-5CE9-449F-8033-070849047956}" type="slidenum">
              <a:rPr lang="zh-CN" altLang="en-US" smtClean="0"/>
            </a:fld>
            <a:endParaRPr lang="zh-CN" altLang="en-US"/>
          </a:p>
        </p:txBody>
      </p:sp>
    </p:spTree>
  </p:cSld>
  <p:clrMapOvr>
    <a:masterClrMapping/>
  </p:clrMapOvr>
  <p:transition/>
  <p:hf sldNum="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p:custDataLst>
              <p:tags r:id="rId2"/>
            </p:custDataLst>
          </p:nvPr>
        </p:nvSpPr>
        <p:spPr/>
        <p:txBody>
          <a:bodyPr/>
          <a:lstStyle/>
          <a:p>
            <a:fld id="{AEFAE838-68BD-485E-8C03-69EDB14BD837}" type="datetimeFigureOut">
              <a:rPr lang="zh-CN" altLang="en-US" smtClean="0"/>
            </a:fld>
            <a:endParaRPr lang="zh-CN" altLang="en-US"/>
          </a:p>
        </p:txBody>
      </p:sp>
      <p:sp>
        <p:nvSpPr>
          <p:cNvPr id="3" name="Footer Placeholder 2"/>
          <p:cNvSpPr>
            <a:spLocks noGrp="1"/>
          </p:cNvSpPr>
          <p:nvPr>
            <p:ph type="ftr" sz="quarter" idx="1"/>
            <p:custDataLst>
              <p:tags r:id="rId3"/>
            </p:custDataLst>
          </p:nvPr>
        </p:nvSpPr>
        <p:spPr/>
        <p:txBody>
          <a:bodyPr/>
          <a:lstStyle/>
          <a:p>
            <a:endParaRPr lang="zh-CN" altLang="en-US"/>
          </a:p>
        </p:txBody>
      </p:sp>
      <p:sp>
        <p:nvSpPr>
          <p:cNvPr id="4" name="Slide Number Placeholder 3"/>
          <p:cNvSpPr>
            <a:spLocks noGrp="1"/>
          </p:cNvSpPr>
          <p:nvPr>
            <p:ph type="sldNum" sz="quarter" idx="2"/>
            <p:custDataLst>
              <p:tags r:id="rId4"/>
            </p:custDataLst>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p:custDataLst>
              <p:tags r:id="rId2"/>
            </p:custDataLst>
          </p:nvPr>
        </p:nvSpPr>
        <p:spPr/>
        <p:txBody>
          <a:bodyPr/>
          <a:lstStyle/>
          <a:p>
            <a:fld id="{1C63397B-444D-49A3-9F6C-426E5D4DA3A6}" type="datetimeFigureOut">
              <a:rPr lang="zh-CN" altLang="en-US" smtClean="0"/>
            </a:fld>
            <a:endParaRPr lang="zh-CN" altLang="en-US"/>
          </a:p>
        </p:txBody>
      </p:sp>
      <p:sp>
        <p:nvSpPr>
          <p:cNvPr id="3" name="Footer Placeholder 2"/>
          <p:cNvSpPr>
            <a:spLocks noGrp="1"/>
          </p:cNvSpPr>
          <p:nvPr>
            <p:ph type="ftr" sz="quarter" idx="1"/>
            <p:custDataLst>
              <p:tags r:id="rId3"/>
            </p:custDataLst>
          </p:nvPr>
        </p:nvSpPr>
        <p:spPr/>
        <p:txBody>
          <a:bodyPr/>
          <a:lstStyle/>
          <a:p>
            <a:endParaRPr lang="zh-CN" altLang="en-US"/>
          </a:p>
        </p:txBody>
      </p:sp>
      <p:sp>
        <p:nvSpPr>
          <p:cNvPr id="4" name="Slide Number Placeholder 3"/>
          <p:cNvSpPr>
            <a:spLocks noGrp="1"/>
          </p:cNvSpPr>
          <p:nvPr>
            <p:ph type="sldNum" sz="quarter" idx="2"/>
            <p:custDataLst>
              <p:tags r:id="rId4"/>
            </p:custDataLst>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p:custDataLst>
              <p:tags r:id="rId2"/>
            </p:custDataLst>
          </p:nvPr>
        </p:nvSpPr>
        <p:spPr/>
        <p:txBody>
          <a:bodyPr/>
          <a:lstStyle/>
          <a:p>
            <a:fld id="{BDA175DC-B5D0-4D7C-9B96-513EE9689F78}" type="datetimeFigureOut">
              <a:rPr lang="zh-CN" altLang="en-US" smtClean="0"/>
            </a:fld>
            <a:endParaRPr lang="zh-CN" altLang="en-US"/>
          </a:p>
        </p:txBody>
      </p:sp>
      <p:sp>
        <p:nvSpPr>
          <p:cNvPr id="3" name="Footer Placeholder 2"/>
          <p:cNvSpPr>
            <a:spLocks noGrp="1"/>
          </p:cNvSpPr>
          <p:nvPr>
            <p:ph type="ftr" sz="quarter" idx="1"/>
            <p:custDataLst>
              <p:tags r:id="rId3"/>
            </p:custDataLst>
          </p:nvPr>
        </p:nvSpPr>
        <p:spPr/>
        <p:txBody>
          <a:bodyPr/>
          <a:lstStyle/>
          <a:p>
            <a:endParaRPr lang="zh-CN" altLang="en-US"/>
          </a:p>
        </p:txBody>
      </p:sp>
      <p:sp>
        <p:nvSpPr>
          <p:cNvPr id="4" name="Slide Number Placeholder 3"/>
          <p:cNvSpPr>
            <a:spLocks noGrp="1"/>
          </p:cNvSpPr>
          <p:nvPr>
            <p:ph type="sldNum" sz="quarter" idx="2"/>
            <p:custDataLst>
              <p:tags r:id="rId4"/>
            </p:custDataLst>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p:custDataLst>
              <p:tags r:id="rId2"/>
            </p:custDataLst>
          </p:nvPr>
        </p:nvSpPr>
        <p:spPr/>
        <p:txBody>
          <a:bodyPr/>
          <a:lstStyle/>
          <a:p>
            <a:fld id="{399BBDCC-A796-48B5-A364-E889BE6CBB11}" type="datetimeFigureOut">
              <a:rPr lang="zh-CN" altLang="en-US" smtClean="0"/>
            </a:fld>
            <a:endParaRPr lang="zh-CN" altLang="en-US"/>
          </a:p>
        </p:txBody>
      </p:sp>
      <p:sp>
        <p:nvSpPr>
          <p:cNvPr id="3" name="Footer Placeholder 2"/>
          <p:cNvSpPr>
            <a:spLocks noGrp="1"/>
          </p:cNvSpPr>
          <p:nvPr>
            <p:ph type="ftr" sz="quarter" idx="1"/>
            <p:custDataLst>
              <p:tags r:id="rId3"/>
            </p:custDataLst>
          </p:nvPr>
        </p:nvSpPr>
        <p:spPr/>
        <p:txBody>
          <a:bodyPr/>
          <a:lstStyle/>
          <a:p>
            <a:endParaRPr lang="zh-CN" altLang="en-US"/>
          </a:p>
        </p:txBody>
      </p:sp>
      <p:sp>
        <p:nvSpPr>
          <p:cNvPr id="4" name="Slide Number Placeholder 3"/>
          <p:cNvSpPr>
            <a:spLocks noGrp="1"/>
          </p:cNvSpPr>
          <p:nvPr>
            <p:ph type="sldNum" sz="quarter" idx="2"/>
            <p:custDataLst>
              <p:tags r:id="rId4"/>
            </p:custDataLst>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p:custDataLst>
              <p:tags r:id="rId2"/>
            </p:custDataLst>
          </p:nvPr>
        </p:nvSpPr>
        <p:spPr/>
        <p:txBody>
          <a:bodyPr/>
          <a:lstStyle/>
          <a:p>
            <a:fld id="{DC254B06-C0EE-4EE5-8200-663628FBB4AC}" type="datetimeFigureOut">
              <a:rPr lang="zh-CN" altLang="en-US" smtClean="0"/>
            </a:fld>
            <a:endParaRPr lang="zh-CN" altLang="en-US"/>
          </a:p>
        </p:txBody>
      </p:sp>
      <p:sp>
        <p:nvSpPr>
          <p:cNvPr id="3" name="Footer Placeholder 2"/>
          <p:cNvSpPr>
            <a:spLocks noGrp="1"/>
          </p:cNvSpPr>
          <p:nvPr>
            <p:ph type="ftr" sz="quarter" idx="1"/>
            <p:custDataLst>
              <p:tags r:id="rId3"/>
            </p:custDataLst>
          </p:nvPr>
        </p:nvSpPr>
        <p:spPr/>
        <p:txBody>
          <a:bodyPr/>
          <a:lstStyle/>
          <a:p>
            <a:endParaRPr lang="zh-CN" altLang="en-US"/>
          </a:p>
        </p:txBody>
      </p:sp>
      <p:sp>
        <p:nvSpPr>
          <p:cNvPr id="4" name="Slide Number Placeholder 3"/>
          <p:cNvSpPr>
            <a:spLocks noGrp="1"/>
          </p:cNvSpPr>
          <p:nvPr>
            <p:ph type="sldNum" sz="quarter" idx="2"/>
            <p:custDataLst>
              <p:tags r:id="rId4"/>
            </p:custDataLst>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p:custDataLst>
              <p:tags r:id="rId2"/>
            </p:custDataLst>
          </p:nvPr>
        </p:nvSpPr>
        <p:spPr/>
        <p:txBody>
          <a:bodyPr/>
          <a:lstStyle/>
          <a:p>
            <a:fld id="{049B6896-7ED5-49AD-B2D3-77A91DDFB99D}" type="datetimeFigureOut">
              <a:rPr lang="zh-CN" altLang="en-US" smtClean="0"/>
            </a:fld>
            <a:endParaRPr lang="zh-CN" altLang="en-US"/>
          </a:p>
        </p:txBody>
      </p:sp>
      <p:sp>
        <p:nvSpPr>
          <p:cNvPr id="3" name="Footer Placeholder 2"/>
          <p:cNvSpPr>
            <a:spLocks noGrp="1"/>
          </p:cNvSpPr>
          <p:nvPr>
            <p:ph type="ftr" sz="quarter" idx="1"/>
            <p:custDataLst>
              <p:tags r:id="rId3"/>
            </p:custDataLst>
          </p:nvPr>
        </p:nvSpPr>
        <p:spPr/>
        <p:txBody>
          <a:bodyPr/>
          <a:lstStyle/>
          <a:p>
            <a:endParaRPr lang="zh-CN" altLang="en-US"/>
          </a:p>
        </p:txBody>
      </p:sp>
      <p:sp>
        <p:nvSpPr>
          <p:cNvPr id="4" name="Slide Number Placeholder 3"/>
          <p:cNvSpPr>
            <a:spLocks noGrp="1"/>
          </p:cNvSpPr>
          <p:nvPr>
            <p:ph type="sldNum" sz="quarter" idx="2"/>
            <p:custDataLst>
              <p:tags r:id="rId4"/>
            </p:custDataLst>
          </p:nvPr>
        </p:nvSpPr>
        <p:spPr/>
        <p:txBody>
          <a:bodyPr/>
          <a:lstStyle/>
          <a:p>
            <a:fld id="{93AE1883-0942-4AA3-9DB2-9C7C3A0314B1}" type="slidenum">
              <a:rPr lang="zh-CN" altLang="en-US" smtClean="0"/>
            </a:fld>
            <a:endParaRPr lang="en-US"/>
          </a:p>
        </p:txBody>
      </p:sp>
      <p:pic>
        <p:nvPicPr>
          <p:cNvPr id="5" name="墨迹 6"/>
          <p:cNvPicPr/>
          <p:nvPr>
            <p:custDataLst>
              <p:tags r:id="rId5"/>
            </p:custDataLst>
          </p:nvPr>
        </p:nvPicPr>
        <p:blipFill>
          <a:blip r:embed="rId6"/>
          <a:stretch>
            <a:fillRect/>
          </a:stretch>
        </p:blipFill>
        <p:spPr>
          <a:xfrm>
            <a:off x="-1286677" y="471795"/>
            <a:ext cx="36000" cy="162000"/>
          </a:xfrm>
          <a:prstGeom prst="rect">
            <a:avLst/>
          </a:prstGeom>
        </p:spPr>
      </p:pic>
      <p:sp>
        <p:nvSpPr>
          <p:cNvPr id="6" name="TextBox 4"/>
          <p:cNvSpPr txBox="1"/>
          <p:nvPr>
            <p:custDataLst>
              <p:tags r:id="rId7"/>
            </p:custDataLst>
          </p:nvPr>
        </p:nvSpPr>
        <p:spPr>
          <a:xfrm>
            <a:off x="270030" y="4948014"/>
            <a:ext cx="45365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rPr>
              <a:t>行业</a:t>
            </a:r>
            <a:r>
              <a:rPr lang="en-US" altLang="zh-CN" sz="100">
                <a:solidFill>
                  <a:schemeClr val="tx1">
                    <a:alpha val="0"/>
                  </a:schemeClr>
                </a:solidFill>
                <a:latin typeface="微软雅黑" panose="020B0503020204020204" pitchFamily="34" charset="-122"/>
                <a:ea typeface="微软雅黑" panose="020B0503020204020204" pitchFamily="34" charset="-122"/>
              </a:rPr>
              <a:t>PPT</a:t>
            </a:r>
            <a:r>
              <a:rPr lang="zh-CN" altLang="en-US" sz="100">
                <a:solidFill>
                  <a:schemeClr val="tx1">
                    <a:alpha val="0"/>
                  </a:schemeClr>
                </a:solidFill>
                <a:latin typeface="微软雅黑" panose="020B0503020204020204" pitchFamily="34" charset="-122"/>
                <a:ea typeface="微软雅黑" panose="020B0503020204020204" pitchFamily="34" charset="-122"/>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
        <p:nvSpPr>
          <p:cNvPr id="7" name="TextBox 8"/>
          <p:cNvSpPr txBox="1"/>
          <p:nvPr>
            <p:custDataLst>
              <p:tags r:id="rId8"/>
            </p:custDataLst>
          </p:nvPr>
        </p:nvSpPr>
        <p:spPr>
          <a:xfrm>
            <a:off x="8873970" y="0"/>
            <a:ext cx="540060" cy="137203"/>
          </a:xfrm>
          <a:prstGeom prst="rect">
            <a:avLst/>
          </a:prstGeom>
          <a:noFill/>
        </p:spPr>
        <p:txBody>
          <a:bodyPr wrap="square" rtlCol="0">
            <a:spAutoFit/>
          </a:bodyPr>
          <a:lstStyle/>
          <a:p>
            <a:pPr>
              <a:lnSpc>
                <a:spcPct val="200000"/>
              </a:lnSpc>
            </a:pPr>
            <a:r>
              <a:rPr lang="zh-CN" altLang="en-US" sz="100">
                <a:solidFill>
                  <a:schemeClr val="tx1">
                    <a:alpha val="0"/>
                  </a:schemeClr>
                </a:solidFill>
                <a:latin typeface="微软雅黑" panose="020B0503020204020204" pitchFamily="34" charset="-122"/>
                <a:ea typeface="微软雅黑" panose="020B0503020204020204" pitchFamily="34" charset="-122"/>
                <a:hlinkClick r:id="rId9"/>
              </a:rPr>
              <a:t>行业</a:t>
            </a:r>
            <a:r>
              <a:rPr lang="en-US" altLang="zh-CN" sz="100">
                <a:solidFill>
                  <a:schemeClr val="tx1">
                    <a:alpha val="0"/>
                  </a:schemeClr>
                </a:solidFill>
                <a:latin typeface="微软雅黑" panose="020B0503020204020204" pitchFamily="34" charset="-122"/>
                <a:ea typeface="微软雅黑" panose="020B0503020204020204" pitchFamily="34" charset="-122"/>
                <a:hlinkClick r:id="rId9"/>
              </a:rPr>
              <a:t>PPT</a:t>
            </a:r>
            <a:r>
              <a:rPr lang="zh-CN" altLang="en-US" sz="100">
                <a:solidFill>
                  <a:schemeClr val="tx1">
                    <a:alpha val="0"/>
                  </a:schemeClr>
                </a:solidFill>
                <a:latin typeface="微软雅黑" panose="020B0503020204020204" pitchFamily="34" charset="-122"/>
                <a:ea typeface="微软雅黑" panose="020B0503020204020204" pitchFamily="34" charset="-122"/>
                <a:hlinkClick r:id="rId9"/>
              </a:rPr>
              <a:t>模板</a:t>
            </a:r>
            <a:r>
              <a:rPr lang="en-US" altLang="zh-CN" sz="100">
                <a:solidFill>
                  <a:schemeClr val="tx1">
                    <a:alpha val="0"/>
                  </a:schemeClr>
                </a:solidFill>
                <a:latin typeface="微软雅黑" panose="020B0503020204020204" pitchFamily="34" charset="-122"/>
                <a:ea typeface="微软雅黑" panose="020B0503020204020204" pitchFamily="34" charset="-122"/>
              </a:rPr>
              <a:t>http://www.1ppt.com/hangye/</a:t>
            </a:r>
            <a:endParaRPr lang="en-US" altLang="zh-CN" sz="100">
              <a:solidFill>
                <a:schemeClr val="tx1">
                  <a:alpha val="0"/>
                </a:schemeClr>
              </a:solidFill>
              <a:latin typeface="微软雅黑" panose="020B0503020204020204" pitchFamily="34" charset="-122"/>
              <a:ea typeface="微软雅黑" panose="020B0503020204020204" pitchFamily="34" charset="-122"/>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p:custDataLst>
              <p:tags r:id="rId2"/>
            </p:custDataLst>
          </p:nvPr>
        </p:nvSpPr>
        <p:spPr/>
        <p:txBody>
          <a:bodyPr/>
          <a:lstStyle/>
          <a:p>
            <a:fld id="{89976601-62A8-419F-848F-435C6622109A}" type="datetimeFigureOut">
              <a:rPr lang="zh-CN" altLang="en-US" smtClean="0"/>
            </a:fld>
            <a:endParaRPr lang="zh-CN" altLang="en-US"/>
          </a:p>
        </p:txBody>
      </p:sp>
      <p:sp>
        <p:nvSpPr>
          <p:cNvPr id="3" name="Footer Placeholder 2"/>
          <p:cNvSpPr>
            <a:spLocks noGrp="1"/>
          </p:cNvSpPr>
          <p:nvPr>
            <p:ph type="ftr" sz="quarter" idx="1"/>
            <p:custDataLst>
              <p:tags r:id="rId3"/>
            </p:custDataLst>
          </p:nvPr>
        </p:nvSpPr>
        <p:spPr/>
        <p:txBody>
          <a:bodyPr/>
          <a:lstStyle/>
          <a:p>
            <a:endParaRPr lang="zh-CN" altLang="en-US"/>
          </a:p>
        </p:txBody>
      </p:sp>
      <p:sp>
        <p:nvSpPr>
          <p:cNvPr id="4" name="Slide Number Placeholder 3"/>
          <p:cNvSpPr>
            <a:spLocks noGrp="1"/>
          </p:cNvSpPr>
          <p:nvPr>
            <p:ph type="sldNum" sz="quarter" idx="2"/>
            <p:custDataLst>
              <p:tags r:id="rId4"/>
            </p:custDataLst>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p:custDataLst>
              <p:tags r:id="rId2"/>
            </p:custDataLst>
          </p:nvPr>
        </p:nvSpPr>
        <p:spPr/>
        <p:txBody>
          <a:bodyPr/>
          <a:lstStyle/>
          <a:p>
            <a:fld id="{6327AB25-3372-4EDA-97D5-65D6A639BFA6}" type="datetimeFigureOut">
              <a:rPr lang="zh-CN" altLang="en-US" smtClean="0"/>
            </a:fld>
            <a:endParaRPr lang="zh-CN" altLang="en-US"/>
          </a:p>
        </p:txBody>
      </p:sp>
      <p:sp>
        <p:nvSpPr>
          <p:cNvPr id="3" name="Footer Placeholder 2"/>
          <p:cNvSpPr>
            <a:spLocks noGrp="1"/>
          </p:cNvSpPr>
          <p:nvPr>
            <p:ph type="ftr" sz="quarter" idx="1"/>
            <p:custDataLst>
              <p:tags r:id="rId3"/>
            </p:custDataLst>
          </p:nvPr>
        </p:nvSpPr>
        <p:spPr/>
        <p:txBody>
          <a:bodyPr/>
          <a:lstStyle/>
          <a:p>
            <a:endParaRPr lang="zh-CN" altLang="en-US"/>
          </a:p>
        </p:txBody>
      </p:sp>
      <p:sp>
        <p:nvSpPr>
          <p:cNvPr id="4" name="Slide Number Placeholder 3"/>
          <p:cNvSpPr>
            <a:spLocks noGrp="1"/>
          </p:cNvSpPr>
          <p:nvPr>
            <p:ph type="sldNum" sz="quarter" idx="2"/>
            <p:custDataLst>
              <p:tags r:id="rId4"/>
            </p:custDataLst>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cSld>
  <p:clrMapOvr>
    <a:masterClrMapping/>
  </p:clrMapOvr>
  <p:transition/>
  <p:hf sldNum="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p:custDataLst>
              <p:tags r:id="rId2"/>
            </p:custDataLst>
          </p:nvPr>
        </p:nvSpPr>
        <p:spPr/>
        <p:txBody>
          <a:bodyPr/>
          <a:lstStyle/>
          <a:p>
            <a:fld id="{EAFC1190-9598-4401-B0AC-5A4867B6C830}" type="datetimeFigureOut">
              <a:rPr lang="zh-CN" altLang="en-US" smtClean="0"/>
            </a:fld>
            <a:endParaRPr lang="zh-CN" altLang="en-US"/>
          </a:p>
        </p:txBody>
      </p:sp>
      <p:sp>
        <p:nvSpPr>
          <p:cNvPr id="3" name="Footer Placeholder 2"/>
          <p:cNvSpPr>
            <a:spLocks noGrp="1"/>
          </p:cNvSpPr>
          <p:nvPr>
            <p:ph type="ftr" sz="quarter" idx="1"/>
            <p:custDataLst>
              <p:tags r:id="rId3"/>
            </p:custDataLst>
          </p:nvPr>
        </p:nvSpPr>
        <p:spPr/>
        <p:txBody>
          <a:bodyPr/>
          <a:lstStyle/>
          <a:p>
            <a:endParaRPr lang="zh-CN" altLang="en-US"/>
          </a:p>
        </p:txBody>
      </p:sp>
      <p:sp>
        <p:nvSpPr>
          <p:cNvPr id="4" name="Slide Number Placeholder 3"/>
          <p:cNvSpPr>
            <a:spLocks noGrp="1"/>
          </p:cNvSpPr>
          <p:nvPr>
            <p:ph type="sldNum" sz="quarter" idx="2"/>
            <p:custDataLst>
              <p:tags r:id="rId4"/>
            </p:custDataLst>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p:custDataLst>
              <p:tags r:id="rId2"/>
            </p:custDataLst>
          </p:nvPr>
        </p:nvSpPr>
        <p:spPr/>
        <p:txBody>
          <a:bodyPr/>
          <a:lstStyle/>
          <a:p>
            <a:fld id="{E8755DDB-5E41-4914-8EAB-32D335888034}" type="datetimeFigureOut">
              <a:rPr lang="zh-CN" altLang="en-US" smtClean="0"/>
            </a:fld>
            <a:endParaRPr lang="zh-CN" altLang="en-US"/>
          </a:p>
        </p:txBody>
      </p:sp>
      <p:sp>
        <p:nvSpPr>
          <p:cNvPr id="3" name="Footer Placeholder 2"/>
          <p:cNvSpPr>
            <a:spLocks noGrp="1"/>
          </p:cNvSpPr>
          <p:nvPr>
            <p:ph type="ftr" sz="quarter" idx="1"/>
            <p:custDataLst>
              <p:tags r:id="rId3"/>
            </p:custDataLst>
          </p:nvPr>
        </p:nvSpPr>
        <p:spPr/>
        <p:txBody>
          <a:bodyPr/>
          <a:lstStyle/>
          <a:p>
            <a:endParaRPr lang="zh-CN" altLang="en-US"/>
          </a:p>
        </p:txBody>
      </p:sp>
      <p:sp>
        <p:nvSpPr>
          <p:cNvPr id="4" name="Slide Number Placeholder 3"/>
          <p:cNvSpPr>
            <a:spLocks noGrp="1"/>
          </p:cNvSpPr>
          <p:nvPr>
            <p:ph type="sldNum" sz="quarter" idx="2"/>
            <p:custDataLst>
              <p:tags r:id="rId4"/>
            </p:custDataLst>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p:custDataLst>
              <p:tags r:id="rId2"/>
            </p:custDataLst>
          </p:nvPr>
        </p:nvSpPr>
        <p:spPr/>
        <p:txBody>
          <a:bodyPr/>
          <a:lstStyle/>
          <a:p>
            <a:fld id="{444DEC02-3DDA-4583-80A2-2A4A7E029440}" type="datetimeFigureOut">
              <a:rPr lang="zh-CN" altLang="en-US" smtClean="0"/>
            </a:fld>
            <a:endParaRPr lang="zh-CN" altLang="en-US"/>
          </a:p>
        </p:txBody>
      </p:sp>
      <p:sp>
        <p:nvSpPr>
          <p:cNvPr id="3" name="Footer Placeholder 2"/>
          <p:cNvSpPr>
            <a:spLocks noGrp="1"/>
          </p:cNvSpPr>
          <p:nvPr>
            <p:ph type="ftr" sz="quarter" idx="1"/>
            <p:custDataLst>
              <p:tags r:id="rId3"/>
            </p:custDataLst>
          </p:nvPr>
        </p:nvSpPr>
        <p:spPr/>
        <p:txBody>
          <a:bodyPr/>
          <a:lstStyle/>
          <a:p>
            <a:endParaRPr lang="zh-CN" altLang="en-US"/>
          </a:p>
        </p:txBody>
      </p:sp>
      <p:sp>
        <p:nvSpPr>
          <p:cNvPr id="4" name="Slide Number Placeholder 3"/>
          <p:cNvSpPr>
            <a:spLocks noGrp="1"/>
          </p:cNvSpPr>
          <p:nvPr>
            <p:ph type="sldNum" sz="quarter" idx="2"/>
            <p:custDataLst>
              <p:tags r:id="rId4"/>
            </p:custDataLst>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custDataLst>
              <p:tags r:id="rId2"/>
            </p:custDataLst>
          </p:nvPr>
        </p:nvSpPr>
        <p:spPr/>
        <p:txBody>
          <a:bodyPr/>
          <a:lstStyle/>
          <a:p>
            <a:fld id="{C4AC4A34-E837-4055-B96E-44F5C8D9E9D7}" type="datetimeFigureOut">
              <a:rPr lang="zh-CN" altLang="en-US" smtClean="0"/>
            </a:fld>
            <a:endParaRPr lang="zh-CN" altLang="en-US"/>
          </a:p>
        </p:txBody>
      </p:sp>
      <p:sp>
        <p:nvSpPr>
          <p:cNvPr id="3" name="Footer Placeholder 2"/>
          <p:cNvSpPr>
            <a:spLocks noGrp="1"/>
          </p:cNvSpPr>
          <p:nvPr>
            <p:ph type="ftr" sz="quarter" idx="1"/>
            <p:custDataLst>
              <p:tags r:id="rId3"/>
            </p:custDataLst>
          </p:nvPr>
        </p:nvSpPr>
        <p:spPr/>
        <p:txBody>
          <a:bodyPr/>
          <a:lstStyle/>
          <a:p>
            <a:endParaRPr lang="zh-CN" altLang="en-US"/>
          </a:p>
        </p:txBody>
      </p:sp>
      <p:sp>
        <p:nvSpPr>
          <p:cNvPr id="4" name="Slide Number Placeholder 3"/>
          <p:cNvSpPr>
            <a:spLocks noGrp="1"/>
          </p:cNvSpPr>
          <p:nvPr>
            <p:ph type="sldNum" sz="quarter" idx="2"/>
            <p:custDataLst>
              <p:tags r:id="rId4"/>
            </p:custDataLst>
          </p:nvPr>
        </p:nvSpPr>
        <p:spPr/>
        <p:txBody>
          <a:bodyPr/>
          <a:lstStyle/>
          <a:p>
            <a:fld id="{93AE1883-0942-4AA3-9DB2-9C7C3A0314B1}" type="slidenum">
              <a:rPr lang="zh-CN" altLang="en-US" smtClean="0"/>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custDataLst>
              <p:tags r:id="rId4"/>
            </p:custDataLst>
          </p:nvPr>
        </p:nvSpPr>
        <p:spPr/>
        <p:txBody>
          <a:bodyPr/>
          <a:lstStyle/>
          <a:p>
            <a:fld id="{51B04294-1B98-46EB-922B-4550D1B31E1A}"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2EEF5D38-5CE9-449F-8033-070849047956}" type="slidenum">
              <a:rPr lang="zh-CN" altLang="en-US" smtClean="0"/>
            </a:fld>
            <a:endParaRPr lang="zh-CN" altLang="en-US"/>
          </a:p>
        </p:txBody>
      </p:sp>
    </p:spTree>
  </p:cSld>
  <p:clrMapOvr>
    <a:masterClrMapping/>
  </p:clrMapOvr>
  <p:transition/>
  <p:hf sldNum="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7" name="组合 6"/>
          <p:cNvGrpSpPr/>
          <p:nvPr userDrawn="1">
            <p:custDataLst>
              <p:tags r:id="rId2"/>
            </p:custDataLst>
          </p:nvPr>
        </p:nvGrpSpPr>
        <p:grpSpPr>
          <a:xfrm>
            <a:off x="-1" y="0"/>
            <a:ext cx="12192001" cy="6858000"/>
            <a:chOff x="-1" y="0"/>
            <a:chExt cx="12192001" cy="6858000"/>
          </a:xfrm>
        </p:grpSpPr>
        <p:pic>
          <p:nvPicPr>
            <p:cNvPr id="8" name="图片 7"/>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9" name="图片 8"/>
            <p:cNvPicPr>
              <a:picLocks noChangeAspect="1"/>
            </p:cNvPicPr>
            <p:nvPr>
              <p:custDataLst>
                <p:tags r:id="rId5"/>
              </p:custDataLst>
            </p:nvPr>
          </p:nvPicPr>
          <p:blipFill>
            <a:blip r:embed="rId6">
              <a:extLst>
                <a:ext uri="{28A0092B-C50C-407E-A947-70E740481C1C}">
                  <a14:useLocalDpi xmlns:a14="http://schemas.microsoft.com/office/drawing/2010/main" val="0"/>
                </a:ext>
              </a:extLst>
            </a:blip>
            <a:srcRect t="41393" b="26418"/>
            <a:stretch>
              <a:fillRect/>
            </a:stretch>
          </p:blipFill>
          <p:spPr>
            <a:xfrm>
              <a:off x="0" y="403955"/>
              <a:ext cx="12192000" cy="3691719"/>
            </a:xfrm>
            <a:prstGeom prst="rect">
              <a:avLst/>
            </a:prstGeom>
          </p:spPr>
        </p:pic>
        <p:pic>
          <p:nvPicPr>
            <p:cNvPr id="10" name="图片 9"/>
            <p:cNvPicPr>
              <a:picLocks noChangeAspect="1"/>
            </p:cNvPicPr>
            <p:nvPr>
              <p:custDataLst>
                <p:tags r:id="rId7"/>
              </p:custDataLst>
            </p:nvPr>
          </p:nvPicPr>
          <p:blipFill>
            <a:blip r:embed="rId8">
              <a:extLst>
                <a:ext uri="{28A0092B-C50C-407E-A947-70E740481C1C}">
                  <a14:useLocalDpi xmlns:a14="http://schemas.microsoft.com/office/drawing/2010/main" val="0"/>
                </a:ext>
              </a:extLst>
            </a:blip>
            <a:srcRect t="8756" b="8657"/>
            <a:stretch>
              <a:fillRect/>
            </a:stretch>
          </p:blipFill>
          <p:spPr>
            <a:xfrm>
              <a:off x="0" y="1194179"/>
              <a:ext cx="12192000" cy="5663821"/>
            </a:xfrm>
            <a:prstGeom prst="rect">
              <a:avLst/>
            </a:prstGeom>
          </p:spPr>
        </p:pic>
      </p:grpSp>
      <p:pic>
        <p:nvPicPr>
          <p:cNvPr id="11" name="图片 10"/>
          <p:cNvPicPr>
            <a:picLocks noChangeAspect="1"/>
          </p:cNvPicPr>
          <p:nvPr userDrawn="1">
            <p:custDataLst>
              <p:tags r:id="rId9"/>
            </p:custDataLst>
          </p:nvPr>
        </p:nvPicPr>
        <p:blipFill>
          <a:blip r:embed="rId10"/>
          <a:stretch>
            <a:fillRect/>
          </a:stretch>
        </p:blipFill>
        <p:spPr>
          <a:xfrm>
            <a:off x="7761585" y="4171950"/>
            <a:ext cx="4134679" cy="2325757"/>
          </a:xfrm>
          <a:prstGeom prst="rect">
            <a:avLst/>
          </a:prstGeom>
        </p:spPr>
      </p:pic>
    </p:spTree>
  </p:cSld>
  <p:clrMapOvr>
    <a:masterClrMapping/>
  </p:clrMapOvr>
  <p:transition/>
  <p:hf sldNum="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2" name="矩形 1"/>
          <p:cNvSpPr/>
          <p:nvPr userDrawn="1">
            <p:custDataLst>
              <p:tags r:id="rId4"/>
            </p:custDataLst>
          </p:nvPr>
        </p:nvSpPr>
        <p:spPr>
          <a:xfrm>
            <a:off x="250874" y="227284"/>
            <a:ext cx="11690252" cy="6403432"/>
          </a:xfrm>
          <a:prstGeom prst="rect">
            <a:avLst/>
          </a:prstGeom>
          <a:solidFill>
            <a:schemeClr val="bg1"/>
          </a:solidFill>
          <a:ln w="254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Light" panose="020B0300000000000000" pitchFamily="34" charset="-122"/>
              <a:ea typeface="思源黑体 Light" panose="020B0300000000000000" pitchFamily="34" charset="-122"/>
            </a:endParaRPr>
          </a:p>
        </p:txBody>
      </p:sp>
    </p:spTree>
  </p:cSld>
  <p:clrMapOvr>
    <a:masterClrMapping/>
  </p:clrMapOvr>
  <p:transition/>
  <p:hf sldNum="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custDataLst>
              <p:tags r:id="rId5"/>
            </p:custDataLst>
          </p:nvPr>
        </p:nvSpPr>
        <p:spPr/>
        <p:txBody>
          <a:bodyPr/>
          <a:lstStyle/>
          <a:p>
            <a:fld id="{51B04294-1B98-46EB-922B-4550D1B31E1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2EEF5D38-5CE9-449F-8033-070849047956}" type="slidenum">
              <a:rPr lang="zh-CN" altLang="en-US" smtClean="0"/>
            </a:fld>
            <a:endParaRPr lang="zh-CN" altLang="en-US"/>
          </a:p>
        </p:txBody>
      </p:sp>
    </p:spTree>
  </p:cSld>
  <p:clrMapOvr>
    <a:masterClrMapping/>
  </p:clrMapOvr>
  <p:transition/>
  <p:hf sldNum="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custDataLst>
              <p:tags r:id="rId5"/>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custDataLst>
              <p:tags r:id="rId7"/>
            </p:custDataLst>
          </p:nvPr>
        </p:nvSpPr>
        <p:spPr/>
        <p:txBody>
          <a:bodyPr/>
          <a:lstStyle/>
          <a:p>
            <a:fld id="{51B04294-1B98-46EB-922B-4550D1B31E1A}"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2EEF5D38-5CE9-449F-8033-070849047956}" type="slidenum">
              <a:rPr lang="zh-CN" altLang="en-US" smtClean="0"/>
            </a:fld>
            <a:endParaRPr lang="zh-CN" altLang="en-US"/>
          </a:p>
        </p:txBody>
      </p:sp>
    </p:spTree>
  </p:cSld>
  <p:clrMapOvr>
    <a:masterClrMapping/>
  </p:clrMapOvr>
  <p:transition/>
  <p:hf sldNum="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51B04294-1B98-46EB-922B-4550D1B31E1A}"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2EEF5D38-5CE9-449F-8033-070849047956}" type="slidenum">
              <a:rPr lang="zh-CN" altLang="en-US" smtClean="0"/>
            </a:fld>
            <a:endParaRPr lang="zh-CN" altLang="en-US"/>
          </a:p>
        </p:txBody>
      </p:sp>
    </p:spTree>
  </p:cSld>
  <p:clrMapOvr>
    <a:masterClrMapping/>
  </p:clrMapOvr>
  <p:transition/>
  <p:hf sldNum="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51B04294-1B98-46EB-922B-4550D1B31E1A}"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2EEF5D38-5CE9-449F-8033-070849047956}" type="slidenum">
              <a:rPr lang="zh-CN" altLang="en-US" smtClean="0"/>
            </a:fld>
            <a:endParaRPr lang="zh-CN" altLang="en-US"/>
          </a:p>
        </p:txBody>
      </p:sp>
    </p:spTree>
  </p:cSld>
  <p:clrMapOvr>
    <a:masterClrMapping/>
  </p:clrMapOvr>
  <p:transition/>
  <p:hf sldNum="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custDataLst>
              <p:tags r:id="rId4"/>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51B04294-1B98-46EB-922B-4550D1B31E1A}"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2EEF5D38-5CE9-449F-8033-070849047956}" type="slidenum">
              <a:rPr lang="zh-CN" altLang="en-US" smtClean="0"/>
            </a:fld>
            <a:endParaRPr lang="zh-CN" altLang="en-US"/>
          </a:p>
        </p:txBody>
      </p:sp>
    </p:spTree>
  </p:cSld>
  <p:clrMapOvr>
    <a:masterClrMapping/>
  </p:clrMapOvr>
  <p:transition/>
  <p:hf sldNum="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3" Type="http://schemas.openxmlformats.org/officeDocument/2006/relationships/theme" Target="../theme/theme1.xml"/><Relationship Id="rId32" Type="http://schemas.openxmlformats.org/officeDocument/2006/relationships/image" Target="file:///D:\qq&#25991;&#20214;\712321467\Image\C2C\Image2\%7b75232B38-A165-1FB7-499C-2E1C792CACB5%7d.png" TargetMode="External"/><Relationship Id="rId31" Type="http://schemas.openxmlformats.org/officeDocument/2006/relationships/image" Target="../media/image7.png"/><Relationship Id="rId30" Type="http://schemas.openxmlformats.org/officeDocument/2006/relationships/tags" Target="../tags/tag102.xml"/><Relationship Id="rId3" Type="http://schemas.openxmlformats.org/officeDocument/2006/relationships/slideLayout" Target="../slideLayouts/slideLayout3.xml"/><Relationship Id="rId29" Type="http://schemas.openxmlformats.org/officeDocument/2006/relationships/tags" Target="../tags/tag101.xml"/><Relationship Id="rId28" Type="http://schemas.openxmlformats.org/officeDocument/2006/relationships/tags" Target="../tags/tag100.xml"/><Relationship Id="rId27" Type="http://schemas.openxmlformats.org/officeDocument/2006/relationships/tags" Target="../tags/tag99.xml"/><Relationship Id="rId26" Type="http://schemas.openxmlformats.org/officeDocument/2006/relationships/tags" Target="../tags/tag98.xml"/><Relationship Id="rId25" Type="http://schemas.openxmlformats.org/officeDocument/2006/relationships/tags" Target="../tags/tag97.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25"/>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6"/>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custDataLst>
              <p:tags r:id="rId27"/>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B04294-1B98-46EB-922B-4550D1B31E1A}" type="datetimeFigureOut">
              <a:rPr lang="zh-CN" altLang="en-US" smtClean="0"/>
            </a:fld>
            <a:endParaRPr lang="zh-CN" altLang="en-US"/>
          </a:p>
        </p:txBody>
      </p:sp>
      <p:sp>
        <p:nvSpPr>
          <p:cNvPr id="5" name="页脚占位符 4"/>
          <p:cNvSpPr>
            <a:spLocks noGrp="1"/>
          </p:cNvSpPr>
          <p:nvPr>
            <p:ph type="ftr" sz="quarter" idx="3"/>
            <p:custDataLst>
              <p:tags r:id="rId28"/>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29"/>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F5D38-5CE9-449F-8033-070849047956}" type="slidenum">
              <a:rPr lang="zh-CN" altLang="en-US" smtClean="0"/>
            </a:fld>
            <a:endParaRPr lang="zh-CN" altLang="en-US"/>
          </a:p>
        </p:txBody>
      </p:sp>
      <p:pic>
        <p:nvPicPr>
          <p:cNvPr id="7" name="图片 1073743875" descr="学科网 zxxk.com"/>
          <p:cNvPicPr>
            <a:picLocks noChangeAspect="1"/>
          </p:cNvPicPr>
          <p:nvPr>
            <p:custDataLst>
              <p:tags r:id="rId30"/>
            </p:custDataLst>
          </p:nvPr>
        </p:nvPicPr>
        <p:blipFill>
          <a:blip r:embed="rId31" r:link="rId3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ransition/>
  <p:hf sldNum="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image" Target="../media/image9.png"/><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image" Target="../media/image8.png"/><Relationship Id="rId10" Type="http://schemas.openxmlformats.org/officeDocument/2006/relationships/slideLayout" Target="../slideLayouts/slideLayout3.xml"/><Relationship Id="rId1" Type="http://schemas.openxmlformats.org/officeDocument/2006/relationships/tags" Target="../tags/tag103.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tags" Target="../tags/tag140.xml"/><Relationship Id="rId2" Type="http://schemas.openxmlformats.org/officeDocument/2006/relationships/image" Target="../media/image12.png"/><Relationship Id="rId1" Type="http://schemas.openxmlformats.org/officeDocument/2006/relationships/tags" Target="../tags/tag139.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image" Target="../media/image12.png"/><Relationship Id="rId1" Type="http://schemas.openxmlformats.org/officeDocument/2006/relationships/tags" Target="../tags/tag146.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image" Target="../media/image8.png"/><Relationship Id="rId1" Type="http://schemas.openxmlformats.org/officeDocument/2006/relationships/tags" Target="../tags/tag149.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tags" Target="../tags/tag111.xml"/><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image" Target="../media/image10.png"/><Relationship Id="rId1" Type="http://schemas.openxmlformats.org/officeDocument/2006/relationships/tags" Target="../tags/tag11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3.xml"/><Relationship Id="rId1" Type="http://schemas.openxmlformats.org/officeDocument/2006/relationships/tags" Target="../tags/tag112.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15.xml"/><Relationship Id="rId2" Type="http://schemas.openxmlformats.org/officeDocument/2006/relationships/image" Target="../media/image12.png"/><Relationship Id="rId1" Type="http://schemas.openxmlformats.org/officeDocument/2006/relationships/tags" Target="../tags/tag114.xml"/></Relationships>
</file>

<file path=ppt/slides/_rels/slide5.xml.rels><?xml version="1.0" encoding="UTF-8" standalone="yes"?>
<Relationships xmlns="http://schemas.openxmlformats.org/package/2006/relationships"><Relationship Id="rId9" Type="http://schemas.openxmlformats.org/officeDocument/2006/relationships/image" Target="../media/image15.jpeg"/><Relationship Id="rId8" Type="http://schemas.openxmlformats.org/officeDocument/2006/relationships/tags" Target="../tags/tag120.xml"/><Relationship Id="rId7" Type="http://schemas.openxmlformats.org/officeDocument/2006/relationships/image" Target="../media/image14.jpeg"/><Relationship Id="rId6" Type="http://schemas.openxmlformats.org/officeDocument/2006/relationships/tags" Target="../tags/tag119.xml"/><Relationship Id="rId5" Type="http://schemas.openxmlformats.org/officeDocument/2006/relationships/image" Target="../media/image13.jpeg"/><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image" Target="../media/image12.png"/><Relationship Id="rId16" Type="http://schemas.openxmlformats.org/officeDocument/2006/relationships/slideLayout" Target="../slideLayouts/slideLayout4.xml"/><Relationship Id="rId15" Type="http://schemas.openxmlformats.org/officeDocument/2006/relationships/image" Target="../media/image18.png"/><Relationship Id="rId14" Type="http://schemas.openxmlformats.org/officeDocument/2006/relationships/tags" Target="../tags/tag123.xml"/><Relationship Id="rId13" Type="http://schemas.openxmlformats.org/officeDocument/2006/relationships/image" Target="../media/image17.png"/><Relationship Id="rId12" Type="http://schemas.openxmlformats.org/officeDocument/2006/relationships/tags" Target="../tags/tag122.xml"/><Relationship Id="rId11" Type="http://schemas.openxmlformats.org/officeDocument/2006/relationships/image" Target="../media/image16.jpeg"/><Relationship Id="rId10" Type="http://schemas.openxmlformats.org/officeDocument/2006/relationships/tags" Target="../tags/tag121.xml"/><Relationship Id="rId1" Type="http://schemas.openxmlformats.org/officeDocument/2006/relationships/tags" Target="../tags/tag116.xml"/></Relationships>
</file>

<file path=ppt/slides/_rels/slide6.xml.rels><?xml version="1.0" encoding="UTF-8" standalone="yes"?>
<Relationships xmlns="http://schemas.openxmlformats.org/package/2006/relationships"><Relationship Id="rId9" Type="http://schemas.openxmlformats.org/officeDocument/2006/relationships/tags" Target="../tags/tag127.xml"/><Relationship Id="rId8" Type="http://schemas.openxmlformats.org/officeDocument/2006/relationships/image" Target="file:///C:\Users\1V994W2\PycharmProjects\PPT_Background_Generation\pic_temp\1_pic_quater_left_down.png" TargetMode="External"/><Relationship Id="rId7" Type="http://schemas.openxmlformats.org/officeDocument/2006/relationships/image" Target="../media/image20.png"/><Relationship Id="rId6" Type="http://schemas.openxmlformats.org/officeDocument/2006/relationships/tags" Target="../tags/tag126.xml"/><Relationship Id="rId5" Type="http://schemas.openxmlformats.org/officeDocument/2006/relationships/image" Target="file:///C:\Users\1V994W2\PycharmProjects\PPT_Background_Generation\pic_temp\0_pic_quater_right_down.png" TargetMode="External"/><Relationship Id="rId4" Type="http://schemas.openxmlformats.org/officeDocument/2006/relationships/image" Target="../media/image19.png"/><Relationship Id="rId3" Type="http://schemas.openxmlformats.org/officeDocument/2006/relationships/tags" Target="../tags/tag125.xml"/><Relationship Id="rId2" Type="http://schemas.openxmlformats.org/officeDocument/2006/relationships/image" Target="../media/image12.png"/><Relationship Id="rId11" Type="http://schemas.openxmlformats.org/officeDocument/2006/relationships/slideLayout" Target="../slideLayouts/slideLayout4.xml"/><Relationship Id="rId10" Type="http://schemas.openxmlformats.org/officeDocument/2006/relationships/tags" Target="../tags/tag128.xml"/><Relationship Id="rId1" Type="http://schemas.openxmlformats.org/officeDocument/2006/relationships/tags" Target="../tags/tag124.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30.xml"/><Relationship Id="rId2" Type="http://schemas.openxmlformats.org/officeDocument/2006/relationships/image" Target="../media/image12.png"/><Relationship Id="rId1" Type="http://schemas.openxmlformats.org/officeDocument/2006/relationships/tags" Target="../tags/tag129.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image" Target="../media/image12.png"/><Relationship Id="rId1" Type="http://schemas.openxmlformats.org/officeDocument/2006/relationships/tags" Target="../tags/tag131.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38.xml"/><Relationship Id="rId2" Type="http://schemas.openxmlformats.org/officeDocument/2006/relationships/image" Target="../media/image21.png"/><Relationship Id="rId1" Type="http://schemas.openxmlformats.org/officeDocument/2006/relationships/tags" Target="../tags/tag1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86087" r="67904"/>
          <a:stretch>
            <a:fillRect/>
          </a:stretch>
        </p:blipFill>
        <p:spPr>
          <a:xfrm>
            <a:off x="3076110" y="4957565"/>
            <a:ext cx="1563597" cy="650791"/>
          </a:xfrm>
          <a:prstGeom prst="rect">
            <a:avLst/>
          </a:prstGeom>
        </p:spPr>
      </p:pic>
      <p:pic>
        <p:nvPicPr>
          <p:cNvPr id="3" name="图片 2"/>
          <p:cNvPicPr>
            <a:picLocks noChangeAspect="1"/>
          </p:cNvPicPr>
          <p:nvPr>
            <p:custDataLst>
              <p:tags r:id="rId3"/>
            </p:custDataLst>
          </p:nvPr>
        </p:nvPicPr>
        <p:blipFill>
          <a:blip r:embed="rId2">
            <a:extLst>
              <a:ext uri="{28A0092B-C50C-407E-A947-70E740481C1C}">
                <a14:useLocalDpi xmlns:a14="http://schemas.microsoft.com/office/drawing/2010/main" val="0"/>
              </a:ext>
            </a:extLst>
          </a:blip>
          <a:srcRect t="86087" r="67904"/>
          <a:stretch>
            <a:fillRect/>
          </a:stretch>
        </p:blipFill>
        <p:spPr>
          <a:xfrm>
            <a:off x="7568911" y="1555936"/>
            <a:ext cx="1563597" cy="650791"/>
          </a:xfrm>
          <a:prstGeom prst="rect">
            <a:avLst/>
          </a:prstGeom>
        </p:spPr>
      </p:pic>
      <p:pic>
        <p:nvPicPr>
          <p:cNvPr id="9" name="图片 8"/>
          <p:cNvPicPr>
            <a:picLocks noChangeAspect="1"/>
          </p:cNvPicPr>
          <p:nvPr>
            <p:custDataLst>
              <p:tags r:id="rId4"/>
            </p:custDataLst>
          </p:nvPr>
        </p:nvPicPr>
        <p:blipFill>
          <a:blip r:embed="rId5">
            <a:extLst>
              <a:ext uri="{28A0092B-C50C-407E-A947-70E740481C1C}">
                <a14:useLocalDpi xmlns:a14="http://schemas.microsoft.com/office/drawing/2010/main" val="0"/>
              </a:ext>
            </a:extLst>
          </a:blip>
          <a:stretch>
            <a:fillRect/>
          </a:stretch>
        </p:blipFill>
        <p:spPr>
          <a:xfrm>
            <a:off x="0" y="-70056"/>
            <a:ext cx="4036144" cy="3027108"/>
          </a:xfrm>
          <a:prstGeom prst="rect">
            <a:avLst/>
          </a:prstGeom>
        </p:spPr>
      </p:pic>
      <p:sp>
        <p:nvSpPr>
          <p:cNvPr id="5" name="矩形 4"/>
          <p:cNvSpPr/>
          <p:nvPr>
            <p:custDataLst>
              <p:tags r:id="rId6"/>
            </p:custDataLst>
          </p:nvPr>
        </p:nvSpPr>
        <p:spPr>
          <a:xfrm>
            <a:off x="5471795" y="210185"/>
            <a:ext cx="1821815" cy="593979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9" name="文本框 18"/>
          <p:cNvSpPr txBox="1"/>
          <p:nvPr>
            <p:custDataLst>
              <p:tags r:id="rId7"/>
            </p:custDataLst>
          </p:nvPr>
        </p:nvSpPr>
        <p:spPr>
          <a:xfrm>
            <a:off x="5638998" y="309064"/>
            <a:ext cx="1431232" cy="5631180"/>
          </a:xfrm>
          <a:prstGeom prst="rect">
            <a:avLst/>
          </a:prstGeom>
          <a:solidFill>
            <a:schemeClr val="accent4">
              <a:lumMod val="20000"/>
              <a:lumOff val="80000"/>
            </a:schemeClr>
          </a:solidFill>
        </p:spPr>
        <p:txBody>
          <a:bodyPr wrap="square" rtlCol="0">
            <a:spAutoFit/>
          </a:bodyPr>
          <a:p>
            <a:pPr algn="ctr"/>
            <a:r>
              <a:rPr lang="zh-CN" altLang="en-US" sz="12000">
                <a:solidFill>
                  <a:prstClr val="black"/>
                </a:solidFill>
                <a:latin typeface="华文行楷" panose="02010800040101010101" charset="-122"/>
                <a:ea typeface="华文行楷" panose="02010800040101010101" charset="-122"/>
                <a:cs typeface="+mn-ea"/>
                <a:sym typeface="+mn-lt"/>
              </a:rPr>
              <a:t>望海潮</a:t>
            </a:r>
            <a:endParaRPr lang="zh-CN" altLang="en-US" sz="12000">
              <a:solidFill>
                <a:prstClr val="black"/>
              </a:solidFill>
              <a:latin typeface="华文行楷" panose="02010800040101010101" charset="-122"/>
              <a:ea typeface="华文行楷" panose="02010800040101010101" charset="-122"/>
              <a:cs typeface="+mn-ea"/>
              <a:sym typeface="+mn-lt"/>
            </a:endParaRPr>
          </a:p>
        </p:txBody>
      </p:sp>
      <p:sp>
        <p:nvSpPr>
          <p:cNvPr id="6" name="矩形 5"/>
          <p:cNvSpPr/>
          <p:nvPr>
            <p:custDataLst>
              <p:tags r:id="rId8"/>
            </p:custDataLst>
          </p:nvPr>
        </p:nvSpPr>
        <p:spPr>
          <a:xfrm>
            <a:off x="7569200" y="4417695"/>
            <a:ext cx="855345" cy="1732280"/>
          </a:xfrm>
          <a:prstGeom prst="rect">
            <a:avLst/>
          </a:prstGeom>
          <a:solidFill>
            <a:schemeClr val="accent2">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1"/>
          <p:nvPr>
            <p:custDataLst>
              <p:tags r:id="rId9"/>
            </p:custDataLst>
          </p:nvPr>
        </p:nvSpPr>
        <p:spPr>
          <a:xfrm>
            <a:off x="7719060" y="4549140"/>
            <a:ext cx="556260" cy="1470025"/>
          </a:xfrm>
          <a:prstGeom prst="rect">
            <a:avLst/>
          </a:prstGeom>
          <a:solidFill>
            <a:schemeClr val="accent4">
              <a:lumMod val="20000"/>
              <a:lumOff val="80000"/>
            </a:schemeClr>
          </a:solidFill>
        </p:spPr>
        <p:txBody>
          <a:bodyPr wrap="square" rtlCol="0">
            <a:noAutofit/>
          </a:bodyPr>
          <a:p>
            <a:pPr algn="ctr"/>
            <a:endParaRPr lang="zh-CN" altLang="en-US" sz="12000">
              <a:solidFill>
                <a:prstClr val="black"/>
              </a:solidFill>
              <a:latin typeface="华文行楷" panose="02010800040101010101" charset="-122"/>
              <a:ea typeface="华文行楷" panose="02010800040101010101" charset="-122"/>
              <a:cs typeface="+mn-ea"/>
              <a:sym typeface="+mn-lt"/>
            </a:endParaRPr>
          </a:p>
        </p:txBody>
      </p:sp>
      <p:sp>
        <p:nvSpPr>
          <p:cNvPr id="8" name="文本框 7"/>
          <p:cNvSpPr txBox="1"/>
          <p:nvPr/>
        </p:nvSpPr>
        <p:spPr>
          <a:xfrm>
            <a:off x="7653020" y="4683125"/>
            <a:ext cx="6096000" cy="1198880"/>
          </a:xfrm>
          <a:prstGeom prst="rect">
            <a:avLst/>
          </a:prstGeom>
          <a:noFill/>
        </p:spPr>
        <p:txBody>
          <a:bodyPr wrap="square" rtlCol="0" anchor="t">
            <a:spAutoFit/>
          </a:bodyPr>
          <a:p>
            <a:r>
              <a:rPr lang="zh-CN" altLang="en-US" sz="3600">
                <a:solidFill>
                  <a:prstClr val="black"/>
                </a:solidFill>
                <a:latin typeface="华文行楷" panose="02010800040101010101" charset="-122"/>
                <a:ea typeface="华文行楷" panose="02010800040101010101" charset="-122"/>
                <a:cs typeface="+mn-ea"/>
                <a:sym typeface="+mn-lt"/>
              </a:rPr>
              <a:t>柳</a:t>
            </a:r>
            <a:endParaRPr lang="zh-CN" altLang="en-US" sz="3600">
              <a:solidFill>
                <a:prstClr val="black"/>
              </a:solidFill>
              <a:latin typeface="华文行楷" panose="02010800040101010101" charset="-122"/>
              <a:ea typeface="华文行楷" panose="02010800040101010101" charset="-122"/>
              <a:cs typeface="+mn-ea"/>
              <a:sym typeface="+mn-lt"/>
            </a:endParaRPr>
          </a:p>
          <a:p>
            <a:r>
              <a:rPr lang="zh-CN" altLang="en-US" sz="3600">
                <a:solidFill>
                  <a:prstClr val="black"/>
                </a:solidFill>
                <a:latin typeface="华文行楷" panose="02010800040101010101" charset="-122"/>
                <a:ea typeface="华文行楷" panose="02010800040101010101" charset="-122"/>
                <a:cs typeface="+mn-ea"/>
                <a:sym typeface="+mn-lt"/>
              </a:rPr>
              <a:t>永</a:t>
            </a:r>
            <a:endParaRPr lang="zh-CN" altLang="en-US" sz="3600">
              <a:solidFill>
                <a:prstClr val="black"/>
              </a:solidFill>
              <a:latin typeface="华文行楷" panose="02010800040101010101" charset="-122"/>
              <a:ea typeface="华文行楷" panose="02010800040101010101" charset="-122"/>
              <a:cs typeface="+mn-ea"/>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0-#ppt_w/2"/>
                                          </p:val>
                                        </p:tav>
                                        <p:tav tm="100000">
                                          <p:val>
                                            <p:strVal val="#ppt_x"/>
                                          </p:val>
                                        </p:tav>
                                      </p:tavLst>
                                    </p:anim>
                                    <p:anim calcmode="lin" valueType="num">
                                      <p:cBhvr additive="base">
                                        <p:cTn id="8" dur="1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0-#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10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500" fill="hold"/>
                                        <p:tgtEl>
                                          <p:spTgt spid="2"/>
                                        </p:tgtEl>
                                        <p:attrNameLst>
                                          <p:attrName>ppt_x</p:attrName>
                                        </p:attrNameLst>
                                      </p:cBhvr>
                                      <p:tavLst>
                                        <p:tav tm="0">
                                          <p:val>
                                            <p:strVal val="0-#ppt_w/2"/>
                                          </p:val>
                                        </p:tav>
                                        <p:tav tm="100000">
                                          <p:val>
                                            <p:strVal val="#ppt_x"/>
                                          </p:val>
                                        </p:tav>
                                      </p:tavLst>
                                    </p:anim>
                                    <p:anim calcmode="lin" valueType="num">
                                      <p:cBhvr additive="base">
                                        <p:cTn id="16"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alphaModFix amt="20000"/>
            <a:extLst>
              <a:ext uri="{28A0092B-C50C-407E-A947-70E740481C1C}">
                <a14:useLocalDpi xmlns:a14="http://schemas.microsoft.com/office/drawing/2010/main" val="0"/>
              </a:ext>
            </a:extLst>
          </a:blip>
          <a:srcRect t="26486" b="19547"/>
          <a:stretch>
            <a:fillRect/>
          </a:stretch>
        </p:blipFill>
        <p:spPr>
          <a:xfrm>
            <a:off x="267478" y="2345094"/>
            <a:ext cx="11657044" cy="4260980"/>
          </a:xfrm>
          <a:prstGeom prst="rect">
            <a:avLst/>
          </a:prstGeom>
        </p:spPr>
      </p:pic>
      <p:sp>
        <p:nvSpPr>
          <p:cNvPr id="16" name="文本框 15"/>
          <p:cNvSpPr txBox="1"/>
          <p:nvPr>
            <p:custDataLst>
              <p:tags r:id="rId3"/>
            </p:custDataLst>
          </p:nvPr>
        </p:nvSpPr>
        <p:spPr>
          <a:xfrm>
            <a:off x="541020" y="355600"/>
            <a:ext cx="11110595" cy="3979545"/>
          </a:xfrm>
          <a:prstGeom prst="rect">
            <a:avLst/>
          </a:prstGeom>
          <a:noFill/>
          <a:ln w="19050">
            <a:solidFill>
              <a:srgbClr val="6CABCA"/>
            </a:solidFill>
            <a:prstDash val="sysDot"/>
          </a:ln>
        </p:spPr>
        <p:txBody>
          <a:bodyPr wrap="square" rtlCol="0">
            <a:noAutofit/>
          </a:bodyPr>
          <a:p>
            <a:pPr>
              <a:lnSpc>
                <a:spcPct val="120000"/>
              </a:lnSpc>
            </a:pPr>
            <a:r>
              <a:rPr lang="en-US" altLang="zh-CN" sz="2600">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en-US" altLang="zh-CN" sz="2800">
                <a:solidFill>
                  <a:schemeClr val="tx1"/>
                </a:solidFill>
                <a:latin typeface="华文中宋" panose="02010600040101010101" charset="-122"/>
                <a:ea typeface="华文中宋" panose="02010600040101010101" charset="-122"/>
                <a:cs typeface="华文中宋" panose="02010600040101010101" charset="-122"/>
              </a:rPr>
              <a:t> </a:t>
            </a:r>
            <a:r>
              <a:rPr lang="zh-CN" altLang="en-US" sz="2800" b="1">
                <a:solidFill>
                  <a:srgbClr val="FF0000"/>
                </a:solidFill>
                <a:latin typeface="华文中宋" panose="02010600040101010101" charset="-122"/>
                <a:ea typeface="华文中宋" panose="02010600040101010101" charset="-122"/>
                <a:cs typeface="华文中宋" panose="02010600040101010101" charset="-122"/>
              </a:rPr>
              <a:t>点染</a:t>
            </a:r>
            <a:r>
              <a:rPr lang="zh-CN" altLang="en-US" sz="2400">
                <a:solidFill>
                  <a:schemeClr val="tx1"/>
                </a:solidFill>
                <a:latin typeface="华文中宋" panose="02010600040101010101" charset="-122"/>
                <a:ea typeface="华文中宋" panose="02010600040101010101" charset="-122"/>
                <a:cs typeface="华文中宋" panose="02010600040101010101" charset="-122"/>
              </a:rPr>
              <a:t>：本是国画的术语。绘画时，有的地方点，有的地方染，从而描绘出一幅和谐统一的画面。</a:t>
            </a:r>
            <a:r>
              <a:rPr lang="en-US" altLang="zh-CN" sz="2400">
                <a:solidFill>
                  <a:schemeClr val="tx1"/>
                </a:solidFill>
                <a:latin typeface="华文中宋" panose="02010600040101010101" charset="-122"/>
                <a:ea typeface="华文中宋" panose="02010600040101010101" charset="-122"/>
                <a:cs typeface="华文中宋" panose="02010600040101010101" charset="-122"/>
              </a:rPr>
              <a:t> </a:t>
            </a:r>
            <a:r>
              <a:rPr lang="zh-CN" altLang="en-US" sz="2400">
                <a:solidFill>
                  <a:schemeClr val="tx1"/>
                </a:solidFill>
                <a:latin typeface="华文中宋" panose="02010600040101010101" charset="-122"/>
                <a:ea typeface="华文中宋" panose="02010600040101010101" charset="-122"/>
                <a:cs typeface="华文中宋" panose="02010600040101010101" charset="-122"/>
              </a:rPr>
              <a:t>被引用到文学中来，通过点染，可使文章“更上一层楼”。</a:t>
            </a:r>
            <a:r>
              <a:rPr lang="en-US" altLang="zh-CN" sz="2400">
                <a:solidFill>
                  <a:schemeClr val="tx1"/>
                </a:solidFill>
                <a:latin typeface="华文中宋" panose="02010600040101010101" charset="-122"/>
                <a:ea typeface="华文中宋" panose="02010600040101010101" charset="-122"/>
                <a:cs typeface="华文中宋" panose="02010600040101010101" charset="-122"/>
              </a:rPr>
              <a:t>    </a:t>
            </a:r>
            <a:endParaRPr lang="en-US" altLang="zh-CN" sz="2400">
              <a:solidFill>
                <a:schemeClr val="tx1"/>
              </a:solidFill>
              <a:latin typeface="华文中宋" panose="02010600040101010101" charset="-122"/>
              <a:ea typeface="华文中宋" panose="02010600040101010101" charset="-122"/>
              <a:cs typeface="华文中宋" panose="02010600040101010101" charset="-122"/>
            </a:endParaRPr>
          </a:p>
          <a:p>
            <a:pPr>
              <a:lnSpc>
                <a:spcPct val="120000"/>
              </a:lnSpc>
            </a:pPr>
            <a:r>
              <a:rPr lang="en-US" altLang="zh-CN" sz="2400">
                <a:solidFill>
                  <a:schemeClr val="tx1"/>
                </a:solidFill>
                <a:latin typeface="华文中宋" panose="02010600040101010101" charset="-122"/>
                <a:ea typeface="华文中宋" panose="02010600040101010101" charset="-122"/>
                <a:cs typeface="华文中宋" panose="02010600040101010101" charset="-122"/>
              </a:rPr>
              <a:t>      </a:t>
            </a:r>
            <a:r>
              <a:rPr lang="zh-CN" altLang="en-US" sz="2400">
                <a:solidFill>
                  <a:srgbClr val="FF0000"/>
                </a:solidFill>
                <a:latin typeface="华文中宋" panose="02010600040101010101" charset="-122"/>
                <a:ea typeface="华文中宋" panose="02010600040101010101" charset="-122"/>
                <a:cs typeface="华文中宋" panose="02010600040101010101" charset="-122"/>
              </a:rPr>
              <a:t>点是点明，即抒情、议论，一语点明作者情感、思想；染是渲染、烘托，多为叙事、写景，以具体的事物、景物将所点明的情感、思想烘托出来，以便读者对其能更具体、更生动地把握。</a:t>
            </a:r>
            <a:r>
              <a:rPr lang="zh-CN" altLang="en-US" sz="2400">
                <a:solidFill>
                  <a:schemeClr val="tx1"/>
                </a:solidFill>
                <a:latin typeface="华文中宋" panose="02010600040101010101" charset="-122"/>
                <a:ea typeface="华文中宋" panose="02010600040101010101" charset="-122"/>
                <a:cs typeface="华文中宋" panose="02010600040101010101" charset="-122"/>
              </a:rPr>
              <a:t>点染之间不能“有他语相隔”，只能是一气而下。</a:t>
            </a:r>
            <a:r>
              <a:rPr lang="en-US" altLang="zh-CN" sz="2400">
                <a:solidFill>
                  <a:schemeClr val="tx1"/>
                </a:solidFill>
                <a:latin typeface="楷体" panose="02010609060101010101" pitchFamily="49" charset="-122"/>
                <a:ea typeface="楷体" panose="02010609060101010101" pitchFamily="49" charset="-122"/>
                <a:cs typeface="楷体" panose="02010609060101010101" pitchFamily="49" charset="-122"/>
              </a:rPr>
              <a:t>   </a:t>
            </a:r>
            <a:endParaRPr lang="en-US" altLang="zh-CN" sz="2400">
              <a:solidFill>
                <a:schemeClr val="tx1"/>
              </a:solidFill>
              <a:latin typeface="楷体" panose="02010609060101010101" pitchFamily="49" charset="-122"/>
              <a:ea typeface="楷体" panose="02010609060101010101" pitchFamily="49" charset="-122"/>
              <a:cs typeface="楷体" panose="02010609060101010101" pitchFamily="49" charset="-122"/>
            </a:endParaRPr>
          </a:p>
          <a:p>
            <a:pPr>
              <a:lnSpc>
                <a:spcPct val="120000"/>
              </a:lnSpc>
            </a:pPr>
            <a:endParaRPr lang="zh-CN" altLang="en-US" sz="2400">
              <a:solidFill>
                <a:schemeClr val="tx1"/>
              </a:solidFill>
              <a:latin typeface="宋体" panose="02010600030101010101" pitchFamily="2" charset="-122"/>
              <a:ea typeface="宋体" panose="02010600030101010101" pitchFamily="2" charset="-122"/>
              <a:cs typeface="楷体" panose="02010609060101010101" pitchFamily="49" charset="-122"/>
            </a:endParaRPr>
          </a:p>
        </p:txBody>
      </p:sp>
      <p:sp>
        <p:nvSpPr>
          <p:cNvPr id="17" name="文本框 16"/>
          <p:cNvSpPr txBox="1"/>
          <p:nvPr>
            <p:custDataLst>
              <p:tags r:id="rId4"/>
            </p:custDataLst>
          </p:nvPr>
        </p:nvSpPr>
        <p:spPr>
          <a:xfrm>
            <a:off x="541020" y="4562475"/>
            <a:ext cx="11110595" cy="1863725"/>
          </a:xfrm>
          <a:prstGeom prst="rect">
            <a:avLst/>
          </a:prstGeom>
          <a:solidFill>
            <a:srgbClr val="F5FCFD"/>
          </a:solidFill>
        </p:spPr>
        <p:txBody>
          <a:bodyPr wrap="square" rtlCol="0">
            <a:spAutoFit/>
          </a:bodyPr>
          <a:p>
            <a:pPr>
              <a:lnSpc>
                <a:spcPct val="120000"/>
              </a:lnSpc>
            </a:pPr>
            <a:r>
              <a:rPr lang="zh-CN" altLang="en-US" sz="2400">
                <a:latin typeface="楷体" panose="02010609060101010101" pitchFamily="49" charset="-122"/>
                <a:ea typeface="楷体" panose="02010609060101010101" pitchFamily="49" charset="-122"/>
                <a:cs typeface="楷体" panose="02010609060101010101" pitchFamily="49" charset="-122"/>
              </a:rPr>
              <a:t>①上片</a:t>
            </a: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点</a:t>
            </a: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a:t>
            </a: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东南形胜，三吴都会，钱塘自古繁华</a:t>
            </a: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lnSpc>
                <a:spcPct val="120000"/>
              </a:lnSpc>
            </a:pP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染</a:t>
            </a: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：自然风光之美，都市繁华之美，民生安乐之美。</a:t>
            </a:r>
            <a:endParaRPr lang="zh-CN" altLang="en-US" sz="2400">
              <a:latin typeface="楷体" panose="02010609060101010101" pitchFamily="49" charset="-122"/>
              <a:ea typeface="楷体" panose="02010609060101010101" pitchFamily="49" charset="-122"/>
              <a:cs typeface="楷体" panose="02010609060101010101" pitchFamily="49" charset="-122"/>
            </a:endParaRPr>
          </a:p>
          <a:p>
            <a:pPr>
              <a:lnSpc>
                <a:spcPct val="120000"/>
              </a:lnSpc>
            </a:pPr>
            <a:r>
              <a:rPr lang="zh-CN" altLang="en-US" sz="2400">
                <a:latin typeface="楷体" panose="02010609060101010101" pitchFamily="49" charset="-122"/>
                <a:ea typeface="楷体" panose="02010609060101010101" pitchFamily="49" charset="-122"/>
                <a:cs typeface="楷体" panose="02010609060101010101" pitchFamily="49" charset="-122"/>
              </a:rPr>
              <a:t>②下片</a:t>
            </a: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点</a:t>
            </a: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a:t>
            </a: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重湖叠巘清嘉</a:t>
            </a:r>
            <a:r>
              <a:rPr lang="en-US" altLang="zh-CN" sz="2400">
                <a:latin typeface="楷体" panose="02010609060101010101" pitchFamily="49" charset="-122"/>
                <a:ea typeface="楷体" panose="02010609060101010101" pitchFamily="49" charset="-122"/>
                <a:cs typeface="楷体" panose="02010609060101010101" pitchFamily="49" charset="-122"/>
              </a:rPr>
              <a:t>”</a:t>
            </a:r>
            <a:endParaRPr lang="en-US" altLang="zh-CN" sz="2400">
              <a:latin typeface="楷体" panose="02010609060101010101" pitchFamily="49" charset="-122"/>
              <a:ea typeface="楷体" panose="02010609060101010101" pitchFamily="49" charset="-122"/>
              <a:cs typeface="楷体" panose="02010609060101010101" pitchFamily="49" charset="-122"/>
            </a:endParaRPr>
          </a:p>
          <a:p>
            <a:pPr>
              <a:lnSpc>
                <a:spcPct val="120000"/>
              </a:lnSpc>
            </a:pP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染</a:t>
            </a:r>
            <a:r>
              <a:rPr lang="en-US" altLang="zh-CN"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rPr>
              <a:t>：</a:t>
            </a:r>
            <a:r>
              <a:rPr lang="zh-CN" altLang="en-US" sz="2400">
                <a:latin typeface="楷体" panose="02010609060101010101" pitchFamily="49" charset="-122"/>
                <a:ea typeface="楷体" panose="02010609060101010101" pitchFamily="49" charset="-122"/>
                <a:cs typeface="楷体" panose="02010609060101010101" pitchFamily="49" charset="-122"/>
                <a:sym typeface="+mn-ea"/>
              </a:rPr>
              <a:t>有三秋桂子，十里荷花。羌管弄晴，菱歌泛夜，嬉嬉钓叟莲娃。</a:t>
            </a:r>
            <a:endParaRPr lang="zh-CN" altLang="en-US" sz="2400">
              <a:latin typeface="楷体" panose="02010609060101010101" pitchFamily="49" charset="-122"/>
              <a:ea typeface="楷体" panose="02010609060101010101" pitchFamily="49" charset="-122"/>
              <a:cs typeface="楷体" panose="02010609060101010101" pitchFamily="49" charset="-122"/>
            </a:endParaRPr>
          </a:p>
        </p:txBody>
      </p:sp>
      <p:sp>
        <p:nvSpPr>
          <p:cNvPr id="43013" name="Rectangle 7"/>
          <p:cNvSpPr/>
          <p:nvPr>
            <p:custDataLst>
              <p:tags r:id="rId5"/>
            </p:custDataLst>
          </p:nvPr>
        </p:nvSpPr>
        <p:spPr>
          <a:xfrm>
            <a:off x="1824355" y="2809875"/>
            <a:ext cx="3556635" cy="521970"/>
          </a:xfrm>
          <a:prstGeom prst="rect">
            <a:avLst/>
          </a:prstGeom>
          <a:noFill/>
          <a:ln>
            <a:noFill/>
            <a:miter lim="800000"/>
          </a:ln>
          <a:effectLst/>
        </p:spPr>
        <p:txBody>
          <a:bodyPr wrap="square" anchor="ctr" anchorCtr="0">
            <a:spAutoFit/>
          </a:bodyPr>
          <a:lstStyle>
            <a:defPPr>
              <a:defRPr lang="zh-CN"/>
            </a:defPPr>
            <a:lvl1pPr marL="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2800" b="1">
                <a:solidFill>
                  <a:srgbClr val="336600"/>
                </a:solidFill>
                <a:latin typeface="微软雅黑" panose="020B0503020204020204" pitchFamily="34" charset="-122"/>
                <a:ea typeface="微软雅黑" panose="020B0503020204020204" pitchFamily="34" charset="-122"/>
                <a:cs typeface="微软雅黑" panose="020B0503020204020204" pitchFamily="34" charset="-122"/>
              </a:rPr>
              <a:t>抽象的评点（总写）</a:t>
            </a:r>
            <a:r>
              <a:rPr lang="zh-CN" altLang="en-US" b="1">
                <a:solidFill>
                  <a:srgbClr val="336600"/>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b="1">
              <a:solidFill>
                <a:srgbClr val="3366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3014" name="Rectangle 8"/>
          <p:cNvSpPr/>
          <p:nvPr>
            <p:custDataLst>
              <p:tags r:id="rId6"/>
            </p:custDataLst>
          </p:nvPr>
        </p:nvSpPr>
        <p:spPr>
          <a:xfrm>
            <a:off x="6643370" y="2809875"/>
            <a:ext cx="3561715" cy="521970"/>
          </a:xfrm>
          <a:prstGeom prst="rect">
            <a:avLst/>
          </a:prstGeom>
          <a:noFill/>
          <a:ln>
            <a:noFill/>
            <a:miter lim="800000"/>
          </a:ln>
          <a:effectLst/>
        </p:spPr>
        <p:txBody>
          <a:bodyPr wrap="square" anchor="ctr" anchorCtr="0">
            <a:spAutoFit/>
          </a:bodyPr>
          <a:lstStyle>
            <a:defPPr>
              <a:defRPr lang="zh-CN"/>
            </a:defPPr>
            <a:lvl1pPr marL="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2800" b="1">
                <a:solidFill>
                  <a:srgbClr val="336600"/>
                </a:solidFill>
                <a:latin typeface="微软雅黑" panose="020B0503020204020204" pitchFamily="34" charset="-122"/>
                <a:ea typeface="微软雅黑" panose="020B0503020204020204" pitchFamily="34" charset="-122"/>
                <a:cs typeface="微软雅黑" panose="020B0503020204020204" pitchFamily="34" charset="-122"/>
              </a:rPr>
              <a:t>具体的描述</a:t>
            </a:r>
            <a:r>
              <a:rPr lang="zh-CN" altLang="en-US" b="1">
                <a:solidFill>
                  <a:srgbClr val="3366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b="1">
                <a:solidFill>
                  <a:srgbClr val="336600"/>
                </a:solidFill>
                <a:latin typeface="微软雅黑" panose="020B0503020204020204" pitchFamily="34" charset="-122"/>
                <a:ea typeface="微软雅黑" panose="020B0503020204020204" pitchFamily="34" charset="-122"/>
                <a:cs typeface="微软雅黑" panose="020B0503020204020204" pitchFamily="34" charset="-122"/>
              </a:rPr>
              <a:t>（分写）</a:t>
            </a:r>
            <a:endParaRPr lang="zh-CN" altLang="en-US" sz="2400" b="1">
              <a:solidFill>
                <a:srgbClr val="3366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3016" name="Rectangle 10"/>
          <p:cNvSpPr/>
          <p:nvPr>
            <p:custDataLst>
              <p:tags r:id="rId7"/>
            </p:custDataLst>
          </p:nvPr>
        </p:nvSpPr>
        <p:spPr>
          <a:xfrm>
            <a:off x="2593975" y="3429000"/>
            <a:ext cx="1010285" cy="735965"/>
          </a:xfrm>
          <a:prstGeom prst="rect">
            <a:avLst/>
          </a:prstGeom>
          <a:noFill/>
          <a:ln>
            <a:noFill/>
            <a:miter lim="800000"/>
          </a:ln>
          <a:effectLst/>
        </p:spPr>
        <p:txBody>
          <a:bodyPr wrap="square" anchor="ctr" anchorCtr="0">
            <a:noAutofit/>
          </a:bodyPr>
          <a:lstStyle>
            <a:defPPr>
              <a:defRPr lang="zh-CN"/>
            </a:defPPr>
            <a:lvl1pPr marL="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6000" b="1">
                <a:solidFill>
                  <a:schemeClr val="hlink"/>
                </a:solidFill>
                <a:latin typeface="微软雅黑" panose="020B0503020204020204" pitchFamily="34" charset="-122"/>
                <a:ea typeface="微软雅黑" panose="020B0503020204020204" pitchFamily="34" charset="-122"/>
              </a:rPr>
              <a:t>点</a:t>
            </a:r>
            <a:endParaRPr lang="zh-CN" altLang="en-US" sz="6000" b="1">
              <a:solidFill>
                <a:schemeClr val="hlink"/>
              </a:solidFill>
              <a:latin typeface="微软雅黑" panose="020B0503020204020204" pitchFamily="34" charset="-122"/>
              <a:ea typeface="微软雅黑" panose="020B0503020204020204" pitchFamily="34" charset="-122"/>
            </a:endParaRPr>
          </a:p>
        </p:txBody>
      </p:sp>
      <p:sp>
        <p:nvSpPr>
          <p:cNvPr id="43017" name="Text Box 11"/>
          <p:cNvSpPr/>
          <p:nvPr>
            <p:custDataLst>
              <p:tags r:id="rId8"/>
            </p:custDataLst>
          </p:nvPr>
        </p:nvSpPr>
        <p:spPr>
          <a:xfrm>
            <a:off x="7654290" y="3252470"/>
            <a:ext cx="921385" cy="912495"/>
          </a:xfrm>
          <a:prstGeom prst="rect">
            <a:avLst/>
          </a:prstGeom>
          <a:noFill/>
          <a:ln>
            <a:noFill/>
            <a:miter lim="800000"/>
          </a:ln>
          <a:effectLst/>
        </p:spPr>
        <p:txBody>
          <a:bodyPr wrap="square">
            <a:noAutofit/>
          </a:bodyPr>
          <a:lstStyle>
            <a:defPPr>
              <a:defRPr lang="zh-CN"/>
            </a:defPPr>
            <a:lvl1pPr marL="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eaLnBrk="1" hangingPunct="1"/>
            <a:r>
              <a:rPr lang="zh-CN" altLang="en-US" sz="5400" b="1">
                <a:solidFill>
                  <a:schemeClr val="hlink"/>
                </a:solidFill>
                <a:latin typeface="微软雅黑" panose="020B0503020204020204" pitchFamily="34" charset="-122"/>
                <a:ea typeface="微软雅黑" panose="020B0503020204020204" pitchFamily="34" charset="-122"/>
              </a:rPr>
              <a:t>染</a:t>
            </a:r>
            <a:endParaRPr lang="zh-CN" altLang="en-US" sz="5400" b="1">
              <a:latin typeface="微软雅黑" panose="020B0503020204020204" pitchFamily="34" charset="-122"/>
              <a:ea typeface="微软雅黑" panose="020B0503020204020204" pitchFamily="34" charset="-122"/>
            </a:endParaRPr>
          </a:p>
          <a:p>
            <a:pPr marL="0" lvl="0" indent="0" eaLnBrk="1" hangingPunct="1"/>
            <a:endParaRPr lang="en-US" altLang="zh-CN" sz="5400" b="1">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linds(horizont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3013"/>
                                        </p:tgtEl>
                                        <p:attrNameLst>
                                          <p:attrName>style.visibility</p:attrName>
                                        </p:attrNameLst>
                                      </p:cBhvr>
                                      <p:to>
                                        <p:strVal val="visible"/>
                                      </p:to>
                                    </p:set>
                                    <p:animEffect transition="in" filter="wipe(down)">
                                      <p:cBhvr>
                                        <p:cTn id="19" dur="500"/>
                                        <p:tgtEl>
                                          <p:spTgt spid="430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3014"/>
                                        </p:tgtEl>
                                        <p:attrNameLst>
                                          <p:attrName>style.visibility</p:attrName>
                                        </p:attrNameLst>
                                      </p:cBhvr>
                                      <p:to>
                                        <p:strVal val="visible"/>
                                      </p:to>
                                    </p:set>
                                    <p:animEffect transition="in" filter="wipe(down)">
                                      <p:cBhvr>
                                        <p:cTn id="22" dur="500"/>
                                        <p:tgtEl>
                                          <p:spTgt spid="430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3016"/>
                                        </p:tgtEl>
                                        <p:attrNameLst>
                                          <p:attrName>style.visibility</p:attrName>
                                        </p:attrNameLst>
                                      </p:cBhvr>
                                      <p:to>
                                        <p:strVal val="visible"/>
                                      </p:to>
                                    </p:set>
                                    <p:animEffect transition="in" filter="wipe(down)">
                                      <p:cBhvr>
                                        <p:cTn id="25" dur="500"/>
                                        <p:tgtEl>
                                          <p:spTgt spid="430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3017"/>
                                        </p:tgtEl>
                                        <p:attrNameLst>
                                          <p:attrName>style.visibility</p:attrName>
                                        </p:attrNameLst>
                                      </p:cBhvr>
                                      <p:to>
                                        <p:strVal val="visible"/>
                                      </p:to>
                                    </p:set>
                                    <p:animEffect transition="in" filter="wipe(down)">
                                      <p:cBhvr>
                                        <p:cTn id="28" dur="500"/>
                                        <p:tgtEl>
                                          <p:spTgt spid="4301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43013" grpId="0" animBg="1"/>
      <p:bldP spid="43014" grpId="0" animBg="1"/>
      <p:bldP spid="43016" grpId="0" animBg="1"/>
      <p:bldP spid="43017" grpId="0" animBg="1"/>
      <p:bldP spid="43013" grpId="1" animBg="1"/>
      <p:bldP spid="43014" grpId="1" animBg="1"/>
      <p:bldP spid="43016" grpId="1" animBg="1"/>
      <p:bldP spid="43017" grpId="1"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alphaModFix amt="20000"/>
            <a:extLst>
              <a:ext uri="{28A0092B-C50C-407E-A947-70E740481C1C}">
                <a14:useLocalDpi xmlns:a14="http://schemas.microsoft.com/office/drawing/2010/main" val="0"/>
              </a:ext>
            </a:extLst>
          </a:blip>
          <a:srcRect t="26486" b="19547"/>
          <a:stretch>
            <a:fillRect/>
          </a:stretch>
        </p:blipFill>
        <p:spPr>
          <a:xfrm>
            <a:off x="267478" y="2345094"/>
            <a:ext cx="11657044" cy="4260980"/>
          </a:xfrm>
          <a:prstGeom prst="rect">
            <a:avLst/>
          </a:prstGeom>
        </p:spPr>
      </p:pic>
      <p:sp>
        <p:nvSpPr>
          <p:cNvPr id="3" name="矩形 2"/>
          <p:cNvSpPr/>
          <p:nvPr>
            <p:custDataLst>
              <p:tags r:id="rId3"/>
            </p:custDataLst>
          </p:nvPr>
        </p:nvSpPr>
        <p:spPr>
          <a:xfrm>
            <a:off x="394970" y="310515"/>
            <a:ext cx="11469370" cy="4030980"/>
          </a:xfrm>
          <a:prstGeom prst="rect">
            <a:avLst/>
          </a:prstGeom>
          <a:ln w="19050">
            <a:solidFill>
              <a:srgbClr val="6CABCA"/>
            </a:solidFill>
            <a:prstDash val="sysDot"/>
          </a:ln>
        </p:spPr>
        <p:txBody>
          <a:bodyPr wrap="square">
            <a:spAutoFit/>
          </a:bodyPr>
          <a:p>
            <a:pPr algn="ctr">
              <a:lnSpc>
                <a:spcPct val="100000"/>
              </a:lnSpc>
            </a:pPr>
            <a:r>
              <a:rPr lang="en-US" altLang="zh-CN" sz="200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望海潮</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pP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柳永</a:t>
            </a:r>
            <a:endPar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东南形胜，三吴都会，钱塘自古繁华。烟柳画桥，风帘翠幕，参差十万人家。云树绕堤沙，怒涛卷霜雪，天堑无涯。市列珠玑，户盈罗绮，竞豪奢。     </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重湖叠巘清嘉，有三秋桂子，十里荷花。羌管弄晴，菱歌泛夜，嬉嬉钓叟莲娃。千骑拥高牙，乘醉听箫鼓，吟赏烟霞。异日图将好景，归去凤池夸。</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4"/>
            </p:custDataLst>
          </p:nvPr>
        </p:nvSpPr>
        <p:spPr>
          <a:xfrm>
            <a:off x="1007745" y="4647565"/>
            <a:ext cx="10638155" cy="1714500"/>
          </a:xfrm>
          <a:prstGeom prst="rect">
            <a:avLst/>
          </a:prstGeom>
          <a:solidFill>
            <a:srgbClr val="F5FCFD"/>
          </a:solidFill>
        </p:spPr>
        <p:txBody>
          <a:bodyPr wrap="square" rtlCol="0">
            <a:spAutoFit/>
          </a:bodyPr>
          <a:p>
            <a:pPr>
              <a:lnSpc>
                <a:spcPct val="110000"/>
              </a:lnSpc>
            </a:pP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【望海潮】</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词牌名。这首词应是作者在杭州时所作。据说，真宗咸平末年（</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1002-1003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），柳永从家乡前往都城汴京应考，路经钱塘（今浙江杭州），为了谒见两浙转运使孙何，柳永写了这首词投赠他。</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10000"/>
              </a:lnSpc>
            </a:pP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par>
    </p:tnLst>
    <p:bldLst>
      <p:bldP spid="3" grpId="0" bldLvl="0" animBg="1"/>
      <p:bldP spid="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86087" r="67904"/>
          <a:stretch>
            <a:fillRect/>
          </a:stretch>
        </p:blipFill>
        <p:spPr>
          <a:xfrm>
            <a:off x="3076110" y="4957565"/>
            <a:ext cx="1563597" cy="650791"/>
          </a:xfrm>
          <a:prstGeom prst="rect">
            <a:avLst/>
          </a:prstGeom>
        </p:spPr>
      </p:pic>
      <p:pic>
        <p:nvPicPr>
          <p:cNvPr id="3" name="图片 2"/>
          <p:cNvPicPr>
            <a:picLocks noChangeAspect="1"/>
          </p:cNvPicPr>
          <p:nvPr>
            <p:custDataLst>
              <p:tags r:id="rId3"/>
            </p:custDataLst>
          </p:nvPr>
        </p:nvPicPr>
        <p:blipFill>
          <a:blip r:embed="rId2">
            <a:extLst>
              <a:ext uri="{28A0092B-C50C-407E-A947-70E740481C1C}">
                <a14:useLocalDpi xmlns:a14="http://schemas.microsoft.com/office/drawing/2010/main" val="0"/>
              </a:ext>
            </a:extLst>
          </a:blip>
          <a:srcRect t="86087" r="67904"/>
          <a:stretch>
            <a:fillRect/>
          </a:stretch>
        </p:blipFill>
        <p:spPr>
          <a:xfrm>
            <a:off x="7568911" y="1555936"/>
            <a:ext cx="1563597" cy="650791"/>
          </a:xfrm>
          <a:prstGeom prst="rect">
            <a:avLst/>
          </a:prstGeom>
        </p:spPr>
      </p:pic>
      <p:sp>
        <p:nvSpPr>
          <p:cNvPr id="4" name="文本框 3"/>
          <p:cNvSpPr txBox="1"/>
          <p:nvPr>
            <p:custDataLst>
              <p:tags r:id="rId4"/>
            </p:custDataLst>
          </p:nvPr>
        </p:nvSpPr>
        <p:spPr>
          <a:xfrm>
            <a:off x="5638998" y="309064"/>
            <a:ext cx="1431232" cy="5015865"/>
          </a:xfrm>
          <a:prstGeom prst="rect">
            <a:avLst/>
          </a:prstGeom>
          <a:noFill/>
        </p:spPr>
        <p:txBody>
          <a:bodyPr wrap="square" rtlCol="0">
            <a:spAutoFit/>
          </a:bodyPr>
          <a:lstStyle/>
          <a:p>
            <a:pPr algn="ctr"/>
            <a:r>
              <a:rPr lang="zh-CN" altLang="en-US" sz="16000">
                <a:solidFill>
                  <a:prstClr val="black"/>
                </a:solidFill>
                <a:latin typeface="华文行楷" panose="02010800040101010101" charset="-122"/>
                <a:ea typeface="华文行楷" panose="02010800040101010101" charset="-122"/>
                <a:cs typeface="+mn-ea"/>
                <a:sym typeface="+mn-lt"/>
              </a:rPr>
              <a:t>再见</a:t>
            </a:r>
            <a:endParaRPr lang="zh-CN" altLang="en-US" sz="16000">
              <a:solidFill>
                <a:prstClr val="black"/>
              </a:solidFill>
              <a:latin typeface="华文行楷" panose="02010800040101010101" charset="-122"/>
              <a:ea typeface="华文行楷" panose="02010800040101010101" charset="-122"/>
              <a:cs typeface="+mn-ea"/>
              <a:sym typeface="+mn-lt"/>
            </a:endParaRPr>
          </a:p>
        </p:txBody>
      </p:sp>
      <p:pic>
        <p:nvPicPr>
          <p:cNvPr id="9" name="图片 8"/>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0" y="-70056"/>
            <a:ext cx="4036144" cy="302710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500" fill="hold"/>
                                        <p:tgtEl>
                                          <p:spTgt spid="9"/>
                                        </p:tgtEl>
                                        <p:attrNameLst>
                                          <p:attrName>ppt_x</p:attrName>
                                        </p:attrNameLst>
                                      </p:cBhvr>
                                      <p:tavLst>
                                        <p:tav tm="0">
                                          <p:val>
                                            <p:strVal val="0-#ppt_w/2"/>
                                          </p:val>
                                        </p:tav>
                                        <p:tav tm="100000">
                                          <p:val>
                                            <p:strVal val="#ppt_x"/>
                                          </p:val>
                                        </p:tav>
                                      </p:tavLst>
                                    </p:anim>
                                    <p:anim calcmode="lin" valueType="num">
                                      <p:cBhvr additive="base">
                                        <p:cTn id="8" dur="1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decel="10000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1500" fill="hold"/>
                                        <p:tgtEl>
                                          <p:spTgt spid="4"/>
                                        </p:tgtEl>
                                        <p:attrNameLst>
                                          <p:attrName>ppt_x</p:attrName>
                                        </p:attrNameLst>
                                      </p:cBhvr>
                                      <p:tavLst>
                                        <p:tav tm="0">
                                          <p:val>
                                            <p:strVal val="#ppt_x"/>
                                          </p:val>
                                        </p:tav>
                                        <p:tav tm="100000">
                                          <p:val>
                                            <p:strVal val="#ppt_x"/>
                                          </p:val>
                                        </p:tav>
                                      </p:tavLst>
                                    </p:anim>
                                    <p:anim calcmode="lin" valueType="num">
                                      <p:cBhvr additive="base">
                                        <p:cTn id="13" dur="1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8" decel="100000" fill="hold" nodeType="withEffect">
                                  <p:stCondLst>
                                    <p:cond delay="5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500" fill="hold"/>
                                        <p:tgtEl>
                                          <p:spTgt spid="3"/>
                                        </p:tgtEl>
                                        <p:attrNameLst>
                                          <p:attrName>ppt_x</p:attrName>
                                        </p:attrNameLst>
                                      </p:cBhvr>
                                      <p:tavLst>
                                        <p:tav tm="0">
                                          <p:val>
                                            <p:strVal val="0-#ppt_w/2"/>
                                          </p:val>
                                        </p:tav>
                                        <p:tav tm="100000">
                                          <p:val>
                                            <p:strVal val="#ppt_x"/>
                                          </p:val>
                                        </p:tav>
                                      </p:tavLst>
                                    </p:anim>
                                    <p:anim calcmode="lin" valueType="num">
                                      <p:cBhvr additive="base">
                                        <p:cTn id="17" dur="1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100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500" fill="hold"/>
                                        <p:tgtEl>
                                          <p:spTgt spid="2"/>
                                        </p:tgtEl>
                                        <p:attrNameLst>
                                          <p:attrName>ppt_x</p:attrName>
                                        </p:attrNameLst>
                                      </p:cBhvr>
                                      <p:tavLst>
                                        <p:tav tm="0">
                                          <p:val>
                                            <p:strVal val="0-#ppt_w/2"/>
                                          </p:val>
                                        </p:tav>
                                        <p:tav tm="100000">
                                          <p:val>
                                            <p:strVal val="#ppt_x"/>
                                          </p:val>
                                        </p:tav>
                                      </p:tavLst>
                                    </p:anim>
                                    <p:anim calcmode="lin" valueType="num">
                                      <p:cBhvr additive="base">
                                        <p:cTn id="21"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custDataLst>
              <p:tags r:id="rId1"/>
            </p:custDataLst>
          </p:nvPr>
        </p:nvPicPr>
        <p:blipFill>
          <a:blip r:embed="rId2">
            <a:alphaModFix amt="20000"/>
            <a:extLst>
              <a:ext uri="{28A0092B-C50C-407E-A947-70E740481C1C}">
                <a14:useLocalDpi xmlns:a14="http://schemas.microsoft.com/office/drawing/2010/main" val="0"/>
              </a:ext>
            </a:extLst>
          </a:blip>
          <a:srcRect t="16961" b="9478"/>
          <a:stretch>
            <a:fillRect/>
          </a:stretch>
        </p:blipFill>
        <p:spPr>
          <a:xfrm>
            <a:off x="5928049" y="1978541"/>
            <a:ext cx="6321490" cy="4650094"/>
          </a:xfrm>
          <a:prstGeom prst="rect">
            <a:avLst/>
          </a:prstGeom>
        </p:spPr>
      </p:pic>
      <p:pic>
        <p:nvPicPr>
          <p:cNvPr id="2" name="e09136e09047c81d2d4b5a4ecf771bb1">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1064895" y="571500"/>
            <a:ext cx="4572000" cy="5715000"/>
          </a:xfrm>
          <a:prstGeom prst="rect">
            <a:avLst/>
          </a:prstGeom>
        </p:spPr>
      </p:pic>
      <p:sp>
        <p:nvSpPr>
          <p:cNvPr id="3" name="文本框 2"/>
          <p:cNvSpPr txBox="1"/>
          <p:nvPr/>
        </p:nvSpPr>
        <p:spPr>
          <a:xfrm>
            <a:off x="5573395" y="779780"/>
            <a:ext cx="6132830" cy="1198880"/>
          </a:xfrm>
          <a:prstGeom prst="rect">
            <a:avLst/>
          </a:prstGeom>
          <a:noFill/>
        </p:spPr>
        <p:txBody>
          <a:bodyPr wrap="square" rtlCol="0">
            <a:spAutoFit/>
          </a:bodyPr>
          <a:p>
            <a:r>
              <a:rPr lang="en-US" altLang="zh-CN" sz="3600">
                <a:latin typeface="黑体" panose="02010609060101010101" charset="-122"/>
                <a:ea typeface="黑体" panose="02010609060101010101" charset="-122"/>
                <a:cs typeface="黑体" panose="02010609060101010101" charset="-122"/>
              </a:rPr>
              <a:t>“</a:t>
            </a:r>
            <a:r>
              <a:rPr lang="zh-CN" altLang="en-US" sz="3600">
                <a:latin typeface="黑体" panose="02010609060101010101" charset="-122"/>
                <a:ea typeface="黑体" panose="02010609060101010101" charset="-122"/>
                <a:cs typeface="黑体" panose="02010609060101010101" charset="-122"/>
              </a:rPr>
              <a:t>一不小心拍到语文课本封面</a:t>
            </a:r>
            <a:r>
              <a:rPr lang="en-US" altLang="zh-CN" sz="3600">
                <a:latin typeface="黑体" panose="02010609060101010101" charset="-122"/>
                <a:ea typeface="黑体" panose="02010609060101010101" charset="-122"/>
                <a:cs typeface="黑体" panose="02010609060101010101" charset="-122"/>
              </a:rPr>
              <a:t>”</a:t>
            </a:r>
            <a:r>
              <a:rPr lang="zh-CN" altLang="en-US" sz="3600">
                <a:latin typeface="黑体" panose="02010609060101010101" charset="-122"/>
                <a:ea typeface="黑体" panose="02010609060101010101" charset="-122"/>
                <a:cs typeface="黑体" panose="02010609060101010101" charset="-122"/>
              </a:rPr>
              <a:t>话题刷屏网络</a:t>
            </a:r>
            <a:endParaRPr lang="zh-CN" altLang="en-US" sz="3600">
              <a:latin typeface="黑体" panose="02010609060101010101" charset="-122"/>
              <a:ea typeface="黑体" panose="02010609060101010101" charset="-122"/>
              <a:cs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additive="base">
                                        <p:cTn id="12" dur="20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3" fill="remove" display="1">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additive="base">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394970" y="310515"/>
            <a:ext cx="11469370" cy="4030980"/>
          </a:xfrm>
          <a:prstGeom prst="rect">
            <a:avLst/>
          </a:prstGeom>
          <a:ln w="19050">
            <a:solidFill>
              <a:srgbClr val="6CABCA"/>
            </a:solidFill>
            <a:prstDash val="sysDot"/>
          </a:ln>
        </p:spPr>
        <p:txBody>
          <a:bodyPr wrap="square">
            <a:spAutoFit/>
          </a:bodyPr>
          <a:lstStyle/>
          <a:p>
            <a:pPr algn="ctr">
              <a:lnSpc>
                <a:spcPct val="100000"/>
              </a:lnSpc>
            </a:pPr>
            <a:r>
              <a:rPr lang="en-US" altLang="zh-CN" sz="2000" b="1">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望海潮</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ctr">
              <a:lnSpc>
                <a:spcPct val="100000"/>
              </a:lnSpc>
            </a:pP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柳永</a:t>
            </a:r>
            <a:endPar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东南形胜，三吴都会，钱塘自古繁华。烟柳画桥，风帘翠幕，参差十万人家。云树绕堤沙，怒涛卷霜雪，天堑无涯。市列珠玑，户盈罗绮，竞豪奢。     </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r>
              <a:rPr lang="en-US" altLang="zh-CN"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重湖叠巘清嘉，有三秋桂子，十里荷花。羌管弄晴，菱歌泛夜，嬉嬉钓叟莲娃。千骑拥高牙，乘醉听箫鼓，吟赏烟霞。异日图将好景，归去凤池夸。</a:t>
            </a:r>
            <a:endParaRPr lang="zh-CN" altLang="en-US" sz="32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2"/>
            </p:custDataLst>
          </p:nvPr>
        </p:nvSpPr>
        <p:spPr>
          <a:xfrm>
            <a:off x="1007745" y="4647565"/>
            <a:ext cx="10638155" cy="1714500"/>
          </a:xfrm>
          <a:prstGeom prst="rect">
            <a:avLst/>
          </a:prstGeom>
          <a:solidFill>
            <a:srgbClr val="F5FCFD"/>
          </a:solidFill>
        </p:spPr>
        <p:txBody>
          <a:bodyPr wrap="square" rtlCol="0">
            <a:spAutoFit/>
          </a:bodyPr>
          <a:lstStyle/>
          <a:p>
            <a:pPr>
              <a:lnSpc>
                <a:spcPct val="110000"/>
              </a:lnSpc>
            </a:pPr>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【望海潮】</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词牌名。这首词应是作者在杭州时所作。据说，真宗咸平末年（</a:t>
            </a:r>
            <a:r>
              <a:rPr lang="en-US" altLang="zh-CN" sz="2400" b="1">
                <a:latin typeface="微软雅黑" panose="020B0503020204020204" pitchFamily="34" charset="-122"/>
                <a:ea typeface="微软雅黑" panose="020B0503020204020204" pitchFamily="34" charset="-122"/>
                <a:cs typeface="微软雅黑" panose="020B0503020204020204" pitchFamily="34" charset="-122"/>
              </a:rPr>
              <a:t>1002-1003</a:t>
            </a: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），柳永从家乡前往都城汴京应考，路经钱塘（今浙江杭州），为了谒见两浙转运使孙何，柳永写了这首词投赠他。</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10000"/>
              </a:lnSpc>
            </a:pP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圆角矩形 1"/>
          <p:cNvSpPr/>
          <p:nvPr/>
        </p:nvSpPr>
        <p:spPr>
          <a:xfrm>
            <a:off x="2107565" y="3775710"/>
            <a:ext cx="831215" cy="441325"/>
          </a:xfrm>
          <a:prstGeom prst="roundRect">
            <a:avLst/>
          </a:prstGeom>
          <a:ln w="28575">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3" name="圆角矩形 2"/>
          <p:cNvSpPr/>
          <p:nvPr/>
        </p:nvSpPr>
        <p:spPr>
          <a:xfrm>
            <a:off x="6904990" y="1346835"/>
            <a:ext cx="831215" cy="441325"/>
          </a:xfrm>
          <a:prstGeom prst="roundRect">
            <a:avLst/>
          </a:prstGeom>
          <a:ln w="28575">
            <a:solidFill>
              <a:srgbClr val="FF0000"/>
            </a:solid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 grpId="0" animBg="1"/>
      <p:bldP spid="2" grpId="1" animBg="1"/>
      <p:bldP spid="3" grpId="0" bldLvl="0" animBg="1"/>
      <p:bldP spid="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34085" y="1913890"/>
            <a:ext cx="10181590" cy="2429510"/>
          </a:xfrm>
          <a:prstGeom prst="rect">
            <a:avLst/>
          </a:prstGeom>
          <a:solidFill>
            <a:schemeClr val="accent5">
              <a:lumMod val="20000"/>
              <a:lumOff val="80000"/>
            </a:schemeClr>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pic>
        <p:nvPicPr>
          <p:cNvPr id="7" name="图片 6"/>
          <p:cNvPicPr>
            <a:picLocks noChangeAspect="1"/>
          </p:cNvPicPr>
          <p:nvPr>
            <p:custDataLst>
              <p:tags r:id="rId1"/>
            </p:custDataLst>
          </p:nvPr>
        </p:nvPicPr>
        <p:blipFill>
          <a:blip r:embed="rId2">
            <a:alphaModFix amt="20000"/>
            <a:extLst>
              <a:ext uri="{28A0092B-C50C-407E-A947-70E740481C1C}">
                <a14:useLocalDpi xmlns:a14="http://schemas.microsoft.com/office/drawing/2010/main" val="0"/>
              </a:ext>
            </a:extLst>
          </a:blip>
          <a:srcRect t="26486" b="19547"/>
          <a:stretch>
            <a:fillRect/>
          </a:stretch>
        </p:blipFill>
        <p:spPr>
          <a:xfrm>
            <a:off x="267478" y="2345094"/>
            <a:ext cx="11657044" cy="4260980"/>
          </a:xfrm>
          <a:prstGeom prst="rect">
            <a:avLst/>
          </a:prstGeom>
        </p:spPr>
      </p:pic>
      <p:sp>
        <p:nvSpPr>
          <p:cNvPr id="5122" name="Rectangle 2"/>
          <p:cNvSpPr/>
          <p:nvPr>
            <p:custDataLst>
              <p:tags r:id="rId3"/>
            </p:custDataLst>
          </p:nvPr>
        </p:nvSpPr>
        <p:spPr>
          <a:xfrm>
            <a:off x="1539240" y="2083435"/>
            <a:ext cx="9318625" cy="1751965"/>
          </a:xfrm>
          <a:prstGeom prst="rect">
            <a:avLst/>
          </a:prstGeom>
          <a:noFill/>
          <a:ln>
            <a:noFill/>
            <a:miter lim="800000"/>
          </a:ln>
        </p:spPr>
        <p:txBody>
          <a:bodyPr wrap="square" lIns="91434" tIns="45717" rIns="91434" bIns="45717">
            <a:spAutoFit/>
          </a:bodyPr>
          <a:lstStyle>
            <a:defPPr>
              <a:defRPr lang="zh-CN"/>
            </a:defPPr>
            <a:lvl1pPr marL="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l" defTabSz="912495" eaLnBrk="1" hangingPunct="1">
              <a:lnSpc>
                <a:spcPct val="150000"/>
              </a:lnSpc>
              <a:spcBef>
                <a:spcPct val="50000"/>
              </a:spcBef>
            </a:pP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600" b="1">
                <a:latin typeface="微软雅黑" panose="020B0503020204020204" pitchFamily="34" charset="-122"/>
                <a:ea typeface="微软雅黑" panose="020B0503020204020204" pitchFamily="34" charset="-122"/>
                <a:cs typeface="微软雅黑" panose="020B0503020204020204" pitchFamily="34" charset="-122"/>
              </a:rPr>
              <a:t> 请阅读全词，选取好景，制作语文课本封面。（选取哪些景色，并写下理由）</a:t>
            </a:r>
            <a:endParaRPr lang="zh-CN" altLang="en-US" sz="36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alphaModFix amt="20000"/>
            <a:extLst>
              <a:ext uri="{28A0092B-C50C-407E-A947-70E740481C1C}">
                <a14:useLocalDpi xmlns:a14="http://schemas.microsoft.com/office/drawing/2010/main" val="0"/>
              </a:ext>
            </a:extLst>
          </a:blip>
          <a:srcRect t="26486" b="19547"/>
          <a:stretch>
            <a:fillRect/>
          </a:stretch>
        </p:blipFill>
        <p:spPr>
          <a:xfrm>
            <a:off x="267478" y="2345094"/>
            <a:ext cx="11657044" cy="4260980"/>
          </a:xfrm>
          <a:prstGeom prst="rect">
            <a:avLst/>
          </a:prstGeom>
        </p:spPr>
      </p:pic>
      <p:sp>
        <p:nvSpPr>
          <p:cNvPr id="4" name="文本框 3"/>
          <p:cNvSpPr txBox="1"/>
          <p:nvPr>
            <p:custDataLst>
              <p:tags r:id="rId3"/>
            </p:custDataLst>
          </p:nvPr>
        </p:nvSpPr>
        <p:spPr>
          <a:xfrm>
            <a:off x="649605" y="1398270"/>
            <a:ext cx="11002010" cy="1272540"/>
          </a:xfrm>
          <a:prstGeom prst="rect">
            <a:avLst/>
          </a:prstGeom>
          <a:noFill/>
          <a:ln w="19050">
            <a:solidFill>
              <a:srgbClr val="6CABCA"/>
            </a:solidFill>
            <a:prstDash val="sysDash"/>
          </a:ln>
        </p:spPr>
        <p:txBody>
          <a:bodyPr wrap="square" rtlCol="0" anchor="t">
            <a:spAutoFit/>
          </a:bodyPr>
          <a:lstStyle/>
          <a:p>
            <a:pPr>
              <a:lnSpc>
                <a:spcPct val="120000"/>
              </a:lnSpc>
            </a:pPr>
            <a:r>
              <a:rPr lang="en-US" altLang="zh-CN" sz="2400">
                <a:latin typeface="华文中宋" panose="02010600040101010101" charset="-122"/>
                <a:ea typeface="华文中宋" panose="02010600040101010101" charset="-122"/>
              </a:rPr>
              <a:t>     </a:t>
            </a:r>
            <a:r>
              <a:rPr lang="zh-CN" altLang="en-US" sz="3200">
                <a:latin typeface="华文中宋" panose="02010600040101010101" charset="-122"/>
                <a:ea typeface="华文中宋" panose="02010600040101010101" charset="-122"/>
              </a:rPr>
              <a:t>从</a:t>
            </a:r>
            <a:r>
              <a:rPr lang="zh-CN" altLang="en-US" sz="3200">
                <a:solidFill>
                  <a:srgbClr val="FF0000"/>
                </a:solidFill>
                <a:latin typeface="华文中宋" panose="02010600040101010101" charset="-122"/>
                <a:ea typeface="华文中宋" panose="02010600040101010101" charset="-122"/>
              </a:rPr>
              <a:t>自然风光、都市繁华、民生安乐</a:t>
            </a:r>
            <a:r>
              <a:rPr lang="zh-CN" altLang="en-US" sz="3200">
                <a:latin typeface="华文中宋" panose="02010600040101010101" charset="-122"/>
                <a:ea typeface="华文中宋" panose="02010600040101010101" charset="-122"/>
              </a:rPr>
              <a:t>多角度描绘</a:t>
            </a:r>
            <a:r>
              <a:rPr lang="zh-CN" altLang="en-US" sz="3200">
                <a:solidFill>
                  <a:srgbClr val="FF0000"/>
                </a:solidFill>
                <a:latin typeface="华文中宋" panose="02010600040101010101" charset="-122"/>
                <a:ea typeface="华文中宋" panose="02010600040101010101" charset="-122"/>
              </a:rPr>
              <a:t>杭州富足昌盛之景</a:t>
            </a:r>
            <a:r>
              <a:rPr lang="zh-CN" altLang="en-US" sz="3200">
                <a:latin typeface="华文中宋" panose="02010600040101010101" charset="-122"/>
                <a:ea typeface="华文中宋" panose="02010600040101010101" charset="-122"/>
              </a:rPr>
              <a:t>，塑造出</a:t>
            </a:r>
            <a:r>
              <a:rPr lang="zh-CN" altLang="en-US" sz="3200">
                <a:solidFill>
                  <a:srgbClr val="FF0000"/>
                </a:solidFill>
                <a:latin typeface="华文中宋" panose="02010600040101010101" charset="-122"/>
                <a:ea typeface="华文中宋" panose="02010600040101010101" charset="-122"/>
              </a:rPr>
              <a:t>国泰民安的盛世气象</a:t>
            </a:r>
            <a:r>
              <a:rPr lang="zh-CN" altLang="en-US" sz="3200">
                <a:latin typeface="华文中宋" panose="02010600040101010101" charset="-122"/>
                <a:ea typeface="华文中宋" panose="02010600040101010101" charset="-122"/>
              </a:rPr>
              <a:t>。</a:t>
            </a:r>
            <a:endParaRPr lang="zh-CN" altLang="en-US" sz="3200">
              <a:latin typeface="华文中宋" panose="02010600040101010101" charset="-122"/>
              <a:ea typeface="华文中宋" panose="02010600040101010101" charset="-122"/>
            </a:endParaRPr>
          </a:p>
        </p:txBody>
      </p:sp>
      <p:pic>
        <p:nvPicPr>
          <p:cNvPr id="3" name="Picture 4" descr="怒涛卷霜雪"/>
          <p:cNvPicPr>
            <a:picLocks noChangeAspect="1" noChangeArrowheads="1"/>
          </p:cNvPicPr>
          <p:nvPr>
            <p:custDataLst>
              <p:tags r:id="rId4"/>
            </p:custDataLst>
          </p:nvPr>
        </p:nvPicPr>
        <p:blipFill>
          <a:blip r:embed="rId5"/>
          <a:stretch>
            <a:fillRect/>
          </a:stretch>
        </p:blipFill>
        <p:spPr>
          <a:xfrm>
            <a:off x="4599305" y="3778885"/>
            <a:ext cx="2602230" cy="1324610"/>
          </a:xfrm>
          <a:prstGeom prst="rect">
            <a:avLst/>
          </a:prstGeom>
          <a:noFill/>
        </p:spPr>
      </p:pic>
      <p:pic>
        <p:nvPicPr>
          <p:cNvPr id="10" name="Picture 3"/>
          <p:cNvPicPr>
            <a:picLocks noChangeAspect="1" noChangeArrowheads="1"/>
          </p:cNvPicPr>
          <p:nvPr>
            <p:custDataLst>
              <p:tags r:id="rId6"/>
            </p:custDataLst>
          </p:nvPr>
        </p:nvPicPr>
        <p:blipFill>
          <a:blip r:embed="rId7"/>
          <a:stretch>
            <a:fillRect/>
          </a:stretch>
        </p:blipFill>
        <p:spPr bwMode="auto">
          <a:xfrm>
            <a:off x="1189990" y="3785235"/>
            <a:ext cx="242824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p:cNvPicPr>
            <a:picLocks noChangeAspect="1" noChangeArrowheads="1"/>
          </p:cNvPicPr>
          <p:nvPr>
            <p:custDataLst>
              <p:tags r:id="rId8"/>
            </p:custDataLst>
          </p:nvPr>
        </p:nvPicPr>
        <p:blipFill>
          <a:blip r:embed="rId9"/>
          <a:stretch>
            <a:fillRect/>
          </a:stretch>
        </p:blipFill>
        <p:spPr bwMode="auto">
          <a:xfrm>
            <a:off x="1180465" y="5204460"/>
            <a:ext cx="243776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descr="十里荷花"/>
          <p:cNvPicPr>
            <a:picLocks noChangeAspect="1" noChangeArrowheads="1"/>
          </p:cNvPicPr>
          <p:nvPr>
            <p:custDataLst>
              <p:tags r:id="rId10"/>
            </p:custDataLst>
          </p:nvPr>
        </p:nvPicPr>
        <p:blipFill>
          <a:blip r:embed="rId11"/>
          <a:stretch>
            <a:fillRect/>
          </a:stretch>
        </p:blipFill>
        <p:spPr bwMode="auto">
          <a:xfrm>
            <a:off x="4599305" y="5274945"/>
            <a:ext cx="2614930" cy="1252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custDataLst>
              <p:tags r:id="rId12"/>
            </p:custDataLst>
          </p:nvPr>
        </p:nvPicPr>
        <p:blipFill>
          <a:blip r:embed="rId13"/>
          <a:stretch>
            <a:fillRect/>
          </a:stretch>
        </p:blipFill>
        <p:spPr bwMode="auto">
          <a:xfrm>
            <a:off x="8214360" y="3772535"/>
            <a:ext cx="2507615" cy="133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无标题十里荷花"/>
          <p:cNvPicPr>
            <a:picLocks noChangeAspect="1" noChangeArrowheads="1"/>
          </p:cNvPicPr>
          <p:nvPr>
            <p:custDataLst>
              <p:tags r:id="rId14"/>
            </p:custDataLst>
          </p:nvPr>
        </p:nvPicPr>
        <p:blipFill>
          <a:blip r:embed="rId15"/>
          <a:stretch>
            <a:fillRect/>
          </a:stretch>
        </p:blipFill>
        <p:spPr bwMode="auto">
          <a:xfrm>
            <a:off x="8195310" y="5204460"/>
            <a:ext cx="2527935"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alphaModFix amt="20000"/>
            <a:extLst>
              <a:ext uri="{28A0092B-C50C-407E-A947-70E740481C1C}">
                <a14:useLocalDpi xmlns:a14="http://schemas.microsoft.com/office/drawing/2010/main" val="0"/>
              </a:ext>
            </a:extLst>
          </a:blip>
          <a:srcRect t="26486" b="19547"/>
          <a:stretch>
            <a:fillRect/>
          </a:stretch>
        </p:blipFill>
        <p:spPr>
          <a:xfrm>
            <a:off x="267478" y="2345094"/>
            <a:ext cx="11657044" cy="4260980"/>
          </a:xfrm>
          <a:prstGeom prst="rect">
            <a:avLst/>
          </a:prstGeom>
        </p:spPr>
      </p:pic>
      <p:pic>
        <p:nvPicPr>
          <p:cNvPr id="2" name="图片 1"/>
          <p:cNvPicPr/>
          <p:nvPr userDrawn="1">
            <p:custDataLst>
              <p:tags r:id="rId3"/>
            </p:custDataLst>
          </p:nvPr>
        </p:nvPicPr>
        <p:blipFill>
          <a:blip r:embed="rId4" r:link="rId5">
            <a:extLst>
              <a:ext uri="{28A0092B-C50C-407E-A947-70E740481C1C}">
                <a14:useLocalDpi xmlns:a14="http://schemas.microsoft.com/office/drawing/2010/main" val="0"/>
              </a:ext>
            </a:extLst>
          </a:blip>
          <a:stretch>
            <a:fillRect/>
          </a:stretch>
        </p:blipFill>
        <p:spPr>
          <a:xfrm>
            <a:off x="0" y="0"/>
            <a:ext cx="720090" cy="720090"/>
          </a:xfrm>
          <a:prstGeom prst="rect">
            <a:avLst/>
          </a:prstGeom>
        </p:spPr>
      </p:pic>
      <p:pic>
        <p:nvPicPr>
          <p:cNvPr id="6" name="图片 5"/>
          <p:cNvPicPr/>
          <p:nvPr userDrawn="1">
            <p:custDataLst>
              <p:tags r:id="rId6"/>
            </p:custDataLst>
          </p:nvPr>
        </p:nvPicPr>
        <p:blipFill>
          <a:blip r:embed="rId7" r:link="rId8">
            <a:extLst>
              <a:ext uri="{28A0092B-C50C-407E-A947-70E740481C1C}">
                <a14:useLocalDpi xmlns:a14="http://schemas.microsoft.com/office/drawing/2010/main" val="0"/>
              </a:ext>
            </a:extLst>
          </a:blip>
          <a:stretch>
            <a:fillRect/>
          </a:stretch>
        </p:blipFill>
        <p:spPr>
          <a:xfrm>
            <a:off x="11471910" y="0"/>
            <a:ext cx="720090" cy="720090"/>
          </a:xfrm>
          <a:prstGeom prst="rect">
            <a:avLst/>
          </a:prstGeom>
        </p:spPr>
      </p:pic>
      <p:sp>
        <p:nvSpPr>
          <p:cNvPr id="3" name="标题 1"/>
          <p:cNvSpPr>
            <a:spLocks noGrp="1"/>
          </p:cNvSpPr>
          <p:nvPr>
            <p:custDataLst>
              <p:tags r:id="rId9"/>
            </p:custDataLst>
          </p:nvPr>
        </p:nvSpPr>
        <p:spPr>
          <a:xfrm>
            <a:off x="774065" y="293370"/>
            <a:ext cx="3295650" cy="891540"/>
          </a:xfrm>
          <a:prstGeom prst="rect">
            <a:avLst/>
          </a:prstGeom>
          <a:ln>
            <a:solidFill>
              <a:schemeClr val="accent1"/>
            </a:solidFill>
          </a:ln>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a:solidFill>
                  <a:schemeClr val="accent1"/>
                </a:solidFill>
                <a:effectLst>
                  <a:outerShdw blurRad="38100" dist="25400" dir="5400000" algn="ctr" rotWithShape="0">
                    <a:srgbClr val="6E747A">
                      <a:alpha val="43000"/>
                    </a:srgbClr>
                  </a:outerShdw>
                </a:effectLst>
                <a:latin typeface="隶书" panose="02010509060101010101" pitchFamily="49" charset="-122"/>
                <a:ea typeface="隶书" panose="02010509060101010101" pitchFamily="49" charset="-122"/>
                <a:cs typeface="仿宋" panose="02010609060101010101" charset="-122"/>
                <a:sym typeface="+mn-ea"/>
              </a:rPr>
              <a:t>意象、意境</a:t>
            </a:r>
            <a:endParaRPr lang="zh-CN" altLang="en-US" sz="4000" b="1">
              <a:solidFill>
                <a:schemeClr val="accent1"/>
              </a:solidFill>
              <a:effectLst>
                <a:outerShdw blurRad="38100" dist="25400" dir="5400000" algn="ctr" rotWithShape="0">
                  <a:srgbClr val="6E747A">
                    <a:alpha val="43000"/>
                  </a:srgbClr>
                </a:outerShdw>
              </a:effectLst>
              <a:latin typeface="隶书" panose="02010509060101010101" pitchFamily="49" charset="-122"/>
              <a:ea typeface="隶书" panose="02010509060101010101" pitchFamily="49" charset="-122"/>
              <a:cs typeface="仿宋" panose="02010609060101010101" charset="-122"/>
              <a:sym typeface="+mn-ea"/>
            </a:endParaRPr>
          </a:p>
        </p:txBody>
      </p:sp>
      <p:sp>
        <p:nvSpPr>
          <p:cNvPr id="4" name="文本框 2"/>
          <p:cNvSpPr txBox="1">
            <a:spLocks noGrp="1"/>
          </p:cNvSpPr>
          <p:nvPr>
            <p:custDataLst>
              <p:tags r:id="rId10"/>
            </p:custDataLst>
          </p:nvPr>
        </p:nvSpPr>
        <p:spPr>
          <a:xfrm>
            <a:off x="774065" y="1184910"/>
            <a:ext cx="10698480" cy="5172075"/>
          </a:xfrm>
          <a:prstGeom prst="rect">
            <a:avLst/>
          </a:prstGeom>
          <a:solidFill>
            <a:schemeClr val="lt1"/>
          </a:solidFill>
          <a:ln>
            <a:solidFill>
              <a:schemeClr val="accent1"/>
            </a:solidFill>
          </a:ln>
        </p:spPr>
        <p:style>
          <a:lnRef idx="2">
            <a:schemeClr val="dk1"/>
          </a:lnRef>
          <a:fillRef idx="1">
            <a:schemeClr val="lt1"/>
          </a:fillRef>
          <a:effectRef idx="0">
            <a:schemeClr val="dk1"/>
          </a:effectRef>
          <a:fontRef idx="minor">
            <a:schemeClr val="dk1"/>
          </a:fontRef>
        </p:style>
        <p:txBody>
          <a:bodyPr vert="horz" wrap="square" lIns="91440" tIns="45720" rIns="91440" bIns="45720" rtlCol="0">
            <a:noAutofit/>
            <a:scene3d>
              <a:camera prst="orthographicFront"/>
              <a:lightRig rig="harsh" dir="t"/>
            </a:scene3d>
            <a:sp3d extrusionH="57150" prstMaterial="matte">
              <a:bevelT w="63500" h="12700" prst="angle"/>
              <a:contourClr>
                <a:schemeClr val="bg1">
                  <a:lumMod val="65000"/>
                </a:schemeClr>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457200" fontAlgn="auto">
              <a:lnSpc>
                <a:spcPts val="5560"/>
              </a:lnSpc>
              <a:buNone/>
            </a:pPr>
            <a:r>
              <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意象，蕴含主观之</a:t>
            </a:r>
            <a:r>
              <a:rPr lang="en-US" alt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意</a:t>
            </a:r>
            <a:r>
              <a:rPr lang="en-US" alt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的客观之</a:t>
            </a:r>
            <a:r>
              <a:rPr lang="en-US" alt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象</a:t>
            </a:r>
            <a:r>
              <a:rPr lang="en-US" altLang="zh-CN"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在诗歌中，诗人对某个具体的事物或景物赋予某种特殊含义和文学意味，由此抒发感情，寄托思想。</a:t>
            </a:r>
            <a:r>
              <a:rPr lang="zh-CN" altLang="en-US" sz="2400" b="1" u="sng">
                <a:solidFill>
                  <a:schemeClr val="tx1"/>
                </a:solidFill>
                <a:uFill>
                  <a:solidFill>
                    <a:srgbClr val="C00000"/>
                  </a:solidFill>
                </a:uFill>
                <a:latin typeface="微软雅黑" panose="020B0503020204020204" pitchFamily="34" charset="-122"/>
                <a:ea typeface="微软雅黑" panose="020B0503020204020204" pitchFamily="34" charset="-122"/>
                <a:cs typeface="微软雅黑" panose="020B0503020204020204" pitchFamily="34" charset="-122"/>
                <a:sym typeface="+mn-ea"/>
              </a:rPr>
              <a:t>意象的选择是写作诗歌的基础。</a:t>
            </a:r>
            <a:endParaRPr lang="zh-CN" altLang="en-US" sz="2400" b="1" u="sng">
              <a:solidFill>
                <a:schemeClr val="tx1"/>
              </a:solidFill>
              <a:uFill>
                <a:solidFill>
                  <a:srgbClr val="C00000"/>
                </a:solidFill>
              </a:u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457200" fontAlgn="auto">
              <a:lnSpc>
                <a:spcPts val="5560"/>
              </a:lnSpc>
              <a:buNone/>
            </a:pPr>
            <a:r>
              <a:rPr lang="zh-CN" altLang="en-US" sz="24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意境，指文艺作品中描绘的生活图景与所表现的思想情感融为一体而形成的艺术境界。</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既包含诗人笔下描绘出的不同景物组成的具体图景或环境氛围，也包含诗人寄托在这图景或氛围中的思想与情感。意境可以看做是由多个意象连缀而成的完整画面。</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alphaModFix amt="20000"/>
            <a:extLst>
              <a:ext uri="{28A0092B-C50C-407E-A947-70E740481C1C}">
                <a14:useLocalDpi xmlns:a14="http://schemas.microsoft.com/office/drawing/2010/main" val="0"/>
              </a:ext>
            </a:extLst>
          </a:blip>
          <a:srcRect t="26486" b="19547"/>
          <a:stretch>
            <a:fillRect/>
          </a:stretch>
        </p:blipFill>
        <p:spPr>
          <a:xfrm>
            <a:off x="267478" y="2345094"/>
            <a:ext cx="11657044" cy="4260980"/>
          </a:xfrm>
          <a:prstGeom prst="rect">
            <a:avLst/>
          </a:prstGeom>
        </p:spPr>
      </p:pic>
      <p:sp>
        <p:nvSpPr>
          <p:cNvPr id="2" name="矩形 1"/>
          <p:cNvSpPr/>
          <p:nvPr/>
        </p:nvSpPr>
        <p:spPr>
          <a:xfrm>
            <a:off x="934085" y="1913890"/>
            <a:ext cx="10181590" cy="2429510"/>
          </a:xfrm>
          <a:prstGeom prst="rect">
            <a:avLst/>
          </a:prstGeom>
          <a:solidFill>
            <a:schemeClr val="accent5">
              <a:lumMod val="20000"/>
              <a:lumOff val="80000"/>
            </a:schemeClr>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5122" name="Rectangle 2"/>
          <p:cNvSpPr/>
          <p:nvPr>
            <p:custDataLst>
              <p:tags r:id="rId3"/>
            </p:custDataLst>
          </p:nvPr>
        </p:nvSpPr>
        <p:spPr>
          <a:xfrm>
            <a:off x="1539240" y="2083435"/>
            <a:ext cx="9318625" cy="1751965"/>
          </a:xfrm>
          <a:prstGeom prst="rect">
            <a:avLst/>
          </a:prstGeom>
          <a:noFill/>
          <a:ln>
            <a:noFill/>
            <a:miter lim="800000"/>
          </a:ln>
        </p:spPr>
        <p:txBody>
          <a:bodyPr wrap="square" lIns="91434" tIns="45717" rIns="91434" bIns="45717">
            <a:spAutoFit/>
          </a:bodyPr>
          <a:lstStyle>
            <a:defPPr>
              <a:defRPr lang="zh-CN"/>
            </a:defPPr>
            <a:lvl1pPr marL="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l" defTabSz="912495" eaLnBrk="1" hangingPunct="1">
              <a:lnSpc>
                <a:spcPct val="150000"/>
              </a:lnSpc>
              <a:spcBef>
                <a:spcPct val="50000"/>
              </a:spcBef>
            </a:pPr>
            <a:r>
              <a:rPr lang="zh-CN" altLang="en-US" sz="32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600" b="1">
                <a:latin typeface="微软雅黑" panose="020B0503020204020204" pitchFamily="34" charset="-122"/>
                <a:ea typeface="微软雅黑" panose="020B0503020204020204" pitchFamily="34" charset="-122"/>
                <a:cs typeface="微软雅黑" panose="020B0503020204020204" pitchFamily="34" charset="-122"/>
              </a:rPr>
              <a:t> 思考：本词和《扬州慢》在意象选取和意境营造上有何不同？</a:t>
            </a:r>
            <a:endParaRPr lang="zh-CN" altLang="en-US" sz="36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alphaModFix amt="20000"/>
            <a:extLst>
              <a:ext uri="{28A0092B-C50C-407E-A947-70E740481C1C}">
                <a14:useLocalDpi xmlns:a14="http://schemas.microsoft.com/office/drawing/2010/main" val="0"/>
              </a:ext>
            </a:extLst>
          </a:blip>
          <a:srcRect t="26486" b="19547"/>
          <a:stretch>
            <a:fillRect/>
          </a:stretch>
        </p:blipFill>
        <p:spPr>
          <a:xfrm>
            <a:off x="267478" y="2649894"/>
            <a:ext cx="11657044" cy="4260980"/>
          </a:xfrm>
          <a:prstGeom prst="rect">
            <a:avLst/>
          </a:prstGeom>
        </p:spPr>
      </p:pic>
      <p:sp>
        <p:nvSpPr>
          <p:cNvPr id="2" name="矩形 1"/>
          <p:cNvSpPr/>
          <p:nvPr/>
        </p:nvSpPr>
        <p:spPr>
          <a:xfrm>
            <a:off x="376555" y="1304290"/>
            <a:ext cx="11285220" cy="4521835"/>
          </a:xfrm>
          <a:prstGeom prst="rect">
            <a:avLst/>
          </a:prstGeom>
          <a:solidFill>
            <a:schemeClr val="accent5">
              <a:lumMod val="20000"/>
              <a:lumOff val="80000"/>
            </a:schemeClr>
          </a:solidFill>
          <a:ln>
            <a:noFill/>
          </a:ln>
        </p:spPr>
        <p:style>
          <a:lnRef idx="2">
            <a:schemeClr val="accent1"/>
          </a:lnRef>
          <a:fillRef idx="0">
            <a:srgbClr val="FFFFFF"/>
          </a:fillRef>
          <a:effectRef idx="0">
            <a:srgbClr val="FFFFFF"/>
          </a:effectRef>
          <a:fontRef idx="minor">
            <a:schemeClr val="tx1"/>
          </a:fontRef>
        </p:style>
        <p:txBody>
          <a:bodyPr rtlCol="0" anchor="ctr"/>
          <a:p>
            <a:pPr algn="ctr"/>
            <a:endParaRPr lang="zh-CN" altLang="en-US"/>
          </a:p>
        </p:txBody>
      </p:sp>
      <p:sp>
        <p:nvSpPr>
          <p:cNvPr id="5122" name="Rectangle 2"/>
          <p:cNvSpPr/>
          <p:nvPr>
            <p:custDataLst>
              <p:tags r:id="rId3"/>
            </p:custDataLst>
          </p:nvPr>
        </p:nvSpPr>
        <p:spPr>
          <a:xfrm>
            <a:off x="377190" y="1729105"/>
            <a:ext cx="11284585" cy="920750"/>
          </a:xfrm>
          <a:prstGeom prst="rect">
            <a:avLst/>
          </a:prstGeom>
          <a:noFill/>
          <a:ln>
            <a:noFill/>
            <a:miter lim="800000"/>
          </a:ln>
        </p:spPr>
        <p:txBody>
          <a:bodyPr wrap="square" lIns="91434" tIns="45717" rIns="91434" bIns="45717">
            <a:spAutoFit/>
          </a:bodyPr>
          <a:lstStyle>
            <a:defPPr>
              <a:defRPr lang="zh-CN"/>
            </a:defPPr>
            <a:lvl1pPr marL="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l" defTabSz="912495" eaLnBrk="1" hangingPunct="1">
              <a:lnSpc>
                <a:spcPct val="150000"/>
              </a:lnSpc>
              <a:spcBef>
                <a:spcPct val="50000"/>
              </a:spcBef>
            </a:pPr>
            <a:r>
              <a:rPr lang="zh-CN" altLang="en-US" sz="3600" b="1">
                <a:latin typeface="微软雅黑" panose="020B0503020204020204" pitchFamily="34" charset="-122"/>
                <a:ea typeface="微软雅黑" panose="020B0503020204020204" pitchFamily="34" charset="-122"/>
                <a:cs typeface="微软雅黑" panose="020B0503020204020204" pitchFamily="34" charset="-122"/>
              </a:rPr>
              <a:t>意向选取：</a:t>
            </a:r>
            <a:r>
              <a:rPr lang="en-US" altLang="zh-CN" sz="3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600" b="1">
                <a:latin typeface="微软雅黑" panose="020B0503020204020204" pitchFamily="34" charset="-122"/>
                <a:ea typeface="微软雅黑" panose="020B0503020204020204" pitchFamily="34" charset="-122"/>
                <a:cs typeface="微软雅黑" panose="020B0503020204020204" pitchFamily="34" charset="-122"/>
              </a:rPr>
              <a:t>美丽富庶之景</a:t>
            </a:r>
            <a:r>
              <a:rPr lang="en-US" altLang="zh-CN" sz="3600" b="1">
                <a:latin typeface="微软雅黑" panose="020B0503020204020204" pitchFamily="34" charset="-122"/>
                <a:ea typeface="微软雅黑" panose="020B0503020204020204" pitchFamily="34" charset="-122"/>
                <a:cs typeface="微软雅黑" panose="020B0503020204020204" pitchFamily="34" charset="-122"/>
              </a:rPr>
              <a:t>         </a:t>
            </a:r>
            <a:r>
              <a:rPr sz="3600" b="1">
                <a:latin typeface="微软雅黑" panose="020B0503020204020204" pitchFamily="34" charset="-122"/>
                <a:ea typeface="微软雅黑" panose="020B0503020204020204" pitchFamily="34" charset="-122"/>
                <a:cs typeface="微软雅黑" panose="020B0503020204020204" pitchFamily="34" charset="-122"/>
              </a:rPr>
              <a:t>昔日繁华、今日残破</a:t>
            </a:r>
            <a:endParaRPr sz="36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Rectangle 2"/>
          <p:cNvSpPr/>
          <p:nvPr>
            <p:custDataLst>
              <p:tags r:id="rId4"/>
            </p:custDataLst>
          </p:nvPr>
        </p:nvSpPr>
        <p:spPr>
          <a:xfrm>
            <a:off x="377190" y="2813050"/>
            <a:ext cx="11284585" cy="920750"/>
          </a:xfrm>
          <a:prstGeom prst="rect">
            <a:avLst/>
          </a:prstGeom>
          <a:noFill/>
          <a:ln>
            <a:noFill/>
            <a:miter lim="800000"/>
          </a:ln>
        </p:spPr>
        <p:txBody>
          <a:bodyPr wrap="square" lIns="91434" tIns="45717" rIns="91434" bIns="45717">
            <a:spAutoFit/>
          </a:bodyPr>
          <a:lstStyle>
            <a:defPPr>
              <a:defRPr lang="zh-CN"/>
            </a:defPPr>
            <a:lvl1pPr marL="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l" defTabSz="912495" eaLnBrk="1" hangingPunct="1">
              <a:lnSpc>
                <a:spcPct val="150000"/>
              </a:lnSpc>
              <a:spcBef>
                <a:spcPct val="50000"/>
              </a:spcBef>
            </a:pPr>
            <a:r>
              <a:rPr lang="zh-CN" altLang="en-US" sz="3600" b="1">
                <a:latin typeface="微软雅黑" panose="020B0503020204020204" pitchFamily="34" charset="-122"/>
                <a:ea typeface="微软雅黑" panose="020B0503020204020204" pitchFamily="34" charset="-122"/>
                <a:cs typeface="微软雅黑" panose="020B0503020204020204" pitchFamily="34" charset="-122"/>
              </a:rPr>
              <a:t>营造的意境：</a:t>
            </a:r>
            <a:r>
              <a:rPr lang="en-US" altLang="zh-CN" sz="3600" b="1">
                <a:latin typeface="微软雅黑" panose="020B0503020204020204" pitchFamily="34" charset="-122"/>
                <a:ea typeface="微软雅黑" panose="020B0503020204020204" pitchFamily="34" charset="-122"/>
                <a:cs typeface="微软雅黑" panose="020B0503020204020204" pitchFamily="34" charset="-122"/>
              </a:rPr>
              <a:t> </a:t>
            </a:r>
            <a:r>
              <a:rPr sz="3600" b="1">
                <a:latin typeface="微软雅黑" panose="020B0503020204020204" pitchFamily="34" charset="-122"/>
                <a:ea typeface="微软雅黑" panose="020B0503020204020204" pitchFamily="34" charset="-122"/>
                <a:cs typeface="微软雅黑" panose="020B0503020204020204" pitchFamily="34" charset="-122"/>
              </a:rPr>
              <a:t>承平盛世</a:t>
            </a:r>
            <a:r>
              <a:rPr lang="en-US" altLang="zh-CN" sz="3600" b="1">
                <a:latin typeface="微软雅黑" panose="020B0503020204020204" pitchFamily="34" charset="-122"/>
                <a:ea typeface="微软雅黑" panose="020B0503020204020204" pitchFamily="34" charset="-122"/>
                <a:cs typeface="微软雅黑" panose="020B0503020204020204" pitchFamily="34" charset="-122"/>
              </a:rPr>
              <a:t>                     </a:t>
            </a:r>
            <a:r>
              <a:rPr sz="3600" b="1">
                <a:latin typeface="微软雅黑" panose="020B0503020204020204" pitchFamily="34" charset="-122"/>
                <a:ea typeface="微软雅黑" panose="020B0503020204020204" pitchFamily="34" charset="-122"/>
                <a:cs typeface="微软雅黑" panose="020B0503020204020204" pitchFamily="34" charset="-122"/>
              </a:rPr>
              <a:t>残破凄凉</a:t>
            </a:r>
            <a:endParaRPr sz="36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Rectangle 2"/>
          <p:cNvSpPr/>
          <p:nvPr>
            <p:custDataLst>
              <p:tags r:id="rId5"/>
            </p:custDataLst>
          </p:nvPr>
        </p:nvSpPr>
        <p:spPr>
          <a:xfrm>
            <a:off x="377190" y="3896995"/>
            <a:ext cx="11284585" cy="920750"/>
          </a:xfrm>
          <a:prstGeom prst="rect">
            <a:avLst/>
          </a:prstGeom>
          <a:noFill/>
          <a:ln>
            <a:noFill/>
            <a:miter lim="800000"/>
          </a:ln>
        </p:spPr>
        <p:txBody>
          <a:bodyPr wrap="square" lIns="91434" tIns="45717" rIns="91434" bIns="45717">
            <a:spAutoFit/>
          </a:bodyPr>
          <a:lstStyle>
            <a:defPPr>
              <a:defRPr lang="zh-CN"/>
            </a:defPPr>
            <a:lvl1pPr marL="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l" defTabSz="912495" eaLnBrk="1" hangingPunct="1">
              <a:lnSpc>
                <a:spcPct val="150000"/>
              </a:lnSpc>
              <a:spcBef>
                <a:spcPct val="50000"/>
              </a:spcBef>
            </a:pPr>
            <a:r>
              <a:rPr lang="zh-CN" altLang="en-US" sz="3600" b="1">
                <a:latin typeface="微软雅黑" panose="020B0503020204020204" pitchFamily="34" charset="-122"/>
                <a:ea typeface="微软雅黑" panose="020B0503020204020204" pitchFamily="34" charset="-122"/>
                <a:cs typeface="微软雅黑" panose="020B0503020204020204" pitchFamily="34" charset="-122"/>
              </a:rPr>
              <a:t>营构手法：</a:t>
            </a:r>
            <a:r>
              <a:rPr lang="en-US" altLang="zh-CN" sz="3600" b="1">
                <a:latin typeface="微软雅黑" panose="020B0503020204020204" pitchFamily="34" charset="-122"/>
                <a:ea typeface="微软雅黑" panose="020B0503020204020204" pitchFamily="34" charset="-122"/>
                <a:cs typeface="微软雅黑" panose="020B0503020204020204" pitchFamily="34" charset="-122"/>
              </a:rPr>
              <a:t>                               </a:t>
            </a:r>
            <a:r>
              <a:rPr sz="3600" b="1">
                <a:latin typeface="微软雅黑" panose="020B0503020204020204" pitchFamily="34" charset="-122"/>
                <a:ea typeface="微软雅黑" panose="020B0503020204020204" pitchFamily="34" charset="-122"/>
                <a:cs typeface="微软雅黑" panose="020B0503020204020204" pitchFamily="34" charset="-122"/>
              </a:rPr>
              <a:t>今昔对比、想象、用典</a:t>
            </a:r>
            <a:endParaRPr sz="36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Rectangle 2"/>
          <p:cNvSpPr/>
          <p:nvPr>
            <p:custDataLst>
              <p:tags r:id="rId6"/>
            </p:custDataLst>
          </p:nvPr>
        </p:nvSpPr>
        <p:spPr>
          <a:xfrm>
            <a:off x="454025" y="383540"/>
            <a:ext cx="11284585" cy="920750"/>
          </a:xfrm>
          <a:prstGeom prst="rect">
            <a:avLst/>
          </a:prstGeom>
          <a:noFill/>
          <a:ln>
            <a:noFill/>
            <a:miter lim="800000"/>
          </a:ln>
        </p:spPr>
        <p:txBody>
          <a:bodyPr wrap="square" lIns="91434" tIns="45717" rIns="91434" bIns="45717">
            <a:spAutoFit/>
          </a:bodyPr>
          <a:lstStyle>
            <a:defPPr>
              <a:defRPr lang="zh-CN"/>
            </a:defPPr>
            <a:lvl1pPr marL="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l" defTabSz="912495" eaLnBrk="1" hangingPunct="1">
              <a:lnSpc>
                <a:spcPct val="150000"/>
              </a:lnSpc>
              <a:spcBef>
                <a:spcPct val="50000"/>
              </a:spcBef>
            </a:pPr>
            <a:r>
              <a:rPr lang="en-US" altLang="zh-CN" sz="3600" b="1">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600" b="1">
                <a:latin typeface="微软雅黑" panose="020B0503020204020204" pitchFamily="34" charset="-122"/>
                <a:ea typeface="微软雅黑" panose="020B0503020204020204" pitchFamily="34" charset="-122"/>
                <a:cs typeface="微软雅黑" panose="020B0503020204020204" pitchFamily="34" charset="-122"/>
              </a:rPr>
              <a:t>《望海潮》</a:t>
            </a:r>
            <a:r>
              <a:rPr lang="en-US" altLang="zh-CN" sz="3600" b="1">
                <a:latin typeface="微软雅黑" panose="020B0503020204020204" pitchFamily="34" charset="-122"/>
                <a:ea typeface="微软雅黑" panose="020B0503020204020204" pitchFamily="34" charset="-122"/>
                <a:cs typeface="微软雅黑" panose="020B0503020204020204" pitchFamily="34" charset="-122"/>
              </a:rPr>
              <a:t>                  </a:t>
            </a:r>
            <a:r>
              <a:rPr sz="3600" b="1">
                <a:latin typeface="微软雅黑" panose="020B0503020204020204" pitchFamily="34" charset="-122"/>
                <a:ea typeface="微软雅黑" panose="020B0503020204020204" pitchFamily="34" charset="-122"/>
                <a:cs typeface="微软雅黑" panose="020B0503020204020204" pitchFamily="34" charset="-122"/>
              </a:rPr>
              <a:t>《扬州慢》</a:t>
            </a:r>
            <a:endParaRPr sz="36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Rectangle 2"/>
          <p:cNvSpPr/>
          <p:nvPr>
            <p:custDataLst>
              <p:tags r:id="rId7"/>
            </p:custDataLst>
          </p:nvPr>
        </p:nvSpPr>
        <p:spPr>
          <a:xfrm>
            <a:off x="3494405" y="3733800"/>
            <a:ext cx="3806190" cy="1197610"/>
          </a:xfrm>
          <a:prstGeom prst="rect">
            <a:avLst/>
          </a:prstGeom>
          <a:noFill/>
          <a:ln>
            <a:noFill/>
            <a:miter lim="800000"/>
          </a:ln>
        </p:spPr>
        <p:txBody>
          <a:bodyPr wrap="square" lIns="91434" tIns="45717" rIns="91434" bIns="45717">
            <a:spAutoFit/>
          </a:bodyPr>
          <a:lstStyle>
            <a:defPPr>
              <a:defRPr lang="zh-CN"/>
            </a:defPPr>
            <a:lvl1pPr marL="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l" defTabSz="912495" eaLnBrk="1" hangingPunct="1">
              <a:lnSpc>
                <a:spcPct val="150000"/>
              </a:lnSpc>
              <a:spcBef>
                <a:spcPct val="50000"/>
              </a:spcBef>
            </a:pPr>
            <a:r>
              <a:rPr lang="en-US" altLang="zh-CN" sz="3600" b="1">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4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4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3600" b="1">
                <a:latin typeface="微软雅黑" panose="020B0503020204020204" pitchFamily="34" charset="-122"/>
                <a:ea typeface="微软雅黑" panose="020B0503020204020204" pitchFamily="34" charset="-122"/>
                <a:cs typeface="微软雅黑" panose="020B0503020204020204" pitchFamily="34" charset="-122"/>
              </a:rPr>
              <a:t>      </a:t>
            </a:r>
            <a:endParaRPr sz="3600" b="1">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wipe(down)">
                                      <p:cBhvr>
                                        <p:cTn id="14" dur="500"/>
                                        <p:tgtEl>
                                          <p:spTgt spid="51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2" grpId="1"/>
      <p:bldP spid="3" grpId="0"/>
      <p:bldP spid="3" grpId="1"/>
      <p:bldP spid="4" grpId="0"/>
      <p:bldP spid="4" grpId="1"/>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custDataLst>
              <p:tags r:id="rId1"/>
            </p:custDataLst>
          </p:nvPr>
        </p:nvPicPr>
        <p:blipFill>
          <a:blip r:embed="rId2">
            <a:alphaModFix amt="20000"/>
            <a:extLst>
              <a:ext uri="{28A0092B-C50C-407E-A947-70E740481C1C}">
                <a14:useLocalDpi xmlns:a14="http://schemas.microsoft.com/office/drawing/2010/main" val="0"/>
              </a:ext>
            </a:extLst>
          </a:blip>
          <a:stretch>
            <a:fillRect/>
          </a:stretch>
        </p:blipFill>
        <p:spPr>
          <a:xfrm flipH="1">
            <a:off x="5542935" y="248264"/>
            <a:ext cx="6395884" cy="6395884"/>
          </a:xfrm>
          <a:prstGeom prst="rect">
            <a:avLst/>
          </a:prstGeom>
        </p:spPr>
      </p:pic>
      <p:sp>
        <p:nvSpPr>
          <p:cNvPr id="41986" name="Text Box 4"/>
          <p:cNvSpPr txBox="1">
            <a:spLocks noChangeArrowheads="1"/>
          </p:cNvSpPr>
          <p:nvPr>
            <p:custDataLst>
              <p:tags r:id="rId3"/>
            </p:custDataLst>
          </p:nvPr>
        </p:nvSpPr>
        <p:spPr bwMode="auto">
          <a:xfrm>
            <a:off x="812800" y="1475105"/>
            <a:ext cx="10631170" cy="2306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ctr" defTabSz="914400" rtl="0" eaLnBrk="0" fontAlgn="base" hangingPunct="0">
              <a:lnSpc>
                <a:spcPct val="100000"/>
              </a:lnSpc>
              <a:spcBef>
                <a:spcPct val="0"/>
              </a:spcBef>
              <a:spcAft>
                <a:spcPct val="0"/>
              </a:spcAft>
              <a:buClrTx/>
              <a:buSzTx/>
              <a:buFont typeface="Arial" panose="020B0604020202020204" pitchFamily="34" charset="0"/>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l" eaLnBrk="1" hangingPunct="1">
              <a:spcBef>
                <a:spcPct val="50000"/>
              </a:spcBef>
            </a:pPr>
            <a:r>
              <a:rPr lang="zh-CN" altLang="en-US" sz="3200" b="1" spc="0">
                <a:solidFill>
                  <a:srgbClr val="91581F"/>
                </a:solidFill>
                <a:latin typeface="微软雅黑" panose="020B0503020204020204" pitchFamily="34" charset="-122"/>
                <a:ea typeface="微软雅黑" panose="020B0503020204020204" pitchFamily="34" charset="-122"/>
                <a:cs typeface="微软雅黑" panose="020B0503020204020204" pitchFamily="34" charset="-122"/>
              </a:rPr>
              <a:t>指的是铺陈叙事，即对所要表现的事物充分展开叙写，多方位、多角度地展示事物。在诗歌中主要起</a:t>
            </a:r>
            <a:r>
              <a:rPr lang="zh-CN" altLang="en-US" sz="3200" b="1" spc="0">
                <a:solidFill>
                  <a:srgbClr val="91581F"/>
                </a:solidFill>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渲染烘托气氛</a:t>
            </a:r>
            <a:r>
              <a:rPr lang="zh-CN" altLang="en-US" sz="3200" b="1" spc="0">
                <a:solidFill>
                  <a:srgbClr val="91581F"/>
                </a:solidFill>
                <a:latin typeface="微软雅黑" panose="020B0503020204020204" pitchFamily="34" charset="-122"/>
                <a:ea typeface="微软雅黑" panose="020B0503020204020204" pitchFamily="34" charset="-122"/>
                <a:cs typeface="微软雅黑" panose="020B0503020204020204" pitchFamily="34" charset="-122"/>
              </a:rPr>
              <a:t>的作用。 </a:t>
            </a:r>
            <a:endParaRPr lang="zh-CN" altLang="en-US" sz="3200" b="1">
              <a:solidFill>
                <a:srgbClr val="91581F"/>
              </a:solidFill>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eaLnBrk="1" hangingPunct="1">
              <a:spcBef>
                <a:spcPct val="50000"/>
              </a:spcBef>
            </a:pPr>
            <a:endParaRPr lang="zh-CN" altLang="en-US" sz="32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文本框 1"/>
          <p:cNvSpPr txBox="1"/>
          <p:nvPr/>
        </p:nvSpPr>
        <p:spPr>
          <a:xfrm>
            <a:off x="812800" y="3429000"/>
            <a:ext cx="10234930" cy="2061210"/>
          </a:xfrm>
          <a:prstGeom prst="rect">
            <a:avLst/>
          </a:prstGeom>
          <a:noFill/>
        </p:spPr>
        <p:txBody>
          <a:bodyPr wrap="square" rtlCol="0" anchor="t">
            <a:spAutoFit/>
          </a:bodyPr>
          <a:p>
            <a:r>
              <a:rPr lang="zh-CN" altLang="en-US" sz="3200"/>
              <a:t>本词用铺叙的手法描绘杭州的繁盛景象，有总写，有分叙，有场面，有景致，有人物，参互交错，层次井然，层层铺叙，层层推进。通过一幅幅色彩鲜明的画面，生动地展示了杭州湖山的秀丽和都市的富庶繁华。</a:t>
            </a:r>
            <a:endParaRPr lang="zh-CN" altLang="en-US" sz="3200"/>
          </a:p>
        </p:txBody>
      </p:sp>
      <p:sp>
        <p:nvSpPr>
          <p:cNvPr id="3" name="文本框 2"/>
          <p:cNvSpPr txBox="1"/>
          <p:nvPr/>
        </p:nvSpPr>
        <p:spPr>
          <a:xfrm>
            <a:off x="812800" y="729615"/>
            <a:ext cx="6096000" cy="645160"/>
          </a:xfrm>
          <a:prstGeom prst="rect">
            <a:avLst/>
          </a:prstGeom>
          <a:noFill/>
        </p:spPr>
        <p:txBody>
          <a:bodyPr wrap="square" rtlCol="0" anchor="t">
            <a:spAutoFit/>
          </a:bodyPr>
          <a:p>
            <a:r>
              <a:rPr lang="zh-CN" altLang="en-US" sz="3600" b="1">
                <a:solidFill>
                  <a:schemeClr val="hlink"/>
                </a:solidFill>
                <a:latin typeface="微软雅黑" panose="020B0503020204020204" pitchFamily="34" charset="-122"/>
                <a:ea typeface="微软雅黑" panose="020B0503020204020204" pitchFamily="34" charset="-122"/>
                <a:cs typeface="微软雅黑" panose="020B0503020204020204" pitchFamily="34" charset="-122"/>
                <a:sym typeface="+mn-ea"/>
              </a:rPr>
              <a:t>铺叙</a:t>
            </a:r>
            <a:endParaRPr lang="zh-CN" altLang="en-US" sz="3600" b="1">
              <a:solidFill>
                <a:schemeClr val="hlink"/>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198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1986" grpId="0" animBg="1"/>
      <p:bldP spid="41986" grpId="1" animBg="1"/>
      <p:bldP spid="2" grpId="0"/>
      <p:bldP spid="2" grpId="1"/>
    </p:bldLst>
  </p:timing>
</p:sld>
</file>

<file path=ppt/tags/tag1.xml><?xml version="1.0" encoding="utf-8"?>
<p:tagLst xmlns:p="http://schemas.openxmlformats.org/presentationml/2006/main">
  <p:tag name="AS_UNIQUEID" val="165"/>
</p:tagLst>
</file>

<file path=ppt/tags/tag10.xml><?xml version="1.0" encoding="utf-8"?>
<p:tagLst xmlns:p="http://schemas.openxmlformats.org/presentationml/2006/main">
  <p:tag name="AS_UNIQUEID" val="176"/>
</p:tagLst>
</file>

<file path=ppt/tags/tag100.xml><?xml version="1.0" encoding="utf-8"?>
<p:tagLst xmlns:p="http://schemas.openxmlformats.org/presentationml/2006/main">
  <p:tag name="AS_UNIQUEID" val="288"/>
</p:tagLst>
</file>

<file path=ppt/tags/tag101.xml><?xml version="1.0" encoding="utf-8"?>
<p:tagLst xmlns:p="http://schemas.openxmlformats.org/presentationml/2006/main">
  <p:tag name="AS_UNIQUEID" val="289"/>
</p:tagLst>
</file>

<file path=ppt/tags/tag102.xml><?xml version="1.0" encoding="utf-8"?>
<p:tagLst xmlns:p="http://schemas.openxmlformats.org/presentationml/2006/main">
  <p:tag name="AS_UNIQUEID" val="290"/>
</p:tagLst>
</file>

<file path=ppt/tags/tag103.xml><?xml version="1.0" encoding="utf-8"?>
<p:tagLst xmlns:p="http://schemas.openxmlformats.org/presentationml/2006/main">
  <p:tag name="AS_UNIQUEID" val="551"/>
</p:tagLst>
</file>

<file path=ppt/tags/tag104.xml><?xml version="1.0" encoding="utf-8"?>
<p:tagLst xmlns:p="http://schemas.openxmlformats.org/presentationml/2006/main">
  <p:tag name="AS_UNIQUEID" val="552"/>
</p:tagLst>
</file>

<file path=ppt/tags/tag105.xml><?xml version="1.0" encoding="utf-8"?>
<p:tagLst xmlns:p="http://schemas.openxmlformats.org/presentationml/2006/main">
  <p:tag name="AS_UNIQUEID" val="554"/>
</p:tagLst>
</file>

<file path=ppt/tags/tag106.xml><?xml version="1.0" encoding="utf-8"?>
<p:tagLst xmlns:p="http://schemas.openxmlformats.org/presentationml/2006/main">
  <p:tag name="AS_UNIQUEID" val="299"/>
</p:tagLst>
</file>

<file path=ppt/tags/tag107.xml><?xml version="1.0" encoding="utf-8"?>
<p:tagLst xmlns:p="http://schemas.openxmlformats.org/presentationml/2006/main">
  <p:tag name="AS_UNIQUEID" val="302"/>
</p:tagLst>
</file>

<file path=ppt/tags/tag108.xml><?xml version="1.0" encoding="utf-8"?>
<p:tagLst xmlns:p="http://schemas.openxmlformats.org/presentationml/2006/main">
  <p:tag name="AS_UNIQUEID" val="299"/>
</p:tagLst>
</file>

<file path=ppt/tags/tag109.xml><?xml version="1.0" encoding="utf-8"?>
<p:tagLst xmlns:p="http://schemas.openxmlformats.org/presentationml/2006/main">
  <p:tag name="AS_UNIQUEID" val="302"/>
</p:tagLst>
</file>

<file path=ppt/tags/tag11.xml><?xml version="1.0" encoding="utf-8"?>
<p:tagLst xmlns:p="http://schemas.openxmlformats.org/presentationml/2006/main">
  <p:tag name="AS_UNIQUEID" val="177"/>
</p:tagLst>
</file>

<file path=ppt/tags/tag110.xml><?xml version="1.0" encoding="utf-8"?>
<p:tagLst xmlns:p="http://schemas.openxmlformats.org/presentationml/2006/main">
  <p:tag name="AS_UNIQUEID" val="305"/>
</p:tagLst>
</file>

<file path=ppt/tags/tag111.xml><?xml version="1.0" encoding="utf-8"?>
<p:tagLst xmlns:p="http://schemas.openxmlformats.org/presentationml/2006/main">
  <p:tag name="KSO_WM_MEDIACOVER_FLAG" val="1"/>
  <p:tag name="KSO_WM_UNIT_MEDIACOVER_BTN_STATE" val="1"/>
  <p:tag name="KSO_WM_UNIT_MEDIACOVER_BTNRECT" val="0*0*0*0"/>
</p:tagLst>
</file>

<file path=ppt/tags/tag112.xml><?xml version="1.0" encoding="utf-8"?>
<p:tagLst xmlns:p="http://schemas.openxmlformats.org/presentationml/2006/main">
  <p:tag name="AS_UNIQUEID" val="162"/>
  <p:tag name="KSO_WM_BEAUTIFY_FLAG" val=""/>
</p:tagLst>
</file>

<file path=ppt/tags/tag113.xml><?xml version="1.0" encoding="utf-8"?>
<p:tagLst xmlns:p="http://schemas.openxmlformats.org/presentationml/2006/main">
  <p:tag name="AS_UNIQUEID" val="163"/>
  <p:tag name="KSO_WM_BEAUTIFY_FLAG" val=""/>
</p:tagLst>
</file>

<file path=ppt/tags/tag114.xml><?xml version="1.0" encoding="utf-8"?>
<p:tagLst xmlns:p="http://schemas.openxmlformats.org/presentationml/2006/main">
  <p:tag name="AS_UNIQUEID" val="349"/>
</p:tagLst>
</file>

<file path=ppt/tags/tag115.xml><?xml version="1.0" encoding="utf-8"?>
<p:tagLst xmlns:p="http://schemas.openxmlformats.org/presentationml/2006/main">
  <p:tag name="AS_UNIQUEID" val="351"/>
  <p:tag name="KSO_WM_BEAUTIFY_FLAG" val=""/>
</p:tagLst>
</file>

<file path=ppt/tags/tag116.xml><?xml version="1.0" encoding="utf-8"?>
<p:tagLst xmlns:p="http://schemas.openxmlformats.org/presentationml/2006/main">
  <p:tag name="AS_UNIQUEID" val="353"/>
</p:tagLst>
</file>

<file path=ppt/tags/tag117.xml><?xml version="1.0" encoding="utf-8"?>
<p:tagLst xmlns:p="http://schemas.openxmlformats.org/presentationml/2006/main">
  <p:tag name="AS_UNIQUEID" val="35"/>
</p:tagLst>
</file>

<file path=ppt/tags/tag118.xml><?xml version="1.0" encoding="utf-8"?>
<p:tagLst xmlns:p="http://schemas.openxmlformats.org/presentationml/2006/main">
  <p:tag name="AS_UNIQUEID" val="38"/>
  <p:tag name="KSO_WM_DIAGRAM_VIRTUALLY_FRAME" val="{&quot;height&quot;:217.5,&quot;left&quot;:359.45,&quot;top&quot;:297.05,&quot;width&quot;:484.95}"/>
</p:tagLst>
</file>

<file path=ppt/tags/tag119.xml><?xml version="1.0" encoding="utf-8"?>
<p:tagLst xmlns:p="http://schemas.openxmlformats.org/presentationml/2006/main">
  <p:tag name="AS_UNIQUEID" val="40"/>
</p:tagLst>
</file>

<file path=ppt/tags/tag12.xml><?xml version="1.0" encoding="utf-8"?>
<p:tagLst xmlns:p="http://schemas.openxmlformats.org/presentationml/2006/main">
  <p:tag name="AS_UNIQUEID" val="178"/>
</p:tagLst>
</file>

<file path=ppt/tags/tag120.xml><?xml version="1.0" encoding="utf-8"?>
<p:tagLst xmlns:p="http://schemas.openxmlformats.org/presentationml/2006/main">
  <p:tag name="AS_UNIQUEID" val="41"/>
</p:tagLst>
</file>

<file path=ppt/tags/tag121.xml><?xml version="1.0" encoding="utf-8"?>
<p:tagLst xmlns:p="http://schemas.openxmlformats.org/presentationml/2006/main">
  <p:tag name="AS_UNIQUEID" val="43"/>
  <p:tag name="KSO_WM_DIAGRAM_VIRTUALLY_FRAME" val="{&quot;height&quot;:217.5,&quot;left&quot;:359.45,&quot;top&quot;:297.05,&quot;width&quot;:484.95}"/>
</p:tagLst>
</file>

<file path=ppt/tags/tag122.xml><?xml version="1.0" encoding="utf-8"?>
<p:tagLst xmlns:p="http://schemas.openxmlformats.org/presentationml/2006/main">
  <p:tag name="AS_UNIQUEID" val="47"/>
  <p:tag name="KSO_WM_DIAGRAM_VIRTUALLY_FRAME" val="{&quot;height&quot;:217.5,&quot;left&quot;:359.45,&quot;top&quot;:297.05,&quot;width&quot;:484.95}"/>
</p:tagLst>
</file>

<file path=ppt/tags/tag123.xml><?xml version="1.0" encoding="utf-8"?>
<p:tagLst xmlns:p="http://schemas.openxmlformats.org/presentationml/2006/main">
  <p:tag name="AS_UNIQUEID" val="51"/>
  <p:tag name="KSO_WM_DIAGRAM_VIRTUALLY_FRAME" val="{&quot;height&quot;:217.5,&quot;left&quot;:359.45,&quot;top&quot;:297.05,&quot;width&quot;:484.95}"/>
</p:tagLst>
</file>

<file path=ppt/tags/tag124.xml><?xml version="1.0" encoding="utf-8"?>
<p:tagLst xmlns:p="http://schemas.openxmlformats.org/presentationml/2006/main">
  <p:tag name="AS_UNIQUEID" val="353"/>
</p:tagLst>
</file>

<file path=ppt/tags/tag125.xml><?xml version="1.0" encoding="utf-8"?>
<p:tagLst xmlns:p="http://schemas.openxmlformats.org/presentationml/2006/main">
  <p:tag name="AS_UNIQUEID" val="8233"/>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Lst>
</file>

<file path=ppt/tags/tag126.xml><?xml version="1.0" encoding="utf-8"?>
<p:tagLst xmlns:p="http://schemas.openxmlformats.org/presentationml/2006/main">
  <p:tag name="AS_UNIQUEID" val="8234"/>
  <p:tag name="KSO_WM_BEAUTIFY_FLAG" val="#wm#"/>
  <p:tag name="KSO_WM_SLIDE_BACKGROUND_TYPE" val="general"/>
  <p:tag name="KSO_WM_SLIDE_BK_DARK_LIGHT" val="2"/>
  <p:tag name="KSO_WM_TAG_VERSION" val="1.0"/>
  <p:tag name="KSO_WM_UNIT_COMPATIBLE" val="0"/>
  <p:tag name="KSO_WM_UNIT_DIAGRAM_ISNUMVISUAL" val="0"/>
  <p:tag name="KSO_WM_UNIT_DIAGRAM_ISREFERUNIT" val="0"/>
  <p:tag name="KSO_WM_UNIT_HIGHLIGHT" val="0"/>
  <p:tag name="KSO_WM_UNIT_ID" val="_12**"/>
  <p:tag name="KSO_WM_UNIT_LAYERLEVEL" val="1"/>
  <p:tag name="KSO_WM_UNIT_TYPE" val="i"/>
</p:tagLst>
</file>

<file path=ppt/tags/tag127.xml><?xml version="1.0" encoding="utf-8"?>
<p:tagLst xmlns:p="http://schemas.openxmlformats.org/presentationml/2006/main">
  <p:tag name="AS_UNIQUEID" val="7230"/>
  <p:tag name="KSO_WM_BEAUTIFY_FLAG" val=""/>
  <p:tag name="KSO_WM_UNIT_TEXT_FILL_FORE_SCHEMECOLOR_INDEX" val="13"/>
  <p:tag name="KSO_WM_UNIT_TEXT_FILL_FORE_SCHEMECOLOR_INDEX_BRIGHTNESS" val="0.15"/>
  <p:tag name="KSO_WM_UNIT_TEXT_FILL_TYPE" val="1"/>
  <p:tag name="KSO_WM_UNIT_TEXT_LINE_FILL_TYPE" val="2"/>
  <p:tag name="KSO_WM_UNIT_TEXT_LINE_FORE_SCHEMECOLOR_INDEX" val="14"/>
  <p:tag name="KSO_WM_UNIT_TEXT_LINE_FORE_SCHEMECOLOR_INDEX_BRIGHTNESS" val="0"/>
  <p:tag name="KSO_WM_UNIT_TEXT_SHADOW_SCHEMECOLOR_INDEX" val="9"/>
  <p:tag name="KSO_WM_UNIT_TEXT_SHADOW_SCHEMECOLOR_INDEX_BRIGHTNESS" val="0"/>
</p:tagLst>
</file>

<file path=ppt/tags/tag128.xml><?xml version="1.0" encoding="utf-8"?>
<p:tagLst xmlns:p="http://schemas.openxmlformats.org/presentationml/2006/main">
  <p:tag name="AS_UNIQUEID" val="7231"/>
  <p:tag name="KSO_WM_BEAUTIFY_FLAG" val=""/>
  <p:tag name="KSO_WM_UNIT_FILL_FORE_SCHEMECOLOR_INDEX" val="2"/>
  <p:tag name="KSO_WM_UNIT_FILL_FORE_SCHEMECOLOR_INDEX_BRIGHTNESS" val="0"/>
  <p:tag name="KSO_WM_UNIT_FILL_TYPE" val="1"/>
  <p:tag name="KSO_WM_UNIT_LINE_FILL_TYPE" val="2"/>
  <p:tag name="KSO_WM_UNIT_LINE_FORE_SCHEMECOLOR_INDEX" val="1"/>
  <p:tag name="KSO_WM_UNIT_LINE_FORE_SCHEMECOLOR_INDEX_BRIGHTNESS" val="0"/>
  <p:tag name="KSO_WM_UNIT_TEXT_FILL_FORE_SCHEMECOLOR_INDEX" val="1"/>
  <p:tag name="KSO_WM_UNIT_TEXT_FILL_FORE_SCHEMECOLOR_INDEX_BRIGHTNESS" val="0"/>
  <p:tag name="KSO_WM_UNIT_TEXT_FILL_TYPE" val="1"/>
</p:tagLst>
</file>

<file path=ppt/tags/tag129.xml><?xml version="1.0" encoding="utf-8"?>
<p:tagLst xmlns:p="http://schemas.openxmlformats.org/presentationml/2006/main">
  <p:tag name="AS_UNIQUEID" val="353"/>
</p:tagLst>
</file>

<file path=ppt/tags/tag13.xml><?xml version="1.0" encoding="utf-8"?>
<p:tagLst xmlns:p="http://schemas.openxmlformats.org/presentationml/2006/main">
  <p:tag name="AS_UNIQUEID" val="180"/>
</p:tagLst>
</file>

<file path=ppt/tags/tag130.xml><?xml version="1.0" encoding="utf-8"?>
<p:tagLst xmlns:p="http://schemas.openxmlformats.org/presentationml/2006/main">
  <p:tag name="AS_UNIQUEID" val="351"/>
  <p:tag name="KSO_WM_BEAUTIFY_FLAG" val=""/>
</p:tagLst>
</file>

<file path=ppt/tags/tag131.xml><?xml version="1.0" encoding="utf-8"?>
<p:tagLst xmlns:p="http://schemas.openxmlformats.org/presentationml/2006/main">
  <p:tag name="AS_UNIQUEID" val="353"/>
</p:tagLst>
</file>

<file path=ppt/tags/tag132.xml><?xml version="1.0" encoding="utf-8"?>
<p:tagLst xmlns:p="http://schemas.openxmlformats.org/presentationml/2006/main">
  <p:tag name="AS_UNIQUEID" val="351"/>
</p:tagLst>
</file>

<file path=ppt/tags/tag133.xml><?xml version="1.0" encoding="utf-8"?>
<p:tagLst xmlns:p="http://schemas.openxmlformats.org/presentationml/2006/main">
  <p:tag name="AS_UNIQUEID" val="351"/>
</p:tagLst>
</file>

<file path=ppt/tags/tag134.xml><?xml version="1.0" encoding="utf-8"?>
<p:tagLst xmlns:p="http://schemas.openxmlformats.org/presentationml/2006/main">
  <p:tag name="AS_UNIQUEID" val="351"/>
</p:tagLst>
</file>

<file path=ppt/tags/tag135.xml><?xml version="1.0" encoding="utf-8"?>
<p:tagLst xmlns:p="http://schemas.openxmlformats.org/presentationml/2006/main">
  <p:tag name="AS_UNIQUEID" val="351"/>
  <p:tag name="KSO_WM_BEAUTIFY_FLAG" val=""/>
</p:tagLst>
</file>

<file path=ppt/tags/tag136.xml><?xml version="1.0" encoding="utf-8"?>
<p:tagLst xmlns:p="http://schemas.openxmlformats.org/presentationml/2006/main">
  <p:tag name="AS_UNIQUEID" val="351"/>
</p:tagLst>
</file>

<file path=ppt/tags/tag137.xml><?xml version="1.0" encoding="utf-8"?>
<p:tagLst xmlns:p="http://schemas.openxmlformats.org/presentationml/2006/main">
  <p:tag name="AS_UNIQUEID" val="492"/>
</p:tagLst>
</file>

<file path=ppt/tags/tag138.xml><?xml version="1.0" encoding="utf-8"?>
<p:tagLst xmlns:p="http://schemas.openxmlformats.org/presentationml/2006/main">
  <p:tag name="AS_UNIQUEID" val="493"/>
</p:tagLst>
</file>

<file path=ppt/tags/tag139.xml><?xml version="1.0" encoding="utf-8"?>
<p:tagLst xmlns:p="http://schemas.openxmlformats.org/presentationml/2006/main">
  <p:tag name="AS_UNIQUEID" val="353"/>
</p:tagLst>
</file>

<file path=ppt/tags/tag14.xml><?xml version="1.0" encoding="utf-8"?>
<p:tagLst xmlns:p="http://schemas.openxmlformats.org/presentationml/2006/main">
  <p:tag name="AS_UNIQUEID" val="181"/>
</p:tagLst>
</file>

<file path=ppt/tags/tag140.xml><?xml version="1.0" encoding="utf-8"?>
<p:tagLst xmlns:p="http://schemas.openxmlformats.org/presentationml/2006/main">
  <p:tag name="AS_UNIQUEID" val="56"/>
</p:tagLst>
</file>

<file path=ppt/tags/tag141.xml><?xml version="1.0" encoding="utf-8"?>
<p:tagLst xmlns:p="http://schemas.openxmlformats.org/presentationml/2006/main">
  <p:tag name="AS_UNIQUEID" val="57"/>
</p:tagLst>
</file>

<file path=ppt/tags/tag142.xml><?xml version="1.0" encoding="utf-8"?>
<p:tagLst xmlns:p="http://schemas.openxmlformats.org/presentationml/2006/main">
  <p:tag name="AS_UNIQUEID" val="500"/>
</p:tagLst>
</file>

<file path=ppt/tags/tag143.xml><?xml version="1.0" encoding="utf-8"?>
<p:tagLst xmlns:p="http://schemas.openxmlformats.org/presentationml/2006/main">
  <p:tag name="AS_UNIQUEID" val="501"/>
</p:tagLst>
</file>

<file path=ppt/tags/tag144.xml><?xml version="1.0" encoding="utf-8"?>
<p:tagLst xmlns:p="http://schemas.openxmlformats.org/presentationml/2006/main">
  <p:tag name="AS_UNIQUEID" val="503"/>
</p:tagLst>
</file>

<file path=ppt/tags/tag145.xml><?xml version="1.0" encoding="utf-8"?>
<p:tagLst xmlns:p="http://schemas.openxmlformats.org/presentationml/2006/main">
  <p:tag name="AS_UNIQUEID" val="504"/>
</p:tagLst>
</file>

<file path=ppt/tags/tag146.xml><?xml version="1.0" encoding="utf-8"?>
<p:tagLst xmlns:p="http://schemas.openxmlformats.org/presentationml/2006/main">
  <p:tag name="AS_UNIQUEID" val="353"/>
</p:tagLst>
</file>

<file path=ppt/tags/tag147.xml><?xml version="1.0" encoding="utf-8"?>
<p:tagLst xmlns:p="http://schemas.openxmlformats.org/presentationml/2006/main">
  <p:tag name="AS_UNIQUEID" val="162"/>
  <p:tag name="KSO_WM_BEAUTIFY_FLAG" val=""/>
</p:tagLst>
</file>

<file path=ppt/tags/tag148.xml><?xml version="1.0" encoding="utf-8"?>
<p:tagLst xmlns:p="http://schemas.openxmlformats.org/presentationml/2006/main">
  <p:tag name="AS_UNIQUEID" val="163"/>
  <p:tag name="KSO_WM_BEAUTIFY_FLAG" val=""/>
</p:tagLst>
</file>

<file path=ppt/tags/tag149.xml><?xml version="1.0" encoding="utf-8"?>
<p:tagLst xmlns:p="http://schemas.openxmlformats.org/presentationml/2006/main">
  <p:tag name="AS_UNIQUEID" val="551"/>
</p:tagLst>
</file>

<file path=ppt/tags/tag15.xml><?xml version="1.0" encoding="utf-8"?>
<p:tagLst xmlns:p="http://schemas.openxmlformats.org/presentationml/2006/main">
  <p:tag name="AS_UNIQUEID" val="183"/>
</p:tagLst>
</file>

<file path=ppt/tags/tag150.xml><?xml version="1.0" encoding="utf-8"?>
<p:tagLst xmlns:p="http://schemas.openxmlformats.org/presentationml/2006/main">
  <p:tag name="AS_UNIQUEID" val="552"/>
</p:tagLst>
</file>

<file path=ppt/tags/tag151.xml><?xml version="1.0" encoding="utf-8"?>
<p:tagLst xmlns:p="http://schemas.openxmlformats.org/presentationml/2006/main">
  <p:tag name="AS_UNIQUEID" val="553"/>
</p:tagLst>
</file>

<file path=ppt/tags/tag152.xml><?xml version="1.0" encoding="utf-8"?>
<p:tagLst xmlns:p="http://schemas.openxmlformats.org/presentationml/2006/main">
  <p:tag name="AS_UNIQUEID" val="554"/>
</p:tagLst>
</file>

<file path=ppt/tags/tag153.xml><?xml version="1.0" encoding="utf-8"?>
<p:tagLst xmlns:p="http://schemas.openxmlformats.org/presentationml/2006/main">
  <p:tag name="AS_UNIQUEID" val="292"/>
</p:tagLst>
</file>

<file path=ppt/tags/tag154.xml><?xml version="1.0" encoding="utf-8"?>
<p:tagLst xmlns:p="http://schemas.openxmlformats.org/presentationml/2006/main">
  <p:tag name="AS_UNIQUEID" val="293"/>
</p:tagLst>
</file>

<file path=ppt/tags/tag155.xml><?xml version="1.0" encoding="utf-8"?>
<p:tagLst xmlns:p="http://schemas.openxmlformats.org/presentationml/2006/main">
  <p:tag name="AS_UNIQUEID" val="294"/>
</p:tagLst>
</file>

<file path=ppt/tags/tag156.xml><?xml version="1.0" encoding="utf-8"?>
<p:tagLst xmlns:p="http://schemas.openxmlformats.org/presentationml/2006/main">
  <p:tag name="AS_UNIQUEID" val="295"/>
</p:tagLst>
</file>

<file path=ppt/tags/tag157.xml><?xml version="1.0" encoding="utf-8"?>
<p:tagLst xmlns:p="http://schemas.openxmlformats.org/presentationml/2006/main">
  <p:tag name="AS_UNIQUEID" val="296"/>
</p:tagLst>
</file>

<file path=ppt/tags/tag158.xml><?xml version="1.0" encoding="utf-8"?>
<p:tagLst xmlns:p="http://schemas.openxmlformats.org/presentationml/2006/main">
  <p:tag name="AS_UNIQUEID" val="297"/>
</p:tagLst>
</file>

<file path=ppt/tags/tag159.xml><?xml version="1.0" encoding="utf-8"?>
<p:tagLst xmlns:p="http://schemas.openxmlformats.org/presentationml/2006/main">
  <p:tag name="AS_NET" val="4.0.30319.42000"/>
  <p:tag name="AS_OS" val="Unix 3.10 unknown"/>
  <p:tag name="AS_RELEASE_DATE" val="2023.03.31"/>
  <p:tag name="AS_TITLE" val="Aspose.Slides for Java"/>
  <p:tag name="AS_VERSION" val="23.3"/>
  <p:tag name="COMMONDATA" val="eyJoZGlkIjoiMDdlM2FmZGEyZjAxYjYyN2E0ZjM1ODEyODE0MjUxMWQifQ=="/>
  <p:tag name="commondata" val="eyJoZGlkIjoiZDA3ZDQwMmNiOWFlYzZjYTcwOWJiZGQ0YTA5ODBmZGUifQ=="/>
</p:tagLst>
</file>

<file path=ppt/tags/tag16.xml><?xml version="1.0" encoding="utf-8"?>
<p:tagLst xmlns:p="http://schemas.openxmlformats.org/presentationml/2006/main">
  <p:tag name="AS_UNIQUEID" val="184"/>
</p:tagLst>
</file>

<file path=ppt/tags/tag17.xml><?xml version="1.0" encoding="utf-8"?>
<p:tagLst xmlns:p="http://schemas.openxmlformats.org/presentationml/2006/main">
  <p:tag name="AS_UNIQUEID" val="185"/>
</p:tagLst>
</file>

<file path=ppt/tags/tag18.xml><?xml version="1.0" encoding="utf-8"?>
<p:tagLst xmlns:p="http://schemas.openxmlformats.org/presentationml/2006/main">
  <p:tag name="AS_UNIQUEID" val="186"/>
</p:tagLst>
</file>

<file path=ppt/tags/tag19.xml><?xml version="1.0" encoding="utf-8"?>
<p:tagLst xmlns:p="http://schemas.openxmlformats.org/presentationml/2006/main">
  <p:tag name="AS_UNIQUEID" val="187"/>
</p:tagLst>
</file>

<file path=ppt/tags/tag2.xml><?xml version="1.0" encoding="utf-8"?>
<p:tagLst xmlns:p="http://schemas.openxmlformats.org/presentationml/2006/main">
  <p:tag name="AS_UNIQUEID" val="166"/>
</p:tagLst>
</file>

<file path=ppt/tags/tag20.xml><?xml version="1.0" encoding="utf-8"?>
<p:tagLst xmlns:p="http://schemas.openxmlformats.org/presentationml/2006/main">
  <p:tag name="AS_UNIQUEID" val="188"/>
</p:tagLst>
</file>

<file path=ppt/tags/tag21.xml><?xml version="1.0" encoding="utf-8"?>
<p:tagLst xmlns:p="http://schemas.openxmlformats.org/presentationml/2006/main">
  <p:tag name="AS_UNIQUEID" val="190"/>
</p:tagLst>
</file>

<file path=ppt/tags/tag22.xml><?xml version="1.0" encoding="utf-8"?>
<p:tagLst xmlns:p="http://schemas.openxmlformats.org/presentationml/2006/main">
  <p:tag name="AS_UNIQUEID" val="191"/>
</p:tagLst>
</file>

<file path=ppt/tags/tag23.xml><?xml version="1.0" encoding="utf-8"?>
<p:tagLst xmlns:p="http://schemas.openxmlformats.org/presentationml/2006/main">
  <p:tag name="AS_UNIQUEID" val="192"/>
</p:tagLst>
</file>

<file path=ppt/tags/tag24.xml><?xml version="1.0" encoding="utf-8"?>
<p:tagLst xmlns:p="http://schemas.openxmlformats.org/presentationml/2006/main">
  <p:tag name="AS_UNIQUEID" val="193"/>
</p:tagLst>
</file>

<file path=ppt/tags/tag25.xml><?xml version="1.0" encoding="utf-8"?>
<p:tagLst xmlns:p="http://schemas.openxmlformats.org/presentationml/2006/main">
  <p:tag name="AS_UNIQUEID" val="194"/>
</p:tagLst>
</file>

<file path=ppt/tags/tag26.xml><?xml version="1.0" encoding="utf-8"?>
<p:tagLst xmlns:p="http://schemas.openxmlformats.org/presentationml/2006/main">
  <p:tag name="AS_UNIQUEID" val="195"/>
</p:tagLst>
</file>

<file path=ppt/tags/tag27.xml><?xml version="1.0" encoding="utf-8"?>
<p:tagLst xmlns:p="http://schemas.openxmlformats.org/presentationml/2006/main">
  <p:tag name="AS_UNIQUEID" val="196"/>
</p:tagLst>
</file>

<file path=ppt/tags/tag28.xml><?xml version="1.0" encoding="utf-8"?>
<p:tagLst xmlns:p="http://schemas.openxmlformats.org/presentationml/2006/main">
  <p:tag name="AS_UNIQUEID" val="197"/>
</p:tagLst>
</file>

<file path=ppt/tags/tag29.xml><?xml version="1.0" encoding="utf-8"?>
<p:tagLst xmlns:p="http://schemas.openxmlformats.org/presentationml/2006/main">
  <p:tag name="AS_UNIQUEID" val="199"/>
</p:tagLst>
</file>

<file path=ppt/tags/tag3.xml><?xml version="1.0" encoding="utf-8"?>
<p:tagLst xmlns:p="http://schemas.openxmlformats.org/presentationml/2006/main">
  <p:tag name="AS_UNIQUEID" val="167"/>
</p:tagLst>
</file>

<file path=ppt/tags/tag30.xml><?xml version="1.0" encoding="utf-8"?>
<p:tagLst xmlns:p="http://schemas.openxmlformats.org/presentationml/2006/main">
  <p:tag name="AS_UNIQUEID" val="200"/>
</p:tagLst>
</file>

<file path=ppt/tags/tag31.xml><?xml version="1.0" encoding="utf-8"?>
<p:tagLst xmlns:p="http://schemas.openxmlformats.org/presentationml/2006/main">
  <p:tag name="AS_UNIQUEID" val="201"/>
</p:tagLst>
</file>

<file path=ppt/tags/tag32.xml><?xml version="1.0" encoding="utf-8"?>
<p:tagLst xmlns:p="http://schemas.openxmlformats.org/presentationml/2006/main">
  <p:tag name="AS_UNIQUEID" val="202"/>
</p:tagLst>
</file>

<file path=ppt/tags/tag33.xml><?xml version="1.0" encoding="utf-8"?>
<p:tagLst xmlns:p="http://schemas.openxmlformats.org/presentationml/2006/main">
  <p:tag name="AS_UNIQUEID" val="204"/>
</p:tagLst>
</file>

<file path=ppt/tags/tag34.xml><?xml version="1.0" encoding="utf-8"?>
<p:tagLst xmlns:p="http://schemas.openxmlformats.org/presentationml/2006/main">
  <p:tag name="AS_UNIQUEID" val="205"/>
</p:tagLst>
</file>

<file path=ppt/tags/tag35.xml><?xml version="1.0" encoding="utf-8"?>
<p:tagLst xmlns:p="http://schemas.openxmlformats.org/presentationml/2006/main">
  <p:tag name="AS_UNIQUEID" val="206"/>
</p:tagLst>
</file>

<file path=ppt/tags/tag36.xml><?xml version="1.0" encoding="utf-8"?>
<p:tagLst xmlns:p="http://schemas.openxmlformats.org/presentationml/2006/main">
  <p:tag name="AS_UNIQUEID" val="208"/>
</p:tagLst>
</file>

<file path=ppt/tags/tag37.xml><?xml version="1.0" encoding="utf-8"?>
<p:tagLst xmlns:p="http://schemas.openxmlformats.org/presentationml/2006/main">
  <p:tag name="AS_UNIQUEID" val="209"/>
</p:tagLst>
</file>

<file path=ppt/tags/tag38.xml><?xml version="1.0" encoding="utf-8"?>
<p:tagLst xmlns:p="http://schemas.openxmlformats.org/presentationml/2006/main">
  <p:tag name="AS_UNIQUEID" val="210"/>
</p:tagLst>
</file>

<file path=ppt/tags/tag39.xml><?xml version="1.0" encoding="utf-8"?>
<p:tagLst xmlns:p="http://schemas.openxmlformats.org/presentationml/2006/main">
  <p:tag name="AS_UNIQUEID" val="211"/>
</p:tagLst>
</file>

<file path=ppt/tags/tag4.xml><?xml version="1.0" encoding="utf-8"?>
<p:tagLst xmlns:p="http://schemas.openxmlformats.org/presentationml/2006/main">
  <p:tag name="AS_UNIQUEID" val="168"/>
</p:tagLst>
</file>

<file path=ppt/tags/tag40.xml><?xml version="1.0" encoding="utf-8"?>
<p:tagLst xmlns:p="http://schemas.openxmlformats.org/presentationml/2006/main">
  <p:tag name="AS_UNIQUEID" val="212"/>
</p:tagLst>
</file>

<file path=ppt/tags/tag41.xml><?xml version="1.0" encoding="utf-8"?>
<p:tagLst xmlns:p="http://schemas.openxmlformats.org/presentationml/2006/main">
  <p:tag name="AS_UNIQUEID" val="213"/>
</p:tagLst>
</file>

<file path=ppt/tags/tag42.xml><?xml version="1.0" encoding="utf-8"?>
<p:tagLst xmlns:p="http://schemas.openxmlformats.org/presentationml/2006/main">
  <p:tag name="AS_UNIQUEID" val="215"/>
</p:tagLst>
</file>

<file path=ppt/tags/tag43.xml><?xml version="1.0" encoding="utf-8"?>
<p:tagLst xmlns:p="http://schemas.openxmlformats.org/presentationml/2006/main">
  <p:tag name="AS_UNIQUEID" val="216"/>
</p:tagLst>
</file>

<file path=ppt/tags/tag44.xml><?xml version="1.0" encoding="utf-8"?>
<p:tagLst xmlns:p="http://schemas.openxmlformats.org/presentationml/2006/main">
  <p:tag name="AS_UNIQUEID" val="217"/>
</p:tagLst>
</file>

<file path=ppt/tags/tag45.xml><?xml version="1.0" encoding="utf-8"?>
<p:tagLst xmlns:p="http://schemas.openxmlformats.org/presentationml/2006/main">
  <p:tag name="AS_UNIQUEID" val="218"/>
</p:tagLst>
</file>

<file path=ppt/tags/tag46.xml><?xml version="1.0" encoding="utf-8"?>
<p:tagLst xmlns:p="http://schemas.openxmlformats.org/presentationml/2006/main">
  <p:tag name="AS_UNIQUEID" val="219"/>
</p:tagLst>
</file>

<file path=ppt/tags/tag47.xml><?xml version="1.0" encoding="utf-8"?>
<p:tagLst xmlns:p="http://schemas.openxmlformats.org/presentationml/2006/main">
  <p:tag name="AS_UNIQUEID" val="220"/>
</p:tagLst>
</file>

<file path=ppt/tags/tag48.xml><?xml version="1.0" encoding="utf-8"?>
<p:tagLst xmlns:p="http://schemas.openxmlformats.org/presentationml/2006/main">
  <p:tag name="AS_UNIQUEID" val="222"/>
</p:tagLst>
</file>

<file path=ppt/tags/tag49.xml><?xml version="1.0" encoding="utf-8"?>
<p:tagLst xmlns:p="http://schemas.openxmlformats.org/presentationml/2006/main">
  <p:tag name="AS_UNIQUEID" val="223"/>
</p:tagLst>
</file>

<file path=ppt/tags/tag5.xml><?xml version="1.0" encoding="utf-8"?>
<p:tagLst xmlns:p="http://schemas.openxmlformats.org/presentationml/2006/main">
  <p:tag name="AS_UNIQUEID" val="169"/>
</p:tagLst>
</file>

<file path=ppt/tags/tag50.xml><?xml version="1.0" encoding="utf-8"?>
<p:tagLst xmlns:p="http://schemas.openxmlformats.org/presentationml/2006/main">
  <p:tag name="AS_UNIQUEID" val="224"/>
</p:tagLst>
</file>

<file path=ppt/tags/tag51.xml><?xml version="1.0" encoding="utf-8"?>
<p:tagLst xmlns:p="http://schemas.openxmlformats.org/presentationml/2006/main">
  <p:tag name="AS_UNIQUEID" val="225"/>
</p:tagLst>
</file>

<file path=ppt/tags/tag52.xml><?xml version="1.0" encoding="utf-8"?>
<p:tagLst xmlns:p="http://schemas.openxmlformats.org/presentationml/2006/main">
  <p:tag name="AS_UNIQUEID" val="226"/>
</p:tagLst>
</file>

<file path=ppt/tags/tag53.xml><?xml version="1.0" encoding="utf-8"?>
<p:tagLst xmlns:p="http://schemas.openxmlformats.org/presentationml/2006/main">
  <p:tag name="AS_UNIQUEID" val="228"/>
</p:tagLst>
</file>

<file path=ppt/tags/tag54.xml><?xml version="1.0" encoding="utf-8"?>
<p:tagLst xmlns:p="http://schemas.openxmlformats.org/presentationml/2006/main">
  <p:tag name="AS_UNIQUEID" val="229"/>
</p:tagLst>
</file>

<file path=ppt/tags/tag55.xml><?xml version="1.0" encoding="utf-8"?>
<p:tagLst xmlns:p="http://schemas.openxmlformats.org/presentationml/2006/main">
  <p:tag name="AS_UNIQUEID" val="230"/>
</p:tagLst>
</file>

<file path=ppt/tags/tag56.xml><?xml version="1.0" encoding="utf-8"?>
<p:tagLst xmlns:p="http://schemas.openxmlformats.org/presentationml/2006/main">
  <p:tag name="AS_UNIQUEID" val="232"/>
</p:tagLst>
</file>

<file path=ppt/tags/tag57.xml><?xml version="1.0" encoding="utf-8"?>
<p:tagLst xmlns:p="http://schemas.openxmlformats.org/presentationml/2006/main">
  <p:tag name="AS_UNIQUEID" val="233"/>
</p:tagLst>
</file>

<file path=ppt/tags/tag58.xml><?xml version="1.0" encoding="utf-8"?>
<p:tagLst xmlns:p="http://schemas.openxmlformats.org/presentationml/2006/main">
  <p:tag name="AS_UNIQUEID" val="234"/>
</p:tagLst>
</file>

<file path=ppt/tags/tag59.xml><?xml version="1.0" encoding="utf-8"?>
<p:tagLst xmlns:p="http://schemas.openxmlformats.org/presentationml/2006/main">
  <p:tag name="AS_UNIQUEID" val="236"/>
</p:tagLst>
</file>

<file path=ppt/tags/tag6.xml><?xml version="1.0" encoding="utf-8"?>
<p:tagLst xmlns:p="http://schemas.openxmlformats.org/presentationml/2006/main">
  <p:tag name="AS_UNIQUEID" val="170"/>
</p:tagLst>
</file>

<file path=ppt/tags/tag60.xml><?xml version="1.0" encoding="utf-8"?>
<p:tagLst xmlns:p="http://schemas.openxmlformats.org/presentationml/2006/main">
  <p:tag name="AS_UNIQUEID" val="237"/>
</p:tagLst>
</file>

<file path=ppt/tags/tag61.xml><?xml version="1.0" encoding="utf-8"?>
<p:tagLst xmlns:p="http://schemas.openxmlformats.org/presentationml/2006/main">
  <p:tag name="AS_UNIQUEID" val="238"/>
</p:tagLst>
</file>

<file path=ppt/tags/tag62.xml><?xml version="1.0" encoding="utf-8"?>
<p:tagLst xmlns:p="http://schemas.openxmlformats.org/presentationml/2006/main">
  <p:tag name="AS_UNIQUEID" val="240"/>
</p:tagLst>
</file>

<file path=ppt/tags/tag63.xml><?xml version="1.0" encoding="utf-8"?>
<p:tagLst xmlns:p="http://schemas.openxmlformats.org/presentationml/2006/main">
  <p:tag name="AS_UNIQUEID" val="241"/>
</p:tagLst>
</file>

<file path=ppt/tags/tag64.xml><?xml version="1.0" encoding="utf-8"?>
<p:tagLst xmlns:p="http://schemas.openxmlformats.org/presentationml/2006/main">
  <p:tag name="AS_UNIQUEID" val="242"/>
</p:tagLst>
</file>

<file path=ppt/tags/tag65.xml><?xml version="1.0" encoding="utf-8"?>
<p:tagLst xmlns:p="http://schemas.openxmlformats.org/presentationml/2006/main">
  <p:tag name="AS_UNIQUEID" val="244"/>
</p:tagLst>
</file>

<file path=ppt/tags/tag66.xml><?xml version="1.0" encoding="utf-8"?>
<p:tagLst xmlns:p="http://schemas.openxmlformats.org/presentationml/2006/main">
  <p:tag name="AS_UNIQUEID" val="245"/>
</p:tagLst>
</file>

<file path=ppt/tags/tag67.xml><?xml version="1.0" encoding="utf-8"?>
<p:tagLst xmlns:p="http://schemas.openxmlformats.org/presentationml/2006/main">
  <p:tag name="AS_UNIQUEID" val="246"/>
</p:tagLst>
</file>

<file path=ppt/tags/tag68.xml><?xml version="1.0" encoding="utf-8"?>
<p:tagLst xmlns:p="http://schemas.openxmlformats.org/presentationml/2006/main">
  <p:tag name="AS_UNIQUEID" val="248"/>
</p:tagLst>
</file>

<file path=ppt/tags/tag69.xml><?xml version="1.0" encoding="utf-8"?>
<p:tagLst xmlns:p="http://schemas.openxmlformats.org/presentationml/2006/main">
  <p:tag name="AS_UNIQUEID" val="249"/>
</p:tagLst>
</file>

<file path=ppt/tags/tag7.xml><?xml version="1.0" encoding="utf-8"?>
<p:tagLst xmlns:p="http://schemas.openxmlformats.org/presentationml/2006/main">
  <p:tag name="AS_UNIQUEID" val="172"/>
</p:tagLst>
</file>

<file path=ppt/tags/tag70.xml><?xml version="1.0" encoding="utf-8"?>
<p:tagLst xmlns:p="http://schemas.openxmlformats.org/presentationml/2006/main">
  <p:tag name="AS_UNIQUEID" val="250"/>
</p:tagLst>
</file>

<file path=ppt/tags/tag71.xml><?xml version="1.0" encoding="utf-8"?>
<p:tagLst xmlns:p="http://schemas.openxmlformats.org/presentationml/2006/main">
  <p:tag name="AS_UNIQUEID" val="251"/>
</p:tagLst>
</file>

<file path=ppt/tags/tag72.xml><?xml version="1.0" encoding="utf-8"?>
<p:tagLst xmlns:p="http://schemas.openxmlformats.org/presentationml/2006/main">
  <p:tag name="AS_UNIQUEID" val="252"/>
</p:tagLst>
</file>

<file path=ppt/tags/tag73.xml><?xml version="1.0" encoding="utf-8"?>
<p:tagLst xmlns:p="http://schemas.openxmlformats.org/presentationml/2006/main">
  <p:tag name="AS_UNIQUEID" val="253"/>
</p:tagLst>
</file>

<file path=ppt/tags/tag74.xml><?xml version="1.0" encoding="utf-8"?>
<p:tagLst xmlns:p="http://schemas.openxmlformats.org/presentationml/2006/main">
  <p:tag name="AS_UNIQUEID" val="255"/>
</p:tagLst>
</file>

<file path=ppt/tags/tag75.xml><?xml version="1.0" encoding="utf-8"?>
<p:tagLst xmlns:p="http://schemas.openxmlformats.org/presentationml/2006/main">
  <p:tag name="AS_UNIQUEID" val="256"/>
</p:tagLst>
</file>

<file path=ppt/tags/tag76.xml><?xml version="1.0" encoding="utf-8"?>
<p:tagLst xmlns:p="http://schemas.openxmlformats.org/presentationml/2006/main">
  <p:tag name="AS_UNIQUEID" val="257"/>
</p:tagLst>
</file>

<file path=ppt/tags/tag77.xml><?xml version="1.0" encoding="utf-8"?>
<p:tagLst xmlns:p="http://schemas.openxmlformats.org/presentationml/2006/main">
  <p:tag name="AS_UNIQUEID" val="259"/>
</p:tagLst>
</file>

<file path=ppt/tags/tag78.xml><?xml version="1.0" encoding="utf-8"?>
<p:tagLst xmlns:p="http://schemas.openxmlformats.org/presentationml/2006/main">
  <p:tag name="AS_UNIQUEID" val="260"/>
</p:tagLst>
</file>

<file path=ppt/tags/tag79.xml><?xml version="1.0" encoding="utf-8"?>
<p:tagLst xmlns:p="http://schemas.openxmlformats.org/presentationml/2006/main">
  <p:tag name="AS_UNIQUEID" val="261"/>
</p:tagLst>
</file>

<file path=ppt/tags/tag8.xml><?xml version="1.0" encoding="utf-8"?>
<p:tagLst xmlns:p="http://schemas.openxmlformats.org/presentationml/2006/main">
  <p:tag name="AS_UNIQUEID" val="174"/>
</p:tagLst>
</file>

<file path=ppt/tags/tag80.xml><?xml version="1.0" encoding="utf-8"?>
<p:tagLst xmlns:p="http://schemas.openxmlformats.org/presentationml/2006/main">
  <p:tag name="AS_UNIQUEID" val="263"/>
</p:tagLst>
</file>

<file path=ppt/tags/tag81.xml><?xml version="1.0" encoding="utf-8"?>
<p:tagLst xmlns:p="http://schemas.openxmlformats.org/presentationml/2006/main">
  <p:tag name="AS_UNIQUEID" val="264"/>
</p:tagLst>
</file>

<file path=ppt/tags/tag82.xml><?xml version="1.0" encoding="utf-8"?>
<p:tagLst xmlns:p="http://schemas.openxmlformats.org/presentationml/2006/main">
  <p:tag name="AS_UNIQUEID" val="265"/>
</p:tagLst>
</file>

<file path=ppt/tags/tag83.xml><?xml version="1.0" encoding="utf-8"?>
<p:tagLst xmlns:p="http://schemas.openxmlformats.org/presentationml/2006/main">
  <p:tag name="AS_UNIQUEID" val="267"/>
</p:tagLst>
</file>

<file path=ppt/tags/tag84.xml><?xml version="1.0" encoding="utf-8"?>
<p:tagLst xmlns:p="http://schemas.openxmlformats.org/presentationml/2006/main">
  <p:tag name="AS_UNIQUEID" val="268"/>
</p:tagLst>
</file>

<file path=ppt/tags/tag85.xml><?xml version="1.0" encoding="utf-8"?>
<p:tagLst xmlns:p="http://schemas.openxmlformats.org/presentationml/2006/main">
  <p:tag name="AS_UNIQUEID" val="269"/>
</p:tagLst>
</file>

<file path=ppt/tags/tag86.xml><?xml version="1.0" encoding="utf-8"?>
<p:tagLst xmlns:p="http://schemas.openxmlformats.org/presentationml/2006/main">
  <p:tag name="AS_UNIQUEID" val="271"/>
</p:tagLst>
</file>

<file path=ppt/tags/tag87.xml><?xml version="1.0" encoding="utf-8"?>
<p:tagLst xmlns:p="http://schemas.openxmlformats.org/presentationml/2006/main">
  <p:tag name="AS_UNIQUEID" val="272"/>
</p:tagLst>
</file>

<file path=ppt/tags/tag88.xml><?xml version="1.0" encoding="utf-8"?>
<p:tagLst xmlns:p="http://schemas.openxmlformats.org/presentationml/2006/main">
  <p:tag name="AS_UNIQUEID" val="273"/>
</p:tagLst>
</file>

<file path=ppt/tags/tag89.xml><?xml version="1.0" encoding="utf-8"?>
<p:tagLst xmlns:p="http://schemas.openxmlformats.org/presentationml/2006/main">
  <p:tag name="AS_UNIQUEID" val="275"/>
</p:tagLst>
</file>

<file path=ppt/tags/tag9.xml><?xml version="1.0" encoding="utf-8"?>
<p:tagLst xmlns:p="http://schemas.openxmlformats.org/presentationml/2006/main">
  <p:tag name="AS_UNIQUEID" val="175"/>
</p:tagLst>
</file>

<file path=ppt/tags/tag90.xml><?xml version="1.0" encoding="utf-8"?>
<p:tagLst xmlns:p="http://schemas.openxmlformats.org/presentationml/2006/main">
  <p:tag name="AS_UNIQUEID" val="276"/>
</p:tagLst>
</file>

<file path=ppt/tags/tag91.xml><?xml version="1.0" encoding="utf-8"?>
<p:tagLst xmlns:p="http://schemas.openxmlformats.org/presentationml/2006/main">
  <p:tag name="AS_UNIQUEID" val="277"/>
</p:tagLst>
</file>

<file path=ppt/tags/tag92.xml><?xml version="1.0" encoding="utf-8"?>
<p:tagLst xmlns:p="http://schemas.openxmlformats.org/presentationml/2006/main">
  <p:tag name="AS_UNIQUEID" val="279"/>
</p:tagLst>
</file>

<file path=ppt/tags/tag93.xml><?xml version="1.0" encoding="utf-8"?>
<p:tagLst xmlns:p="http://schemas.openxmlformats.org/presentationml/2006/main">
  <p:tag name="AS_UNIQUEID" val="280"/>
</p:tagLst>
</file>

<file path=ppt/tags/tag94.xml><?xml version="1.0" encoding="utf-8"?>
<p:tagLst xmlns:p="http://schemas.openxmlformats.org/presentationml/2006/main">
  <p:tag name="AS_UNIQUEID" val="281"/>
</p:tagLst>
</file>

<file path=ppt/tags/tag95.xml><?xml version="1.0" encoding="utf-8"?>
<p:tagLst xmlns:p="http://schemas.openxmlformats.org/presentationml/2006/main">
  <p:tag name="AS_UNIQUEID" val="282"/>
</p:tagLst>
</file>

<file path=ppt/tags/tag96.xml><?xml version="1.0" encoding="utf-8"?>
<p:tagLst xmlns:p="http://schemas.openxmlformats.org/presentationml/2006/main">
  <p:tag name="AS_UNIQUEID" val="283"/>
</p:tagLst>
</file>

<file path=ppt/tags/tag97.xml><?xml version="1.0" encoding="utf-8"?>
<p:tagLst xmlns:p="http://schemas.openxmlformats.org/presentationml/2006/main">
  <p:tag name="AS_UNIQUEID" val="285"/>
</p:tagLst>
</file>

<file path=ppt/tags/tag98.xml><?xml version="1.0" encoding="utf-8"?>
<p:tagLst xmlns:p="http://schemas.openxmlformats.org/presentationml/2006/main">
  <p:tag name="AS_UNIQUEID" val="286"/>
</p:tagLst>
</file>

<file path=ppt/tags/tag99.xml><?xml version="1.0" encoding="utf-8"?>
<p:tagLst xmlns:p="http://schemas.openxmlformats.org/presentationml/2006/main">
  <p:tag name="AS_UNIQUEID" val="287"/>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pl2g3bz">
      <a:majorFont>
        <a:latin typeface="思源黑体"/>
        <a:ea typeface="思源黑体"/>
        <a:cs typeface="Arial"/>
      </a:majorFont>
      <a:minorFont>
        <a:latin typeface="思源黑体"/>
        <a:ea typeface="思源黑体"/>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1517</Words>
  <Application>WPS 演示</Application>
  <PresentationFormat/>
  <Paragraphs>71</Paragraphs>
  <Slides>12</Slides>
  <Notes>0</Notes>
  <HiddenSlides>0</HiddenSlides>
  <MMClips>0</MMClips>
  <ScaleCrop>false</ScaleCrop>
  <HeadingPairs>
    <vt:vector size="6" baseType="variant">
      <vt:variant>
        <vt:lpstr>已用的字体</vt:lpstr>
      </vt:variant>
      <vt:variant>
        <vt:i4>28</vt:i4>
      </vt:variant>
      <vt:variant>
        <vt:lpstr>主题</vt:lpstr>
      </vt:variant>
      <vt:variant>
        <vt:i4>1</vt:i4>
      </vt:variant>
      <vt:variant>
        <vt:lpstr>幻灯片标题</vt:lpstr>
      </vt:variant>
      <vt:variant>
        <vt:i4>12</vt:i4>
      </vt:variant>
    </vt:vector>
  </HeadingPairs>
  <TitlesOfParts>
    <vt:vector size="41" baseType="lpstr">
      <vt:lpstr>Arial</vt:lpstr>
      <vt:lpstr>宋体</vt:lpstr>
      <vt:lpstr>Wingdings</vt:lpstr>
      <vt:lpstr>思源黑体 Light</vt:lpstr>
      <vt:lpstr>微软雅黑</vt:lpstr>
      <vt:lpstr>华文行楷</vt:lpstr>
      <vt:lpstr>Calibri</vt:lpstr>
      <vt:lpstr>Agency FB</vt:lpstr>
      <vt:lpstr>思源宋体 Heavy</vt:lpstr>
      <vt:lpstr>Aa楷体</vt:lpstr>
      <vt:lpstr>Aa润行体 (非商业使用)</vt:lpstr>
      <vt:lpstr>思源黑体</vt:lpstr>
      <vt:lpstr>黑体</vt:lpstr>
      <vt:lpstr>Arial Unicode MS</vt:lpstr>
      <vt:lpstr>Calibri</vt:lpstr>
      <vt:lpstr>Arial</vt:lpstr>
      <vt:lpstr>Wingdings</vt:lpstr>
      <vt:lpstr>Neris Thin</vt:lpstr>
      <vt:lpstr>Segoe Print</vt:lpstr>
      <vt:lpstr>楷体</vt:lpstr>
      <vt:lpstr>华文中宋</vt:lpstr>
      <vt:lpstr>Times New Roman</vt:lpstr>
      <vt:lpstr>华文新魏</vt:lpstr>
      <vt:lpstr>隶书</vt:lpstr>
      <vt:lpstr>仿宋</vt:lpstr>
      <vt:lpstr>华文楷体</vt:lpstr>
      <vt:lpstr>方正粗黑宋简体</vt:lpstr>
      <vt:lpstr>汉仪字酷堂义山楷W</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七七七橙</cp:lastModifiedBy>
  <cp:revision>9</cp:revision>
  <cp:lastPrinted>2024-01-24T17:37:00Z</cp:lastPrinted>
  <dcterms:created xsi:type="dcterms:W3CDTF">2024-01-24T17:37:00Z</dcterms:created>
  <dcterms:modified xsi:type="dcterms:W3CDTF">2024-05-23T08:05:57Z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B771AB3C9AF844CFBC59F3F2007FB85C_13</vt:lpwstr>
  </property>
  <property fmtid="{D5CDD505-2E9C-101B-9397-08002B2CF9AE}" pid="7" name="KSOProductBuildVer">
    <vt:lpwstr>2052-12.1.0.16417</vt:lpwstr>
  </property>
</Properties>
</file>