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11"/>
  </p:handoutMasterIdLst>
  <p:sldIdLst>
    <p:sldId id="256" r:id="rId3"/>
    <p:sldId id="257" r:id="rId5"/>
    <p:sldId id="296" r:id="rId6"/>
    <p:sldId id="299" r:id="rId7"/>
    <p:sldId id="300" r:id="rId8"/>
    <p:sldId id="282" r:id="rId9"/>
    <p:sldId id="285" r:id="rId10"/>
  </p:sldIdLst>
  <p:sldSz cx="12192000" cy="6858000"/>
  <p:notesSz cx="6858000" cy="9144000"/>
  <p:embeddedFontLst>
    <p:embeddedFont>
      <p:font typeface="微软雅黑" panose="020B0503020204020204" charset="-122"/>
      <p:regular r:id="rId15"/>
    </p:embeddedFont>
    <p:embeddedFont>
      <p:font typeface="方正启体繁体" panose="03000509000000000000" charset="-122"/>
      <p:regular r:id="rId16"/>
    </p:embeddedFont>
    <p:embeddedFont>
      <p:font typeface="有澤行書" panose="03000509000000000000" charset="0"/>
      <p:regular r:id="rId17"/>
    </p:embeddedFont>
    <p:embeddedFont>
      <p:font typeface="方正苏新诗柳楷简体" panose="02000000000000000000" charset="-122"/>
      <p:regular r:id="rId18"/>
    </p:embeddedFont>
    <p:embeddedFont>
      <p:font typeface="楷体" panose="02010609060101010101" charset="-122"/>
      <p:regular r:id="rId19"/>
    </p:embeddedFont>
  </p:embeddedFontLst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8" userDrawn="1">
          <p15:clr>
            <a:srgbClr val="A4A3A4"/>
          </p15:clr>
        </p15:guide>
        <p15:guide id="2" pos="37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495F"/>
    <a:srgbClr val="B6A9BD"/>
    <a:srgbClr val="5D7045"/>
    <a:srgbClr val="809C60"/>
    <a:srgbClr val="9CB38A"/>
    <a:srgbClr val="E6E2EA"/>
    <a:srgbClr val="DCDCDC"/>
    <a:srgbClr val="F0F0F0"/>
    <a:srgbClr val="E6E6E6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654" y="54"/>
      </p:cViewPr>
      <p:guideLst>
        <p:guide orient="horz" pos="2168"/>
        <p:guide pos="375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67.xml"/><Relationship Id="rId2" Type="http://schemas.openxmlformats.org/officeDocument/2006/relationships/theme" Target="theme/theme1.xml"/><Relationship Id="rId19" Type="http://schemas.openxmlformats.org/officeDocument/2006/relationships/font" Target="fonts/font5.fntdata"/><Relationship Id="rId18" Type="http://schemas.openxmlformats.org/officeDocument/2006/relationships/font" Target="fonts/font4.fntdata"/><Relationship Id="rId17" Type="http://schemas.openxmlformats.org/officeDocument/2006/relationships/font" Target="fonts/font3.fntdata"/><Relationship Id="rId16" Type="http://schemas.openxmlformats.org/officeDocument/2006/relationships/font" Target="fonts/font2.fntdata"/><Relationship Id="rId15" Type="http://schemas.openxmlformats.org/officeDocument/2006/relationships/font" Target="fonts/font1.fntdata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59.xml"/><Relationship Id="rId16" Type="http://schemas.openxmlformats.org/officeDocument/2006/relationships/tags" Target="../tags/tag58.xml"/><Relationship Id="rId15" Type="http://schemas.openxmlformats.org/officeDocument/2006/relationships/tags" Target="../tags/tag57.xml"/><Relationship Id="rId14" Type="http://schemas.openxmlformats.org/officeDocument/2006/relationships/tags" Target="../tags/tag56.xml"/><Relationship Id="rId13" Type="http://schemas.openxmlformats.org/officeDocument/2006/relationships/tags" Target="../tags/tag55.xml"/><Relationship Id="rId12" Type="http://schemas.openxmlformats.org/officeDocument/2006/relationships/tags" Target="../tags/tag5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60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1.xml"/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2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3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5.xml"/><Relationship Id="rId2" Type="http://schemas.openxmlformats.org/officeDocument/2006/relationships/image" Target="../media/image1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66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2487930"/>
            <a:ext cx="2317115" cy="4364990"/>
          </a:xfrm>
          <a:prstGeom prst="rect">
            <a:avLst/>
          </a:prstGeom>
        </p:spPr>
      </p:pic>
      <p:pic>
        <p:nvPicPr>
          <p:cNvPr id="3" name="图片 2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6980" y="3195955"/>
            <a:ext cx="2077085" cy="365696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122045" y="857885"/>
            <a:ext cx="10147935" cy="5190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5210" y="-17145"/>
            <a:ext cx="3538855" cy="5777865"/>
          </a:xfrm>
          <a:prstGeom prst="rect">
            <a:avLst/>
          </a:prstGeom>
        </p:spPr>
      </p:pic>
      <p:pic>
        <p:nvPicPr>
          <p:cNvPr id="2" name="图片 1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" y="-17145"/>
            <a:ext cx="2372360" cy="486664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79170" y="727075"/>
            <a:ext cx="10420985" cy="5431155"/>
          </a:xfrm>
          <a:prstGeom prst="rect">
            <a:avLst/>
          </a:prstGeom>
          <a:noFill/>
          <a:ln w="412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 descr="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3265" y="4694555"/>
            <a:ext cx="3402330" cy="215836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26085" y="1958975"/>
            <a:ext cx="112972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zh-CN" sz="7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《英语课程标准》读书分享</a:t>
            </a:r>
            <a:endParaRPr lang="zh-CN" altLang="en-US" sz="7200">
              <a:solidFill>
                <a:srgbClr val="57495F"/>
              </a:solidFill>
              <a:latin typeface="方正启体繁体" panose="03000509000000000000" charset="-122"/>
              <a:ea typeface="方正启体繁体" panose="03000509000000000000" charset="-122"/>
            </a:endParaRPr>
          </a:p>
        </p:txBody>
      </p:sp>
      <p:sp>
        <p:nvSpPr>
          <p:cNvPr id="37" name="文本占位符 10"/>
          <p:cNvSpPr txBox="1"/>
          <p:nvPr/>
        </p:nvSpPr>
        <p:spPr>
          <a:xfrm>
            <a:off x="4233228" y="3491548"/>
            <a:ext cx="5748020" cy="1202690"/>
          </a:xfrm>
          <a:prstGeom prst="rect">
            <a:avLst/>
          </a:prstGeom>
        </p:spPr>
        <p:txBody>
          <a:bodyPr vert="horz" wrap="square" lIns="96435" tIns="48217" rIns="96435" bIns="48217" rtlCol="0" anchor="ctr">
            <a:spAutoFit/>
          </a:bodyPr>
          <a:lstStyle>
            <a:defPPr>
              <a:defRPr lang="zh-CN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800" kern="1200" dirty="0">
                <a:solidFill>
                  <a:srgbClr val="FBFBFC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0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——</a:t>
            </a:r>
            <a:r>
              <a:rPr altLang="zh-CN" sz="40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学业质量内涵</a:t>
            </a:r>
            <a:endParaRPr lang="zh-CN" altLang="zh-CN" sz="40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ctr"/>
            <a:r>
              <a:rPr lang="en-US" altLang="zh-CN" sz="4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sz="4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李晓凌</a:t>
            </a:r>
            <a:endParaRPr sz="40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/>
        </p:nvSpPr>
        <p:spPr>
          <a:xfrm>
            <a:off x="1142365" y="906780"/>
            <a:ext cx="10161270" cy="5190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-17145"/>
            <a:ext cx="2372360" cy="486664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12825" y="789305"/>
            <a:ext cx="10420985" cy="5418455"/>
          </a:xfrm>
          <a:prstGeom prst="rect">
            <a:avLst/>
          </a:prstGeom>
          <a:noFill/>
          <a:ln w="412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897110" y="2515235"/>
            <a:ext cx="2317115" cy="43649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257425" y="2684145"/>
            <a:ext cx="282765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8800">
                <a:solidFill>
                  <a:srgbClr val="57495F"/>
                </a:solidFill>
                <a:latin typeface="有澤行書" panose="03000509000000000000" charset="0"/>
                <a:ea typeface="有澤行書" panose="03000509000000000000" charset="0"/>
              </a:rPr>
              <a:t>目</a:t>
            </a:r>
            <a:r>
              <a:rPr lang="zh-CN" altLang="en-US" sz="6600">
                <a:solidFill>
                  <a:srgbClr val="57495F"/>
                </a:solidFill>
                <a:latin typeface="方正苏新诗柳楷简体" panose="02000000000000000000" charset="-122"/>
                <a:ea typeface="方正苏新诗柳楷简体" panose="02000000000000000000" charset="-122"/>
              </a:rPr>
              <a:t>录</a:t>
            </a:r>
            <a:endParaRPr lang="zh-CN" altLang="en-US" sz="6600">
              <a:solidFill>
                <a:srgbClr val="57495F"/>
              </a:solidFill>
              <a:latin typeface="方正苏新诗柳楷简体" panose="02000000000000000000" charset="-122"/>
              <a:ea typeface="方正苏新诗柳楷简体" panose="020000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78710" y="3756025"/>
            <a:ext cx="146304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en-US" altLang="zh-CN" sz="1000">
                <a:solidFill>
                  <a:srgbClr val="57495F"/>
                </a:solidFill>
                <a:latin typeface="方正苏新诗柳楷简体" panose="02000000000000000000" charset="-122"/>
                <a:ea typeface="方正苏新诗柳楷简体" panose="02000000000000000000" charset="-122"/>
              </a:rPr>
              <a:t>CONTENTS</a:t>
            </a:r>
            <a:endParaRPr lang="en-US" altLang="zh-CN" sz="1000">
              <a:solidFill>
                <a:srgbClr val="57495F"/>
              </a:solidFill>
              <a:latin typeface="方正苏新诗柳楷简体" panose="02000000000000000000" charset="-122"/>
              <a:ea typeface="方正苏新诗柳楷简体" panose="02000000000000000000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506210" y="1851660"/>
            <a:ext cx="2481580" cy="523875"/>
          </a:xfrm>
          <a:prstGeom prst="rect">
            <a:avLst/>
          </a:prstGeom>
          <a:noFill/>
        </p:spPr>
        <p:txBody>
          <a:bodyPr anchor="ctr"/>
          <a:p>
            <a:pPr marL="0" marR="0" lvl="0" indent="0" algn="l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方正启体繁体" panose="03000509000000000000" charset="-122"/>
                <a:ea typeface="方正启体繁体" panose="03000509000000000000" charset="-122"/>
                <a:sym typeface="+mn-ea"/>
              </a:rPr>
              <a:t>单击此处输入您的文本</a:t>
            </a:r>
            <a:endParaRPr kumimoji="0" lang="zh-CN" altLang="en-US" sz="14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方正启体繁体" panose="03000509000000000000" charset="-122"/>
              <a:ea typeface="方正启体繁体" panose="03000509000000000000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506210" y="2218055"/>
            <a:ext cx="2718435" cy="396240"/>
          </a:xfrm>
          <a:prstGeom prst="rect">
            <a:avLst/>
          </a:prstGeom>
          <a:noFill/>
        </p:spPr>
        <p:txBody>
          <a:bodyPr anchor="ctr"/>
          <a:p>
            <a:pPr algn="l"/>
            <a:r>
              <a:rPr lang="en-US" altLang="zh-CN" sz="8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+mn-ea"/>
                <a:sym typeface="+mn-ea"/>
              </a:rPr>
              <a:t>ADD YOUR TEXT HERE  ADD YOUR TEXT HERE</a:t>
            </a:r>
            <a:endParaRPr kumimoji="0" lang="en-US" altLang="zh-CN" sz="8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506210" y="2820670"/>
            <a:ext cx="2481580" cy="501015"/>
          </a:xfrm>
          <a:prstGeom prst="rect">
            <a:avLst/>
          </a:prstGeom>
          <a:noFill/>
        </p:spPr>
        <p:txBody>
          <a:bodyPr anchor="ctr"/>
          <a:p>
            <a:pPr marL="0" marR="0" lvl="0" indent="0" algn="l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方正启体繁体" panose="03000509000000000000" charset="-122"/>
                <a:ea typeface="方正启体繁体" panose="03000509000000000000" charset="-122"/>
                <a:sym typeface="+mn-ea"/>
              </a:rPr>
              <a:t>单击此处输入您的文本</a:t>
            </a:r>
            <a:endParaRPr kumimoji="0" lang="zh-CN" altLang="en-US" sz="14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方正启体繁体" panose="03000509000000000000" charset="-122"/>
              <a:ea typeface="方正启体繁体" panose="03000509000000000000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506210" y="3148330"/>
            <a:ext cx="2718435" cy="396240"/>
          </a:xfrm>
          <a:prstGeom prst="rect">
            <a:avLst/>
          </a:prstGeom>
          <a:noFill/>
        </p:spPr>
        <p:txBody>
          <a:bodyPr anchor="ctr"/>
          <a:p>
            <a:pPr algn="l"/>
            <a:r>
              <a:rPr lang="en-US" altLang="zh-CN" sz="8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+mn-ea"/>
                <a:sym typeface="+mn-ea"/>
              </a:rPr>
              <a:t>ADD YOUR TEXT HERE  ADD YOUR TEXT HERE</a:t>
            </a:r>
            <a:endParaRPr kumimoji="0" lang="en-US" altLang="zh-CN" sz="8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506210" y="3736975"/>
            <a:ext cx="2481580" cy="523875"/>
          </a:xfrm>
          <a:prstGeom prst="rect">
            <a:avLst/>
          </a:prstGeom>
          <a:noFill/>
        </p:spPr>
        <p:txBody>
          <a:bodyPr anchor="ctr"/>
          <a:p>
            <a:pPr marL="0" marR="0" lvl="0" indent="0" algn="l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方正启体繁体" panose="03000509000000000000" charset="-122"/>
                <a:ea typeface="方正启体繁体" panose="03000509000000000000" charset="-122"/>
                <a:sym typeface="+mn-ea"/>
              </a:rPr>
              <a:t>单击此处输入您的文本</a:t>
            </a:r>
            <a:endParaRPr kumimoji="0" lang="zh-CN" altLang="en-US" sz="14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方正启体繁体" panose="03000509000000000000" charset="-122"/>
              <a:ea typeface="方正启体繁体" panose="03000509000000000000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506210" y="4103370"/>
            <a:ext cx="2718435" cy="396240"/>
          </a:xfrm>
          <a:prstGeom prst="rect">
            <a:avLst/>
          </a:prstGeom>
          <a:noFill/>
        </p:spPr>
        <p:txBody>
          <a:bodyPr anchor="ctr"/>
          <a:p>
            <a:pPr algn="l"/>
            <a:r>
              <a:rPr lang="en-US" altLang="zh-CN" sz="8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+mn-ea"/>
                <a:sym typeface="+mn-ea"/>
              </a:rPr>
              <a:t>ADD YOUR TEXT HERE  ADD YOUR TEXT HERE</a:t>
            </a:r>
            <a:endParaRPr kumimoji="0" lang="en-US" altLang="zh-CN" sz="8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506210" y="4670425"/>
            <a:ext cx="2481580" cy="501015"/>
          </a:xfrm>
          <a:prstGeom prst="rect">
            <a:avLst/>
          </a:prstGeom>
          <a:noFill/>
        </p:spPr>
        <p:txBody>
          <a:bodyPr anchor="ctr"/>
          <a:p>
            <a:pPr marL="0" marR="0" lvl="0" indent="0" algn="l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方正启体繁体" panose="03000509000000000000" charset="-122"/>
                <a:ea typeface="方正启体繁体" panose="03000509000000000000" charset="-122"/>
                <a:sym typeface="+mn-ea"/>
              </a:rPr>
              <a:t>单击此处输入您的文本</a:t>
            </a:r>
            <a:endParaRPr kumimoji="0" lang="zh-CN" altLang="en-US" sz="14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方正启体繁体" panose="03000509000000000000" charset="-122"/>
              <a:ea typeface="方正启体繁体" panose="03000509000000000000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506210" y="4998085"/>
            <a:ext cx="2718435" cy="396240"/>
          </a:xfrm>
          <a:prstGeom prst="rect">
            <a:avLst/>
          </a:prstGeom>
          <a:noFill/>
        </p:spPr>
        <p:txBody>
          <a:bodyPr anchor="ctr"/>
          <a:p>
            <a:pPr algn="l"/>
            <a:r>
              <a:rPr lang="en-US" altLang="zh-CN" sz="8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+mn-ea"/>
                <a:sym typeface="+mn-ea"/>
              </a:rPr>
              <a:t>ADD YOUR TEXT HERE  ADD YOUR TEXT HERE</a:t>
            </a:r>
            <a:endParaRPr kumimoji="0" lang="en-US" altLang="zh-CN" sz="8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636895" y="1991360"/>
            <a:ext cx="701040" cy="523875"/>
          </a:xfrm>
          <a:prstGeom prst="rect">
            <a:avLst/>
          </a:prstGeom>
          <a:noFill/>
        </p:spPr>
        <p:txBody>
          <a:bodyPr anchor="ctr"/>
          <a:p>
            <a:pPr marL="0" marR="0" lvl="0" indent="0" algn="ctr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kern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方正启体繁体" panose="03000509000000000000" charset="-122"/>
                <a:ea typeface="方正启体繁体" panose="03000509000000000000" charset="-122"/>
                <a:sym typeface="+mn-ea"/>
              </a:rPr>
              <a:t>01</a:t>
            </a:r>
            <a:endParaRPr kumimoji="0" lang="en-US" altLang="zh-CN" sz="28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方正启体繁体" panose="03000509000000000000" charset="-122"/>
              <a:ea typeface="方正启体繁体" panose="03000509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636895" y="2820670"/>
            <a:ext cx="701040" cy="523875"/>
          </a:xfrm>
          <a:prstGeom prst="rect">
            <a:avLst/>
          </a:prstGeom>
          <a:noFill/>
        </p:spPr>
        <p:txBody>
          <a:bodyPr anchor="ctr"/>
          <a:p>
            <a:pPr marL="0" marR="0" lvl="0" indent="0" algn="ctr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kern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方正启体繁体" panose="03000509000000000000" charset="-122"/>
                <a:ea typeface="方正启体繁体" panose="03000509000000000000" charset="-122"/>
                <a:sym typeface="+mn-ea"/>
              </a:rPr>
              <a:t>02</a:t>
            </a:r>
            <a:endParaRPr kumimoji="0" lang="en-US" altLang="zh-CN" sz="28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方正启体繁体" panose="03000509000000000000" charset="-122"/>
              <a:ea typeface="方正启体繁体" panose="03000509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636895" y="3848735"/>
            <a:ext cx="701040" cy="523875"/>
          </a:xfrm>
          <a:prstGeom prst="rect">
            <a:avLst/>
          </a:prstGeom>
          <a:noFill/>
        </p:spPr>
        <p:txBody>
          <a:bodyPr anchor="ctr"/>
          <a:p>
            <a:pPr marL="0" marR="0" lvl="0" indent="0" algn="ctr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kern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方正启体繁体" panose="03000509000000000000" charset="-122"/>
                <a:ea typeface="方正启体繁体" panose="03000509000000000000" charset="-122"/>
                <a:sym typeface="+mn-ea"/>
              </a:rPr>
              <a:t>04</a:t>
            </a:r>
            <a:endParaRPr kumimoji="0" lang="en-US" altLang="zh-CN" sz="28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方正启体繁体" panose="03000509000000000000" charset="-122"/>
              <a:ea typeface="方正启体繁体" panose="03000509000000000000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636895" y="4766945"/>
            <a:ext cx="701040" cy="523875"/>
          </a:xfrm>
          <a:prstGeom prst="rect">
            <a:avLst/>
          </a:prstGeom>
          <a:noFill/>
        </p:spPr>
        <p:txBody>
          <a:bodyPr anchor="ctr"/>
          <a:p>
            <a:pPr marL="0" marR="0" lvl="0" indent="0" algn="ctr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kern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方正启体繁体" panose="03000509000000000000" charset="-122"/>
                <a:ea typeface="方正启体繁体" panose="03000509000000000000" charset="-122"/>
                <a:sym typeface="+mn-ea"/>
              </a:rPr>
              <a:t>05</a:t>
            </a:r>
            <a:endParaRPr kumimoji="0" lang="en-US" altLang="zh-CN" sz="28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方正启体繁体" panose="03000509000000000000" charset="-122"/>
              <a:ea typeface="方正启体繁体" panose="03000509000000000000" charset="-122"/>
              <a:sym typeface="+mn-ea"/>
            </a:endParaRPr>
          </a:p>
        </p:txBody>
      </p:sp>
      <p:pic>
        <p:nvPicPr>
          <p:cNvPr id="12" name="内容占位符 11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3000" y="1031240"/>
            <a:ext cx="9978390" cy="521843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601470" y="1134110"/>
            <a:ext cx="9345930" cy="10763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200" b="1" u="sng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学业质量</a:t>
            </a:r>
            <a:r>
              <a:rPr lang="zh-CN" altLang="en-US" sz="32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是学生在完成课程阶段性学习后的</a:t>
            </a:r>
            <a:r>
              <a:rPr lang="zh-CN" altLang="en-US" sz="3200" b="1" i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C0C0C0"/>
                </a:highlight>
                <a:latin typeface="楷体" panose="02010609060101010101" charset="-122"/>
                <a:ea typeface="楷体" panose="02010609060101010101" charset="-122"/>
              </a:rPr>
              <a:t>学业成就表现</a:t>
            </a:r>
            <a:r>
              <a:rPr lang="zh-CN" altLang="en-US" sz="32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，反映</a:t>
            </a:r>
            <a:r>
              <a:rPr lang="zh-CN" altLang="en-US" sz="3200" b="1">
                <a:ln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核心素养</a:t>
            </a:r>
            <a:r>
              <a:rPr lang="zh-CN" altLang="en-US" sz="32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要求。</a:t>
            </a:r>
            <a:endParaRPr lang="zh-CN" altLang="en-US" sz="3200" b="1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000" y="347980"/>
            <a:ext cx="10600690" cy="5901690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1221105" y="5232400"/>
            <a:ext cx="683260" cy="6159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2023</a:t>
            </a:r>
            <a:r>
              <a:t>年常州中考</a:t>
            </a: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69925" y="1256030"/>
            <a:ext cx="9837420" cy="421259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2023</a:t>
            </a:r>
            <a:r>
              <a:t>苏州中考</a:t>
            </a: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51865" y="1410970"/>
            <a:ext cx="10287000" cy="41859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600200" y="5755640"/>
            <a:ext cx="992124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需要围绕“How to make Suzhou more beautiful”“如何使苏州更美丽”这个关键点来写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/>
        </p:nvSpPr>
        <p:spPr>
          <a:xfrm>
            <a:off x="1115695" y="906780"/>
            <a:ext cx="10202545" cy="5190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-17145"/>
            <a:ext cx="2372360" cy="486664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12825" y="789305"/>
            <a:ext cx="10420985" cy="5418455"/>
          </a:xfrm>
          <a:prstGeom prst="rect">
            <a:avLst/>
          </a:prstGeom>
          <a:noFill/>
          <a:ln w="412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897110" y="2515235"/>
            <a:ext cx="2317115" cy="436499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4862830" y="1492250"/>
            <a:ext cx="4023995" cy="4507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700" noProof="0" dirty="0">
                <a:ln>
                  <a:noFill/>
                </a:ln>
                <a:solidFill>
                  <a:srgbClr val="57495F">
                    <a:alpha val="12000"/>
                  </a:srgbClr>
                </a:solidFill>
                <a:uLnTx/>
                <a:uFillTx/>
                <a:latin typeface="方正启体繁体" panose="03000509000000000000" charset="-122"/>
                <a:ea typeface="方正启体繁体" panose="03000509000000000000" charset="-122"/>
                <a:sym typeface="+mn-ea"/>
              </a:rPr>
              <a:t>02</a:t>
            </a:r>
            <a:endParaRPr lang="en-US" altLang="zh-CN" sz="28700" noProof="0" dirty="0">
              <a:ln>
                <a:noFill/>
              </a:ln>
              <a:solidFill>
                <a:srgbClr val="57495F">
                  <a:alpha val="12000"/>
                </a:srgbClr>
              </a:solidFill>
              <a:uLnTx/>
              <a:uFillTx/>
              <a:latin typeface="方正启体繁体" panose="03000509000000000000" charset="-122"/>
              <a:ea typeface="方正启体繁体" panose="03000509000000000000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086100" y="2818130"/>
            <a:ext cx="6019165" cy="713740"/>
          </a:xfrm>
          <a:prstGeom prst="rect">
            <a:avLst/>
          </a:prstGeom>
          <a:noFill/>
        </p:spPr>
        <p:txBody>
          <a:bodyPr anchor="ctr"/>
          <a:p>
            <a:pPr marL="0" marR="0" lvl="0" indent="0" algn="ctr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0" cap="none" spc="0" normalizeH="0" baseline="0" noProof="0" dirty="0">
                <a:ln>
                  <a:noFill/>
                </a:ln>
                <a:solidFill>
                  <a:srgbClr val="57495F"/>
                </a:solidFill>
                <a:effectLst/>
                <a:uLnTx/>
                <a:uFillTx/>
                <a:latin typeface="方正启体繁体" panose="03000509000000000000" charset="-122"/>
                <a:ea typeface="方正启体繁体" panose="03000509000000000000" charset="-122"/>
                <a:sym typeface="+mn-ea"/>
              </a:rPr>
              <a:t>Thank you !</a:t>
            </a:r>
            <a:endParaRPr kumimoji="0" lang="en-US" altLang="zh-CN" sz="6600" b="1" i="0" u="none" strike="noStrike" kern="0" cap="none" spc="0" normalizeH="0" baseline="0" noProof="0" dirty="0">
              <a:ln>
                <a:noFill/>
              </a:ln>
              <a:solidFill>
                <a:srgbClr val="57495F"/>
              </a:solidFill>
              <a:effectLst/>
              <a:uLnTx/>
              <a:uFillTx/>
              <a:latin typeface="方正启体繁体" panose="03000509000000000000" charset="-122"/>
              <a:ea typeface="方正启体繁体" panose="03000509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40430" y="3423285"/>
            <a:ext cx="5310505" cy="855980"/>
          </a:xfrm>
          <a:prstGeom prst="rect">
            <a:avLst/>
          </a:prstGeom>
          <a:noFill/>
        </p:spPr>
        <p:txBody>
          <a:bodyPr anchor="ctr"/>
          <a:p>
            <a:pPr indent="0" algn="ctr" fontAlgn="auto">
              <a:lnSpc>
                <a:spcPct val="200000"/>
              </a:lnSpc>
            </a:pP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kumimoji="0" lang="en-US" altLang="zh-CN" sz="7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2487930"/>
            <a:ext cx="2317115" cy="4364990"/>
          </a:xfrm>
          <a:prstGeom prst="rect">
            <a:avLst/>
          </a:prstGeom>
        </p:spPr>
      </p:pic>
      <p:pic>
        <p:nvPicPr>
          <p:cNvPr id="3" name="图片 2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6980" y="3195955"/>
            <a:ext cx="2077085" cy="365696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122045" y="857885"/>
            <a:ext cx="10147935" cy="5190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5210" y="-17145"/>
            <a:ext cx="3538855" cy="5777865"/>
          </a:xfrm>
          <a:prstGeom prst="rect">
            <a:avLst/>
          </a:prstGeom>
        </p:spPr>
      </p:pic>
      <p:pic>
        <p:nvPicPr>
          <p:cNvPr id="2" name="图片 1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" y="-17145"/>
            <a:ext cx="2372360" cy="486664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79170" y="727075"/>
            <a:ext cx="10420985" cy="5431155"/>
          </a:xfrm>
          <a:prstGeom prst="rect">
            <a:avLst/>
          </a:prstGeom>
          <a:noFill/>
          <a:ln w="412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074535" y="2618740"/>
            <a:ext cx="19088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9600">
                <a:solidFill>
                  <a:srgbClr val="57495F"/>
                </a:solidFill>
                <a:latin typeface="方正启体繁体" panose="03000509000000000000" charset="-122"/>
                <a:ea typeface="方正启体繁体" panose="03000509000000000000" charset="-122"/>
              </a:rPr>
              <a:t>看</a:t>
            </a:r>
            <a:endParaRPr lang="zh-CN" altLang="en-US" sz="9600">
              <a:solidFill>
                <a:srgbClr val="57495F"/>
              </a:solidFill>
              <a:latin typeface="方正启体繁体" panose="03000509000000000000" charset="-122"/>
              <a:ea typeface="方正启体繁体" panose="03000509000000000000" charset="-122"/>
            </a:endParaRPr>
          </a:p>
        </p:txBody>
      </p:sp>
      <p:pic>
        <p:nvPicPr>
          <p:cNvPr id="6" name="图片 5" descr="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3265" y="4694555"/>
            <a:ext cx="3402330" cy="215836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312795" y="2099945"/>
            <a:ext cx="1908810" cy="2214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3800">
                <a:solidFill>
                  <a:srgbClr val="57495F"/>
                </a:solidFill>
                <a:latin typeface="方正启体繁体" panose="03000509000000000000" charset="-122"/>
                <a:ea typeface="方正启体繁体" panose="03000509000000000000" charset="-122"/>
              </a:rPr>
              <a:t>谢</a:t>
            </a:r>
            <a:endParaRPr lang="zh-CN" altLang="en-US" sz="13800">
              <a:solidFill>
                <a:srgbClr val="57495F"/>
              </a:solidFill>
              <a:latin typeface="方正启体繁体" panose="03000509000000000000" charset="-122"/>
              <a:ea typeface="方正启体繁体" panose="0300050900000000000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915660" y="2209800"/>
            <a:ext cx="1908810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500">
                <a:solidFill>
                  <a:srgbClr val="57495F"/>
                </a:solidFill>
                <a:latin typeface="方正启体繁体" panose="03000509000000000000" charset="-122"/>
                <a:ea typeface="方正启体繁体" panose="03000509000000000000" charset="-122"/>
              </a:rPr>
              <a:t>观</a:t>
            </a:r>
            <a:endParaRPr lang="zh-CN" altLang="en-US" sz="11500">
              <a:solidFill>
                <a:srgbClr val="57495F"/>
              </a:solidFill>
              <a:latin typeface="方正启体繁体" panose="03000509000000000000" charset="-122"/>
              <a:ea typeface="方正启体繁体" panose="03000509000000000000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711700" y="2527300"/>
            <a:ext cx="19088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9600">
                <a:solidFill>
                  <a:srgbClr val="57495F"/>
                </a:solidFill>
                <a:latin typeface="方正启体繁体" panose="03000509000000000000" charset="-122"/>
                <a:ea typeface="方正启体繁体" panose="03000509000000000000" charset="-122"/>
              </a:rPr>
              <a:t>谢</a:t>
            </a:r>
            <a:endParaRPr lang="zh-CN" altLang="en-US" sz="9600">
              <a:solidFill>
                <a:srgbClr val="57495F"/>
              </a:solidFill>
              <a:latin typeface="方正启体繁体" panose="03000509000000000000" charset="-122"/>
              <a:ea typeface="方正启体繁体" panose="03000509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312478" y="4187190"/>
            <a:ext cx="52254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 fontAlgn="auto">
              <a:lnSpc>
                <a:spcPct val="200000"/>
              </a:lnSpc>
            </a:pPr>
            <a:r>
              <a:rPr lang="zh-CN" altLang="en-US" sz="600" dirty="0">
                <a:solidFill>
                  <a:srgbClr val="57495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rgbClr val="57495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rgbClr val="57495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rgbClr val="57495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rgbClr val="57495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rgbClr val="57495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rgbClr val="57495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rgbClr val="57495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rgbClr val="57495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rgbClr val="57495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rgbClr val="57495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rgbClr val="57495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rgbClr val="57495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rgbClr val="57495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rgbClr val="57495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rgbClr val="57495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600" dirty="0">
              <a:solidFill>
                <a:srgbClr val="57495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7" name="文本占位符 10"/>
          <p:cNvSpPr txBox="1"/>
          <p:nvPr/>
        </p:nvSpPr>
        <p:spPr>
          <a:xfrm>
            <a:off x="3940810" y="3819208"/>
            <a:ext cx="3968750" cy="260985"/>
          </a:xfrm>
          <a:prstGeom prst="rect">
            <a:avLst/>
          </a:prstGeom>
        </p:spPr>
        <p:txBody>
          <a:bodyPr vert="horz" wrap="square" lIns="96435" tIns="48217" rIns="96435" bIns="48217" rtlCol="0" anchor="ctr">
            <a:spAutoFit/>
          </a:bodyPr>
          <a:lstStyle>
            <a:defPPr>
              <a:defRPr lang="zh-CN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800" kern="1200" dirty="0">
                <a:solidFill>
                  <a:srgbClr val="FBFBFC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THANKS 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6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7.xml><?xml version="1.0" encoding="utf-8"?>
<p:tagLst xmlns:p="http://schemas.openxmlformats.org/presentationml/2006/main">
  <p:tag name="KSO_WM_DOC_GUID" val="{f702b5de-ea71-47f4-b2f8-288c272fd4be}"/>
  <p:tag name="commondata" val="eyJjb3VudCI6MiwiaGRpZCI6ImFhYTljY2Y2YzI4ZmZhMTI0MGI4ZDgxYzdkZTQyNTVmIiwidXNlckNvdW50Ijoy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967</Words>
  <Application>WPS 演示</Application>
  <PresentationFormat>宽屏</PresentationFormat>
  <Paragraphs>59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方正启体繁体</vt:lpstr>
      <vt:lpstr>有澤行書</vt:lpstr>
      <vt:lpstr>方正苏新诗柳楷简体</vt:lpstr>
      <vt:lpstr>Arial Unicode MS</vt:lpstr>
      <vt:lpstr>楷体</vt:lpstr>
      <vt:lpstr>Comic Sans MS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王飞</cp:lastModifiedBy>
  <cp:revision>7</cp:revision>
  <dcterms:created xsi:type="dcterms:W3CDTF">2019-03-19T13:27:00Z</dcterms:created>
  <dcterms:modified xsi:type="dcterms:W3CDTF">2024-05-30T02:23:38Z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KSOTemplateUUID">
    <vt:lpwstr>v1.0_mb_4ZDpIBOBTDaTj3R82qsY+g==</vt:lpwstr>
  </property>
  <property fmtid="{D5CDD505-2E9C-101B-9397-08002B2CF9AE}" pid="4" name="ICV">
    <vt:lpwstr>7D0FBAFFE70A4387A1D1DF207266A14D_11</vt:lpwstr>
  </property>
</Properties>
</file>