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5" r:id="rId21"/>
  </p:sldIdLst>
  <p:sldSz cx="17281525" cy="12962255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4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3" userDrawn="1">
          <p15:clr>
            <a:srgbClr val="A4A3A4"/>
          </p15:clr>
        </p15:guide>
        <p15:guide id="2" pos="54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456" y="-72"/>
      </p:cViewPr>
      <p:guideLst>
        <p:guide orient="horz" pos="4083"/>
        <p:guide pos="54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60191" y="2121370"/>
            <a:ext cx="12961144" cy="4512785"/>
          </a:xfrm>
        </p:spPr>
        <p:txBody>
          <a:bodyPr anchor="b"/>
          <a:lstStyle>
            <a:lvl1pPr algn="ctr">
              <a:defRPr sz="85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60191" y="6808185"/>
            <a:ext cx="12961144" cy="3129543"/>
          </a:xfrm>
        </p:spPr>
        <p:txBody>
          <a:bodyPr/>
          <a:lstStyle>
            <a:lvl1pPr marL="0" indent="0" algn="ctr">
              <a:buNone/>
              <a:defRPr sz="3400"/>
            </a:lvl1pPr>
            <a:lvl2pPr marL="648335" indent="0" algn="ctr">
              <a:buNone/>
              <a:defRPr sz="2835"/>
            </a:lvl2pPr>
            <a:lvl3pPr marL="1296035" indent="0" algn="ctr">
              <a:buNone/>
              <a:defRPr sz="2550"/>
            </a:lvl3pPr>
            <a:lvl4pPr marL="1944370" indent="0" algn="ctr">
              <a:buNone/>
              <a:defRPr sz="2270"/>
            </a:lvl4pPr>
            <a:lvl5pPr marL="2592070" indent="0" algn="ctr">
              <a:buNone/>
              <a:defRPr sz="2270"/>
            </a:lvl5pPr>
            <a:lvl6pPr marL="3240405" indent="0" algn="ctr">
              <a:buNone/>
              <a:defRPr sz="2270"/>
            </a:lvl6pPr>
            <a:lvl7pPr marL="3888105" indent="0" algn="ctr">
              <a:buNone/>
              <a:defRPr sz="2270"/>
            </a:lvl7pPr>
            <a:lvl8pPr marL="4536440" indent="0" algn="ctr">
              <a:buNone/>
              <a:defRPr sz="2270"/>
            </a:lvl8pPr>
            <a:lvl9pPr marL="5184775" indent="0" algn="ctr">
              <a:buNone/>
              <a:defRPr sz="22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529344" y="519113"/>
            <a:ext cx="3888581" cy="11060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63600" y="519113"/>
            <a:ext cx="11440319" cy="11060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9104" y="3231563"/>
            <a:ext cx="14905315" cy="5391937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9104" y="8674510"/>
            <a:ext cx="14905315" cy="283549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4833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6035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3pPr>
            <a:lvl4pPr marL="194437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4pPr>
            <a:lvl5pPr marL="259207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5pPr>
            <a:lvl6pPr marL="3240405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6pPr>
            <a:lvl7pPr marL="3888105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7pPr>
            <a:lvl8pPr marL="453644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8pPr>
            <a:lvl9pPr marL="5184775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3600" y="3024188"/>
            <a:ext cx="7621619" cy="8555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796306" y="3024188"/>
            <a:ext cx="7621619" cy="85550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356" y="690120"/>
            <a:ext cx="14905315" cy="25054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82190" y="3361412"/>
            <a:ext cx="6908037" cy="1557270"/>
          </a:xfrm>
        </p:spPr>
        <p:txBody>
          <a:bodyPr anchor="ctr" anchorCtr="0"/>
          <a:lstStyle>
            <a:lvl1pPr marL="0" indent="0">
              <a:buNone/>
              <a:defRPr sz="3970"/>
            </a:lvl1pPr>
            <a:lvl2pPr marL="648335" indent="0">
              <a:buNone/>
              <a:defRPr sz="3400"/>
            </a:lvl2pPr>
            <a:lvl3pPr marL="1296035" indent="0">
              <a:buNone/>
              <a:defRPr sz="2835"/>
            </a:lvl3pPr>
            <a:lvl4pPr marL="1944370" indent="0">
              <a:buNone/>
              <a:defRPr sz="2550"/>
            </a:lvl4pPr>
            <a:lvl5pPr marL="2592070" indent="0">
              <a:buNone/>
              <a:defRPr sz="2550"/>
            </a:lvl5pPr>
            <a:lvl6pPr marL="3240405" indent="0">
              <a:buNone/>
              <a:defRPr sz="2550"/>
            </a:lvl6pPr>
            <a:lvl7pPr marL="3888105" indent="0">
              <a:buNone/>
              <a:defRPr sz="2550"/>
            </a:lvl7pPr>
            <a:lvl8pPr marL="4536440" indent="0">
              <a:buNone/>
              <a:defRPr sz="2550"/>
            </a:lvl8pPr>
            <a:lvl9pPr marL="5184775" indent="0">
              <a:buNone/>
              <a:defRPr sz="25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82190" y="5037813"/>
            <a:ext cx="6908037" cy="66612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868884" y="3361412"/>
            <a:ext cx="6942059" cy="1557270"/>
          </a:xfrm>
        </p:spPr>
        <p:txBody>
          <a:bodyPr anchor="ctr" anchorCtr="0"/>
          <a:lstStyle>
            <a:lvl1pPr marL="0" indent="0">
              <a:buNone/>
              <a:defRPr sz="3970"/>
            </a:lvl1pPr>
            <a:lvl2pPr marL="648335" indent="0">
              <a:buNone/>
              <a:defRPr sz="3400"/>
            </a:lvl2pPr>
            <a:lvl3pPr marL="1296035" indent="0">
              <a:buNone/>
              <a:defRPr sz="2835"/>
            </a:lvl3pPr>
            <a:lvl4pPr marL="1944370" indent="0">
              <a:buNone/>
              <a:defRPr sz="2550"/>
            </a:lvl4pPr>
            <a:lvl5pPr marL="2592070" indent="0">
              <a:buNone/>
              <a:defRPr sz="2550"/>
            </a:lvl5pPr>
            <a:lvl6pPr marL="3240405" indent="0">
              <a:buNone/>
              <a:defRPr sz="2550"/>
            </a:lvl6pPr>
            <a:lvl7pPr marL="3888105" indent="0">
              <a:buNone/>
              <a:defRPr sz="2550"/>
            </a:lvl7pPr>
            <a:lvl8pPr marL="4536440" indent="0">
              <a:buNone/>
              <a:defRPr sz="2550"/>
            </a:lvl8pPr>
            <a:lvl9pPr marL="5184775" indent="0">
              <a:buNone/>
              <a:defRPr sz="25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868884" y="5037813"/>
            <a:ext cx="6942059" cy="66612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356" y="864150"/>
            <a:ext cx="5573741" cy="3024526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46899" y="1866325"/>
            <a:ext cx="8748772" cy="9211603"/>
          </a:xfrm>
        </p:spPr>
        <p:txBody>
          <a:bodyPr/>
          <a:lstStyle>
            <a:lvl1pPr>
              <a:defRPr sz="4535"/>
            </a:lvl1pPr>
            <a:lvl2pPr>
              <a:defRPr sz="3970"/>
            </a:lvl2pPr>
            <a:lvl3pPr>
              <a:defRPr sz="3400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90356" y="3888677"/>
            <a:ext cx="5573741" cy="7204254"/>
          </a:xfrm>
        </p:spPr>
        <p:txBody>
          <a:bodyPr/>
          <a:lstStyle>
            <a:lvl1pPr marL="0" indent="0">
              <a:buNone/>
              <a:defRPr sz="2270"/>
            </a:lvl1pPr>
            <a:lvl2pPr marL="648335" indent="0">
              <a:buNone/>
              <a:defRPr sz="1985"/>
            </a:lvl2pPr>
            <a:lvl3pPr marL="1296035" indent="0">
              <a:buNone/>
              <a:defRPr sz="1700"/>
            </a:lvl3pPr>
            <a:lvl4pPr marL="1944370" indent="0">
              <a:buNone/>
              <a:defRPr sz="1415"/>
            </a:lvl4pPr>
            <a:lvl5pPr marL="2592070" indent="0">
              <a:buNone/>
              <a:defRPr sz="1415"/>
            </a:lvl5pPr>
            <a:lvl6pPr marL="3240405" indent="0">
              <a:buNone/>
              <a:defRPr sz="1415"/>
            </a:lvl6pPr>
            <a:lvl7pPr marL="3888105" indent="0">
              <a:buNone/>
              <a:defRPr sz="1415"/>
            </a:lvl7pPr>
            <a:lvl8pPr marL="4536440" indent="0">
              <a:buNone/>
              <a:defRPr sz="1415"/>
            </a:lvl8pPr>
            <a:lvl9pPr marL="5184775" indent="0">
              <a:buNone/>
              <a:defRPr sz="14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356" y="864150"/>
            <a:ext cx="5904165" cy="3024526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346899" y="864152"/>
            <a:ext cx="8748772" cy="10213777"/>
          </a:xfrm>
        </p:spPr>
        <p:txBody>
          <a:bodyPr/>
          <a:lstStyle>
            <a:lvl1pPr marL="0" indent="0">
              <a:buNone/>
              <a:defRPr sz="4535"/>
            </a:lvl1pPr>
            <a:lvl2pPr marL="648335" indent="0">
              <a:buNone/>
              <a:defRPr sz="3970"/>
            </a:lvl2pPr>
            <a:lvl3pPr marL="1296035" indent="0">
              <a:buNone/>
              <a:defRPr sz="3400"/>
            </a:lvl3pPr>
            <a:lvl4pPr marL="1944370" indent="0">
              <a:buNone/>
              <a:defRPr sz="2835"/>
            </a:lvl4pPr>
            <a:lvl5pPr marL="2592070" indent="0">
              <a:buNone/>
              <a:defRPr sz="2835"/>
            </a:lvl5pPr>
            <a:lvl6pPr marL="3240405" indent="0">
              <a:buNone/>
              <a:defRPr sz="2835"/>
            </a:lvl6pPr>
            <a:lvl7pPr marL="3888105" indent="0">
              <a:buNone/>
              <a:defRPr sz="2835"/>
            </a:lvl7pPr>
            <a:lvl8pPr marL="4536440" indent="0">
              <a:buNone/>
              <a:defRPr sz="2835"/>
            </a:lvl8pPr>
            <a:lvl9pPr marL="5184775" indent="0">
              <a:buNone/>
              <a:defRPr sz="283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90356" y="3888677"/>
            <a:ext cx="5904165" cy="7204254"/>
          </a:xfrm>
        </p:spPr>
        <p:txBody>
          <a:bodyPr/>
          <a:lstStyle>
            <a:lvl1pPr marL="0" indent="0">
              <a:buNone/>
              <a:defRPr sz="2835"/>
            </a:lvl1pPr>
            <a:lvl2pPr marL="648335" indent="0">
              <a:buNone/>
              <a:defRPr sz="2550"/>
            </a:lvl2pPr>
            <a:lvl3pPr marL="1296035" indent="0">
              <a:buNone/>
              <a:defRPr sz="2270"/>
            </a:lvl3pPr>
            <a:lvl4pPr marL="1944370" indent="0">
              <a:buNone/>
              <a:defRPr sz="1985"/>
            </a:lvl4pPr>
            <a:lvl5pPr marL="2592070" indent="0">
              <a:buNone/>
              <a:defRPr sz="1985"/>
            </a:lvl5pPr>
            <a:lvl6pPr marL="3240405" indent="0">
              <a:buNone/>
              <a:defRPr sz="1985"/>
            </a:lvl6pPr>
            <a:lvl7pPr marL="3888105" indent="0">
              <a:buNone/>
              <a:defRPr sz="1985"/>
            </a:lvl7pPr>
            <a:lvl8pPr marL="4536440" indent="0">
              <a:buNone/>
              <a:defRPr sz="1985"/>
            </a:lvl8pPr>
            <a:lvl9pPr marL="5184775" indent="0">
              <a:buNone/>
              <a:defRPr sz="19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863600" y="519113"/>
            <a:ext cx="15554325" cy="216058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863600" y="3024188"/>
            <a:ext cx="15554325" cy="8555037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863600" y="11803063"/>
            <a:ext cx="4032250" cy="900112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/>
          <a:lstStyle>
            <a:lvl1pPr>
              <a:defRPr sz="2600"/>
            </a:lvl1pPr>
          </a:lstStyle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5903913" y="11803063"/>
            <a:ext cx="5473700" cy="900112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/>
          <a:lstStyle>
            <a:lvl1pPr algn="ctr">
              <a:defRPr sz="2600"/>
            </a:lvl1pPr>
          </a:lstStyle>
          <a:p>
            <a:pPr lvl="0" defTabSz="1729105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12385675" y="11803063"/>
            <a:ext cx="4032250" cy="900112"/>
          </a:xfrm>
          <a:prstGeom prst="rect">
            <a:avLst/>
          </a:prstGeom>
          <a:noFill/>
          <a:ln w="9525">
            <a:noFill/>
          </a:ln>
        </p:spPr>
        <p:txBody>
          <a:bodyPr lIns="172812" tIns="86406" rIns="172812" bIns="86406"/>
          <a:lstStyle>
            <a:lvl1pPr algn="r">
              <a:defRPr sz="2600"/>
            </a:lvl1pPr>
          </a:lstStyle>
          <a:p>
            <a:pPr lvl="0" defTabSz="1729105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172910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8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47700" lvl="0" indent="-6477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03350" lvl="1" indent="-53975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5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160905" lvl="2" indent="-4318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024505" lvl="3" indent="-4318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888105" lvl="4" indent="-4318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72910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400"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图片 2051" descr="彩虹色的花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0525" y="0"/>
            <a:ext cx="11422063" cy="1296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70" name="图片 11269"/>
          <p:cNvPicPr>
            <a:picLocks noChangeAspect="1"/>
          </p:cNvPicPr>
          <p:nvPr/>
        </p:nvPicPr>
        <p:blipFill>
          <a:blip r:embed="rId1"/>
          <a:srcRect l="1663" t="1469" b="4390"/>
          <a:stretch>
            <a:fillRect/>
          </a:stretch>
        </p:blipFill>
        <p:spPr>
          <a:xfrm>
            <a:off x="0" y="1336675"/>
            <a:ext cx="17281525" cy="968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4" name="图片 12293"/>
          <p:cNvPicPr>
            <a:picLocks noChangeAspect="1"/>
          </p:cNvPicPr>
          <p:nvPr/>
        </p:nvPicPr>
        <p:blipFill>
          <a:blip r:embed="rId1"/>
          <a:srcRect l="2722" t="809" r="1501" b="3026"/>
          <a:stretch>
            <a:fillRect/>
          </a:stretch>
        </p:blipFill>
        <p:spPr>
          <a:xfrm>
            <a:off x="0" y="1655763"/>
            <a:ext cx="17281525" cy="10063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2" name="图片 14341"/>
          <p:cNvPicPr>
            <a:picLocks noChangeAspect="1"/>
          </p:cNvPicPr>
          <p:nvPr/>
        </p:nvPicPr>
        <p:blipFill>
          <a:blip r:embed="rId1"/>
          <a:srcRect l="2066" t="856" r="-398" b="3072"/>
          <a:stretch>
            <a:fillRect/>
          </a:stretch>
        </p:blipFill>
        <p:spPr>
          <a:xfrm>
            <a:off x="0" y="1557338"/>
            <a:ext cx="17281525" cy="9675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8" name="图片 13317"/>
          <p:cNvPicPr>
            <a:picLocks noChangeAspect="1"/>
          </p:cNvPicPr>
          <p:nvPr/>
        </p:nvPicPr>
        <p:blipFill>
          <a:blip r:embed="rId1"/>
          <a:srcRect l="1445" t="809" r="1501" b="3770"/>
          <a:stretch>
            <a:fillRect/>
          </a:stretch>
        </p:blipFill>
        <p:spPr>
          <a:xfrm>
            <a:off x="0" y="1655763"/>
            <a:ext cx="17281525" cy="9853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6" name="图片 15365"/>
          <p:cNvPicPr>
            <a:picLocks noChangeAspect="1"/>
          </p:cNvPicPr>
          <p:nvPr/>
        </p:nvPicPr>
        <p:blipFill>
          <a:blip r:embed="rId1"/>
          <a:srcRect l="1677" t="1141" r="1309" b="3343"/>
          <a:stretch>
            <a:fillRect/>
          </a:stretch>
        </p:blipFill>
        <p:spPr>
          <a:xfrm>
            <a:off x="0" y="1258888"/>
            <a:ext cx="17281525" cy="9974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0" name="图片 16389"/>
          <p:cNvPicPr>
            <a:picLocks noChangeAspect="1"/>
          </p:cNvPicPr>
          <p:nvPr/>
        </p:nvPicPr>
        <p:blipFill>
          <a:blip r:embed="rId1"/>
          <a:srcRect l="1706" t="728" b="3851"/>
          <a:stretch>
            <a:fillRect/>
          </a:stretch>
        </p:blipFill>
        <p:spPr>
          <a:xfrm>
            <a:off x="0" y="1439863"/>
            <a:ext cx="17281525" cy="9767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5" name="图片 17414"/>
          <p:cNvPicPr>
            <a:picLocks noChangeAspect="1"/>
          </p:cNvPicPr>
          <p:nvPr/>
        </p:nvPicPr>
        <p:blipFill>
          <a:blip r:embed="rId1"/>
          <a:srcRect l="2299" t="1141" b="4082"/>
          <a:stretch>
            <a:fillRect/>
          </a:stretch>
        </p:blipFill>
        <p:spPr>
          <a:xfrm>
            <a:off x="0" y="1228725"/>
            <a:ext cx="17281525" cy="9788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8" name="图片 18437"/>
          <p:cNvPicPr>
            <a:picLocks noChangeAspect="1"/>
          </p:cNvPicPr>
          <p:nvPr/>
        </p:nvPicPr>
        <p:blipFill>
          <a:blip r:embed="rId1"/>
          <a:srcRect l="2066" t="1234" r="-398" b="4170"/>
          <a:stretch>
            <a:fillRect/>
          </a:stretch>
        </p:blipFill>
        <p:spPr>
          <a:xfrm>
            <a:off x="0" y="1416050"/>
            <a:ext cx="17281525" cy="960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64" name="图片 19463"/>
          <p:cNvPicPr>
            <a:picLocks noChangeAspect="1"/>
          </p:cNvPicPr>
          <p:nvPr/>
        </p:nvPicPr>
        <p:blipFill>
          <a:blip r:embed="rId1"/>
          <a:srcRect l="2463" b="3770"/>
          <a:stretch>
            <a:fillRect/>
          </a:stretch>
        </p:blipFill>
        <p:spPr>
          <a:xfrm>
            <a:off x="0" y="1416050"/>
            <a:ext cx="17281525" cy="968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8" name="图片 21507" descr="彩虹色的花036"/>
          <p:cNvPicPr>
            <a:picLocks noChangeAspect="1"/>
          </p:cNvPicPr>
          <p:nvPr/>
        </p:nvPicPr>
        <p:blipFill>
          <a:blip r:embed="rId1"/>
          <a:srcRect l="4980" t="2397" r="4153" b="9457"/>
          <a:stretch>
            <a:fillRect/>
          </a:stretch>
        </p:blipFill>
        <p:spPr>
          <a:xfrm>
            <a:off x="2455863" y="0"/>
            <a:ext cx="11774487" cy="1296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8" name="图片 3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1571625"/>
            <a:ext cx="17278350" cy="982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 descr="彩虹色的花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4775" y="0"/>
            <a:ext cx="11420475" cy="1296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6" name="图片 5125"/>
          <p:cNvPicPr>
            <a:picLocks noChangeAspect="1"/>
          </p:cNvPicPr>
          <p:nvPr/>
        </p:nvPicPr>
        <p:blipFill>
          <a:blip r:embed="rId1"/>
          <a:srcRect l="2049" b="3026"/>
          <a:stretch>
            <a:fillRect/>
          </a:stretch>
        </p:blipFill>
        <p:spPr>
          <a:xfrm>
            <a:off x="0" y="1384300"/>
            <a:ext cx="17281525" cy="9713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0" name="图片 6149"/>
          <p:cNvPicPr>
            <a:picLocks noChangeAspect="1"/>
          </p:cNvPicPr>
          <p:nvPr/>
        </p:nvPicPr>
        <p:blipFill>
          <a:blip r:embed="rId1"/>
          <a:srcRect l="1445" t="856" b="3815"/>
          <a:stretch>
            <a:fillRect/>
          </a:stretch>
        </p:blipFill>
        <p:spPr>
          <a:xfrm>
            <a:off x="0" y="1312863"/>
            <a:ext cx="17281525" cy="9704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4" name="图片 7173"/>
          <p:cNvPicPr>
            <a:picLocks noChangeAspect="1"/>
          </p:cNvPicPr>
          <p:nvPr/>
        </p:nvPicPr>
        <p:blipFill>
          <a:blip r:embed="rId1"/>
          <a:srcRect l="1663" t="1469" b="4390"/>
          <a:stretch>
            <a:fillRect/>
          </a:stretch>
        </p:blipFill>
        <p:spPr>
          <a:xfrm>
            <a:off x="0" y="1336675"/>
            <a:ext cx="17281525" cy="968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8" name="图片 8197"/>
          <p:cNvPicPr>
            <a:picLocks noChangeAspect="1"/>
          </p:cNvPicPr>
          <p:nvPr/>
        </p:nvPicPr>
        <p:blipFill>
          <a:blip r:embed="rId1"/>
          <a:srcRect l="1895" t="809" r="1529" b="4498"/>
          <a:stretch>
            <a:fillRect/>
          </a:stretch>
        </p:blipFill>
        <p:spPr>
          <a:xfrm>
            <a:off x="0" y="1123950"/>
            <a:ext cx="17281525" cy="9821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2" name="图片 9221"/>
          <p:cNvPicPr>
            <a:picLocks noChangeAspect="1"/>
          </p:cNvPicPr>
          <p:nvPr/>
        </p:nvPicPr>
        <p:blipFill>
          <a:blip r:embed="rId1"/>
          <a:srcRect l="2049" t="1189" r="432" b="4849"/>
          <a:stretch>
            <a:fillRect/>
          </a:stretch>
        </p:blipFill>
        <p:spPr>
          <a:xfrm>
            <a:off x="0" y="1417638"/>
            <a:ext cx="17281525" cy="952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6" name="图片 10245"/>
          <p:cNvPicPr>
            <a:picLocks noChangeAspect="1"/>
          </p:cNvPicPr>
          <p:nvPr/>
        </p:nvPicPr>
        <p:blipFill>
          <a:blip r:embed="rId1"/>
          <a:srcRect l="1677" t="1189" r="1309" b="4126"/>
          <a:stretch>
            <a:fillRect/>
          </a:stretch>
        </p:blipFill>
        <p:spPr>
          <a:xfrm>
            <a:off x="0" y="1119188"/>
            <a:ext cx="17281525" cy="989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自定义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新教育研究中心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新教育</dc:creator>
  <cp:lastModifiedBy>背单词</cp:lastModifiedBy>
  <cp:revision>16</cp:revision>
  <dcterms:created xsi:type="dcterms:W3CDTF">2024-03-24T14:24:03Z</dcterms:created>
  <dcterms:modified xsi:type="dcterms:W3CDTF">2024-03-24T14:24:03Z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386AA5D359745E77833700661B117CD2_43</vt:lpwstr>
  </property>
  <property fmtid="{D5CDD505-2E9C-101B-9397-08002B2CF9AE}" pid="3" name="KSOProductBuildVer">
    <vt:lpwstr>2052-6.5.2.8766</vt:lpwstr>
  </property>
</Properties>
</file>