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hyperlink" Target="http://union.dangdang.com/transfer/transfer.aspx?from=P-266450&amp;backurl=http://product.dangdang.com/product.aspx?product_id=2021333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hyperlink" Target="http://5vyk.5d6d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6" name="图片 3075" descr="照片 1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-22225"/>
            <a:ext cx="7454900" cy="685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2292" name="图片 12291" descr="照片 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28775"/>
            <a:ext cx="9144000" cy="433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3316" name="图片 13315" descr="照片 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628775"/>
            <a:ext cx="9144000" cy="433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>
                <a:hlinkClick r:id="rId1"/>
              </a:rPr>
              <a:t>免运费正版特价购买本书</a:t>
            </a:r>
            <a:endParaRPr lang="zh-CN" altLang="en-US"/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4340" name="图片 14339" descr="照片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1628775"/>
            <a:ext cx="9144000" cy="433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364" name="图片 15363" descr="照片 20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-22225"/>
            <a:ext cx="7453313" cy="685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4100" name="图片 4099" descr="照片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628775"/>
            <a:ext cx="9144000" cy="433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124" name="图片 5123" descr="照片 1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1628775"/>
            <a:ext cx="9144000" cy="433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6148" name="图片 6147" descr="照片 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557338"/>
            <a:ext cx="9144000" cy="433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172" name="图片 7171" descr="照片 1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1557338"/>
            <a:ext cx="9144000" cy="433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8196" name="图片 8195" descr="照片 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628775"/>
            <a:ext cx="9144000" cy="433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9220" name="图片 9219" descr="照片 1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1555750"/>
            <a:ext cx="9140825" cy="433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0244" name="图片 10243" descr="照片 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57338"/>
            <a:ext cx="9144000" cy="433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1268" name="图片 11267" descr="照片 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628775"/>
            <a:ext cx="9144000" cy="433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/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绘本在线论坛 www.ppsbook.com</dc:creator>
  <cp:lastModifiedBy>Qw1ko</cp:lastModifiedBy>
  <cp:revision>2</cp:revision>
  <dcterms:created xsi:type="dcterms:W3CDTF">2009-07-21T22:31:10Z</dcterms:created>
  <dcterms:modified xsi:type="dcterms:W3CDTF">2024-05-31T04:39:16Z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141794E9DF874D04934234B49B769D21_13</vt:lpwstr>
  </property>
</Properties>
</file>