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ony\Desktop\&#25925;&#20107;&#35762;&#36848;&#65306;&#30000;&#40736;&#38463;&#20315;\&#38632;&#30340;&#21360;&#35760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Tony\Desktop\1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1"/>
            <a:ext cx="7215238" cy="6532995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3357554" y="857232"/>
            <a:ext cx="45005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迷你简毡笔黑" pitchFamily="65" charset="-122"/>
                <a:ea typeface="迷你简毡笔黑" pitchFamily="65" charset="-122"/>
              </a:rPr>
              <a:t>田鼠阿佛</a:t>
            </a:r>
            <a:endParaRPr lang="zh-CN" altLang="en-US" sz="72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迷你简毡笔黑" pitchFamily="65" charset="-122"/>
              <a:ea typeface="迷你简毡笔黑" pitchFamily="65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22" y="2357430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美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李欧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李奥尼   文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图  阿甲译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ony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7"/>
            <a:ext cx="9144000" cy="6051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ony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5"/>
            <a:ext cx="9144000" cy="6111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ony\Desktop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5"/>
            <a:ext cx="9144000" cy="6181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ony\Desktop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572428" cy="5780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Users\Tony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9144000" cy="6215106"/>
          </a:xfrm>
          <a:prstGeom prst="rect">
            <a:avLst/>
          </a:prstGeom>
          <a:noFill/>
        </p:spPr>
      </p:pic>
      <p:pic>
        <p:nvPicPr>
          <p:cNvPr id="5" name="雨的印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Users\Tony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828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ny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9976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ny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956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ony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12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ony\Deskto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863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ony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912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ony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3"/>
            <a:ext cx="9144000" cy="56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17</Words>
  <PresentationFormat>全屏显示(4:3)</PresentationFormat>
  <Paragraphs>2</Paragraphs>
  <Slides>13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Tony</dc:creator>
  <cp:lastModifiedBy>Tony</cp:lastModifiedBy>
  <cp:revision>5</cp:revision>
  <dcterms:created xsi:type="dcterms:W3CDTF">2017-02-09T14:19:59Z</dcterms:created>
  <dcterms:modified xsi:type="dcterms:W3CDTF">2017-02-11T03:46:11Z</dcterms:modified>
</cp:coreProperties>
</file>