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4" r:id="rId6"/>
    <p:sldId id="258" r:id="rId7"/>
    <p:sldId id="259" r:id="rId8"/>
    <p:sldId id="261" r:id="rId9"/>
    <p:sldId id="263" r:id="rId10"/>
    <p:sldId id="26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4" Type="http://schemas.openxmlformats.org/officeDocument/2006/relationships/image" Target="../media/image5.png"/><Relationship Id="rId3" Type="http://schemas.openxmlformats.org/officeDocument/2006/relationships/tags" Target="../tags/tag6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5360" y="2829560"/>
            <a:ext cx="10241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掌通家园家长版使用手册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267585" y="1579880"/>
            <a:ext cx="5669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一、下载注册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IMG_9612"/>
          <p:cNvPicPr>
            <a:picLocks noChangeAspect="1"/>
          </p:cNvPicPr>
          <p:nvPr/>
        </p:nvPicPr>
        <p:blipFill>
          <a:blip r:embed="rId1"/>
          <a:srcRect l="1723" t="64963" r="71964" b="23556"/>
          <a:stretch>
            <a:fillRect/>
          </a:stretch>
        </p:blipFill>
        <p:spPr>
          <a:xfrm>
            <a:off x="5066030" y="3128010"/>
            <a:ext cx="1913890" cy="18078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IMG_9614(20230228-22204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3490" y="1146175"/>
            <a:ext cx="2139950" cy="4632325"/>
          </a:xfrm>
          <a:prstGeom prst="rect">
            <a:avLst/>
          </a:prstGeom>
        </p:spPr>
      </p:pic>
      <p:pic>
        <p:nvPicPr>
          <p:cNvPr id="4" name="图片 3" descr="IMG_9615(20230228-22204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1146175"/>
            <a:ext cx="2139950" cy="4632325"/>
          </a:xfrm>
          <a:prstGeom prst="rect">
            <a:avLst/>
          </a:prstGeom>
        </p:spPr>
      </p:pic>
      <p:pic>
        <p:nvPicPr>
          <p:cNvPr id="5" name="图片 4" descr="IMG_960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25865" y="1146175"/>
            <a:ext cx="2115185" cy="45789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95195" y="1862455"/>
            <a:ext cx="6583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二、加入班级群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651125" y="661670"/>
            <a:ext cx="4094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微信扫描二维码</a:t>
            </a:r>
            <a:endParaRPr lang="zh-CN" altLang="en-US" sz="440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9486" b="8848"/>
          <a:stretch>
            <a:fillRect/>
          </a:stretch>
        </p:blipFill>
        <p:spPr>
          <a:xfrm>
            <a:off x="2536190" y="1640840"/>
            <a:ext cx="2804160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10" y="1640840"/>
            <a:ext cx="3876675" cy="44513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677160" y="365125"/>
            <a:ext cx="46532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填写信息</a:t>
            </a:r>
            <a:r>
              <a:rPr lang="en-US" altLang="zh-CN" sz="4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4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提交</a:t>
            </a:r>
            <a:endParaRPr lang="zh-CN" altLang="en-US" sz="440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7160" y="1249045"/>
            <a:ext cx="2487295" cy="5385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55" y="1334135"/>
            <a:ext cx="2447925" cy="5298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794760" y="365125"/>
            <a:ext cx="24180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提交成功</a:t>
            </a:r>
            <a:endParaRPr lang="zh-CN" altLang="en-US" sz="440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IMG_9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4485" y="1133475"/>
            <a:ext cx="2465705" cy="5337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9616(20230228-22204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9365" y="1750695"/>
            <a:ext cx="2145665" cy="464502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661285" y="682625"/>
            <a:ext cx="24180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等待审核</a:t>
            </a:r>
            <a:endParaRPr lang="zh-CN" altLang="en-US" sz="440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PLACING_PICTURE_USER_VIEWPORT" val="{&quot;height&quot;:18990,&quot;width&quot;:8775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COMMONDATA" val="eyJoZGlkIjoiMjBmNzFhNTE2ODA4NWNjMzY3MDUyM2Q1MGJjODVmODYifQ=="/>
  <p:tag name="KSO_WPP_MARK_KEY" val="cedfc4b4-3b63-4e0f-898e-f34bb558ac4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WPS 演示</Application>
  <PresentationFormat>宽屏</PresentationFormat>
  <Paragraphs>14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燕子</cp:lastModifiedBy>
  <cp:revision>156</cp:revision>
  <dcterms:created xsi:type="dcterms:W3CDTF">2019-06-19T02:08:00Z</dcterms:created>
  <dcterms:modified xsi:type="dcterms:W3CDTF">2023-03-07T06:14:04Z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D759F225FB3F499D890ED6D56C121F18</vt:lpwstr>
  </property>
</Properties>
</file>